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28"/>
  </p:notesMasterIdLst>
  <p:sldIdLst>
    <p:sldId id="265" r:id="rId2"/>
    <p:sldId id="276" r:id="rId3"/>
    <p:sldId id="281" r:id="rId4"/>
    <p:sldId id="259" r:id="rId5"/>
    <p:sldId id="284" r:id="rId6"/>
    <p:sldId id="286" r:id="rId7"/>
    <p:sldId id="282" r:id="rId8"/>
    <p:sldId id="285" r:id="rId9"/>
    <p:sldId id="277" r:id="rId10"/>
    <p:sldId id="287" r:id="rId11"/>
    <p:sldId id="283" r:id="rId12"/>
    <p:sldId id="290" r:id="rId13"/>
    <p:sldId id="291" r:id="rId14"/>
    <p:sldId id="292" r:id="rId15"/>
    <p:sldId id="295" r:id="rId16"/>
    <p:sldId id="296" r:id="rId17"/>
    <p:sldId id="288" r:id="rId18"/>
    <p:sldId id="301" r:id="rId19"/>
    <p:sldId id="298" r:id="rId20"/>
    <p:sldId id="297" r:id="rId21"/>
    <p:sldId id="299" r:id="rId22"/>
    <p:sldId id="302" r:id="rId23"/>
    <p:sldId id="305" r:id="rId24"/>
    <p:sldId id="306" r:id="rId25"/>
    <p:sldId id="303" r:id="rId26"/>
    <p:sldId id="304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FFCCFF"/>
    <a:srgbClr val="3366FF"/>
    <a:srgbClr val="FF00FF"/>
    <a:srgbClr val="3333CC"/>
    <a:srgbClr val="FF0000"/>
    <a:srgbClr val="FFCCCC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1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6013EF02-DFE5-4931-B915-8DEB76E31E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3B8013AB-D2DE-441B-9E46-5335F26CA25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FA2083F8-1C50-41E2-8181-7B4D6C42BA91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2E60B995-D106-4473-9EFD-9C25F262970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Klepnutím lze upravit styly předlohy textu.</a:t>
            </a:r>
          </a:p>
          <a:p>
            <a:pPr lvl="1"/>
            <a:r>
              <a:rPr lang="en-US" noProof="0"/>
              <a:t>Druhá úroveň</a:t>
            </a:r>
          </a:p>
          <a:p>
            <a:pPr lvl="2"/>
            <a:r>
              <a:rPr lang="en-US" noProof="0"/>
              <a:t>Třetí úroveň</a:t>
            </a:r>
          </a:p>
          <a:p>
            <a:pPr lvl="3"/>
            <a:r>
              <a:rPr lang="en-US" noProof="0"/>
              <a:t>Čtvrtá úroveň</a:t>
            </a:r>
          </a:p>
          <a:p>
            <a:pPr lvl="4"/>
            <a:r>
              <a:rPr lang="en-US" noProof="0"/>
              <a:t>Pátá úroveň</a:t>
            </a:r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3F80BF0C-E42E-4FCF-8C18-96C07F29ECF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>
            <a:extLst>
              <a:ext uri="{FF2B5EF4-FFF2-40B4-BE49-F238E27FC236}">
                <a16:creationId xmlns:a16="http://schemas.microsoft.com/office/drawing/2014/main" id="{A2BA22C7-61E8-4C32-B3A7-05C9344751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536060BD-E195-49E9-A8D6-D61A52F5A36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AB14958D-A9C3-46B8-B5CC-02D472A813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4EE7770-7133-4DF1-86D9-B9D5A3698C62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E61B7D11-7941-4A62-947F-4ADB687BCAC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166951CA-7C9D-45EF-8FFD-A037A05BE9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4074D5E7-CC5D-4EE6-B611-01D5720BC6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1799F6F-274E-4917-AED9-F14CC6853AFE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0D683588-71C6-473A-A952-D4E674CFE2E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E4B97C45-83F0-4DB5-9620-A6B5AB06BC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0181F203-A6BF-4BA0-9691-D39BC58909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239D9B-FC66-49FD-8F12-FEAC048634E2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74C79453-7C15-456F-86DD-0A12B160632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C6F90C85-1E3B-4942-ADEE-D2D0F1EAB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09D198C3-3AA4-49F9-8618-A20016382E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2B48AD4-B863-4B51-B186-D3892B5A14DB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714EC37B-0CAC-4B81-B0C4-3354F9B4A78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19A0662D-9B6D-443D-9C31-9C1B693C4E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912C12FC-250F-49E4-9DD0-7296A76F67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52833E-74E5-4BD0-9AB0-5EB717A22D90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C6242344-0E6B-4B78-8B79-C7E7AE3A122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8B1B6C94-DF3B-4879-9779-33D094BA1C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B211F024-175E-460C-B1F3-06DB9A4B58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913099F-7E75-45ED-A219-FB2BE1151716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8624251D-82F0-4AC2-8E02-39690D216A4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211B5E82-4B5C-42E5-8395-C5BBB7B8F6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C1FDAB59-E661-4035-8004-94F99AF534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662AF19-9810-4F06-A468-67DE7EC5A393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B753BC30-7C46-4042-AD08-3E27C84255F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4F4CA2EC-8362-43D4-BB4E-03B35720CB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6A1B2663-0335-448A-BA3D-64456D216C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93E4861-C0BE-404D-9264-4B98F49DC9C0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F76EF8A8-236A-4A32-B538-2432AA96665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4E35F4C-C2EF-491A-BB6D-33C976BAA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55689F2-C135-4FD5-84EA-1ECFEE9024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849925-0CD8-4B9A-9CE4-02023DDAC18C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1258A7E9-0D6A-4D34-9900-63503F97D41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C8B86E4-3A8F-4E87-A72E-2C44DB753B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E2C7D12C-94FE-451D-B2B8-1F4F421CD8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0FD185D-C44A-4413-8B5F-D0EDE0C71294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304025D-1ED9-455E-B0A0-64CEC18EBC8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4F704ABE-DD15-4381-B6DC-1EEDCCB06A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CDCF24D2-A9FE-471D-813E-1BC218EED0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9656B76-849F-49B5-B110-9227EF6D9DBA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9F59E455-32A8-4639-8AEC-FC01C3996CB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63C4026-F270-4C15-9A73-7F91197013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D2A005EC-372F-499B-8AF5-FB90926238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060A013-7244-43E6-82E4-9075A918ECAC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61F4ED0B-39B2-4C58-AF75-0F8480086B7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7CD8B59-2DA6-4B22-99A6-65ADFAF046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6EB76423-6C7D-4DA7-AF3F-C04DBBC390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7D6892B-9FE1-4EA9-A576-A5DB3C59DCD4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8691BA9D-E578-4AED-A0AF-1DF4C2D8A52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1CECAFC-1F46-4171-B44D-4D9D7ADDDB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85CE965A-4442-4353-9115-F2913AFED8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810820B-22C6-4639-8C5A-001A6CB9A28E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52A4E8F9-8691-4BA2-B669-3975AF04709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4B4B3513-6726-453A-9F0B-0D58466727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3165439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17976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7963" y="149225"/>
            <a:ext cx="2184400" cy="347345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0" y="149225"/>
            <a:ext cx="6405563" cy="347345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72714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1010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024100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233488"/>
            <a:ext cx="4294188" cy="2389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46588" y="1233488"/>
            <a:ext cx="4295775" cy="2389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53735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87837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078153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962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78528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8293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>
            <a:extLst>
              <a:ext uri="{FF2B5EF4-FFF2-40B4-BE49-F238E27FC236}">
                <a16:creationId xmlns:a16="http://schemas.microsoft.com/office/drawing/2014/main" id="{F885CC1A-D4F3-4E2A-B5B0-A6F00E64C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149225"/>
            <a:ext cx="7240588" cy="427038"/>
          </a:xfrm>
          <a:prstGeom prst="rect">
            <a:avLst/>
          </a:prstGeom>
          <a:solidFill>
            <a:srgbClr val="FFCCCC"/>
          </a:solidFill>
          <a:ln w="28575">
            <a:solidFill>
              <a:srgbClr val="66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35" name="Rectangle 11">
            <a:extLst>
              <a:ext uri="{FF2B5EF4-FFF2-40B4-BE49-F238E27FC236}">
                <a16:creationId xmlns:a16="http://schemas.microsoft.com/office/drawing/2014/main" id="{C89F4251-B375-4FEA-B7F7-CA1B95F26A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33488"/>
            <a:ext cx="8742363" cy="23891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00C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00CC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00CC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00CC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6600CC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6600CC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6600CC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6600CC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6600CC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600CC"/>
        </a:buClr>
        <a:buSzPct val="120000"/>
        <a:buFont typeface="Wingdings" panose="05000000000000000000" pitchFamily="2" charset="2"/>
        <a:buChar char="n"/>
        <a:defRPr sz="24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00CC"/>
        </a:buClr>
        <a:buSzPct val="120000"/>
        <a:buChar char="–"/>
        <a:defRPr sz="20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.png"/><Relationship Id="rId2" Type="http://schemas.microsoft.com/office/2007/relationships/media" Target="../media/media14.m4a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tags" Target="../tags/tag2.xml"/><Relationship Id="rId6" Type="http://schemas.openxmlformats.org/officeDocument/2006/relationships/image" Target="../media/image25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.png"/><Relationship Id="rId2" Type="http://schemas.microsoft.com/office/2007/relationships/media" Target="../media/media16.m4a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23.m4a"/><Relationship Id="rId7" Type="http://schemas.openxmlformats.org/officeDocument/2006/relationships/image" Target="../media/image42.jpeg"/><Relationship Id="rId2" Type="http://schemas.microsoft.com/office/2007/relationships/media" Target="../media/media23.m4a"/><Relationship Id="rId1" Type="http://schemas.openxmlformats.org/officeDocument/2006/relationships/video" Target="file:///D:\corso%20biosensori%20e%20microsistemi\lezioni%202005\microfab%20bis\gcvarspd.avi" TargetMode="External"/><Relationship Id="rId6" Type="http://schemas.openxmlformats.org/officeDocument/2006/relationships/image" Target="../media/image41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media24.m4a"/><Relationship Id="rId7" Type="http://schemas.openxmlformats.org/officeDocument/2006/relationships/image" Target="../media/image45.jpeg"/><Relationship Id="rId2" Type="http://schemas.microsoft.com/office/2007/relationships/media" Target="../media/media24.m4a"/><Relationship Id="rId1" Type="http://schemas.openxmlformats.org/officeDocument/2006/relationships/video" Target="file:///D:\corso%20biosensori%20e%20microsistemi\lezioni%202005\microfab%20bis\mirror.avi" TargetMode="External"/><Relationship Id="rId6" Type="http://schemas.openxmlformats.org/officeDocument/2006/relationships/image" Target="../media/image44.jpe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0B4BEEF-1757-473F-B702-E4213A0C28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15963"/>
            <a:ext cx="7772400" cy="2103437"/>
          </a:xfrm>
        </p:spPr>
        <p:txBody>
          <a:bodyPr/>
          <a:lstStyle/>
          <a:p>
            <a:pPr eaLnBrk="1" hangingPunct="1">
              <a:defRPr/>
            </a:pPr>
            <a:r>
              <a:rPr lang="cs-CZ" sz="4800"/>
              <a:t>Technologické aspekty biosensorů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B98872D-E84D-42A7-87D0-EA5E142A9C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3725" y="3470275"/>
            <a:ext cx="8335963" cy="2595563"/>
          </a:xfrm>
        </p:spPr>
        <p:txBody>
          <a:bodyPr/>
          <a:lstStyle/>
          <a:p>
            <a:pPr eaLnBrk="1" hangingPunct="1">
              <a:defRPr/>
            </a:pPr>
            <a:r>
              <a:rPr lang="cs-CZ" u="sng"/>
              <a:t>techniky pro masovou produkci (bio)sensorů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1A10C0-95C7-4332-A594-595B30936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6"/>
    </mc:Choice>
    <mc:Fallback>
      <p:transition spd="slow" advTm="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esemp">
            <a:extLst>
              <a:ext uri="{FF2B5EF4-FFF2-40B4-BE49-F238E27FC236}">
                <a16:creationId xmlns:a16="http://schemas.microsoft.com/office/drawing/2014/main" id="{2BAE2B97-1F40-4C7E-81E8-C2601CCA3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749300"/>
            <a:ext cx="4300538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2">
            <a:extLst>
              <a:ext uri="{FF2B5EF4-FFF2-40B4-BE49-F238E27FC236}">
                <a16:creationId xmlns:a16="http://schemas.microsoft.com/office/drawing/2014/main" id="{146220AC-406C-4759-8A7F-F185F771E5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138" y="153988"/>
            <a:ext cx="2932112" cy="531812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Fotorezist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F0BE3CB1-90EB-47AF-B4B9-B022272C27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06863" y="3522663"/>
            <a:ext cx="4876800" cy="2943225"/>
          </a:xfrm>
        </p:spPr>
        <p:txBody>
          <a:bodyPr/>
          <a:lstStyle/>
          <a:p>
            <a:pPr eaLnBrk="1" hangingPunct="1">
              <a:defRPr/>
            </a:pPr>
            <a:r>
              <a:rPr lang="cs-CZ" sz="2000"/>
              <a:t>modifikovaný materiál se pokryje</a:t>
            </a:r>
            <a:br>
              <a:rPr lang="cs-CZ" sz="2000"/>
            </a:br>
            <a:r>
              <a:rPr lang="cs-CZ" sz="2000"/>
              <a:t>tenkou vrstvou fotocitlivého materiálu - fotorezist (spin-coating)</a:t>
            </a:r>
          </a:p>
          <a:p>
            <a:pPr eaLnBrk="1" hangingPunct="1">
              <a:defRPr/>
            </a:pPr>
            <a:r>
              <a:rPr lang="cs-CZ" sz="2000"/>
              <a:t>ten se pak osvětlí přes masku nesoucí žádaný motiv</a:t>
            </a:r>
          </a:p>
          <a:p>
            <a:pPr eaLnBrk="1" hangingPunct="1">
              <a:defRPr/>
            </a:pPr>
            <a:r>
              <a:rPr lang="cs-CZ" sz="2000"/>
              <a:t>fotorezist – pozitivní nebo negativní</a:t>
            </a:r>
          </a:p>
        </p:txBody>
      </p:sp>
      <p:pic>
        <p:nvPicPr>
          <p:cNvPr id="12293" name="Picture 5" descr="photores">
            <a:extLst>
              <a:ext uri="{FF2B5EF4-FFF2-40B4-BE49-F238E27FC236}">
                <a16:creationId xmlns:a16="http://schemas.microsoft.com/office/drawing/2014/main" id="{81C36B91-A4CE-4909-8763-2146B2CC5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157163"/>
            <a:ext cx="351155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84AF36-8DC6-4652-97AB-CDDA61C7D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48"/>
    </mc:Choice>
    <mc:Fallback>
      <p:transition spd="slow" advTm="89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52" x="7820025" y="1681163"/>
          <p14:tracePt t="4813" x="7826375" y="1681163"/>
          <p14:tracePt t="4828" x="7839075" y="1681163"/>
          <p14:tracePt t="4844" x="7845425" y="1681163"/>
          <p14:tracePt t="4860" x="7851775" y="1673225"/>
          <p14:tracePt t="4869" x="7851775" y="1660525"/>
          <p14:tracePt t="4876" x="7851775" y="1635125"/>
          <p14:tracePt t="4885" x="7851775" y="1609725"/>
          <p14:tracePt t="4893" x="7851775" y="1589088"/>
          <p14:tracePt t="4901" x="7851775" y="1563688"/>
          <p14:tracePt t="4909" x="7851775" y="1550988"/>
          <p14:tracePt t="4917" x="7851775" y="1524000"/>
          <p14:tracePt t="4927" x="7851775" y="1517650"/>
          <p14:tracePt t="4932" x="7832725" y="1504950"/>
          <p14:tracePt t="4943" x="7826375" y="1498600"/>
          <p14:tracePt t="4949" x="7813675" y="1466850"/>
          <p14:tracePt t="4960" x="7794625" y="1439863"/>
          <p14:tracePt t="4965" x="7781925" y="1420813"/>
          <p14:tracePt t="4973" x="7754938" y="1395413"/>
          <p14:tracePt t="4981" x="7710488" y="1355725"/>
          <p14:tracePt t="4991" x="7658100" y="1323975"/>
          <p14:tracePt t="4997" x="7618413" y="1290638"/>
          <p14:tracePt t="5005" x="7567613" y="1265238"/>
          <p14:tracePt t="5013" x="7515225" y="1233488"/>
          <p14:tracePt t="5021" x="7431088" y="1168400"/>
          <p14:tracePt t="5031" x="7378700" y="1141413"/>
          <p14:tracePt t="5036" x="7326313" y="1116013"/>
          <p14:tracePt t="5044" x="7288213" y="1103313"/>
          <p14:tracePt t="5053" x="7235825" y="1069975"/>
          <p14:tracePt t="5060" x="7223125" y="1069975"/>
          <p14:tracePt t="5069" x="7197725" y="1050925"/>
          <p14:tracePt t="5078" x="7177088" y="1044575"/>
          <p14:tracePt t="5085" x="7158038" y="1038225"/>
          <p14:tracePt t="5093" x="7132638" y="1025525"/>
          <p14:tracePt t="5101" x="7105650" y="1019175"/>
          <p14:tracePt t="5109" x="7086600" y="1012825"/>
          <p14:tracePt t="5117" x="7054850" y="1012825"/>
          <p14:tracePt t="5128" x="7027863" y="998538"/>
          <p14:tracePt t="5132" x="6996113" y="992188"/>
          <p14:tracePt t="5141" x="6970713" y="992188"/>
          <p14:tracePt t="5149" x="6937375" y="992188"/>
          <p14:tracePt t="5161" x="6905625" y="992188"/>
          <p14:tracePt t="5165" x="6878638" y="992188"/>
          <p14:tracePt t="5173" x="6846888" y="992188"/>
          <p14:tracePt t="5181" x="6819900" y="992188"/>
          <p14:tracePt t="5191" x="6788150" y="992188"/>
          <p14:tracePt t="5197" x="6762750" y="992188"/>
          <p14:tracePt t="5205" x="6729413" y="1004888"/>
          <p14:tracePt t="5213" x="6691313" y="1012825"/>
          <p14:tracePt t="5221" x="6664325" y="1012825"/>
          <p14:tracePt t="5230" x="6619875" y="1031875"/>
          <p14:tracePt t="5237" x="6592888" y="1031875"/>
          <p14:tracePt t="5244" x="6535738" y="1050925"/>
          <p14:tracePt t="5252" x="6496050" y="1069975"/>
          <p14:tracePt t="5260" x="6443663" y="1090613"/>
          <p14:tracePt t="5269" x="6418263" y="1109663"/>
          <p14:tracePt t="5276" x="6346825" y="1147763"/>
          <p14:tracePt t="5285" x="6294438" y="1181100"/>
          <p14:tracePt t="5292" x="6243638" y="1212850"/>
          <p14:tracePt t="5300" x="6191250" y="1246188"/>
          <p14:tracePt t="5308" x="6151563" y="1277938"/>
          <p14:tracePt t="5316" x="6126163" y="1303338"/>
          <p14:tracePt t="5327" x="6080125" y="1330325"/>
          <p14:tracePt t="5332" x="6042025" y="1374775"/>
          <p14:tracePt t="5341" x="6029325" y="1389063"/>
          <p14:tracePt t="5348" x="5976938" y="1439863"/>
          <p14:tracePt t="5358" x="5945188" y="1479550"/>
          <p14:tracePt t="5365" x="5938838" y="1511300"/>
          <p14:tracePt t="5373" x="5924550" y="1563688"/>
          <p14:tracePt t="5381" x="5918200" y="1616075"/>
          <p14:tracePt t="5391" x="5918200" y="1635125"/>
          <p14:tracePt t="5397" x="5918200" y="1660525"/>
          <p14:tracePt t="5405" x="5918200" y="1693863"/>
          <p14:tracePt t="5412" x="5930900" y="1719263"/>
          <p14:tracePt t="5420" x="5964238" y="1758950"/>
          <p14:tracePt t="5428" x="5995988" y="1809750"/>
          <p14:tracePt t="5436" x="6042025" y="1855788"/>
          <p14:tracePt t="5444" x="6094413" y="1908175"/>
          <p14:tracePt t="5453" x="6138863" y="1952625"/>
          <p14:tracePt t="5461" x="6151563" y="1965325"/>
          <p14:tracePt t="5468" x="6191250" y="1992313"/>
          <p14:tracePt t="5476" x="6229350" y="2011363"/>
          <p14:tracePt t="5485" x="6269038" y="2043113"/>
          <p14:tracePt t="5492" x="6300788" y="2063750"/>
          <p14:tracePt t="5501" x="6359525" y="2095500"/>
          <p14:tracePt t="5510" x="6411913" y="2128838"/>
          <p14:tracePt t="5517" x="6477000" y="2160588"/>
          <p14:tracePt t="5527" x="6529388" y="2179638"/>
          <p14:tracePt t="5532" x="6580188" y="2200275"/>
          <p14:tracePt t="5543" x="6645275" y="2212975"/>
          <p14:tracePt t="5549" x="6684963" y="2238375"/>
          <p14:tracePt t="5557" x="6729413" y="2238375"/>
          <p14:tracePt t="5565" x="6756400" y="2251075"/>
          <p14:tracePt t="5573" x="6788150" y="2257425"/>
          <p14:tracePt t="5581" x="6807200" y="2257425"/>
          <p14:tracePt t="5592" x="6827838" y="2257425"/>
          <p14:tracePt t="5597" x="6846888" y="2257425"/>
          <p14:tracePt t="5605" x="6859588" y="2257425"/>
          <p14:tracePt t="5613" x="6878638" y="2257425"/>
          <p14:tracePt t="5621" x="6918325" y="2244725"/>
          <p14:tracePt t="5629" x="6970713" y="2212975"/>
          <p14:tracePt t="5637" x="7027863" y="2166938"/>
          <p14:tracePt t="5647" x="7105650" y="2135188"/>
          <p14:tracePt t="5653" x="7177088" y="2089150"/>
          <p14:tracePt t="5661" x="7242175" y="2057400"/>
          <p14:tracePt t="5669" x="7313613" y="2011363"/>
          <p14:tracePt t="5680" x="7366000" y="1979613"/>
          <p14:tracePt t="5685" x="7404100" y="1946275"/>
          <p14:tracePt t="5694" x="7431088" y="1920875"/>
          <p14:tracePt t="5701" x="7469188" y="1881188"/>
          <p14:tracePt t="5711" x="7489825" y="1868488"/>
          <p14:tracePt t="5717" x="7496175" y="1849438"/>
          <p14:tracePt t="5727" x="7508875" y="1822450"/>
          <p14:tracePt t="5733" x="7508875" y="1809750"/>
          <p14:tracePt t="5741" x="7527925" y="1771650"/>
          <p14:tracePt t="5749" x="7540625" y="1725613"/>
          <p14:tracePt t="5757" x="7540625" y="1660525"/>
          <p14:tracePt t="5764" x="7546975" y="1595438"/>
          <p14:tracePt t="5773" x="7546975" y="1524000"/>
          <p14:tracePt t="5780" x="7546975" y="1473200"/>
          <p14:tracePt t="5788" x="7546975" y="1414463"/>
          <p14:tracePt t="5796" x="7546975" y="1389063"/>
          <p14:tracePt t="5804" x="7546975" y="1355725"/>
          <p14:tracePt t="5812" x="7540625" y="1317625"/>
          <p14:tracePt t="5821" x="7527925" y="1296988"/>
          <p14:tracePt t="5829" x="7502525" y="1258888"/>
          <p14:tracePt t="5837" x="7489825" y="1233488"/>
          <p14:tracePt t="5845" x="7450138" y="1193800"/>
          <p14:tracePt t="5853" x="7443788" y="1193800"/>
          <p14:tracePt t="5862" x="7412038" y="1168400"/>
          <p14:tracePt t="5869" x="7391400" y="1168400"/>
          <p14:tracePt t="5878" x="7346950" y="1147763"/>
          <p14:tracePt t="5895" x="7254875" y="1147763"/>
          <p14:tracePt t="5901" x="7177088" y="1147763"/>
          <p14:tracePt t="5910" x="7086600" y="1147763"/>
          <p14:tracePt t="5917" x="6996113" y="1147763"/>
          <p14:tracePt t="5925" x="6905625" y="1147763"/>
          <p14:tracePt t="5932" x="6813550" y="1147763"/>
          <p14:tracePt t="5940" x="6723063" y="1147763"/>
          <p14:tracePt t="5948" x="6657975" y="1147763"/>
          <p14:tracePt t="5956" x="6580188" y="1147763"/>
          <p14:tracePt t="5964" x="6521450" y="1147763"/>
          <p14:tracePt t="5973" x="6477000" y="1147763"/>
          <p14:tracePt t="5981" x="6411913" y="1154113"/>
          <p14:tracePt t="5990" x="6346825" y="1174750"/>
          <p14:tracePt t="5997" x="6308725" y="1206500"/>
          <p14:tracePt t="6008" x="6237288" y="1252538"/>
          <p14:tracePt t="6013" x="6197600" y="1290638"/>
          <p14:tracePt t="6021" x="6151563" y="1349375"/>
          <p14:tracePt t="6029" x="6107113" y="1427163"/>
          <p14:tracePt t="6036" x="6061075" y="1498600"/>
          <p14:tracePt t="6044" x="6029325" y="1550988"/>
          <p14:tracePt t="6052" x="6002338" y="1647825"/>
          <p14:tracePt t="6060" x="6002338" y="1693863"/>
          <p14:tracePt t="6069" x="6002338" y="1752600"/>
          <p14:tracePt t="6076" x="6002338" y="1816100"/>
          <p14:tracePt t="6085" x="6002338" y="1874838"/>
          <p14:tracePt t="6093" x="6029325" y="1927225"/>
          <p14:tracePt t="6101" x="6088063" y="1998663"/>
          <p14:tracePt t="6110" x="6132513" y="2057400"/>
          <p14:tracePt t="6117" x="6203950" y="2120900"/>
          <p14:tracePt t="6125" x="6256338" y="2166938"/>
          <p14:tracePt t="6132" x="6327775" y="2212975"/>
          <p14:tracePt t="6140" x="6392863" y="2257425"/>
          <p14:tracePt t="6148" x="6464300" y="2303463"/>
          <p14:tracePt t="6156" x="6529388" y="2335213"/>
          <p14:tracePt t="6164" x="6592888" y="2362200"/>
          <p14:tracePt t="6173" x="6657975" y="2381250"/>
          <p14:tracePt t="6180" x="6697663" y="2387600"/>
          <p14:tracePt t="6188" x="6742113" y="2400300"/>
          <p14:tracePt t="6196" x="6807200" y="2400300"/>
          <p14:tracePt t="6205" x="6865938" y="2400300"/>
          <p14:tracePt t="6212" x="6943725" y="2400300"/>
          <p14:tracePt t="6220" x="7002463" y="2400300"/>
          <p14:tracePt t="6228" x="7067550" y="2400300"/>
          <p14:tracePt t="6237" x="7126288" y="2400300"/>
          <p14:tracePt t="6244" x="7210425" y="2381250"/>
          <p14:tracePt t="6252" x="7275513" y="2349500"/>
          <p14:tracePt t="6260" x="7353300" y="2316163"/>
          <p14:tracePt t="6269" x="7437438" y="2270125"/>
          <p14:tracePt t="6277" x="7521575" y="2212975"/>
          <p14:tracePt t="6285" x="7561263" y="2179638"/>
          <p14:tracePt t="6294" x="7593013" y="2128838"/>
          <p14:tracePt t="6300" x="7612063" y="2076450"/>
          <p14:tracePt t="6308" x="7639050" y="1998663"/>
          <p14:tracePt t="6316" x="7645400" y="1946275"/>
          <p14:tracePt t="6325" x="7658100" y="1893888"/>
          <p14:tracePt t="6332" x="7658100" y="1849438"/>
          <p14:tracePt t="6341" x="7658100" y="1803400"/>
          <p14:tracePt t="6348" x="7658100" y="1771650"/>
          <p14:tracePt t="6357" x="7658100" y="1744663"/>
          <p14:tracePt t="6365" x="7658100" y="1712913"/>
          <p14:tracePt t="6374" x="7658100" y="1673225"/>
          <p14:tracePt t="6381" x="7658100" y="1660525"/>
          <p14:tracePt t="6389" x="7651750" y="1635125"/>
          <p14:tracePt t="6397" x="7645400" y="1616075"/>
          <p14:tracePt t="6407" x="7645400" y="1589088"/>
          <p14:tracePt t="6413" x="7639050" y="1563688"/>
          <p14:tracePt t="6421" x="7631113" y="1550988"/>
          <p14:tracePt t="6429" x="7624763" y="1531938"/>
          <p14:tracePt t="6437" x="7612063" y="1504950"/>
          <p14:tracePt t="6445" x="7605713" y="1492250"/>
          <p14:tracePt t="6452" x="7599363" y="1466850"/>
          <p14:tracePt t="6460" x="7567613" y="1427163"/>
          <p14:tracePt t="6468" x="7540625" y="1389063"/>
          <p14:tracePt t="6476" x="7534275" y="1362075"/>
          <p14:tracePt t="6484" x="7496175" y="1330325"/>
          <p14:tracePt t="6492" x="7489825" y="1323975"/>
          <p14:tracePt t="6501" x="7469188" y="1303338"/>
          <p14:tracePt t="6508" x="7456488" y="1296988"/>
          <p14:tracePt t="6517" x="7456488" y="1290638"/>
          <p14:tracePt t="6525" x="7450138" y="1284288"/>
          <p14:tracePt t="6533" x="7431088" y="1284288"/>
          <p14:tracePt t="6542" x="7404100" y="1277938"/>
          <p14:tracePt t="6549" x="7372350" y="1277938"/>
          <p14:tracePt t="6557" x="7346950" y="1277938"/>
          <p14:tracePt t="6565" x="7313613" y="1277938"/>
          <p14:tracePt t="6575" x="7275513" y="1277938"/>
          <p14:tracePt t="6581" x="7223125" y="1277938"/>
          <p14:tracePt t="6589" x="7197725" y="1284288"/>
          <p14:tracePt t="6597" x="7138988" y="1296988"/>
          <p14:tracePt t="6606" x="7086600" y="1317625"/>
          <p14:tracePt t="6613" x="7034213" y="1336675"/>
          <p14:tracePt t="6621" x="6983413" y="1349375"/>
          <p14:tracePt t="6631" x="6931025" y="1368425"/>
          <p14:tracePt t="6637" x="6891338" y="1389063"/>
          <p14:tracePt t="6648" x="6859588" y="1408113"/>
          <p14:tracePt t="6653" x="6834188" y="1420813"/>
          <p14:tracePt t="6661" x="6794500" y="1452563"/>
          <p14:tracePt t="6669" x="6769100" y="1479550"/>
          <p14:tracePt t="6679" x="6742113" y="1504950"/>
          <p14:tracePt t="6685" x="6723063" y="1544638"/>
          <p14:tracePt t="6694" x="6691313" y="1582738"/>
          <p14:tracePt t="6701" x="6678613" y="1609725"/>
          <p14:tracePt t="6712" x="6670675" y="1628775"/>
          <p14:tracePt t="6717" x="6651625" y="1681163"/>
          <p14:tracePt t="6725" x="6638925" y="1725613"/>
          <p14:tracePt t="6733" x="6638925" y="1765300"/>
          <p14:tracePt t="6741" x="6638925" y="1797050"/>
          <p14:tracePt t="6749" x="6638925" y="1843088"/>
          <p14:tracePt t="6757" x="6638925" y="1868488"/>
          <p14:tracePt t="6765" x="6651625" y="1914525"/>
          <p14:tracePt t="6775" x="6678613" y="1939925"/>
          <p14:tracePt t="6781" x="6704013" y="1965325"/>
          <p14:tracePt t="6789" x="6742113" y="2005013"/>
          <p14:tracePt t="6797" x="6775450" y="2030413"/>
          <p14:tracePt t="6808" x="6827838" y="2089150"/>
          <p14:tracePt t="6813" x="6865938" y="2128838"/>
          <p14:tracePt t="6821" x="6937375" y="2173288"/>
          <p14:tracePt t="6831" x="7021513" y="2225675"/>
          <p14:tracePt t="6837" x="7105650" y="2297113"/>
          <p14:tracePt t="6846" x="7170738" y="2328863"/>
          <p14:tracePt t="6853" x="7269163" y="2387600"/>
          <p14:tracePt t="6861" x="7353300" y="2427288"/>
          <p14:tracePt t="6869" x="7431088" y="2459038"/>
          <p14:tracePt t="6878" x="7508875" y="2484438"/>
          <p14:tracePt t="6893" x="7618413" y="2490788"/>
          <p14:tracePt t="6900" x="7658100" y="2490788"/>
          <p14:tracePt t="6908" x="7689850" y="2490788"/>
          <p14:tracePt t="6916" x="7723188" y="2490788"/>
          <p14:tracePt t="6924" x="7748588" y="2484438"/>
          <p14:tracePt t="6933" x="7773988" y="2471738"/>
          <p14:tracePt t="6941" x="7813675" y="2446338"/>
          <p14:tracePt t="6949" x="7826375" y="2419350"/>
          <p14:tracePt t="6957" x="7839075" y="2387600"/>
          <p14:tracePt t="6965" x="7851775" y="2362200"/>
          <p14:tracePt t="6973" x="7851775" y="2335213"/>
          <p14:tracePt t="6981" x="7851775" y="2278063"/>
          <p14:tracePt t="6989" x="7851775" y="2251075"/>
          <p14:tracePt t="6997" x="7851775" y="2200275"/>
          <p14:tracePt t="7006" x="7851775" y="2147888"/>
          <p14:tracePt t="7013" x="7851775" y="2114550"/>
          <p14:tracePt t="7021" x="7851775" y="2070100"/>
          <p14:tracePt t="7030" x="7851775" y="2024063"/>
          <p14:tracePt t="7037" x="7851775" y="1992313"/>
          <p14:tracePt t="7045" x="7851775" y="1933575"/>
          <p14:tracePt t="7053" x="7826375" y="1868488"/>
          <p14:tracePt t="7063" x="7820025" y="1843088"/>
          <p14:tracePt t="7069" x="7788275" y="1790700"/>
          <p14:tracePt t="7077" x="7742238" y="1706563"/>
          <p14:tracePt t="7085" x="7696200" y="1628775"/>
          <p14:tracePt t="7094" x="7645400" y="1544638"/>
          <p14:tracePt t="7100" x="7573963" y="1460500"/>
          <p14:tracePt t="7109" x="7521575" y="1401763"/>
          <p14:tracePt t="7116" x="7462838" y="1362075"/>
          <p14:tracePt t="7125" x="7412038" y="1303338"/>
          <p14:tracePt t="7132" x="7359650" y="1271588"/>
          <p14:tracePt t="7141" x="7319963" y="1265238"/>
          <p14:tracePt t="7149" x="7281863" y="1246188"/>
          <p14:tracePt t="7157" x="7254875" y="1225550"/>
          <p14:tracePt t="7165" x="7235825" y="1219200"/>
          <p14:tracePt t="7173" x="7216775" y="1212850"/>
          <p14:tracePt t="7181" x="7204075" y="1206500"/>
          <p14:tracePt t="7188" x="7183438" y="1193800"/>
          <p14:tracePt t="7196" x="7164388" y="1187450"/>
          <p14:tracePt t="7204" x="7138988" y="1181100"/>
          <p14:tracePt t="7213" x="7119938" y="1181100"/>
          <p14:tracePt t="7220" x="7086600" y="1174750"/>
          <p14:tracePt t="7229" x="7061200" y="1174750"/>
          <p14:tracePt t="7236" x="7015163" y="1174750"/>
          <p14:tracePt t="7244" x="6983413" y="1162050"/>
          <p14:tracePt t="7252" x="6918325" y="1162050"/>
          <p14:tracePt t="7261" x="6899275" y="1154113"/>
          <p14:tracePt t="7268" x="6840538" y="1154113"/>
          <p14:tracePt t="7276" x="6807200" y="1154113"/>
          <p14:tracePt t="7284" x="6762750" y="1154113"/>
          <p14:tracePt t="7292" x="6723063" y="1154113"/>
          <p14:tracePt t="7300" x="6704013" y="1154113"/>
          <p14:tracePt t="7308" x="6657975" y="1154113"/>
          <p14:tracePt t="7316" x="6619875" y="1154113"/>
          <p14:tracePt t="7325" x="6586538" y="1154113"/>
          <p14:tracePt t="7332" x="6548438" y="1187450"/>
          <p14:tracePt t="7341" x="6496050" y="1206500"/>
          <p14:tracePt t="7349" x="6464300" y="1225550"/>
          <p14:tracePt t="7356" x="6392863" y="1246188"/>
          <p14:tracePt t="7365" x="6340475" y="1290638"/>
          <p14:tracePt t="7373" x="6269038" y="1336675"/>
          <p14:tracePt t="7381" x="6203950" y="1382713"/>
          <p14:tracePt t="7389" x="6165850" y="1420813"/>
          <p14:tracePt t="7397" x="6126163" y="1452563"/>
          <p14:tracePt t="7405" x="6067425" y="1504950"/>
          <p14:tracePt t="7414" x="6042025" y="1531938"/>
          <p14:tracePt t="7421" x="6002338" y="1576388"/>
          <p14:tracePt t="7433" x="5970588" y="1616075"/>
          <p14:tracePt t="7437" x="5951538" y="1641475"/>
          <p14:tracePt t="7444" x="5945188" y="1673225"/>
          <p14:tracePt t="7453" x="5938838" y="1700213"/>
          <p14:tracePt t="7460" x="5924550" y="1744663"/>
          <p14:tracePt t="7468" x="5918200" y="1778000"/>
          <p14:tracePt t="7476" x="5918200" y="1816100"/>
          <p14:tracePt t="7485" x="5918200" y="1849438"/>
          <p14:tracePt t="7492" x="5918200" y="1893888"/>
          <p14:tracePt t="7500" x="5930900" y="1933575"/>
          <p14:tracePt t="7508" x="5957888" y="1971675"/>
          <p14:tracePt t="7516" x="5983288" y="2024063"/>
          <p14:tracePt t="7525" x="6022975" y="2063750"/>
          <p14:tracePt t="7532" x="6054725" y="2114550"/>
          <p14:tracePt t="7540" x="6100763" y="2173288"/>
          <p14:tracePt t="7548" x="6126163" y="2200275"/>
          <p14:tracePt t="7556" x="6165850" y="2251075"/>
          <p14:tracePt t="7564" x="6203950" y="2284413"/>
          <p14:tracePt t="7573" x="6243638" y="2303463"/>
          <p14:tracePt t="7581" x="6269038" y="2328863"/>
          <p14:tracePt t="7589" x="6294438" y="2335213"/>
          <p14:tracePt t="7597" x="6340475" y="2355850"/>
          <p14:tracePt t="7605" x="6365875" y="2362200"/>
          <p14:tracePt t="7614" x="6392863" y="2362200"/>
          <p14:tracePt t="7621" x="6437313" y="2381250"/>
          <p14:tracePt t="7629" x="6489700" y="2381250"/>
          <p14:tracePt t="7637" x="6548438" y="2381250"/>
          <p14:tracePt t="7645" x="6626225" y="2381250"/>
          <p14:tracePt t="7653" x="6684963" y="2381250"/>
          <p14:tracePt t="7662" x="6775450" y="2381250"/>
          <p14:tracePt t="7669" x="6853238" y="2374900"/>
          <p14:tracePt t="7677" x="6950075" y="2374900"/>
          <p14:tracePt t="7685" x="7040563" y="2355850"/>
          <p14:tracePt t="7695" x="7119938" y="2341563"/>
          <p14:tracePt t="7701" x="7204075" y="2309813"/>
          <p14:tracePt t="7709" x="7294563" y="2284413"/>
          <p14:tracePt t="7717" x="7378700" y="2251075"/>
          <p14:tracePt t="7725" x="7412038" y="2232025"/>
          <p14:tracePt t="7733" x="7456488" y="2185988"/>
          <p14:tracePt t="7741" x="7496175" y="2160588"/>
          <p14:tracePt t="7749" x="7521575" y="2120900"/>
          <p14:tracePt t="7757" x="7527925" y="2114550"/>
          <p14:tracePt t="7767" x="7567613" y="2063750"/>
          <p14:tracePt t="7773" x="7586663" y="2024063"/>
          <p14:tracePt t="7781" x="7593013" y="1998663"/>
          <p14:tracePt t="7789" x="7624763" y="1946275"/>
          <p14:tracePt t="7798" x="7624763" y="1927225"/>
          <p14:tracePt t="7805" x="7631113" y="1868488"/>
          <p14:tracePt t="7814" x="7631113" y="1830388"/>
          <p14:tracePt t="7821" x="7639050" y="1809750"/>
          <p14:tracePt t="7830" x="7639050" y="1771650"/>
          <p14:tracePt t="7836" x="7639050" y="1752600"/>
          <p14:tracePt t="7844" x="7639050" y="1725613"/>
          <p14:tracePt t="7852" x="7639050" y="1712913"/>
          <p14:tracePt t="7861" x="7639050" y="1693863"/>
          <p14:tracePt t="7868" x="7639050" y="1660525"/>
          <p14:tracePt t="7878" x="7631113" y="1622425"/>
          <p14:tracePt t="7893" x="7612063" y="1589088"/>
          <p14:tracePt t="7901" x="7599363" y="1563688"/>
          <p14:tracePt t="7909" x="7573963" y="1524000"/>
          <p14:tracePt t="7917" x="7534275" y="1485900"/>
          <p14:tracePt t="7925" x="7515225" y="1460500"/>
          <p14:tracePt t="7934" x="7475538" y="1433513"/>
          <p14:tracePt t="7941" x="7450138" y="1414463"/>
          <p14:tracePt t="7949" x="7418388" y="1395413"/>
          <p14:tracePt t="7957" x="7378700" y="1368425"/>
          <p14:tracePt t="7966" x="7359650" y="1349375"/>
          <p14:tracePt t="7973" x="7326313" y="1330325"/>
          <p14:tracePt t="7981" x="7288213" y="1323975"/>
          <p14:tracePt t="7989" x="7254875" y="1303338"/>
          <p14:tracePt t="7998" x="7229475" y="1296988"/>
          <p14:tracePt t="8005" x="7170738" y="1284288"/>
          <p14:tracePt t="8013" x="7105650" y="1265238"/>
          <p14:tracePt t="8021" x="7021513" y="1252538"/>
          <p14:tracePt t="8030" x="6977063" y="1246188"/>
          <p14:tracePt t="8037" x="6924675" y="1233488"/>
          <p14:tracePt t="8046" x="6878638" y="1233488"/>
          <p14:tracePt t="8053" x="6827838" y="1225550"/>
          <p14:tracePt t="8064" x="6794500" y="1225550"/>
          <p14:tracePt t="8069" x="6769100" y="1225550"/>
          <p14:tracePt t="8077" x="6756400" y="1225550"/>
          <p14:tracePt t="8085" x="6735763" y="1225550"/>
          <p14:tracePt t="8095" x="6716713" y="1225550"/>
          <p14:tracePt t="8101" x="6697663" y="1225550"/>
          <p14:tracePt t="8109" x="6678613" y="1225550"/>
          <p14:tracePt t="8117" x="6651625" y="1233488"/>
          <p14:tracePt t="8125" x="6638925" y="1239838"/>
          <p14:tracePt t="8133" x="6607175" y="1252538"/>
          <p14:tracePt t="8141" x="6586538" y="1265238"/>
          <p14:tracePt t="8149" x="6554788" y="1284288"/>
          <p14:tracePt t="8157" x="6508750" y="1317625"/>
          <p14:tracePt t="8166" x="6496050" y="1330325"/>
          <p14:tracePt t="8173" x="6457950" y="1368425"/>
          <p14:tracePt t="8181" x="6437313" y="1395413"/>
          <p14:tracePt t="8189" x="6411913" y="1420813"/>
          <p14:tracePt t="8198" x="6392863" y="1473200"/>
          <p14:tracePt t="8205" x="6386513" y="1498600"/>
          <p14:tracePt t="8213" x="6359525" y="1531938"/>
          <p14:tracePt t="8221" x="6346825" y="1557338"/>
          <p14:tracePt t="8230" x="6334125" y="1595438"/>
          <p14:tracePt t="8237" x="6334125" y="1641475"/>
          <p14:tracePt t="8246" x="6321425" y="1666875"/>
          <p14:tracePt t="8253" x="6321425" y="1725613"/>
          <p14:tracePt t="8263" x="6321425" y="1758950"/>
          <p14:tracePt t="8269" x="6321425" y="1784350"/>
          <p14:tracePt t="8277" x="6321425" y="1816100"/>
          <p14:tracePt t="8285" x="6327775" y="1849438"/>
          <p14:tracePt t="8295" x="6346825" y="1887538"/>
          <p14:tracePt t="8301" x="6353175" y="1914525"/>
          <p14:tracePt t="8309" x="6353175" y="1946275"/>
          <p14:tracePt t="8317" x="6359525" y="1971675"/>
          <p14:tracePt t="8325" x="6380163" y="1998663"/>
          <p14:tracePt t="8334" x="6380163" y="2030413"/>
          <p14:tracePt t="8341" x="6386513" y="2057400"/>
          <p14:tracePt t="8349" x="6405563" y="2082800"/>
          <p14:tracePt t="8357" x="6418263" y="2108200"/>
          <p14:tracePt t="8366" x="6430963" y="2135188"/>
          <p14:tracePt t="8373" x="6457950" y="2160588"/>
          <p14:tracePt t="8381" x="6464300" y="2173288"/>
          <p14:tracePt t="8389" x="6477000" y="2192338"/>
          <p14:tracePt t="8399" x="6489700" y="2219325"/>
          <p14:tracePt t="8405" x="6496050" y="2225675"/>
          <p14:tracePt t="8413" x="6496050" y="2232025"/>
          <p14:tracePt t="8421" x="6521450" y="2244725"/>
          <p14:tracePt t="8430" x="6535738" y="2257425"/>
          <p14:tracePt t="8445" x="6561138" y="2278063"/>
          <p14:tracePt t="8453" x="6580188" y="2284413"/>
          <p14:tracePt t="8463" x="6592888" y="2290763"/>
          <p14:tracePt t="8469" x="6600825" y="2290763"/>
          <p14:tracePt t="8477" x="6607175" y="2297113"/>
          <p14:tracePt t="8485" x="6638925" y="2309813"/>
          <p14:tracePt t="8495" x="6664325" y="2316163"/>
          <p14:tracePt t="8501" x="6710363" y="2322513"/>
          <p14:tracePt t="8509" x="6775450" y="2335213"/>
          <p14:tracePt t="8517" x="6853238" y="2349500"/>
          <p14:tracePt t="8525" x="6943725" y="2349500"/>
          <p14:tracePt t="8533" x="7021513" y="2355850"/>
          <p14:tracePt t="8541" x="7099300" y="2368550"/>
          <p14:tracePt t="8549" x="7158038" y="2368550"/>
          <p14:tracePt t="8557" x="7235825" y="2368550"/>
          <p14:tracePt t="8565" x="7281863" y="2368550"/>
          <p14:tracePt t="8573" x="7332663" y="2368550"/>
          <p14:tracePt t="8581" x="7378700" y="2368550"/>
          <p14:tracePt t="8591" x="7412038" y="2368550"/>
          <p14:tracePt t="8597" x="7456488" y="2355850"/>
          <p14:tracePt t="8605" x="7481888" y="2355850"/>
          <p14:tracePt t="8613" x="7502525" y="2341563"/>
          <p14:tracePt t="8621" x="7527925" y="2322513"/>
          <p14:tracePt t="8630" x="7540625" y="2303463"/>
          <p14:tracePt t="8636" x="7580313" y="2290763"/>
          <p14:tracePt t="8645" x="7605713" y="2270125"/>
          <p14:tracePt t="8652" x="7618413" y="2257425"/>
          <p14:tracePt t="8660" x="7645400" y="2232025"/>
          <p14:tracePt t="8669" x="7670800" y="2206625"/>
          <p14:tracePt t="8677" x="7702550" y="2160588"/>
          <p14:tracePt t="8685" x="7710488" y="2114550"/>
          <p14:tracePt t="8693" x="7729538" y="2089150"/>
          <p14:tracePt t="8701" x="7729538" y="2076450"/>
          <p14:tracePt t="8709" x="7761288" y="2011363"/>
          <p14:tracePt t="8717" x="7761288" y="1998663"/>
          <p14:tracePt t="8725" x="7761288" y="1965325"/>
          <p14:tracePt t="8733" x="7773988" y="1914525"/>
          <p14:tracePt t="8741" x="7773988" y="1881188"/>
          <p14:tracePt t="8750" x="7788275" y="1849438"/>
          <p14:tracePt t="8757" x="7788275" y="1816100"/>
          <p14:tracePt t="8765" x="7788275" y="1778000"/>
          <p14:tracePt t="8773" x="7788275" y="1731963"/>
          <p14:tracePt t="8781" x="7788275" y="1712913"/>
          <p14:tracePt t="8789" x="7773988" y="1673225"/>
          <p14:tracePt t="8797" x="7754938" y="1622425"/>
          <p14:tracePt t="8805" x="7735888" y="1582738"/>
          <p14:tracePt t="8813" x="7716838" y="1550988"/>
          <p14:tracePt t="8821" x="7696200" y="1524000"/>
          <p14:tracePt t="8830" x="7683500" y="1498600"/>
          <p14:tracePt t="8837" x="7658100" y="1473200"/>
          <p14:tracePt t="8848" x="7639050" y="1446213"/>
          <p14:tracePt t="8852" x="7599363" y="1420813"/>
          <p14:tracePt t="8860" x="7580313" y="1401763"/>
          <p14:tracePt t="8868" x="7573963" y="1395413"/>
          <p14:tracePt t="8877" x="7553325" y="1382713"/>
          <p14:tracePt t="8885" x="7540625" y="1368425"/>
          <p14:tracePt t="8898" x="7515225" y="1355725"/>
          <p14:tracePt t="8901" x="7502525" y="1349375"/>
          <p14:tracePt t="8910" x="7475538" y="1330325"/>
          <p14:tracePt t="8917" x="7456488" y="1323975"/>
          <p14:tracePt t="8925" x="7424738" y="1317625"/>
          <p14:tracePt t="8933" x="7372350" y="1290638"/>
          <p14:tracePt t="8941" x="7340600" y="1290638"/>
          <p14:tracePt t="8950" x="7288213" y="1271588"/>
          <p14:tracePt t="8957" x="7223125" y="1252538"/>
          <p14:tracePt t="8965" x="7177088" y="1252538"/>
          <p14:tracePt t="8973" x="7126288" y="1246188"/>
          <p14:tracePt t="8981" x="7092950" y="1233488"/>
          <p14:tracePt t="8989" x="7061200" y="1233488"/>
          <p14:tracePt t="8997" x="7015163" y="1233488"/>
          <p14:tracePt t="9005" x="6989763" y="1233488"/>
          <p14:tracePt t="9013" x="6962775" y="1233488"/>
          <p14:tracePt t="9021" x="6943725" y="1233488"/>
          <p14:tracePt t="9030" x="6918325" y="1233488"/>
          <p14:tracePt t="9037" x="6905625" y="1233488"/>
          <p14:tracePt t="9048" x="6853238" y="1258888"/>
          <p14:tracePt t="9053" x="6827838" y="1271588"/>
          <p14:tracePt t="9061" x="6794500" y="1290638"/>
          <p14:tracePt t="9069" x="6729413" y="1311275"/>
          <p14:tracePt t="9080" x="6670675" y="1343025"/>
          <p14:tracePt t="9085" x="6619875" y="1368425"/>
          <p14:tracePt t="9093" x="6542088" y="1414463"/>
          <p14:tracePt t="9101" x="6515100" y="1427163"/>
          <p14:tracePt t="9110" x="6477000" y="1446213"/>
          <p14:tracePt t="9116" x="6450013" y="1452563"/>
          <p14:tracePt t="9124" x="6424613" y="1473200"/>
          <p14:tracePt t="9132" x="6411913" y="1492250"/>
          <p14:tracePt t="9140" x="6392863" y="1504950"/>
          <p14:tracePt t="9148" x="6380163" y="1524000"/>
          <p14:tracePt t="9156" x="6353175" y="1557338"/>
          <p14:tracePt t="9164" x="6340475" y="1595438"/>
          <p14:tracePt t="9173" x="6334125" y="1628775"/>
          <p14:tracePt t="9180" x="6334125" y="1673225"/>
          <p14:tracePt t="9188" x="6334125" y="1725613"/>
          <p14:tracePt t="9196" x="6321425" y="1784350"/>
          <p14:tracePt t="9205" x="6321425" y="1849438"/>
          <p14:tracePt t="9212" x="6321425" y="1893888"/>
          <p14:tracePt t="9220" x="6327775" y="1958975"/>
          <p14:tracePt t="9228" x="6327775" y="2005013"/>
          <p14:tracePt t="9237" x="6346825" y="2043113"/>
          <p14:tracePt t="9248" x="6353175" y="2108200"/>
          <p14:tracePt t="9253" x="6386513" y="2147888"/>
          <p14:tracePt t="9261" x="6411913" y="2173288"/>
          <p14:tracePt t="9279" x="6418263" y="2179638"/>
          <p14:tracePt t="9285" x="6430963" y="2192338"/>
          <p14:tracePt t="9301" x="6450013" y="2192338"/>
          <p14:tracePt t="9310" x="6464300" y="2192338"/>
          <p14:tracePt t="9316" x="6477000" y="2192338"/>
          <p14:tracePt t="9324" x="6489700" y="2192338"/>
          <p14:tracePt t="9332" x="6515100" y="2212975"/>
          <p14:tracePt t="9341" x="6542088" y="2212975"/>
          <p14:tracePt t="9348" x="6586538" y="2219325"/>
          <p14:tracePt t="9357" x="6632575" y="2219325"/>
          <p14:tracePt t="9365" x="6729413" y="2244725"/>
          <p14:tracePt t="9373" x="6819900" y="2257425"/>
          <p14:tracePt t="9382" x="6931025" y="2278063"/>
          <p14:tracePt t="9389" x="7008813" y="2278063"/>
          <p14:tracePt t="9398" x="7067550" y="2278063"/>
          <p14:tracePt t="9404" x="7132638" y="2278063"/>
          <p14:tracePt t="9413" x="7210425" y="2290763"/>
          <p14:tracePt t="9421" x="7281863" y="2290763"/>
          <p14:tracePt t="9430" x="7346950" y="2284413"/>
          <p14:tracePt t="9437" x="7385050" y="2278063"/>
          <p14:tracePt t="9448" x="7418388" y="2257425"/>
          <p14:tracePt t="9453" x="7443788" y="2238375"/>
          <p14:tracePt t="9461" x="7462838" y="2219325"/>
          <p14:tracePt t="9469" x="7475538" y="2200275"/>
          <p14:tracePt t="9479" x="7489825" y="2185988"/>
          <p14:tracePt t="9485" x="7496175" y="2179638"/>
          <p14:tracePt t="9493" x="7496175" y="2173288"/>
          <p14:tracePt t="9580" x="0" y="0"/>
        </p14:tracePtLst>
        <p14:tracePtLst>
          <p14:tracePt t="16632" x="1576388" y="1712913"/>
          <p14:tracePt t="16709" x="1590675" y="1712913"/>
          <p14:tracePt t="16717" x="1597025" y="1712913"/>
          <p14:tracePt t="16725" x="1609725" y="1712913"/>
          <p14:tracePt t="16741" x="1616075" y="1712913"/>
          <p14:tracePt t="16751" x="1622425" y="1712913"/>
          <p14:tracePt t="16757" x="1641475" y="1712913"/>
          <p14:tracePt t="16767" x="1647825" y="1712913"/>
          <p14:tracePt t="16773" x="1662113" y="1712913"/>
          <p14:tracePt t="16781" x="1668463" y="1712913"/>
          <p14:tracePt t="16789" x="1681163" y="1712913"/>
          <p14:tracePt t="16798" x="1687513" y="1719263"/>
          <p14:tracePt t="16805" x="1700213" y="1719263"/>
          <p14:tracePt t="16813" x="1706563" y="1719263"/>
          <p14:tracePt t="16821" x="1719263" y="1731963"/>
          <p14:tracePt t="16829" x="1731963" y="1731963"/>
          <p14:tracePt t="16837" x="1758950" y="1731963"/>
          <p14:tracePt t="16853" x="1771650" y="1731963"/>
          <p14:tracePt t="16861" x="1811338" y="1731963"/>
          <p14:tracePt t="16871" x="1843088" y="1731963"/>
          <p14:tracePt t="16877" x="1868488" y="1731963"/>
          <p14:tracePt t="16886" x="1927225" y="1738313"/>
          <p14:tracePt t="16893" x="1973263" y="1738313"/>
          <p14:tracePt t="16902" x="2017713" y="1752600"/>
          <p14:tracePt t="16908" x="2070100" y="1752600"/>
          <p14:tracePt t="16916" x="2128838" y="1758950"/>
          <p14:tracePt t="16924" x="2181225" y="1758950"/>
          <p14:tracePt t="16932" x="2238375" y="1758950"/>
          <p14:tracePt t="16940" x="2271713" y="1758950"/>
          <p14:tracePt t="16948" x="2330450" y="1771650"/>
          <p14:tracePt t="16957" x="2355850" y="1778000"/>
          <p14:tracePt t="16968" x="2381250" y="1778000"/>
          <p14:tracePt t="16973" x="2393950" y="1778000"/>
          <p14:tracePt t="16981" x="2408238" y="1778000"/>
          <p14:tracePt t="16989" x="2427288" y="1778000"/>
          <p14:tracePt t="16999" x="2439988" y="1778000"/>
          <p14:tracePt t="17005" x="2446338" y="1778000"/>
          <p14:tracePt t="17013" x="2465388" y="1778000"/>
          <p14:tracePt t="17021" x="2486025" y="1778000"/>
          <p14:tracePt t="17030" x="2492375" y="1778000"/>
          <p14:tracePt t="17036" x="2511425" y="1778000"/>
          <p14:tracePt t="17044" x="2524125" y="1778000"/>
          <p14:tracePt t="17052" x="2543175" y="1771650"/>
          <p14:tracePt t="17061" x="2551113" y="1771650"/>
          <p14:tracePt t="17068" x="2563813" y="1771650"/>
          <p14:tracePt t="17076" x="2576513" y="1765300"/>
          <p14:tracePt t="17085" x="2589213" y="1765300"/>
          <p14:tracePt t="17093" x="2608263" y="1765300"/>
          <p14:tracePt t="17100" x="2622550" y="1765300"/>
          <p14:tracePt t="17108" x="2635250" y="1765300"/>
          <p14:tracePt t="17116" x="2641600" y="1765300"/>
          <p14:tracePt t="17132" x="2647950" y="1765300"/>
          <p14:tracePt t="17141" x="2654300" y="1758950"/>
          <p14:tracePt t="17157" x="2660650" y="1758950"/>
          <p14:tracePt t="17173" x="2673350" y="1758950"/>
          <p14:tracePt t="17188" x="2679700" y="1758950"/>
          <p14:tracePt t="17196" x="2686050" y="1758950"/>
          <p14:tracePt t="17204" x="2693988" y="1758950"/>
          <p14:tracePt t="17212" x="2700338" y="1752600"/>
          <p14:tracePt t="17228" x="2713038" y="1752600"/>
          <p14:tracePt t="17236" x="2719388" y="1752600"/>
          <p14:tracePt t="17252" x="2725738" y="1752600"/>
          <p14:tracePt t="17261" x="2738438" y="1752600"/>
          <p14:tracePt t="17268" x="2744788" y="1744663"/>
          <p14:tracePt t="17276" x="2757488" y="1744663"/>
          <p14:tracePt t="17293" x="2763838" y="1738313"/>
          <p14:tracePt t="17300" x="2784475" y="1738313"/>
          <p14:tracePt t="17316" x="2797175" y="1738313"/>
          <p14:tracePt t="17325" x="2803525" y="1738313"/>
          <p14:tracePt t="17341" x="2809875" y="1738313"/>
          <p14:tracePt t="17357" x="2816225" y="1738313"/>
          <p14:tracePt t="17366" x="2822575" y="1738313"/>
          <p14:tracePt t="17373" x="2828925" y="1731963"/>
          <p14:tracePt t="17405" x="2835275" y="1731963"/>
          <p14:tracePt t="17413" x="2843213" y="1731963"/>
          <p14:tracePt t="17421" x="2849563" y="1731963"/>
          <p14:tracePt t="17437" x="2855913" y="1731963"/>
          <p14:tracePt t="17492" x="2862263" y="1725613"/>
          <p14:tracePt t="17644" x="2855913" y="1725613"/>
          <p14:tracePt t="17652" x="2849563" y="1725613"/>
          <p14:tracePt t="17661" x="2835275" y="1725613"/>
          <p14:tracePt t="17668" x="2809875" y="1731963"/>
          <p14:tracePt t="17677" x="2797175" y="1731963"/>
          <p14:tracePt t="17685" x="2771775" y="1731963"/>
          <p14:tracePt t="17693" x="2744788" y="1738313"/>
          <p14:tracePt t="17700" x="2732088" y="1738313"/>
          <p14:tracePt t="17709" x="2693988" y="1738313"/>
          <p14:tracePt t="17717" x="2673350" y="1738313"/>
          <p14:tracePt t="17725" x="2635250" y="1738313"/>
          <p14:tracePt t="17733" x="2622550" y="1738313"/>
          <p14:tracePt t="17741" x="2589213" y="1744663"/>
          <p14:tracePt t="17749" x="2576513" y="1744663"/>
          <p14:tracePt t="17757" x="2551113" y="1744663"/>
          <p14:tracePt t="17765" x="2524125" y="1744663"/>
          <p14:tracePt t="17773" x="2511425" y="1744663"/>
          <p14:tracePt t="17781" x="2498725" y="1744663"/>
          <p14:tracePt t="17789" x="2473325" y="1744663"/>
          <p14:tracePt t="17797" x="2459038" y="1744663"/>
          <p14:tracePt t="17805" x="2433638" y="1744663"/>
          <p14:tracePt t="17813" x="2427288" y="1744663"/>
          <p14:tracePt t="17821" x="2408238" y="1744663"/>
          <p14:tracePt t="17831" x="2381250" y="1744663"/>
          <p14:tracePt t="17837" x="2355850" y="1744663"/>
          <p14:tracePt t="17845" x="2330450" y="1744663"/>
          <p14:tracePt t="17854" x="2309813" y="1744663"/>
          <p14:tracePt t="17861" x="2290763" y="1744663"/>
          <p14:tracePt t="17870" x="2278063" y="1744663"/>
          <p14:tracePt t="17877" x="2271713" y="1744663"/>
          <p14:tracePt t="17888" x="2259013" y="1744663"/>
          <p14:tracePt t="17893" x="2252663" y="1744663"/>
          <p14:tracePt t="17901" x="2238375" y="1744663"/>
          <p14:tracePt t="17909" x="2232025" y="1744663"/>
          <p14:tracePt t="17917" x="2219325" y="1744663"/>
          <p14:tracePt t="17925" x="2212975" y="1744663"/>
          <p14:tracePt t="17933" x="2206625" y="1744663"/>
          <p14:tracePt t="17941" x="2193925" y="1744663"/>
          <p14:tracePt t="17957" x="2181225" y="1744663"/>
          <p14:tracePt t="17965" x="2160588" y="1744663"/>
          <p14:tracePt t="17973" x="2147888" y="1744663"/>
          <p14:tracePt t="17981" x="2141538" y="1744663"/>
          <p14:tracePt t="17989" x="2122488" y="1744663"/>
          <p14:tracePt t="17997" x="2095500" y="1744663"/>
          <p14:tracePt t="18005" x="2082800" y="1744663"/>
          <p14:tracePt t="18013" x="2057400" y="1744663"/>
          <p14:tracePt t="18021" x="2044700" y="1744663"/>
          <p14:tracePt t="18030" x="2024063" y="1744663"/>
          <p14:tracePt t="18037" x="2005013" y="1744663"/>
          <p14:tracePt t="18044" x="1973263" y="1744663"/>
          <p14:tracePt t="18053" x="1946275" y="1744663"/>
          <p14:tracePt t="18061" x="1927225" y="1758950"/>
          <p14:tracePt t="18070" x="1895475" y="1758950"/>
          <p14:tracePt t="18077" x="1868488" y="1758950"/>
          <p14:tracePt t="18086" x="1855788" y="1758950"/>
          <p14:tracePt t="18093" x="1843088" y="1758950"/>
          <p14:tracePt t="18101" x="1830388" y="1758950"/>
          <p14:tracePt t="18109" x="1824038" y="1758950"/>
          <p14:tracePt t="18117" x="1797050" y="1758950"/>
          <p14:tracePt t="18125" x="1784350" y="1758950"/>
          <p14:tracePt t="18133" x="1778000" y="1758950"/>
          <p14:tracePt t="18141" x="1758950" y="1758950"/>
          <p14:tracePt t="18149" x="1752600" y="1758950"/>
          <p14:tracePt t="18157" x="1739900" y="1758950"/>
          <p14:tracePt t="18165" x="1712913" y="1765300"/>
          <p14:tracePt t="18181" x="1700213" y="1765300"/>
          <p14:tracePt t="18189" x="1693863" y="1765300"/>
          <p14:tracePt t="18197" x="1674813" y="1765300"/>
          <p14:tracePt t="18205" x="1668463" y="1765300"/>
          <p14:tracePt t="18230" x="1662113" y="1765300"/>
          <p14:tracePt t="18245" x="1654175" y="1765300"/>
          <p14:tracePt t="18261" x="1647825" y="1771650"/>
          <p14:tracePt t="18286" x="1635125" y="1771650"/>
          <p14:tracePt t="18301" x="1628775" y="1771650"/>
          <p14:tracePt t="18317" x="1609725" y="1771650"/>
          <p14:tracePt t="18332" x="1603375" y="1771650"/>
          <p14:tracePt t="18340" x="1590675" y="1771650"/>
          <p14:tracePt t="18365" x="1582738" y="1771650"/>
          <p14:tracePt t="18549" x="1590675" y="1771650"/>
          <p14:tracePt t="18557" x="1603375" y="1771650"/>
          <p14:tracePt t="18565" x="1628775" y="1771650"/>
          <p14:tracePt t="18573" x="1654175" y="1758950"/>
          <p14:tracePt t="18581" x="1700213" y="1758950"/>
          <p14:tracePt t="18589" x="1746250" y="1758950"/>
          <p14:tracePt t="18597" x="1790700" y="1758950"/>
          <p14:tracePt t="18605" x="1843088" y="1752600"/>
          <p14:tracePt t="18613" x="1889125" y="1752600"/>
          <p14:tracePt t="18621" x="1952625" y="1738313"/>
          <p14:tracePt t="18629" x="1998663" y="1738313"/>
          <p14:tracePt t="18637" x="2063750" y="1738313"/>
          <p14:tracePt t="18644" x="2095500" y="1738313"/>
          <p14:tracePt t="18653" x="2154238" y="1738313"/>
          <p14:tracePt t="18661" x="2212975" y="1738313"/>
          <p14:tracePt t="18670" x="2259013" y="1738313"/>
          <p14:tracePt t="18677" x="2309813" y="1731963"/>
          <p14:tracePt t="18688" x="2343150" y="1731963"/>
          <p14:tracePt t="18693" x="2381250" y="1731963"/>
          <p14:tracePt t="18701" x="2433638" y="1731963"/>
          <p14:tracePt t="18709" x="2498725" y="1719263"/>
          <p14:tracePt t="18718" x="2543175" y="1719263"/>
          <p14:tracePt t="18725" x="2595563" y="1712913"/>
          <p14:tracePt t="18733" x="2673350" y="1712913"/>
          <p14:tracePt t="18741" x="2738438" y="1700213"/>
          <p14:tracePt t="18749" x="2797175" y="1687513"/>
          <p14:tracePt t="18758" x="2849563" y="1687513"/>
          <p14:tracePt t="18764" x="2881313" y="1681163"/>
          <p14:tracePt t="18772" x="2906713" y="1673225"/>
          <p14:tracePt t="18780" x="2940050" y="1673225"/>
          <p14:tracePt t="18788" x="2952750" y="1673225"/>
          <p14:tracePt t="18796" x="2971800" y="1660525"/>
          <p14:tracePt t="18804" x="2984500" y="1660525"/>
          <p14:tracePt t="18813" x="2992438" y="1660525"/>
          <p14:tracePt t="18829" x="2998788" y="1654175"/>
          <p14:tracePt t="18861" x="3005138" y="1654175"/>
          <p14:tracePt t="18901" x="3011488" y="1647825"/>
          <p14:tracePt t="19164" x="3005138" y="1660525"/>
          <p14:tracePt t="19172" x="2998788" y="1666875"/>
          <p14:tracePt t="19181" x="2971800" y="1673225"/>
          <p14:tracePt t="19188" x="2959100" y="1673225"/>
          <p14:tracePt t="19196" x="2914650" y="1681163"/>
          <p14:tracePt t="19204" x="2874963" y="1700213"/>
          <p14:tracePt t="19213" x="2843213" y="1706563"/>
          <p14:tracePt t="19221" x="2790825" y="1731963"/>
          <p14:tracePt t="19229" x="2738438" y="1738313"/>
          <p14:tracePt t="19238" x="2706688" y="1738313"/>
          <p14:tracePt t="19245" x="2679700" y="1744663"/>
          <p14:tracePt t="19256" x="2654300" y="1758950"/>
          <p14:tracePt t="19261" x="2622550" y="1765300"/>
          <p14:tracePt t="19272" x="2608263" y="1765300"/>
          <p14:tracePt t="19277" x="2582863" y="1765300"/>
          <p14:tracePt t="19285" x="2557463" y="1765300"/>
          <p14:tracePt t="19293" x="2530475" y="1765300"/>
          <p14:tracePt t="19301" x="2524125" y="1765300"/>
          <p14:tracePt t="19309" x="2511425" y="1771650"/>
          <p14:tracePt t="19319" x="2505075" y="1771650"/>
          <p14:tracePt t="19325" x="2492375" y="1771650"/>
          <p14:tracePt t="19333" x="2465388" y="1778000"/>
          <p14:tracePt t="19341" x="2439988" y="1790700"/>
          <p14:tracePt t="19349" x="2427288" y="1790700"/>
          <p14:tracePt t="19358" x="2393950" y="1790700"/>
          <p14:tracePt t="19365" x="2362200" y="1790700"/>
          <p14:tracePt t="19374" x="2316163" y="1790700"/>
          <p14:tracePt t="19381" x="2252663" y="1790700"/>
          <p14:tracePt t="19389" x="2206625" y="1790700"/>
          <p14:tracePt t="19397" x="2173288" y="1790700"/>
          <p14:tracePt t="19405" x="2128838" y="1790700"/>
          <p14:tracePt t="19413" x="2095500" y="1790700"/>
          <p14:tracePt t="19421" x="2070100" y="1790700"/>
          <p14:tracePt t="19429" x="2044700" y="1790700"/>
          <p14:tracePt t="19438" x="2017713" y="1790700"/>
          <p14:tracePt t="19445" x="2011363" y="1790700"/>
          <p14:tracePt t="19456" x="1998663" y="1790700"/>
          <p14:tracePt t="19472" x="1985963" y="1790700"/>
          <p14:tracePt t="19477" x="1979613" y="1790700"/>
          <p14:tracePt t="19485" x="1973263" y="1790700"/>
          <p14:tracePt t="19493" x="1960563" y="1790700"/>
          <p14:tracePt t="19503" x="1946275" y="1790700"/>
          <p14:tracePt t="19509" x="1920875" y="1790700"/>
          <p14:tracePt t="19517" x="1889125" y="1790700"/>
          <p14:tracePt t="19525" x="1868488" y="1790700"/>
          <p14:tracePt t="19533" x="1849438" y="1790700"/>
          <p14:tracePt t="19541" x="1836738" y="1790700"/>
          <p14:tracePt t="19549" x="1817688" y="1790700"/>
          <p14:tracePt t="19558" x="1803400" y="1790700"/>
          <p14:tracePt t="19565" x="1797050" y="1790700"/>
          <p14:tracePt t="19574" x="1790700" y="1790700"/>
          <p14:tracePt t="19581" x="1784350" y="1790700"/>
          <p14:tracePt t="19589" x="1778000" y="1790700"/>
          <p14:tracePt t="19853" x="1784350" y="1790700"/>
          <p14:tracePt t="19861" x="1817688" y="1778000"/>
          <p14:tracePt t="19871" x="1824038" y="1778000"/>
          <p14:tracePt t="19878" x="1843088" y="1771650"/>
          <p14:tracePt t="19885" x="1882775" y="1765300"/>
          <p14:tracePt t="19892" x="1927225" y="1752600"/>
          <p14:tracePt t="19902" x="1992313" y="1752600"/>
          <p14:tracePt t="19908" x="2051050" y="1752600"/>
          <p14:tracePt t="19916" x="2095500" y="1752600"/>
          <p14:tracePt t="19924" x="2173288" y="1752600"/>
          <p14:tracePt t="19933" x="2225675" y="1744663"/>
          <p14:tracePt t="19940" x="2271713" y="1744663"/>
          <p14:tracePt t="19948" x="2297113" y="1744663"/>
          <p14:tracePt t="19956" x="2330450" y="1731963"/>
          <p14:tracePt t="19965" x="2355850" y="1731963"/>
          <p14:tracePt t="19972" x="2362200" y="1725613"/>
          <p14:tracePt t="19981" x="2381250" y="1725613"/>
          <p14:tracePt t="19988" x="2408238" y="1725613"/>
          <p14:tracePt t="19996" x="2433638" y="1725613"/>
          <p14:tracePt t="20004" x="2452688" y="1725613"/>
          <p14:tracePt t="20013" x="2492375" y="1725613"/>
          <p14:tracePt t="20021" x="2511425" y="1725613"/>
          <p14:tracePt t="20029" x="2557463" y="1725613"/>
          <p14:tracePt t="20038" x="2595563" y="1725613"/>
          <p14:tracePt t="20045" x="2641600" y="1725613"/>
          <p14:tracePt t="20054" x="2686050" y="1725613"/>
          <p14:tracePt t="20061" x="2763838" y="1725613"/>
          <p14:tracePt t="20071" x="2809875" y="1725613"/>
          <p14:tracePt t="20077" x="2843213" y="1725613"/>
          <p14:tracePt t="20085" x="2874963" y="1725613"/>
          <p14:tracePt t="20093" x="2894013" y="1725613"/>
          <p14:tracePt t="20104" x="2906713" y="1725613"/>
          <p14:tracePt t="20109" x="2921000" y="1725613"/>
          <p14:tracePt t="20125" x="2927350" y="1725613"/>
          <p14:tracePt t="20172" x="2933700" y="1719263"/>
          <p14:tracePt t="20349" x="2927350" y="1719263"/>
          <p14:tracePt t="20357" x="2914650" y="1719263"/>
          <p14:tracePt t="20365" x="2887663" y="1719263"/>
          <p14:tracePt t="20374" x="2855913" y="1719263"/>
          <p14:tracePt t="20381" x="2828925" y="1731963"/>
          <p14:tracePt t="20389" x="2757488" y="1731963"/>
          <p14:tracePt t="20397" x="2693988" y="1744663"/>
          <p14:tracePt t="20405" x="2622550" y="1744663"/>
          <p14:tracePt t="20413" x="2551113" y="1778000"/>
          <p14:tracePt t="20422" x="2479675" y="1778000"/>
          <p14:tracePt t="20429" x="2427288" y="1784350"/>
          <p14:tracePt t="20437" x="2368550" y="1784350"/>
          <p14:tracePt t="20445" x="2303463" y="1784350"/>
          <p14:tracePt t="20453" x="2259013" y="1784350"/>
          <p14:tracePt t="20461" x="2225675" y="1784350"/>
          <p14:tracePt t="20470" x="2206625" y="1784350"/>
          <p14:tracePt t="20477" x="2193925" y="1784350"/>
          <p14:tracePt t="20485" x="2181225" y="1784350"/>
          <p14:tracePt t="20492" x="2166938" y="1784350"/>
          <p14:tracePt t="20501" x="2160588" y="1784350"/>
          <p14:tracePt t="20516" x="2154238" y="1784350"/>
          <p14:tracePt t="20572" x="2135188" y="1784350"/>
          <p14:tracePt t="20908" x="0" y="0"/>
        </p14:tracePtLst>
        <p14:tracePtLst>
          <p14:tracePt t="24136" x="2563813" y="1622425"/>
          <p14:tracePt t="24140" x="2570163" y="1622425"/>
          <p14:tracePt t="24165" x="2576513" y="1616075"/>
          <p14:tracePt t="24213" x="2576513" y="1609725"/>
          <p14:tracePt t="24236" x="2576513" y="1582738"/>
          <p14:tracePt t="24244" x="2576513" y="1563688"/>
          <p14:tracePt t="24253" x="2576513" y="1538288"/>
          <p14:tracePt t="24260" x="2576513" y="1511300"/>
          <p14:tracePt t="24269" x="2576513" y="1485900"/>
          <p14:tracePt t="24277" x="2563813" y="1452563"/>
          <p14:tracePt t="24285" x="2563813" y="1427163"/>
          <p14:tracePt t="24293" x="2563813" y="1395413"/>
          <p14:tracePt t="24300" x="2551113" y="1368425"/>
          <p14:tracePt t="24308" x="2536825" y="1355725"/>
          <p14:tracePt t="24316" x="2524125" y="1330325"/>
          <p14:tracePt t="24325" x="2511425" y="1303338"/>
          <p14:tracePt t="24333" x="2498725" y="1277938"/>
          <p14:tracePt t="24342" x="2492375" y="1252538"/>
          <p14:tracePt t="24349" x="2479675" y="1239838"/>
          <p14:tracePt t="24359" x="2473325" y="1233488"/>
          <p14:tracePt t="24365" x="2465388" y="1212850"/>
          <p14:tracePt t="24373" x="2452688" y="1200150"/>
          <p14:tracePt t="24381" x="2439988" y="1168400"/>
          <p14:tracePt t="24389" x="2427288" y="1147763"/>
          <p14:tracePt t="24397" x="2420938" y="1141413"/>
          <p14:tracePt t="24405" x="2408238" y="1128713"/>
          <p14:tracePt t="24413" x="2393950" y="1109663"/>
          <p14:tracePt t="24420" x="2381250" y="1096963"/>
          <p14:tracePt t="24428" x="2362200" y="1069975"/>
          <p14:tracePt t="24436" x="2336800" y="1044575"/>
          <p14:tracePt t="24444" x="2309813" y="1019175"/>
          <p14:tracePt t="24452" x="2284413" y="979488"/>
          <p14:tracePt t="24460" x="2259013" y="960438"/>
          <p14:tracePt t="24469" x="2232025" y="947738"/>
          <p14:tracePt t="24477" x="2181225" y="914400"/>
          <p14:tracePt t="24486" x="2154238" y="889000"/>
          <p14:tracePt t="24494" x="2128838" y="869950"/>
          <p14:tracePt t="24501" x="2082800" y="842963"/>
          <p14:tracePt t="24509" x="2044700" y="823913"/>
          <p14:tracePt t="24517" x="2017713" y="804863"/>
          <p14:tracePt t="24525" x="2005013" y="798513"/>
          <p14:tracePt t="24533" x="1966913" y="777875"/>
          <p14:tracePt t="24543" x="1960563" y="771525"/>
          <p14:tracePt t="24549" x="1952625" y="771525"/>
          <p14:tracePt t="24557" x="1933575" y="765175"/>
          <p14:tracePt t="24573" x="1920875" y="765175"/>
          <p14:tracePt t="24605" x="1914525" y="765175"/>
          <p14:tracePt t="24621" x="1889125" y="765175"/>
          <p14:tracePt t="24631" x="1862138" y="765175"/>
          <p14:tracePt t="24637" x="1843088" y="765175"/>
          <p14:tracePt t="24645" x="1817688" y="765175"/>
          <p14:tracePt t="24653" x="1784350" y="765175"/>
          <p14:tracePt t="24661" x="1746250" y="765175"/>
          <p14:tracePt t="24671" x="1731963" y="765175"/>
          <p14:tracePt t="24677" x="1706563" y="765175"/>
          <p14:tracePt t="24686" x="1693863" y="765175"/>
          <p14:tracePt t="24693" x="1681163" y="765175"/>
          <p14:tracePt t="24701" x="1668463" y="765175"/>
          <p14:tracePt t="24709" x="1641475" y="771525"/>
          <p14:tracePt t="24717" x="1628775" y="777875"/>
          <p14:tracePt t="24725" x="1590675" y="785813"/>
          <p14:tracePt t="24733" x="1582738" y="792163"/>
          <p14:tracePt t="24742" x="1570038" y="804863"/>
          <p14:tracePt t="24749" x="1550988" y="823913"/>
          <p14:tracePt t="24758" x="1519238" y="842963"/>
          <p14:tracePt t="24765" x="1492250" y="849313"/>
          <p14:tracePt t="24772" x="1466850" y="869950"/>
          <p14:tracePt t="24780" x="1441450" y="882650"/>
          <p14:tracePt t="24788" x="1414463" y="901700"/>
          <p14:tracePt t="24797" x="1401763" y="914400"/>
          <p14:tracePt t="24805" x="1395413" y="914400"/>
          <p14:tracePt t="24813" x="1389063" y="920750"/>
          <p14:tracePt t="24821" x="1382713" y="927100"/>
          <p14:tracePt t="24829" x="1370013" y="941388"/>
          <p14:tracePt t="24837" x="1362075" y="947738"/>
          <p14:tracePt t="24845" x="1355725" y="954088"/>
          <p14:tracePt t="24853" x="1349375" y="960438"/>
          <p14:tracePt t="24862" x="1343025" y="966788"/>
          <p14:tracePt t="24869" x="1330325" y="985838"/>
          <p14:tracePt t="24878" x="1330325" y="992188"/>
          <p14:tracePt t="24887" x="1330325" y="998538"/>
          <p14:tracePt t="24893" x="1323975" y="1012825"/>
          <p14:tracePt t="24901" x="1323975" y="1019175"/>
          <p14:tracePt t="24909" x="1317625" y="1025525"/>
          <p14:tracePt t="24918" x="1317625" y="1044575"/>
          <p14:tracePt t="24926" x="1317625" y="1057275"/>
          <p14:tracePt t="24933" x="1317625" y="1084263"/>
          <p14:tracePt t="24942" x="1317625" y="1109663"/>
          <p14:tracePt t="24950" x="1317625" y="1116013"/>
          <p14:tracePt t="24957" x="1317625" y="1128713"/>
          <p14:tracePt t="24965" x="1317625" y="1154113"/>
          <p14:tracePt t="24973" x="1317625" y="1162050"/>
          <p14:tracePt t="24981" x="1317625" y="1181100"/>
          <p14:tracePt t="24989" x="1330325" y="1200150"/>
          <p14:tracePt t="24997" x="1330325" y="1206500"/>
          <p14:tracePt t="25005" x="1336675" y="1212850"/>
          <p14:tracePt t="25013" x="1349375" y="1233488"/>
          <p14:tracePt t="25021" x="1355725" y="1246188"/>
          <p14:tracePt t="25029" x="1362075" y="1252538"/>
          <p14:tracePt t="25037" x="1370013" y="1271588"/>
          <p14:tracePt t="25045" x="1389063" y="1284288"/>
          <p14:tracePt t="25053" x="1395413" y="1290638"/>
          <p14:tracePt t="25063" x="1420813" y="1323975"/>
          <p14:tracePt t="25069" x="1447800" y="1349375"/>
          <p14:tracePt t="25078" x="1460500" y="1355725"/>
          <p14:tracePt t="25086" x="1473200" y="1368425"/>
          <p14:tracePt t="25092" x="1498600" y="1395413"/>
          <p14:tracePt t="25101" x="1519238" y="1408113"/>
          <p14:tracePt t="25108" x="1525588" y="1414463"/>
          <p14:tracePt t="25117" x="1531938" y="1427163"/>
          <p14:tracePt t="25125" x="1538288" y="1433513"/>
          <p14:tracePt t="25150" x="1544638" y="1433513"/>
          <p14:tracePt t="25157" x="1550988" y="1439863"/>
          <p14:tracePt t="25165" x="1557338" y="1439863"/>
          <p14:tracePt t="25173" x="1563688" y="1439863"/>
          <p14:tracePt t="25181" x="1570038" y="1439863"/>
          <p14:tracePt t="25189" x="1582738" y="1439863"/>
          <p14:tracePt t="25197" x="1597025" y="1446213"/>
          <p14:tracePt t="25205" x="1622425" y="1460500"/>
          <p14:tracePt t="25213" x="1647825" y="1460500"/>
          <p14:tracePt t="25221" x="1674813" y="1460500"/>
          <p14:tracePt t="25229" x="1706563" y="1479550"/>
          <p14:tracePt t="25237" x="1746250" y="1485900"/>
          <p14:tracePt t="25245" x="1790700" y="1485900"/>
          <p14:tracePt t="25253" x="1843088" y="1504950"/>
          <p14:tracePt t="25262" x="1855788" y="1504950"/>
          <p14:tracePt t="25269" x="1882775" y="1511300"/>
          <p14:tracePt t="25278" x="1908175" y="1511300"/>
          <p14:tracePt t="25285" x="1920875" y="1511300"/>
          <p14:tracePt t="25293" x="1946275" y="1511300"/>
          <p14:tracePt t="25301" x="1960563" y="1511300"/>
          <p14:tracePt t="25309" x="1973263" y="1511300"/>
          <p14:tracePt t="25317" x="1985963" y="1511300"/>
          <p14:tracePt t="25326" x="2024063" y="1511300"/>
          <p14:tracePt t="25333" x="2044700" y="1511300"/>
          <p14:tracePt t="25342" x="2082800" y="1504950"/>
          <p14:tracePt t="25350" x="2116138" y="1492250"/>
          <p14:tracePt t="25357" x="2141538" y="1479550"/>
          <p14:tracePt t="25365" x="2181225" y="1460500"/>
          <p14:tracePt t="25373" x="2206625" y="1452563"/>
          <p14:tracePt t="25381" x="2238375" y="1420813"/>
          <p14:tracePt t="25390" x="2278063" y="1395413"/>
          <p14:tracePt t="25397" x="2297113" y="1389063"/>
          <p14:tracePt t="25405" x="2336800" y="1355725"/>
          <p14:tracePt t="25413" x="2362200" y="1330325"/>
          <p14:tracePt t="25421" x="2374900" y="1317625"/>
          <p14:tracePt t="25429" x="2393950" y="1290638"/>
          <p14:tracePt t="25437" x="2401888" y="1271588"/>
          <p14:tracePt t="25446" x="2408238" y="1225550"/>
          <p14:tracePt t="25453" x="2427288" y="1200150"/>
          <p14:tracePt t="25462" x="2427288" y="1168400"/>
          <p14:tracePt t="25469" x="2427288" y="1141413"/>
          <p14:tracePt t="25477" x="2427288" y="1122363"/>
          <p14:tracePt t="25485" x="2427288" y="1096963"/>
          <p14:tracePt t="25493" x="2427288" y="1069975"/>
          <p14:tracePt t="25501" x="2414588" y="1031875"/>
          <p14:tracePt t="25509" x="2408238" y="1019175"/>
          <p14:tracePt t="25517" x="2381250" y="979488"/>
          <p14:tracePt t="25526" x="2362200" y="927100"/>
          <p14:tracePt t="25533" x="2330450" y="889000"/>
          <p14:tracePt t="25543" x="2309813" y="876300"/>
          <p14:tracePt t="25549" x="2278063" y="836613"/>
          <p14:tracePt t="25557" x="2238375" y="804863"/>
          <p14:tracePt t="25565" x="2212975" y="792163"/>
          <p14:tracePt t="25574" x="2173288" y="758825"/>
          <p14:tracePt t="25581" x="2135188" y="746125"/>
          <p14:tracePt t="25589" x="2122488" y="746125"/>
          <p14:tracePt t="25597" x="2082800" y="727075"/>
          <p14:tracePt t="25605" x="2076450" y="727075"/>
          <p14:tracePt t="25613" x="2063750" y="727075"/>
          <p14:tracePt t="25621" x="2038350" y="727075"/>
          <p14:tracePt t="25630" x="2017713" y="727075"/>
          <p14:tracePt t="25637" x="1992313" y="727075"/>
          <p14:tracePt t="25646" x="1960563" y="727075"/>
          <p14:tracePt t="25653" x="1908175" y="739775"/>
          <p14:tracePt t="25661" x="1874838" y="739775"/>
          <p14:tracePt t="25669" x="1836738" y="765175"/>
          <p14:tracePt t="25678" x="1803400" y="765175"/>
          <p14:tracePt t="25685" x="1739900" y="798513"/>
          <p14:tracePt t="25693" x="1687513" y="830263"/>
          <p14:tracePt t="25701" x="1647825" y="842963"/>
          <p14:tracePt t="25710" x="1628775" y="855663"/>
          <p14:tracePt t="25717" x="1603375" y="882650"/>
          <p14:tracePt t="25724" x="1576388" y="895350"/>
          <p14:tracePt t="25732" x="1550988" y="914400"/>
          <p14:tracePt t="25740" x="1531938" y="927100"/>
          <p14:tracePt t="25748" x="1519238" y="947738"/>
          <p14:tracePt t="25756" x="1492250" y="966788"/>
          <p14:tracePt t="25764" x="1473200" y="998538"/>
          <p14:tracePt t="25772" x="1454150" y="1038225"/>
          <p14:tracePt t="25781" x="1427163" y="1076325"/>
          <p14:tracePt t="25789" x="1427163" y="1109663"/>
          <p14:tracePt t="25796" x="1414463" y="1147763"/>
          <p14:tracePt t="25805" x="1408113" y="1206500"/>
          <p14:tracePt t="25812" x="1408113" y="1258888"/>
          <p14:tracePt t="25820" x="1408113" y="1290638"/>
          <p14:tracePt t="25828" x="1408113" y="1336675"/>
          <p14:tracePt t="25837" x="1408113" y="1395413"/>
          <p14:tracePt t="25844" x="1408113" y="1433513"/>
          <p14:tracePt t="25852" x="1427163" y="1492250"/>
          <p14:tracePt t="25860" x="1447800" y="1517650"/>
          <p14:tracePt t="25869" x="1460500" y="1531938"/>
          <p14:tracePt t="25876" x="1466850" y="1538288"/>
          <p14:tracePt t="25885" x="1485900" y="1557338"/>
          <p14:tracePt t="25892" x="1504950" y="1563688"/>
          <p14:tracePt t="25901" x="1525588" y="1570038"/>
          <p14:tracePt t="25909" x="1538288" y="1576388"/>
          <p14:tracePt t="25917" x="1576388" y="1589088"/>
          <p14:tracePt t="25926" x="1609725" y="1589088"/>
          <p14:tracePt t="25933" x="1641475" y="1589088"/>
          <p14:tracePt t="25940" x="1687513" y="1595438"/>
          <p14:tracePt t="25949" x="1731963" y="1595438"/>
          <p14:tracePt t="25956" x="1797050" y="1595438"/>
          <p14:tracePt t="25965" x="1855788" y="1595438"/>
          <p14:tracePt t="25974" x="1908175" y="1595438"/>
          <p14:tracePt t="25981" x="1966913" y="1595438"/>
          <p14:tracePt t="25989" x="2032000" y="1595438"/>
          <p14:tracePt t="25997" x="2063750" y="1595438"/>
          <p14:tracePt t="26006" x="2122488" y="1595438"/>
          <p14:tracePt t="26013" x="2173288" y="1570038"/>
          <p14:tracePt t="26021" x="2206625" y="1563688"/>
          <p14:tracePt t="26029" x="2259013" y="1531938"/>
          <p14:tracePt t="26038" x="2303463" y="1504950"/>
          <p14:tracePt t="26047" x="2355850" y="1473200"/>
          <p14:tracePt t="26053" x="2381250" y="1452563"/>
          <p14:tracePt t="26061" x="2420938" y="1414463"/>
          <p14:tracePt t="26069" x="2446338" y="1362075"/>
          <p14:tracePt t="26077" x="2473325" y="1296988"/>
          <p14:tracePt t="26085" x="2479675" y="1271588"/>
          <p14:tracePt t="26093" x="2479675" y="1225550"/>
          <p14:tracePt t="26101" x="2479675" y="1193800"/>
          <p14:tracePt t="26110" x="2479675" y="1162050"/>
          <p14:tracePt t="26117" x="2479675" y="1135063"/>
          <p14:tracePt t="26126" x="2479675" y="1128713"/>
          <p14:tracePt t="26133" x="2479675" y="1103313"/>
          <p14:tracePt t="26141" x="2459038" y="1076325"/>
          <p14:tracePt t="26157" x="2446338" y="1063625"/>
          <p14:tracePt t="26181" x="2427288" y="1044575"/>
          <p14:tracePt t="26197" x="2420938" y="1044575"/>
          <p14:tracePt t="26213" x="2414588" y="1044575"/>
          <p14:tracePt t="26221" x="2408238" y="1044575"/>
          <p14:tracePt t="26229" x="2401888" y="1044575"/>
          <p14:tracePt t="26238" x="2393950" y="1044575"/>
          <p14:tracePt t="26244" x="2387600" y="1044575"/>
          <p14:tracePt t="26252" x="2381250" y="1044575"/>
          <p14:tracePt t="26260" x="2368550" y="1050925"/>
          <p14:tracePt t="26268" x="2355850" y="1057275"/>
          <p14:tracePt t="26285" x="2349500" y="1057275"/>
          <p14:tracePt t="26292" x="2330450" y="1063625"/>
          <p14:tracePt t="26310" x="2324100" y="1069975"/>
          <p14:tracePt t="26317" x="2316163" y="1076325"/>
          <p14:tracePt t="26349" x="2309813" y="1084263"/>
          <p14:tracePt t="26509" x="2309813" y="1090613"/>
          <p14:tracePt t="26533" x="2349500" y="1096963"/>
          <p14:tracePt t="26543" x="2427288" y="1141413"/>
          <p14:tracePt t="26549" x="2570163" y="1168400"/>
          <p14:tracePt t="26557" x="2693988" y="1206500"/>
          <p14:tracePt t="26565" x="2868613" y="1246188"/>
          <p14:tracePt t="26573" x="3070225" y="1277938"/>
          <p14:tracePt t="26581" x="3335338" y="1323975"/>
          <p14:tracePt t="26590" x="3602038" y="1355725"/>
          <p14:tracePt t="26597" x="3776663" y="1389063"/>
          <p14:tracePt t="26607" x="3971925" y="1401763"/>
          <p14:tracePt t="26613" x="4121150" y="1427163"/>
          <p14:tracePt t="26621" x="4257675" y="1427163"/>
          <p14:tracePt t="26631" x="4394200" y="1439863"/>
          <p14:tracePt t="26637" x="4516438" y="1439863"/>
          <p14:tracePt t="26646" x="4606925" y="1439863"/>
          <p14:tracePt t="26653" x="4699000" y="1439863"/>
          <p14:tracePt t="26662" x="4776788" y="1439863"/>
          <p14:tracePt t="26669" x="4867275" y="1439863"/>
          <p14:tracePt t="26678" x="4957763" y="1439863"/>
          <p14:tracePt t="26685" x="5035550" y="1433513"/>
          <p14:tracePt t="26694" x="5127625" y="1408113"/>
          <p14:tracePt t="26701" x="5211763" y="1374775"/>
          <p14:tracePt t="26709" x="5289550" y="1374775"/>
          <p14:tracePt t="26717" x="5367338" y="1349375"/>
          <p14:tracePt t="26725" x="5432425" y="1343025"/>
          <p14:tracePt t="26733" x="5510213" y="1317625"/>
          <p14:tracePt t="26741" x="5561013" y="1311275"/>
          <p14:tracePt t="26749" x="5619750" y="1311275"/>
          <p14:tracePt t="26757" x="5672138" y="1296988"/>
          <p14:tracePt t="26765" x="5718175" y="1296988"/>
          <p14:tracePt t="26773" x="5749925" y="1290638"/>
          <p14:tracePt t="26781" x="5815013" y="1277938"/>
          <p14:tracePt t="26789" x="5840413" y="1277938"/>
          <p14:tracePt t="26797" x="5867400" y="1277938"/>
          <p14:tracePt t="26805" x="5886450" y="1271588"/>
          <p14:tracePt t="26813" x="5905500" y="1265238"/>
          <p14:tracePt t="26821" x="5911850" y="1265238"/>
          <p14:tracePt t="26830" x="5918200" y="1258888"/>
          <p14:tracePt t="26838" x="5924550" y="1258888"/>
          <p14:tracePt t="26846" x="5945188" y="1239838"/>
          <p14:tracePt t="26854" x="5951538" y="1239838"/>
          <p14:tracePt t="26861" x="5964238" y="1233488"/>
          <p14:tracePt t="26869" x="5989638" y="1206500"/>
          <p14:tracePt t="26894" x="6048375" y="1181100"/>
          <p14:tracePt t="26901" x="6061075" y="1168400"/>
          <p14:tracePt t="26909" x="6088063" y="1154113"/>
          <p14:tracePt t="26917" x="6113463" y="1141413"/>
          <p14:tracePt t="26925" x="6145213" y="1128713"/>
          <p14:tracePt t="26933" x="6165850" y="1116013"/>
          <p14:tracePt t="26941" x="6197600" y="1096963"/>
          <p14:tracePt t="26949" x="6216650" y="1090613"/>
          <p14:tracePt t="26957" x="6229350" y="1084263"/>
          <p14:tracePt t="26965" x="6243638" y="1076325"/>
          <p14:tracePt t="26973" x="6262688" y="1057275"/>
          <p14:tracePt t="26981" x="6275388" y="1050925"/>
          <p14:tracePt t="26989" x="6294438" y="1031875"/>
          <p14:tracePt t="26998" x="6321425" y="1025525"/>
          <p14:tracePt t="27005" x="6346825" y="1012825"/>
          <p14:tracePt t="27014" x="6365875" y="998538"/>
          <p14:tracePt t="27021" x="6392863" y="985838"/>
          <p14:tracePt t="27031" x="6418263" y="985838"/>
          <p14:tracePt t="27038" x="6450013" y="973138"/>
          <p14:tracePt t="27046" x="6477000" y="960438"/>
          <p14:tracePt t="27053" x="6535738" y="960438"/>
          <p14:tracePt t="27061" x="6586538" y="960438"/>
          <p14:tracePt t="27069" x="6619875" y="960438"/>
          <p14:tracePt t="27079" x="6651625" y="960438"/>
          <p14:tracePt t="27085" x="6697663" y="960438"/>
          <p14:tracePt t="27096" x="6742113" y="960438"/>
          <p14:tracePt t="27101" x="6788150" y="960438"/>
          <p14:tracePt t="27109" x="6840538" y="960438"/>
          <p14:tracePt t="27117" x="6884988" y="960438"/>
          <p14:tracePt t="27125" x="6937375" y="973138"/>
          <p14:tracePt t="27133" x="6989763" y="1004888"/>
          <p14:tracePt t="27141" x="7054850" y="1025525"/>
          <p14:tracePt t="27149" x="7105650" y="1031875"/>
          <p14:tracePt t="27157" x="7138988" y="1044575"/>
          <p14:tracePt t="27165" x="7216775" y="1063625"/>
          <p14:tracePt t="27173" x="7275513" y="1096963"/>
          <p14:tracePt t="27181" x="7319963" y="1096963"/>
          <p14:tracePt t="27189" x="7346950" y="1109663"/>
          <p14:tracePt t="27197" x="7372350" y="1122363"/>
          <p14:tracePt t="27205" x="7404100" y="1147763"/>
          <p14:tracePt t="27213" x="7424738" y="1147763"/>
          <p14:tracePt t="27221" x="7437438" y="1168400"/>
          <p14:tracePt t="27230" x="7456488" y="1181100"/>
          <p14:tracePt t="27237" x="7469188" y="1200150"/>
          <p14:tracePt t="27253" x="7475538" y="1212850"/>
          <p14:tracePt t="27262" x="7502525" y="1239838"/>
          <p14:tracePt t="27269" x="7521575" y="1265238"/>
          <p14:tracePt t="27279" x="7534275" y="1290638"/>
          <p14:tracePt t="27285" x="7553325" y="1330325"/>
          <p14:tracePt t="27296" x="7573963" y="1382713"/>
          <p14:tracePt t="27301" x="7586663" y="1414463"/>
          <p14:tracePt t="27309" x="7618413" y="1479550"/>
          <p14:tracePt t="27317" x="7651750" y="1538288"/>
          <p14:tracePt t="27326" x="7683500" y="1601788"/>
          <p14:tracePt t="27333" x="7689850" y="1628775"/>
          <p14:tracePt t="27341" x="7710488" y="1673225"/>
          <p14:tracePt t="27349" x="7723188" y="1712913"/>
          <p14:tracePt t="27357" x="7729538" y="1731963"/>
          <p14:tracePt t="27365" x="7729538" y="1758950"/>
          <p14:tracePt t="27373" x="7729538" y="1784350"/>
          <p14:tracePt t="27381" x="7729538" y="1809750"/>
          <p14:tracePt t="27389" x="7729538" y="1830388"/>
          <p14:tracePt t="27397" x="7729538" y="1855788"/>
          <p14:tracePt t="27405" x="7729538" y="1887538"/>
          <p14:tracePt t="27413" x="7729538" y="1927225"/>
          <p14:tracePt t="27421" x="7729538" y="1958975"/>
          <p14:tracePt t="27429" x="7729538" y="1965325"/>
          <p14:tracePt t="27437" x="7723188" y="1985963"/>
          <p14:tracePt t="27446" x="7710488" y="2024063"/>
          <p14:tracePt t="27453" x="7702550" y="2043113"/>
          <p14:tracePt t="27461" x="7696200" y="2070100"/>
          <p14:tracePt t="27469" x="7696200" y="2108200"/>
          <p14:tracePt t="27478" x="7677150" y="2128838"/>
          <p14:tracePt t="27485" x="7670800" y="2135188"/>
          <p14:tracePt t="27497" x="7658100" y="2166938"/>
          <p14:tracePt t="27501" x="7651750" y="2185988"/>
          <p14:tracePt t="27509" x="7645400" y="2192338"/>
          <p14:tracePt t="27517" x="7624763" y="2206625"/>
          <p14:tracePt t="27526" x="7618413" y="2212975"/>
          <p14:tracePt t="27533" x="7605713" y="2225675"/>
          <p14:tracePt t="27541" x="7599363" y="2232025"/>
          <p14:tracePt t="27549" x="7580313" y="2238375"/>
          <p14:tracePt t="27558" x="7573963" y="2244725"/>
          <p14:tracePt t="27564" x="7546975" y="2251075"/>
          <p14:tracePt t="27572" x="7521575" y="2263775"/>
          <p14:tracePt t="27580" x="7502525" y="2270125"/>
          <p14:tracePt t="27589" x="7481888" y="2278063"/>
          <p14:tracePt t="27596" x="7456488" y="2278063"/>
          <p14:tracePt t="27605" x="7443788" y="2278063"/>
          <p14:tracePt t="27612" x="7397750" y="2278063"/>
          <p14:tracePt t="27621" x="7353300" y="2278063"/>
          <p14:tracePt t="27631" x="7307263" y="2278063"/>
          <p14:tracePt t="27637" x="7242175" y="2278063"/>
          <p14:tracePt t="27645" x="7170738" y="2278063"/>
          <p14:tracePt t="27653" x="7092950" y="2278063"/>
          <p14:tracePt t="27664" x="7027863" y="2278063"/>
          <p14:tracePt t="27669" x="6931025" y="2251075"/>
          <p14:tracePt t="27678" x="6840538" y="2238375"/>
          <p14:tracePt t="27684" x="6750050" y="2219325"/>
          <p14:tracePt t="27693" x="6664325" y="2179638"/>
          <p14:tracePt t="27701" x="6554788" y="2154238"/>
          <p14:tracePt t="27709" x="6477000" y="2120900"/>
          <p14:tracePt t="27717" x="6380163" y="2095500"/>
          <p14:tracePt t="27726" x="6300788" y="2076450"/>
          <p14:tracePt t="27733" x="6237288" y="2063750"/>
          <p14:tracePt t="27741" x="6203950" y="2057400"/>
          <p14:tracePt t="27749" x="6191250" y="2051050"/>
          <p14:tracePt t="27765" x="6184900" y="2051050"/>
          <p14:tracePt t="27813" x="6178550" y="2043113"/>
          <p14:tracePt t="27821" x="6172200" y="2036763"/>
          <p14:tracePt t="27829" x="6165850" y="2030413"/>
          <p14:tracePt t="27837" x="6145213" y="2005013"/>
          <p14:tracePt t="27845" x="6132513" y="1979613"/>
          <p14:tracePt t="27853" x="6107113" y="1952625"/>
          <p14:tracePt t="27861" x="6080125" y="1901825"/>
          <p14:tracePt t="27869" x="6067425" y="1868488"/>
          <p14:tracePt t="27877" x="6035675" y="1816100"/>
          <p14:tracePt t="27885" x="6016625" y="1778000"/>
          <p14:tracePt t="27896" x="6016625" y="1712913"/>
          <p14:tracePt t="27913" x="6016625" y="1622425"/>
          <p14:tracePt t="27917" x="6016625" y="1576388"/>
          <p14:tracePt t="27927" x="6016625" y="1524000"/>
          <p14:tracePt t="27933" x="6016625" y="1492250"/>
          <p14:tracePt t="27941" x="6016625" y="1446213"/>
          <p14:tracePt t="27949" x="6016625" y="1414463"/>
          <p14:tracePt t="27958" x="6022975" y="1395413"/>
          <p14:tracePt t="27965" x="6054725" y="1336675"/>
          <p14:tracePt t="27973" x="6061075" y="1311275"/>
          <p14:tracePt t="27981" x="6094413" y="1265238"/>
          <p14:tracePt t="27989" x="6100763" y="1225550"/>
          <p14:tracePt t="27998" x="6138863" y="1187450"/>
          <p14:tracePt t="28005" x="6159500" y="1162050"/>
          <p14:tracePt t="28014" x="6178550" y="1135063"/>
          <p14:tracePt t="28021" x="6191250" y="1103313"/>
          <p14:tracePt t="28029" x="6216650" y="1069975"/>
          <p14:tracePt t="28037" x="6237288" y="1050925"/>
          <p14:tracePt t="28046" x="6262688" y="1012825"/>
          <p14:tracePt t="28053" x="6288088" y="985838"/>
          <p14:tracePt t="28062" x="6308725" y="966788"/>
          <p14:tracePt t="28069" x="6334125" y="941388"/>
          <p14:tracePt t="28079" x="6372225" y="920750"/>
          <p14:tracePt t="28085" x="6380163" y="920750"/>
          <p14:tracePt t="28096" x="6399213" y="920750"/>
          <p14:tracePt t="28101" x="6424613" y="920750"/>
          <p14:tracePt t="28109" x="6450013" y="914400"/>
          <p14:tracePt t="28117" x="6470650" y="914400"/>
          <p14:tracePt t="28127" x="6508750" y="914400"/>
          <p14:tracePt t="28133" x="6542088" y="914400"/>
          <p14:tracePt t="28141" x="6548438" y="914400"/>
          <p14:tracePt t="28149" x="6607175" y="914400"/>
          <p14:tracePt t="28157" x="6684963" y="914400"/>
          <p14:tracePt t="28164" x="6769100" y="954088"/>
          <p14:tracePt t="28172" x="6846888" y="979488"/>
          <p14:tracePt t="28180" x="6956425" y="1025525"/>
          <p14:tracePt t="28189" x="7086600" y="1090613"/>
          <p14:tracePt t="28196" x="7210425" y="1141413"/>
          <p14:tracePt t="28205" x="7319963" y="1200150"/>
          <p14:tracePt t="28212" x="7431088" y="1277938"/>
          <p14:tracePt t="28221" x="7527925" y="1311275"/>
          <p14:tracePt t="28229" x="7599363" y="1362075"/>
          <p14:tracePt t="28237" x="7631113" y="1374775"/>
          <p14:tracePt t="28246" x="7651750" y="1401763"/>
          <p14:tracePt t="28253" x="7658100" y="1408113"/>
          <p14:tracePt t="28269" x="7658100" y="1420813"/>
          <p14:tracePt t="28277" x="7658100" y="1446213"/>
          <p14:tracePt t="28285" x="7658100" y="1473200"/>
          <p14:tracePt t="28295" x="7670800" y="1531938"/>
          <p14:tracePt t="28301" x="7670800" y="1589088"/>
          <p14:tracePt t="28309" x="7670800" y="1641475"/>
          <p14:tracePt t="28317" x="7670800" y="1700213"/>
          <p14:tracePt t="28326" x="7670800" y="1765300"/>
          <p14:tracePt t="28332" x="7677150" y="1797050"/>
          <p14:tracePt t="28340" x="7677150" y="1843088"/>
          <p14:tracePt t="28348" x="7677150" y="1881188"/>
          <p14:tracePt t="28356" x="7677150" y="1920875"/>
          <p14:tracePt t="28365" x="7677150" y="1958975"/>
          <p14:tracePt t="28373" x="7664450" y="1985963"/>
          <p14:tracePt t="28382" x="7645400" y="2043113"/>
          <p14:tracePt t="28389" x="7624763" y="2082800"/>
          <p14:tracePt t="28398" x="7618413" y="2114550"/>
          <p14:tracePt t="28405" x="7580313" y="2154238"/>
          <p14:tracePt t="28413" x="7561263" y="2173288"/>
          <p14:tracePt t="28421" x="7534275" y="2200275"/>
          <p14:tracePt t="28429" x="7521575" y="2212975"/>
          <p14:tracePt t="28437" x="7481888" y="2244725"/>
          <p14:tracePt t="28446" x="7456488" y="2257425"/>
          <p14:tracePt t="28453" x="7431088" y="2278063"/>
          <p14:tracePt t="28462" x="7391400" y="2303463"/>
          <p14:tracePt t="28469" x="7353300" y="2322513"/>
          <p14:tracePt t="28480" x="7319963" y="2341563"/>
          <p14:tracePt t="28485" x="7269163" y="2374900"/>
          <p14:tracePt t="28493" x="7216775" y="2393950"/>
          <p14:tracePt t="28501" x="7164388" y="2413000"/>
          <p14:tracePt t="28509" x="7092950" y="2446338"/>
          <p14:tracePt t="28517" x="7040563" y="2471738"/>
          <p14:tracePt t="28526" x="7021513" y="2478088"/>
          <p14:tracePt t="28533" x="6970713" y="2484438"/>
          <p14:tracePt t="28541" x="6937375" y="2498725"/>
          <p14:tracePt t="28549" x="6911975" y="2498725"/>
          <p14:tracePt t="28557" x="6878638" y="2498725"/>
          <p14:tracePt t="28565" x="6853238" y="2498725"/>
          <p14:tracePt t="28573" x="6840538" y="2498725"/>
          <p14:tracePt t="28581" x="6827838" y="2498725"/>
          <p14:tracePt t="28589" x="6819900" y="2498725"/>
          <p14:tracePt t="28597" x="6807200" y="2498725"/>
          <p14:tracePt t="28605" x="6781800" y="2484438"/>
          <p14:tracePt t="28614" x="6762750" y="2471738"/>
          <p14:tracePt t="28621" x="6704013" y="2419350"/>
          <p14:tracePt t="28629" x="6619875" y="2328863"/>
          <p14:tracePt t="28637" x="6529388" y="2244725"/>
          <p14:tracePt t="28647" x="6430963" y="2160588"/>
          <p14:tracePt t="28653" x="6327775" y="2043113"/>
          <p14:tracePt t="28662" x="6210300" y="1914525"/>
          <p14:tracePt t="28669" x="6126163" y="1822450"/>
          <p14:tracePt t="28679" x="6022975" y="1712913"/>
          <p14:tracePt t="28685" x="5951538" y="1616075"/>
          <p14:tracePt t="28693" x="5911850" y="1544638"/>
          <p14:tracePt t="28701" x="5905500" y="1511300"/>
          <p14:tracePt t="28711" x="5905500" y="1485900"/>
          <p14:tracePt t="28717" x="5905500" y="1452563"/>
          <p14:tracePt t="28725" x="5905500" y="1427163"/>
          <p14:tracePt t="28733" x="5905500" y="1395413"/>
          <p14:tracePt t="28742" x="5905500" y="1362075"/>
          <p14:tracePt t="28749" x="5938838" y="1303338"/>
          <p14:tracePt t="28757" x="5964238" y="1258888"/>
          <p14:tracePt t="28765" x="5989638" y="1225550"/>
          <p14:tracePt t="28773" x="6016625" y="1174750"/>
          <p14:tracePt t="28783" x="6061075" y="1122363"/>
          <p14:tracePt t="28789" x="6094413" y="1057275"/>
          <p14:tracePt t="28799" x="6119813" y="1025525"/>
          <p14:tracePt t="28805" x="6151563" y="973138"/>
          <p14:tracePt t="28813" x="6197600" y="935038"/>
          <p14:tracePt t="28821" x="6210300" y="914400"/>
          <p14:tracePt t="28829" x="6229350" y="901700"/>
          <p14:tracePt t="28837" x="6243638" y="889000"/>
          <p14:tracePt t="28846" x="6262688" y="869950"/>
          <p14:tracePt t="28853" x="6275388" y="863600"/>
          <p14:tracePt t="28862" x="6288088" y="855663"/>
          <p14:tracePt t="28869" x="6327775" y="842963"/>
          <p14:tracePt t="28878" x="6334125" y="836613"/>
          <p14:tracePt t="28895" x="6359525" y="836613"/>
          <p14:tracePt t="28902" x="6372225" y="836613"/>
          <p14:tracePt t="28909" x="6392863" y="836613"/>
          <p14:tracePt t="28917" x="6411913" y="836613"/>
          <p14:tracePt t="28925" x="6437313" y="849313"/>
          <p14:tracePt t="28933" x="6464300" y="869950"/>
          <p14:tracePt t="28941" x="6515100" y="908050"/>
          <p14:tracePt t="28949" x="6586538" y="966788"/>
          <p14:tracePt t="28957" x="6651625" y="1031875"/>
          <p14:tracePt t="28965" x="6723063" y="1103313"/>
          <p14:tracePt t="28973" x="6788150" y="1200150"/>
          <p14:tracePt t="28981" x="6846888" y="1296988"/>
          <p14:tracePt t="28989" x="6891338" y="1382713"/>
          <p14:tracePt t="28998" x="6918325" y="1460500"/>
          <p14:tracePt t="29005" x="6937375" y="1511300"/>
          <p14:tracePt t="29013" x="6962775" y="1622425"/>
          <p14:tracePt t="29021" x="6962775" y="1687513"/>
          <p14:tracePt t="29029" x="6962775" y="1758950"/>
          <p14:tracePt t="29037" x="6962775" y="1822450"/>
          <p14:tracePt t="29045" x="6943725" y="1887538"/>
          <p14:tracePt t="29053" x="6899275" y="1952625"/>
          <p14:tracePt t="29062" x="6853238" y="2036763"/>
          <p14:tracePt t="29069" x="6794500" y="2108200"/>
          <p14:tracePt t="29078" x="6750050" y="2173288"/>
          <p14:tracePt t="29085" x="6678613" y="2244725"/>
          <p14:tracePt t="29093" x="6638925" y="2303463"/>
          <p14:tracePt t="29101" x="6580188" y="2355850"/>
          <p14:tracePt t="29111" x="6508750" y="2400300"/>
          <p14:tracePt t="29117" x="6464300" y="2419350"/>
          <p14:tracePt t="29125" x="6392863" y="2446338"/>
          <p14:tracePt t="29133" x="6346825" y="2452688"/>
          <p14:tracePt t="29143" x="6281738" y="2465388"/>
          <p14:tracePt t="29148" x="6256338" y="2465388"/>
          <p14:tracePt t="29156" x="6237288" y="2465388"/>
          <p14:tracePt t="29164" x="6229350" y="2465388"/>
          <p14:tracePt t="29173" x="6223000" y="2465388"/>
          <p14:tracePt t="29205" x="6203950" y="2465388"/>
          <p14:tracePt t="29212" x="6178550" y="2439988"/>
          <p14:tracePt t="29221" x="6119813" y="2355850"/>
          <p14:tracePt t="29229" x="6061075" y="2284413"/>
          <p14:tracePt t="29236" x="6002338" y="2185988"/>
          <p14:tracePt t="29244" x="5976938" y="2120900"/>
          <p14:tracePt t="29252" x="5930900" y="2036763"/>
          <p14:tracePt t="29261" x="5911850" y="1971675"/>
          <p14:tracePt t="29268" x="5873750" y="1881188"/>
          <p14:tracePt t="29276" x="5867400" y="1816100"/>
          <p14:tracePt t="29285" x="5867400" y="1771650"/>
          <p14:tracePt t="29293" x="5867400" y="1719263"/>
          <p14:tracePt t="29301" x="5892800" y="1654175"/>
          <p14:tracePt t="29312" x="5905500" y="1616075"/>
          <p14:tracePt t="29317" x="5945188" y="1550988"/>
          <p14:tracePt t="29325" x="5964238" y="1498600"/>
          <p14:tracePt t="29333" x="6008688" y="1446213"/>
          <p14:tracePt t="29343" x="6048375" y="1401763"/>
          <p14:tracePt t="29349" x="6119813" y="1343025"/>
          <p14:tracePt t="29357" x="6159500" y="1317625"/>
          <p14:tracePt t="29366" x="6210300" y="1284288"/>
          <p14:tracePt t="29373" x="6262688" y="1265238"/>
          <p14:tracePt t="29382" x="6315075" y="1239838"/>
          <p14:tracePt t="29389" x="6346825" y="1233488"/>
          <p14:tracePt t="29397" x="6411913" y="1233488"/>
          <p14:tracePt t="29405" x="6443663" y="1233488"/>
          <p14:tracePt t="29413" x="6489700" y="1233488"/>
          <p14:tracePt t="29421" x="6542088" y="1258888"/>
          <p14:tracePt t="29429" x="6592888" y="1303338"/>
          <p14:tracePt t="29437" x="6664325" y="1374775"/>
          <p14:tracePt t="29446" x="6742113" y="1485900"/>
          <p14:tracePt t="29453" x="6813550" y="1582738"/>
          <p14:tracePt t="29461" x="6891338" y="1700213"/>
          <p14:tracePt t="29469" x="6937375" y="1790700"/>
          <p14:tracePt t="29477" x="7002463" y="1933575"/>
          <p14:tracePt t="29485" x="7040563" y="2057400"/>
          <p14:tracePt t="29493" x="7067550" y="2179638"/>
          <p14:tracePt t="29501" x="7086600" y="2278063"/>
          <p14:tracePt t="29510" x="7099300" y="2335213"/>
          <p14:tracePt t="29517" x="7099300" y="2374900"/>
          <p14:tracePt t="29525" x="7092950" y="2419350"/>
          <p14:tracePt t="29533" x="7080250" y="2459038"/>
          <p14:tracePt t="29544" x="7061200" y="2484438"/>
          <p14:tracePt t="29549" x="7034213" y="2511425"/>
          <p14:tracePt t="29557" x="7008813" y="2536825"/>
          <p14:tracePt t="29566" x="6956425" y="2555875"/>
          <p14:tracePt t="29573" x="6891338" y="2562225"/>
          <p14:tracePt t="29582" x="6834188" y="2562225"/>
          <p14:tracePt t="29588" x="6723063" y="2562225"/>
          <p14:tracePt t="29596" x="6607175" y="2562225"/>
          <p14:tracePt t="29604" x="6521450" y="2549525"/>
          <p14:tracePt t="29612" x="6430963" y="2511425"/>
          <p14:tracePt t="29621" x="6334125" y="2478088"/>
          <p14:tracePt t="29628" x="6249988" y="2419350"/>
          <p14:tracePt t="29636" x="6151563" y="2368550"/>
          <p14:tracePt t="29645" x="6113463" y="2341563"/>
          <p14:tracePt t="29652" x="6061075" y="2309813"/>
          <p14:tracePt t="29661" x="6054725" y="2290763"/>
          <p14:tracePt t="29669" x="6035675" y="2257425"/>
          <p14:tracePt t="29677" x="6035675" y="2232025"/>
          <p14:tracePt t="29684" x="6035675" y="2185988"/>
          <p14:tracePt t="29692" x="6035675" y="2160588"/>
          <p14:tracePt t="29700" x="6035675" y="2114550"/>
          <p14:tracePt t="29709" x="6035675" y="2082800"/>
          <p14:tracePt t="29716" x="6054725" y="2043113"/>
          <p14:tracePt t="29725" x="6100763" y="2005013"/>
          <p14:tracePt t="29733" x="6126163" y="1979613"/>
          <p14:tracePt t="29743" x="6165850" y="1939925"/>
          <p14:tracePt t="29749" x="6229350" y="1901825"/>
          <p14:tracePt t="29757" x="6269038" y="1893888"/>
          <p14:tracePt t="29766" x="6321425" y="1862138"/>
          <p14:tracePt t="29772" x="6353175" y="1855788"/>
          <p14:tracePt t="29780" x="6405563" y="1843088"/>
          <p14:tracePt t="29788" x="6450013" y="1843088"/>
          <p14:tracePt t="29796" x="6477000" y="1843088"/>
          <p14:tracePt t="29805" x="6489700" y="1843088"/>
          <p14:tracePt t="29812" x="6496050" y="1843088"/>
          <p14:tracePt t="29836" x="6515100" y="1843088"/>
          <p14:tracePt t="29844" x="6548438" y="1881188"/>
          <p14:tracePt t="29853" x="6567488" y="1933575"/>
          <p14:tracePt t="29861" x="6600825" y="1998663"/>
          <p14:tracePt t="29869" x="6619875" y="2051050"/>
          <p14:tracePt t="29877" x="6632575" y="2101850"/>
          <p14:tracePt t="29885" x="6651625" y="2154238"/>
          <p14:tracePt t="29893" x="6651625" y="2200275"/>
          <p14:tracePt t="29901" x="6651625" y="2232025"/>
          <p14:tracePt t="29910" x="6651625" y="2257425"/>
          <p14:tracePt t="29917" x="6651625" y="2270125"/>
          <p14:tracePt t="29925" x="6651625" y="2284413"/>
          <p14:tracePt t="29933" x="6638925" y="2309813"/>
          <p14:tracePt t="29943" x="6626225" y="2328863"/>
          <p14:tracePt t="29949" x="6619875" y="2328863"/>
          <p14:tracePt t="29957" x="6607175" y="2328863"/>
          <p14:tracePt t="29965" x="6592888" y="2328863"/>
          <p14:tracePt t="29973" x="6573838" y="2328863"/>
          <p14:tracePt t="29982" x="6567488" y="2328863"/>
          <p14:tracePt t="29989" x="6554788" y="2328863"/>
          <p14:tracePt t="30005" x="6529388" y="2328863"/>
          <p14:tracePt t="30269" x="6521450" y="2328863"/>
          <p14:tracePt t="30270" x="0" y="0"/>
        </p14:tracePtLst>
        <p14:tracePtLst>
          <p14:tracePt t="31081" x="7229475" y="4386263"/>
          <p14:tracePt t="31108" x="7235825" y="4392613"/>
          <p14:tracePt t="31132" x="7248525" y="4392613"/>
          <p14:tracePt t="31141" x="7294563" y="4392613"/>
          <p14:tracePt t="31148" x="7332663" y="4398963"/>
          <p14:tracePt t="31157" x="7412038" y="4424363"/>
          <p14:tracePt t="31166" x="7502525" y="4438650"/>
          <p14:tracePt t="31173" x="7593013" y="4445000"/>
          <p14:tracePt t="31181" x="7729538" y="4457700"/>
          <p14:tracePt t="31188" x="7885113" y="4457700"/>
          <p14:tracePt t="31197" x="8034338" y="4495800"/>
          <p14:tracePt t="31204" x="8170863" y="4508500"/>
          <p14:tracePt t="31212" x="8293100" y="4522788"/>
          <p14:tracePt t="31221" x="8416925" y="4535488"/>
          <p14:tracePt t="31228" x="8540750" y="4548188"/>
          <p14:tracePt t="31236" x="8618538" y="4567238"/>
          <p14:tracePt t="31244" x="8696325" y="4567238"/>
          <p14:tracePt t="31253" x="8755063" y="4579938"/>
          <p14:tracePt t="31260" x="8793163" y="4587875"/>
          <p14:tracePt t="31268" x="8839200" y="4600575"/>
          <p14:tracePt t="31276" x="8864600" y="4600575"/>
          <p14:tracePt t="31284" x="8877300" y="4600575"/>
          <p14:tracePt t="31293" x="8897938" y="4600575"/>
          <p14:tracePt t="31300" x="8916988" y="4600575"/>
          <p14:tracePt t="31308" x="8923338" y="4600575"/>
          <p14:tracePt t="31405" x="8929688" y="4594225"/>
          <p14:tracePt t="31436" x="8916988" y="4594225"/>
          <p14:tracePt t="31444" x="8904288" y="4594225"/>
          <p14:tracePt t="31453" x="8870950" y="4594225"/>
          <p14:tracePt t="31460" x="8813800" y="4594225"/>
          <p14:tracePt t="31468" x="8748713" y="4594225"/>
          <p14:tracePt t="31476" x="8656638" y="4567238"/>
          <p14:tracePt t="31484" x="8547100" y="4541838"/>
          <p14:tracePt t="31493" x="8410575" y="4508500"/>
          <p14:tracePt t="31501" x="8274050" y="4483100"/>
          <p14:tracePt t="31509" x="8118475" y="4445000"/>
          <p14:tracePt t="31518" x="7923213" y="4418013"/>
          <p14:tracePt t="31525" x="7754938" y="4386263"/>
          <p14:tracePt t="31535" x="7540625" y="4340225"/>
          <p14:tracePt t="31541" x="7340600" y="4314825"/>
          <p14:tracePt t="31550" x="7197725" y="4275138"/>
          <p14:tracePt t="31557" x="7061200" y="4262438"/>
          <p14:tracePt t="31565" x="6937375" y="4237038"/>
          <p14:tracePt t="31573" x="6891338" y="4237038"/>
          <p14:tracePt t="31583" x="6865938" y="4237038"/>
          <p14:tracePt t="31589" x="6859588" y="4237038"/>
          <p14:tracePt t="31685" x="6891338" y="4230688"/>
          <p14:tracePt t="31693" x="6937375" y="4230688"/>
          <p14:tracePt t="31701" x="7015163" y="4230688"/>
          <p14:tracePt t="31709" x="7092950" y="4249738"/>
          <p14:tracePt t="31717" x="7204075" y="4275138"/>
          <p14:tracePt t="31725" x="7281863" y="4281488"/>
          <p14:tracePt t="31734" x="7391400" y="4295775"/>
          <p14:tracePt t="31741" x="7527925" y="4321175"/>
          <p14:tracePt t="31750" x="7631113" y="4333875"/>
          <p14:tracePt t="31757" x="7716838" y="4352925"/>
          <p14:tracePt t="31765" x="7794625" y="4367213"/>
          <p14:tracePt t="31773" x="7872413" y="4367213"/>
          <p14:tracePt t="31783" x="7916863" y="4367213"/>
          <p14:tracePt t="31788" x="7962900" y="4367213"/>
          <p14:tracePt t="31797" x="7994650" y="4367213"/>
          <p14:tracePt t="31804" x="8040688" y="4367213"/>
          <p14:tracePt t="31813" x="8105775" y="4352925"/>
          <p14:tracePt t="31821" x="8143875" y="4352925"/>
          <p14:tracePt t="31829" x="8189913" y="4333875"/>
          <p14:tracePt t="31837" x="8223250" y="4321175"/>
          <p14:tracePt t="31847" x="8242300" y="4321175"/>
          <p14:tracePt t="31853" x="8261350" y="4321175"/>
          <p14:tracePt t="31877" x="8267700" y="4321175"/>
          <p14:tracePt t="31997" x="8235950" y="4321175"/>
          <p14:tracePt t="32005" x="8177213" y="4321175"/>
          <p14:tracePt t="32015" x="8099425" y="4321175"/>
          <p14:tracePt t="32021" x="8008938" y="4321175"/>
          <p14:tracePt t="32029" x="7931150" y="4321175"/>
          <p14:tracePt t="32037" x="7839075" y="4327525"/>
          <p14:tracePt t="32047" x="7735888" y="4327525"/>
          <p14:tracePt t="32053" x="7612063" y="4327525"/>
          <p14:tracePt t="32061" x="7489825" y="4327525"/>
          <p14:tracePt t="32069" x="7385050" y="4327525"/>
          <p14:tracePt t="32077" x="7326313" y="4327525"/>
          <p14:tracePt t="32086" x="7275513" y="4327525"/>
          <p14:tracePt t="32093" x="7261225" y="4333875"/>
          <p14:tracePt t="32157" x="7281863" y="4333875"/>
          <p14:tracePt t="32165" x="7313613" y="4333875"/>
          <p14:tracePt t="32173" x="7372350" y="4333875"/>
          <p14:tracePt t="32183" x="7431088" y="4333875"/>
          <p14:tracePt t="32189" x="7496175" y="4333875"/>
          <p14:tracePt t="32198" x="7553325" y="4333875"/>
          <p14:tracePt t="32205" x="7618413" y="4333875"/>
          <p14:tracePt t="32216" x="7651750" y="4333875"/>
          <p14:tracePt t="32221" x="7696200" y="4333875"/>
          <p14:tracePt t="32229" x="7729538" y="4346575"/>
          <p14:tracePt t="32237" x="7748588" y="4346575"/>
          <p14:tracePt t="32247" x="7754938" y="4346575"/>
          <p14:tracePt t="32389" x="0" y="0"/>
        </p14:tracePtLst>
        <p14:tracePtLst>
          <p14:tracePt t="36737" x="2473325" y="2738438"/>
          <p14:tracePt t="36748" x="2473325" y="2732088"/>
          <p14:tracePt t="36828" x="2473325" y="2717800"/>
          <p14:tracePt t="36844" x="2459038" y="2692400"/>
          <p14:tracePt t="36852" x="2446338" y="2679700"/>
          <p14:tracePt t="36860" x="2439988" y="2673350"/>
          <p14:tracePt t="36868" x="2414588" y="2647950"/>
          <p14:tracePt t="36886" x="2368550" y="2595563"/>
          <p14:tracePt t="36893" x="2355850" y="2576513"/>
          <p14:tracePt t="36902" x="2349500" y="2568575"/>
          <p14:tracePt t="36909" x="2324100" y="2549525"/>
          <p14:tracePt t="36917" x="2309813" y="2524125"/>
          <p14:tracePt t="36925" x="2290763" y="2511425"/>
          <p14:tracePt t="36933" x="2284413" y="2505075"/>
          <p14:tracePt t="36941" x="2278063" y="2498725"/>
          <p14:tracePt t="36949" x="2265363" y="2478088"/>
          <p14:tracePt t="36965" x="2259013" y="2471738"/>
          <p14:tracePt t="36973" x="2252663" y="2465388"/>
          <p14:tracePt t="36981" x="2238375" y="2452688"/>
          <p14:tracePt t="36989" x="2238375" y="2446338"/>
          <p14:tracePt t="36999" x="2232025" y="2427288"/>
          <p14:tracePt t="37005" x="2219325" y="2406650"/>
          <p14:tracePt t="37013" x="2212975" y="2400300"/>
          <p14:tracePt t="37022" x="2206625" y="2387600"/>
          <p14:tracePt t="37030" x="2200275" y="2381250"/>
          <p14:tracePt t="37038" x="2193925" y="2374900"/>
          <p14:tracePt t="37053" x="2187575" y="2368550"/>
          <p14:tracePt t="37062" x="2181225" y="2355850"/>
          <p14:tracePt t="37069" x="2173288" y="2349500"/>
          <p14:tracePt t="37086" x="2166938" y="2341563"/>
          <p14:tracePt t="37093" x="2154238" y="2328863"/>
          <p14:tracePt t="37101" x="2147888" y="2309813"/>
          <p14:tracePt t="37109" x="2128838" y="2297113"/>
          <p14:tracePt t="37117" x="2122488" y="2290763"/>
          <p14:tracePt t="37125" x="2103438" y="2270125"/>
          <p14:tracePt t="37133" x="2095500" y="2263775"/>
          <p14:tracePt t="37141" x="2070100" y="2251075"/>
          <p14:tracePt t="37149" x="2063750" y="2244725"/>
          <p14:tracePt t="37157" x="2038350" y="2238375"/>
          <p14:tracePt t="37165" x="2011363" y="2219325"/>
          <p14:tracePt t="37173" x="1985963" y="2212975"/>
          <p14:tracePt t="37181" x="1952625" y="2206625"/>
          <p14:tracePt t="37189" x="1927225" y="2192338"/>
          <p14:tracePt t="37198" x="1889125" y="2185988"/>
          <p14:tracePt t="37205" x="1868488" y="2179638"/>
          <p14:tracePt t="37215" x="1817688" y="2166938"/>
          <p14:tracePt t="37221" x="1803400" y="2166938"/>
          <p14:tracePt t="37229" x="1771650" y="2166938"/>
          <p14:tracePt t="37238" x="1758950" y="2166938"/>
          <p14:tracePt t="37245" x="1739900" y="2166938"/>
          <p14:tracePt t="37253" x="1725613" y="2166938"/>
          <p14:tracePt t="37262" x="1712913" y="2166938"/>
          <p14:tracePt t="37269" x="1693863" y="2160588"/>
          <p14:tracePt t="37277" x="1681163" y="2160588"/>
          <p14:tracePt t="37293" x="1674813" y="2160588"/>
          <p14:tracePt t="37301" x="1662113" y="2147888"/>
          <p14:tracePt t="37316" x="1654175" y="2147888"/>
          <p14:tracePt t="37325" x="1641475" y="2147888"/>
          <p14:tracePt t="37333" x="1635125" y="2147888"/>
          <p14:tracePt t="37341" x="1622425" y="2147888"/>
          <p14:tracePt t="37348" x="1609725" y="2147888"/>
          <p14:tracePt t="37357" x="1582738" y="2147888"/>
          <p14:tracePt t="37365" x="1570038" y="2147888"/>
          <p14:tracePt t="37373" x="1550988" y="2147888"/>
          <p14:tracePt t="37381" x="1538288" y="2147888"/>
          <p14:tracePt t="37389" x="1512888" y="2147888"/>
          <p14:tracePt t="37397" x="1498600" y="2147888"/>
          <p14:tracePt t="37405" x="1485900" y="2154238"/>
          <p14:tracePt t="37414" x="1460500" y="2154238"/>
          <p14:tracePt t="37421" x="1454150" y="2160588"/>
          <p14:tracePt t="37429" x="1447800" y="2160588"/>
          <p14:tracePt t="37437" x="1433513" y="2173288"/>
          <p14:tracePt t="37447" x="1408113" y="2179638"/>
          <p14:tracePt t="37461" x="1395413" y="2179638"/>
          <p14:tracePt t="37477" x="1389063" y="2185988"/>
          <p14:tracePt t="37486" x="1370013" y="2192338"/>
          <p14:tracePt t="37492" x="1362075" y="2200275"/>
          <p14:tracePt t="37500" x="1355725" y="2206625"/>
          <p14:tracePt t="37509" x="1349375" y="2212975"/>
          <p14:tracePt t="37517" x="1343025" y="2219325"/>
          <p14:tracePt t="37525" x="1336675" y="2232025"/>
          <p14:tracePt t="37533" x="1330325" y="2238375"/>
          <p14:tracePt t="37541" x="1323975" y="2244725"/>
          <p14:tracePt t="37549" x="1323975" y="2251075"/>
          <p14:tracePt t="37557" x="1323975" y="2257425"/>
          <p14:tracePt t="37565" x="1323975" y="2270125"/>
          <p14:tracePt t="37573" x="1323975" y="2284413"/>
          <p14:tracePt t="37581" x="1323975" y="2290763"/>
          <p14:tracePt t="37589" x="1323975" y="2309813"/>
          <p14:tracePt t="37597" x="1323975" y="2322513"/>
          <p14:tracePt t="37605" x="1323975" y="2335213"/>
          <p14:tracePt t="37613" x="1323975" y="2349500"/>
          <p14:tracePt t="37621" x="1336675" y="2374900"/>
          <p14:tracePt t="37630" x="1343025" y="2381250"/>
          <p14:tracePt t="37638" x="1355725" y="2393950"/>
          <p14:tracePt t="37646" x="1362075" y="2400300"/>
          <p14:tracePt t="37653" x="1362075" y="2406650"/>
          <p14:tracePt t="37661" x="1370013" y="2433638"/>
          <p14:tracePt t="37669" x="1376363" y="2439988"/>
          <p14:tracePt t="37679" x="1376363" y="2446338"/>
          <p14:tracePt t="37686" x="1376363" y="2465388"/>
          <p14:tracePt t="37693" x="1389063" y="2484438"/>
          <p14:tracePt t="37701" x="1389063" y="2498725"/>
          <p14:tracePt t="37709" x="1389063" y="2524125"/>
          <p14:tracePt t="37718" x="1395413" y="2543175"/>
          <p14:tracePt t="37725" x="1414463" y="2582863"/>
          <p14:tracePt t="37733" x="1420813" y="2614613"/>
          <p14:tracePt t="37741" x="1427163" y="2640013"/>
          <p14:tracePt t="37749" x="1441450" y="2667000"/>
          <p14:tracePt t="37757" x="1454150" y="2692400"/>
          <p14:tracePt t="37765" x="1473200" y="2705100"/>
          <p14:tracePt t="37773" x="1479550" y="2725738"/>
          <p14:tracePt t="37788" x="1485900" y="2732088"/>
          <p14:tracePt t="37796" x="1498600" y="2744788"/>
          <p14:tracePt t="37820" x="1512888" y="2751138"/>
          <p14:tracePt t="37836" x="1531938" y="2770188"/>
          <p14:tracePt t="37845" x="1544638" y="2776538"/>
          <p14:tracePt t="37853" x="1550988" y="2782888"/>
          <p14:tracePt t="37861" x="1557338" y="2789238"/>
          <p14:tracePt t="37870" x="1576388" y="2803525"/>
          <p14:tracePt t="37878" x="1590675" y="2809875"/>
          <p14:tracePt t="37888" x="1597025" y="2816225"/>
          <p14:tracePt t="37893" x="1603375" y="2822575"/>
          <p14:tracePt t="37901" x="1616075" y="2835275"/>
          <p14:tracePt t="37919" x="1628775" y="2835275"/>
          <p14:tracePt t="37925" x="1635125" y="2835275"/>
          <p14:tracePt t="37933" x="1641475" y="2835275"/>
          <p14:tracePt t="37941" x="1647825" y="2835275"/>
          <p14:tracePt t="37950" x="1674813" y="2841625"/>
          <p14:tracePt t="37957" x="1687513" y="2841625"/>
          <p14:tracePt t="37965" x="1693863" y="2847975"/>
          <p14:tracePt t="37973" x="1712913" y="2854325"/>
          <p14:tracePt t="37981" x="1739900" y="2854325"/>
          <p14:tracePt t="37989" x="1765300" y="2860675"/>
          <p14:tracePt t="37997" x="1790700" y="2860675"/>
          <p14:tracePt t="38005" x="1817688" y="2867025"/>
          <p14:tracePt t="38013" x="1830388" y="2881313"/>
          <p14:tracePt t="38022" x="1855788" y="2881313"/>
          <p14:tracePt t="38029" x="1882775" y="2887663"/>
          <p14:tracePt t="38037" x="1895475" y="2894013"/>
          <p14:tracePt t="38045" x="1920875" y="2894013"/>
          <p14:tracePt t="38054" x="1952625" y="2900363"/>
          <p14:tracePt t="38061" x="1985963" y="2913063"/>
          <p14:tracePt t="38070" x="2024063" y="2919413"/>
          <p14:tracePt t="38076" x="2070100" y="2919413"/>
          <p14:tracePt t="38085" x="2135188" y="2932113"/>
          <p14:tracePt t="38093" x="2193925" y="2932113"/>
          <p14:tracePt t="38101" x="2244725" y="2932113"/>
          <p14:tracePt t="38109" x="2278063" y="2932113"/>
          <p14:tracePt t="38117" x="2303463" y="2932113"/>
          <p14:tracePt t="38124" x="2324100" y="2932113"/>
          <p14:tracePt t="38132" x="2343150" y="2932113"/>
          <p14:tracePt t="38140" x="2355850" y="2932113"/>
          <p14:tracePt t="38148" x="2362200" y="2932113"/>
          <p14:tracePt t="38157" x="2374900" y="2932113"/>
          <p14:tracePt t="38165" x="2381250" y="2932113"/>
          <p14:tracePt t="38172" x="2387600" y="2932113"/>
          <p14:tracePt t="38180" x="2401888" y="2932113"/>
          <p14:tracePt t="38189" x="2408238" y="2932113"/>
          <p14:tracePt t="38197" x="2427288" y="2932113"/>
          <p14:tracePt t="38205" x="2452688" y="2932113"/>
          <p14:tracePt t="38213" x="2459038" y="2932113"/>
          <p14:tracePt t="38221" x="2473325" y="2932113"/>
          <p14:tracePt t="38229" x="2498725" y="2932113"/>
          <p14:tracePt t="38237" x="2524125" y="2919413"/>
          <p14:tracePt t="38245" x="2530475" y="2919413"/>
          <p14:tracePt t="38254" x="2543175" y="2913063"/>
          <p14:tracePt t="38270" x="2570163" y="2906713"/>
          <p14:tracePt t="38285" x="2576513" y="2900363"/>
          <p14:tracePt t="38293" x="2582863" y="2900363"/>
          <p14:tracePt t="38301" x="2589213" y="2894013"/>
          <p14:tracePt t="38309" x="2595563" y="2887663"/>
          <p14:tracePt t="38325" x="2601913" y="2860675"/>
          <p14:tracePt t="38333" x="2608263" y="2854325"/>
          <p14:tracePt t="38341" x="2608263" y="2835275"/>
          <p14:tracePt t="38350" x="2614613" y="2809875"/>
          <p14:tracePt t="38365" x="2614613" y="2797175"/>
          <p14:tracePt t="38373" x="2614613" y="2770188"/>
          <p14:tracePt t="38381" x="2614613" y="2763838"/>
          <p14:tracePt t="38389" x="2614613" y="2751138"/>
          <p14:tracePt t="38397" x="2614613" y="2725738"/>
          <p14:tracePt t="38405" x="2608263" y="2717800"/>
          <p14:tracePt t="38413" x="2601913" y="2705100"/>
          <p14:tracePt t="38429" x="2601913" y="2692400"/>
          <p14:tracePt t="38437" x="2595563" y="2673350"/>
          <p14:tracePt t="38445" x="2589213" y="2660650"/>
          <p14:tracePt t="38453" x="2576513" y="2647950"/>
          <p14:tracePt t="38461" x="2563813" y="2620963"/>
          <p14:tracePt t="38470" x="2557463" y="2601913"/>
          <p14:tracePt t="38476" x="2543175" y="2589213"/>
          <p14:tracePt t="38484" x="2530475" y="2568575"/>
          <p14:tracePt t="38493" x="2511425" y="2543175"/>
          <p14:tracePt t="38502" x="2498725" y="2530475"/>
          <p14:tracePt t="38508" x="2492375" y="2517775"/>
          <p14:tracePt t="38516" x="2452688" y="2498725"/>
          <p14:tracePt t="38524" x="2433638" y="2478088"/>
          <p14:tracePt t="38533" x="2414588" y="2465388"/>
          <p14:tracePt t="38540" x="2387600" y="2452688"/>
          <p14:tracePt t="38549" x="2362200" y="2427288"/>
          <p14:tracePt t="38557" x="2336800" y="2413000"/>
          <p14:tracePt t="38565" x="2324100" y="2413000"/>
          <p14:tracePt t="38574" x="2297113" y="2400300"/>
          <p14:tracePt t="38581" x="2278063" y="2393950"/>
          <p14:tracePt t="38590" x="2252663" y="2381250"/>
          <p14:tracePt t="38597" x="2238375" y="2368550"/>
          <p14:tracePt t="38607" x="2212975" y="2362200"/>
          <p14:tracePt t="38613" x="2187575" y="2355850"/>
          <p14:tracePt t="38621" x="2166938" y="2355850"/>
          <p14:tracePt t="38629" x="2141538" y="2335213"/>
          <p14:tracePt t="38638" x="2135188" y="2328863"/>
          <p14:tracePt t="38647" x="2089150" y="2322513"/>
          <p14:tracePt t="38654" x="2057400" y="2303463"/>
          <p14:tracePt t="38661" x="2032000" y="2303463"/>
          <p14:tracePt t="38670" x="1992313" y="2297113"/>
          <p14:tracePt t="38678" x="1960563" y="2278063"/>
          <p14:tracePt t="38685" x="1908175" y="2263775"/>
          <p14:tracePt t="38693" x="1882775" y="2257425"/>
          <p14:tracePt t="38703" x="1855788" y="2251075"/>
          <p14:tracePt t="38709" x="1824038" y="2251075"/>
          <p14:tracePt t="38717" x="1797050" y="2251075"/>
          <p14:tracePt t="38725" x="1778000" y="2244725"/>
          <p14:tracePt t="38736" x="1771650" y="2244725"/>
          <p14:tracePt t="38740" x="1765300" y="2244725"/>
          <p14:tracePt t="38748" x="1758950" y="2244725"/>
          <p14:tracePt t="38773" x="1752600" y="2238375"/>
          <p14:tracePt t="38805" x="1746250" y="2238375"/>
          <p14:tracePt t="38813" x="1739900" y="2238375"/>
          <p14:tracePt t="38821" x="1725613" y="2238375"/>
          <p14:tracePt t="38829" x="1706563" y="2238375"/>
          <p14:tracePt t="38837" x="1681163" y="2238375"/>
          <p14:tracePt t="38845" x="1662113" y="2244725"/>
          <p14:tracePt t="38854" x="1622425" y="2263775"/>
          <p14:tracePt t="38861" x="1597025" y="2270125"/>
          <p14:tracePt t="38869" x="1570038" y="2290763"/>
          <p14:tracePt t="38877" x="1544638" y="2303463"/>
          <p14:tracePt t="38889" x="1519238" y="2328863"/>
          <p14:tracePt t="38893" x="1504950" y="2349500"/>
          <p14:tracePt t="38903" x="1498600" y="2355850"/>
          <p14:tracePt t="38909" x="1479550" y="2368550"/>
          <p14:tracePt t="38917" x="1473200" y="2381250"/>
          <p14:tracePt t="38925" x="1473200" y="2400300"/>
          <p14:tracePt t="38936" x="1466850" y="2413000"/>
          <p14:tracePt t="38941" x="1466850" y="2427288"/>
          <p14:tracePt t="38949" x="1466850" y="2446338"/>
          <p14:tracePt t="38957" x="1466850" y="2465388"/>
          <p14:tracePt t="38967" x="1466850" y="2484438"/>
          <p14:tracePt t="38973" x="1466850" y="2505075"/>
          <p14:tracePt t="38981" x="1479550" y="2524125"/>
          <p14:tracePt t="38989" x="1485900" y="2549525"/>
          <p14:tracePt t="38997" x="1498600" y="2576513"/>
          <p14:tracePt t="39007" x="1531938" y="2601913"/>
          <p14:tracePt t="39013" x="1538288" y="2620963"/>
          <p14:tracePt t="39021" x="1563688" y="2647950"/>
          <p14:tracePt t="39029" x="1576388" y="2660650"/>
          <p14:tracePt t="39038" x="1597025" y="2686050"/>
          <p14:tracePt t="39045" x="1609725" y="2698750"/>
          <p14:tracePt t="39054" x="1616075" y="2705100"/>
          <p14:tracePt t="39061" x="1628775" y="2705100"/>
          <p14:tracePt t="39069" x="1654175" y="2725738"/>
          <p14:tracePt t="39077" x="1681163" y="2732088"/>
          <p14:tracePt t="39085" x="1693863" y="2732088"/>
          <p14:tracePt t="39093" x="1712913" y="2738438"/>
          <p14:tracePt t="39103" x="1746250" y="2757488"/>
          <p14:tracePt t="39109" x="1765300" y="2763838"/>
          <p14:tracePt t="39117" x="1790700" y="2770188"/>
          <p14:tracePt t="39125" x="1811338" y="2782888"/>
          <p14:tracePt t="39135" x="1836738" y="2789238"/>
          <p14:tracePt t="39141" x="1855788" y="2797175"/>
          <p14:tracePt t="39149" x="1874838" y="2797175"/>
          <p14:tracePt t="39157" x="1895475" y="2803525"/>
          <p14:tracePt t="39167" x="1920875" y="2822575"/>
          <p14:tracePt t="39173" x="1933575" y="2822575"/>
          <p14:tracePt t="39181" x="1966913" y="2828925"/>
          <p14:tracePt t="39190" x="1992313" y="2841625"/>
          <p14:tracePt t="39197" x="2024063" y="2841625"/>
          <p14:tracePt t="39205" x="2063750" y="2841625"/>
          <p14:tracePt t="39213" x="2109788" y="2841625"/>
          <p14:tracePt t="39221" x="2141538" y="2841625"/>
          <p14:tracePt t="39229" x="2200275" y="2841625"/>
          <p14:tracePt t="39237" x="2232025" y="2841625"/>
          <p14:tracePt t="39245" x="2278063" y="2841625"/>
          <p14:tracePt t="39254" x="2330450" y="2835275"/>
          <p14:tracePt t="39261" x="2362200" y="2835275"/>
          <p14:tracePt t="39269" x="2387600" y="2816225"/>
          <p14:tracePt t="39277" x="2433638" y="2789238"/>
          <p14:tracePt t="39285" x="2452688" y="2782888"/>
          <p14:tracePt t="39293" x="2479675" y="2770188"/>
          <p14:tracePt t="39303" x="2492375" y="2757488"/>
          <p14:tracePt t="39309" x="2505075" y="2751138"/>
          <p14:tracePt t="39317" x="2524125" y="2732088"/>
          <p14:tracePt t="39325" x="2551113" y="2705100"/>
          <p14:tracePt t="39335" x="2557463" y="2698750"/>
          <p14:tracePt t="39341" x="2570163" y="2679700"/>
          <p14:tracePt t="39349" x="2576513" y="2660650"/>
          <p14:tracePt t="39357" x="2576513" y="2640013"/>
          <p14:tracePt t="39367" x="2589213" y="2614613"/>
          <p14:tracePt t="39374" x="2589213" y="2589213"/>
          <p14:tracePt t="39381" x="2589213" y="2555875"/>
          <p14:tracePt t="39389" x="2589213" y="2530475"/>
          <p14:tracePt t="39397" x="2589213" y="2498725"/>
          <p14:tracePt t="39407" x="2576513" y="2459038"/>
          <p14:tracePt t="39413" x="2557463" y="2427288"/>
          <p14:tracePt t="39421" x="2551113" y="2406650"/>
          <p14:tracePt t="39429" x="2517775" y="2368550"/>
          <p14:tracePt t="39437" x="2505075" y="2341563"/>
          <p14:tracePt t="39445" x="2479675" y="2316163"/>
          <p14:tracePt t="39454" x="2459038" y="2303463"/>
          <p14:tracePt t="39461" x="2446338" y="2284413"/>
          <p14:tracePt t="39469" x="2427288" y="2270125"/>
          <p14:tracePt t="39477" x="2401888" y="2251075"/>
          <p14:tracePt t="39485" x="2381250" y="2238375"/>
          <p14:tracePt t="39493" x="2362200" y="2232025"/>
          <p14:tracePt t="39501" x="2349500" y="2219325"/>
          <p14:tracePt t="39509" x="2324100" y="2206625"/>
          <p14:tracePt t="39517" x="2297113" y="2192338"/>
          <p14:tracePt t="39525" x="2271713" y="2185988"/>
          <p14:tracePt t="39533" x="2244725" y="2179638"/>
          <p14:tracePt t="39541" x="2200275" y="2160588"/>
          <p14:tracePt t="39549" x="2154238" y="2160588"/>
          <p14:tracePt t="39559" x="2103438" y="2147888"/>
          <p14:tracePt t="39565" x="2057400" y="2147888"/>
          <p14:tracePt t="39574" x="2005013" y="2141538"/>
          <p14:tracePt t="39581" x="1973263" y="2135188"/>
          <p14:tracePt t="39590" x="1933575" y="2120900"/>
          <p14:tracePt t="39597" x="1914525" y="2120900"/>
          <p14:tracePt t="39606" x="1874838" y="2120900"/>
          <p14:tracePt t="39613" x="1855788" y="2120900"/>
          <p14:tracePt t="39621" x="1830388" y="2120900"/>
          <p14:tracePt t="39630" x="1824038" y="2120900"/>
          <p14:tracePt t="39638" x="1817688" y="2120900"/>
          <p14:tracePt t="39645" x="1803400" y="2120900"/>
          <p14:tracePt t="39663" x="1797050" y="2120900"/>
          <p14:tracePt t="39669" x="1784350" y="2120900"/>
          <p14:tracePt t="39685" x="1758950" y="2120900"/>
          <p14:tracePt t="39693" x="1719263" y="2135188"/>
          <p14:tracePt t="39701" x="1700213" y="2141538"/>
          <p14:tracePt t="39708" x="1647825" y="2160588"/>
          <p14:tracePt t="39716" x="1609725" y="2192338"/>
          <p14:tracePt t="39724" x="1570038" y="2219325"/>
          <p14:tracePt t="39733" x="1557338" y="2232025"/>
          <p14:tracePt t="39740" x="1531938" y="2244725"/>
          <p14:tracePt t="39749" x="1504950" y="2270125"/>
          <p14:tracePt t="39756" x="1498600" y="2278063"/>
          <p14:tracePt t="39765" x="1473200" y="2303463"/>
          <p14:tracePt t="39775" x="1460500" y="2309813"/>
          <p14:tracePt t="39781" x="1454150" y="2316163"/>
          <p14:tracePt t="39789" x="1441450" y="2328863"/>
          <p14:tracePt t="39797" x="1441450" y="2335213"/>
          <p14:tracePt t="39806" x="1427163" y="2362200"/>
          <p14:tracePt t="39821" x="1427163" y="2381250"/>
          <p14:tracePt t="39829" x="1427163" y="2393950"/>
          <p14:tracePt t="39838" x="1427163" y="2419350"/>
          <p14:tracePt t="39845" x="1433513" y="2459038"/>
          <p14:tracePt t="39853" x="1441450" y="2471738"/>
          <p14:tracePt t="39861" x="1473200" y="2524125"/>
          <p14:tracePt t="39874" x="1485900" y="2555875"/>
          <p14:tracePt t="39877" x="1498600" y="2582863"/>
          <p14:tracePt t="39885" x="1525588" y="2620963"/>
          <p14:tracePt t="39893" x="1544638" y="2633663"/>
          <p14:tracePt t="39901" x="1570038" y="2660650"/>
          <p14:tracePt t="39909" x="1597025" y="2686050"/>
          <p14:tracePt t="39917" x="1609725" y="2698750"/>
          <p14:tracePt t="39925" x="1622425" y="2711450"/>
          <p14:tracePt t="39935" x="1641475" y="2717800"/>
          <p14:tracePt t="39941" x="1674813" y="2738438"/>
          <p14:tracePt t="39949" x="1681163" y="2744788"/>
          <p14:tracePt t="39957" x="1706563" y="2751138"/>
          <p14:tracePt t="39966" x="1731963" y="2770188"/>
          <p14:tracePt t="39974" x="1758950" y="2789238"/>
          <p14:tracePt t="39981" x="1771650" y="2797175"/>
          <p14:tracePt t="39989" x="1797050" y="2803525"/>
          <p14:tracePt t="39997" x="1824038" y="2822575"/>
          <p14:tracePt t="40007" x="1849438" y="2822575"/>
          <p14:tracePt t="40013" x="1868488" y="2828925"/>
          <p14:tracePt t="40023" x="1908175" y="2835275"/>
          <p14:tracePt t="40029" x="1933575" y="2847975"/>
          <p14:tracePt t="40038" x="1979613" y="2847975"/>
          <p14:tracePt t="40044" x="2011363" y="2847975"/>
          <p14:tracePt t="40052" x="2070100" y="2847975"/>
          <p14:tracePt t="40061" x="2103438" y="2847975"/>
          <p14:tracePt t="40068" x="2128838" y="2847975"/>
          <p14:tracePt t="40077" x="2147888" y="2847975"/>
          <p14:tracePt t="40085" x="2187575" y="2835275"/>
          <p14:tracePt t="40093" x="2219325" y="2822575"/>
          <p14:tracePt t="40101" x="2244725" y="2809875"/>
          <p14:tracePt t="40108" x="2284413" y="2789238"/>
          <p14:tracePt t="40117" x="2297113" y="2770188"/>
          <p14:tracePt t="40125" x="2324100" y="2757488"/>
          <p14:tracePt t="40133" x="2330450" y="2751138"/>
          <p14:tracePt t="40141" x="2349500" y="2738438"/>
          <p14:tracePt t="40151" x="2355850" y="2732088"/>
          <p14:tracePt t="40156" x="2362200" y="2725738"/>
          <p14:tracePt t="40172" x="2362200" y="2717800"/>
          <p14:tracePt t="40180" x="2362200" y="2711450"/>
          <p14:tracePt t="40188" x="2362200" y="2705100"/>
          <p14:tracePt t="40196" x="2362200" y="2692400"/>
          <p14:tracePt t="40205" x="2362200" y="2686050"/>
          <p14:tracePt t="40213" x="2362200" y="2667000"/>
          <p14:tracePt t="40220" x="2362200" y="2654300"/>
          <p14:tracePt t="40229" x="2362200" y="2640013"/>
          <p14:tracePt t="40238" x="2362200" y="2614613"/>
          <p14:tracePt t="40245" x="2362200" y="2589213"/>
          <p14:tracePt t="40253" x="2355850" y="2576513"/>
          <p14:tracePt t="40261" x="2355850" y="2562225"/>
          <p14:tracePt t="40277" x="2355850" y="2555875"/>
          <p14:tracePt t="40413" x="2349500" y="2549525"/>
          <p14:tracePt t="40461" x="2343150" y="2543175"/>
          <p14:tracePt t="40701" x="0" y="0"/>
        </p14:tracePtLst>
        <p14:tracePtLst>
          <p14:tracePt t="45967" x="1719263" y="3724275"/>
          <p14:tracePt t="45973" x="1725613" y="3724275"/>
          <p14:tracePt t="46093" x="1725613" y="3717925"/>
          <p14:tracePt t="46101" x="1719263" y="3711575"/>
          <p14:tracePt t="46117" x="1706563" y="3711575"/>
          <p14:tracePt t="46126" x="1700213" y="3711575"/>
          <p14:tracePt t="46133" x="1687513" y="3711575"/>
          <p14:tracePt t="46141" x="1681163" y="3711575"/>
          <p14:tracePt t="46149" x="1674813" y="3711575"/>
          <p14:tracePt t="46157" x="1662113" y="3711575"/>
          <p14:tracePt t="46165" x="1654175" y="3711575"/>
          <p14:tracePt t="46173" x="1641475" y="3711575"/>
          <p14:tracePt t="46181" x="1622425" y="3698875"/>
          <p14:tracePt t="46189" x="1616075" y="3698875"/>
          <p14:tracePt t="46197" x="1603375" y="3698875"/>
          <p14:tracePt t="46205" x="1597025" y="3698875"/>
          <p14:tracePt t="46213" x="1576388" y="3698875"/>
          <p14:tracePt t="46221" x="1550988" y="3698875"/>
          <p14:tracePt t="46230" x="1538288" y="3698875"/>
          <p14:tracePt t="46237" x="1531938" y="3698875"/>
          <p14:tracePt t="46245" x="1504950" y="3698875"/>
          <p14:tracePt t="46253" x="1485900" y="3698875"/>
          <p14:tracePt t="46262" x="1479550" y="3698875"/>
          <p14:tracePt t="46269" x="1466850" y="3698875"/>
          <p14:tracePt t="46277" x="1441450" y="3698875"/>
          <p14:tracePt t="46285" x="1433513" y="3698875"/>
          <p14:tracePt t="46295" x="1427163" y="3698875"/>
          <p14:tracePt t="46301" x="1420813" y="3698875"/>
          <p14:tracePt t="46310" x="1408113" y="3698875"/>
          <p14:tracePt t="46317" x="1401763" y="3698875"/>
          <p14:tracePt t="46326" x="1395413" y="3698875"/>
          <p14:tracePt t="46341" x="1382713" y="3698875"/>
          <p14:tracePt t="46357" x="1362075" y="3698875"/>
          <p14:tracePt t="46365" x="1355725" y="3698875"/>
          <p14:tracePt t="46373" x="1349375" y="3698875"/>
          <p14:tracePt t="46381" x="1336675" y="3698875"/>
          <p14:tracePt t="46389" x="1317625" y="3698875"/>
          <p14:tracePt t="46397" x="1298575" y="3698875"/>
          <p14:tracePt t="46405" x="1284288" y="3698875"/>
          <p14:tracePt t="46413" x="1258888" y="3698875"/>
          <p14:tracePt t="46421" x="1239838" y="3698875"/>
          <p14:tracePt t="46430" x="1220788" y="3698875"/>
          <p14:tracePt t="46437" x="1206500" y="3698875"/>
          <p14:tracePt t="46445" x="1193800" y="3698875"/>
          <p14:tracePt t="46453" x="1181100" y="3698875"/>
          <p14:tracePt t="46462" x="1155700" y="3698875"/>
          <p14:tracePt t="46469" x="1149350" y="3698875"/>
          <p14:tracePt t="46477" x="1135063" y="3705225"/>
          <p14:tracePt t="46485" x="1109663" y="3705225"/>
          <p14:tracePt t="46496" x="1096963" y="3711575"/>
          <p14:tracePt t="46501" x="1077913" y="3717925"/>
          <p14:tracePt t="46510" x="1050925" y="3730625"/>
          <p14:tracePt t="46517" x="1038225" y="3730625"/>
          <p14:tracePt t="46525" x="1012825" y="3736975"/>
          <p14:tracePt t="46543" x="985838" y="3743325"/>
          <p14:tracePt t="46549" x="979488" y="3749675"/>
          <p14:tracePt t="46558" x="973138" y="3749675"/>
          <p14:tracePt t="46565" x="966788" y="3756025"/>
          <p14:tracePt t="46573" x="954088" y="3756025"/>
          <p14:tracePt t="46581" x="941388" y="3776663"/>
          <p14:tracePt t="46605" x="941388" y="3783013"/>
          <p14:tracePt t="46613" x="935038" y="3789363"/>
          <p14:tracePt t="46637" x="935038" y="3802063"/>
          <p14:tracePt t="46645" x="935038" y="3808413"/>
          <p14:tracePt t="46653" x="935038" y="3821113"/>
          <p14:tracePt t="46661" x="935038" y="3827463"/>
          <p14:tracePt t="46669" x="935038" y="3841750"/>
          <p14:tracePt t="46677" x="935038" y="3848100"/>
          <p14:tracePt t="46685" x="935038" y="3860800"/>
          <p14:tracePt t="46694" x="935038" y="3867150"/>
          <p14:tracePt t="46701" x="935038" y="3879850"/>
          <p14:tracePt t="46710" x="947738" y="3898900"/>
          <p14:tracePt t="46725" x="954088" y="3905250"/>
          <p14:tracePt t="46732" x="973138" y="3919538"/>
          <p14:tracePt t="46749" x="985838" y="3919538"/>
          <p14:tracePt t="46757" x="992188" y="3925888"/>
          <p14:tracePt t="46765" x="1006475" y="3932238"/>
          <p14:tracePt t="46773" x="1019175" y="3938588"/>
          <p14:tracePt t="46789" x="1038225" y="3938588"/>
          <p14:tracePt t="46797" x="1050925" y="3938588"/>
          <p14:tracePt t="46804" x="1057275" y="3938588"/>
          <p14:tracePt t="46812" x="1077913" y="3957638"/>
          <p14:tracePt t="46821" x="1084263" y="3957638"/>
          <p14:tracePt t="46829" x="1103313" y="3963988"/>
          <p14:tracePt t="46836" x="1122363" y="3963988"/>
          <p14:tracePt t="46844" x="1135063" y="3963988"/>
          <p14:tracePt t="46853" x="1174750" y="3976688"/>
          <p14:tracePt t="46861" x="1181100" y="3976688"/>
          <p14:tracePt t="46868" x="1193800" y="3990975"/>
          <p14:tracePt t="46877" x="1220788" y="3990975"/>
          <p14:tracePt t="46885" x="1246188" y="3997325"/>
          <p14:tracePt t="46894" x="1277938" y="4003675"/>
          <p14:tracePt t="46901" x="1304925" y="4010025"/>
          <p14:tracePt t="46910" x="1349375" y="4022725"/>
          <p14:tracePt t="46917" x="1376363" y="4022725"/>
          <p14:tracePt t="46925" x="1401763" y="4035425"/>
          <p14:tracePt t="46933" x="1427163" y="4035425"/>
          <p14:tracePt t="46941" x="1473200" y="4035425"/>
          <p14:tracePt t="46949" x="1492250" y="4035425"/>
          <p14:tracePt t="46957" x="1512888" y="4054475"/>
          <p14:tracePt t="46965" x="1538288" y="4054475"/>
          <p14:tracePt t="46973" x="1557338" y="4060825"/>
          <p14:tracePt t="46981" x="1576388" y="4060825"/>
          <p14:tracePt t="46989" x="1597025" y="4060825"/>
          <p14:tracePt t="47014" x="1654175" y="4060825"/>
          <p14:tracePt t="47021" x="1668463" y="4060825"/>
          <p14:tracePt t="47030" x="1693863" y="4060825"/>
          <p14:tracePt t="47037" x="1706563" y="4060825"/>
          <p14:tracePt t="47045" x="1719263" y="4060825"/>
          <p14:tracePt t="47053" x="1746250" y="4054475"/>
          <p14:tracePt t="47063" x="1758950" y="4054475"/>
          <p14:tracePt t="47069" x="1797050" y="4035425"/>
          <p14:tracePt t="47077" x="1824038" y="4029075"/>
          <p14:tracePt t="47085" x="1830388" y="4029075"/>
          <p14:tracePt t="47096" x="1849438" y="4010025"/>
          <p14:tracePt t="47101" x="1855788" y="4003675"/>
          <p14:tracePt t="47110" x="1868488" y="3997325"/>
          <p14:tracePt t="47116" x="1889125" y="3983038"/>
          <p14:tracePt t="47125" x="1895475" y="3976688"/>
          <p14:tracePt t="47132" x="1901825" y="3970338"/>
          <p14:tracePt t="47141" x="1908175" y="3957638"/>
          <p14:tracePt t="47149" x="1914525" y="3938588"/>
          <p14:tracePt t="47157" x="1920875" y="3925888"/>
          <p14:tracePt t="47164" x="1933575" y="3905250"/>
          <p14:tracePt t="47173" x="1933575" y="3892550"/>
          <p14:tracePt t="47181" x="1933575" y="3879850"/>
          <p14:tracePt t="47189" x="1939925" y="3867150"/>
          <p14:tracePt t="47198" x="1939925" y="3848100"/>
          <p14:tracePt t="47205" x="1939925" y="3833813"/>
          <p14:tracePt t="47215" x="1939925" y="3808413"/>
          <p14:tracePt t="47221" x="1939925" y="3795713"/>
          <p14:tracePt t="47229" x="1939925" y="3783013"/>
          <p14:tracePt t="47237" x="1939925" y="3770313"/>
          <p14:tracePt t="47246" x="1939925" y="3762375"/>
          <p14:tracePt t="47253" x="1939925" y="3756025"/>
          <p14:tracePt t="47261" x="1939925" y="3749675"/>
          <p14:tracePt t="47269" x="1939925" y="3743325"/>
          <p14:tracePt t="47277" x="1933575" y="3724275"/>
          <p14:tracePt t="47285" x="1927225" y="3724275"/>
          <p14:tracePt t="47297" x="1920875" y="3717925"/>
          <p14:tracePt t="47309" x="1914525" y="3717925"/>
          <p14:tracePt t="47317" x="1901825" y="3717925"/>
          <p14:tracePt t="47325" x="1882775" y="3711575"/>
          <p14:tracePt t="47333" x="1868488" y="3705225"/>
          <p14:tracePt t="47341" x="1862138" y="3705225"/>
          <p14:tracePt t="47349" x="1817688" y="3692525"/>
          <p14:tracePt t="47357" x="1803400" y="3692525"/>
          <p14:tracePt t="47365" x="1758950" y="3671888"/>
          <p14:tracePt t="47373" x="1719263" y="3659188"/>
          <p14:tracePt t="47381" x="1687513" y="3652838"/>
          <p14:tracePt t="47389" x="1635125" y="3640138"/>
          <p14:tracePt t="47397" x="1603375" y="3633788"/>
          <p14:tracePt t="47405" x="1563688" y="3627438"/>
          <p14:tracePt t="47416" x="1544638" y="3613150"/>
          <p14:tracePt t="47421" x="1538288" y="3613150"/>
          <p14:tracePt t="47431" x="1512888" y="3613150"/>
          <p14:tracePt t="47437" x="1498600" y="3606800"/>
          <p14:tracePt t="47453" x="1485900" y="3606800"/>
          <p14:tracePt t="47461" x="1479550" y="3606800"/>
          <p14:tracePt t="47469" x="1473200" y="3606800"/>
          <p14:tracePt t="47479" x="1460500" y="3606800"/>
          <p14:tracePt t="47485" x="1441450" y="3606800"/>
          <p14:tracePt t="47494" x="1427163" y="3606800"/>
          <p14:tracePt t="47501" x="1401763" y="3606800"/>
          <p14:tracePt t="47509" x="1370013" y="3606800"/>
          <p14:tracePt t="47517" x="1343025" y="3606800"/>
          <p14:tracePt t="47525" x="1311275" y="3606800"/>
          <p14:tracePt t="47533" x="1284288" y="3606800"/>
          <p14:tracePt t="47541" x="1252538" y="3606800"/>
          <p14:tracePt t="47549" x="1227138" y="3606800"/>
          <p14:tracePt t="47557" x="1193800" y="3621088"/>
          <p14:tracePt t="47565" x="1187450" y="3621088"/>
          <p14:tracePt t="47573" x="1174750" y="3627438"/>
          <p14:tracePt t="47582" x="1168400" y="3627438"/>
          <p14:tracePt t="47589" x="1162050" y="3627438"/>
          <p14:tracePt t="47605" x="1141413" y="3633788"/>
          <p14:tracePt t="47613" x="1135063" y="3640138"/>
          <p14:tracePt t="47621" x="1128713" y="3646488"/>
          <p14:tracePt t="47631" x="1116013" y="3652838"/>
          <p14:tracePt t="47637" x="1109663" y="3659188"/>
          <p14:tracePt t="47647" x="1103313" y="3665538"/>
          <p14:tracePt t="47653" x="1084263" y="3684588"/>
          <p14:tracePt t="47662" x="1077913" y="3692525"/>
          <p14:tracePt t="47669" x="1071563" y="3698875"/>
          <p14:tracePt t="47680" x="1057275" y="3711575"/>
          <p14:tracePt t="47685" x="1057275" y="3717925"/>
          <p14:tracePt t="47693" x="1057275" y="3724275"/>
          <p14:tracePt t="47700" x="1057275" y="3743325"/>
          <p14:tracePt t="47709" x="1057275" y="3749675"/>
          <p14:tracePt t="47716" x="1057275" y="3762375"/>
          <p14:tracePt t="47725" x="1057275" y="3770313"/>
          <p14:tracePt t="47732" x="1057275" y="3783013"/>
          <p14:tracePt t="47741" x="1057275" y="3802063"/>
          <p14:tracePt t="47748" x="1057275" y="3808413"/>
          <p14:tracePt t="47757" x="1071563" y="3827463"/>
          <p14:tracePt t="47765" x="1077913" y="3841750"/>
          <p14:tracePt t="47773" x="1096963" y="3860800"/>
          <p14:tracePt t="47783" x="1122363" y="3886200"/>
          <p14:tracePt t="47789" x="1149350" y="3911600"/>
          <p14:tracePt t="47797" x="1174750" y="3932238"/>
          <p14:tracePt t="47805" x="1187450" y="3944938"/>
          <p14:tracePt t="47816" x="1212850" y="3963988"/>
          <p14:tracePt t="47821" x="1239838" y="3990975"/>
          <p14:tracePt t="47831" x="1246188" y="3990975"/>
          <p14:tracePt t="47836" x="1258888" y="3997325"/>
          <p14:tracePt t="47844" x="1265238" y="4003675"/>
          <p14:tracePt t="47852" x="1277938" y="4003675"/>
          <p14:tracePt t="47861" x="1298575" y="4010025"/>
          <p14:tracePt t="47868" x="1304925" y="4010025"/>
          <p14:tracePt t="47877" x="1317625" y="4010025"/>
          <p14:tracePt t="47896" x="1343025" y="4016375"/>
          <p14:tracePt t="47900" x="1370013" y="4029075"/>
          <p14:tracePt t="47909" x="1408113" y="4029075"/>
          <p14:tracePt t="47916" x="1454150" y="4035425"/>
          <p14:tracePt t="47925" x="1519238" y="4048125"/>
          <p14:tracePt t="47933" x="1576388" y="4048125"/>
          <p14:tracePt t="47941" x="1641475" y="4068763"/>
          <p14:tracePt t="47950" x="1687513" y="4068763"/>
          <p14:tracePt t="47957" x="1739900" y="4068763"/>
          <p14:tracePt t="47965" x="1784350" y="4068763"/>
          <p14:tracePt t="47973" x="1811338" y="4068763"/>
          <p14:tracePt t="47982" x="1830388" y="4068763"/>
          <p14:tracePt t="47989" x="1855788" y="4075113"/>
          <p14:tracePt t="47997" x="1882775" y="4075113"/>
          <p14:tracePt t="48005" x="1889125" y="4075113"/>
          <p14:tracePt t="48014" x="1901825" y="4075113"/>
          <p14:tracePt t="48021" x="1914525" y="4075113"/>
          <p14:tracePt t="48029" x="1927225" y="4075113"/>
          <p14:tracePt t="48037" x="1952625" y="4075113"/>
          <p14:tracePt t="48047" x="1960563" y="4068763"/>
          <p14:tracePt t="48053" x="1966913" y="4060825"/>
          <p14:tracePt t="48062" x="1992313" y="4035425"/>
          <p14:tracePt t="48069" x="2017713" y="4022725"/>
          <p14:tracePt t="48079" x="2024063" y="4016375"/>
          <p14:tracePt t="48085" x="2038350" y="4003675"/>
          <p14:tracePt t="48093" x="2076450" y="3983038"/>
          <p14:tracePt t="48101" x="2076450" y="3976688"/>
          <p14:tracePt t="48109" x="2082800" y="3963988"/>
          <p14:tracePt t="48118" x="2082800" y="3957638"/>
          <p14:tracePt t="48133" x="2082800" y="3951288"/>
          <p14:tracePt t="48141" x="2082800" y="3944938"/>
          <p14:tracePt t="48157" x="2082800" y="3938588"/>
          <p14:tracePt t="48165" x="2082800" y="3932238"/>
          <p14:tracePt t="48173" x="2082800" y="3925888"/>
          <p14:tracePt t="48182" x="2082800" y="3919538"/>
          <p14:tracePt t="48189" x="2082800" y="3898900"/>
          <p14:tracePt t="48197" x="2063750" y="3879850"/>
          <p14:tracePt t="48205" x="2057400" y="3860800"/>
          <p14:tracePt t="48214" x="2051050" y="3854450"/>
          <p14:tracePt t="48221" x="2044700" y="3848100"/>
          <p14:tracePt t="48229" x="2038350" y="3841750"/>
          <p14:tracePt t="48237" x="2032000" y="3833813"/>
          <p14:tracePt t="48247" x="2024063" y="3827463"/>
          <p14:tracePt t="48253" x="2017713" y="3821113"/>
          <p14:tracePt t="48269" x="2011363" y="3821113"/>
          <p14:tracePt t="48280" x="1998663" y="3814763"/>
          <p14:tracePt t="48294" x="1973263" y="3795713"/>
          <p14:tracePt t="48301" x="1966913" y="3795713"/>
          <p14:tracePt t="48309" x="1933575" y="3783013"/>
          <p14:tracePt t="48318" x="1914525" y="3776663"/>
          <p14:tracePt t="48325" x="1882775" y="3762375"/>
          <p14:tracePt t="48333" x="1855788" y="3749675"/>
          <p14:tracePt t="48341" x="1830388" y="3749675"/>
          <p14:tracePt t="48350" x="1797050" y="3736975"/>
          <p14:tracePt t="48357" x="1771650" y="3730625"/>
          <p14:tracePt t="48365" x="1746250" y="3724275"/>
          <p14:tracePt t="48373" x="1731963" y="3724275"/>
          <p14:tracePt t="48382" x="1706563" y="3724275"/>
          <p14:tracePt t="48388" x="1681163" y="3717925"/>
          <p14:tracePt t="48396" x="1662113" y="3705225"/>
          <p14:tracePt t="48405" x="1635125" y="3705225"/>
          <p14:tracePt t="48412" x="1609725" y="3698875"/>
          <p14:tracePt t="48421" x="1582738" y="3698875"/>
          <p14:tracePt t="48428" x="1563688" y="3698875"/>
          <p14:tracePt t="48437" x="1538288" y="3698875"/>
          <p14:tracePt t="48445" x="1504950" y="3698875"/>
          <p14:tracePt t="48452" x="1466850" y="3698875"/>
          <p14:tracePt t="48461" x="1447800" y="3698875"/>
          <p14:tracePt t="48469" x="1420813" y="3698875"/>
          <p14:tracePt t="48478" x="1408113" y="3698875"/>
          <p14:tracePt t="48485" x="1382713" y="3698875"/>
          <p14:tracePt t="48493" x="1355725" y="3698875"/>
          <p14:tracePt t="48501" x="1343025" y="3698875"/>
          <p14:tracePt t="48509" x="1317625" y="3698875"/>
          <p14:tracePt t="48518" x="1311275" y="3698875"/>
          <p14:tracePt t="48525" x="1298575" y="3698875"/>
          <p14:tracePt t="48541" x="1284288" y="3698875"/>
          <p14:tracePt t="48549" x="1277938" y="3698875"/>
          <p14:tracePt t="48557" x="1271588" y="3698875"/>
          <p14:tracePt t="48565" x="1258888" y="3698875"/>
          <p14:tracePt t="48574" x="1239838" y="3698875"/>
          <p14:tracePt t="48581" x="1233488" y="3698875"/>
          <p14:tracePt t="48589" x="1212850" y="3698875"/>
          <p14:tracePt t="48597" x="1200150" y="3698875"/>
          <p14:tracePt t="48607" x="1174750" y="3698875"/>
          <p14:tracePt t="48613" x="1162050" y="3711575"/>
          <p14:tracePt t="48621" x="1122363" y="3711575"/>
          <p14:tracePt t="48630" x="1116013" y="3717925"/>
          <p14:tracePt t="48645" x="1084263" y="3730625"/>
          <p14:tracePt t="48653" x="1063625" y="3736975"/>
          <p14:tracePt t="48662" x="1050925" y="3756025"/>
          <p14:tracePt t="48669" x="1044575" y="3756025"/>
          <p14:tracePt t="48679" x="1031875" y="3762375"/>
          <p14:tracePt t="48685" x="1025525" y="3770313"/>
          <p14:tracePt t="48693" x="1006475" y="3776663"/>
          <p14:tracePt t="48701" x="1006475" y="3783013"/>
          <p14:tracePt t="48709" x="1000125" y="3789363"/>
          <p14:tracePt t="48719" x="979488" y="3795713"/>
          <p14:tracePt t="48725" x="973138" y="3795713"/>
          <p14:tracePt t="48735" x="966788" y="3802063"/>
          <p14:tracePt t="48741" x="960438" y="3808413"/>
          <p14:tracePt t="48757" x="954088" y="3814763"/>
          <p14:tracePt t="48768" x="947738" y="3821113"/>
          <p14:tracePt t="48773" x="941388" y="3827463"/>
          <p14:tracePt t="48781" x="941388" y="3833813"/>
          <p14:tracePt t="48789" x="935038" y="3848100"/>
          <p14:tracePt t="48805" x="935038" y="3854450"/>
          <p14:tracePt t="48814" x="935038" y="3867150"/>
          <p14:tracePt t="48821" x="928688" y="3873500"/>
          <p14:tracePt t="48837" x="920750" y="3879850"/>
          <p14:tracePt t="48845" x="920750" y="3886200"/>
          <p14:tracePt t="48869" x="920750" y="3898900"/>
          <p14:tracePt t="48877" x="920750" y="3905250"/>
          <p14:tracePt t="48898" x="908050" y="3925888"/>
          <p14:tracePt t="48908" x="908050" y="3932238"/>
          <p14:tracePt t="48916" x="901700" y="3951288"/>
          <p14:tracePt t="48933" x="901700" y="3963988"/>
          <p14:tracePt t="48941" x="901700" y="3970338"/>
          <p14:tracePt t="48948" x="895350" y="3983038"/>
          <p14:tracePt t="48965" x="889000" y="3990975"/>
          <p14:tracePt t="48973" x="882650" y="4003675"/>
          <p14:tracePt t="48989" x="882650" y="4010025"/>
          <p14:tracePt t="48996" x="882650" y="4022725"/>
          <p14:tracePt t="49005" x="882650" y="4029075"/>
          <p14:tracePt t="49013" x="882650" y="4035425"/>
          <p14:tracePt t="49029" x="882650" y="4048125"/>
          <p14:tracePt t="49037" x="882650" y="4054475"/>
          <p14:tracePt t="49046" x="882650" y="4060825"/>
          <p14:tracePt t="49053" x="882650" y="4068763"/>
          <p14:tracePt t="49069" x="882650" y="4094163"/>
          <p14:tracePt t="49077" x="882650" y="4100513"/>
          <p14:tracePt t="49085" x="882650" y="4113213"/>
          <p14:tracePt t="49093" x="876300" y="4119563"/>
          <p14:tracePt t="49101" x="876300" y="4132263"/>
          <p14:tracePt t="49109" x="869950" y="4140200"/>
          <p14:tracePt t="49117" x="869950" y="4152900"/>
          <p14:tracePt t="49134" x="869950" y="4159250"/>
          <p14:tracePt t="49140" x="869950" y="4165600"/>
          <p14:tracePt t="49148" x="869950" y="4171950"/>
          <p14:tracePt t="49165" x="869950" y="4184650"/>
          <p14:tracePt t="49172" x="869950" y="4191000"/>
          <p14:tracePt t="49189" x="869950" y="4197350"/>
          <p14:tracePt t="49196" x="869950" y="4210050"/>
          <p14:tracePt t="49212" x="869950" y="4230688"/>
          <p14:tracePt t="49221" x="869950" y="4237038"/>
          <p14:tracePt t="49228" x="869950" y="4243388"/>
          <p14:tracePt t="49236" x="869950" y="4249738"/>
          <p14:tracePt t="49244" x="869950" y="4256088"/>
          <p14:tracePt t="49253" x="869950" y="4262438"/>
          <p14:tracePt t="49261" x="869950" y="4275138"/>
          <p14:tracePt t="49268" x="869950" y="4281488"/>
          <p14:tracePt t="49276" x="876300" y="4295775"/>
          <p14:tracePt t="49293" x="882650" y="4308475"/>
          <p14:tracePt t="49301" x="889000" y="4314825"/>
          <p14:tracePt t="49309" x="895350" y="4327525"/>
          <p14:tracePt t="49317" x="901700" y="4346575"/>
          <p14:tracePt t="49325" x="920750" y="4359275"/>
          <p14:tracePt t="49341" x="928688" y="4367213"/>
          <p14:tracePt t="49349" x="928688" y="4373563"/>
          <p14:tracePt t="49357" x="935038" y="4386263"/>
          <p14:tracePt t="49382" x="935038" y="4392613"/>
          <p14:tracePt t="49399" x="941388" y="4411663"/>
          <p14:tracePt t="49413" x="941388" y="4424363"/>
          <p14:tracePt t="49421" x="941388" y="4430713"/>
          <p14:tracePt t="49429" x="947738" y="4445000"/>
          <p14:tracePt t="49437" x="954088" y="4457700"/>
          <p14:tracePt t="49453" x="960438" y="4464050"/>
          <p14:tracePt t="49462" x="960438" y="4470400"/>
          <p14:tracePt t="49469" x="966788" y="4476750"/>
          <p14:tracePt t="49477" x="979488" y="4495800"/>
          <p14:tracePt t="49485" x="985838" y="4508500"/>
          <p14:tracePt t="49493" x="985838" y="4522788"/>
          <p14:tracePt t="49502" x="992188" y="4529138"/>
          <p14:tracePt t="49509" x="1000125" y="4541838"/>
          <p14:tracePt t="49517" x="1006475" y="4548188"/>
          <p14:tracePt t="49525" x="1006475" y="4554538"/>
          <p14:tracePt t="49533" x="1006475" y="4573588"/>
          <p14:tracePt t="49541" x="1012825" y="4587875"/>
          <p14:tracePt t="49549" x="1019175" y="4600575"/>
          <p14:tracePt t="49557" x="1025525" y="4619625"/>
          <p14:tracePt t="49564" x="1025525" y="4632325"/>
          <p14:tracePt t="49572" x="1038225" y="4645025"/>
          <p14:tracePt t="49580" x="1044575" y="4665663"/>
          <p14:tracePt t="49589" x="1050925" y="4678363"/>
          <p14:tracePt t="49596" x="1050925" y="4691063"/>
          <p14:tracePt t="49604" x="1057275" y="4710113"/>
          <p14:tracePt t="49612" x="1077913" y="4722813"/>
          <p14:tracePt t="49621" x="1077913" y="4729163"/>
          <p14:tracePt t="49636" x="1084263" y="4737100"/>
          <p14:tracePt t="49645" x="1084263" y="4743450"/>
          <p14:tracePt t="49685" x="1084263" y="4749800"/>
          <p14:tracePt t="49829" x="1084263" y="4756150"/>
          <p14:tracePt t="49853" x="1077913" y="4756150"/>
          <p14:tracePt t="49870" x="1057275" y="4749800"/>
          <p14:tracePt t="49877" x="1050925" y="4743450"/>
          <p14:tracePt t="49885" x="1038225" y="4737100"/>
          <p14:tracePt t="49893" x="1031875" y="4729163"/>
          <p14:tracePt t="49901" x="1025525" y="4722813"/>
          <p14:tracePt t="49909" x="1019175" y="4703763"/>
          <p14:tracePt t="49917" x="1012825" y="4697413"/>
          <p14:tracePt t="49925" x="1000125" y="4678363"/>
          <p14:tracePt t="49932" x="1000125" y="4672013"/>
          <p14:tracePt t="49941" x="1000125" y="4657725"/>
          <p14:tracePt t="49948" x="1000125" y="4645025"/>
          <p14:tracePt t="49956" x="992188" y="4619625"/>
          <p14:tracePt t="49964" x="985838" y="4613275"/>
          <p14:tracePt t="49973" x="973138" y="4600575"/>
          <p14:tracePt t="49980" x="973138" y="4587875"/>
          <p14:tracePt t="49989" x="973138" y="4567238"/>
          <p14:tracePt t="49997" x="973138" y="4560888"/>
          <p14:tracePt t="50005" x="960438" y="4548188"/>
          <p14:tracePt t="50012" x="954088" y="4522788"/>
          <p14:tracePt t="50021" x="947738" y="4508500"/>
          <p14:tracePt t="50029" x="941388" y="4483100"/>
          <p14:tracePt t="50036" x="928688" y="4470400"/>
          <p14:tracePt t="50045" x="928688" y="4457700"/>
          <p14:tracePt t="50053" x="928688" y="4451350"/>
          <p14:tracePt t="50061" x="928688" y="4430713"/>
          <p14:tracePt t="50068" x="928688" y="4424363"/>
          <p14:tracePt t="50076" x="928688" y="4418013"/>
          <p14:tracePt t="50084" x="928688" y="4405313"/>
          <p14:tracePt t="50100" x="928688" y="4392613"/>
          <p14:tracePt t="50109" x="935038" y="4379913"/>
          <p14:tracePt t="50117" x="941388" y="4373563"/>
          <p14:tracePt t="50125" x="947738" y="4346575"/>
          <p14:tracePt t="50133" x="954088" y="4340225"/>
          <p14:tracePt t="50141" x="966788" y="4321175"/>
          <p14:tracePt t="50156" x="973138" y="4302125"/>
          <p14:tracePt t="50164" x="1000125" y="4275138"/>
          <p14:tracePt t="50173" x="1019175" y="4262438"/>
          <p14:tracePt t="50180" x="1031875" y="4256088"/>
          <p14:tracePt t="50189" x="1038225" y="4249738"/>
          <p14:tracePt t="50197" x="1063625" y="4224338"/>
          <p14:tracePt t="50205" x="1077913" y="4210050"/>
          <p14:tracePt t="50213" x="1096963" y="4191000"/>
          <p14:tracePt t="50223" x="1122363" y="4178300"/>
          <p14:tracePt t="50228" x="1128713" y="4171950"/>
          <p14:tracePt t="50236" x="1141413" y="4152900"/>
          <p14:tracePt t="50245" x="1155700" y="4146550"/>
          <p14:tracePt t="50253" x="1174750" y="4140200"/>
          <p14:tracePt t="50260" x="1187450" y="4132263"/>
          <p14:tracePt t="50268" x="1200150" y="4125913"/>
          <p14:tracePt t="50276" x="1206500" y="4125913"/>
          <p14:tracePt t="50285" x="1227138" y="4119563"/>
          <p14:tracePt t="50293" x="1246188" y="4106863"/>
          <p14:tracePt t="50301" x="1265238" y="4100513"/>
          <p14:tracePt t="50309" x="1292225" y="4100513"/>
          <p14:tracePt t="50317" x="1311275" y="4100513"/>
          <p14:tracePt t="50325" x="1330325" y="4094163"/>
          <p14:tracePt t="50333" x="1336675" y="4087813"/>
          <p14:tracePt t="50341" x="1343025" y="4087813"/>
          <p14:tracePt t="50349" x="1349375" y="4087813"/>
          <p14:tracePt t="50357" x="1355725" y="4087813"/>
          <p14:tracePt t="50373" x="1362075" y="4087813"/>
          <p14:tracePt t="50405" x="1370013" y="4087813"/>
          <p14:tracePt t="50437" x="1376363" y="4087813"/>
          <p14:tracePt t="50445" x="1389063" y="4087813"/>
          <p14:tracePt t="50454" x="1414463" y="4087813"/>
          <p14:tracePt t="50461" x="1420813" y="4087813"/>
          <p14:tracePt t="50469" x="1447800" y="4100513"/>
          <p14:tracePt t="50477" x="1454150" y="4106863"/>
          <p14:tracePt t="50488" x="1479550" y="4125913"/>
          <p14:tracePt t="50493" x="1492250" y="4140200"/>
          <p14:tracePt t="50501" x="1519238" y="4159250"/>
          <p14:tracePt t="50509" x="1538288" y="4171950"/>
          <p14:tracePt t="50518" x="1550988" y="4197350"/>
          <p14:tracePt t="50525" x="1570038" y="4217988"/>
          <p14:tracePt t="50533" x="1582738" y="4230688"/>
          <p14:tracePt t="50542" x="1603375" y="4249738"/>
          <p14:tracePt t="50550" x="1628775" y="4262438"/>
          <p14:tracePt t="50558" x="1641475" y="4281488"/>
          <p14:tracePt t="50566" x="1662113" y="4295775"/>
          <p14:tracePt t="50573" x="1668463" y="4302125"/>
          <p14:tracePt t="50581" x="1681163" y="4314825"/>
          <p14:tracePt t="50591" x="1687513" y="4321175"/>
          <p14:tracePt t="50597" x="1693863" y="4321175"/>
          <p14:tracePt t="50605" x="1706563" y="4340225"/>
          <p14:tracePt t="50614" x="1712913" y="4346575"/>
          <p14:tracePt t="50621" x="1712913" y="4359275"/>
          <p14:tracePt t="50631" x="1719263" y="4367213"/>
          <p14:tracePt t="50636" x="1731963" y="4379913"/>
          <p14:tracePt t="50646" x="1752600" y="4392613"/>
          <p14:tracePt t="50653" x="1752600" y="4398963"/>
          <p14:tracePt t="50660" x="1758950" y="4405313"/>
          <p14:tracePt t="50669" x="1765300" y="4430713"/>
          <p14:tracePt t="50677" x="1765300" y="4438650"/>
          <p14:tracePt t="50685" x="1771650" y="4451350"/>
          <p14:tracePt t="50694" x="1771650" y="4457700"/>
          <p14:tracePt t="50701" x="1784350" y="4470400"/>
          <p14:tracePt t="50709" x="1790700" y="4476750"/>
          <p14:tracePt t="50717" x="1790700" y="4483100"/>
          <p14:tracePt t="50726" x="1797050" y="4489450"/>
          <p14:tracePt t="50733" x="1797050" y="4502150"/>
          <p14:tracePt t="50741" x="1797050" y="4508500"/>
          <p14:tracePt t="50748" x="1803400" y="4516438"/>
          <p14:tracePt t="50756" x="1803400" y="4522788"/>
          <p14:tracePt t="50764" x="1811338" y="4529138"/>
          <p14:tracePt t="50772" x="1811338" y="4535488"/>
          <p14:tracePt t="50780" x="1811338" y="4541838"/>
          <p14:tracePt t="50788" x="1811338" y="4567238"/>
          <p14:tracePt t="50805" x="1811338" y="4579938"/>
          <p14:tracePt t="50814" x="1811338" y="4594225"/>
          <p14:tracePt t="50830" x="1811338" y="4606925"/>
          <p14:tracePt t="50837" x="1811338" y="4625975"/>
          <p14:tracePt t="50845" x="1811338" y="4638675"/>
          <p14:tracePt t="50853" x="1824038" y="4665663"/>
          <p14:tracePt t="50861" x="1824038" y="4678363"/>
          <p14:tracePt t="50882" x="1824038" y="4691063"/>
          <p14:tracePt t="50887" x="1824038" y="4697413"/>
          <p14:tracePt t="50893" x="1824038" y="4703763"/>
          <p14:tracePt t="50901" x="1824038" y="4716463"/>
          <p14:tracePt t="50909" x="1830388" y="4722813"/>
          <p14:tracePt t="50927" x="1830388" y="4737100"/>
          <p14:tracePt t="50933" x="1830388" y="4743450"/>
          <p14:tracePt t="50941" x="1830388" y="4749800"/>
          <p14:tracePt t="51005" x="1830388" y="4756150"/>
          <p14:tracePt t="51108" x="1830388" y="4762500"/>
          <p14:tracePt t="51116" x="1824038" y="4756150"/>
          <p14:tracePt t="51125" x="1824038" y="4743450"/>
          <p14:tracePt t="51132" x="1811338" y="4716463"/>
          <p14:tracePt t="51141" x="1811338" y="4691063"/>
          <p14:tracePt t="51149" x="1803400" y="4678363"/>
          <p14:tracePt t="51157" x="1797050" y="4645025"/>
          <p14:tracePt t="51165" x="1797050" y="4606925"/>
          <p14:tracePt t="51174" x="1797050" y="4594225"/>
          <p14:tracePt t="51181" x="1784350" y="4560888"/>
          <p14:tracePt t="51189" x="1778000" y="4535488"/>
          <p14:tracePt t="51197" x="1771650" y="4508500"/>
          <p14:tracePt t="51205" x="1771650" y="4483100"/>
          <p14:tracePt t="51214" x="1765300" y="4464050"/>
          <p14:tracePt t="51221" x="1746250" y="4438650"/>
          <p14:tracePt t="51229" x="1739900" y="4411663"/>
          <p14:tracePt t="51237" x="1719263" y="4386263"/>
          <p14:tracePt t="51245" x="1719263" y="4352925"/>
          <p14:tracePt t="51253" x="1700213" y="4327525"/>
          <p14:tracePt t="51261" x="1693863" y="4308475"/>
          <p14:tracePt t="51269" x="1687513" y="4289425"/>
          <p14:tracePt t="51277" x="1681163" y="4268788"/>
          <p14:tracePt t="51285" x="1662113" y="4243388"/>
          <p14:tracePt t="51293" x="1662113" y="4237038"/>
          <p14:tracePt t="51301" x="1647825" y="4224338"/>
          <p14:tracePt t="51317" x="1628775" y="4203700"/>
          <p14:tracePt t="51327" x="1622425" y="4197350"/>
          <p14:tracePt t="51343" x="1609725" y="4184650"/>
          <p14:tracePt t="51351" x="1603375" y="4178300"/>
          <p14:tracePt t="51357" x="1590675" y="4165600"/>
          <p14:tracePt t="51365" x="1582738" y="4159250"/>
          <p14:tracePt t="51375" x="1576388" y="4152900"/>
          <p14:tracePt t="51381" x="1563688" y="4146550"/>
          <p14:tracePt t="51389" x="1544638" y="4125913"/>
          <p14:tracePt t="51396" x="1531938" y="4119563"/>
          <p14:tracePt t="51406" x="1512888" y="4113213"/>
          <p14:tracePt t="51414" x="1498600" y="4106863"/>
          <p14:tracePt t="51421" x="1473200" y="4106863"/>
          <p14:tracePt t="51429" x="1460500" y="4087813"/>
          <p14:tracePt t="51437" x="1454150" y="4087813"/>
          <p14:tracePt t="51445" x="1427163" y="4081463"/>
          <p14:tracePt t="51453" x="1414463" y="4075113"/>
          <p14:tracePt t="51461" x="1401763" y="4075113"/>
          <p14:tracePt t="51469" x="1382713" y="4068763"/>
          <p14:tracePt t="51477" x="1376363" y="4068763"/>
          <p14:tracePt t="51485" x="1362075" y="4060825"/>
          <p14:tracePt t="51493" x="1355725" y="4060825"/>
          <p14:tracePt t="51501" x="1343025" y="4060825"/>
          <p14:tracePt t="51509" x="1336675" y="4060825"/>
          <p14:tracePt t="51517" x="1317625" y="4060825"/>
          <p14:tracePt t="51526" x="1304925" y="4060825"/>
          <p14:tracePt t="51533" x="1277938" y="4060825"/>
          <p14:tracePt t="51542" x="1252538" y="4060825"/>
          <p14:tracePt t="51549" x="1239838" y="4060825"/>
          <p14:tracePt t="51557" x="1227138" y="4060825"/>
          <p14:tracePt t="51565" x="1206500" y="4060825"/>
          <p14:tracePt t="51575" x="1187450" y="4060825"/>
          <p14:tracePt t="51582" x="1181100" y="4060825"/>
          <p14:tracePt t="51589" x="1162050" y="4068763"/>
          <p14:tracePt t="51597" x="1128713" y="4075113"/>
          <p14:tracePt t="51607" x="1122363" y="4081463"/>
          <p14:tracePt t="51614" x="1116013" y="4087813"/>
          <p14:tracePt t="51621" x="1103313" y="4113213"/>
          <p14:tracePt t="51629" x="1096963" y="4119563"/>
          <p14:tracePt t="51637" x="1090613" y="4125913"/>
          <p14:tracePt t="51653" x="1071563" y="4146550"/>
          <p14:tracePt t="51661" x="1063625" y="4152900"/>
          <p14:tracePt t="51669" x="1063625" y="4171950"/>
          <p14:tracePt t="51679" x="1057275" y="4191000"/>
          <p14:tracePt t="51685" x="1050925" y="4217988"/>
          <p14:tracePt t="51693" x="1044575" y="4230688"/>
          <p14:tracePt t="51701" x="1038225" y="4243388"/>
          <p14:tracePt t="51710" x="1025525" y="4262438"/>
          <p14:tracePt t="51717" x="1019175" y="4268788"/>
          <p14:tracePt t="51725" x="1019175" y="4281488"/>
          <p14:tracePt t="51733" x="1019175" y="4289425"/>
          <p14:tracePt t="51742" x="1012825" y="4302125"/>
          <p14:tracePt t="51750" x="1012825" y="4308475"/>
          <p14:tracePt t="51757" x="1000125" y="4321175"/>
          <p14:tracePt t="51765" x="1000125" y="4327525"/>
          <p14:tracePt t="51774" x="1000125" y="4352925"/>
          <p14:tracePt t="51782" x="1000125" y="4367213"/>
          <p14:tracePt t="51789" x="992188" y="4392613"/>
          <p14:tracePt t="51798" x="992188" y="4405313"/>
          <p14:tracePt t="51807" x="992188" y="4430713"/>
          <p14:tracePt t="51813" x="992188" y="4438650"/>
          <p14:tracePt t="51821" x="992188" y="4445000"/>
          <p14:tracePt t="51829" x="992188" y="4457700"/>
          <p14:tracePt t="51837" x="992188" y="4483100"/>
          <p14:tracePt t="51853" x="1012825" y="4495800"/>
          <p14:tracePt t="51861" x="1019175" y="4516438"/>
          <p14:tracePt t="51869" x="1025525" y="4522788"/>
          <p14:tracePt t="51885" x="1031875" y="4535488"/>
          <p14:tracePt t="51893" x="1038225" y="4548188"/>
          <p14:tracePt t="51901" x="1044575" y="4554538"/>
          <p14:tracePt t="51908" x="1050925" y="4567238"/>
          <p14:tracePt t="51916" x="1057275" y="4573588"/>
          <p14:tracePt t="51924" x="1063625" y="4579938"/>
          <p14:tracePt t="51932" x="1071563" y="4587875"/>
          <p14:tracePt t="51941" x="1077913" y="4606925"/>
          <p14:tracePt t="51948" x="1084263" y="4619625"/>
          <p14:tracePt t="51957" x="1090613" y="4619625"/>
          <p14:tracePt t="51965" x="1096963" y="4625975"/>
          <p14:tracePt t="51974" x="1103313" y="4632325"/>
          <p14:tracePt t="51981" x="1109663" y="4638675"/>
          <p14:tracePt t="51998" x="1116013" y="4645025"/>
          <p14:tracePt t="52007" x="1122363" y="4651375"/>
          <p14:tracePt t="52017" x="1128713" y="4657725"/>
          <p14:tracePt t="52029" x="1141413" y="4678363"/>
          <p14:tracePt t="52046" x="1149350" y="4684713"/>
          <p14:tracePt t="52061" x="1155700" y="4691063"/>
          <p14:tracePt t="52069" x="1162050" y="4697413"/>
          <p14:tracePt t="52077" x="1168400" y="4703763"/>
          <p14:tracePt t="52101" x="1168400" y="4710113"/>
          <p14:tracePt t="52125" x="1174750" y="4716463"/>
          <p14:tracePt t="52437" x="1187450" y="4716463"/>
          <p14:tracePt t="52445" x="1193800" y="4716463"/>
          <p14:tracePt t="52453" x="1206500" y="4737100"/>
          <p14:tracePt t="52468" x="1220788" y="4743450"/>
          <p14:tracePt t="52484" x="1233488" y="4743450"/>
          <p14:tracePt t="52493" x="1239838" y="4743450"/>
          <p14:tracePt t="52500" x="1258888" y="4749800"/>
          <p14:tracePt t="52508" x="1265238" y="4756150"/>
          <p14:tracePt t="52517" x="1271588" y="4762500"/>
          <p14:tracePt t="52525" x="1284288" y="4775200"/>
          <p14:tracePt t="52533" x="1292225" y="4781550"/>
          <p14:tracePt t="52549" x="1304925" y="4794250"/>
          <p14:tracePt t="52557" x="1311275" y="4800600"/>
          <p14:tracePt t="52565" x="1317625" y="4800600"/>
          <p14:tracePt t="52575" x="1323975" y="4806950"/>
          <p14:tracePt t="52589" x="1330325" y="4814888"/>
          <p14:tracePt t="52598" x="1336675" y="4821238"/>
          <p14:tracePt t="52607" x="1343025" y="4827588"/>
          <p14:tracePt t="52621" x="1355725" y="4833938"/>
          <p14:tracePt t="52637" x="1362075" y="4833938"/>
          <p14:tracePt t="52645" x="1370013" y="4833938"/>
          <p14:tracePt t="52669" x="1389063" y="4840288"/>
          <p14:tracePt t="52709" x="1395413" y="4846638"/>
          <p14:tracePt t="52725" x="1401763" y="4852988"/>
          <p14:tracePt t="52733" x="1408113" y="4859338"/>
          <p14:tracePt t="52741" x="1427163" y="4872038"/>
          <p14:tracePt t="52749" x="1433513" y="4878388"/>
          <p14:tracePt t="52757" x="1441450" y="4886325"/>
          <p14:tracePt t="52885" x="1454150" y="4878388"/>
          <p14:tracePt t="52895" x="1460500" y="4872038"/>
          <p14:tracePt t="52909" x="1473200" y="4872038"/>
          <p14:tracePt t="52917" x="1479550" y="4865688"/>
          <p14:tracePt t="52925" x="1485900" y="4865688"/>
          <p14:tracePt t="52933" x="1492250" y="4859338"/>
          <p14:tracePt t="52941" x="1498600" y="4852988"/>
          <p14:tracePt t="52989" x="1504950" y="4846638"/>
          <p14:tracePt t="53005" x="1504950" y="4840288"/>
          <p14:tracePt t="53012" x="1504950" y="4827588"/>
          <p14:tracePt t="53021" x="1504950" y="4821238"/>
          <p14:tracePt t="53029" x="1504950" y="4814888"/>
          <p14:tracePt t="53036" x="1504950" y="4794250"/>
          <p14:tracePt t="53044" x="1504950" y="4781550"/>
          <p14:tracePt t="53052" x="1504950" y="4762500"/>
          <p14:tracePt t="53061" x="1485900" y="4737100"/>
          <p14:tracePt t="53068" x="1485900" y="4729163"/>
          <p14:tracePt t="53076" x="1460500" y="4697413"/>
          <p14:tracePt t="53084" x="1454150" y="4678363"/>
          <p14:tracePt t="53093" x="1433513" y="4651375"/>
          <p14:tracePt t="53100" x="1408113" y="4625975"/>
          <p14:tracePt t="53109" x="1401763" y="4606925"/>
          <p14:tracePt t="53117" x="1389063" y="4594225"/>
          <p14:tracePt t="53125" x="1370013" y="4573588"/>
          <p14:tracePt t="53133" x="1343025" y="4567238"/>
          <p14:tracePt t="53140" x="1336675" y="4554538"/>
          <p14:tracePt t="53149" x="1311275" y="4535488"/>
          <p14:tracePt t="53156" x="1298575" y="4516438"/>
          <p14:tracePt t="53164" x="1271588" y="4516438"/>
          <p14:tracePt t="53173" x="1258888" y="4502150"/>
          <p14:tracePt t="53181" x="1239838" y="4495800"/>
          <p14:tracePt t="53196" x="1233488" y="4489450"/>
          <p14:tracePt t="53285" x="1265238" y="4502150"/>
          <p14:tracePt t="53295" x="1284288" y="4522788"/>
          <p14:tracePt t="53301" x="1323975" y="4567238"/>
          <p14:tracePt t="53309" x="1376363" y="4625975"/>
          <p14:tracePt t="53318" x="1420813" y="4678363"/>
          <p14:tracePt t="53325" x="1447800" y="4703763"/>
          <p14:tracePt t="53334" x="1492250" y="4762500"/>
          <p14:tracePt t="53341" x="1504950" y="4775200"/>
          <p14:tracePt t="53350" x="1512888" y="4781550"/>
          <p14:tracePt t="53357" x="1519238" y="4787900"/>
          <p14:tracePt t="53469" x="1498600" y="4775200"/>
          <p14:tracePt t="53477" x="1473200" y="4749800"/>
          <p14:tracePt t="53485" x="1441450" y="4710113"/>
          <p14:tracePt t="53495" x="1401763" y="4657725"/>
          <p14:tracePt t="53501" x="1355725" y="4625975"/>
          <p14:tracePt t="53509" x="1343025" y="4606925"/>
          <p14:tracePt t="53517" x="1317625" y="4579938"/>
          <p14:tracePt t="53525" x="1311275" y="4573588"/>
          <p14:tracePt t="53605" x="1343025" y="4573588"/>
          <p14:tracePt t="53613" x="1370013" y="4587875"/>
          <p14:tracePt t="53621" x="1408113" y="4613275"/>
          <p14:tracePt t="53629" x="1460500" y="4657725"/>
          <p14:tracePt t="53637" x="1479550" y="4678363"/>
          <p14:tracePt t="53645" x="1504950" y="4703763"/>
          <p14:tracePt t="53653" x="1519238" y="4716463"/>
          <p14:tracePt t="53663" x="1544638" y="4737100"/>
          <p14:tracePt t="53765" x="1538288" y="4737100"/>
          <p14:tracePt t="53773" x="1512888" y="4729163"/>
          <p14:tracePt t="53781" x="1485900" y="4703763"/>
          <p14:tracePt t="53789" x="1479550" y="4691063"/>
          <p14:tracePt t="53797" x="1466850" y="4665663"/>
          <p14:tracePt t="53805" x="1454150" y="4651375"/>
          <p14:tracePt t="53813" x="1454150" y="4645025"/>
          <p14:tracePt t="53821" x="1447800" y="4638675"/>
          <p14:tracePt t="53837" x="1447800" y="4632325"/>
          <p14:tracePt t="53917" x="1447800" y="4625975"/>
          <p14:tracePt t="53925" x="1466850" y="4632325"/>
          <p14:tracePt t="53934" x="1492250" y="4638675"/>
          <p14:tracePt t="53941" x="1498600" y="4645025"/>
          <p14:tracePt t="53951" x="1504950" y="4651375"/>
          <p14:tracePt t="53957" x="1525588" y="4678363"/>
          <p14:tracePt t="53966" x="1531938" y="4684713"/>
          <p14:tracePt t="54013" x="1538288" y="4691063"/>
          <p14:tracePt t="54365" x="0" y="0"/>
        </p14:tracePtLst>
        <p14:tracePtLst>
          <p14:tracePt t="55601" x="2330450" y="3938588"/>
          <p14:tracePt t="55741" x="2336800" y="3938588"/>
          <p14:tracePt t="55749" x="2362200" y="3938588"/>
          <p14:tracePt t="55757" x="2393950" y="3938588"/>
          <p14:tracePt t="55767" x="2420938" y="3938588"/>
          <p14:tracePt t="55773" x="2465388" y="3938588"/>
          <p14:tracePt t="55781" x="2505075" y="3938588"/>
          <p14:tracePt t="55789" x="2536825" y="3951288"/>
          <p14:tracePt t="55798" x="2570163" y="3951288"/>
          <p14:tracePt t="55805" x="2595563" y="3951288"/>
          <p14:tracePt t="55813" x="2622550" y="3951288"/>
          <p14:tracePt t="55821" x="2635250" y="3963988"/>
          <p14:tracePt t="55829" x="2660650" y="3963988"/>
          <p14:tracePt t="55838" x="2686050" y="3970338"/>
          <p14:tracePt t="55853" x="2706688" y="3970338"/>
          <p14:tracePt t="55861" x="2732088" y="3970338"/>
          <p14:tracePt t="55870" x="2751138" y="3983038"/>
          <p14:tracePt t="55877" x="2771775" y="3983038"/>
          <p14:tracePt t="55886" x="2816225" y="3983038"/>
          <p14:tracePt t="55893" x="2868613" y="3990975"/>
          <p14:tracePt t="55902" x="2894013" y="3990975"/>
          <p14:tracePt t="55909" x="2927350" y="3990975"/>
          <p14:tracePt t="55918" x="2940050" y="3990975"/>
          <p14:tracePt t="55925" x="2971800" y="3990975"/>
          <p14:tracePt t="55936" x="2992438" y="3990975"/>
          <p14:tracePt t="55941" x="3005138" y="3990975"/>
          <p14:tracePt t="55949" x="3017838" y="3997325"/>
          <p14:tracePt t="55957" x="3030538" y="3997325"/>
          <p14:tracePt t="55967" x="3049588" y="3997325"/>
          <p14:tracePt t="55973" x="3055938" y="3997325"/>
          <p14:tracePt t="55981" x="3070225" y="3997325"/>
          <p14:tracePt t="55989" x="3076575" y="3997325"/>
          <p14:tracePt t="55998" x="3089275" y="3997325"/>
          <p14:tracePt t="56005" x="3095625" y="3997325"/>
          <p14:tracePt t="56013" x="3114675" y="3997325"/>
          <p14:tracePt t="56021" x="3121025" y="3997325"/>
          <p14:tracePt t="56029" x="3135313" y="3997325"/>
          <p14:tracePt t="56037" x="3141663" y="3997325"/>
          <p14:tracePt t="56044" x="3154363" y="3997325"/>
          <p14:tracePt t="56052" x="3179763" y="3997325"/>
          <p14:tracePt t="56061" x="3205163" y="3997325"/>
          <p14:tracePt t="56068" x="3219450" y="3997325"/>
          <p14:tracePt t="56077" x="3225800" y="3997325"/>
          <p14:tracePt t="56085" x="3251200" y="3997325"/>
          <p14:tracePt t="56101" x="3263900" y="3997325"/>
          <p14:tracePt t="56118" x="3270250" y="3997325"/>
          <p14:tracePt t="56198" x="3276600" y="3997325"/>
          <p14:tracePt t="56205" x="3284538" y="3997325"/>
          <p14:tracePt t="56213" x="3290888" y="3990975"/>
          <p14:tracePt t="56245" x="3290888" y="3976688"/>
          <p14:tracePt t="56253" x="3290888" y="3970338"/>
          <p14:tracePt t="56269" x="3290888" y="3963988"/>
          <p14:tracePt t="56277" x="3290888" y="3957638"/>
          <p14:tracePt t="56301" x="3290888" y="3951288"/>
          <p14:tracePt t="56309" x="3290888" y="3944938"/>
          <p14:tracePt t="56318" x="3290888" y="3938588"/>
          <p14:tracePt t="56325" x="3284538" y="3932238"/>
          <p14:tracePt t="56336" x="3284538" y="3925888"/>
          <p14:tracePt t="56341" x="3270250" y="3911600"/>
          <p14:tracePt t="56349" x="3263900" y="3905250"/>
          <p14:tracePt t="56367" x="3244850" y="3892550"/>
          <p14:tracePt t="56373" x="3238500" y="3886200"/>
          <p14:tracePt t="56381" x="3238500" y="3879850"/>
          <p14:tracePt t="56389" x="3225800" y="3860800"/>
          <p14:tracePt t="56398" x="3219450" y="3854450"/>
          <p14:tracePt t="56405" x="3213100" y="3848100"/>
          <p14:tracePt t="56413" x="3205163" y="3833813"/>
          <p14:tracePt t="56421" x="3198813" y="3827463"/>
          <p14:tracePt t="56440" x="3192463" y="3821113"/>
          <p14:tracePt t="56445" x="3186113" y="3814763"/>
          <p14:tracePt t="56454" x="3179763" y="3808413"/>
          <p14:tracePt t="56470" x="3173413" y="3802063"/>
          <p14:tracePt t="56477" x="3167063" y="3795713"/>
          <p14:tracePt t="56485" x="3160713" y="3789363"/>
          <p14:tracePt t="56493" x="3154363" y="3789363"/>
          <p14:tracePt t="56502" x="3148013" y="3783013"/>
          <p14:tracePt t="56509" x="3114675" y="3770313"/>
          <p14:tracePt t="56517" x="3108325" y="3770313"/>
          <p14:tracePt t="56525" x="3095625" y="3762375"/>
          <p14:tracePt t="56533" x="3070225" y="3743325"/>
          <p14:tracePt t="56543" x="3055938" y="3730625"/>
          <p14:tracePt t="56549" x="3017838" y="3717925"/>
          <p14:tracePt t="56558" x="2992438" y="3711575"/>
          <p14:tracePt t="56565" x="2965450" y="3705225"/>
          <p14:tracePt t="56573" x="2952750" y="3705225"/>
          <p14:tracePt t="56581" x="2927350" y="3692525"/>
          <p14:tracePt t="56591" x="2921000" y="3692525"/>
          <p14:tracePt t="56596" x="2900363" y="3692525"/>
          <p14:tracePt t="56604" x="2874963" y="3692525"/>
          <p14:tracePt t="56613" x="2862263" y="3692525"/>
          <p14:tracePt t="56620" x="2835275" y="3684588"/>
          <p14:tracePt t="56629" x="2803525" y="3684588"/>
          <p14:tracePt t="56636" x="2757488" y="3678238"/>
          <p14:tracePt t="56645" x="2706688" y="3665538"/>
          <p14:tracePt t="56654" x="2673350" y="3665538"/>
          <p14:tracePt t="56661" x="2628900" y="3665538"/>
          <p14:tracePt t="56669" x="2576513" y="3646488"/>
          <p14:tracePt t="56677" x="2551113" y="3646488"/>
          <p14:tracePt t="56685" x="2505075" y="3646488"/>
          <p14:tracePt t="56693" x="2498725" y="3646488"/>
          <p14:tracePt t="56702" x="2473325" y="3646488"/>
          <p14:tracePt t="56709" x="2465388" y="3646488"/>
          <p14:tracePt t="56718" x="2439988" y="3646488"/>
          <p14:tracePt t="56735" x="2427288" y="3646488"/>
          <p14:tracePt t="56741" x="2420938" y="3646488"/>
          <p14:tracePt t="56752" x="2414588" y="3646488"/>
          <p14:tracePt t="56757" x="2381250" y="3665538"/>
          <p14:tracePt t="56765" x="2374900" y="3671888"/>
          <p14:tracePt t="56773" x="2362200" y="3684588"/>
          <p14:tracePt t="56781" x="2343150" y="3705225"/>
          <p14:tracePt t="56789" x="2330450" y="3717925"/>
          <p14:tracePt t="56799" x="2324100" y="3730625"/>
          <p14:tracePt t="56804" x="2324100" y="3749675"/>
          <p14:tracePt t="56812" x="2324100" y="3762375"/>
          <p14:tracePt t="56820" x="2316163" y="3776663"/>
          <p14:tracePt t="56829" x="2316163" y="3795713"/>
          <p14:tracePt t="56836" x="2316163" y="3802063"/>
          <p14:tracePt t="56845" x="2316163" y="3814763"/>
          <p14:tracePt t="56853" x="2316163" y="3827463"/>
          <p14:tracePt t="56861" x="2316163" y="3841750"/>
          <p14:tracePt t="56869" x="2330450" y="3860800"/>
          <p14:tracePt t="56877" x="2349500" y="3873500"/>
          <p14:tracePt t="56886" x="2355850" y="3892550"/>
          <p14:tracePt t="56893" x="2362200" y="3898900"/>
          <p14:tracePt t="56902" x="2381250" y="3919538"/>
          <p14:tracePt t="56909" x="2387600" y="3919538"/>
          <p14:tracePt t="56917" x="2408238" y="3925888"/>
          <p14:tracePt t="56925" x="2420938" y="3938588"/>
          <p14:tracePt t="56935" x="2427288" y="3944938"/>
          <p14:tracePt t="56941" x="2439988" y="3951288"/>
          <p14:tracePt t="56950" x="2446338" y="3957638"/>
          <p14:tracePt t="56957" x="2452688" y="3963988"/>
          <p14:tracePt t="56965" x="2459038" y="3963988"/>
          <p14:tracePt t="56973" x="2465388" y="3963988"/>
          <p14:tracePt t="56983" x="2473325" y="3970338"/>
          <p14:tracePt t="56989" x="2479675" y="3970338"/>
          <p14:tracePt t="56997" x="2486025" y="3970338"/>
          <p14:tracePt t="57005" x="2498725" y="3970338"/>
          <p14:tracePt t="57061" x="2511425" y="3970338"/>
          <p14:tracePt t="57085" x="2517775" y="3970338"/>
          <p14:tracePt t="57108" x="2524125" y="3970338"/>
          <p14:tracePt t="57117" x="2530475" y="3970338"/>
          <p14:tracePt t="57125" x="2536825" y="3970338"/>
          <p14:tracePt t="57141" x="2557463" y="3970338"/>
          <p14:tracePt t="57150" x="2563813" y="3970338"/>
          <p14:tracePt t="57165" x="2576513" y="3970338"/>
          <p14:tracePt t="57173" x="2582863" y="3970338"/>
          <p14:tracePt t="57189" x="2601913" y="3983038"/>
          <p14:tracePt t="57205" x="2622550" y="3990975"/>
          <p14:tracePt t="57215" x="2635250" y="4010025"/>
          <p14:tracePt t="57221" x="2654300" y="4022725"/>
          <p14:tracePt t="57229" x="2667000" y="4029075"/>
          <p14:tracePt t="57238" x="2693988" y="4054475"/>
          <p14:tracePt t="57245" x="2732088" y="4075113"/>
          <p14:tracePt t="57255" x="2763838" y="4094163"/>
          <p14:tracePt t="57261" x="2797175" y="4119563"/>
          <p14:tracePt t="57269" x="2809875" y="4140200"/>
          <p14:tracePt t="57277" x="2835275" y="4152900"/>
          <p14:tracePt t="57285" x="2849563" y="4159250"/>
          <p14:tracePt t="57293" x="2887663" y="4191000"/>
          <p14:tracePt t="57302" x="2914650" y="4197350"/>
          <p14:tracePt t="57309" x="2933700" y="4224338"/>
          <p14:tracePt t="57316" x="2940050" y="4230688"/>
          <p14:tracePt t="57324" x="2959100" y="4237038"/>
          <p14:tracePt t="57333" x="2965450" y="4243388"/>
          <p14:tracePt t="57453" x="2971800" y="4249738"/>
          <p14:tracePt t="57461" x="2978150" y="4256088"/>
          <p14:tracePt t="57477" x="2984500" y="4256088"/>
          <p14:tracePt t="57485" x="2992438" y="4262438"/>
          <p14:tracePt t="57502" x="2998788" y="4268788"/>
          <p14:tracePt t="57509" x="3005138" y="4275138"/>
          <p14:tracePt t="57517" x="3017838" y="4281488"/>
          <p14:tracePt t="57525" x="3036888" y="4289425"/>
          <p14:tracePt t="57533" x="3043238" y="4295775"/>
          <p14:tracePt t="57541" x="3063875" y="4314825"/>
          <p14:tracePt t="57550" x="3070225" y="4321175"/>
          <p14:tracePt t="57566" x="3089275" y="4333875"/>
          <p14:tracePt t="57573" x="3108325" y="4340225"/>
          <p14:tracePt t="57583" x="3114675" y="4346575"/>
          <p14:tracePt t="57589" x="3127375" y="4359275"/>
          <p14:tracePt t="57597" x="3154363" y="4386263"/>
          <p14:tracePt t="57614" x="3179763" y="4405313"/>
          <p14:tracePt t="57622" x="3186113" y="4411663"/>
          <p14:tracePt t="57629" x="3213100" y="4438650"/>
          <p14:tracePt t="57636" x="3219450" y="4445000"/>
          <p14:tracePt t="57645" x="3232150" y="4451350"/>
          <p14:tracePt t="57661" x="3238500" y="4457700"/>
          <p14:tracePt t="57677" x="3244850" y="4457700"/>
          <p14:tracePt t="57685" x="3251200" y="4464050"/>
          <p14:tracePt t="57693" x="3263900" y="4476750"/>
          <p14:tracePt t="57702" x="3276600" y="4483100"/>
          <p14:tracePt t="57709" x="3297238" y="4502150"/>
          <p14:tracePt t="57717" x="3303588" y="4508500"/>
          <p14:tracePt t="57725" x="3309938" y="4516438"/>
          <p14:tracePt t="57733" x="3322638" y="4529138"/>
          <p14:tracePt t="57741" x="3341688" y="4541838"/>
          <p14:tracePt t="57750" x="3354388" y="4560888"/>
          <p14:tracePt t="57757" x="3362325" y="4567238"/>
          <p14:tracePt t="57765" x="3375025" y="4573588"/>
          <p14:tracePt t="57773" x="3381375" y="4579938"/>
          <p14:tracePt t="57783" x="3387725" y="4587875"/>
          <p14:tracePt t="57789" x="3394075" y="4594225"/>
          <p14:tracePt t="57805" x="3419475" y="4606925"/>
          <p14:tracePt t="57815" x="3425825" y="4606925"/>
          <p14:tracePt t="57829" x="3446463" y="4613275"/>
          <p14:tracePt t="57838" x="3452813" y="4619625"/>
          <p14:tracePt t="57845" x="3465513" y="4625975"/>
          <p14:tracePt t="57853" x="3471863" y="4625975"/>
          <p14:tracePt t="57860" x="3484563" y="4632325"/>
          <p14:tracePt t="57868" x="3505200" y="4651375"/>
          <p14:tracePt t="57876" x="3511550" y="4651375"/>
          <p14:tracePt t="57885" x="3530600" y="4657725"/>
          <p14:tracePt t="57893" x="3549650" y="4665663"/>
          <p14:tracePt t="57901" x="3556000" y="4672013"/>
          <p14:tracePt t="57908" x="3568700" y="4678363"/>
          <p14:tracePt t="57924" x="3595688" y="4691063"/>
          <p14:tracePt t="57933" x="3602038" y="4697413"/>
          <p14:tracePt t="57941" x="3608388" y="4697413"/>
          <p14:tracePt t="57950" x="3614738" y="4697413"/>
          <p14:tracePt t="57957" x="3621088" y="4697413"/>
          <p14:tracePt t="57965" x="3633788" y="4710113"/>
          <p14:tracePt t="57973" x="3640138" y="4716463"/>
          <p14:tracePt t="57989" x="3646488" y="4716463"/>
          <p14:tracePt t="57997" x="3660775" y="4722813"/>
          <p14:tracePt t="58015" x="3679825" y="4737100"/>
          <p14:tracePt t="58037" x="3686175" y="4743450"/>
          <p14:tracePt t="58061" x="3698875" y="4762500"/>
          <p14:tracePt t="58077" x="3711575" y="4768850"/>
          <p14:tracePt t="58085" x="3717925" y="4768850"/>
          <p14:tracePt t="58092" x="3725863" y="4775200"/>
          <p14:tracePt t="58100" x="3732213" y="4781550"/>
          <p14:tracePt t="58116" x="3738563" y="4781550"/>
          <p14:tracePt t="58165" x="3744913" y="4787900"/>
          <p14:tracePt t="58285" x="3738563" y="4768850"/>
          <p14:tracePt t="58293" x="3717925" y="4756150"/>
          <p14:tracePt t="58301" x="3705225" y="4710113"/>
          <p14:tracePt t="58309" x="3673475" y="4651375"/>
          <p14:tracePt t="58317" x="3660775" y="4632325"/>
          <p14:tracePt t="58325" x="3640138" y="4579938"/>
          <p14:tracePt t="58333" x="3627438" y="4554538"/>
          <p14:tracePt t="58341" x="3614738" y="4522788"/>
          <p14:tracePt t="58349" x="3589338" y="4483100"/>
          <p14:tracePt t="58357" x="3589338" y="4457700"/>
          <p14:tracePt t="58367" x="3568700" y="4430713"/>
          <p14:tracePt t="58373" x="3562350" y="4418013"/>
          <p14:tracePt t="58389" x="3562350" y="4411663"/>
          <p14:tracePt t="58421" x="3562350" y="4405313"/>
          <p14:tracePt t="58453" x="3556000" y="4398963"/>
          <p14:tracePt t="58543" x="3556000" y="4438650"/>
          <p14:tracePt t="58548" x="3575050" y="4476750"/>
          <p14:tracePt t="58556" x="3589338" y="4508500"/>
          <p14:tracePt t="58565" x="3602038" y="4548188"/>
          <p14:tracePt t="58573" x="3627438" y="4600575"/>
          <p14:tracePt t="58581" x="3654425" y="4638675"/>
          <p14:tracePt t="58588" x="3667125" y="4672013"/>
          <p14:tracePt t="58597" x="3673475" y="4710113"/>
          <p14:tracePt t="58606" x="3686175" y="4737100"/>
          <p14:tracePt t="58612" x="3698875" y="4749800"/>
          <p14:tracePt t="58629" x="3705225" y="4768850"/>
          <p14:tracePt t="58757" x="3692525" y="4737100"/>
          <p14:tracePt t="58765" x="3679825" y="4710113"/>
          <p14:tracePt t="58773" x="3660775" y="4672013"/>
          <p14:tracePt t="58781" x="3640138" y="4645025"/>
          <p14:tracePt t="58789" x="3627438" y="4619625"/>
          <p14:tracePt t="58806" x="3621088" y="4613275"/>
          <p14:tracePt t="58893" x="3621088" y="4606925"/>
          <p14:tracePt t="58941" x="3621088" y="4632325"/>
          <p14:tracePt t="58949" x="3640138" y="4672013"/>
          <p14:tracePt t="58957" x="3660775" y="4722813"/>
          <p14:tracePt t="58965" x="3679825" y="4737100"/>
          <p14:tracePt t="58981" x="3686175" y="4762500"/>
          <p14:tracePt t="58989" x="3692525" y="4768850"/>
          <p14:tracePt t="58997" x="3692525" y="4775200"/>
          <p14:tracePt t="59006" x="3698875" y="4781550"/>
          <p14:tracePt t="59100" x="3698875" y="4768850"/>
          <p14:tracePt t="59109" x="3686175" y="4729163"/>
          <p14:tracePt t="59117" x="3667125" y="4691063"/>
          <p14:tracePt t="59124" x="3660775" y="4665663"/>
          <p14:tracePt t="59133" x="3654425" y="4651375"/>
          <p14:tracePt t="59140" x="3640138" y="4619625"/>
          <p14:tracePt t="59149" x="3633788" y="4613275"/>
          <p14:tracePt t="59157" x="3627438" y="4606925"/>
          <p14:tracePt t="59181" x="3621088" y="4587875"/>
          <p14:tracePt t="59285" x="3621088" y="4606925"/>
          <p14:tracePt t="59293" x="3654425" y="4657725"/>
          <p14:tracePt t="59301" x="3660775" y="4691063"/>
          <p14:tracePt t="59309" x="3679825" y="4716463"/>
          <p14:tracePt t="59317" x="3686175" y="4743450"/>
          <p14:tracePt t="59325" x="3705225" y="4762500"/>
          <p14:tracePt t="59333" x="3705225" y="4768850"/>
          <p14:tracePt t="59461" x="3705225" y="4756150"/>
          <p14:tracePt t="59470" x="3692525" y="4729163"/>
          <p14:tracePt t="59477" x="3673475" y="4684713"/>
          <p14:tracePt t="59485" x="3660775" y="4657725"/>
          <p14:tracePt t="59493" x="3646488" y="4632325"/>
          <p14:tracePt t="59501" x="3640138" y="4600575"/>
          <p14:tracePt t="59509" x="3633788" y="4594225"/>
          <p14:tracePt t="59589" x="3633788" y="4579938"/>
          <p14:tracePt t="59597" x="3627438" y="4573588"/>
          <p14:tracePt t="59645" x="3646488" y="4600575"/>
          <p14:tracePt t="59653" x="3654425" y="4645025"/>
          <p14:tracePt t="59661" x="3686175" y="4691063"/>
          <p14:tracePt t="59669" x="3686175" y="4703763"/>
          <p14:tracePt t="59676" x="3692525" y="4737100"/>
          <p14:tracePt t="59684" x="3698875" y="4743450"/>
          <p14:tracePt t="59693" x="3705225" y="4756150"/>
          <p14:tracePt t="59797" x="3705225" y="4762500"/>
          <p14:tracePt t="59804" x="3686175" y="4749800"/>
          <p14:tracePt t="59813" x="3667125" y="4722813"/>
          <p14:tracePt t="59820" x="3646488" y="4697413"/>
          <p14:tracePt t="59829" x="3633788" y="4651375"/>
          <p14:tracePt t="59837" x="3614738" y="4625975"/>
          <p14:tracePt t="59844" x="3608388" y="4587875"/>
          <p14:tracePt t="59853" x="3595688" y="4573588"/>
          <p14:tracePt t="59860" x="3595688" y="4567238"/>
          <p14:tracePt t="59870" x="3589338" y="4560888"/>
          <p14:tracePt t="59886" x="3589338" y="4554538"/>
          <p14:tracePt t="59989" x="3602038" y="4579938"/>
          <p14:tracePt t="59997" x="3608388" y="4606925"/>
          <p14:tracePt t="60005" x="3627438" y="4638675"/>
          <p14:tracePt t="60013" x="3633788" y="4678363"/>
          <p14:tracePt t="60021" x="3654425" y="4703763"/>
          <p14:tracePt t="60028" x="3660775" y="4722813"/>
          <p14:tracePt t="60037" x="3667125" y="4729163"/>
          <p14:tracePt t="60044" x="3673475" y="4749800"/>
          <p14:tracePt t="60149" x="3667125" y="4722813"/>
          <p14:tracePt t="60156" x="3646488" y="4678363"/>
          <p14:tracePt t="60165" x="3640138" y="4651375"/>
          <p14:tracePt t="60173" x="3621088" y="4613275"/>
          <p14:tracePt t="60181" x="3621088" y="4594225"/>
          <p14:tracePt t="60189" x="3614738" y="4573588"/>
          <p14:tracePt t="60197" x="3614738" y="4560888"/>
          <p14:tracePt t="60205" x="3595688" y="4548188"/>
          <p14:tracePt t="60221" x="3595688" y="4541838"/>
          <p14:tracePt t="60301" x="3589338" y="4535488"/>
          <p14:tracePt t="60349" x="3614738" y="4567238"/>
          <p14:tracePt t="60356" x="3633788" y="4613275"/>
          <p14:tracePt t="60365" x="3654425" y="4651375"/>
          <p14:tracePt t="60373" x="3673475" y="4703763"/>
          <p14:tracePt t="60381" x="3692525" y="4729163"/>
          <p14:tracePt t="60390" x="3692525" y="4743450"/>
          <p14:tracePt t="60445" x="3698875" y="4749800"/>
          <p14:tracePt t="60525" x="3673475" y="4716463"/>
          <p14:tracePt t="60533" x="3667125" y="4672013"/>
          <p14:tracePt t="60541" x="3646488" y="4645025"/>
          <p14:tracePt t="60549" x="3640138" y="4606925"/>
          <p14:tracePt t="60559" x="3621088" y="4594225"/>
          <p14:tracePt t="60565" x="3621088" y="4587875"/>
          <p14:tracePt t="60574" x="3608388" y="4560888"/>
          <p14:tracePt t="60590" x="3602038" y="4548188"/>
          <p14:tracePt t="60607" x="3602038" y="4541838"/>
          <p14:tracePt t="60687" x="3608388" y="4560888"/>
          <p14:tracePt t="60693" x="3640138" y="4606925"/>
          <p14:tracePt t="60701" x="3646488" y="4619625"/>
          <p14:tracePt t="60709" x="3667125" y="4672013"/>
          <p14:tracePt t="60719" x="3673475" y="4703763"/>
          <p14:tracePt t="60725" x="3705225" y="4743450"/>
          <p14:tracePt t="60733" x="3711575" y="4762500"/>
          <p14:tracePt t="60837" x="3711575" y="4768850"/>
          <p14:tracePt t="60844" x="3686175" y="4729163"/>
          <p14:tracePt t="60853" x="3667125" y="4703763"/>
          <p14:tracePt t="60861" x="3646488" y="4672013"/>
          <p14:tracePt t="60869" x="3633788" y="4632325"/>
          <p14:tracePt t="60877" x="3621088" y="4606925"/>
          <p14:tracePt t="60886" x="3608388" y="4579938"/>
          <p14:tracePt t="60901" x="3602038" y="4573588"/>
          <p14:tracePt t="60997" x="3627438" y="4619625"/>
          <p14:tracePt t="61005" x="3633788" y="4632325"/>
          <p14:tracePt t="61013" x="3654425" y="4672013"/>
          <p14:tracePt t="61022" x="3667125" y="4697413"/>
          <p14:tracePt t="61029" x="3679825" y="4716463"/>
          <p14:tracePt t="61037" x="3686175" y="4737100"/>
          <p14:tracePt t="61045" x="3692525" y="4749800"/>
          <p14:tracePt t="61142" x="3686175" y="4737100"/>
          <p14:tracePt t="61149" x="3667125" y="4710113"/>
          <p14:tracePt t="61157" x="3660775" y="4697413"/>
          <p14:tracePt t="61165" x="3654425" y="4678363"/>
          <p14:tracePt t="61174" x="3646488" y="4665663"/>
          <p14:tracePt t="61181" x="3640138" y="4657725"/>
          <p14:tracePt t="61349" x="3640138" y="4651375"/>
          <p14:tracePt t="61357" x="3654425" y="4657725"/>
          <p14:tracePt t="61365" x="3660775" y="4665663"/>
          <p14:tracePt t="61381" x="3667125" y="4672013"/>
          <p14:tracePt t="61389" x="3673475" y="4678363"/>
          <p14:tracePt t="61661" x="0" y="0"/>
        </p14:tracePtLst>
        <p14:tracePtLst>
          <p14:tracePt t="62959" x="1090613" y="3970338"/>
          <p14:tracePt t="63101" x="1096963" y="3970338"/>
          <p14:tracePt t="63109" x="1116013" y="3963988"/>
          <p14:tracePt t="63117" x="1149350" y="3963988"/>
          <p14:tracePt t="63125" x="1187450" y="3963988"/>
          <p14:tracePt t="63133" x="1246188" y="3944938"/>
          <p14:tracePt t="63141" x="1323975" y="3944938"/>
          <p14:tracePt t="63149" x="1414463" y="3944938"/>
          <p14:tracePt t="63158" x="1485900" y="3944938"/>
          <p14:tracePt t="63165" x="1609725" y="3944938"/>
          <p14:tracePt t="63174" x="1731963" y="3944938"/>
          <p14:tracePt t="63181" x="1836738" y="3944938"/>
          <p14:tracePt t="63190" x="1939925" y="3944938"/>
          <p14:tracePt t="63197" x="2017713" y="3944938"/>
          <p14:tracePt t="63205" x="2095500" y="3944938"/>
          <p14:tracePt t="63213" x="2128838" y="3944938"/>
          <p14:tracePt t="63221" x="2160588" y="3944938"/>
          <p14:tracePt t="63229" x="2187575" y="3944938"/>
          <p14:tracePt t="63237" x="2200275" y="3944938"/>
          <p14:tracePt t="63253" x="2206625" y="3944938"/>
          <p14:tracePt t="63260" x="2225675" y="3944938"/>
          <p14:tracePt t="63277" x="2259013" y="3944938"/>
          <p14:tracePt t="63285" x="2284413" y="3944938"/>
          <p14:tracePt t="63293" x="2309813" y="3944938"/>
          <p14:tracePt t="63301" x="2343150" y="3944938"/>
          <p14:tracePt t="63309" x="2401888" y="3944938"/>
          <p14:tracePt t="63317" x="2459038" y="3944938"/>
          <p14:tracePt t="63326" x="2536825" y="3957638"/>
          <p14:tracePt t="63333" x="2614613" y="3957638"/>
          <p14:tracePt t="63341" x="2693988" y="3957638"/>
          <p14:tracePt t="63349" x="2738438" y="3963988"/>
          <p14:tracePt t="63358" x="2790825" y="3963988"/>
          <p14:tracePt t="63365" x="2835275" y="3976688"/>
          <p14:tracePt t="63374" x="2862263" y="3983038"/>
          <p14:tracePt t="63397" x="2874963" y="3983038"/>
          <p14:tracePt t="63405" x="2881313" y="3983038"/>
          <p14:tracePt t="63436" x="2887663" y="3983038"/>
          <p14:tracePt t="63452" x="2900363" y="3983038"/>
          <p14:tracePt t="63461" x="2906713" y="3983038"/>
          <p14:tracePt t="63468" x="2940050" y="3990975"/>
          <p14:tracePt t="63476" x="2965450" y="4003675"/>
          <p14:tracePt t="63485" x="2971800" y="4003675"/>
          <p14:tracePt t="63492" x="2992438" y="4010025"/>
          <p14:tracePt t="63501" x="3011488" y="4010025"/>
          <p14:tracePt t="63508" x="3024188" y="4010025"/>
          <p14:tracePt t="63517" x="3049588" y="4010025"/>
          <p14:tracePt t="63526" x="3063875" y="4010025"/>
          <p14:tracePt t="63533" x="3076575" y="4010025"/>
          <p14:tracePt t="63541" x="3089275" y="4010025"/>
          <p14:tracePt t="63548" x="3095625" y="4010025"/>
          <p14:tracePt t="63556" x="3101975" y="4010025"/>
          <p14:tracePt t="63573" x="3108325" y="4010025"/>
          <p14:tracePt t="63581" x="3121025" y="4010025"/>
          <p14:tracePt t="63596" x="3127375" y="4010025"/>
          <p14:tracePt t="63605" x="3141663" y="4010025"/>
          <p14:tracePt t="63613" x="3148013" y="4010025"/>
          <p14:tracePt t="63621" x="3154363" y="4010025"/>
          <p14:tracePt t="63637" x="3160713" y="4010025"/>
          <p14:tracePt t="63663" x="3179763" y="4010025"/>
          <p14:tracePt t="63677" x="3186113" y="4010025"/>
          <p14:tracePt t="63717" x="3192463" y="4010025"/>
          <p14:tracePt t="63726" x="3198813" y="4010025"/>
          <p14:tracePt t="63732" x="3205163" y="4010025"/>
          <p14:tracePt t="63740" x="3219450" y="4010025"/>
          <p14:tracePt t="63748" x="3225800" y="4010025"/>
          <p14:tracePt t="63789" x="3232150" y="4010025"/>
          <p14:tracePt t="63796" x="3238500" y="4010025"/>
          <p14:tracePt t="63804" x="3244850" y="4010025"/>
          <p14:tracePt t="63813" x="3251200" y="4010025"/>
          <p14:tracePt t="63821" x="3257550" y="4010025"/>
          <p14:tracePt t="63828" x="3263900" y="4010025"/>
          <p14:tracePt t="63844" x="3284538" y="4010025"/>
          <p14:tracePt t="63861" x="3297238" y="4010025"/>
          <p14:tracePt t="63869" x="3303588" y="4010025"/>
          <p14:tracePt t="63878" x="3316288" y="4010025"/>
          <p14:tracePt t="63893" x="3328988" y="4010025"/>
          <p14:tracePt t="63900" x="3335338" y="4003675"/>
          <p14:tracePt t="63908" x="3341688" y="4003675"/>
          <p14:tracePt t="63916" x="3348038" y="3997325"/>
          <p14:tracePt t="63925" x="3354388" y="3990975"/>
          <p14:tracePt t="63973" x="3362325" y="3983038"/>
          <p14:tracePt t="63997" x="3368675" y="3976688"/>
          <p14:tracePt t="64013" x="3368675" y="3970338"/>
          <p14:tracePt t="64021" x="3368675" y="3963988"/>
          <p14:tracePt t="64029" x="3368675" y="3951288"/>
          <p14:tracePt t="64053" x="3368675" y="3919538"/>
          <p14:tracePt t="64061" x="3368675" y="3911600"/>
          <p14:tracePt t="64069" x="3368675" y="3905250"/>
          <p14:tracePt t="64077" x="3368675" y="3898900"/>
          <p14:tracePt t="64085" x="3368675" y="3879850"/>
          <p14:tracePt t="64140" x="3354388" y="3867150"/>
          <p14:tracePt t="64157" x="3348038" y="3860800"/>
          <p14:tracePt t="64165" x="3328988" y="3848100"/>
          <p14:tracePt t="64173" x="3322638" y="3841750"/>
          <p14:tracePt t="64181" x="3309938" y="3821113"/>
          <p14:tracePt t="64188" x="3297238" y="3795713"/>
          <p14:tracePt t="64196" x="3276600" y="3783013"/>
          <p14:tracePt t="64205" x="3270250" y="3776663"/>
          <p14:tracePt t="64220" x="3257550" y="3762375"/>
          <p14:tracePt t="64261" x="3251200" y="3762375"/>
          <p14:tracePt t="64301" x="3244850" y="3762375"/>
          <p14:tracePt t="64317" x="3232150" y="3762375"/>
          <p14:tracePt t="64333" x="3225800" y="3762375"/>
          <p14:tracePt t="64341" x="3213100" y="3762375"/>
          <p14:tracePt t="64351" x="3205163" y="3762375"/>
          <p14:tracePt t="64358" x="3192463" y="3762375"/>
          <p14:tracePt t="64365" x="3173413" y="3762375"/>
          <p14:tracePt t="64373" x="3160713" y="3756025"/>
          <p14:tracePt t="64383" x="3127375" y="3756025"/>
          <p14:tracePt t="64389" x="3108325" y="3743325"/>
          <p14:tracePt t="64397" x="3076575" y="3743325"/>
          <p14:tracePt t="64405" x="3043238" y="3736975"/>
          <p14:tracePt t="64413" x="2992438" y="3736975"/>
          <p14:tracePt t="64421" x="2959100" y="3736975"/>
          <p14:tracePt t="64429" x="2940050" y="3736975"/>
          <p14:tracePt t="64437" x="2894013" y="3736975"/>
          <p14:tracePt t="64445" x="2855913" y="3736975"/>
          <p14:tracePt t="64453" x="2809875" y="3736975"/>
          <p14:tracePt t="64461" x="2778125" y="3736975"/>
          <p14:tracePt t="64469" x="2732088" y="3736975"/>
          <p14:tracePt t="64477" x="2700338" y="3736975"/>
          <p14:tracePt t="64485" x="2673350" y="3736975"/>
          <p14:tracePt t="64493" x="2647950" y="3736975"/>
          <p14:tracePt t="64501" x="2628900" y="3736975"/>
          <p14:tracePt t="64509" x="2608263" y="3736975"/>
          <p14:tracePt t="64517" x="2595563" y="3736975"/>
          <p14:tracePt t="64525" x="2582863" y="3736975"/>
          <p14:tracePt t="64533" x="2557463" y="3736975"/>
          <p14:tracePt t="64542" x="2524125" y="3736975"/>
          <p14:tracePt t="64550" x="2511425" y="3736975"/>
          <p14:tracePt t="64557" x="2486025" y="3736975"/>
          <p14:tracePt t="64565" x="2459038" y="3736975"/>
          <p14:tracePt t="64573" x="2439988" y="3736975"/>
          <p14:tracePt t="64583" x="2414588" y="3736975"/>
          <p14:tracePt t="64589" x="2387600" y="3736975"/>
          <p14:tracePt t="64597" x="2355850" y="3736975"/>
          <p14:tracePt t="64605" x="2324100" y="3736975"/>
          <p14:tracePt t="64615" x="2284413" y="3736975"/>
          <p14:tracePt t="64621" x="2265363" y="3736975"/>
          <p14:tracePt t="64629" x="2225675" y="3736975"/>
          <p14:tracePt t="64637" x="2206625" y="3736975"/>
          <p14:tracePt t="64645" x="2187575" y="3736975"/>
          <p14:tracePt t="64653" x="2166938" y="3736975"/>
          <p14:tracePt t="64661" x="2141538" y="3736975"/>
          <p14:tracePt t="64669" x="2116138" y="3736975"/>
          <p14:tracePt t="64677" x="2089150" y="3736975"/>
          <p14:tracePt t="64685" x="2070100" y="3736975"/>
          <p14:tracePt t="64693" x="2044700" y="3736975"/>
          <p14:tracePt t="64701" x="2017713" y="3736975"/>
          <p14:tracePt t="64709" x="1985963" y="3736975"/>
          <p14:tracePt t="64717" x="1973263" y="3736975"/>
          <p14:tracePt t="64726" x="1939925" y="3736975"/>
          <p14:tracePt t="64733" x="1914525" y="3730625"/>
          <p14:tracePt t="64742" x="1874838" y="3730625"/>
          <p14:tracePt t="64749" x="1855788" y="3730625"/>
          <p14:tracePt t="64756" x="1830388" y="3730625"/>
          <p14:tracePt t="64765" x="1797050" y="3730625"/>
          <p14:tracePt t="64773" x="1765300" y="3730625"/>
          <p14:tracePt t="64782" x="1746250" y="3730625"/>
          <p14:tracePt t="64789" x="1687513" y="3730625"/>
          <p14:tracePt t="64797" x="1628775" y="3730625"/>
          <p14:tracePt t="64805" x="1582738" y="3730625"/>
          <p14:tracePt t="64815" x="1519238" y="3730625"/>
          <p14:tracePt t="64821" x="1441450" y="3717925"/>
          <p14:tracePt t="64829" x="1395413" y="3717925"/>
          <p14:tracePt t="64837" x="1362075" y="3717925"/>
          <p14:tracePt t="64845" x="1317625" y="3717925"/>
          <p14:tracePt t="64854" x="1277938" y="3717925"/>
          <p14:tracePt t="64861" x="1258888" y="3717925"/>
          <p14:tracePt t="64878" x="1220788" y="3717925"/>
          <p14:tracePt t="64884" x="1212850" y="3717925"/>
          <p14:tracePt t="64893" x="1206500" y="3717925"/>
          <p14:tracePt t="64909" x="1200150" y="3717925"/>
          <p14:tracePt t="64925" x="1193800" y="3717925"/>
          <p14:tracePt t="64942" x="1181100" y="3717925"/>
          <p14:tracePt t="64949" x="1174750" y="3717925"/>
          <p14:tracePt t="64957" x="1168400" y="3717925"/>
          <p14:tracePt t="64965" x="1155700" y="3717925"/>
          <p14:tracePt t="64973" x="1135063" y="3717925"/>
          <p14:tracePt t="64981" x="1122363" y="3717925"/>
          <p14:tracePt t="64989" x="1109663" y="3717925"/>
          <p14:tracePt t="64997" x="1084263" y="3717925"/>
          <p14:tracePt t="65005" x="1057275" y="3717925"/>
          <p14:tracePt t="65013" x="1050925" y="3724275"/>
          <p14:tracePt t="65021" x="1038225" y="3730625"/>
          <p14:tracePt t="65029" x="1031875" y="3736975"/>
          <p14:tracePt t="65037" x="1025525" y="3736975"/>
          <p14:tracePt t="65045" x="1012825" y="3743325"/>
          <p14:tracePt t="65054" x="992188" y="3762375"/>
          <p14:tracePt t="65076" x="985838" y="3770313"/>
          <p14:tracePt t="65084" x="979488" y="3783013"/>
          <p14:tracePt t="65100" x="973138" y="3789363"/>
          <p14:tracePt t="65117" x="966788" y="3795713"/>
          <p14:tracePt t="65133" x="966788" y="3802063"/>
          <p14:tracePt t="65142" x="966788" y="3814763"/>
          <p14:tracePt t="65149" x="960438" y="3821113"/>
          <p14:tracePt t="65165" x="954088" y="3833813"/>
          <p14:tracePt t="65173" x="954088" y="3854450"/>
          <p14:tracePt t="65181" x="947738" y="3860800"/>
          <p14:tracePt t="65189" x="947738" y="3867150"/>
          <p14:tracePt t="65213" x="947738" y="3873500"/>
          <p14:tracePt t="65221" x="947738" y="3879850"/>
          <p14:tracePt t="65237" x="947738" y="3886200"/>
          <p14:tracePt t="65277" x="947738" y="3898900"/>
          <p14:tracePt t="65293" x="947738" y="3905250"/>
          <p14:tracePt t="65302" x="947738" y="3919538"/>
          <p14:tracePt t="65308" x="954088" y="3925888"/>
          <p14:tracePt t="65324" x="979488" y="3938588"/>
          <p14:tracePt t="65341" x="992188" y="3944938"/>
          <p14:tracePt t="65349" x="1000125" y="3944938"/>
          <p14:tracePt t="65365" x="1006475" y="3944938"/>
          <p14:tracePt t="65373" x="1019175" y="3957638"/>
          <p14:tracePt t="65381" x="1025525" y="3963988"/>
          <p14:tracePt t="65389" x="1031875" y="3963988"/>
          <p14:tracePt t="65397" x="1038225" y="3963988"/>
          <p14:tracePt t="65412" x="1050925" y="3963988"/>
          <p14:tracePt t="65421" x="1057275" y="3963988"/>
          <p14:tracePt t="65428" x="1077913" y="3970338"/>
          <p14:tracePt t="65436" x="1084263" y="3970338"/>
          <p14:tracePt t="65444" x="1090613" y="3970338"/>
          <p14:tracePt t="65460" x="1103313" y="3970338"/>
          <p14:tracePt t="65477" x="1109663" y="3976688"/>
          <p14:tracePt t="65485" x="1116013" y="3976688"/>
          <p14:tracePt t="65493" x="1122363" y="3976688"/>
          <p14:tracePt t="65510" x="1128713" y="3976688"/>
          <p14:tracePt t="65526" x="1135063" y="3976688"/>
          <p14:tracePt t="65534" x="1141413" y="3976688"/>
          <p14:tracePt t="65781" x="0" y="0"/>
        </p14:tracePtLst>
        <p14:tracePtLst>
          <p14:tracePt t="71529" x="823913" y="4489450"/>
          <p14:tracePt t="71629" x="823913" y="4476750"/>
          <p14:tracePt t="71637" x="850900" y="4438650"/>
          <p14:tracePt t="71647" x="863600" y="4418013"/>
          <p14:tracePt t="71653" x="901700" y="4392613"/>
          <p14:tracePt t="71661" x="914400" y="4373563"/>
          <p14:tracePt t="71669" x="935038" y="4359275"/>
          <p14:tracePt t="71678" x="947738" y="4352925"/>
          <p14:tracePt t="71685" x="973138" y="4352925"/>
          <p14:tracePt t="71693" x="992188" y="4333875"/>
          <p14:tracePt t="71701" x="1006475" y="4327525"/>
          <p14:tracePt t="71711" x="1012825" y="4327525"/>
          <p14:tracePt t="71717" x="1031875" y="4321175"/>
          <p14:tracePt t="71725" x="1050925" y="4314825"/>
          <p14:tracePt t="71733" x="1063625" y="4308475"/>
          <p14:tracePt t="71743" x="1077913" y="4308475"/>
          <p14:tracePt t="71750" x="1103313" y="4295775"/>
          <p14:tracePt t="71757" x="1135063" y="4295775"/>
          <p14:tracePt t="71766" x="1174750" y="4275138"/>
          <p14:tracePt t="71773" x="1258888" y="4243388"/>
          <p14:tracePt t="71781" x="1349375" y="4230688"/>
          <p14:tracePt t="71789" x="1441450" y="4210050"/>
          <p14:tracePt t="71797" x="1538288" y="4197350"/>
          <p14:tracePt t="71805" x="1641475" y="4184650"/>
          <p14:tracePt t="71813" x="1731963" y="4171950"/>
          <p14:tracePt t="71821" x="1784350" y="4165600"/>
          <p14:tracePt t="71829" x="1830388" y="4165600"/>
          <p14:tracePt t="71837" x="1855788" y="4159250"/>
          <p14:tracePt t="71845" x="1868488" y="4159250"/>
          <p14:tracePt t="71861" x="1874838" y="4159250"/>
          <p14:tracePt t="71916" x="1889125" y="4159250"/>
          <p14:tracePt t="71924" x="1895475" y="4159250"/>
          <p14:tracePt t="71932" x="1914525" y="4159250"/>
          <p14:tracePt t="71941" x="1927225" y="4159250"/>
          <p14:tracePt t="71948" x="1939925" y="4165600"/>
          <p14:tracePt t="71957" x="1960563" y="4171950"/>
          <p14:tracePt t="71964" x="1973263" y="4197350"/>
          <p14:tracePt t="71973" x="1998663" y="4217988"/>
          <p14:tracePt t="71982" x="2017713" y="4224338"/>
          <p14:tracePt t="71989" x="2024063" y="4237038"/>
          <p14:tracePt t="71998" x="2032000" y="4256088"/>
          <p14:tracePt t="72005" x="2038350" y="4262438"/>
          <p14:tracePt t="72013" x="2044700" y="4275138"/>
          <p14:tracePt t="72021" x="2051050" y="4302125"/>
          <p14:tracePt t="72029" x="2051050" y="4314825"/>
          <p14:tracePt t="72037" x="2070100" y="4327525"/>
          <p14:tracePt t="72045" x="2070100" y="4367213"/>
          <p14:tracePt t="72053" x="2070100" y="4379913"/>
          <p14:tracePt t="72061" x="2070100" y="4392613"/>
          <p14:tracePt t="72069" x="2076450" y="4418013"/>
          <p14:tracePt t="72077" x="2076450" y="4430713"/>
          <p14:tracePt t="72085" x="2076450" y="4464050"/>
          <p14:tracePt t="72094" x="2076450" y="4489450"/>
          <p14:tracePt t="72101" x="2076450" y="4502150"/>
          <p14:tracePt t="72109" x="2089150" y="4541838"/>
          <p14:tracePt t="72117" x="2089150" y="4560888"/>
          <p14:tracePt t="72125" x="2089150" y="4600575"/>
          <p14:tracePt t="72133" x="2089150" y="4632325"/>
          <p14:tracePt t="72143" x="2089150" y="4657725"/>
          <p14:tracePt t="72149" x="2089150" y="4672013"/>
          <p14:tracePt t="72157" x="2089150" y="4697413"/>
          <p14:tracePt t="72166" x="2089150" y="4703763"/>
          <p14:tracePt t="72173" x="2089150" y="4716463"/>
          <p14:tracePt t="72181" x="2089150" y="4722813"/>
          <p14:tracePt t="72189" x="2089150" y="4729163"/>
          <p14:tracePt t="72198" x="2089150" y="4743450"/>
          <p14:tracePt t="72205" x="2089150" y="4756150"/>
          <p14:tracePt t="72213" x="2089150" y="4768850"/>
          <p14:tracePt t="72221" x="2089150" y="4787900"/>
          <p14:tracePt t="72229" x="2089150" y="4800600"/>
          <p14:tracePt t="72237" x="2089150" y="4814888"/>
          <p14:tracePt t="72245" x="2089150" y="4827588"/>
          <p14:tracePt t="72253" x="2089150" y="4852988"/>
          <p14:tracePt t="72261" x="2089150" y="4859338"/>
          <p14:tracePt t="72269" x="2089150" y="4878388"/>
          <p14:tracePt t="72277" x="2089150" y="4899025"/>
          <p14:tracePt t="72292" x="2089150" y="4905375"/>
          <p14:tracePt t="72300" x="2089150" y="4918075"/>
          <p14:tracePt t="72316" x="2089150" y="4924425"/>
          <p14:tracePt t="72413" x="2089150" y="4930775"/>
          <p14:tracePt t="72429" x="2070100" y="4930775"/>
          <p14:tracePt t="72437" x="2051050" y="4924425"/>
          <p14:tracePt t="72445" x="2024063" y="4911725"/>
          <p14:tracePt t="72453" x="1985963" y="4886325"/>
          <p14:tracePt t="72461" x="1960563" y="4859338"/>
          <p14:tracePt t="72469" x="1939925" y="4840288"/>
          <p14:tracePt t="72477" x="1933575" y="4833938"/>
          <p14:tracePt t="72485" x="1901825" y="4821238"/>
          <p14:tracePt t="72494" x="1889125" y="4806950"/>
          <p14:tracePt t="72501" x="1868488" y="4781550"/>
          <p14:tracePt t="72517" x="1855788" y="4768850"/>
          <p14:tracePt t="72527" x="1843088" y="4762500"/>
          <p14:tracePt t="72534" x="1824038" y="4743450"/>
          <p14:tracePt t="72541" x="1817688" y="4737100"/>
          <p14:tracePt t="72549" x="1803400" y="4716463"/>
          <p14:tracePt t="72557" x="1778000" y="4697413"/>
          <p14:tracePt t="72567" x="1758950" y="4691063"/>
          <p14:tracePt t="72572" x="1731963" y="4651375"/>
          <p14:tracePt t="72580" x="1719263" y="4638675"/>
          <p14:tracePt t="72589" x="1700213" y="4600575"/>
          <p14:tracePt t="72596" x="1681163" y="4587875"/>
          <p14:tracePt t="72605" x="1674813" y="4567238"/>
          <p14:tracePt t="72612" x="1668463" y="4560888"/>
          <p14:tracePt t="72621" x="1668463" y="4554538"/>
          <p14:tracePt t="72630" x="1662113" y="4548188"/>
          <p14:tracePt t="72669" x="1654175" y="4541838"/>
          <p14:tracePt t="72685" x="1647825" y="4529138"/>
          <p14:tracePt t="72693" x="1641475" y="4522788"/>
          <p14:tracePt t="72700" x="1635125" y="4516438"/>
          <p14:tracePt t="72716" x="1622425" y="4502150"/>
          <p14:tracePt t="72740" x="1603375" y="4483100"/>
          <p14:tracePt t="72748" x="1597025" y="4476750"/>
          <p14:tracePt t="72764" x="1590675" y="4476750"/>
          <p14:tracePt t="72789" x="1582738" y="4476750"/>
          <p14:tracePt t="72805" x="1576388" y="4476750"/>
          <p14:tracePt t="72813" x="1570038" y="4476750"/>
          <p14:tracePt t="72837" x="1563688" y="4476750"/>
          <p14:tracePt t="72853" x="1557338" y="4476750"/>
          <p14:tracePt t="72883" x="1531938" y="4470400"/>
          <p14:tracePt t="72893" x="1525588" y="4470400"/>
          <p14:tracePt t="72917" x="1512888" y="4470400"/>
          <p14:tracePt t="72933" x="1504950" y="4470400"/>
          <p14:tracePt t="72942" x="1498600" y="4470400"/>
          <p14:tracePt t="72949" x="1485900" y="4470400"/>
          <p14:tracePt t="72957" x="1479550" y="4470400"/>
          <p14:tracePt t="72967" x="1473200" y="4470400"/>
          <p14:tracePt t="72973" x="1466850" y="4470400"/>
          <p14:tracePt t="72982" x="1454150" y="4470400"/>
          <p14:tracePt t="72988" x="1447800" y="4470400"/>
          <p14:tracePt t="72996" x="1427163" y="4470400"/>
          <p14:tracePt t="73005" x="1420813" y="4470400"/>
          <p14:tracePt t="73021" x="1414463" y="4470400"/>
          <p14:tracePt t="73028" x="1401763" y="4470400"/>
          <p14:tracePt t="73053" x="1395413" y="4470400"/>
          <p14:tracePt t="73068" x="1389063" y="4470400"/>
          <p14:tracePt t="73077" x="1382713" y="4470400"/>
          <p14:tracePt t="73109" x="1370013" y="4470400"/>
          <p14:tracePt t="73117" x="1362075" y="4470400"/>
          <p14:tracePt t="73133" x="1355725" y="4470400"/>
          <p14:tracePt t="73157" x="1349375" y="4470400"/>
          <p14:tracePt t="73198" x="1343025" y="4470400"/>
          <p14:tracePt t="73204" x="1343025" y="4476750"/>
          <p14:tracePt t="73212" x="1343025" y="4489450"/>
          <p14:tracePt t="73221" x="1343025" y="4495800"/>
          <p14:tracePt t="73229" x="1343025" y="4508500"/>
          <p14:tracePt t="73237" x="1343025" y="4516438"/>
          <p14:tracePt t="73245" x="1343025" y="4541838"/>
          <p14:tracePt t="73252" x="1349375" y="4548188"/>
          <p14:tracePt t="73261" x="1362075" y="4567238"/>
          <p14:tracePt t="73269" x="1370013" y="4567238"/>
          <p14:tracePt t="73277" x="1376363" y="4573588"/>
          <p14:tracePt t="73285" x="1376363" y="4579938"/>
          <p14:tracePt t="73293" x="1382713" y="4594225"/>
          <p14:tracePt t="73301" x="1395413" y="4619625"/>
          <p14:tracePt t="73309" x="1395413" y="4625975"/>
          <p14:tracePt t="73318" x="1414463" y="4645025"/>
          <p14:tracePt t="73325" x="1420813" y="4657725"/>
          <p14:tracePt t="73334" x="1420813" y="4672013"/>
          <p14:tracePt t="73341" x="1427163" y="4691063"/>
          <p14:tracePt t="73350" x="1433513" y="4697413"/>
          <p14:tracePt t="73357" x="1441450" y="4703763"/>
          <p14:tracePt t="73367" x="1454150" y="4716463"/>
          <p14:tracePt t="73372" x="1460500" y="4722813"/>
          <p14:tracePt t="73381" x="1466850" y="4729163"/>
          <p14:tracePt t="73388" x="1492250" y="4743450"/>
          <p14:tracePt t="73396" x="1498600" y="4743450"/>
          <p14:tracePt t="73405" x="1512888" y="4749800"/>
          <p14:tracePt t="73413" x="1519238" y="4756150"/>
          <p14:tracePt t="73421" x="1525588" y="4756150"/>
          <p14:tracePt t="73445" x="1538288" y="4756150"/>
          <p14:tracePt t="73476" x="1544638" y="4762500"/>
          <p14:tracePt t="73493" x="1550988" y="4762500"/>
          <p14:tracePt t="73525" x="1557338" y="4762500"/>
          <p14:tracePt t="73532" x="1563688" y="4762500"/>
          <p14:tracePt t="73541" x="1570038" y="4762500"/>
          <p14:tracePt t="73548" x="1582738" y="4749800"/>
          <p14:tracePt t="73557" x="1582738" y="4737100"/>
          <p14:tracePt t="73566" x="1582738" y="4722813"/>
          <p14:tracePt t="73573" x="1582738" y="4697413"/>
          <p14:tracePt t="73583" x="1582738" y="4684713"/>
          <p14:tracePt t="73588" x="1582738" y="4665663"/>
          <p14:tracePt t="73597" x="1582738" y="4651375"/>
          <p14:tracePt t="73605" x="1582738" y="4625975"/>
          <p14:tracePt t="73612" x="1582738" y="4606925"/>
          <p14:tracePt t="73629" x="1570038" y="4567238"/>
          <p14:tracePt t="73637" x="1563688" y="4560888"/>
          <p14:tracePt t="73646" x="1563688" y="4554538"/>
          <p14:tracePt t="73653" x="1557338" y="4548188"/>
          <p14:tracePt t="73661" x="1550988" y="4541838"/>
          <p14:tracePt t="73668" x="1544638" y="4535488"/>
          <p14:tracePt t="73676" x="1538288" y="4522788"/>
          <p14:tracePt t="73684" x="1525588" y="4502150"/>
          <p14:tracePt t="73693" x="1504950" y="4489450"/>
          <p14:tracePt t="73700" x="1498600" y="4483100"/>
          <p14:tracePt t="73709" x="1485900" y="4457700"/>
          <p14:tracePt t="73716" x="1479550" y="4451350"/>
          <p14:tracePt t="73725" x="1454150" y="4438650"/>
          <p14:tracePt t="73732" x="1447800" y="4438650"/>
          <p14:tracePt t="73741" x="1441450" y="4430713"/>
          <p14:tracePt t="73829" x="1433513" y="4430713"/>
          <p14:tracePt t="73846" x="1427163" y="4430713"/>
          <p14:tracePt t="73853" x="1401763" y="4430713"/>
          <p14:tracePt t="73861" x="1376363" y="4430713"/>
          <p14:tracePt t="73876" x="1355725" y="4430713"/>
          <p14:tracePt t="73898" x="1343025" y="4430713"/>
          <p14:tracePt t="73900" x="1336675" y="4430713"/>
          <p14:tracePt t="73909" x="1330325" y="4430713"/>
          <p14:tracePt t="73916" x="1317625" y="4430713"/>
          <p14:tracePt t="73932" x="1311275" y="4430713"/>
          <p14:tracePt t="73949" x="1304925" y="4430713"/>
          <p14:tracePt t="73957" x="1298575" y="4430713"/>
          <p14:tracePt t="73966" x="1292225" y="4438650"/>
          <p14:tracePt t="73973" x="1292225" y="4451350"/>
          <p14:tracePt t="73984" x="1292225" y="4464050"/>
          <p14:tracePt t="73989" x="1292225" y="4483100"/>
          <p14:tracePt t="73997" x="1292225" y="4502150"/>
          <p14:tracePt t="74005" x="1292225" y="4522788"/>
          <p14:tracePt t="74015" x="1292225" y="4529138"/>
          <p14:tracePt t="74021" x="1292225" y="4541838"/>
          <p14:tracePt t="74029" x="1292225" y="4554538"/>
          <p14:tracePt t="74037" x="1304925" y="4579938"/>
          <p14:tracePt t="74046" x="1304925" y="4587875"/>
          <p14:tracePt t="74053" x="1311275" y="4600575"/>
          <p14:tracePt t="74061" x="1330325" y="4619625"/>
          <p14:tracePt t="74077" x="1343025" y="4632325"/>
          <p14:tracePt t="74087" x="1362075" y="4651375"/>
          <p14:tracePt t="74093" x="1370013" y="4651375"/>
          <p14:tracePt t="74102" x="1389063" y="4665663"/>
          <p14:tracePt t="74109" x="1408113" y="4672013"/>
          <p14:tracePt t="74118" x="1420813" y="4691063"/>
          <p14:tracePt t="74125" x="1441450" y="4703763"/>
          <p14:tracePt t="74134" x="1447800" y="4703763"/>
          <p14:tracePt t="74141" x="1460500" y="4703763"/>
          <p14:tracePt t="74150" x="1473200" y="4710113"/>
          <p14:tracePt t="74157" x="1492250" y="4722813"/>
          <p14:tracePt t="74166" x="1498600" y="4722813"/>
          <p14:tracePt t="74173" x="1504950" y="4722813"/>
          <p14:tracePt t="74184" x="1525588" y="4729163"/>
          <p14:tracePt t="74189" x="1538288" y="4729163"/>
          <p14:tracePt t="74197" x="1557338" y="4729163"/>
          <p14:tracePt t="74205" x="1570038" y="4729163"/>
          <p14:tracePt t="74215" x="1576388" y="4729163"/>
          <p14:tracePt t="74221" x="1597025" y="4729163"/>
          <p14:tracePt t="74229" x="1603375" y="4722813"/>
          <p14:tracePt t="74237" x="1609725" y="4716463"/>
          <p14:tracePt t="74247" x="1622425" y="4697413"/>
          <p14:tracePt t="74253" x="1628775" y="4691063"/>
          <p14:tracePt t="74269" x="1628775" y="4678363"/>
          <p14:tracePt t="74277" x="1635125" y="4672013"/>
          <p14:tracePt t="74287" x="1635125" y="4665663"/>
          <p14:tracePt t="74293" x="1635125" y="4657725"/>
          <p14:tracePt t="74301" x="1635125" y="4645025"/>
          <p14:tracePt t="74309" x="1635125" y="4638675"/>
          <p14:tracePt t="74317" x="1635125" y="4632325"/>
          <p14:tracePt t="74334" x="1635125" y="4625975"/>
          <p14:tracePt t="74453" x="1635125" y="4619625"/>
          <p14:tracePt t="74477" x="1635125" y="4613275"/>
          <p14:tracePt t="74766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2">
            <a:extLst>
              <a:ext uri="{FF2B5EF4-FFF2-40B4-BE49-F238E27FC236}">
                <a16:creationId xmlns:a16="http://schemas.microsoft.com/office/drawing/2014/main" id="{D36C9900-FFE6-4D64-B2CC-D44EC1474D47}"/>
              </a:ext>
            </a:extLst>
          </p:cNvPr>
          <p:cNvSpPr>
            <a:spLocks/>
          </p:cNvSpPr>
          <p:nvPr/>
        </p:nvSpPr>
        <p:spPr bwMode="auto">
          <a:xfrm>
            <a:off x="228600" y="639763"/>
            <a:ext cx="7908925" cy="6081712"/>
          </a:xfrm>
          <a:custGeom>
            <a:avLst/>
            <a:gdLst>
              <a:gd name="T0" fmla="*/ 0 w 4982"/>
              <a:gd name="T1" fmla="*/ 10 h 3831"/>
              <a:gd name="T2" fmla="*/ 0 w 4982"/>
              <a:gd name="T3" fmla="*/ 3831 h 3831"/>
              <a:gd name="T4" fmla="*/ 4982 w 4982"/>
              <a:gd name="T5" fmla="*/ 3831 h 3831"/>
              <a:gd name="T6" fmla="*/ 4982 w 4982"/>
              <a:gd name="T7" fmla="*/ 1642 h 3831"/>
              <a:gd name="T8" fmla="*/ 3322 w 4982"/>
              <a:gd name="T9" fmla="*/ 1642 h 3831"/>
              <a:gd name="T10" fmla="*/ 3322 w 4982"/>
              <a:gd name="T11" fmla="*/ 0 h 3831"/>
              <a:gd name="T12" fmla="*/ 0 w 4982"/>
              <a:gd name="T13" fmla="*/ 10 h 38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82"/>
              <a:gd name="T22" fmla="*/ 0 h 3831"/>
              <a:gd name="T23" fmla="*/ 4982 w 4982"/>
              <a:gd name="T24" fmla="*/ 3831 h 38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82" h="3831">
                <a:moveTo>
                  <a:pt x="0" y="10"/>
                </a:moveTo>
                <a:lnTo>
                  <a:pt x="0" y="3831"/>
                </a:lnTo>
                <a:lnTo>
                  <a:pt x="4982" y="3831"/>
                </a:lnTo>
                <a:lnTo>
                  <a:pt x="4982" y="1642"/>
                </a:lnTo>
                <a:lnTo>
                  <a:pt x="3322" y="1642"/>
                </a:lnTo>
                <a:lnTo>
                  <a:pt x="3322" y="0"/>
                </a:lnTo>
                <a:lnTo>
                  <a:pt x="0" y="10"/>
                </a:lnTo>
                <a:close/>
              </a:path>
            </a:pathLst>
          </a:custGeom>
          <a:gradFill rotWithShape="0">
            <a:gsLst>
              <a:gs pos="0">
                <a:srgbClr val="66FF33"/>
              </a:gs>
              <a:gs pos="100000">
                <a:srgbClr val="99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F2D8263A-61C3-4834-AD28-D132FE5A2E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138" y="153988"/>
            <a:ext cx="2932112" cy="531812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Litografie</a:t>
            </a:r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25D5FB27-7C8C-4962-A34C-BA7BEACACA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24550" y="1079500"/>
            <a:ext cx="2390775" cy="1651000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schéma pracovního postupu</a:t>
            </a:r>
          </a:p>
        </p:txBody>
      </p:sp>
      <p:pic>
        <p:nvPicPr>
          <p:cNvPr id="13317" name="Picture 5">
            <a:extLst>
              <a:ext uri="{FF2B5EF4-FFF2-40B4-BE49-F238E27FC236}">
                <a16:creationId xmlns:a16="http://schemas.microsoft.com/office/drawing/2014/main" id="{3B40C1D0-EB0E-4995-95AA-CACE493E8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676275"/>
            <a:ext cx="7718425" cy="594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D3A613-5DAE-4ECD-842C-76D3273D8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61"/>
    </mc:Choice>
    <mc:Fallback>
      <p:transition spd="slow" advTm="70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98" x="544513" y="901700"/>
          <p14:tracePt t="3191" x="571500" y="901700"/>
          <p14:tracePt t="3201" x="615950" y="901700"/>
          <p14:tracePt t="3207" x="674688" y="901700"/>
          <p14:tracePt t="3215" x="708025" y="901700"/>
          <p14:tracePt t="3222" x="752475" y="901700"/>
          <p14:tracePt t="3230" x="817563" y="901700"/>
          <p14:tracePt t="3238" x="850900" y="901700"/>
          <p14:tracePt t="3247" x="895350" y="901700"/>
          <p14:tracePt t="3254" x="941388" y="901700"/>
          <p14:tracePt t="3262" x="1006475" y="901700"/>
          <p14:tracePt t="3270" x="1050925" y="901700"/>
          <p14:tracePt t="3279" x="1109663" y="901700"/>
          <p14:tracePt t="3286" x="1206500" y="901700"/>
          <p14:tracePt t="3295" x="1298575" y="901700"/>
          <p14:tracePt t="3302" x="1427163" y="901700"/>
          <p14:tracePt t="3311" x="1563688" y="901700"/>
          <p14:tracePt t="3319" x="1700213" y="901700"/>
          <p14:tracePt t="3327" x="1803400" y="901700"/>
          <p14:tracePt t="3335" x="1914525" y="901700"/>
          <p14:tracePt t="3343" x="2005013" y="901700"/>
          <p14:tracePt t="3351" x="2082800" y="901700"/>
          <p14:tracePt t="3359" x="2141538" y="901700"/>
          <p14:tracePt t="3367" x="2187575" y="901700"/>
          <p14:tracePt t="3375" x="2212975" y="901700"/>
          <p14:tracePt t="3383" x="2225675" y="895350"/>
          <p14:tracePt t="3390" x="2244725" y="889000"/>
          <p14:tracePt t="3479" x="2252663" y="882650"/>
          <p14:tracePt t="3759" x="2259013" y="882650"/>
          <p14:tracePt t="3770" x="2259013" y="895350"/>
          <p14:tracePt t="3775" x="2238375" y="941388"/>
          <p14:tracePt t="3784" x="2219325" y="966788"/>
          <p14:tracePt t="3791" x="2200275" y="1019175"/>
          <p14:tracePt t="3799" x="2187575" y="1031875"/>
          <p14:tracePt t="3807" x="2173288" y="1069975"/>
          <p14:tracePt t="3816" x="2160588" y="1084263"/>
          <p14:tracePt t="3823" x="2141538" y="1103313"/>
          <p14:tracePt t="3831" x="2116138" y="1135063"/>
          <p14:tracePt t="3840" x="2109788" y="1141413"/>
          <p14:tracePt t="3847" x="2095500" y="1168400"/>
          <p14:tracePt t="3855" x="2070100" y="1193800"/>
          <p14:tracePt t="3864" x="2063750" y="1200150"/>
          <p14:tracePt t="3871" x="2051050" y="1206500"/>
          <p14:tracePt t="3889" x="2024063" y="1239838"/>
          <p14:tracePt t="3895" x="2011363" y="1246188"/>
          <p14:tracePt t="3903" x="2005013" y="1252538"/>
          <p14:tracePt t="3911" x="1985963" y="1258888"/>
          <p14:tracePt t="3919" x="1973263" y="1265238"/>
          <p14:tracePt t="3927" x="1952625" y="1284288"/>
          <p14:tracePt t="3935" x="1939925" y="1290638"/>
          <p14:tracePt t="3943" x="1901825" y="1311275"/>
          <p14:tracePt t="3950" x="1882775" y="1317625"/>
          <p14:tracePt t="3959" x="1855788" y="1323975"/>
          <p14:tracePt t="3966" x="1803400" y="1343025"/>
          <p14:tracePt t="3975" x="1771650" y="1362075"/>
          <p14:tracePt t="3983" x="1719263" y="1382713"/>
          <p14:tracePt t="3990" x="1681163" y="1401763"/>
          <p14:tracePt t="3999" x="1647825" y="1401763"/>
          <p14:tracePt t="4007" x="1609725" y="1414463"/>
          <p14:tracePt t="4016" x="1576388" y="1427163"/>
          <p14:tracePt t="4022" x="1538288" y="1427163"/>
          <p14:tracePt t="4031" x="1525588" y="1439863"/>
          <p14:tracePt t="4038" x="1498600" y="1446213"/>
          <p14:tracePt t="4047" x="1492250" y="1446213"/>
          <p14:tracePt t="4054" x="1479550" y="1452563"/>
          <p14:tracePt t="4063" x="1466850" y="1452563"/>
          <p14:tracePt t="4070" x="1441450" y="1473200"/>
          <p14:tracePt t="4079" x="1414463" y="1479550"/>
          <p14:tracePt t="4087" x="1389063" y="1485900"/>
          <p14:tracePt t="4095" x="1349375" y="1504950"/>
          <p14:tracePt t="4105" x="1284288" y="1524000"/>
          <p14:tracePt t="4111" x="1252538" y="1538288"/>
          <p14:tracePt t="4120" x="1200150" y="1544638"/>
          <p14:tracePt t="4126" x="1149350" y="1563688"/>
          <p14:tracePt t="4134" x="1071563" y="1589088"/>
          <p14:tracePt t="4143" x="1025525" y="1595438"/>
          <p14:tracePt t="4151" x="960438" y="1609725"/>
          <p14:tracePt t="4159" x="920750" y="1628775"/>
          <p14:tracePt t="4167" x="889000" y="1628775"/>
          <p14:tracePt t="4175" x="876300" y="1628775"/>
          <p14:tracePt t="4183" x="857250" y="1635125"/>
          <p14:tracePt t="4191" x="830263" y="1635125"/>
          <p14:tracePt t="4199" x="817563" y="1635125"/>
          <p14:tracePt t="4207" x="811213" y="1641475"/>
          <p14:tracePt t="4215" x="804863" y="1641475"/>
          <p14:tracePt t="4223" x="792163" y="1641475"/>
          <p14:tracePt t="4231" x="785813" y="1647825"/>
          <p14:tracePt t="4240" x="771525" y="1647825"/>
          <p14:tracePt t="4248" x="765175" y="1647825"/>
          <p14:tracePt t="4254" x="752475" y="1647825"/>
          <p14:tracePt t="4263" x="746125" y="1647825"/>
          <p14:tracePt t="4279" x="733425" y="1647825"/>
          <p14:tracePt t="4286" x="727075" y="1647825"/>
          <p14:tracePt t="4295" x="714375" y="1647825"/>
          <p14:tracePt t="4303" x="693738" y="1647825"/>
          <p14:tracePt t="4311" x="681038" y="1647825"/>
          <p14:tracePt t="4318" x="668338" y="1647825"/>
          <p14:tracePt t="4327" x="642938" y="1647825"/>
          <p14:tracePt t="4335" x="630238" y="1647825"/>
          <p14:tracePt t="4343" x="615950" y="1647825"/>
          <p14:tracePt t="4351" x="596900" y="1647825"/>
          <p14:tracePt t="4367" x="584200" y="1647825"/>
          <p14:tracePt t="4375" x="577850" y="1647825"/>
          <p14:tracePt t="4383" x="571500" y="1647825"/>
          <p14:tracePt t="4431" x="565150" y="1647825"/>
          <p14:tracePt t="4543" x="558800" y="1641475"/>
          <p14:tracePt t="4567" x="565150" y="1628775"/>
          <p14:tracePt t="4575" x="571500" y="1622425"/>
          <p14:tracePt t="4583" x="577850" y="1622425"/>
          <p14:tracePt t="4591" x="584200" y="1622425"/>
          <p14:tracePt t="4599" x="603250" y="1616075"/>
          <p14:tracePt t="4607" x="609600" y="1609725"/>
          <p14:tracePt t="4615" x="630238" y="1601788"/>
          <p14:tracePt t="4625" x="636588" y="1601788"/>
          <p14:tracePt t="4631" x="655638" y="1582738"/>
          <p14:tracePt t="4639" x="674688" y="1576388"/>
          <p14:tracePt t="4647" x="687388" y="1576388"/>
          <p14:tracePt t="4655" x="708025" y="1563688"/>
          <p14:tracePt t="4663" x="727075" y="1550988"/>
          <p14:tracePt t="4672" x="746125" y="1550988"/>
          <p14:tracePt t="4679" x="765175" y="1550988"/>
          <p14:tracePt t="4688" x="817563" y="1531938"/>
          <p14:tracePt t="4695" x="850900" y="1524000"/>
          <p14:tracePt t="4704" x="928688" y="1511300"/>
          <p14:tracePt t="4711" x="1006475" y="1504950"/>
          <p14:tracePt t="4722" x="1103313" y="1492250"/>
          <p14:tracePt t="4727" x="1206500" y="1492250"/>
          <p14:tracePt t="4735" x="1284288" y="1492250"/>
          <p14:tracePt t="4743" x="1376363" y="1492250"/>
          <p14:tracePt t="4752" x="1447800" y="1492250"/>
          <p14:tracePt t="4759" x="1525588" y="1492250"/>
          <p14:tracePt t="4767" x="1603375" y="1492250"/>
          <p14:tracePt t="4775" x="1635125" y="1492250"/>
          <p14:tracePt t="4785" x="1662113" y="1492250"/>
          <p14:tracePt t="4791" x="1693863" y="1492250"/>
          <p14:tracePt t="4799" x="1706563" y="1492250"/>
          <p14:tracePt t="4806" x="1731963" y="1492250"/>
          <p14:tracePt t="4814" x="1746250" y="1492250"/>
          <p14:tracePt t="4822" x="1771650" y="1492250"/>
          <p14:tracePt t="4830" x="1803400" y="1492250"/>
          <p14:tracePt t="4838" x="1830388" y="1492250"/>
          <p14:tracePt t="4847" x="1862138" y="1492250"/>
          <p14:tracePt t="4854" x="1933575" y="1492250"/>
          <p14:tracePt t="4863" x="1998663" y="1492250"/>
          <p14:tracePt t="4871" x="2032000" y="1492250"/>
          <p14:tracePt t="4879" x="2089150" y="1504950"/>
          <p14:tracePt t="4886" x="2166938" y="1517650"/>
          <p14:tracePt t="4895" x="2232025" y="1524000"/>
          <p14:tracePt t="4902" x="2297113" y="1538288"/>
          <p14:tracePt t="4911" x="2374900" y="1550988"/>
          <p14:tracePt t="4922" x="2465388" y="1570038"/>
          <p14:tracePt t="4927" x="2517775" y="1582738"/>
          <p14:tracePt t="4935" x="2563813" y="1589088"/>
          <p14:tracePt t="4943" x="2601913" y="1601788"/>
          <p14:tracePt t="4953" x="2628900" y="1601788"/>
          <p14:tracePt t="4959" x="2635250" y="1601788"/>
          <p14:tracePt t="4967" x="2641600" y="1601788"/>
          <p14:tracePt t="4974" x="2647950" y="1601788"/>
          <p14:tracePt t="5127" x="2635250" y="1609725"/>
          <p14:tracePt t="5135" x="2622550" y="1622425"/>
          <p14:tracePt t="5142" x="2614613" y="1628775"/>
          <p14:tracePt t="5151" x="2582863" y="1647825"/>
          <p14:tracePt t="5158" x="2570163" y="1654175"/>
          <p14:tracePt t="5167" x="2543175" y="1673225"/>
          <p14:tracePt t="5174" x="2505075" y="1687513"/>
          <p14:tracePt t="5182" x="2465388" y="1706563"/>
          <p14:tracePt t="5191" x="2414588" y="1725613"/>
          <p14:tracePt t="5199" x="2374900" y="1758950"/>
          <p14:tracePt t="5210" x="2324100" y="1778000"/>
          <p14:tracePt t="5215" x="2259013" y="1809750"/>
          <p14:tracePt t="5224" x="2181225" y="1836738"/>
          <p14:tracePt t="5231" x="2109788" y="1881188"/>
          <p14:tracePt t="5239" x="2051050" y="1887538"/>
          <p14:tracePt t="5247" x="1952625" y="1927225"/>
          <p14:tracePt t="5255" x="1889125" y="1939925"/>
          <p14:tracePt t="5263" x="1797050" y="1958975"/>
          <p14:tracePt t="5272" x="1712913" y="1985963"/>
          <p14:tracePt t="5279" x="1635125" y="1992313"/>
          <p14:tracePt t="5288" x="1544638" y="2017713"/>
          <p14:tracePt t="5295" x="1466850" y="2030413"/>
          <p14:tracePt t="5306" x="1389063" y="2036763"/>
          <p14:tracePt t="5311" x="1292225" y="2063750"/>
          <p14:tracePt t="5319" x="1227138" y="2082800"/>
          <p14:tracePt t="5327" x="1193800" y="2095500"/>
          <p14:tracePt t="5337" x="1141413" y="2101850"/>
          <p14:tracePt t="5343" x="1109663" y="2114550"/>
          <p14:tracePt t="5351" x="1090613" y="2120900"/>
          <p14:tracePt t="5359" x="1063625" y="2120900"/>
          <p14:tracePt t="5367" x="1044575" y="2128838"/>
          <p14:tracePt t="5375" x="1006475" y="2141538"/>
          <p14:tracePt t="5384" x="992188" y="2141538"/>
          <p14:tracePt t="5391" x="966788" y="2147888"/>
          <p14:tracePt t="5399" x="935038" y="2147888"/>
          <p14:tracePt t="5409" x="889000" y="2154238"/>
          <p14:tracePt t="5415" x="850900" y="2166938"/>
          <p14:tracePt t="5424" x="804863" y="2173288"/>
          <p14:tracePt t="5431" x="739775" y="2185988"/>
          <p14:tracePt t="5439" x="687388" y="2192338"/>
          <p14:tracePt t="5447" x="655638" y="2206625"/>
          <p14:tracePt t="5456" x="630238" y="2212975"/>
          <p14:tracePt t="5463" x="603250" y="2219325"/>
          <p14:tracePt t="5470" x="590550" y="2225675"/>
          <p14:tracePt t="5479" x="584200" y="2225675"/>
          <p14:tracePt t="5495" x="571500" y="2232025"/>
          <p14:tracePt t="5511" x="565150" y="2238375"/>
          <p14:tracePt t="5537" x="558800" y="2244725"/>
          <p14:tracePt t="5551" x="550863" y="2251075"/>
          <p14:tracePt t="5559" x="544513" y="2257425"/>
          <p14:tracePt t="5569" x="544513" y="2263775"/>
          <p14:tracePt t="5575" x="544513" y="2270125"/>
          <p14:tracePt t="5583" x="544513" y="2278063"/>
          <p14:tracePt t="5623" x="544513" y="2284413"/>
          <p14:tracePt t="5639" x="550863" y="2284413"/>
          <p14:tracePt t="5647" x="565150" y="2284413"/>
          <p14:tracePt t="5663" x="577850" y="2284413"/>
          <p14:tracePt t="5672" x="584200" y="2284413"/>
          <p14:tracePt t="5678" x="596900" y="2284413"/>
          <p14:tracePt t="5687" x="609600" y="2284413"/>
          <p14:tracePt t="5695" x="636588" y="2284413"/>
          <p14:tracePt t="5703" x="649288" y="2284413"/>
          <p14:tracePt t="5710" x="668338" y="2284413"/>
          <p14:tracePt t="5718" x="681038" y="2284413"/>
          <p14:tracePt t="5727" x="708025" y="2284413"/>
          <p14:tracePt t="5736" x="727075" y="2284413"/>
          <p14:tracePt t="5742" x="765175" y="2284413"/>
          <p14:tracePt t="5751" x="798513" y="2278063"/>
          <p14:tracePt t="5758" x="823913" y="2278063"/>
          <p14:tracePt t="5767" x="869950" y="2278063"/>
          <p14:tracePt t="5775" x="914400" y="2263775"/>
          <p14:tracePt t="5783" x="1006475" y="2263775"/>
          <p14:tracePt t="5791" x="1071563" y="2263775"/>
          <p14:tracePt t="5799" x="1162050" y="2263775"/>
          <p14:tracePt t="5807" x="1239838" y="2263775"/>
          <p14:tracePt t="5814" x="1298575" y="2263775"/>
          <p14:tracePt t="5822" x="1362075" y="2263775"/>
          <p14:tracePt t="5831" x="1420813" y="2263775"/>
          <p14:tracePt t="5838" x="1485900" y="2263775"/>
          <p14:tracePt t="5847" x="1504950" y="2263775"/>
          <p14:tracePt t="5856" x="1550988" y="2263775"/>
          <p14:tracePt t="5863" x="1590675" y="2263775"/>
          <p14:tracePt t="5872" x="1603375" y="2263775"/>
          <p14:tracePt t="5879" x="1628775" y="2263775"/>
          <p14:tracePt t="5888" x="1641475" y="2263775"/>
          <p14:tracePt t="5895" x="1668463" y="2263775"/>
          <p14:tracePt t="5905" x="1687513" y="2263775"/>
          <p14:tracePt t="5911" x="1725613" y="2263775"/>
          <p14:tracePt t="5919" x="1758950" y="2263775"/>
          <p14:tracePt t="5927" x="1817688" y="2263775"/>
          <p14:tracePt t="5937" x="1862138" y="2263775"/>
          <p14:tracePt t="5943" x="1939925" y="2263775"/>
          <p14:tracePt t="5951" x="1998663" y="2263775"/>
          <p14:tracePt t="5959" x="2076450" y="2263775"/>
          <p14:tracePt t="5969" x="2166938" y="2263775"/>
          <p14:tracePt t="5975" x="2244725" y="2263775"/>
          <p14:tracePt t="5983" x="2316163" y="2263775"/>
          <p14:tracePt t="5991" x="2393950" y="2263775"/>
          <p14:tracePt t="5999" x="2433638" y="2270125"/>
          <p14:tracePt t="6007" x="2479675" y="2278063"/>
          <p14:tracePt t="6014" x="2505075" y="2278063"/>
          <p14:tracePt t="6022" x="2530475" y="2278063"/>
          <p14:tracePt t="6031" x="2536825" y="2278063"/>
          <p14:tracePt t="6038" x="2551113" y="2278063"/>
          <p14:tracePt t="6047" x="2563813" y="2284413"/>
          <p14:tracePt t="6054" x="2570163" y="2284413"/>
          <p14:tracePt t="6070" x="2576513" y="2284413"/>
          <p14:tracePt t="6087" x="2589213" y="2284413"/>
          <p14:tracePt t="6095" x="2608263" y="2284413"/>
          <p14:tracePt t="6103" x="2614613" y="2284413"/>
          <p14:tracePt t="6111" x="2628900" y="2284413"/>
          <p14:tracePt t="6119" x="2635250" y="2284413"/>
          <p14:tracePt t="6127" x="2654300" y="2284413"/>
          <p14:tracePt t="6136" x="2679700" y="2284413"/>
          <p14:tracePt t="6142" x="2693988" y="2284413"/>
          <p14:tracePt t="6150" x="2725738" y="2284413"/>
          <p14:tracePt t="6158" x="2751138" y="2284413"/>
          <p14:tracePt t="6167" x="2778125" y="2284413"/>
          <p14:tracePt t="6174" x="2797175" y="2284413"/>
          <p14:tracePt t="6183" x="2835275" y="2284413"/>
          <p14:tracePt t="6190" x="2881313" y="2297113"/>
          <p14:tracePt t="6199" x="2906713" y="2297113"/>
          <p14:tracePt t="6207" x="2940050" y="2297113"/>
          <p14:tracePt t="6224" x="2998788" y="2303463"/>
          <p14:tracePt t="6231" x="3005138" y="2309813"/>
          <p14:tracePt t="6239" x="3017838" y="2309813"/>
          <p14:tracePt t="6247" x="3024188" y="2309813"/>
          <p14:tracePt t="6256" x="3036888" y="2309813"/>
          <p14:tracePt t="6287" x="3043238" y="2309813"/>
          <p14:tracePt t="6567" x="3049588" y="2316163"/>
          <p14:tracePt t="6574" x="3049588" y="2322513"/>
          <p14:tracePt t="6582" x="3043238" y="2328863"/>
          <p14:tracePt t="6590" x="3036888" y="2335213"/>
          <p14:tracePt t="6599" x="3030538" y="2341563"/>
          <p14:tracePt t="6607" x="3024188" y="2349500"/>
          <p14:tracePt t="6614" x="2992438" y="2374900"/>
          <p14:tracePt t="6622" x="2965450" y="2400300"/>
          <p14:tracePt t="6631" x="2940050" y="2439988"/>
          <p14:tracePt t="6639" x="2906713" y="2490788"/>
          <p14:tracePt t="6647" x="2874963" y="2530475"/>
          <p14:tracePt t="6655" x="2843213" y="2582863"/>
          <p14:tracePt t="6663" x="2797175" y="2640013"/>
          <p14:tracePt t="6672" x="2757488" y="2692400"/>
          <p14:tracePt t="6679" x="2738438" y="2744788"/>
          <p14:tracePt t="6687" x="2719388" y="2763838"/>
          <p14:tracePt t="6695" x="2693988" y="2797175"/>
          <p14:tracePt t="6703" x="2693988" y="2835275"/>
          <p14:tracePt t="6711" x="2673350" y="2867025"/>
          <p14:tracePt t="6719" x="2667000" y="2874963"/>
          <p14:tracePt t="6727" x="2667000" y="2887663"/>
          <p14:tracePt t="6735" x="2667000" y="2913063"/>
          <p14:tracePt t="6742" x="2660650" y="2919413"/>
          <p14:tracePt t="6750" x="2660650" y="2925763"/>
          <p14:tracePt t="6758" x="2654300" y="2932113"/>
          <p14:tracePt t="6767" x="2647950" y="2938463"/>
          <p14:tracePt t="6774" x="2647950" y="2946400"/>
          <p14:tracePt t="6783" x="2641600" y="2959100"/>
          <p14:tracePt t="6799" x="2622550" y="2978150"/>
          <p14:tracePt t="6807" x="2608263" y="2984500"/>
          <p14:tracePt t="6815" x="2589213" y="2997200"/>
          <p14:tracePt t="6824" x="2576513" y="3016250"/>
          <p14:tracePt t="6831" x="2536825" y="3036888"/>
          <p14:tracePt t="6840" x="2505075" y="3055938"/>
          <p14:tracePt t="6847" x="2479675" y="3068638"/>
          <p14:tracePt t="6855" x="2439988" y="3087688"/>
          <p14:tracePt t="6863" x="2414588" y="3095625"/>
          <p14:tracePt t="6875" x="2368550" y="3095625"/>
          <p14:tracePt t="6879" x="2316163" y="3114675"/>
          <p14:tracePt t="6887" x="2284413" y="3114675"/>
          <p14:tracePt t="6895" x="2252663" y="3114675"/>
          <p14:tracePt t="6903" x="2193925" y="3114675"/>
          <p14:tracePt t="6911" x="2135188" y="3114675"/>
          <p14:tracePt t="6919" x="2082800" y="3114675"/>
          <p14:tracePt t="6927" x="2024063" y="3114675"/>
          <p14:tracePt t="6935" x="1960563" y="3114675"/>
          <p14:tracePt t="6943" x="1914525" y="3114675"/>
          <p14:tracePt t="6950" x="1868488" y="3114675"/>
          <p14:tracePt t="6959" x="1824038" y="3114675"/>
          <p14:tracePt t="6967" x="1797050" y="3114675"/>
          <p14:tracePt t="6975" x="1739900" y="3114675"/>
          <p14:tracePt t="6985" x="1712913" y="3114675"/>
          <p14:tracePt t="6991" x="1681163" y="3114675"/>
          <p14:tracePt t="6999" x="1654175" y="3114675"/>
          <p14:tracePt t="7007" x="1635125" y="3114675"/>
          <p14:tracePt t="7015" x="1582738" y="3127375"/>
          <p14:tracePt t="7025" x="1563688" y="3127375"/>
          <p14:tracePt t="7031" x="1519238" y="3133725"/>
          <p14:tracePt t="7040" x="1466850" y="3146425"/>
          <p14:tracePt t="7047" x="1441450" y="3146425"/>
          <p14:tracePt t="7057" x="1395413" y="3146425"/>
          <p14:tracePt t="7063" x="1362075" y="3152775"/>
          <p14:tracePt t="7071" x="1336675" y="3159125"/>
          <p14:tracePt t="7079" x="1292225" y="3159125"/>
          <p14:tracePt t="7087" x="1265238" y="3159125"/>
          <p14:tracePt t="7095" x="1239838" y="3173413"/>
          <p14:tracePt t="7103" x="1193800" y="3173413"/>
          <p14:tracePt t="7111" x="1162050" y="3179763"/>
          <p14:tracePt t="7119" x="1128713" y="3179763"/>
          <p14:tracePt t="7127" x="1090613" y="3186113"/>
          <p14:tracePt t="7135" x="1071563" y="3186113"/>
          <p14:tracePt t="7142" x="1044575" y="3186113"/>
          <p14:tracePt t="7151" x="1031875" y="3198813"/>
          <p14:tracePt t="7158" x="1012825" y="3198813"/>
          <p14:tracePt t="7167" x="992188" y="3198813"/>
          <p14:tracePt t="7174" x="985838" y="3198813"/>
          <p14:tracePt t="7183" x="966788" y="3198813"/>
          <p14:tracePt t="7191" x="954088" y="3198813"/>
          <p14:tracePt t="7199" x="947738" y="3205163"/>
          <p14:tracePt t="7207" x="928688" y="3205163"/>
          <p14:tracePt t="7215" x="920750" y="3205163"/>
          <p14:tracePt t="7225" x="914400" y="3211513"/>
          <p14:tracePt t="7231" x="908050" y="3211513"/>
          <p14:tracePt t="7240" x="889000" y="3211513"/>
          <p14:tracePt t="7247" x="863600" y="3211513"/>
          <p14:tracePt t="7256" x="836613" y="3211513"/>
          <p14:tracePt t="7263" x="811213" y="3211513"/>
          <p14:tracePt t="7271" x="792163" y="3211513"/>
          <p14:tracePt t="7279" x="765175" y="3211513"/>
          <p14:tracePt t="7287" x="739775" y="3211513"/>
          <p14:tracePt t="7295" x="727075" y="3211513"/>
          <p14:tracePt t="7303" x="720725" y="3211513"/>
          <p14:tracePt t="7311" x="708025" y="3211513"/>
          <p14:tracePt t="7319" x="687388" y="3211513"/>
          <p14:tracePt t="7335" x="681038" y="3211513"/>
          <p14:tracePt t="7343" x="674688" y="3211513"/>
          <p14:tracePt t="7351" x="668338" y="3211513"/>
          <p14:tracePt t="7359" x="661988" y="3211513"/>
          <p14:tracePt t="7367" x="655638" y="3211513"/>
          <p14:tracePt t="7375" x="636588" y="3211513"/>
          <p14:tracePt t="7391" x="622300" y="3211513"/>
          <p14:tracePt t="7399" x="615950" y="3211513"/>
          <p14:tracePt t="7590" x="630238" y="3211513"/>
          <p14:tracePt t="7599" x="636588" y="3211513"/>
          <p14:tracePt t="7606" x="649288" y="3211513"/>
          <p14:tracePt t="7615" x="668338" y="3198813"/>
          <p14:tracePt t="7623" x="681038" y="3198813"/>
          <p14:tracePt t="7631" x="708025" y="3192463"/>
          <p14:tracePt t="7639" x="733425" y="3192463"/>
          <p14:tracePt t="7646" x="752475" y="3192463"/>
          <p14:tracePt t="7655" x="792163" y="3186113"/>
          <p14:tracePt t="7662" x="804863" y="3186113"/>
          <p14:tracePt t="7671" x="830263" y="3186113"/>
          <p14:tracePt t="7679" x="876300" y="3186113"/>
          <p14:tracePt t="7686" x="947738" y="3186113"/>
          <p14:tracePt t="7695" x="1012825" y="3186113"/>
          <p14:tracePt t="7703" x="1071563" y="3186113"/>
          <p14:tracePt t="7710" x="1181100" y="3186113"/>
          <p14:tracePt t="7719" x="1258888" y="3186113"/>
          <p14:tracePt t="7726" x="1362075" y="3186113"/>
          <p14:tracePt t="7735" x="1479550" y="3186113"/>
          <p14:tracePt t="7743" x="1590675" y="3186113"/>
          <p14:tracePt t="7751" x="1681163" y="3186113"/>
          <p14:tracePt t="7759" x="1784350" y="3186113"/>
          <p14:tracePt t="7767" x="1874838" y="3186113"/>
          <p14:tracePt t="7775" x="1966913" y="3186113"/>
          <p14:tracePt t="7783" x="2044700" y="3186113"/>
          <p14:tracePt t="7791" x="2103438" y="3186113"/>
          <p14:tracePt t="7799" x="2141538" y="3186113"/>
          <p14:tracePt t="7806" x="2173288" y="3186113"/>
          <p14:tracePt t="7815" x="2200275" y="3186113"/>
          <p14:tracePt t="7823" x="2244725" y="3173413"/>
          <p14:tracePt t="7831" x="2259013" y="3173413"/>
          <p14:tracePt t="7839" x="2284413" y="3173413"/>
          <p14:tracePt t="7847" x="2330450" y="3152775"/>
          <p14:tracePt t="7855" x="2362200" y="3152775"/>
          <p14:tracePt t="7863" x="2420938" y="3146425"/>
          <p14:tracePt t="7874" x="2473325" y="3133725"/>
          <p14:tracePt t="7879" x="2511425" y="3127375"/>
          <p14:tracePt t="7887" x="2570163" y="3127375"/>
          <p14:tracePt t="7895" x="2601913" y="3127375"/>
          <p14:tracePt t="7903" x="2635250" y="3127375"/>
          <p14:tracePt t="7911" x="2673350" y="3127375"/>
          <p14:tracePt t="7919" x="2706688" y="3127375"/>
          <p14:tracePt t="7928" x="2732088" y="3127375"/>
          <p14:tracePt t="7935" x="2744788" y="3127375"/>
          <p14:tracePt t="7943" x="2778125" y="3121025"/>
          <p14:tracePt t="7951" x="2784475" y="3121025"/>
          <p14:tracePt t="7960" x="2790825" y="3121025"/>
          <p14:tracePt t="7967" x="2797175" y="3121025"/>
          <p14:tracePt t="7975" x="2803525" y="3114675"/>
          <p14:tracePt t="7983" x="2809875" y="3114675"/>
          <p14:tracePt t="8009" x="2816225" y="3114675"/>
          <p14:tracePt t="8015" x="2822575" y="3108325"/>
          <p14:tracePt t="8111" x="2809875" y="3108325"/>
          <p14:tracePt t="8119" x="2803525" y="3108325"/>
          <p14:tracePt t="8127" x="2784475" y="3108325"/>
          <p14:tracePt t="8135" x="2757488" y="3114675"/>
          <p14:tracePt t="8144" x="2725738" y="3114675"/>
          <p14:tracePt t="8151" x="2686050" y="3121025"/>
          <p14:tracePt t="8160" x="2641600" y="3121025"/>
          <p14:tracePt t="8167" x="2563813" y="3133725"/>
          <p14:tracePt t="8175" x="2505075" y="3133725"/>
          <p14:tracePt t="8183" x="2381250" y="3133725"/>
          <p14:tracePt t="8190" x="2259013" y="3133725"/>
          <p14:tracePt t="8198" x="2095500" y="3133725"/>
          <p14:tracePt t="8207" x="1973263" y="3133725"/>
          <p14:tracePt t="8215" x="1836738" y="3133725"/>
          <p14:tracePt t="8223" x="1719263" y="3133725"/>
          <p14:tracePt t="8231" x="1570038" y="3133725"/>
          <p14:tracePt t="8239" x="1460500" y="3127375"/>
          <p14:tracePt t="8246" x="1336675" y="3114675"/>
          <p14:tracePt t="8254" x="1233488" y="3095625"/>
          <p14:tracePt t="8263" x="1122363" y="3095625"/>
          <p14:tracePt t="8271" x="1044575" y="3081338"/>
          <p14:tracePt t="8278" x="985838" y="3081338"/>
          <p14:tracePt t="8287" x="954088" y="3081338"/>
          <p14:tracePt t="8295" x="928688" y="3081338"/>
          <p14:tracePt t="8303" x="914400" y="3081338"/>
          <p14:tracePt t="8310" x="895350" y="3081338"/>
          <p14:tracePt t="8383" x="889000" y="3081338"/>
          <p14:tracePt t="8455" x="908050" y="3068638"/>
          <p14:tracePt t="8463" x="914400" y="3068638"/>
          <p14:tracePt t="8473" x="935038" y="3062288"/>
          <p14:tracePt t="8479" x="966788" y="3049588"/>
          <p14:tracePt t="8487" x="1006475" y="3049588"/>
          <p14:tracePt t="8495" x="1071563" y="3049588"/>
          <p14:tracePt t="8503" x="1135063" y="3049588"/>
          <p14:tracePt t="8512" x="1227138" y="3036888"/>
          <p14:tracePt t="8519" x="1362075" y="3036888"/>
          <p14:tracePt t="8527" x="1485900" y="3036888"/>
          <p14:tracePt t="8535" x="1635125" y="3036888"/>
          <p14:tracePt t="8544" x="1784350" y="3036888"/>
          <p14:tracePt t="8551" x="1920875" y="3036888"/>
          <p14:tracePt t="8559" x="2070100" y="3036888"/>
          <p14:tracePt t="8567" x="2173288" y="3036888"/>
          <p14:tracePt t="8575" x="2309813" y="3036888"/>
          <p14:tracePt t="8583" x="2401888" y="3036888"/>
          <p14:tracePt t="8592" x="2479675" y="3036888"/>
          <p14:tracePt t="8599" x="2511425" y="3036888"/>
          <p14:tracePt t="8610" x="2517775" y="3036888"/>
          <p14:tracePt t="8641" x="2524125" y="3036888"/>
          <p14:tracePt t="8703" x="2524125" y="3043238"/>
          <p14:tracePt t="8711" x="2517775" y="3043238"/>
          <p14:tracePt t="8719" x="2498725" y="3043238"/>
          <p14:tracePt t="8727" x="2479675" y="3062288"/>
          <p14:tracePt t="8735" x="2433638" y="3062288"/>
          <p14:tracePt t="8744" x="2401888" y="3068638"/>
          <p14:tracePt t="8751" x="2309813" y="3081338"/>
          <p14:tracePt t="8759" x="2232025" y="3081338"/>
          <p14:tracePt t="8768" x="2154238" y="3108325"/>
          <p14:tracePt t="8775" x="2076450" y="3108325"/>
          <p14:tracePt t="8783" x="1966913" y="3108325"/>
          <p14:tracePt t="8792" x="1849438" y="3114675"/>
          <p14:tracePt t="8799" x="1739900" y="3127375"/>
          <p14:tracePt t="8809" x="1622425" y="3127375"/>
          <p14:tracePt t="8815" x="1512888" y="3140075"/>
          <p14:tracePt t="8824" x="1420813" y="3140075"/>
          <p14:tracePt t="8830" x="1343025" y="3140075"/>
          <p14:tracePt t="8840" x="1265238" y="3140075"/>
          <p14:tracePt t="8846" x="1220788" y="3140075"/>
          <p14:tracePt t="8855" x="1206500" y="3140075"/>
          <p14:tracePt t="8863" x="1181100" y="3140075"/>
          <p14:tracePt t="8871" x="1174750" y="3140075"/>
          <p14:tracePt t="8890" x="1162050" y="3140075"/>
          <p14:tracePt t="8975" x="1168400" y="3140075"/>
          <p14:tracePt t="8991" x="1187450" y="3133725"/>
          <p14:tracePt t="8999" x="1212850" y="3133725"/>
          <p14:tracePt t="9009" x="1233488" y="3133725"/>
          <p14:tracePt t="9015" x="1271588" y="3121025"/>
          <p14:tracePt t="9024" x="1336675" y="3114675"/>
          <p14:tracePt t="9031" x="1370013" y="3114675"/>
          <p14:tracePt t="9044" x="1401763" y="3114675"/>
          <p14:tracePt t="9047" x="1433513" y="3114675"/>
          <p14:tracePt t="9055" x="1479550" y="3114675"/>
          <p14:tracePt t="9063" x="1525588" y="3114675"/>
          <p14:tracePt t="9073" x="1563688" y="3101975"/>
          <p14:tracePt t="9079" x="1609725" y="3101975"/>
          <p14:tracePt t="9087" x="1641475" y="3101975"/>
          <p14:tracePt t="9095" x="1668463" y="3101975"/>
          <p14:tracePt t="9103" x="1674813" y="3101975"/>
          <p14:tracePt t="9112" x="1693863" y="3101975"/>
          <p14:tracePt t="9119" x="1719263" y="3101975"/>
          <p14:tracePt t="9127" x="1746250" y="3101975"/>
          <p14:tracePt t="9135" x="1771650" y="3095625"/>
          <p14:tracePt t="9144" x="1778000" y="3095625"/>
          <p14:tracePt t="9151" x="1784350" y="3095625"/>
          <p14:tracePt t="9847" x="1790700" y="3095625"/>
          <p14:tracePt t="9935" x="1784350" y="3108325"/>
          <p14:tracePt t="9943" x="1784350" y="3114675"/>
          <p14:tracePt t="9951" x="1784350" y="3127375"/>
          <p14:tracePt t="9958" x="1771650" y="3152775"/>
          <p14:tracePt t="9967" x="1771650" y="3179763"/>
          <p14:tracePt t="9975" x="1771650" y="3192463"/>
          <p14:tracePt t="9983" x="1771650" y="3217863"/>
          <p14:tracePt t="9990" x="1771650" y="3224213"/>
          <p14:tracePt t="9999" x="1771650" y="3236913"/>
          <p14:tracePt t="10007" x="1771650" y="3263900"/>
          <p14:tracePt t="10015" x="1771650" y="3295650"/>
          <p14:tracePt t="10023" x="1771650" y="3322638"/>
          <p14:tracePt t="10031" x="1771650" y="3348038"/>
          <p14:tracePt t="10039" x="1771650" y="3360738"/>
          <p14:tracePt t="10047" x="1771650" y="3386138"/>
          <p14:tracePt t="10054" x="1771650" y="3400425"/>
          <p14:tracePt t="10062" x="1771650" y="3406775"/>
          <p14:tracePt t="10071" x="1771650" y="3419475"/>
          <p14:tracePt t="10078" x="1771650" y="3425825"/>
          <p14:tracePt t="10094" x="1778000" y="3438525"/>
          <p14:tracePt t="10103" x="1790700" y="3451225"/>
          <p14:tracePt t="10110" x="1790700" y="3457575"/>
          <p14:tracePt t="10119" x="1790700" y="3463925"/>
          <p14:tracePt t="10126" x="1797050" y="3490913"/>
          <p14:tracePt t="10134" x="1803400" y="3503613"/>
          <p14:tracePt t="10142" x="1811338" y="3543300"/>
          <p14:tracePt t="10151" x="1811338" y="3549650"/>
          <p14:tracePt t="10159" x="1824038" y="3587750"/>
          <p14:tracePt t="10167" x="1836738" y="3613150"/>
          <p14:tracePt t="10174" x="1836738" y="3627438"/>
          <p14:tracePt t="10183" x="1836738" y="3640138"/>
          <p14:tracePt t="10190" x="1855788" y="3665538"/>
          <p14:tracePt t="10199" x="1862138" y="3692525"/>
          <p14:tracePt t="10207" x="1862138" y="3717925"/>
          <p14:tracePt t="10215" x="1868488" y="3724275"/>
          <p14:tracePt t="10223" x="1868488" y="3730625"/>
          <p14:tracePt t="10231" x="1874838" y="3749675"/>
          <p14:tracePt t="10239" x="1882775" y="3770313"/>
          <p14:tracePt t="10247" x="1895475" y="3789363"/>
          <p14:tracePt t="10255" x="1895475" y="3827463"/>
          <p14:tracePt t="10262" x="1908175" y="3860800"/>
          <p14:tracePt t="10271" x="1908175" y="3879850"/>
          <p14:tracePt t="10278" x="1908175" y="3898900"/>
          <p14:tracePt t="10287" x="1939925" y="3938588"/>
          <p14:tracePt t="10294" x="1939925" y="3951288"/>
          <p14:tracePt t="10303" x="1939925" y="3976688"/>
          <p14:tracePt t="10310" x="1946275" y="3990975"/>
          <p14:tracePt t="10319" x="1952625" y="4029075"/>
          <p14:tracePt t="10327" x="1966913" y="4054475"/>
          <p14:tracePt t="10335" x="1966913" y="4075113"/>
          <p14:tracePt t="10342" x="1973263" y="4094163"/>
          <p14:tracePt t="10351" x="1979613" y="4119563"/>
          <p14:tracePt t="10359" x="1985963" y="4132263"/>
          <p14:tracePt t="10367" x="1992313" y="4146550"/>
          <p14:tracePt t="10375" x="1992313" y="4165600"/>
          <p14:tracePt t="10383" x="2005013" y="4178300"/>
          <p14:tracePt t="10390" x="2011363" y="4191000"/>
          <p14:tracePt t="10399" x="2011363" y="4197350"/>
          <p14:tracePt t="10407" x="2024063" y="4224338"/>
          <p14:tracePt t="10414" x="2032000" y="4230688"/>
          <p14:tracePt t="10423" x="2038350" y="4243388"/>
          <p14:tracePt t="10431" x="2057400" y="4281488"/>
          <p14:tracePt t="10439" x="2076450" y="4308475"/>
          <p14:tracePt t="10447" x="2095500" y="4352925"/>
          <p14:tracePt t="10455" x="2122488" y="4379913"/>
          <p14:tracePt t="10462" x="2135188" y="4405313"/>
          <p14:tracePt t="10471" x="2166938" y="4445000"/>
          <p14:tracePt t="10479" x="2173288" y="4451350"/>
          <p14:tracePt t="10487" x="2187575" y="4464050"/>
          <p14:tracePt t="10494" x="2200275" y="4476750"/>
          <p14:tracePt t="10503" x="2206625" y="4483100"/>
          <p14:tracePt t="10583" x="2219325" y="4483100"/>
          <p14:tracePt t="10599" x="2238375" y="4483100"/>
          <p14:tracePt t="10607" x="2252663" y="4483100"/>
          <p14:tracePt t="10615" x="2284413" y="4483100"/>
          <p14:tracePt t="10623" x="2316163" y="4483100"/>
          <p14:tracePt t="10630" x="2343150" y="4483100"/>
          <p14:tracePt t="10638" x="2368550" y="4495800"/>
          <p14:tracePt t="10647" x="2393950" y="4495800"/>
          <p14:tracePt t="10654" x="2414588" y="4495800"/>
          <p14:tracePt t="10662" x="2439988" y="4502150"/>
          <p14:tracePt t="10671" x="2459038" y="4502150"/>
          <p14:tracePt t="10679" x="2473325" y="4502150"/>
          <p14:tracePt t="10687" x="2486025" y="4502150"/>
          <p14:tracePt t="10694" x="2511425" y="4508500"/>
          <p14:tracePt t="10703" x="2524125" y="4516438"/>
          <p14:tracePt t="10710" x="2563813" y="4529138"/>
          <p14:tracePt t="10719" x="2595563" y="4535488"/>
          <p14:tracePt t="10727" x="2608263" y="4535488"/>
          <p14:tracePt t="10735" x="2628900" y="4541838"/>
          <p14:tracePt t="10743" x="2654300" y="4554538"/>
          <p14:tracePt t="10751" x="2667000" y="4554538"/>
          <p14:tracePt t="10758" x="2679700" y="4554538"/>
          <p14:tracePt t="10767" x="2693988" y="4554538"/>
          <p14:tracePt t="10775" x="2700338" y="4554538"/>
          <p14:tracePt t="10783" x="2725738" y="4554538"/>
          <p14:tracePt t="10799" x="2732088" y="4554538"/>
          <p14:tracePt t="10807" x="2744788" y="4554538"/>
          <p14:tracePt t="10814" x="2751138" y="4554538"/>
          <p14:tracePt t="10823" x="2757488" y="4554538"/>
          <p14:tracePt t="10839" x="2763838" y="4554538"/>
          <p14:tracePt t="10847" x="2771775" y="4554538"/>
          <p14:tracePt t="10903" x="2778125" y="4560888"/>
          <p14:tracePt t="10919" x="2778125" y="4567238"/>
          <p14:tracePt t="10927" x="2771775" y="4573588"/>
          <p14:tracePt t="10935" x="2757488" y="4573588"/>
          <p14:tracePt t="10944" x="2738438" y="4579938"/>
          <p14:tracePt t="10951" x="2706688" y="4587875"/>
          <p14:tracePt t="10961" x="2660650" y="4587875"/>
          <p14:tracePt t="10967" x="2635250" y="4587875"/>
          <p14:tracePt t="10976" x="2563813" y="4587875"/>
          <p14:tracePt t="10983" x="2505075" y="4587875"/>
          <p14:tracePt t="10992" x="2414588" y="4587875"/>
          <p14:tracePt t="10999" x="2336800" y="4587875"/>
          <p14:tracePt t="11007" x="2244725" y="4587875"/>
          <p14:tracePt t="11015" x="2122488" y="4587875"/>
          <p14:tracePt t="11023" x="2032000" y="4587875"/>
          <p14:tracePt t="11031" x="1927225" y="4587875"/>
          <p14:tracePt t="11039" x="1862138" y="4587875"/>
          <p14:tracePt t="11047" x="1771650" y="4579938"/>
          <p14:tracePt t="11055" x="1693863" y="4579938"/>
          <p14:tracePt t="11063" x="1647825" y="4579938"/>
          <p14:tracePt t="11071" x="1582738" y="4573588"/>
          <p14:tracePt t="11079" x="1525588" y="4573588"/>
          <p14:tracePt t="11087" x="1460500" y="4573588"/>
          <p14:tracePt t="11095" x="1401763" y="4573588"/>
          <p14:tracePt t="11103" x="1336675" y="4573588"/>
          <p14:tracePt t="11113" x="1258888" y="4573588"/>
          <p14:tracePt t="11119" x="1200150" y="4573588"/>
          <p14:tracePt t="11126" x="1109663" y="4573588"/>
          <p14:tracePt t="11135" x="1063625" y="4573588"/>
          <p14:tracePt t="11143" x="1019175" y="4573588"/>
          <p14:tracePt t="11151" x="966788" y="4573588"/>
          <p14:tracePt t="11158" x="947738" y="4573588"/>
          <p14:tracePt t="11167" x="928688" y="4573588"/>
          <p14:tracePt t="11175" x="920750" y="4573588"/>
          <p14:tracePt t="11183" x="914400" y="4573588"/>
          <p14:tracePt t="11311" x="928688" y="4573588"/>
          <p14:tracePt t="11319" x="935038" y="4573588"/>
          <p14:tracePt t="11326" x="960438" y="4573588"/>
          <p14:tracePt t="11335" x="985838" y="4573588"/>
          <p14:tracePt t="11344" x="1006475" y="4573588"/>
          <p14:tracePt t="11351" x="1063625" y="4573588"/>
          <p14:tracePt t="11360" x="1141413" y="4573588"/>
          <p14:tracePt t="11367" x="1233488" y="4573588"/>
          <p14:tracePt t="11378" x="1355725" y="4573588"/>
          <p14:tracePt t="11383" x="1485900" y="4573588"/>
          <p14:tracePt t="11391" x="1622425" y="4573588"/>
          <p14:tracePt t="11399" x="1771650" y="4573588"/>
          <p14:tracePt t="11407" x="1927225" y="4573588"/>
          <p14:tracePt t="11415" x="2057400" y="4573588"/>
          <p14:tracePt t="11423" x="2181225" y="4573588"/>
          <p14:tracePt t="11430" x="2284413" y="4573588"/>
          <p14:tracePt t="11439" x="2362200" y="4573588"/>
          <p14:tracePt t="11446" x="2427288" y="4573588"/>
          <p14:tracePt t="11454" x="2459038" y="4573588"/>
          <p14:tracePt t="11462" x="2473325" y="4573588"/>
          <p14:tracePt t="11471" x="2479675" y="4573588"/>
          <p14:tracePt t="11478" x="2486025" y="4573588"/>
          <p14:tracePt t="11577" x="2473325" y="4573588"/>
          <p14:tracePt t="11583" x="2446338" y="4573588"/>
          <p14:tracePt t="11591" x="2401888" y="4594225"/>
          <p14:tracePt t="11599" x="2362200" y="4594225"/>
          <p14:tracePt t="11607" x="2330450" y="4600575"/>
          <p14:tracePt t="11615" x="2238375" y="4600575"/>
          <p14:tracePt t="11623" x="2135188" y="4600575"/>
          <p14:tracePt t="11631" x="2070100" y="4600575"/>
          <p14:tracePt t="11639" x="1966913" y="4600575"/>
          <p14:tracePt t="11648" x="1874838" y="4600575"/>
          <p14:tracePt t="11655" x="1811338" y="4600575"/>
          <p14:tracePt t="11663" x="1693863" y="4600575"/>
          <p14:tracePt t="11671" x="1603375" y="4600575"/>
          <p14:tracePt t="11679" x="1492250" y="4600575"/>
          <p14:tracePt t="11687" x="1389063" y="4600575"/>
          <p14:tracePt t="11695" x="1284288" y="4600575"/>
          <p14:tracePt t="11703" x="1162050" y="4600575"/>
          <p14:tracePt t="11713" x="1084263" y="4600575"/>
          <p14:tracePt t="11718" x="992188" y="4600575"/>
          <p14:tracePt t="11726" x="920750" y="4600575"/>
          <p14:tracePt t="11734" x="857250" y="4600575"/>
          <p14:tracePt t="11742" x="804863" y="4587875"/>
          <p14:tracePt t="11751" x="771525" y="4579938"/>
          <p14:tracePt t="11759" x="758825" y="4579938"/>
          <p14:tracePt t="11767" x="752475" y="4579938"/>
          <p14:tracePt t="11903" x="765175" y="4573588"/>
          <p14:tracePt t="11911" x="779463" y="4573588"/>
          <p14:tracePt t="11919" x="804863" y="4573588"/>
          <p14:tracePt t="11926" x="850900" y="4573588"/>
          <p14:tracePt t="11935" x="928688" y="4573588"/>
          <p14:tracePt t="11944" x="1031875" y="4573588"/>
          <p14:tracePt t="11950" x="1122363" y="4573588"/>
          <p14:tracePt t="11959" x="1212850" y="4573588"/>
          <p14:tracePt t="11967" x="1336675" y="4573588"/>
          <p14:tracePt t="11976" x="1454150" y="4573588"/>
          <p14:tracePt t="11983" x="1563688" y="4573588"/>
          <p14:tracePt t="11991" x="1681163" y="4573588"/>
          <p14:tracePt t="11999" x="1790700" y="4573588"/>
          <p14:tracePt t="12007" x="1895475" y="4573588"/>
          <p14:tracePt t="12015" x="1985963" y="4573588"/>
          <p14:tracePt t="12023" x="2044700" y="4573588"/>
          <p14:tracePt t="12031" x="2109788" y="4587875"/>
          <p14:tracePt t="12039" x="2147888" y="4594225"/>
          <p14:tracePt t="12048" x="2173288" y="4594225"/>
          <p14:tracePt t="12055" x="2206625" y="4594225"/>
          <p14:tracePt t="12063" x="2238375" y="4606925"/>
          <p14:tracePt t="12071" x="2271713" y="4606925"/>
          <p14:tracePt t="12080" x="2309813" y="4613275"/>
          <p14:tracePt t="12087" x="2355850" y="4625975"/>
          <p14:tracePt t="12095" x="2408238" y="4632325"/>
          <p14:tracePt t="12103" x="2433638" y="4632325"/>
          <p14:tracePt t="12111" x="2452688" y="4632325"/>
          <p14:tracePt t="12119" x="2479675" y="4638675"/>
          <p14:tracePt t="12127" x="2505075" y="4638675"/>
          <p14:tracePt t="12135" x="2511425" y="4645025"/>
          <p14:tracePt t="12145" x="2517775" y="4645025"/>
          <p14:tracePt t="12151" x="2524125" y="4645025"/>
          <p14:tracePt t="12255" x="2530475" y="4645025"/>
          <p14:tracePt t="12271" x="2543175" y="4645025"/>
          <p14:tracePt t="12279" x="2551113" y="4645025"/>
          <p14:tracePt t="12287" x="2563813" y="4645025"/>
          <p14:tracePt t="12295" x="2582863" y="4645025"/>
          <p14:tracePt t="12303" x="2595563" y="4645025"/>
          <p14:tracePt t="12312" x="2608263" y="4645025"/>
          <p14:tracePt t="12319" x="2614613" y="4645025"/>
          <p14:tracePt t="12327" x="2622550" y="4645025"/>
          <p14:tracePt t="12335" x="2628900" y="4645025"/>
          <p14:tracePt t="12351" x="2635250" y="4645025"/>
          <p14:tracePt t="12367" x="2641600" y="4645025"/>
          <p14:tracePt t="12383" x="2647950" y="4645025"/>
          <p14:tracePt t="12399" x="2667000" y="4645025"/>
          <p14:tracePt t="12407" x="2673350" y="4645025"/>
          <p14:tracePt t="12416" x="2679700" y="4638675"/>
          <p14:tracePt t="12423" x="2700338" y="4632325"/>
          <p14:tracePt t="12455" x="2706688" y="4619625"/>
          <p14:tracePt t="12495" x="2713038" y="4613275"/>
          <p14:tracePt t="12503" x="2719388" y="4606925"/>
          <p14:tracePt t="12511" x="2719388" y="4600575"/>
          <p14:tracePt t="12519" x="2719388" y="4594225"/>
          <p14:tracePt t="12530" x="2719388" y="4579938"/>
          <p14:tracePt t="12535" x="2719388" y="4573588"/>
          <p14:tracePt t="12545" x="2725738" y="4567238"/>
          <p14:tracePt t="12560" x="2725738" y="4560888"/>
          <p14:tracePt t="12567" x="2725738" y="4554538"/>
          <p14:tracePt t="12578" x="2725738" y="4548188"/>
          <p14:tracePt t="12591" x="2725738" y="4535488"/>
          <p14:tracePt t="12599" x="2725738" y="4529138"/>
          <p14:tracePt t="12623" x="2725738" y="4516438"/>
          <p14:tracePt t="12632" x="2725738" y="4508500"/>
          <p14:tracePt t="12647" x="2725738" y="4489450"/>
          <p14:tracePt t="12655" x="2725738" y="4476750"/>
          <p14:tracePt t="12671" x="2713038" y="4464050"/>
          <p14:tracePt t="12687" x="2706688" y="4457700"/>
          <p14:tracePt t="12703" x="2700338" y="4451350"/>
          <p14:tracePt t="12712" x="2686050" y="4430713"/>
          <p14:tracePt t="12719" x="2679700" y="4424363"/>
          <p14:tracePt t="12730" x="2673350" y="4418013"/>
          <p14:tracePt t="12735" x="2667000" y="4411663"/>
          <p14:tracePt t="12745" x="2660650" y="4405313"/>
          <p14:tracePt t="12759" x="2647950" y="4405313"/>
          <p14:tracePt t="12775" x="2641600" y="4405313"/>
          <p14:tracePt t="12791" x="2635250" y="4398963"/>
          <p14:tracePt t="12799" x="2628900" y="4398963"/>
          <p14:tracePt t="12807" x="2622550" y="4398963"/>
          <p14:tracePt t="12816" x="2614613" y="4398963"/>
          <p14:tracePt t="12823" x="2608263" y="4398963"/>
          <p14:tracePt t="12839" x="2601913" y="4398963"/>
          <p14:tracePt t="12846" x="2595563" y="4398963"/>
          <p14:tracePt t="12855" x="2589213" y="4398963"/>
          <p14:tracePt t="12871" x="2576513" y="4398963"/>
          <p14:tracePt t="12878" x="2570163" y="4398963"/>
          <p14:tracePt t="12903" x="2557463" y="4398963"/>
          <p14:tracePt t="12919" x="2551113" y="4398963"/>
          <p14:tracePt t="12943" x="2543175" y="4398963"/>
          <p14:tracePt t="12951" x="2536825" y="4398963"/>
          <p14:tracePt t="12967" x="2530475" y="4398963"/>
          <p14:tracePt t="12999" x="2517775" y="4398963"/>
          <p14:tracePt t="13022" x="2511425" y="4398963"/>
          <p14:tracePt t="13039" x="2505075" y="4398963"/>
          <p14:tracePt t="13046" x="2492375" y="4405313"/>
          <p14:tracePt t="13062" x="2486025" y="4411663"/>
          <p14:tracePt t="13079" x="2486025" y="4418013"/>
          <p14:tracePt t="13087" x="2486025" y="4424363"/>
          <p14:tracePt t="13097" x="2486025" y="4430713"/>
          <p14:tracePt t="13103" x="2486025" y="4438650"/>
          <p14:tracePt t="13112" x="2486025" y="4445000"/>
          <p14:tracePt t="13128" x="2486025" y="4457700"/>
          <p14:tracePt t="13183" x="2486025" y="4464050"/>
          <p14:tracePt t="13199" x="2486025" y="4470400"/>
          <p14:tracePt t="13214" x="2486025" y="4476750"/>
          <p14:tracePt t="13223" x="2492375" y="4483100"/>
          <p14:tracePt t="13230" x="2498725" y="4483100"/>
          <p14:tracePt t="13246" x="2511425" y="4483100"/>
          <p14:tracePt t="13279" x="2524125" y="4483100"/>
          <p14:tracePt t="13295" x="2530475" y="4483100"/>
          <p14:tracePt t="13303" x="2536825" y="4483100"/>
          <p14:tracePt t="13343" x="2543175" y="4483100"/>
          <p14:tracePt t="13351" x="2551113" y="4483100"/>
          <p14:tracePt t="13407" x="2557463" y="4483100"/>
          <p14:tracePt t="13527" x="2557463" y="4470400"/>
          <p14:tracePt t="13543" x="2551113" y="4464050"/>
          <p14:tracePt t="13575" x="2543175" y="4457700"/>
          <p14:tracePt t="13607" x="2530475" y="4457700"/>
          <p14:tracePt t="13623" x="2524125" y="4457700"/>
          <p14:tracePt t="13639" x="2517775" y="4457700"/>
          <p14:tracePt t="13647" x="2511425" y="4457700"/>
          <p14:tracePt t="13679" x="2505075" y="4457700"/>
          <p14:tracePt t="13694" x="2492375" y="4457700"/>
          <p14:tracePt t="13703" x="2486025" y="4457700"/>
          <p14:tracePt t="13710" x="2465388" y="4457700"/>
          <p14:tracePt t="13727" x="2452688" y="4457700"/>
          <p14:tracePt t="13735" x="2446338" y="4457700"/>
          <p14:tracePt t="13743" x="2439988" y="4457700"/>
          <p14:tracePt t="13759" x="2427288" y="4457700"/>
          <p14:tracePt t="13768" x="2420938" y="4464050"/>
          <p14:tracePt t="13775" x="2414588" y="4470400"/>
          <p14:tracePt t="13791" x="2414588" y="4476750"/>
          <p14:tracePt t="13799" x="2414588" y="4495800"/>
          <p14:tracePt t="13818" x="2414588" y="4508500"/>
          <p14:tracePt t="13823" x="2414588" y="4516438"/>
          <p14:tracePt t="13831" x="2414588" y="4522788"/>
          <p14:tracePt t="13847" x="2414588" y="4529138"/>
          <p14:tracePt t="13865" x="2414588" y="4535488"/>
          <p14:tracePt t="13871" x="2420938" y="4541838"/>
          <p14:tracePt t="13894" x="2427288" y="4541838"/>
          <p14:tracePt t="13903" x="2433638" y="4541838"/>
          <p14:tracePt t="13919" x="2446338" y="4541838"/>
          <p14:tracePt t="13935" x="2452688" y="4541838"/>
          <p14:tracePt t="13943" x="2465388" y="4541838"/>
          <p14:tracePt t="13959" x="2473325" y="4541838"/>
          <p14:tracePt t="13967" x="2486025" y="4541838"/>
          <p14:tracePt t="13975" x="2492375" y="4541838"/>
          <p14:tracePt t="13982" x="2511425" y="4541838"/>
          <p14:tracePt t="13991" x="2517775" y="4541838"/>
          <p14:tracePt t="13999" x="2530475" y="4541838"/>
          <p14:tracePt t="14007" x="2536825" y="4541838"/>
          <p14:tracePt t="14016" x="2551113" y="4541838"/>
          <p14:tracePt t="14022" x="2557463" y="4541838"/>
          <p14:tracePt t="14030" x="2563813" y="4535488"/>
          <p14:tracePt t="14039" x="2570163" y="4535488"/>
          <p14:tracePt t="14047" x="2576513" y="4529138"/>
          <p14:tracePt t="14054" x="2582863" y="4522788"/>
          <p14:tracePt t="14062" x="2589213" y="4516438"/>
          <p14:tracePt t="14071" x="2595563" y="4508500"/>
          <p14:tracePt t="14078" x="2595563" y="4502150"/>
          <p14:tracePt t="14095" x="2595563" y="4489450"/>
          <p14:tracePt t="14103" x="2595563" y="4483100"/>
          <p14:tracePt t="14119" x="2595563" y="4476750"/>
          <p14:tracePt t="14127" x="2595563" y="4470400"/>
          <p14:tracePt t="14143" x="2595563" y="4464050"/>
          <p14:tracePt t="14164" x="2589213" y="4451350"/>
          <p14:tracePt t="14168" x="2582863" y="4445000"/>
          <p14:tracePt t="14175" x="2576513" y="4438650"/>
          <p14:tracePt t="14191" x="2570163" y="4438650"/>
          <p14:tracePt t="14207" x="2563813" y="4430713"/>
          <p14:tracePt t="14231" x="2551113" y="4430713"/>
          <p14:tracePt t="14250" x="2530475" y="4430713"/>
          <p14:tracePt t="14255" x="2517775" y="4424363"/>
          <p14:tracePt t="14263" x="2511425" y="4424363"/>
          <p14:tracePt t="14271" x="2505075" y="4424363"/>
          <p14:tracePt t="14281" x="2498725" y="4418013"/>
          <p14:tracePt t="14287" x="2492375" y="4418013"/>
          <p14:tracePt t="14296" x="2486025" y="4418013"/>
          <p14:tracePt t="14303" x="2473325" y="4418013"/>
          <p14:tracePt t="14312" x="2465388" y="4418013"/>
          <p14:tracePt t="14319" x="2459038" y="4418013"/>
          <p14:tracePt t="14326" x="2446338" y="4418013"/>
          <p14:tracePt t="14343" x="2439988" y="4418013"/>
          <p14:tracePt t="14350" x="2433638" y="4418013"/>
          <p14:tracePt t="14359" x="2427288" y="4418013"/>
          <p14:tracePt t="14383" x="2420938" y="4418013"/>
          <p14:tracePt t="14399" x="2414588" y="4418013"/>
          <p14:tracePt t="14463" x="2414588" y="4430713"/>
          <p14:tracePt t="14471" x="2420938" y="4438650"/>
          <p14:tracePt t="14480" x="2427288" y="4445000"/>
          <p14:tracePt t="14535" x="2439988" y="4445000"/>
          <p14:tracePt t="15463" x="2446338" y="4445000"/>
          <p14:tracePt t="15519" x="2459038" y="4451350"/>
          <p14:tracePt t="15527" x="2479675" y="4464050"/>
          <p14:tracePt t="15536" x="2492375" y="4470400"/>
          <p14:tracePt t="15543" x="2505075" y="4483100"/>
          <p14:tracePt t="15559" x="2511425" y="4483100"/>
          <p14:tracePt t="15569" x="2517775" y="4489450"/>
          <p14:tracePt t="15583" x="2524125" y="4489450"/>
          <p14:tracePt t="15601" x="2530475" y="4489450"/>
          <p14:tracePt t="15687" x="2551113" y="4495800"/>
          <p14:tracePt t="15719" x="2557463" y="4495800"/>
          <p14:tracePt t="15735" x="2563813" y="4502150"/>
          <p14:tracePt t="15751" x="2570163" y="4502150"/>
          <p14:tracePt t="15766" x="2576513" y="4508500"/>
          <p14:tracePt t="15782" x="2589213" y="4508500"/>
          <p14:tracePt t="15815" x="2601913" y="4522788"/>
          <p14:tracePt t="15847" x="2608263" y="4522788"/>
          <p14:tracePt t="15855" x="2614613" y="4529138"/>
          <p14:tracePt t="15870" x="2622550" y="4535488"/>
          <p14:tracePt t="15879" x="2628900" y="4541838"/>
          <p14:tracePt t="15896" x="2647950" y="4560888"/>
          <p14:tracePt t="15903" x="2667000" y="4579938"/>
          <p14:tracePt t="15911" x="2673350" y="4587875"/>
          <p14:tracePt t="15919" x="2679700" y="4594225"/>
          <p14:tracePt t="15927" x="2686050" y="4600575"/>
          <p14:tracePt t="15951" x="2693988" y="4606925"/>
          <p14:tracePt t="15974" x="2700338" y="4606925"/>
          <p14:tracePt t="15991" x="2706688" y="4613275"/>
          <p14:tracePt t="15998" x="2713038" y="4613275"/>
          <p14:tracePt t="16006" x="2719388" y="4613275"/>
          <p14:tracePt t="16014" x="2732088" y="4619625"/>
          <p14:tracePt t="16022" x="2738438" y="4619625"/>
          <p14:tracePt t="16031" x="2751138" y="4632325"/>
          <p14:tracePt t="16040" x="2771775" y="4632325"/>
          <p14:tracePt t="16048" x="2784475" y="4638675"/>
          <p14:tracePt t="16055" x="2828925" y="4657725"/>
          <p14:tracePt t="16064" x="2868613" y="4678363"/>
          <p14:tracePt t="16072" x="2894013" y="4691063"/>
          <p14:tracePt t="16081" x="2921000" y="4703763"/>
          <p14:tracePt t="16087" x="2952750" y="4716463"/>
          <p14:tracePt t="16095" x="2978150" y="4729163"/>
          <p14:tracePt t="16104" x="3005138" y="4737100"/>
          <p14:tracePt t="16111" x="3030538" y="4756150"/>
          <p14:tracePt t="16119" x="3055938" y="4775200"/>
          <p14:tracePt t="16127" x="3070225" y="4787900"/>
          <p14:tracePt t="16135" x="3095625" y="4787900"/>
          <p14:tracePt t="16143" x="3114675" y="4806950"/>
          <p14:tracePt t="16151" x="3127375" y="4814888"/>
          <p14:tracePt t="16159" x="3148013" y="4827588"/>
          <p14:tracePt t="16167" x="3148013" y="4833938"/>
          <p14:tracePt t="16183" x="3173413" y="4852988"/>
          <p14:tracePt t="16191" x="3186113" y="4865688"/>
          <p14:tracePt t="16201" x="3213100" y="4886325"/>
          <p14:tracePt t="16207" x="3232150" y="4899025"/>
          <p14:tracePt t="16215" x="3244850" y="4918075"/>
          <p14:tracePt t="16225" x="3270250" y="4930775"/>
          <p14:tracePt t="16231" x="3297238" y="4956175"/>
          <p14:tracePt t="16239" x="3322638" y="4970463"/>
          <p14:tracePt t="16247" x="3341688" y="4983163"/>
          <p14:tracePt t="16255" x="3362325" y="4983163"/>
          <p14:tracePt t="16264" x="3400425" y="5002213"/>
          <p14:tracePt t="16273" x="3425825" y="5008563"/>
          <p14:tracePt t="16278" x="3433763" y="5008563"/>
          <p14:tracePt t="16287" x="3440113" y="5008563"/>
          <p14:tracePt t="16295" x="3459163" y="5014913"/>
          <p14:tracePt t="16302" x="3471863" y="5014913"/>
          <p14:tracePt t="16311" x="3497263" y="5014913"/>
          <p14:tracePt t="16319" x="3524250" y="5014913"/>
          <p14:tracePt t="16327" x="3549650" y="5014913"/>
          <p14:tracePt t="16335" x="3582988" y="5014913"/>
          <p14:tracePt t="16343" x="3614738" y="5014913"/>
          <p14:tracePt t="16351" x="3646488" y="5014913"/>
          <p14:tracePt t="16359" x="3686175" y="5014913"/>
          <p14:tracePt t="16367" x="3738563" y="5014913"/>
          <p14:tracePt t="16375" x="3789363" y="5014913"/>
          <p14:tracePt t="16383" x="3835400" y="5014913"/>
          <p14:tracePt t="16390" x="3894138" y="5014913"/>
          <p14:tracePt t="16398" x="3946525" y="5014913"/>
          <p14:tracePt t="16406" x="4003675" y="5014913"/>
          <p14:tracePt t="16414" x="4049713" y="5014913"/>
          <p14:tracePt t="16423" x="4087813" y="5014913"/>
          <p14:tracePt t="16431" x="4133850" y="5014913"/>
          <p14:tracePt t="16439" x="4165600" y="5014913"/>
          <p14:tracePt t="16448" x="4211638" y="5014913"/>
          <p14:tracePt t="16456" x="4244975" y="5014913"/>
          <p14:tracePt t="16464" x="4270375" y="5014913"/>
          <p14:tracePt t="16471" x="4316413" y="5014913"/>
          <p14:tracePt t="16480" x="4367213" y="4995863"/>
          <p14:tracePt t="16487" x="4413250" y="4995863"/>
          <p14:tracePt t="16495" x="4451350" y="4976813"/>
          <p14:tracePt t="16505" x="4529138" y="4949825"/>
          <p14:tracePt t="16511" x="4581525" y="4930775"/>
          <p14:tracePt t="16519" x="4633913" y="4899025"/>
          <p14:tracePt t="16528" x="4686300" y="4878388"/>
          <p14:tracePt t="16535" x="4705350" y="4865688"/>
          <p14:tracePt t="16543" x="4718050" y="4852988"/>
          <p14:tracePt t="16551" x="4724400" y="4846638"/>
          <p14:tracePt t="16575" x="4724400" y="4840288"/>
          <p14:tracePt t="16583" x="4724400" y="4833938"/>
          <p14:tracePt t="16599" x="4724400" y="4814888"/>
          <p14:tracePt t="16615" x="4724400" y="4800600"/>
          <p14:tracePt t="16623" x="4718050" y="4794250"/>
          <p14:tracePt t="16631" x="4705350" y="4787900"/>
          <p14:tracePt t="16639" x="4678363" y="4775200"/>
          <p14:tracePt t="16648" x="4652963" y="4768850"/>
          <p14:tracePt t="16655" x="4621213" y="4762500"/>
          <p14:tracePt t="16664" x="4594225" y="4743450"/>
          <p14:tracePt t="16671" x="4537075" y="4737100"/>
          <p14:tracePt t="16679" x="4465638" y="4710113"/>
          <p14:tracePt t="16687" x="4373563" y="4678363"/>
          <p14:tracePt t="16695" x="4251325" y="4638675"/>
          <p14:tracePt t="16703" x="4140200" y="4600575"/>
          <p14:tracePt t="16711" x="4030663" y="4594225"/>
          <p14:tracePt t="16719" x="3894138" y="4554538"/>
          <p14:tracePt t="16729" x="3783013" y="4541838"/>
          <p14:tracePt t="16735" x="3660775" y="4516438"/>
          <p14:tracePt t="16743" x="3568700" y="4516438"/>
          <p14:tracePt t="16751" x="3505200" y="4502150"/>
          <p14:tracePt t="16759" x="3484563" y="4495800"/>
          <p14:tracePt t="16770" x="3459163" y="4495800"/>
          <p14:tracePt t="16775" x="3452813" y="4495800"/>
          <p14:tracePt t="16783" x="3446463" y="4495800"/>
          <p14:tracePt t="16791" x="3440113" y="4495800"/>
          <p14:tracePt t="16815" x="3433763" y="4495800"/>
          <p14:tracePt t="16823" x="3419475" y="4495800"/>
          <p14:tracePt t="16831" x="3406775" y="4495800"/>
          <p14:tracePt t="16839" x="3387725" y="4495800"/>
          <p14:tracePt t="16848" x="3368675" y="4495800"/>
          <p14:tracePt t="16855" x="3316288" y="4502150"/>
          <p14:tracePt t="16863" x="3284538" y="4508500"/>
          <p14:tracePt t="16871" x="3251200" y="4516438"/>
          <p14:tracePt t="16884" x="3225800" y="4529138"/>
          <p14:tracePt t="16887" x="3179763" y="4535488"/>
          <p14:tracePt t="16895" x="3154363" y="4554538"/>
          <p14:tracePt t="16903" x="3127375" y="4567238"/>
          <p14:tracePt t="16911" x="3101975" y="4579938"/>
          <p14:tracePt t="16919" x="3082925" y="4594225"/>
          <p14:tracePt t="16930" x="3076575" y="4600575"/>
          <p14:tracePt t="16935" x="3070225" y="4606925"/>
          <p14:tracePt t="16951" x="3070225" y="4613275"/>
          <p14:tracePt t="16961" x="3070225" y="4619625"/>
          <p14:tracePt t="16967" x="3070225" y="4632325"/>
          <p14:tracePt t="16975" x="3070225" y="4638675"/>
          <p14:tracePt t="16983" x="3070225" y="4651375"/>
          <p14:tracePt t="16992" x="3070225" y="4665663"/>
          <p14:tracePt t="16999" x="3070225" y="4672013"/>
          <p14:tracePt t="17007" x="3070225" y="4691063"/>
          <p14:tracePt t="17015" x="3070225" y="4703763"/>
          <p14:tracePt t="17023" x="3070225" y="4716463"/>
          <p14:tracePt t="17031" x="3070225" y="4722813"/>
          <p14:tracePt t="17039" x="3070225" y="4737100"/>
          <p14:tracePt t="17048" x="3076575" y="4775200"/>
          <p14:tracePt t="17055" x="3082925" y="4781550"/>
          <p14:tracePt t="17062" x="3101975" y="4800600"/>
          <p14:tracePt t="17071" x="3108325" y="4806950"/>
          <p14:tracePt t="17079" x="3114675" y="4814888"/>
          <p14:tracePt t="17087" x="3141663" y="4827588"/>
          <p14:tracePt t="17095" x="3148013" y="4833938"/>
          <p14:tracePt t="17103" x="3167063" y="4840288"/>
          <p14:tracePt t="17111" x="3186113" y="4859338"/>
          <p14:tracePt t="17119" x="3205163" y="4865688"/>
          <p14:tracePt t="17128" x="3225800" y="4886325"/>
          <p14:tracePt t="17134" x="3238500" y="4886325"/>
          <p14:tracePt t="17143" x="3263900" y="4892675"/>
          <p14:tracePt t="17151" x="3276600" y="4899025"/>
          <p14:tracePt t="17161" x="3297238" y="4899025"/>
          <p14:tracePt t="17167" x="3309938" y="4899025"/>
          <p14:tracePt t="17175" x="3335338" y="4899025"/>
          <p14:tracePt t="17184" x="3354388" y="4905375"/>
          <p14:tracePt t="17193" x="3413125" y="4905375"/>
          <p14:tracePt t="17199" x="3465513" y="4905375"/>
          <p14:tracePt t="17207" x="3524250" y="4905375"/>
          <p14:tracePt t="17215" x="3575050" y="4918075"/>
          <p14:tracePt t="17223" x="3667125" y="4918075"/>
          <p14:tracePt t="17231" x="3757613" y="4918075"/>
          <p14:tracePt t="17239" x="3829050" y="4918075"/>
          <p14:tracePt t="17248" x="3894138" y="4918075"/>
          <p14:tracePt t="17255" x="3952875" y="4918075"/>
          <p14:tracePt t="17263" x="4003675" y="4918075"/>
          <p14:tracePt t="17271" x="4037013" y="4918075"/>
          <p14:tracePt t="17279" x="4095750" y="4918075"/>
          <p14:tracePt t="17287" x="4114800" y="4918075"/>
          <p14:tracePt t="17295" x="4152900" y="4918075"/>
          <p14:tracePt t="17303" x="4173538" y="4918075"/>
          <p14:tracePt t="17311" x="4198938" y="4905375"/>
          <p14:tracePt t="17319" x="4224338" y="4899025"/>
          <p14:tracePt t="17328" x="4264025" y="4892675"/>
          <p14:tracePt t="17335" x="4289425" y="4872038"/>
          <p14:tracePt t="17343" x="4322763" y="4852988"/>
          <p14:tracePt t="17351" x="4329113" y="4846638"/>
          <p14:tracePt t="17361" x="4354513" y="4833938"/>
          <p14:tracePt t="17369" x="4360863" y="4827588"/>
          <p14:tracePt t="17375" x="4367213" y="4821238"/>
          <p14:tracePt t="17384" x="4373563" y="4814888"/>
          <p14:tracePt t="17393" x="4379913" y="4806950"/>
          <p14:tracePt t="17399" x="4379913" y="4794250"/>
          <p14:tracePt t="17407" x="4386263" y="4787900"/>
          <p14:tracePt t="17430" x="4394200" y="4781550"/>
          <p14:tracePt t="17447" x="4394200" y="4775200"/>
          <p14:tracePt t="17462" x="4386263" y="4762500"/>
          <p14:tracePt t="17471" x="4379913" y="4756150"/>
          <p14:tracePt t="17479" x="4360863" y="4737100"/>
          <p14:tracePt t="17487" x="4348163" y="4729163"/>
          <p14:tracePt t="17494" x="4322763" y="4722813"/>
          <p14:tracePt t="17503" x="4283075" y="4716463"/>
          <p14:tracePt t="17511" x="4251325" y="4697413"/>
          <p14:tracePt t="17518" x="4198938" y="4697413"/>
          <p14:tracePt t="17527" x="4146550" y="4678363"/>
          <p14:tracePt t="17535" x="4087813" y="4665663"/>
          <p14:tracePt t="17544" x="4049713" y="4665663"/>
          <p14:tracePt t="17551" x="4003675" y="4665663"/>
          <p14:tracePt t="17559" x="3971925" y="4657725"/>
          <p14:tracePt t="17568" x="3946525" y="4657725"/>
          <p14:tracePt t="17575" x="3900488" y="4657725"/>
          <p14:tracePt t="17582" x="3867150" y="4657725"/>
          <p14:tracePt t="17593" x="3822700" y="4657725"/>
          <p14:tracePt t="17599" x="3789363" y="4657725"/>
          <p14:tracePt t="17607" x="3744913" y="4657725"/>
          <p14:tracePt t="17616" x="3698875" y="4657725"/>
          <p14:tracePt t="17623" x="3660775" y="4657725"/>
          <p14:tracePt t="17633" x="3640138" y="4657725"/>
          <p14:tracePt t="17639" x="3614738" y="4657725"/>
          <p14:tracePt t="17648" x="3602038" y="4657725"/>
          <p14:tracePt t="17655" x="3589338" y="4657725"/>
          <p14:tracePt t="17663" x="3582988" y="4657725"/>
          <p14:tracePt t="17671" x="3575050" y="4657725"/>
          <p14:tracePt t="17679" x="3568700" y="4657725"/>
          <p14:tracePt t="17687" x="3562350" y="4657725"/>
          <p14:tracePt t="17695" x="3556000" y="4657725"/>
          <p14:tracePt t="17711" x="3549650" y="4657725"/>
          <p14:tracePt t="17719" x="3530600" y="4657725"/>
          <p14:tracePt t="17727" x="3511550" y="4657725"/>
          <p14:tracePt t="17735" x="3490913" y="4657725"/>
          <p14:tracePt t="17743" x="3478213" y="4657725"/>
          <p14:tracePt t="17751" x="3452813" y="4657725"/>
          <p14:tracePt t="17759" x="3433763" y="4657725"/>
          <p14:tracePt t="17767" x="3406775" y="4657725"/>
          <p14:tracePt t="17775" x="3387725" y="4665663"/>
          <p14:tracePt t="17785" x="3375025" y="4672013"/>
          <p14:tracePt t="17791" x="3362325" y="4672013"/>
          <p14:tracePt t="17799" x="3354388" y="4672013"/>
          <p14:tracePt t="17807" x="3341688" y="4678363"/>
          <p14:tracePt t="17823" x="3335338" y="4678363"/>
          <p14:tracePt t="17834" x="3328988" y="4684713"/>
          <p14:tracePt t="17887" x="3322638" y="4691063"/>
          <p14:tracePt t="17911" x="3316288" y="4691063"/>
          <p14:tracePt t="17919" x="3309938" y="4697413"/>
          <p14:tracePt t="17927" x="3303588" y="4703763"/>
          <p14:tracePt t="17935" x="3297238" y="4710113"/>
          <p14:tracePt t="17943" x="3297238" y="4716463"/>
          <p14:tracePt t="17952" x="3276600" y="4737100"/>
          <p14:tracePt t="17975" x="3270250" y="4756150"/>
          <p14:tracePt t="17991" x="3270250" y="4762500"/>
          <p14:tracePt t="17999" x="3270250" y="4768850"/>
          <p14:tracePt t="18015" x="3270250" y="4787900"/>
          <p14:tracePt t="18031" x="3270250" y="4794250"/>
          <p14:tracePt t="18039" x="3270250" y="4806950"/>
          <p14:tracePt t="18055" x="3270250" y="4814888"/>
          <p14:tracePt t="18063" x="3270250" y="4821238"/>
          <p14:tracePt t="18071" x="3270250" y="4827588"/>
          <p14:tracePt t="18079" x="3270250" y="4833938"/>
          <p14:tracePt t="18087" x="3270250" y="4840288"/>
          <p14:tracePt t="18111" x="3270250" y="4852988"/>
          <p14:tracePt t="18191" x="3270250" y="4859338"/>
          <p14:tracePt t="18207" x="3276600" y="4859338"/>
          <p14:tracePt t="18215" x="3284538" y="4859338"/>
          <p14:tracePt t="18223" x="3297238" y="4865688"/>
          <p14:tracePt t="18239" x="3303588" y="4865688"/>
          <p14:tracePt t="18249" x="3316288" y="4865688"/>
          <p14:tracePt t="18255" x="3335338" y="4865688"/>
          <p14:tracePt t="18263" x="3341688" y="4865688"/>
          <p14:tracePt t="18271" x="3354388" y="4865688"/>
          <p14:tracePt t="18280" x="3362325" y="4865688"/>
          <p14:tracePt t="18287" x="3381375" y="4872038"/>
          <p14:tracePt t="18295" x="3387725" y="4872038"/>
          <p14:tracePt t="18303" x="3400425" y="4872038"/>
          <p14:tracePt t="18311" x="3419475" y="4872038"/>
          <p14:tracePt t="18319" x="3433763" y="4872038"/>
          <p14:tracePt t="18327" x="3446463" y="4872038"/>
          <p14:tracePt t="18335" x="3452813" y="4872038"/>
          <p14:tracePt t="18343" x="3465513" y="4872038"/>
          <p14:tracePt t="18351" x="3490913" y="4872038"/>
          <p14:tracePt t="18359" x="3505200" y="4872038"/>
          <p14:tracePt t="18367" x="3517900" y="4872038"/>
          <p14:tracePt t="18375" x="3543300" y="4872038"/>
          <p14:tracePt t="18384" x="3568700" y="4872038"/>
          <p14:tracePt t="18391" x="3595688" y="4872038"/>
          <p14:tracePt t="18400" x="3614738" y="4872038"/>
          <p14:tracePt t="18407" x="3633788" y="4872038"/>
          <p14:tracePt t="18415" x="3654425" y="4872038"/>
          <p14:tracePt t="18422" x="3673475" y="4878388"/>
          <p14:tracePt t="18431" x="3705225" y="4878388"/>
          <p14:tracePt t="18439" x="3711575" y="4878388"/>
          <p14:tracePt t="18447" x="3744913" y="4878388"/>
          <p14:tracePt t="18454" x="3751263" y="4878388"/>
          <p14:tracePt t="18463" x="3770313" y="4878388"/>
          <p14:tracePt t="18471" x="3783013" y="4878388"/>
          <p14:tracePt t="18479" x="3789363" y="4878388"/>
          <p14:tracePt t="18487" x="3803650" y="4878388"/>
          <p14:tracePt t="18495" x="3810000" y="4878388"/>
          <p14:tracePt t="18502" x="3816350" y="4878388"/>
          <p14:tracePt t="18510" x="3829050" y="4878388"/>
          <p14:tracePt t="18527" x="3848100" y="4878388"/>
          <p14:tracePt t="19034" x="3854450" y="4878388"/>
          <p14:tracePt t="19047" x="3860800" y="4878388"/>
          <p14:tracePt t="19055" x="3875088" y="4878388"/>
          <p14:tracePt t="19065" x="3881438" y="4878388"/>
          <p14:tracePt t="19071" x="3906838" y="4878388"/>
          <p14:tracePt t="19079" x="3946525" y="4878388"/>
          <p14:tracePt t="19087" x="3997325" y="4878388"/>
          <p14:tracePt t="19095" x="4062413" y="4878388"/>
          <p14:tracePt t="19103" x="4121150" y="4878388"/>
          <p14:tracePt t="19112" x="4159250" y="4878388"/>
          <p14:tracePt t="19118" x="4205288" y="4878388"/>
          <p14:tracePt t="19126" x="4224338" y="4878388"/>
          <p14:tracePt t="19134" x="4244975" y="4878388"/>
          <p14:tracePt t="19143" x="4257675" y="4878388"/>
          <p14:tracePt t="19150" x="4264025" y="4878388"/>
          <p14:tracePt t="19159" x="4270375" y="4878388"/>
          <p14:tracePt t="19175" x="4276725" y="4878388"/>
          <p14:tracePt t="19184" x="4289425" y="4878388"/>
          <p14:tracePt t="19207" x="4316413" y="4878388"/>
          <p14:tracePt t="19215" x="4322763" y="4878388"/>
          <p14:tracePt t="19223" x="4329113" y="4878388"/>
          <p14:tracePt t="19234" x="4341813" y="4878388"/>
          <p14:tracePt t="19239" x="4354513" y="4878388"/>
          <p14:tracePt t="19247" x="4360863" y="4878388"/>
          <p14:tracePt t="19255" x="4373563" y="4878388"/>
          <p14:tracePt t="19268" x="4400550" y="4872038"/>
          <p14:tracePt t="19279" x="4406900" y="4872038"/>
          <p14:tracePt t="19303" x="4413250" y="4872038"/>
          <p14:tracePt t="19519" x="4406900" y="4872038"/>
          <p14:tracePt t="19527" x="4400550" y="4872038"/>
          <p14:tracePt t="19535" x="4386263" y="4872038"/>
          <p14:tracePt t="19543" x="4367213" y="4872038"/>
          <p14:tracePt t="19552" x="4354513" y="4872038"/>
          <p14:tracePt t="19559" x="4322763" y="4886325"/>
          <p14:tracePt t="19567" x="4302125" y="4886325"/>
          <p14:tracePt t="19575" x="4244975" y="4905375"/>
          <p14:tracePt t="19584" x="4179888" y="4911725"/>
          <p14:tracePt t="19591" x="4121150" y="4924425"/>
          <p14:tracePt t="19600" x="4068763" y="4937125"/>
          <p14:tracePt t="19607" x="4003675" y="4943475"/>
          <p14:tracePt t="19616" x="3925888" y="4943475"/>
          <p14:tracePt t="19623" x="3867150" y="4956175"/>
          <p14:tracePt t="19633" x="3783013" y="4976813"/>
          <p14:tracePt t="19639" x="3763963" y="4976813"/>
          <p14:tracePt t="19647" x="3705225" y="4976813"/>
          <p14:tracePt t="19655" x="3654425" y="4976813"/>
          <p14:tracePt t="19665" x="3640138" y="4989513"/>
          <p14:tracePt t="19671" x="3633788" y="4989513"/>
          <p14:tracePt t="19679" x="3621088" y="4989513"/>
          <p14:tracePt t="19687" x="3614738" y="4989513"/>
          <p14:tracePt t="19695" x="3608388" y="4989513"/>
          <p14:tracePt t="19703" x="3602038" y="4989513"/>
          <p14:tracePt t="19735" x="3595688" y="4995863"/>
          <p14:tracePt t="19743" x="3589338" y="4995863"/>
          <p14:tracePt t="19751" x="3582988" y="4995863"/>
          <p14:tracePt t="19759" x="3575050" y="4995863"/>
          <p14:tracePt t="19768" x="3556000" y="4995863"/>
          <p14:tracePt t="19775" x="3536950" y="4995863"/>
          <p14:tracePt t="19784" x="3517900" y="5002213"/>
          <p14:tracePt t="19791" x="3497263" y="5002213"/>
          <p14:tracePt t="19802" x="3484563" y="5002213"/>
          <p14:tracePt t="19807" x="3478213" y="5002213"/>
          <p14:tracePt t="19815" x="3465513" y="5002213"/>
          <p14:tracePt t="19823" x="3452813" y="5008563"/>
          <p14:tracePt t="19833" x="3433763" y="5014913"/>
          <p14:tracePt t="19839" x="3425825" y="5014913"/>
          <p14:tracePt t="19847" x="3413125" y="5021263"/>
          <p14:tracePt t="19866" x="3406775" y="5021263"/>
          <p14:tracePt t="19871" x="3400425" y="5021263"/>
          <p14:tracePt t="19886" x="3394075" y="5027613"/>
          <p14:tracePt t="19888" x="3387725" y="5035550"/>
          <p14:tracePt t="19903" x="3387725" y="5041900"/>
          <p14:tracePt t="19911" x="3381375" y="5048250"/>
          <p14:tracePt t="19920" x="3381375" y="5054600"/>
          <p14:tracePt t="19927" x="3381375" y="5060950"/>
          <p14:tracePt t="19943" x="3381375" y="5073650"/>
          <p14:tracePt t="19967" x="3381375" y="5080000"/>
          <p14:tracePt t="19984" x="3381375" y="5086350"/>
          <p14:tracePt t="20007" x="3387725" y="5086350"/>
          <p14:tracePt t="20015" x="3400425" y="5086350"/>
          <p14:tracePt t="20023" x="3413125" y="5086350"/>
          <p14:tracePt t="20032" x="3419475" y="5086350"/>
          <p14:tracePt t="20039" x="3425825" y="5086350"/>
          <p14:tracePt t="20047" x="3440113" y="5086350"/>
          <p14:tracePt t="20065" x="3459163" y="5086350"/>
          <p14:tracePt t="20071" x="3465513" y="5086350"/>
          <p14:tracePt t="20087" x="3478213" y="5086350"/>
          <p14:tracePt t="20103" x="3484563" y="5086350"/>
          <p14:tracePt t="20119" x="3490913" y="5086350"/>
          <p14:tracePt t="20143" x="3505200" y="5086350"/>
          <p14:tracePt t="20159" x="3511550" y="5086350"/>
          <p14:tracePt t="20175" x="3517900" y="5080000"/>
          <p14:tracePt t="20184" x="3524250" y="5080000"/>
          <p14:tracePt t="20207" x="3530600" y="5073650"/>
          <p14:tracePt t="20223" x="3543300" y="5073650"/>
          <p14:tracePt t="20239" x="3549650" y="5067300"/>
          <p14:tracePt t="20255" x="3556000" y="5060950"/>
          <p14:tracePt t="20319" x="3568700" y="5054600"/>
          <p14:tracePt t="20366" x="3575050" y="5054600"/>
          <p14:tracePt t="20391" x="3582988" y="5048250"/>
          <p14:tracePt t="20399" x="3589338" y="5041900"/>
          <p14:tracePt t="20407" x="3595688" y="5041900"/>
          <p14:tracePt t="20415" x="3602038" y="5041900"/>
          <p14:tracePt t="20431" x="3608388" y="5041900"/>
          <p14:tracePt t="20439" x="3621088" y="5041900"/>
          <p14:tracePt t="20447" x="3627438" y="5041900"/>
          <p14:tracePt t="20455" x="3640138" y="5041900"/>
          <p14:tracePt t="20463" x="3646488" y="5041900"/>
          <p14:tracePt t="20471" x="3654425" y="5041900"/>
          <p14:tracePt t="20480" x="3673475" y="5041900"/>
          <p14:tracePt t="20487" x="3705225" y="5041900"/>
          <p14:tracePt t="20498" x="3717925" y="5041900"/>
          <p14:tracePt t="20502" x="3744913" y="5041900"/>
          <p14:tracePt t="20510" x="3776663" y="5041900"/>
          <p14:tracePt t="20518" x="3789363" y="5041900"/>
          <p14:tracePt t="20527" x="3803650" y="5041900"/>
          <p14:tracePt t="20535" x="3822700" y="5041900"/>
          <p14:tracePt t="20543" x="3829050" y="5041900"/>
          <p14:tracePt t="20552" x="3841750" y="5041900"/>
          <p14:tracePt t="20559" x="3848100" y="5041900"/>
          <p14:tracePt t="20575" x="3860800" y="5041900"/>
          <p14:tracePt t="20583" x="3875088" y="5041900"/>
          <p14:tracePt t="20591" x="3887788" y="5041900"/>
          <p14:tracePt t="20607" x="3894138" y="5041900"/>
          <p14:tracePt t="20615" x="3900488" y="5041900"/>
          <p14:tracePt t="20759" x="3906838" y="5041900"/>
          <p14:tracePt t="20783" x="3913188" y="5041900"/>
          <p14:tracePt t="20791" x="3932238" y="5041900"/>
          <p14:tracePt t="20799" x="3946525" y="5041900"/>
          <p14:tracePt t="20807" x="3952875" y="5041900"/>
          <p14:tracePt t="20816" x="3965575" y="5041900"/>
          <p14:tracePt t="20823" x="3990975" y="5041900"/>
          <p14:tracePt t="20831" x="4024313" y="5054600"/>
          <p14:tracePt t="20838" x="4049713" y="5060950"/>
          <p14:tracePt t="20847" x="4081463" y="5067300"/>
          <p14:tracePt t="20855" x="4108450" y="5067300"/>
          <p14:tracePt t="20863" x="4152900" y="5086350"/>
          <p14:tracePt t="20871" x="4179888" y="5086350"/>
          <p14:tracePt t="20881" x="4211638" y="5099050"/>
          <p14:tracePt t="20887" x="4237038" y="5099050"/>
          <p14:tracePt t="20895" x="4264025" y="5099050"/>
          <p14:tracePt t="20903" x="4289425" y="5105400"/>
          <p14:tracePt t="20913" x="4322763" y="5105400"/>
          <p14:tracePt t="20920" x="4354513" y="5113338"/>
          <p14:tracePt t="20927" x="4360863" y="5113338"/>
          <p14:tracePt t="20935" x="4386263" y="5113338"/>
          <p14:tracePt t="20943" x="4400550" y="5113338"/>
          <p14:tracePt t="20953" x="4425950" y="5126038"/>
          <p14:tracePt t="20959" x="4438650" y="5126038"/>
          <p14:tracePt t="20968" x="4471988" y="5126038"/>
          <p14:tracePt t="20975" x="4491038" y="5126038"/>
          <p14:tracePt t="20982" x="4510088" y="5126038"/>
          <p14:tracePt t="20991" x="4537075" y="5132388"/>
          <p14:tracePt t="20999" x="4568825" y="5132388"/>
          <p14:tracePt t="21007" x="4594225" y="5132388"/>
          <p14:tracePt t="21014" x="4606925" y="5138738"/>
          <p14:tracePt t="21023" x="4627563" y="5138738"/>
          <p14:tracePt t="21031" x="4640263" y="5138738"/>
          <p14:tracePt t="21039" x="4646613" y="5138738"/>
          <p14:tracePt t="21047" x="4652963" y="5138738"/>
          <p14:tracePt t="21070" x="4659313" y="5138738"/>
          <p14:tracePt t="21103" x="4665663" y="5138738"/>
          <p14:tracePt t="21134" x="4672013" y="5138738"/>
          <p14:tracePt t="21143" x="4678363" y="5138738"/>
          <p14:tracePt t="21159" x="4686300" y="5138738"/>
          <p14:tracePt t="21183" x="4692650" y="5138738"/>
          <p14:tracePt t="21591" x="4699000" y="5145088"/>
          <p14:tracePt t="21639" x="4692650" y="5145088"/>
          <p14:tracePt t="21647" x="4686300" y="5145088"/>
          <p14:tracePt t="21671" x="4678363" y="5151438"/>
          <p14:tracePt t="22943" x="4672013" y="5151438"/>
          <p14:tracePt t="22969" x="4659313" y="5151438"/>
          <p14:tracePt t="22975" x="4640263" y="5170488"/>
          <p14:tracePt t="22983" x="4614863" y="5176838"/>
          <p14:tracePt t="22991" x="4594225" y="5191125"/>
          <p14:tracePt t="23000" x="4556125" y="5210175"/>
          <p14:tracePt t="23006" x="4529138" y="5229225"/>
          <p14:tracePt t="23015" x="4491038" y="5248275"/>
          <p14:tracePt t="23022" x="4465638" y="5275263"/>
          <p14:tracePt t="23031" x="4419600" y="5294313"/>
          <p14:tracePt t="23038" x="4348163" y="5313363"/>
          <p14:tracePt t="23047" x="4270375" y="5340350"/>
          <p14:tracePt t="23054" x="4146550" y="5365750"/>
          <p14:tracePt t="23063" x="4043363" y="5372100"/>
          <p14:tracePt t="23070" x="3932238" y="5397500"/>
          <p14:tracePt t="23079" x="3841750" y="5411788"/>
          <p14:tracePt t="23086" x="3717925" y="5437188"/>
          <p14:tracePt t="23095" x="3595688" y="5449888"/>
          <p14:tracePt t="23103" x="3484563" y="5468938"/>
          <p14:tracePt t="23111" x="3381375" y="5468938"/>
          <p14:tracePt t="23120" x="3257550" y="5468938"/>
          <p14:tracePt t="23126" x="3154363" y="5468938"/>
          <p14:tracePt t="23135" x="3030538" y="5483225"/>
          <p14:tracePt t="23143" x="2927350" y="5483225"/>
          <p14:tracePt t="23151" x="2803525" y="5483225"/>
          <p14:tracePt t="23159" x="2686050" y="5483225"/>
          <p14:tracePt t="23167" x="2576513" y="5483225"/>
          <p14:tracePt t="23175" x="2486025" y="5483225"/>
          <p14:tracePt t="23183" x="2393950" y="5483225"/>
          <p14:tracePt t="23191" x="2316163" y="5483225"/>
          <p14:tracePt t="23201" x="2244725" y="5483225"/>
          <p14:tracePt t="23207" x="2181225" y="5483225"/>
          <p14:tracePt t="23215" x="2122488" y="5483225"/>
          <p14:tracePt t="23223" x="2057400" y="5483225"/>
          <p14:tracePt t="23231" x="2011363" y="5483225"/>
          <p14:tracePt t="23239" x="1966913" y="5483225"/>
          <p14:tracePt t="23247" x="1927225" y="5483225"/>
          <p14:tracePt t="23255" x="1908175" y="5483225"/>
          <p14:tracePt t="23263" x="1882775" y="5483225"/>
          <p14:tracePt t="23271" x="1855788" y="5483225"/>
          <p14:tracePt t="23279" x="1824038" y="5483225"/>
          <p14:tracePt t="23287" x="1778000" y="5483225"/>
          <p14:tracePt t="23295" x="1731963" y="5483225"/>
          <p14:tracePt t="23303" x="1654175" y="5483225"/>
          <p14:tracePt t="23311" x="1597025" y="5483225"/>
          <p14:tracePt t="23320" x="1531938" y="5483225"/>
          <p14:tracePt t="23327" x="1473200" y="5483225"/>
          <p14:tracePt t="23336" x="1408113" y="5483225"/>
          <p14:tracePt t="23343" x="1349375" y="5483225"/>
          <p14:tracePt t="23354" x="1323975" y="5483225"/>
          <p14:tracePt t="23359" x="1265238" y="5483225"/>
          <p14:tracePt t="23368" x="1206500" y="5483225"/>
          <p14:tracePt t="23375" x="1168400" y="5483225"/>
          <p14:tracePt t="23383" x="1122363" y="5483225"/>
          <p14:tracePt t="23391" x="1103313" y="5483225"/>
          <p14:tracePt t="23400" x="1084263" y="5483225"/>
          <p14:tracePt t="23407" x="1071563" y="5483225"/>
          <p14:tracePt t="23415" x="1057275" y="5483225"/>
          <p14:tracePt t="23431" x="1050925" y="5483225"/>
          <p14:tracePt t="23454" x="1044575" y="5489575"/>
          <p14:tracePt t="23470" x="1038225" y="5489575"/>
          <p14:tracePt t="23479" x="1031875" y="5489575"/>
          <p14:tracePt t="23486" x="1019175" y="5495925"/>
          <p14:tracePt t="23495" x="992188" y="5495925"/>
          <p14:tracePt t="23502" x="979488" y="5495925"/>
          <p14:tracePt t="23511" x="941388" y="5495925"/>
          <p14:tracePt t="23520" x="920750" y="5495925"/>
          <p14:tracePt t="23527" x="895350" y="5495925"/>
          <p14:tracePt t="23537" x="850900" y="5495925"/>
          <p14:tracePt t="23543" x="817563" y="5495925"/>
          <p14:tracePt t="23554" x="792163" y="5495925"/>
          <p14:tracePt t="23559" x="765175" y="5495925"/>
          <p14:tracePt t="23567" x="752475" y="5502275"/>
          <p14:tracePt t="23575" x="746125" y="5502275"/>
          <p14:tracePt t="23639" x="733425" y="5502275"/>
          <p14:tracePt t="23663" x="727075" y="5502275"/>
          <p14:tracePt t="23687" x="720725" y="5502275"/>
          <p14:tracePt t="23695" x="708025" y="5502275"/>
          <p14:tracePt t="23711" x="701675" y="5502275"/>
          <p14:tracePt t="23720" x="693738" y="5502275"/>
          <p14:tracePt t="23727" x="681038" y="5514975"/>
          <p14:tracePt t="23736" x="674688" y="5514975"/>
          <p14:tracePt t="23742" x="668338" y="5514975"/>
          <p14:tracePt t="23752" x="661988" y="5514975"/>
          <p14:tracePt t="23767" x="655638" y="5514975"/>
          <p14:tracePt t="23784" x="649288" y="5514975"/>
          <p14:tracePt t="23791" x="642938" y="5514975"/>
          <p14:tracePt t="23817" x="636588" y="5514975"/>
          <p14:tracePt t="23831" x="630238" y="5514975"/>
          <p14:tracePt t="23847" x="609600" y="5514975"/>
          <p14:tracePt t="23856" x="603250" y="5514975"/>
          <p14:tracePt t="23863" x="590550" y="5514975"/>
          <p14:tracePt t="23871" x="584200" y="5514975"/>
          <p14:tracePt t="23879" x="571500" y="5514975"/>
          <p14:tracePt t="23890" x="544513" y="5514975"/>
          <p14:tracePt t="23895" x="538163" y="5514975"/>
          <p14:tracePt t="23904" x="519113" y="5514975"/>
          <p14:tracePt t="23911" x="506413" y="5514975"/>
          <p14:tracePt t="23921" x="500063" y="5514975"/>
          <p14:tracePt t="23926" x="473075" y="5508625"/>
          <p14:tracePt t="24047" x="466725" y="5502275"/>
          <p14:tracePt t="24207" x="466725" y="5495925"/>
          <p14:tracePt t="24231" x="473075" y="5495925"/>
          <p14:tracePt t="24239" x="481013" y="5489575"/>
          <p14:tracePt t="24247" x="487363" y="5489575"/>
          <p14:tracePt t="24263" x="493713" y="5489575"/>
          <p14:tracePt t="24270" x="500063" y="5483225"/>
          <p14:tracePt t="24279" x="506413" y="5483225"/>
          <p14:tracePt t="24287" x="512763" y="5483225"/>
          <p14:tracePt t="24295" x="538163" y="5475288"/>
          <p14:tracePt t="24303" x="565150" y="5475288"/>
          <p14:tracePt t="24311" x="571500" y="5475288"/>
          <p14:tracePt t="24319" x="590550" y="5475288"/>
          <p14:tracePt t="24327" x="603250" y="5475288"/>
          <p14:tracePt t="24335" x="630238" y="5475288"/>
          <p14:tracePt t="24343" x="655638" y="5475288"/>
          <p14:tracePt t="24351" x="687388" y="5475288"/>
          <p14:tracePt t="24359" x="720725" y="5475288"/>
          <p14:tracePt t="24367" x="752475" y="5475288"/>
          <p14:tracePt t="24375" x="779463" y="5475288"/>
          <p14:tracePt t="24384" x="823913" y="5475288"/>
          <p14:tracePt t="24391" x="857250" y="5475288"/>
          <p14:tracePt t="24399" x="882650" y="5475288"/>
          <p14:tracePt t="24407" x="928688" y="5475288"/>
          <p14:tracePt t="24417" x="960438" y="5475288"/>
          <p14:tracePt t="24423" x="1019175" y="5475288"/>
          <p14:tracePt t="24431" x="1096963" y="5475288"/>
          <p14:tracePt t="24439" x="1141413" y="5475288"/>
          <p14:tracePt t="24447" x="1220788" y="5475288"/>
          <p14:tracePt t="24457" x="1277938" y="5475288"/>
          <p14:tracePt t="24463" x="1355725" y="5475288"/>
          <p14:tracePt t="24471" x="1420813" y="5475288"/>
          <p14:tracePt t="24479" x="1492250" y="5475288"/>
          <p14:tracePt t="24488" x="1557338" y="5475288"/>
          <p14:tracePt t="24495" x="1603375" y="5475288"/>
          <p14:tracePt t="24504" x="1668463" y="5475288"/>
          <p14:tracePt t="24510" x="1725613" y="5475288"/>
          <p14:tracePt t="24518" x="1771650" y="5475288"/>
          <p14:tracePt t="24527" x="1824038" y="5475288"/>
          <p14:tracePt t="24535" x="1855788" y="5475288"/>
          <p14:tracePt t="24543" x="1868488" y="5475288"/>
          <p14:tracePt t="24551" x="1914525" y="5468938"/>
          <p14:tracePt t="24558" x="1946275" y="5468938"/>
          <p14:tracePt t="24567" x="1985963" y="5468938"/>
          <p14:tracePt t="24575" x="2017713" y="5468938"/>
          <p14:tracePt t="24583" x="2063750" y="5468938"/>
          <p14:tracePt t="24590" x="2109788" y="5456238"/>
          <p14:tracePt t="24599" x="2173288" y="5449888"/>
          <p14:tracePt t="24607" x="2238375" y="5449888"/>
          <p14:tracePt t="24616" x="2316163" y="5449888"/>
          <p14:tracePt t="24622" x="2374900" y="5449888"/>
          <p14:tracePt t="24631" x="2465388" y="5449888"/>
          <p14:tracePt t="24638" x="2543175" y="5449888"/>
          <p14:tracePt t="24647" x="2622550" y="5449888"/>
          <p14:tracePt t="24655" x="2667000" y="5449888"/>
          <p14:tracePt t="24663" x="2725738" y="5449888"/>
          <p14:tracePt t="24671" x="2778125" y="5449888"/>
          <p14:tracePt t="24681" x="2809875" y="5449888"/>
          <p14:tracePt t="24688" x="2822575" y="5449888"/>
          <p14:tracePt t="24695" x="2849563" y="5449888"/>
          <p14:tracePt t="24705" x="2862263" y="5449888"/>
          <p14:tracePt t="24712" x="2868613" y="5449888"/>
          <p14:tracePt t="24719" x="2874963" y="5449888"/>
          <p14:tracePt t="24727" x="2881313" y="5449888"/>
          <p14:tracePt t="24735" x="2887663" y="5449888"/>
          <p14:tracePt t="24743" x="2900363" y="5449888"/>
          <p14:tracePt t="24751" x="2906713" y="5449888"/>
          <p14:tracePt t="24768" x="2921000" y="5449888"/>
          <p14:tracePt t="24775" x="2927350" y="5449888"/>
          <p14:tracePt t="24784" x="2952750" y="5449888"/>
          <p14:tracePt t="24791" x="2965450" y="5449888"/>
          <p14:tracePt t="24799" x="2971800" y="5449888"/>
          <p14:tracePt t="24807" x="2978150" y="5449888"/>
          <p14:tracePt t="24817" x="2984500" y="5449888"/>
          <p14:tracePt t="24823" x="2992438" y="5449888"/>
          <p14:tracePt t="24847" x="2998788" y="5449888"/>
          <p14:tracePt t="24991" x="2971800" y="5449888"/>
          <p14:tracePt t="24999" x="2959100" y="5449888"/>
          <p14:tracePt t="25007" x="2927350" y="5449888"/>
          <p14:tracePt t="25015" x="2900363" y="5456238"/>
          <p14:tracePt t="25023" x="2868613" y="5456238"/>
          <p14:tracePt t="25031" x="2809875" y="5468938"/>
          <p14:tracePt t="25040" x="2744788" y="5468938"/>
          <p14:tracePt t="25046" x="2679700" y="5475288"/>
          <p14:tracePt t="25054" x="2608263" y="5475288"/>
          <p14:tracePt t="25063" x="2530475" y="5475288"/>
          <p14:tracePt t="25071" x="2452688" y="5475288"/>
          <p14:tracePt t="25079" x="2362200" y="5475288"/>
          <p14:tracePt t="25086" x="2284413" y="5475288"/>
          <p14:tracePt t="25095" x="2212975" y="5475288"/>
          <p14:tracePt t="25102" x="2135188" y="5475288"/>
          <p14:tracePt t="25111" x="2070100" y="5475288"/>
          <p14:tracePt t="25119" x="2011363" y="5475288"/>
          <p14:tracePt t="25127" x="1933575" y="5475288"/>
          <p14:tracePt t="25135" x="1874838" y="5475288"/>
          <p14:tracePt t="25143" x="1797050" y="5475288"/>
          <p14:tracePt t="25151" x="1752600" y="5475288"/>
          <p14:tracePt t="25159" x="1687513" y="5475288"/>
          <p14:tracePt t="25167" x="1654175" y="5475288"/>
          <p14:tracePt t="25174" x="1609725" y="5475288"/>
          <p14:tracePt t="25183" x="1582738" y="5475288"/>
          <p14:tracePt t="25191" x="1557338" y="5475288"/>
          <p14:tracePt t="25199" x="1512888" y="5475288"/>
          <p14:tracePt t="25207" x="1479550" y="5475288"/>
          <p14:tracePt t="25215" x="1447800" y="5475288"/>
          <p14:tracePt t="25223" x="1401763" y="5475288"/>
          <p14:tracePt t="25231" x="1336675" y="5475288"/>
          <p14:tracePt t="25241" x="1304925" y="5475288"/>
          <p14:tracePt t="25247" x="1239838" y="5475288"/>
          <p14:tracePt t="25255" x="1187450" y="5475288"/>
          <p14:tracePt t="25263" x="1141413" y="5475288"/>
          <p14:tracePt t="25274" x="1096963" y="5475288"/>
          <p14:tracePt t="25279" x="1050925" y="5475288"/>
          <p14:tracePt t="25287" x="985838" y="5475288"/>
          <p14:tracePt t="25295" x="941388" y="5475288"/>
          <p14:tracePt t="25306" x="876300" y="5475288"/>
          <p14:tracePt t="25311" x="842963" y="5475288"/>
          <p14:tracePt t="25319" x="798513" y="5475288"/>
          <p14:tracePt t="25327" x="771525" y="5475288"/>
          <p14:tracePt t="25335" x="758825" y="5475288"/>
          <p14:tracePt t="25343" x="752475" y="5475288"/>
          <p14:tracePt t="25351" x="739775" y="5475288"/>
          <p14:tracePt t="25367" x="733425" y="5475288"/>
          <p14:tracePt t="25391" x="727075" y="5475288"/>
          <p14:tracePt t="25399" x="714375" y="5475288"/>
          <p14:tracePt t="25407" x="701675" y="5475288"/>
          <p14:tracePt t="25415" x="687388" y="5475288"/>
          <p14:tracePt t="25423" x="649288" y="5475288"/>
          <p14:tracePt t="25431" x="622300" y="5475288"/>
          <p14:tracePt t="25441" x="603250" y="5475288"/>
          <p14:tracePt t="25447" x="584200" y="5475288"/>
          <p14:tracePt t="25456" x="571500" y="5475288"/>
          <p14:tracePt t="25463" x="558800" y="5475288"/>
          <p14:tracePt t="25473" x="544513" y="5475288"/>
          <p14:tracePt t="25479" x="531813" y="5475288"/>
          <p14:tracePt t="25488" x="506413" y="5475288"/>
          <p14:tracePt t="25495" x="500063" y="5475288"/>
          <p14:tracePt t="25505" x="487363" y="5468938"/>
          <p14:tracePt t="25519" x="481013" y="5468938"/>
          <p14:tracePt t="25599" x="473075" y="5462588"/>
          <p14:tracePt t="25639" x="473075" y="5456238"/>
          <p14:tracePt t="25647" x="487363" y="5456238"/>
          <p14:tracePt t="25655" x="519113" y="5456238"/>
          <p14:tracePt t="25663" x="577850" y="5456238"/>
          <p14:tracePt t="25674" x="655638" y="5443538"/>
          <p14:tracePt t="25679" x="714375" y="5443538"/>
          <p14:tracePt t="25688" x="779463" y="5424488"/>
          <p14:tracePt t="25694" x="857250" y="5424488"/>
          <p14:tracePt t="25702" x="966788" y="5397500"/>
          <p14:tracePt t="25711" x="1090613" y="5384800"/>
          <p14:tracePt t="25719" x="1227138" y="5384800"/>
          <p14:tracePt t="25727" x="1362075" y="5372100"/>
          <p14:tracePt t="25735" x="1466850" y="5372100"/>
          <p14:tracePt t="25743" x="1570038" y="5372100"/>
          <p14:tracePt t="25751" x="1647825" y="5372100"/>
          <p14:tracePt t="25759" x="1752600" y="5372100"/>
          <p14:tracePt t="25768" x="1817688" y="5372100"/>
          <p14:tracePt t="25775" x="1874838" y="5372100"/>
          <p14:tracePt t="25783" x="1939925" y="5372100"/>
          <p14:tracePt t="25791" x="1973263" y="5372100"/>
          <p14:tracePt t="25802" x="2032000" y="5372100"/>
          <p14:tracePt t="25807" x="2063750" y="5372100"/>
          <p14:tracePt t="25815" x="2095500" y="5372100"/>
          <p14:tracePt t="25823" x="2141538" y="5372100"/>
          <p14:tracePt t="25831" x="2181225" y="5372100"/>
          <p14:tracePt t="25840" x="2232025" y="5372100"/>
          <p14:tracePt t="25847" x="2297113" y="5372100"/>
          <p14:tracePt t="25855" x="2330450" y="5372100"/>
          <p14:tracePt t="25863" x="2387600" y="5372100"/>
          <p14:tracePt t="25874" x="2452688" y="5372100"/>
          <p14:tracePt t="25890" x="2601913" y="5372100"/>
          <p14:tracePt t="25895" x="2679700" y="5372100"/>
          <p14:tracePt t="25905" x="2725738" y="5372100"/>
          <p14:tracePt t="25911" x="2771775" y="5372100"/>
          <p14:tracePt t="25919" x="2790825" y="5372100"/>
          <p14:tracePt t="25927" x="2803525" y="5372100"/>
          <p14:tracePt t="26040" x="2809875" y="5372100"/>
          <p14:tracePt t="26055" x="2809875" y="5378450"/>
          <p14:tracePt t="26074" x="2797175" y="5384800"/>
          <p14:tracePt t="26079" x="2778125" y="5384800"/>
          <p14:tracePt t="26087" x="2763838" y="5384800"/>
          <p14:tracePt t="26095" x="2751138" y="5391150"/>
          <p14:tracePt t="26106" x="2725738" y="5405438"/>
          <p14:tracePt t="26111" x="2700338" y="5405438"/>
          <p14:tracePt t="26119" x="2654300" y="5411788"/>
          <p14:tracePt t="26127" x="2608263" y="5411788"/>
          <p14:tracePt t="26135" x="2517775" y="5411788"/>
          <p14:tracePt t="26143" x="2465388" y="5411788"/>
          <p14:tracePt t="26151" x="2362200" y="5411788"/>
          <p14:tracePt t="26159" x="2271713" y="5411788"/>
          <p14:tracePt t="26167" x="2181225" y="5411788"/>
          <p14:tracePt t="26176" x="2089150" y="5411788"/>
          <p14:tracePt t="26183" x="1985963" y="5411788"/>
          <p14:tracePt t="26191" x="1895475" y="5411788"/>
          <p14:tracePt t="26199" x="1784350" y="5411788"/>
          <p14:tracePt t="26207" x="1693863" y="5411788"/>
          <p14:tracePt t="26215" x="1622425" y="5411788"/>
          <p14:tracePt t="26223" x="1582738" y="5411788"/>
          <p14:tracePt t="26231" x="1492250" y="5411788"/>
          <p14:tracePt t="26241" x="1447800" y="5411788"/>
          <p14:tracePt t="26247" x="1408113" y="5411788"/>
          <p14:tracePt t="26257" x="1362075" y="5411788"/>
          <p14:tracePt t="26263" x="1343025" y="5411788"/>
          <p14:tracePt t="26272" x="1317625" y="5411788"/>
          <p14:tracePt t="26279" x="1304925" y="5411788"/>
          <p14:tracePt t="26287" x="1284288" y="5411788"/>
          <p14:tracePt t="26305" x="1277938" y="5411788"/>
          <p14:tracePt t="26311" x="1265238" y="5411788"/>
          <p14:tracePt t="26319" x="1258888" y="5418138"/>
          <p14:tracePt t="26327" x="1246188" y="5418138"/>
          <p14:tracePt t="26335" x="1233488" y="5418138"/>
          <p14:tracePt t="26344" x="1227138" y="5418138"/>
          <p14:tracePt t="26351" x="1187450" y="5418138"/>
          <p14:tracePt t="26360" x="1162050" y="5418138"/>
          <p14:tracePt t="26367" x="1128713" y="5418138"/>
          <p14:tracePt t="26375" x="1103313" y="5418138"/>
          <p14:tracePt t="26383" x="1077913" y="5418138"/>
          <p14:tracePt t="26392" x="1057275" y="5418138"/>
          <p14:tracePt t="26399" x="1038225" y="5418138"/>
          <p14:tracePt t="26407" x="1025525" y="5424488"/>
          <p14:tracePt t="26415" x="1012825" y="5424488"/>
          <p14:tracePt t="26423" x="1006475" y="5424488"/>
          <p14:tracePt t="26431" x="1000125" y="5424488"/>
          <p14:tracePt t="26639" x="1006475" y="5424488"/>
          <p14:tracePt t="26647" x="1012825" y="5424488"/>
          <p14:tracePt t="26656" x="1025525" y="5424488"/>
          <p14:tracePt t="26663" x="1031875" y="5424488"/>
          <p14:tracePt t="26673" x="1050925" y="5424488"/>
          <p14:tracePt t="26679" x="1077913" y="5424488"/>
          <p14:tracePt t="26687" x="1109663" y="5424488"/>
          <p14:tracePt t="26696" x="1141413" y="5424488"/>
          <p14:tracePt t="26702" x="1181100" y="5424488"/>
          <p14:tracePt t="26711" x="1200150" y="5424488"/>
          <p14:tracePt t="26719" x="1227138" y="5424488"/>
          <p14:tracePt t="26727" x="1252538" y="5424488"/>
          <p14:tracePt t="26735" x="1277938" y="5424488"/>
          <p14:tracePt t="26742" x="1311275" y="5424488"/>
          <p14:tracePt t="26751" x="1382713" y="5424488"/>
          <p14:tracePt t="26759" x="1441450" y="5424488"/>
          <p14:tracePt t="26768" x="1519238" y="5424488"/>
          <p14:tracePt t="26775" x="1597025" y="5424488"/>
          <p14:tracePt t="26784" x="1668463" y="5424488"/>
          <p14:tracePt t="26791" x="1746250" y="5424488"/>
          <p14:tracePt t="26801" x="1836738" y="5424488"/>
          <p14:tracePt t="26807" x="1914525" y="5424488"/>
          <p14:tracePt t="26815" x="2005013" y="5424488"/>
          <p14:tracePt t="26823" x="2082800" y="5424488"/>
          <p14:tracePt t="26831" x="2160588" y="5424488"/>
          <p14:tracePt t="26839" x="2206625" y="5424488"/>
          <p14:tracePt t="26847" x="2232025" y="5424488"/>
          <p14:tracePt t="26858" x="2284413" y="5424488"/>
          <p14:tracePt t="26863" x="2336800" y="5424488"/>
          <p14:tracePt t="26871" x="2349500" y="5424488"/>
          <p14:tracePt t="26891" x="2408238" y="5424488"/>
          <p14:tracePt t="26895" x="2433638" y="5424488"/>
          <p14:tracePt t="26903" x="2446338" y="5424488"/>
          <p14:tracePt t="26911" x="2459038" y="5424488"/>
          <p14:tracePt t="26922" x="2486025" y="5424488"/>
          <p14:tracePt t="26927" x="2492375" y="5424488"/>
          <p14:tracePt t="26935" x="2517775" y="5424488"/>
          <p14:tracePt t="26943" x="2530475" y="5424488"/>
          <p14:tracePt t="26951" x="2557463" y="5424488"/>
          <p14:tracePt t="26960" x="2563813" y="5424488"/>
          <p14:tracePt t="26967" x="2576513" y="5424488"/>
          <p14:tracePt t="26975" x="2589213" y="5424488"/>
          <p14:tracePt t="26983" x="2601913" y="5424488"/>
          <p14:tracePt t="26991" x="2614613" y="5424488"/>
          <p14:tracePt t="27007" x="2635250" y="5424488"/>
          <p14:tracePt t="27015" x="2641600" y="5424488"/>
          <p14:tracePt t="27023" x="2647950" y="5424488"/>
          <p14:tracePt t="27031" x="2660650" y="5424488"/>
          <p14:tracePt t="27040" x="2673350" y="5424488"/>
          <p14:tracePt t="27047" x="2679700" y="5424488"/>
          <p14:tracePt t="27058" x="2693988" y="5424488"/>
          <p14:tracePt t="27063" x="2706688" y="5424488"/>
          <p14:tracePt t="27072" x="2725738" y="5424488"/>
          <p14:tracePt t="27079" x="2738438" y="5437188"/>
          <p14:tracePt t="27089" x="2744788" y="5437188"/>
          <p14:tracePt t="27111" x="2751138" y="5437188"/>
          <p14:tracePt t="27335" x="2757488" y="5443538"/>
          <p14:tracePt t="27407" x="2757488" y="5449888"/>
          <p14:tracePt t="27415" x="2757488" y="5456238"/>
          <p14:tracePt t="27423" x="2751138" y="5468938"/>
          <p14:tracePt t="27431" x="2738438" y="5475288"/>
          <p14:tracePt t="27440" x="2713038" y="5483225"/>
          <p14:tracePt t="27447" x="2706688" y="5502275"/>
          <p14:tracePt t="27455" x="2686050" y="5514975"/>
          <p14:tracePt t="27463" x="2673350" y="5521325"/>
          <p14:tracePt t="27471" x="2647950" y="5540375"/>
          <p14:tracePt t="27487" x="2641600" y="5546725"/>
          <p14:tracePt t="27507" x="2622550" y="5554663"/>
          <p14:tracePt t="27511" x="2601913" y="5573713"/>
          <p14:tracePt t="27520" x="2589213" y="5580063"/>
          <p14:tracePt t="27527" x="2582863" y="5586413"/>
          <p14:tracePt t="27535" x="2551113" y="5605463"/>
          <p14:tracePt t="27544" x="2530475" y="5618163"/>
          <p14:tracePt t="27551" x="2505075" y="5645150"/>
          <p14:tracePt t="27561" x="2479675" y="5657850"/>
          <p14:tracePt t="27567" x="2452688" y="5676900"/>
          <p14:tracePt t="27577" x="2439988" y="5689600"/>
          <p14:tracePt t="27583" x="2414588" y="5710238"/>
          <p14:tracePt t="27592" x="2408238" y="5716588"/>
          <p14:tracePt t="27599" x="2381250" y="5729288"/>
          <p14:tracePt t="27606" x="2381250" y="5735638"/>
          <p14:tracePt t="27614" x="2349500" y="5754688"/>
          <p14:tracePt t="27623" x="2343150" y="5761038"/>
          <p14:tracePt t="27631" x="2316163" y="5767388"/>
          <p14:tracePt t="27639" x="2309813" y="5773738"/>
          <p14:tracePt t="27646" x="2297113" y="5788025"/>
          <p14:tracePt t="27655" x="2278063" y="5807075"/>
          <p14:tracePt t="27663" x="2271713" y="5807075"/>
          <p14:tracePt t="27671" x="2259013" y="5819775"/>
          <p14:tracePt t="27679" x="2244725" y="5826125"/>
          <p14:tracePt t="27687" x="2238375" y="5832475"/>
          <p14:tracePt t="27695" x="2225675" y="5845175"/>
          <p14:tracePt t="27703" x="2219325" y="5845175"/>
          <p14:tracePt t="27711" x="2200275" y="5853113"/>
          <p14:tracePt t="27719" x="2187575" y="5872163"/>
          <p14:tracePt t="27735" x="2173288" y="5878513"/>
          <p14:tracePt t="27742" x="2154238" y="5897563"/>
          <p14:tracePt t="27751" x="2141538" y="5903913"/>
          <p14:tracePt t="27758" x="2122488" y="5916613"/>
          <p14:tracePt t="27767" x="2109788" y="5922963"/>
          <p14:tracePt t="27774" x="2103438" y="5930900"/>
          <p14:tracePt t="27784" x="2095500" y="5937250"/>
          <p14:tracePt t="27791" x="2089150" y="5943600"/>
          <p14:tracePt t="27799" x="2063750" y="5962650"/>
          <p14:tracePt t="27823" x="2057400" y="5969000"/>
          <p14:tracePt t="27871" x="2051050" y="5975350"/>
          <p14:tracePt t="27887" x="2044700" y="5981700"/>
          <p14:tracePt t="28103" x="2044700" y="5975350"/>
          <p14:tracePt t="28111" x="2044700" y="5969000"/>
          <p14:tracePt t="28119" x="2044700" y="5962650"/>
          <p14:tracePt t="28127" x="2044700" y="5956300"/>
          <p14:tracePt t="28135" x="2044700" y="5949950"/>
          <p14:tracePt t="28166" x="2044700" y="5943600"/>
          <p14:tracePt t="28175" x="2044700" y="5937250"/>
          <p14:tracePt t="28183" x="2044700" y="5922963"/>
          <p14:tracePt t="28191" x="2044700" y="5916613"/>
          <p14:tracePt t="28199" x="2044700" y="5897563"/>
          <p14:tracePt t="28209" x="2044700" y="5878513"/>
          <p14:tracePt t="28224" x="2044700" y="5853113"/>
          <p14:tracePt t="28231" x="2044700" y="5845175"/>
          <p14:tracePt t="28241" x="2044700" y="5832475"/>
          <p14:tracePt t="28255" x="2051050" y="5826125"/>
          <p14:tracePt t="28263" x="2063750" y="5813425"/>
          <p14:tracePt t="28279" x="2063750" y="5807075"/>
          <p14:tracePt t="28287" x="2076450" y="5788025"/>
          <p14:tracePt t="28295" x="2082800" y="5773738"/>
          <p14:tracePt t="28303" x="2089150" y="5761038"/>
          <p14:tracePt t="28312" x="2095500" y="5754688"/>
          <p14:tracePt t="28319" x="2103438" y="5748338"/>
          <p14:tracePt t="28335" x="2109788" y="5729288"/>
          <p14:tracePt t="28351" x="2116138" y="5722938"/>
          <p14:tracePt t="28360" x="2122488" y="5716588"/>
          <p14:tracePt t="28376" x="2141538" y="5695950"/>
          <p14:tracePt t="28391" x="2147888" y="5683250"/>
          <p14:tracePt t="28399" x="2154238" y="5676900"/>
          <p14:tracePt t="28409" x="2166938" y="5651500"/>
          <p14:tracePt t="28415" x="2166938" y="5645150"/>
          <p14:tracePt t="28424" x="2166938" y="5632450"/>
          <p14:tracePt t="28431" x="2187575" y="5611813"/>
          <p14:tracePt t="28455" x="2193925" y="5605463"/>
          <p14:tracePt t="28471" x="2193925" y="5599113"/>
          <p14:tracePt t="28487" x="2193925" y="5580063"/>
          <p14:tracePt t="28503" x="2193925" y="5573713"/>
          <p14:tracePt t="28511" x="2193925" y="5567363"/>
          <p14:tracePt t="28519" x="2193925" y="5554663"/>
          <p14:tracePt t="28527" x="2193925" y="5540375"/>
          <p14:tracePt t="28535" x="2193925" y="5534025"/>
          <p14:tracePt t="28544" x="2193925" y="5527675"/>
          <p14:tracePt t="28551" x="2193925" y="5514975"/>
          <p14:tracePt t="28559" x="2193925" y="5508625"/>
          <p14:tracePt t="28567" x="2193925" y="5495925"/>
          <p14:tracePt t="28576" x="2181225" y="5475288"/>
          <p14:tracePt t="28583" x="2173288" y="5462588"/>
          <p14:tracePt t="28606" x="2173288" y="5456238"/>
          <p14:tracePt t="28623" x="2166938" y="5449888"/>
          <p14:tracePt t="28662" x="2160588" y="5443538"/>
          <p14:tracePt t="28735" x="2154238" y="5437188"/>
          <p14:tracePt t="28815" x="2154238" y="5449888"/>
          <p14:tracePt t="28824" x="2154238" y="5456238"/>
          <p14:tracePt t="28831" x="2154238" y="5468938"/>
          <p14:tracePt t="28839" x="2154238" y="5489575"/>
          <p14:tracePt t="28847" x="2154238" y="5502275"/>
          <p14:tracePt t="28854" x="2173288" y="5527675"/>
          <p14:tracePt t="28863" x="2181225" y="5540375"/>
          <p14:tracePt t="28871" x="2187575" y="5567363"/>
          <p14:tracePt t="28890" x="2193925" y="5586413"/>
          <p14:tracePt t="28910" x="2193925" y="5592763"/>
          <p14:tracePt t="29015" x="2193925" y="5580063"/>
          <p14:tracePt t="29023" x="2181225" y="5540375"/>
          <p14:tracePt t="29031" x="2173288" y="5521325"/>
          <p14:tracePt t="29039" x="2166938" y="5495925"/>
          <p14:tracePt t="29047" x="2147888" y="5456238"/>
          <p14:tracePt t="29055" x="2147888" y="5430838"/>
          <p14:tracePt t="29063" x="2141538" y="5424488"/>
          <p14:tracePt t="29144" x="2141538" y="5418138"/>
          <p14:tracePt t="29183" x="2141538" y="5430838"/>
          <p14:tracePt t="29191" x="2154238" y="5462588"/>
          <p14:tracePt t="29199" x="2154238" y="5495925"/>
          <p14:tracePt t="29209" x="2154238" y="5521325"/>
          <p14:tracePt t="29215" x="2154238" y="5534025"/>
          <p14:tracePt t="29224" x="2154238" y="5561013"/>
          <p14:tracePt t="29231" x="2154238" y="5573713"/>
          <p14:tracePt t="29239" x="2154238" y="5586413"/>
          <p14:tracePt t="29247" x="2154238" y="5592763"/>
          <p14:tracePt t="29263" x="2154238" y="5599113"/>
          <p14:tracePt t="29367" x="2154238" y="5580063"/>
          <p14:tracePt t="29375" x="2154238" y="5554663"/>
          <p14:tracePt t="29383" x="2147888" y="5534025"/>
          <p14:tracePt t="29392" x="2147888" y="5508625"/>
          <p14:tracePt t="29399" x="2147888" y="5483225"/>
          <p14:tracePt t="29415" x="2147888" y="5475288"/>
          <p14:tracePt t="29431" x="2147888" y="5462588"/>
          <p14:tracePt t="29519" x="2147888" y="5483225"/>
          <p14:tracePt t="29526" x="2154238" y="5508625"/>
          <p14:tracePt t="29535" x="2160588" y="5521325"/>
          <p14:tracePt t="29542" x="2160588" y="5534025"/>
          <p14:tracePt t="29551" x="2166938" y="5561013"/>
          <p14:tracePt t="29567" x="2166938" y="5567363"/>
          <p14:tracePt t="29576" x="2166938" y="5573713"/>
          <p14:tracePt t="29687" x="2166938" y="5561013"/>
          <p14:tracePt t="29696" x="2166938" y="5554663"/>
          <p14:tracePt t="29703" x="2166938" y="5534025"/>
          <p14:tracePt t="29719" x="2166938" y="5527675"/>
          <p14:tracePt t="29727" x="2166938" y="5521325"/>
          <p14:tracePt t="29774" x="2166938" y="5502275"/>
          <p14:tracePt t="30007" x="2166938" y="5508625"/>
          <p14:tracePt t="30207" x="2166938" y="5514975"/>
          <p14:tracePt t="30223" x="2154238" y="5534025"/>
          <p14:tracePt t="30255" x="2154238" y="5546725"/>
          <p14:tracePt t="30265" x="2154238" y="5554663"/>
          <p14:tracePt t="30271" x="2154238" y="5567363"/>
          <p14:tracePt t="30279" x="2154238" y="5573713"/>
          <p14:tracePt t="30297" x="2154238" y="5586413"/>
          <p14:tracePt t="30303" x="2154238" y="5592763"/>
          <p14:tracePt t="30319" x="2154238" y="5605463"/>
          <p14:tracePt t="30328" x="2154238" y="5611813"/>
          <p14:tracePt t="30335" x="2154238" y="5618163"/>
          <p14:tracePt t="30343" x="2154238" y="5624513"/>
          <p14:tracePt t="30351" x="2147888" y="5632450"/>
          <p14:tracePt t="30360" x="2147888" y="5638800"/>
          <p14:tracePt t="30367" x="2147888" y="5645150"/>
          <p14:tracePt t="30376" x="2147888" y="5657850"/>
          <p14:tracePt t="30392" x="2147888" y="5664200"/>
          <p14:tracePt t="30399" x="2147888" y="5670550"/>
          <p14:tracePt t="30407" x="2147888" y="5676900"/>
          <p14:tracePt t="30415" x="2147888" y="5683250"/>
          <p14:tracePt t="30439" x="2147888" y="5689600"/>
          <p14:tracePt t="30449" x="2147888" y="5695950"/>
          <p14:tracePt t="30455" x="2141538" y="5703888"/>
          <p14:tracePt t="30463" x="2141538" y="5710238"/>
          <p14:tracePt t="30471" x="2141538" y="5735638"/>
          <p14:tracePt t="30487" x="2141538" y="5741988"/>
          <p14:tracePt t="30497" x="2141538" y="5761038"/>
          <p14:tracePt t="30503" x="2141538" y="5773738"/>
          <p14:tracePt t="30511" x="2141538" y="5800725"/>
          <p14:tracePt t="30519" x="2141538" y="5813425"/>
          <p14:tracePt t="30527" x="2141538" y="5826125"/>
          <p14:tracePt t="30535" x="2141538" y="5853113"/>
          <p14:tracePt t="30543" x="2141538" y="5865813"/>
          <p14:tracePt t="30551" x="2141538" y="5872163"/>
          <p14:tracePt t="30560" x="2141538" y="5891213"/>
          <p14:tracePt t="30567" x="2141538" y="5897563"/>
          <p14:tracePt t="30583" x="2141538" y="5910263"/>
          <p14:tracePt t="30592" x="2141538" y="5922963"/>
          <p14:tracePt t="30598" x="2141538" y="5930900"/>
          <p14:tracePt t="30607" x="2135188" y="5937250"/>
          <p14:tracePt t="30614" x="2135188" y="5943600"/>
          <p14:tracePt t="30622" x="2135188" y="5949950"/>
          <p14:tracePt t="30639" x="2135188" y="5962650"/>
          <p14:tracePt t="30647" x="2135188" y="5969000"/>
          <p14:tracePt t="30655" x="2128838" y="5975350"/>
          <p14:tracePt t="30663" x="2128838" y="5988050"/>
          <p14:tracePt t="30671" x="2128838" y="5994400"/>
          <p14:tracePt t="30680" x="2128838" y="6008688"/>
          <p14:tracePt t="30687" x="2128838" y="6015038"/>
          <p14:tracePt t="30695" x="2128838" y="6040438"/>
          <p14:tracePt t="30703" x="2122488" y="6046788"/>
          <p14:tracePt t="30714" x="2122488" y="6059488"/>
          <p14:tracePt t="30719" x="2122488" y="6072188"/>
          <p14:tracePt t="30728" x="2122488" y="6080125"/>
          <p14:tracePt t="30735" x="2122488" y="6092825"/>
          <p14:tracePt t="30759" x="2122488" y="6105525"/>
          <p14:tracePt t="30769" x="2122488" y="6111875"/>
          <p14:tracePt t="30776" x="2122488" y="6124575"/>
          <p14:tracePt t="30785" x="2122488" y="6130925"/>
          <p14:tracePt t="30792" x="2122488" y="6137275"/>
          <p14:tracePt t="30799" x="2128838" y="6157913"/>
          <p14:tracePt t="30817" x="2135188" y="6164263"/>
          <p14:tracePt t="30831" x="2141538" y="6164263"/>
          <p14:tracePt t="30839" x="2154238" y="6170613"/>
          <p14:tracePt t="30847" x="2173288" y="6176963"/>
          <p14:tracePt t="30855" x="2181225" y="6183313"/>
          <p14:tracePt t="30863" x="2187575" y="6189663"/>
          <p14:tracePt t="30880" x="2206625" y="6202363"/>
          <p14:tracePt t="30887" x="2212975" y="6208713"/>
          <p14:tracePt t="30918" x="2225675" y="6208713"/>
          <p14:tracePt t="30935" x="2238375" y="6208713"/>
          <p14:tracePt t="30942" x="2244725" y="6208713"/>
          <p14:tracePt t="30950" x="2252663" y="6208713"/>
          <p14:tracePt t="30958" x="2259013" y="6208713"/>
          <p14:tracePt t="30966" x="2271713" y="6215063"/>
          <p14:tracePt t="30975" x="2297113" y="6221413"/>
          <p14:tracePt t="30982" x="2309813" y="6221413"/>
          <p14:tracePt t="30991" x="2316163" y="6221413"/>
          <p14:tracePt t="30999" x="2343150" y="6235700"/>
          <p14:tracePt t="31007" x="2355850" y="6235700"/>
          <p14:tracePt t="31014" x="2362200" y="6242050"/>
          <p14:tracePt t="31023" x="2374900" y="6242050"/>
          <p14:tracePt t="31031" x="2387600" y="6242050"/>
          <p14:tracePt t="31039" x="2393950" y="6242050"/>
          <p14:tracePt t="31047" x="2414588" y="6242050"/>
          <p14:tracePt t="31055" x="2420938" y="6242050"/>
          <p14:tracePt t="31063" x="2433638" y="6242050"/>
          <p14:tracePt t="31071" x="2446338" y="6235700"/>
          <p14:tracePt t="31079" x="2452688" y="6235700"/>
          <p14:tracePt t="31087" x="2465388" y="6221413"/>
          <p14:tracePt t="31103" x="2479675" y="6208713"/>
          <p14:tracePt t="31114" x="2479675" y="6202363"/>
          <p14:tracePt t="31119" x="2479675" y="6176963"/>
          <p14:tracePt t="31127" x="2479675" y="6157913"/>
          <p14:tracePt t="31135" x="2479675" y="6137275"/>
          <p14:tracePt t="31144" x="2479675" y="6130925"/>
          <p14:tracePt t="31153" x="2473325" y="6105525"/>
          <p14:tracePt t="31167" x="2459038" y="6086475"/>
          <p14:tracePt t="31176" x="2452688" y="6080125"/>
          <p14:tracePt t="31184" x="2446338" y="6065838"/>
          <p14:tracePt t="31191" x="2439988" y="6059488"/>
          <p14:tracePt t="31199" x="2427288" y="6059488"/>
          <p14:tracePt t="31207" x="2408238" y="6053138"/>
          <p14:tracePt t="31216" x="2401888" y="6053138"/>
          <p14:tracePt t="31223" x="2387600" y="6040438"/>
          <p14:tracePt t="31231" x="2374900" y="6040438"/>
          <p14:tracePt t="31239" x="2355850" y="6027738"/>
          <p14:tracePt t="31247" x="2343150" y="6027738"/>
          <p14:tracePt t="31255" x="2330450" y="6021388"/>
          <p14:tracePt t="31263" x="2324100" y="6021388"/>
          <p14:tracePt t="31271" x="2309813" y="6021388"/>
          <p14:tracePt t="31287" x="2303463" y="6021388"/>
          <p14:tracePt t="31303" x="2297113" y="6021388"/>
          <p14:tracePt t="31343" x="2290763" y="6021388"/>
          <p14:tracePt t="31353" x="2290763" y="6027738"/>
          <p14:tracePt t="31359" x="2290763" y="6053138"/>
          <p14:tracePt t="31367" x="2290763" y="6059488"/>
          <p14:tracePt t="31376" x="2290763" y="6072188"/>
          <p14:tracePt t="31385" x="2297113" y="6099175"/>
          <p14:tracePt t="31391" x="2309813" y="6118225"/>
          <p14:tracePt t="31399" x="2316163" y="6137275"/>
          <p14:tracePt t="31407" x="2330450" y="6164263"/>
          <p14:tracePt t="31416" x="2349500" y="6189663"/>
          <p14:tracePt t="31423" x="2355850" y="6196013"/>
          <p14:tracePt t="31431" x="2368550" y="6208713"/>
          <p14:tracePt t="31439" x="2387600" y="6235700"/>
          <p14:tracePt t="31447" x="2393950" y="6242050"/>
          <p14:tracePt t="31455" x="2408238" y="6254750"/>
          <p14:tracePt t="31463" x="2427288" y="6273800"/>
          <p14:tracePt t="31479" x="2433638" y="6280150"/>
          <p14:tracePt t="31503" x="2439988" y="6280150"/>
          <p14:tracePt t="31512" x="2446338" y="6280150"/>
          <p14:tracePt t="31535" x="2452688" y="6280150"/>
          <p14:tracePt t="31559" x="2465388" y="6280150"/>
          <p14:tracePt t="31567" x="2479675" y="6267450"/>
          <p14:tracePt t="31575" x="2498725" y="6242050"/>
          <p14:tracePt t="31585" x="2505075" y="6215063"/>
          <p14:tracePt t="31591" x="2505075" y="6202363"/>
          <p14:tracePt t="31599" x="2505075" y="6176963"/>
          <p14:tracePt t="31607" x="2505075" y="6157913"/>
          <p14:tracePt t="31617" x="2505075" y="6151563"/>
          <p14:tracePt t="31623" x="2505075" y="6143625"/>
          <p14:tracePt t="31631" x="2505075" y="6137275"/>
          <p14:tracePt t="31639" x="2505075" y="6130925"/>
          <p14:tracePt t="31647" x="2498725" y="6130925"/>
          <p14:tracePt t="31655" x="2492375" y="6130925"/>
          <p14:tracePt t="31671" x="2486025" y="6130925"/>
          <p14:tracePt t="31679" x="2479675" y="6130925"/>
          <p14:tracePt t="31703" x="2465388" y="6130925"/>
          <p14:tracePt t="31719" x="2452688" y="6130925"/>
          <p14:tracePt t="31727" x="2446338" y="6130925"/>
          <p14:tracePt t="31735" x="2427288" y="6137275"/>
          <p14:tracePt t="31744" x="2427288" y="6151563"/>
          <p14:tracePt t="31751" x="2420938" y="6170613"/>
          <p14:tracePt t="31760" x="2420938" y="6183313"/>
          <p14:tracePt t="31767" x="2420938" y="6196013"/>
          <p14:tracePt t="31775" x="2420938" y="6208713"/>
          <p14:tracePt t="31783" x="2420938" y="6215063"/>
          <p14:tracePt t="31799" x="2420938" y="6221413"/>
          <p14:tracePt t="31815" x="2433638" y="6229350"/>
          <p14:tracePt t="31839" x="2439988" y="6229350"/>
          <p14:tracePt t="31847" x="2446338" y="6229350"/>
          <p14:tracePt t="31856" x="2452688" y="6229350"/>
          <p14:tracePt t="31894" x="2459038" y="6229350"/>
          <p14:tracePt t="31902" x="2459038" y="6221413"/>
          <p14:tracePt t="31910" x="2459038" y="6202363"/>
          <p14:tracePt t="31919" x="2459038" y="6176963"/>
          <p14:tracePt t="31926" x="2459038" y="6170613"/>
          <p14:tracePt t="31934" x="2459038" y="6157913"/>
          <p14:tracePt t="31951" x="2459038" y="6151563"/>
          <p14:tracePt t="31959" x="2459038" y="6143625"/>
          <p14:tracePt t="31983" x="2452688" y="6137275"/>
          <p14:tracePt t="32151" x="2459038" y="6137275"/>
          <p14:tracePt t="32175" x="2465388" y="6130925"/>
          <p14:tracePt t="32231" x="2465388" y="6124575"/>
          <p14:tracePt t="32303" x="2465388" y="6118225"/>
          <p14:tracePt t="32359" x="2473325" y="6111875"/>
          <p14:tracePt t="32518" x="2479675" y="6111875"/>
          <p14:tracePt t="32671" x="2498725" y="6111875"/>
          <p14:tracePt t="33911" x="0" y="0"/>
        </p14:tracePtLst>
        <p14:tracePtLst>
          <p14:tracePt t="52425" x="3238500" y="4529138"/>
          <p14:tracePt t="52430" x="3251200" y="4541838"/>
          <p14:tracePt t="52439" x="3257550" y="4548188"/>
          <p14:tracePt t="52446" x="3270250" y="4548188"/>
          <p14:tracePt t="52455" x="3309938" y="4567238"/>
          <p14:tracePt t="52462" x="3322638" y="4567238"/>
          <p14:tracePt t="52471" x="3348038" y="4573588"/>
          <p14:tracePt t="52478" x="3375025" y="4587875"/>
          <p14:tracePt t="52487" x="3406775" y="4594225"/>
          <p14:tracePt t="52494" x="3433763" y="4594225"/>
          <p14:tracePt t="52503" x="3459163" y="4600575"/>
          <p14:tracePt t="52510" x="3505200" y="4600575"/>
          <p14:tracePt t="52519" x="3536950" y="4600575"/>
          <p14:tracePt t="52527" x="3582988" y="4600575"/>
          <p14:tracePt t="52535" x="3627438" y="4600575"/>
          <p14:tracePt t="52543" x="3692525" y="4613275"/>
          <p14:tracePt t="52551" x="3757613" y="4625975"/>
          <p14:tracePt t="52559" x="3829050" y="4625975"/>
          <p14:tracePt t="52567" x="3906838" y="4625975"/>
          <p14:tracePt t="52574" x="3984625" y="4625975"/>
          <p14:tracePt t="52583" x="4049713" y="4632325"/>
          <p14:tracePt t="52591" x="4062413" y="4632325"/>
          <p14:tracePt t="52599" x="4075113" y="4632325"/>
          <p14:tracePt t="52671" x="4049713" y="4638675"/>
          <p14:tracePt t="52680" x="4010025" y="4638675"/>
          <p14:tracePt t="52687" x="3978275" y="4651375"/>
          <p14:tracePt t="52694" x="3913188" y="4657725"/>
          <p14:tracePt t="52703" x="3867150" y="4672013"/>
          <p14:tracePt t="52712" x="3829050" y="4672013"/>
          <p14:tracePt t="52719" x="3770313" y="4678363"/>
          <p14:tracePt t="52727" x="3738563" y="4691063"/>
          <p14:tracePt t="52735" x="3692525" y="4691063"/>
          <p14:tracePt t="52744" x="3654425" y="4691063"/>
          <p14:tracePt t="52751" x="3608388" y="4697413"/>
          <p14:tracePt t="52759" x="3589338" y="4697413"/>
          <p14:tracePt t="52774" x="3568700" y="4697413"/>
          <p14:tracePt t="53007" x="3582988" y="4697413"/>
          <p14:tracePt t="53023" x="3602038" y="4697413"/>
          <p14:tracePt t="53031" x="3608388" y="4697413"/>
          <p14:tracePt t="53046" x="3614738" y="4697413"/>
          <p14:tracePt t="53054" x="3627438" y="4697413"/>
          <p14:tracePt t="53071" x="3640138" y="4697413"/>
          <p14:tracePt t="53078" x="3654425" y="4697413"/>
          <p14:tracePt t="53087" x="3667125" y="4697413"/>
          <p14:tracePt t="53095" x="3673475" y="4697413"/>
          <p14:tracePt t="53103" x="3692525" y="4697413"/>
          <p14:tracePt t="53111" x="3705225" y="4697413"/>
          <p14:tracePt t="53119" x="3738563" y="4697413"/>
          <p14:tracePt t="53127" x="3770313" y="4697413"/>
          <p14:tracePt t="53135" x="3810000" y="4697413"/>
          <p14:tracePt t="53143" x="3867150" y="4697413"/>
          <p14:tracePt t="53151" x="3925888" y="4697413"/>
          <p14:tracePt t="53159" x="3971925" y="4697413"/>
          <p14:tracePt t="53167" x="4037013" y="4684713"/>
          <p14:tracePt t="53175" x="4102100" y="4684713"/>
          <p14:tracePt t="53183" x="4179888" y="4672013"/>
          <p14:tracePt t="53191" x="4251325" y="4672013"/>
          <p14:tracePt t="53199" x="4316413" y="4665663"/>
          <p14:tracePt t="53207" x="4394200" y="4638675"/>
          <p14:tracePt t="53215" x="4457700" y="4638675"/>
          <p14:tracePt t="53224" x="4522788" y="4632325"/>
          <p14:tracePt t="53231" x="4556125" y="4619625"/>
          <p14:tracePt t="53239" x="4633913" y="4619625"/>
          <p14:tracePt t="53247" x="4686300" y="4613275"/>
          <p14:tracePt t="53257" x="4730750" y="4613275"/>
          <p14:tracePt t="53263" x="4795838" y="4587875"/>
          <p14:tracePt t="53271" x="4873625" y="4579938"/>
          <p14:tracePt t="53279" x="4951413" y="4567238"/>
          <p14:tracePt t="53287" x="5016500" y="4548188"/>
          <p14:tracePt t="53295" x="5081588" y="4535488"/>
          <p14:tracePt t="53303" x="5146675" y="4516438"/>
          <p14:tracePt t="53311" x="5224463" y="4516438"/>
          <p14:tracePt t="53319" x="5302250" y="4476750"/>
          <p14:tracePt t="53326" x="5386388" y="4445000"/>
          <p14:tracePt t="53335" x="5476875" y="4418013"/>
          <p14:tracePt t="53343" x="5554663" y="4398963"/>
          <p14:tracePt t="53351" x="5638800" y="4373563"/>
          <p14:tracePt t="53359" x="5730875" y="4352925"/>
          <p14:tracePt t="53367" x="5795963" y="4340225"/>
          <p14:tracePt t="53375" x="5859463" y="4308475"/>
          <p14:tracePt t="53383" x="5945188" y="4281488"/>
          <p14:tracePt t="53391" x="6022975" y="4262438"/>
          <p14:tracePt t="53399" x="6107113" y="4203700"/>
          <p14:tracePt t="53407" x="6159500" y="4171950"/>
          <p14:tracePt t="53415" x="6223000" y="4140200"/>
          <p14:tracePt t="53425" x="6281738" y="4106863"/>
          <p14:tracePt t="53430" x="6321425" y="4075113"/>
          <p14:tracePt t="53439" x="6353175" y="4068763"/>
          <p14:tracePt t="53446" x="6365875" y="4048125"/>
          <p14:tracePt t="53456" x="6386513" y="4048125"/>
          <p14:tracePt t="53464" x="6399213" y="4041775"/>
          <p14:tracePt t="53471" x="6418263" y="4035425"/>
          <p14:tracePt t="53479" x="6424613" y="4029075"/>
          <p14:tracePt t="53487" x="6437313" y="4029075"/>
          <p14:tracePt t="53496" x="6450013" y="4022725"/>
          <p14:tracePt t="53503" x="6457950" y="4016375"/>
          <p14:tracePt t="53511" x="6464300" y="4010025"/>
          <p14:tracePt t="53519" x="6477000" y="4010025"/>
          <p14:tracePt t="53528" x="6496050" y="3997325"/>
          <p14:tracePt t="53535" x="6508750" y="3997325"/>
          <p14:tracePt t="53543" x="6521450" y="3990975"/>
          <p14:tracePt t="53551" x="6542088" y="3983038"/>
          <p14:tracePt t="53559" x="6548438" y="3983038"/>
          <p14:tracePt t="53567" x="6554788" y="3983038"/>
          <p14:tracePt t="53575" x="6561138" y="3983038"/>
          <p14:tracePt t="53583" x="6573838" y="3983038"/>
          <p14:tracePt t="53591" x="6580188" y="3983038"/>
          <p14:tracePt t="53599" x="6586538" y="3983038"/>
          <p14:tracePt t="53607" x="6592888" y="3983038"/>
          <p14:tracePt t="53615" x="6613525" y="3983038"/>
          <p14:tracePt t="53625" x="6619875" y="3983038"/>
          <p14:tracePt t="53631" x="6638925" y="3983038"/>
          <p14:tracePt t="53639" x="6657975" y="3983038"/>
          <p14:tracePt t="53647" x="6664325" y="3983038"/>
          <p14:tracePt t="53657" x="6670675" y="3983038"/>
          <p14:tracePt t="53663" x="6678613" y="3983038"/>
          <p14:tracePt t="53671" x="6684963" y="3983038"/>
          <p14:tracePt t="53679" x="6697663" y="3983038"/>
          <p14:tracePt t="53687" x="6716713" y="3983038"/>
          <p14:tracePt t="53696" x="6742113" y="3983038"/>
          <p14:tracePt t="53703" x="6769100" y="3983038"/>
          <p14:tracePt t="53712" x="6794500" y="3983038"/>
          <p14:tracePt t="53719" x="6813550" y="3983038"/>
          <p14:tracePt t="53729" x="6859588" y="3983038"/>
          <p14:tracePt t="53735" x="6884988" y="3983038"/>
          <p14:tracePt t="53743" x="6918325" y="3983038"/>
          <p14:tracePt t="53751" x="6937375" y="3983038"/>
          <p14:tracePt t="53759" x="6950075" y="3983038"/>
          <p14:tracePt t="53769" x="6962775" y="3983038"/>
          <p14:tracePt t="53775" x="6989763" y="3983038"/>
          <p14:tracePt t="53783" x="7002463" y="3983038"/>
          <p14:tracePt t="53791" x="7027863" y="3983038"/>
          <p14:tracePt t="53799" x="7054850" y="3997325"/>
          <p14:tracePt t="53807" x="7073900" y="3997325"/>
          <p14:tracePt t="53815" x="7099300" y="3997325"/>
          <p14:tracePt t="53823" x="7126288" y="4003675"/>
          <p14:tracePt t="53831" x="7151688" y="4003675"/>
          <p14:tracePt t="53839" x="7183438" y="4003675"/>
          <p14:tracePt t="53847" x="7191375" y="4010025"/>
          <p14:tracePt t="53856" x="7210425" y="4016375"/>
          <p14:tracePt t="53865" x="7229475" y="4016375"/>
          <p14:tracePt t="53871" x="7248525" y="4016375"/>
          <p14:tracePt t="53879" x="7275513" y="4016375"/>
          <p14:tracePt t="53887" x="7300913" y="4016375"/>
          <p14:tracePt t="53897" x="7326313" y="4016375"/>
          <p14:tracePt t="53903" x="7346950" y="4016375"/>
          <p14:tracePt t="53912" x="7372350" y="4016375"/>
          <p14:tracePt t="53919" x="7404100" y="4016375"/>
          <p14:tracePt t="53929" x="7450138" y="4016375"/>
          <p14:tracePt t="53935" x="7475538" y="4016375"/>
          <p14:tracePt t="53943" x="7521575" y="4029075"/>
          <p14:tracePt t="53951" x="7553325" y="4029075"/>
          <p14:tracePt t="53964" x="7580313" y="4035425"/>
          <p14:tracePt t="53967" x="7605713" y="4035425"/>
          <p14:tracePt t="53975" x="7618413" y="4041775"/>
          <p14:tracePt t="53983" x="7624763" y="4041775"/>
          <p14:tracePt t="53991" x="7645400" y="4041775"/>
          <p14:tracePt t="54007" x="7651750" y="4048125"/>
          <p14:tracePt t="54087" x="7658100" y="4054475"/>
          <p14:tracePt t="54096" x="7664450" y="4075113"/>
          <p14:tracePt t="54102" x="7689850" y="4113213"/>
          <p14:tracePt t="54110" x="7710488" y="4152900"/>
          <p14:tracePt t="54119" x="7716838" y="4165600"/>
          <p14:tracePt t="54126" x="7723188" y="4217988"/>
          <p14:tracePt t="54135" x="7735888" y="4237038"/>
          <p14:tracePt t="54143" x="7742238" y="4262438"/>
          <p14:tracePt t="54151" x="7748588" y="4281488"/>
          <p14:tracePt t="54158" x="7754938" y="4295775"/>
          <p14:tracePt t="54167" x="7754938" y="4321175"/>
          <p14:tracePt t="54175" x="7773988" y="4346575"/>
          <p14:tracePt t="54183" x="7781925" y="4373563"/>
          <p14:tracePt t="54191" x="7813675" y="4405313"/>
          <p14:tracePt t="54198" x="7820025" y="4430713"/>
          <p14:tracePt t="54207" x="7839075" y="4470400"/>
          <p14:tracePt t="54214" x="7839075" y="4489450"/>
          <p14:tracePt t="54223" x="7839075" y="4516438"/>
          <p14:tracePt t="54230" x="7845425" y="4535488"/>
          <p14:tracePt t="54239" x="7851775" y="4548188"/>
          <p14:tracePt t="54248" x="7851775" y="4560888"/>
          <p14:tracePt t="54255" x="7851775" y="4573588"/>
          <p14:tracePt t="54262" x="7851775" y="4579938"/>
          <p14:tracePt t="54271" x="7851775" y="4600575"/>
          <p14:tracePt t="54278" x="7851775" y="4619625"/>
          <p14:tracePt t="54287" x="7859713" y="4657725"/>
          <p14:tracePt t="54295" x="7859713" y="4678363"/>
          <p14:tracePt t="54303" x="7859713" y="4703763"/>
          <p14:tracePt t="54312" x="7859713" y="4710113"/>
          <p14:tracePt t="54319" x="7859713" y="4737100"/>
          <p14:tracePt t="54329" x="7859713" y="4749800"/>
          <p14:tracePt t="54335" x="7859713" y="4762500"/>
          <p14:tracePt t="54342" x="7859713" y="4768850"/>
          <p14:tracePt t="54351" x="7859713" y="4775200"/>
          <p14:tracePt t="54358" x="7859713" y="4787900"/>
          <p14:tracePt t="54366" x="7859713" y="4794250"/>
          <p14:tracePt t="54375" x="7851775" y="4800600"/>
          <p14:tracePt t="54391" x="7845425" y="4806950"/>
          <p14:tracePt t="54407" x="7839075" y="4814888"/>
          <p14:tracePt t="54414" x="7832725" y="4821238"/>
          <p14:tracePt t="54423" x="7826375" y="4827588"/>
          <p14:tracePt t="54430" x="7820025" y="4833938"/>
          <p14:tracePt t="54439" x="7807325" y="4840288"/>
          <p14:tracePt t="54446" x="7794625" y="4859338"/>
          <p14:tracePt t="54455" x="7781925" y="4859338"/>
          <p14:tracePt t="54464" x="7761288" y="4865688"/>
          <p14:tracePt t="54471" x="7735888" y="4878388"/>
          <p14:tracePt t="54480" x="7710488" y="4892675"/>
          <p14:tracePt t="54486" x="7696200" y="4899025"/>
          <p14:tracePt t="54495" x="7689850" y="4905375"/>
          <p14:tracePt t="54503" x="7683500" y="4905375"/>
          <p14:tracePt t="54511" x="7677150" y="4905375"/>
          <p14:tracePt t="54518" x="7664450" y="4905375"/>
          <p14:tracePt t="54527" x="7651750" y="4911725"/>
          <p14:tracePt t="54535" x="7624763" y="4918075"/>
          <p14:tracePt t="54542" x="7580313" y="4918075"/>
          <p14:tracePt t="54551" x="7515225" y="4918075"/>
          <p14:tracePt t="54559" x="7456488" y="4918075"/>
          <p14:tracePt t="54567" x="7346950" y="4918075"/>
          <p14:tracePt t="54575" x="7254875" y="4918075"/>
          <p14:tracePt t="54583" x="7158038" y="4878388"/>
          <p14:tracePt t="54591" x="7034213" y="4840288"/>
          <p14:tracePt t="54599" x="6943725" y="4821238"/>
          <p14:tracePt t="54607" x="6834188" y="4806950"/>
          <p14:tracePt t="54617" x="6742113" y="4781550"/>
          <p14:tracePt t="54623" x="6664325" y="4775200"/>
          <p14:tracePt t="54633" x="6600825" y="4775200"/>
          <p14:tracePt t="54639" x="6521450" y="4749800"/>
          <p14:tracePt t="54648" x="6477000" y="4749800"/>
          <p14:tracePt t="54655" x="6424613" y="4743450"/>
          <p14:tracePt t="54663" x="6411913" y="4743450"/>
          <p14:tracePt t="54671" x="6386513" y="4743450"/>
          <p14:tracePt t="54680" x="6372225" y="4743450"/>
          <p14:tracePt t="54687" x="6346825" y="4743450"/>
          <p14:tracePt t="54697" x="6321425" y="4743450"/>
          <p14:tracePt t="54703" x="6275388" y="4729163"/>
          <p14:tracePt t="54713" x="6243638" y="4729163"/>
          <p14:tracePt t="54719" x="6197600" y="4722813"/>
          <p14:tracePt t="54727" x="6132513" y="4722813"/>
          <p14:tracePt t="54735" x="6054725" y="4697413"/>
          <p14:tracePt t="54745" x="5989638" y="4697413"/>
          <p14:tracePt t="54751" x="5899150" y="4684713"/>
          <p14:tracePt t="54759" x="5795963" y="4678363"/>
          <p14:tracePt t="54768" x="5718175" y="4665663"/>
          <p14:tracePt t="54775" x="5619750" y="4638675"/>
          <p14:tracePt t="54783" x="5541963" y="4625975"/>
          <p14:tracePt t="54791" x="5464175" y="4625975"/>
          <p14:tracePt t="54800" x="5418138" y="4619625"/>
          <p14:tracePt t="54807" x="5392738" y="4613275"/>
          <p14:tracePt t="54887" x="5386388" y="4606925"/>
          <p14:tracePt t="54913" x="5386388" y="4600575"/>
          <p14:tracePt t="54927" x="5392738" y="4594225"/>
          <p14:tracePt t="54935" x="5399088" y="4587875"/>
          <p14:tracePt t="54951" x="5405438" y="4579938"/>
          <p14:tracePt t="54959" x="5418138" y="4554538"/>
          <p14:tracePt t="54967" x="5426075" y="4529138"/>
          <p14:tracePt t="54974" x="5457825" y="4483100"/>
          <p14:tracePt t="54983" x="5483225" y="4457700"/>
          <p14:tracePt t="54991" x="5503863" y="4418013"/>
          <p14:tracePt t="54998" x="5541963" y="4386263"/>
          <p14:tracePt t="55006" x="5568950" y="4379913"/>
          <p14:tracePt t="55014" x="5613400" y="4352925"/>
          <p14:tracePt t="55023" x="5653088" y="4321175"/>
          <p14:tracePt t="55030" x="5724525" y="4302125"/>
          <p14:tracePt t="55039" x="5768975" y="4281488"/>
          <p14:tracePt t="55046" x="5827713" y="4237038"/>
          <p14:tracePt t="55055" x="5892800" y="4224338"/>
          <p14:tracePt t="55063" x="5924550" y="4203700"/>
          <p14:tracePt t="55071" x="5989638" y="4197350"/>
          <p14:tracePt t="55079" x="6042025" y="4178300"/>
          <p14:tracePt t="55087" x="6094413" y="4165600"/>
          <p14:tracePt t="55096" x="6126163" y="4165600"/>
          <p14:tracePt t="55103" x="6159500" y="4165600"/>
          <p14:tracePt t="55114" x="6184900" y="4165600"/>
          <p14:tracePt t="55119" x="6210300" y="4165600"/>
          <p14:tracePt t="55127" x="6243638" y="4165600"/>
          <p14:tracePt t="55135" x="6269038" y="4165600"/>
          <p14:tracePt t="55145" x="6315075" y="4165600"/>
          <p14:tracePt t="55151" x="6334125" y="4159250"/>
          <p14:tracePt t="55159" x="6380163" y="4159250"/>
          <p14:tracePt t="55167" x="6443663" y="4159250"/>
          <p14:tracePt t="55176" x="6489700" y="4159250"/>
          <p14:tracePt t="55183" x="6542088" y="4146550"/>
          <p14:tracePt t="55191" x="6619875" y="4146550"/>
          <p14:tracePt t="55199" x="6691313" y="4146550"/>
          <p14:tracePt t="55207" x="6769100" y="4146550"/>
          <p14:tracePt t="55216" x="6813550" y="4146550"/>
          <p14:tracePt t="55223" x="6853238" y="4146550"/>
          <p14:tracePt t="55231" x="6911975" y="4152900"/>
          <p14:tracePt t="55239" x="6962775" y="4171950"/>
          <p14:tracePt t="55248" x="7008813" y="4178300"/>
          <p14:tracePt t="55255" x="7054850" y="4178300"/>
          <p14:tracePt t="55264" x="7105650" y="4203700"/>
          <p14:tracePt t="55271" x="7145338" y="4210050"/>
          <p14:tracePt t="55279" x="7177088" y="4217988"/>
          <p14:tracePt t="55287" x="7216775" y="4237038"/>
          <p14:tracePt t="55297" x="7229475" y="4237038"/>
          <p14:tracePt t="55302" x="7235825" y="4237038"/>
          <p14:tracePt t="55312" x="7242175" y="4237038"/>
          <p14:tracePt t="55399" x="7248525" y="4243388"/>
          <p14:tracePt t="55414" x="7254875" y="4243388"/>
          <p14:tracePt t="55439" x="7261225" y="4249738"/>
          <p14:tracePt t="55447" x="7269163" y="4256088"/>
          <p14:tracePt t="55463" x="7269163" y="4262438"/>
          <p14:tracePt t="55471" x="7288213" y="4308475"/>
          <p14:tracePt t="55487" x="7294563" y="4321175"/>
          <p14:tracePt t="55496" x="7294563" y="4346575"/>
          <p14:tracePt t="55503" x="7294563" y="4359275"/>
          <p14:tracePt t="55514" x="7319963" y="4398963"/>
          <p14:tracePt t="55519" x="7326313" y="4424363"/>
          <p14:tracePt t="55527" x="7326313" y="4430713"/>
          <p14:tracePt t="55535" x="7332663" y="4445000"/>
          <p14:tracePt t="55545" x="7332663" y="4451350"/>
          <p14:tracePt t="55551" x="7332663" y="4464050"/>
          <p14:tracePt t="55559" x="7332663" y="4470400"/>
          <p14:tracePt t="55567" x="7332663" y="4476750"/>
          <p14:tracePt t="55576" x="7332663" y="4483100"/>
          <p14:tracePt t="55583" x="7332663" y="4489450"/>
          <p14:tracePt t="55599" x="7332663" y="4502150"/>
          <p14:tracePt t="55607" x="7332663" y="4508500"/>
          <p14:tracePt t="55614" x="7332663" y="4516438"/>
          <p14:tracePt t="55623" x="7332663" y="4522788"/>
          <p14:tracePt t="55630" x="7332663" y="4535488"/>
          <p14:tracePt t="55639" x="7319963" y="4554538"/>
          <p14:tracePt t="55646" x="7313613" y="4560888"/>
          <p14:tracePt t="55655" x="7300913" y="4573588"/>
          <p14:tracePt t="55663" x="7294563" y="4579938"/>
          <p14:tracePt t="55671" x="7288213" y="4594225"/>
          <p14:tracePt t="55680" x="7281863" y="4600575"/>
          <p14:tracePt t="55687" x="7261225" y="4613275"/>
          <p14:tracePt t="55695" x="7254875" y="4613275"/>
          <p14:tracePt t="55703" x="7248525" y="4619625"/>
          <p14:tracePt t="55712" x="7242175" y="4625975"/>
          <p14:tracePt t="55719" x="7229475" y="4625975"/>
          <p14:tracePt t="55727" x="7204075" y="4638675"/>
          <p14:tracePt t="55735" x="7191375" y="4638675"/>
          <p14:tracePt t="55745" x="7164388" y="4638675"/>
          <p14:tracePt t="55751" x="7145338" y="4638675"/>
          <p14:tracePt t="55759" x="7092950" y="4645025"/>
          <p14:tracePt t="55768" x="7048500" y="4645025"/>
          <p14:tracePt t="55775" x="6989763" y="4645025"/>
          <p14:tracePt t="55783" x="6956425" y="4645025"/>
          <p14:tracePt t="55791" x="6884988" y="4645025"/>
          <p14:tracePt t="55799" x="6807200" y="4645025"/>
          <p14:tracePt t="55806" x="6729413" y="4645025"/>
          <p14:tracePt t="55814" x="6651625" y="4619625"/>
          <p14:tracePt t="55823" x="6573838" y="4606925"/>
          <p14:tracePt t="55830" x="6477000" y="4579938"/>
          <p14:tracePt t="55839" x="6386513" y="4567238"/>
          <p14:tracePt t="55846" x="6288088" y="4548188"/>
          <p14:tracePt t="55855" x="6210300" y="4535488"/>
          <p14:tracePt t="55864" x="6151563" y="4535488"/>
          <p14:tracePt t="55870" x="6088063" y="4529138"/>
          <p14:tracePt t="55879" x="6042025" y="4529138"/>
          <p14:tracePt t="55887" x="6008688" y="4529138"/>
          <p14:tracePt t="55895" x="5970588" y="4529138"/>
          <p14:tracePt t="55903" x="5938838" y="4529138"/>
          <p14:tracePt t="55912" x="5905500" y="4529138"/>
          <p14:tracePt t="55919" x="5880100" y="4529138"/>
          <p14:tracePt t="55929" x="5846763" y="4529138"/>
          <p14:tracePt t="55935" x="5821363" y="4529138"/>
          <p14:tracePt t="55943" x="5795963" y="4529138"/>
          <p14:tracePt t="55951" x="5775325" y="4529138"/>
          <p14:tracePt t="55959" x="5756275" y="4529138"/>
          <p14:tracePt t="55967" x="5737225" y="4529138"/>
          <p14:tracePt t="55977" x="5697538" y="4529138"/>
          <p14:tracePt t="55983" x="5672138" y="4535488"/>
          <p14:tracePt t="55991" x="5638800" y="4535488"/>
          <p14:tracePt t="56000" x="5607050" y="4541838"/>
          <p14:tracePt t="56007" x="5581650" y="4541838"/>
          <p14:tracePt t="56016" x="5554663" y="4554538"/>
          <p14:tracePt t="56023" x="5541963" y="4554538"/>
          <p14:tracePt t="56031" x="5510213" y="4554538"/>
          <p14:tracePt t="56039" x="5497513" y="4554538"/>
          <p14:tracePt t="56047" x="5470525" y="4554538"/>
          <p14:tracePt t="56055" x="5464175" y="4560888"/>
          <p14:tracePt t="56223" x="5476875" y="4548188"/>
          <p14:tracePt t="56231" x="5503863" y="4541838"/>
          <p14:tracePt t="56239" x="5516563" y="4529138"/>
          <p14:tracePt t="56247" x="5541963" y="4508500"/>
          <p14:tracePt t="56255" x="5548313" y="4502150"/>
          <p14:tracePt t="56264" x="5575300" y="4495800"/>
          <p14:tracePt t="56271" x="5588000" y="4489450"/>
          <p14:tracePt t="56280" x="5619750" y="4489450"/>
          <p14:tracePt t="56287" x="5646738" y="4470400"/>
          <p14:tracePt t="56294" x="5684838" y="4470400"/>
          <p14:tracePt t="56303" x="5697538" y="4470400"/>
          <p14:tracePt t="56311" x="5710238" y="4464050"/>
          <p14:tracePt t="56319" x="5737225" y="4464050"/>
          <p14:tracePt t="56331" x="5743575" y="4457700"/>
          <p14:tracePt t="56335" x="5775325" y="4457700"/>
          <p14:tracePt t="56343" x="5789613" y="4457700"/>
          <p14:tracePt t="56351" x="5815013" y="4451350"/>
          <p14:tracePt t="56361" x="5827713" y="4451350"/>
          <p14:tracePt t="56366" x="5859463" y="4451350"/>
          <p14:tracePt t="56374" x="5892800" y="4451350"/>
          <p14:tracePt t="56382" x="5930900" y="4451350"/>
          <p14:tracePt t="56391" x="5951538" y="4451350"/>
          <p14:tracePt t="56398" x="5989638" y="4451350"/>
          <p14:tracePt t="56407" x="6022975" y="4438650"/>
          <p14:tracePt t="56414" x="6054725" y="4438650"/>
          <p14:tracePt t="56423" x="6080125" y="4438650"/>
          <p14:tracePt t="56430" x="6107113" y="4438650"/>
          <p14:tracePt t="56439" x="6138863" y="4438650"/>
          <p14:tracePt t="56447" x="6172200" y="4438650"/>
          <p14:tracePt t="56455" x="6197600" y="4438650"/>
          <p14:tracePt t="56464" x="6229350" y="4438650"/>
          <p14:tracePt t="56471" x="6256338" y="4438650"/>
          <p14:tracePt t="56481" x="6281738" y="4438650"/>
          <p14:tracePt t="56487" x="6294438" y="4438650"/>
          <p14:tracePt t="56497" x="6321425" y="4438650"/>
          <p14:tracePt t="56503" x="6327775" y="4438650"/>
          <p14:tracePt t="56511" x="6340475" y="4438650"/>
          <p14:tracePt t="56519" x="6346825" y="4438650"/>
          <p14:tracePt t="56528" x="6353175" y="4438650"/>
          <p14:tracePt t="56535" x="6365875" y="4438650"/>
          <p14:tracePt t="56543" x="6372225" y="4438650"/>
          <p14:tracePt t="56551" x="6386513" y="4438650"/>
          <p14:tracePt t="56561" x="6399213" y="4438650"/>
          <p14:tracePt t="56567" x="6424613" y="4438650"/>
          <p14:tracePt t="56575" x="6437313" y="4438650"/>
          <p14:tracePt t="56583" x="6464300" y="4438650"/>
          <p14:tracePt t="56591" x="6489700" y="4438650"/>
          <p14:tracePt t="56601" x="6502400" y="4438650"/>
          <p14:tracePt t="56607" x="6515100" y="4438650"/>
          <p14:tracePt t="56615" x="6542088" y="4430713"/>
          <p14:tracePt t="56623" x="6554788" y="4424363"/>
          <p14:tracePt t="56632" x="6561138" y="4424363"/>
          <p14:tracePt t="56639" x="6567488" y="4424363"/>
          <p14:tracePt t="56648" x="6573838" y="4424363"/>
          <p14:tracePt t="56655" x="6580188" y="4424363"/>
          <p14:tracePt t="56664" x="6586538" y="4424363"/>
          <p14:tracePt t="56671" x="6592888" y="4424363"/>
          <p14:tracePt t="56680" x="6600825" y="4424363"/>
          <p14:tracePt t="56687" x="6607175" y="4424363"/>
          <p14:tracePt t="56695" x="6632575" y="4424363"/>
          <p14:tracePt t="56711" x="6645275" y="4424363"/>
          <p14:tracePt t="56719" x="6657975" y="4418013"/>
          <p14:tracePt t="56728" x="6664325" y="4418013"/>
          <p14:tracePt t="56735" x="6670675" y="4418013"/>
          <p14:tracePt t="56751" x="6678613" y="4418013"/>
          <p14:tracePt t="56759" x="6684963" y="4418013"/>
          <p14:tracePt t="56783" x="6697663" y="4405313"/>
          <p14:tracePt t="56879" x="6697663" y="4398963"/>
          <p14:tracePt t="56887" x="6704013" y="4392613"/>
          <p14:tracePt t="56895" x="6710363" y="4386263"/>
          <p14:tracePt t="56903" x="6710363" y="4379913"/>
          <p14:tracePt t="56919" x="6710363" y="4373563"/>
          <p14:tracePt t="56935" x="6710363" y="4367213"/>
          <p14:tracePt t="56951" x="6710363" y="4359275"/>
          <p14:tracePt t="56962" x="6704013" y="4346575"/>
          <p14:tracePt t="56967" x="6697663" y="4340225"/>
          <p14:tracePt t="56975" x="6691313" y="4340225"/>
          <p14:tracePt t="56991" x="6678613" y="4340225"/>
          <p14:tracePt t="57000" x="6670675" y="4340225"/>
          <p14:tracePt t="57015" x="6664325" y="4340225"/>
          <p14:tracePt t="57032" x="6651625" y="4340225"/>
          <p14:tracePt t="57048" x="6645275" y="4340225"/>
          <p14:tracePt t="57055" x="6632575" y="4340225"/>
          <p14:tracePt t="57071" x="6619875" y="4340225"/>
          <p14:tracePt t="57079" x="6613525" y="4340225"/>
          <p14:tracePt t="57087" x="6607175" y="4333875"/>
          <p14:tracePt t="57095" x="6592888" y="4333875"/>
          <p14:tracePt t="57111" x="6567488" y="4333875"/>
          <p14:tracePt t="57119" x="6554788" y="4333875"/>
          <p14:tracePt t="57128" x="6548438" y="4333875"/>
          <p14:tracePt t="57135" x="6542088" y="4333875"/>
          <p14:tracePt t="57143" x="6535738" y="4333875"/>
          <p14:tracePt t="57151" x="6529388" y="4333875"/>
          <p14:tracePt t="57162" x="6521450" y="4333875"/>
          <p14:tracePt t="57167" x="6515100" y="4333875"/>
          <p14:tracePt t="57175" x="6502400" y="4333875"/>
          <p14:tracePt t="57183" x="6483350" y="4333875"/>
          <p14:tracePt t="57191" x="6470650" y="4333875"/>
          <p14:tracePt t="57200" x="6464300" y="4333875"/>
          <p14:tracePt t="57207" x="6450013" y="4333875"/>
          <p14:tracePt t="57215" x="6424613" y="4333875"/>
          <p14:tracePt t="57223" x="6411913" y="4333875"/>
          <p14:tracePt t="57233" x="6399213" y="4333875"/>
          <p14:tracePt t="57239" x="6392863" y="4333875"/>
          <p14:tracePt t="57248" x="6386513" y="4333875"/>
          <p14:tracePt t="57255" x="6380163" y="4333875"/>
          <p14:tracePt t="57263" x="6372225" y="4340225"/>
          <p14:tracePt t="57271" x="6365875" y="4340225"/>
          <p14:tracePt t="57279" x="6359525" y="4346575"/>
          <p14:tracePt t="57383" x="6353175" y="4352925"/>
          <p14:tracePt t="57462" x="6353175" y="4359275"/>
          <p14:tracePt t="57495" x="6353175" y="4367213"/>
          <p14:tracePt t="57502" x="6353175" y="4379913"/>
          <p14:tracePt t="57511" x="6340475" y="4405313"/>
          <p14:tracePt t="57519" x="6340475" y="4430713"/>
          <p14:tracePt t="57527" x="6340475" y="4438650"/>
          <p14:tracePt t="57534" x="6334125" y="4451350"/>
          <p14:tracePt t="57543" x="6334125" y="4457700"/>
          <p14:tracePt t="57550" x="6327775" y="4483100"/>
          <p14:tracePt t="57559" x="6327775" y="4495800"/>
          <p14:tracePt t="57566" x="6327775" y="4502150"/>
          <p14:tracePt t="57575" x="6327775" y="4516438"/>
          <p14:tracePt t="57582" x="6327775" y="4529138"/>
          <p14:tracePt t="57591" x="6327775" y="4535488"/>
          <p14:tracePt t="57599" x="6321425" y="4560888"/>
          <p14:tracePt t="57607" x="6321425" y="4567238"/>
          <p14:tracePt t="57616" x="6321425" y="4579938"/>
          <p14:tracePt t="57623" x="6321425" y="4600575"/>
          <p14:tracePt t="57632" x="6321425" y="4606925"/>
          <p14:tracePt t="57639" x="6321425" y="4625975"/>
          <p14:tracePt t="57648" x="6321425" y="4638675"/>
          <p14:tracePt t="57655" x="6321425" y="4645025"/>
          <p14:tracePt t="57664" x="6321425" y="4665663"/>
          <p14:tracePt t="57671" x="6321425" y="4678363"/>
          <p14:tracePt t="57679" x="6321425" y="4684713"/>
          <p14:tracePt t="57687" x="6321425" y="4710113"/>
          <p14:tracePt t="57695" x="6321425" y="4722813"/>
          <p14:tracePt t="57703" x="6321425" y="4729163"/>
          <p14:tracePt t="57711" x="6321425" y="4749800"/>
          <p14:tracePt t="57719" x="6321425" y="4775200"/>
          <p14:tracePt t="57727" x="6321425" y="4787900"/>
          <p14:tracePt t="57735" x="6321425" y="4794250"/>
          <p14:tracePt t="57745" x="6321425" y="4821238"/>
          <p14:tracePt t="57751" x="6321425" y="4833938"/>
          <p14:tracePt t="57759" x="6321425" y="4846638"/>
          <p14:tracePt t="57767" x="6321425" y="4872038"/>
          <p14:tracePt t="57775" x="6321425" y="4886325"/>
          <p14:tracePt t="57783" x="6321425" y="4911725"/>
          <p14:tracePt t="57791" x="6321425" y="4937125"/>
          <p14:tracePt t="57800" x="6321425" y="4949825"/>
          <p14:tracePt t="57807" x="6321425" y="5008563"/>
          <p14:tracePt t="57817" x="6321425" y="5041900"/>
          <p14:tracePt t="57823" x="6321425" y="5073650"/>
          <p14:tracePt t="57832" x="6321425" y="5119688"/>
          <p14:tracePt t="57839" x="6321425" y="5145088"/>
          <p14:tracePt t="57848" x="6321425" y="5176838"/>
          <p14:tracePt t="57855" x="6321425" y="5197475"/>
          <p14:tracePt t="57863" x="6321425" y="5216525"/>
          <p14:tracePt t="57871" x="6321425" y="5241925"/>
          <p14:tracePt t="57884" x="6321425" y="5268913"/>
          <p14:tracePt t="57887" x="6321425" y="5294313"/>
          <p14:tracePt t="57895" x="6321425" y="5313363"/>
          <p14:tracePt t="57903" x="6321425" y="5319713"/>
          <p14:tracePt t="57911" x="6321425" y="5346700"/>
          <p14:tracePt t="57919" x="6321425" y="5353050"/>
          <p14:tracePt t="57935" x="6321425" y="5359400"/>
          <p14:tracePt t="57943" x="6327775" y="5365750"/>
          <p14:tracePt t="57959" x="6327775" y="5372100"/>
          <p14:tracePt t="57975" x="6327775" y="5378450"/>
          <p14:tracePt t="57983" x="6334125" y="5384800"/>
          <p14:tracePt t="57991" x="6334125" y="5397500"/>
          <p14:tracePt t="57999" x="6340475" y="5411788"/>
          <p14:tracePt t="58007" x="6340475" y="5418138"/>
          <p14:tracePt t="58023" x="6346825" y="5430838"/>
          <p14:tracePt t="58032" x="6353175" y="5437188"/>
          <p14:tracePt t="58048" x="6359525" y="5443538"/>
          <p14:tracePt t="58055" x="6359525" y="5449888"/>
          <p14:tracePt t="58063" x="6365875" y="5456238"/>
          <p14:tracePt t="58071" x="6380163" y="5483225"/>
          <p14:tracePt t="58079" x="6380163" y="5489575"/>
          <p14:tracePt t="58086" x="6380163" y="5502275"/>
          <p14:tracePt t="58095" x="6386513" y="5508625"/>
          <p14:tracePt t="58103" x="6399213" y="5521325"/>
          <p14:tracePt t="58111" x="6405563" y="5527675"/>
          <p14:tracePt t="58118" x="6411913" y="5534025"/>
          <p14:tracePt t="58127" x="6418263" y="5540375"/>
          <p14:tracePt t="58143" x="6424613" y="5546725"/>
          <p14:tracePt t="58150" x="6430963" y="5554663"/>
          <p14:tracePt t="58191" x="6437313" y="5561013"/>
          <p14:tracePt t="58217" x="6450013" y="5567363"/>
          <p14:tracePt t="58223" x="6457950" y="5567363"/>
          <p14:tracePt t="58263" x="6470650" y="5567363"/>
          <p14:tracePt t="58278" x="6477000" y="5567363"/>
          <p14:tracePt t="58311" x="6483350" y="5567363"/>
          <p14:tracePt t="58319" x="6489700" y="5567363"/>
          <p14:tracePt t="58343" x="6496050" y="5567363"/>
          <p14:tracePt t="58359" x="6502400" y="5567363"/>
          <p14:tracePt t="58367" x="6508750" y="5567363"/>
          <p14:tracePt t="58375" x="6515100" y="5567363"/>
          <p14:tracePt t="58399" x="6521450" y="5573713"/>
          <p14:tracePt t="58407" x="6535738" y="5573713"/>
          <p14:tracePt t="58423" x="6548438" y="5580063"/>
          <p14:tracePt t="58438" x="6567488" y="5580063"/>
          <p14:tracePt t="58447" x="6573838" y="5586413"/>
          <p14:tracePt t="58454" x="6580188" y="5586413"/>
          <p14:tracePt t="58487" x="6592888" y="5586413"/>
          <p14:tracePt t="58495" x="6600825" y="5586413"/>
          <p14:tracePt t="58502" x="6613525" y="5586413"/>
          <p14:tracePt t="58511" x="6626225" y="5586413"/>
          <p14:tracePt t="58518" x="6638925" y="5586413"/>
          <p14:tracePt t="58527" x="6645275" y="5586413"/>
          <p14:tracePt t="58535" x="6657975" y="5586413"/>
          <p14:tracePt t="58543" x="6664325" y="5586413"/>
          <p14:tracePt t="58559" x="6678613" y="5586413"/>
          <p14:tracePt t="58591" x="6684963" y="5586413"/>
          <p14:tracePt t="58607" x="6691313" y="5586413"/>
          <p14:tracePt t="58615" x="6697663" y="5586413"/>
          <p14:tracePt t="58631" x="6716713" y="5586413"/>
          <p14:tracePt t="58639" x="6723063" y="5586413"/>
          <p14:tracePt t="58650" x="6729413" y="5586413"/>
          <p14:tracePt t="58655" x="6742113" y="5586413"/>
          <p14:tracePt t="58671" x="6756400" y="5586413"/>
          <p14:tracePt t="58679" x="6769100" y="5586413"/>
          <p14:tracePt t="58687" x="6775450" y="5586413"/>
          <p14:tracePt t="58695" x="6794500" y="5580063"/>
          <p14:tracePt t="58704" x="6800850" y="5580063"/>
          <p14:tracePt t="58711" x="6813550" y="5580063"/>
          <p14:tracePt t="58719" x="6827838" y="5573713"/>
          <p14:tracePt t="58727" x="6834188" y="5567363"/>
          <p14:tracePt t="58735" x="6840538" y="5561013"/>
          <p14:tracePt t="58743" x="6846888" y="5561013"/>
          <p14:tracePt t="58751" x="6853238" y="5561013"/>
          <p14:tracePt t="58759" x="6859588" y="5561013"/>
          <p14:tracePt t="58768" x="6865938" y="5554663"/>
          <p14:tracePt t="58775" x="6872288" y="5546725"/>
          <p14:tracePt t="58791" x="6878638" y="5546725"/>
          <p14:tracePt t="58801" x="6884988" y="5540375"/>
          <p14:tracePt t="58816" x="6891338" y="5534025"/>
          <p14:tracePt t="58832" x="6899275" y="5527675"/>
          <p14:tracePt t="58839" x="6911975" y="5521325"/>
          <p14:tracePt t="58855" x="6918325" y="5514975"/>
          <p14:tracePt t="58881" x="6918325" y="5508625"/>
          <p14:tracePt t="58895" x="6918325" y="5502275"/>
          <p14:tracePt t="58904" x="6924675" y="5489575"/>
          <p14:tracePt t="58951" x="6924675" y="5462588"/>
          <p14:tracePt t="58967" x="6924675" y="5437188"/>
          <p14:tracePt t="58975" x="6924675" y="5430838"/>
          <p14:tracePt t="58983" x="6924675" y="5424488"/>
          <p14:tracePt t="58991" x="6924675" y="5411788"/>
          <p14:tracePt t="59001" x="6924675" y="5397500"/>
          <p14:tracePt t="59016" x="6924675" y="5391150"/>
          <p14:tracePt t="59023" x="6924675" y="5378450"/>
          <p14:tracePt t="59039" x="6924675" y="5372100"/>
          <p14:tracePt t="59065" x="6924675" y="5365750"/>
          <p14:tracePt t="59071" x="6918325" y="5359400"/>
          <p14:tracePt t="59127" x="6911975" y="5359400"/>
          <p14:tracePt t="59143" x="6905625" y="5359400"/>
          <p14:tracePt t="59167" x="6891338" y="5359400"/>
          <p14:tracePt t="59191" x="6884988" y="5359400"/>
          <p14:tracePt t="59231" x="6872288" y="5359400"/>
          <p14:tracePt t="59239" x="6865938" y="5359400"/>
          <p14:tracePt t="59247" x="6859588" y="5365750"/>
          <p14:tracePt t="59255" x="6859588" y="5372100"/>
          <p14:tracePt t="59264" x="6853238" y="5378450"/>
          <p14:tracePt t="59271" x="6853238" y="5384800"/>
          <p14:tracePt t="59279" x="6846888" y="5397500"/>
          <p14:tracePt t="59295" x="6846888" y="5411788"/>
          <p14:tracePt t="59304" x="6846888" y="5418138"/>
          <p14:tracePt t="59311" x="6846888" y="5430838"/>
          <p14:tracePt t="59327" x="6846888" y="5437188"/>
          <p14:tracePt t="59336" x="6846888" y="5449888"/>
          <p14:tracePt t="59343" x="6846888" y="5468938"/>
          <p14:tracePt t="59359" x="6846888" y="5483225"/>
          <p14:tracePt t="59382" x="6846888" y="5495925"/>
          <p14:tracePt t="59398" x="6846888" y="5502275"/>
          <p14:tracePt t="59510" x="6846888" y="5508625"/>
          <p14:tracePt t="59518" x="6853238" y="5508625"/>
          <p14:tracePt t="59527" x="6865938" y="5508625"/>
          <p14:tracePt t="59534" x="6891338" y="5508625"/>
          <p14:tracePt t="59543" x="6899275" y="5508625"/>
          <p14:tracePt t="59551" x="6911975" y="5508625"/>
          <p14:tracePt t="59559" x="6918325" y="5508625"/>
          <p14:tracePt t="59568" x="6931025" y="5508625"/>
          <p14:tracePt t="59575" x="6937375" y="5508625"/>
          <p14:tracePt t="59584" x="6950075" y="5508625"/>
          <p14:tracePt t="59599" x="6956425" y="5502275"/>
          <p14:tracePt t="59639" x="6962775" y="5495925"/>
          <p14:tracePt t="59647" x="6970713" y="5489575"/>
          <p14:tracePt t="59655" x="6977063" y="5483225"/>
          <p14:tracePt t="59671" x="6977063" y="5468938"/>
          <p14:tracePt t="59679" x="6977063" y="5462588"/>
          <p14:tracePt t="59687" x="6977063" y="5456238"/>
          <p14:tracePt t="59695" x="6977063" y="5443538"/>
          <p14:tracePt t="59704" x="6977063" y="5430838"/>
          <p14:tracePt t="59711" x="6977063" y="5424488"/>
          <p14:tracePt t="59719" x="6977063" y="5418138"/>
          <p14:tracePt t="59727" x="6977063" y="5397500"/>
          <p14:tracePt t="59854" x="6977063" y="5391150"/>
          <p14:tracePt t="59863" x="6970713" y="5384800"/>
          <p14:tracePt t="59879" x="6956425" y="5384800"/>
          <p14:tracePt t="59886" x="6950075" y="5378450"/>
          <p14:tracePt t="59895" x="6943725" y="5378450"/>
          <p14:tracePt t="59903" x="6931025" y="5378450"/>
          <p14:tracePt t="59934" x="6924675" y="5378450"/>
          <p14:tracePt t="59943" x="6911975" y="5378450"/>
          <p14:tracePt t="59950" x="6905625" y="5378450"/>
          <p14:tracePt t="59959" x="6891338" y="5378450"/>
          <p14:tracePt t="59966" x="6865938" y="5378450"/>
          <p14:tracePt t="59983" x="6853238" y="5378450"/>
          <p14:tracePt t="59991" x="6840538" y="5378450"/>
          <p14:tracePt t="60007" x="6819900" y="5384800"/>
          <p14:tracePt t="60023" x="6794500" y="5397500"/>
          <p14:tracePt t="60039" x="6788150" y="5418138"/>
          <p14:tracePt t="60047" x="6788150" y="5424488"/>
          <p14:tracePt t="60055" x="6788150" y="5437188"/>
          <p14:tracePt t="60064" x="6788150" y="5449888"/>
          <p14:tracePt t="60071" x="6788150" y="5462588"/>
          <p14:tracePt t="60086" x="6788150" y="5468938"/>
          <p14:tracePt t="60094" x="6788150" y="5483225"/>
          <p14:tracePt t="60103" x="6794500" y="5489575"/>
          <p14:tracePt t="60111" x="6800850" y="5495925"/>
          <p14:tracePt t="60118" x="6813550" y="5508625"/>
          <p14:tracePt t="60127" x="6819900" y="5514975"/>
          <p14:tracePt t="60135" x="6834188" y="5514975"/>
          <p14:tracePt t="60150" x="6840538" y="5514975"/>
          <p14:tracePt t="60159" x="6865938" y="5521325"/>
          <p14:tracePt t="60166" x="6872288" y="5527675"/>
          <p14:tracePt t="60183" x="6878638" y="5527675"/>
          <p14:tracePt t="60207" x="6884988" y="5527675"/>
          <p14:tracePt t="60215" x="6891338" y="5527675"/>
          <p14:tracePt t="60223" x="6899275" y="5527675"/>
          <p14:tracePt t="60231" x="6911975" y="5527675"/>
          <p14:tracePt t="60239" x="6924675" y="5527675"/>
          <p14:tracePt t="60247" x="6937375" y="5527675"/>
          <p14:tracePt t="60255" x="6956425" y="5527675"/>
          <p14:tracePt t="60263" x="6962775" y="5527675"/>
          <p14:tracePt t="60271" x="6977063" y="5527675"/>
          <p14:tracePt t="60279" x="6989763" y="5514975"/>
          <p14:tracePt t="60287" x="6996113" y="5508625"/>
          <p14:tracePt t="60295" x="7002463" y="5502275"/>
          <p14:tracePt t="60305" x="7008813" y="5495925"/>
          <p14:tracePt t="60321" x="7008813" y="5489575"/>
          <p14:tracePt t="60430" x="7008813" y="5483225"/>
          <p14:tracePt t="60447" x="7002463" y="5483225"/>
          <p14:tracePt t="60471" x="6996113" y="5483225"/>
          <p14:tracePt t="60495" x="6983413" y="5483225"/>
          <p14:tracePt t="60527" x="6977063" y="5483225"/>
          <p14:tracePt t="60534" x="6962775" y="5483225"/>
          <p14:tracePt t="60543" x="6956425" y="5483225"/>
          <p14:tracePt t="60551" x="6950075" y="5483225"/>
          <p14:tracePt t="60559" x="6943725" y="5483225"/>
          <p14:tracePt t="60575" x="6931025" y="5483225"/>
          <p14:tracePt t="60631" x="6924675" y="5483225"/>
          <p14:tracePt t="60654" x="6905625" y="5483225"/>
          <p14:tracePt t="60671" x="6899275" y="5483225"/>
          <p14:tracePt t="60680" x="6878638" y="5483225"/>
          <p14:tracePt t="60687" x="6872288" y="5483225"/>
          <p14:tracePt t="60695" x="6859588" y="5483225"/>
          <p14:tracePt t="60711" x="6853238" y="5483225"/>
          <p14:tracePt t="60719" x="6846888" y="5483225"/>
          <p14:tracePt t="60734" x="6834188" y="5495925"/>
          <p14:tracePt t="60758" x="6827838" y="5495925"/>
          <p14:tracePt t="60775" x="6819900" y="5495925"/>
          <p14:tracePt t="60815" x="6813550" y="5495925"/>
          <p14:tracePt t="60823" x="6807200" y="5502275"/>
          <p14:tracePt t="60831" x="6800850" y="5502275"/>
          <p14:tracePt t="60847" x="6769100" y="5514975"/>
          <p14:tracePt t="60871" x="6742113" y="5521325"/>
          <p14:tracePt t="60895" x="6735763" y="5527675"/>
          <p14:tracePt t="60903" x="6729413" y="5534025"/>
          <p14:tracePt t="60927" x="6716713" y="5540375"/>
          <p14:tracePt t="60934" x="6710363" y="5546725"/>
          <p14:tracePt t="60950" x="6704013" y="5554663"/>
          <p14:tracePt t="60975" x="6697663" y="5561013"/>
          <p14:tracePt t="60999" x="6691313" y="5567363"/>
          <p14:tracePt t="61007" x="6684963" y="5573713"/>
          <p14:tracePt t="61030" x="6678613" y="5580063"/>
          <p14:tracePt t="61047" x="6670675" y="5586413"/>
          <p14:tracePt t="61079" x="6664325" y="5592763"/>
          <p14:tracePt t="61175" x="6664325" y="5605463"/>
          <p14:tracePt t="61191" x="6664325" y="5611813"/>
          <p14:tracePt t="61231" x="6664325" y="5618163"/>
          <p14:tracePt t="61239" x="6657975" y="5624513"/>
          <p14:tracePt t="61263" x="6651625" y="5632450"/>
          <p14:tracePt t="61270" x="6645275" y="5638800"/>
          <p14:tracePt t="61286" x="6645275" y="5645150"/>
          <p14:tracePt t="61295" x="6638925" y="5664200"/>
          <p14:tracePt t="61311" x="6632575" y="5670550"/>
          <p14:tracePt t="61326" x="6626225" y="5683250"/>
          <p14:tracePt t="61351" x="6626225" y="5689600"/>
          <p14:tracePt t="61359" x="6619875" y="5703888"/>
          <p14:tracePt t="61367" x="6619875" y="5710238"/>
          <p14:tracePt t="61385" x="6613525" y="5722938"/>
          <p14:tracePt t="61391" x="6613525" y="5729288"/>
          <p14:tracePt t="61399" x="6613525" y="5735638"/>
          <p14:tracePt t="61415" x="6613525" y="5748338"/>
          <p14:tracePt t="61431" x="6607175" y="5754688"/>
          <p14:tracePt t="61439" x="6607175" y="5761038"/>
          <p14:tracePt t="61447" x="6607175" y="5767388"/>
          <p14:tracePt t="61456" x="6607175" y="5781675"/>
          <p14:tracePt t="61463" x="6607175" y="5788025"/>
          <p14:tracePt t="61470" x="6607175" y="5800725"/>
          <p14:tracePt t="61478" x="6607175" y="5819775"/>
          <p14:tracePt t="61486" x="6607175" y="5832475"/>
          <p14:tracePt t="61495" x="6607175" y="5838825"/>
          <p14:tracePt t="61502" x="6607175" y="5853113"/>
          <p14:tracePt t="61518" x="6607175" y="5859463"/>
          <p14:tracePt t="61527" x="6607175" y="5865813"/>
          <p14:tracePt t="61536" x="6607175" y="5872163"/>
          <p14:tracePt t="61575" x="6607175" y="5878513"/>
          <p14:tracePt t="61591" x="6607175" y="5891213"/>
          <p14:tracePt t="61607" x="6607175" y="5897563"/>
          <p14:tracePt t="61623" x="6607175" y="5910263"/>
          <p14:tracePt t="61639" x="6607175" y="5916613"/>
          <p14:tracePt t="61663" x="6607175" y="5930900"/>
          <p14:tracePt t="61679" x="6607175" y="5937250"/>
          <p14:tracePt t="61687" x="6607175" y="5956300"/>
          <p14:tracePt t="61703" x="6607175" y="5962650"/>
          <p14:tracePt t="61719" x="6607175" y="5975350"/>
          <p14:tracePt t="61727" x="6600825" y="5981700"/>
          <p14:tracePt t="61738" x="6600825" y="5988050"/>
          <p14:tracePt t="61743" x="6600825" y="6008688"/>
          <p14:tracePt t="61752" x="6600825" y="6015038"/>
          <p14:tracePt t="61759" x="6592888" y="6034088"/>
          <p14:tracePt t="61769" x="6592888" y="6040438"/>
          <p14:tracePt t="61775" x="6592888" y="6053138"/>
          <p14:tracePt t="61785" x="6592888" y="6080125"/>
          <p14:tracePt t="61791" x="6592888" y="6105525"/>
          <p14:tracePt t="61799" x="6592888" y="6118225"/>
          <p14:tracePt t="61808" x="6586538" y="6137275"/>
          <p14:tracePt t="61815" x="6586538" y="6151563"/>
          <p14:tracePt t="61823" x="6586538" y="6176963"/>
          <p14:tracePt t="61831" x="6573838" y="6196013"/>
          <p14:tracePt t="61838" x="6573838" y="6215063"/>
          <p14:tracePt t="61847" x="6573838" y="6221413"/>
          <p14:tracePt t="61855" x="6573838" y="6242050"/>
          <p14:tracePt t="61863" x="6573838" y="6254750"/>
          <p14:tracePt t="61871" x="6567488" y="6273800"/>
          <p14:tracePt t="61886" x="6567488" y="6286500"/>
          <p14:tracePt t="61888" x="6567488" y="6292850"/>
          <p14:tracePt t="61895" x="6567488" y="6300788"/>
          <p14:tracePt t="61904" x="6567488" y="6313488"/>
          <p14:tracePt t="61911" x="6567488" y="6326188"/>
          <p14:tracePt t="61919" x="6567488" y="6338888"/>
          <p14:tracePt t="61927" x="6567488" y="6364288"/>
          <p14:tracePt t="61938" x="6567488" y="6370638"/>
          <p14:tracePt t="61943" x="6567488" y="6384925"/>
          <p14:tracePt t="61952" x="6567488" y="6391275"/>
          <p14:tracePt t="61959" x="6567488" y="6397625"/>
          <p14:tracePt t="61970" x="6567488" y="6410325"/>
          <p14:tracePt t="62039" x="6567488" y="6429375"/>
          <p14:tracePt t="62055" x="6567488" y="6435725"/>
          <p14:tracePt t="62254" x="6561138" y="6442075"/>
          <p14:tracePt t="62263" x="6554788" y="6442075"/>
          <p14:tracePt t="62270" x="6542088" y="6416675"/>
          <p14:tracePt t="62279" x="6529388" y="6384925"/>
          <p14:tracePt t="62286" x="6521450" y="6332538"/>
          <p14:tracePt t="62295" x="6515100" y="6307138"/>
          <p14:tracePt t="62302" x="6515100" y="6273800"/>
          <p14:tracePt t="62310" x="6515100" y="6261100"/>
          <p14:tracePt t="62318" x="6515100" y="6248400"/>
          <p14:tracePt t="62327" x="6502400" y="6229350"/>
          <p14:tracePt t="62334" x="6502400" y="6221413"/>
          <p14:tracePt t="62343" x="6502400" y="6215063"/>
          <p14:tracePt t="62352" x="6502400" y="6208713"/>
          <p14:tracePt t="62359" x="6502400" y="6196013"/>
          <p14:tracePt t="62368" x="6496050" y="6189663"/>
          <p14:tracePt t="62383" x="6496050" y="6176963"/>
          <p14:tracePt t="62415" x="6496050" y="6170613"/>
          <p14:tracePt t="62423" x="6496050" y="6164263"/>
          <p14:tracePt t="62431" x="6496050" y="6157913"/>
          <p14:tracePt t="62441" x="6496050" y="6143625"/>
          <p14:tracePt t="62455" x="6496050" y="6137275"/>
          <p14:tracePt t="62471" x="6496050" y="6124575"/>
          <p14:tracePt t="62583" x="6508750" y="6143625"/>
          <p14:tracePt t="62591" x="6508750" y="6157913"/>
          <p14:tracePt t="62599" x="6508750" y="6183313"/>
          <p14:tracePt t="62608" x="6515100" y="6229350"/>
          <p14:tracePt t="62615" x="6515100" y="6261100"/>
          <p14:tracePt t="62623" x="6529388" y="6307138"/>
          <p14:tracePt t="62631" x="6535738" y="6345238"/>
          <p14:tracePt t="62642" x="6535738" y="6378575"/>
          <p14:tracePt t="62647" x="6535738" y="6403975"/>
          <p14:tracePt t="62655" x="6535738" y="6416675"/>
          <p14:tracePt t="62663" x="6535738" y="6429375"/>
          <p14:tracePt t="62671" x="6535738" y="6456363"/>
          <p14:tracePt t="62681" x="6542088" y="6469063"/>
          <p14:tracePt t="62688" x="6542088" y="6475413"/>
          <p14:tracePt t="62695" x="6542088" y="6494463"/>
          <p14:tracePt t="62704" x="6554788" y="6507163"/>
          <p14:tracePt t="62720" x="6561138" y="6534150"/>
          <p14:tracePt t="62727" x="6561138" y="6540500"/>
          <p14:tracePt t="62736" x="6561138" y="6546850"/>
          <p14:tracePt t="62847" x="6561138" y="6540500"/>
          <p14:tracePt t="62855" x="6561138" y="6494463"/>
          <p14:tracePt t="62863" x="6548438" y="6442075"/>
          <p14:tracePt t="62871" x="6542088" y="6391275"/>
          <p14:tracePt t="62879" x="6542088" y="6370638"/>
          <p14:tracePt t="62886" x="6542088" y="6345238"/>
          <p14:tracePt t="62895" x="6542088" y="6319838"/>
          <p14:tracePt t="62902" x="6542088" y="6307138"/>
          <p14:tracePt t="62910" x="6542088" y="6280150"/>
          <p14:tracePt t="62918" x="6542088" y="6273800"/>
          <p14:tracePt t="62936" x="6542088" y="6261100"/>
          <p14:tracePt t="62943" x="6542088" y="6254750"/>
          <p14:tracePt t="62953" x="6542088" y="6248400"/>
          <p14:tracePt t="62959" x="6542088" y="6242050"/>
          <p14:tracePt t="62967" x="6542088" y="6235700"/>
          <p14:tracePt t="63103" x="6548438" y="6235700"/>
          <p14:tracePt t="63113" x="6554788" y="6235700"/>
          <p14:tracePt t="63119" x="6554788" y="6248400"/>
          <p14:tracePt t="63127" x="6554788" y="6261100"/>
          <p14:tracePt t="63135" x="6554788" y="6280150"/>
          <p14:tracePt t="63143" x="6554788" y="6300788"/>
          <p14:tracePt t="63151" x="6554788" y="6319838"/>
          <p14:tracePt t="63167" x="6554788" y="6332538"/>
          <p14:tracePt t="63175" x="6554788" y="6338888"/>
          <p14:tracePt t="63183" x="6554788" y="6345238"/>
          <p14:tracePt t="63294" x="6554788" y="6351588"/>
          <p14:tracePt t="63302" x="6548438" y="6351588"/>
          <p14:tracePt t="63310" x="6535738" y="6351588"/>
          <p14:tracePt t="63318" x="6529388" y="6351588"/>
          <p14:tracePt t="63327" x="6515100" y="6345238"/>
          <p14:tracePt t="63342" x="6508750" y="6345238"/>
          <p14:tracePt t="63358" x="6483350" y="6338888"/>
          <p14:tracePt t="63375" x="6470650" y="6338888"/>
          <p14:tracePt t="63383" x="6464300" y="6338888"/>
          <p14:tracePt t="63390" x="6437313" y="6326188"/>
          <p14:tracePt t="63422" x="6430963" y="6319838"/>
          <p14:tracePt t="63430" x="6424613" y="6313488"/>
          <p14:tracePt t="63471" x="6418263" y="6313488"/>
          <p14:tracePt t="63487" x="6405563" y="6313488"/>
          <p14:tracePt t="63518" x="6399213" y="6313488"/>
          <p14:tracePt t="63623" x="6392863" y="6313488"/>
          <p14:tracePt t="63743" x="6399213" y="6313488"/>
          <p14:tracePt t="63751" x="6405563" y="6313488"/>
          <p14:tracePt t="63759" x="6411913" y="6319838"/>
          <p14:tracePt t="63769" x="6418263" y="6326188"/>
          <p14:tracePt t="63775" x="6424613" y="6332538"/>
          <p14:tracePt t="63786" x="6430963" y="6338888"/>
          <p14:tracePt t="63799" x="6450013" y="6357938"/>
          <p14:tracePt t="63831" x="6464300" y="6370638"/>
          <p14:tracePt t="63863" x="6477000" y="6370638"/>
          <p14:tracePt t="63871" x="6483350" y="6378575"/>
          <p14:tracePt t="63895" x="6489700" y="6378575"/>
          <p14:tracePt t="63903" x="6496050" y="6378575"/>
          <p14:tracePt t="63911" x="6502400" y="6378575"/>
          <p14:tracePt t="63943" x="6515100" y="6378575"/>
          <p14:tracePt t="63951" x="6521450" y="6384925"/>
          <p14:tracePt t="63960" x="6542088" y="6391275"/>
          <p14:tracePt t="63967" x="6548438" y="6397625"/>
          <p14:tracePt t="63975" x="6554788" y="6403975"/>
          <p14:tracePt t="63992" x="6561138" y="6403975"/>
          <p14:tracePt t="64007" x="6573838" y="6403975"/>
          <p14:tracePt t="64016" x="6580188" y="6403975"/>
          <p14:tracePt t="64031" x="6586538" y="6403975"/>
          <p14:tracePt t="64039" x="6600825" y="6410325"/>
          <p14:tracePt t="64063" x="6607175" y="6410325"/>
          <p14:tracePt t="64070" x="6613525" y="6416675"/>
          <p14:tracePt t="64086" x="6619875" y="6416675"/>
          <p14:tracePt t="64094" x="6632575" y="6416675"/>
          <p14:tracePt t="64103" x="6638925" y="6416675"/>
          <p14:tracePt t="64111" x="6645275" y="6416675"/>
          <p14:tracePt t="64119" x="6657975" y="6416675"/>
          <p14:tracePt t="64127" x="6664325" y="6416675"/>
          <p14:tracePt t="64135" x="6670675" y="6416675"/>
          <p14:tracePt t="64143" x="6684963" y="6416675"/>
          <p14:tracePt t="64159" x="6691313" y="6416675"/>
          <p14:tracePt t="64167" x="6704013" y="6416675"/>
          <p14:tracePt t="64175" x="6723063" y="6416675"/>
          <p14:tracePt t="64193" x="6735763" y="6410325"/>
          <p14:tracePt t="64207" x="6742113" y="6410325"/>
          <p14:tracePt t="64217" x="6750050" y="6410325"/>
          <p14:tracePt t="64319" x="6756400" y="6403975"/>
          <p14:tracePt t="64335" x="6769100" y="6403975"/>
          <p14:tracePt t="64343" x="6775450" y="6403975"/>
          <p14:tracePt t="64351" x="6781800" y="6403975"/>
          <p14:tracePt t="64359" x="6788150" y="6403975"/>
          <p14:tracePt t="64383" x="6800850" y="6403975"/>
          <p14:tracePt t="64417" x="6807200" y="6397625"/>
          <p14:tracePt t="64431" x="6813550" y="6391275"/>
          <p14:tracePt t="64455" x="6813550" y="6384925"/>
          <p14:tracePt t="64471" x="6813550" y="6378575"/>
          <p14:tracePt t="64480" x="6813550" y="6370638"/>
          <p14:tracePt t="64487" x="6813550" y="6364288"/>
          <p14:tracePt t="64519" x="6813550" y="6357938"/>
          <p14:tracePt t="64527" x="6813550" y="6345238"/>
          <p14:tracePt t="64535" x="6813550" y="6338888"/>
          <p14:tracePt t="64543" x="6813550" y="6326188"/>
          <p14:tracePt t="64551" x="6813550" y="6319838"/>
          <p14:tracePt t="64559" x="6807200" y="6307138"/>
          <p14:tracePt t="64566" x="6800850" y="6286500"/>
          <p14:tracePt t="64575" x="6794500" y="6280150"/>
          <p14:tracePt t="64590" x="6794500" y="6273800"/>
          <p14:tracePt t="64606" x="6781800" y="6261100"/>
          <p14:tracePt t="64655" x="6775450" y="6254750"/>
          <p14:tracePt t="64807" x="6775450" y="6273800"/>
          <p14:tracePt t="64815" x="6775450" y="6292850"/>
          <p14:tracePt t="64823" x="6775450" y="6300788"/>
          <p14:tracePt t="64847" x="6775450" y="6319838"/>
          <p14:tracePt t="64855" x="6775450" y="6332538"/>
          <p14:tracePt t="64863" x="6775450" y="6338888"/>
          <p14:tracePt t="64871" x="6775450" y="6357938"/>
          <p14:tracePt t="64881" x="6775450" y="6364288"/>
          <p14:tracePt t="64890" x="6775450" y="6370638"/>
          <p14:tracePt t="64895" x="6775450" y="6378575"/>
          <p14:tracePt t="64905" x="6769100" y="6384925"/>
          <p14:tracePt t="64910" x="6762750" y="6391275"/>
          <p14:tracePt t="64927" x="6756400" y="6397625"/>
          <p14:tracePt t="64935" x="6750050" y="6403975"/>
          <p14:tracePt t="64959" x="6742113" y="6403975"/>
          <p14:tracePt t="64974" x="6729413" y="6403975"/>
          <p14:tracePt t="64999" x="6710363" y="6403975"/>
          <p14:tracePt t="65007" x="6697663" y="6403975"/>
          <p14:tracePt t="65015" x="6670675" y="6416675"/>
          <p14:tracePt t="65023" x="6657975" y="6416675"/>
          <p14:tracePt t="65031" x="6632575" y="6416675"/>
          <p14:tracePt t="65040" x="6626225" y="6416675"/>
          <p14:tracePt t="65047" x="6607175" y="6423025"/>
          <p14:tracePt t="65056" x="6592888" y="6423025"/>
          <p14:tracePt t="65063" x="6567488" y="6429375"/>
          <p14:tracePt t="65070" x="6561138" y="6429375"/>
          <p14:tracePt t="65079" x="6548438" y="6429375"/>
          <p14:tracePt t="65088" x="6542088" y="6429375"/>
          <p14:tracePt t="65095" x="6529388" y="6435725"/>
          <p14:tracePt t="65103" x="6521450" y="6442075"/>
          <p14:tracePt t="65127" x="6515100" y="6442075"/>
          <p14:tracePt t="65135" x="6508750" y="6442075"/>
          <p14:tracePt t="65153" x="6502400" y="6442075"/>
          <p14:tracePt t="65159" x="6496050" y="6450013"/>
          <p14:tracePt t="65167" x="6489700" y="6450013"/>
          <p14:tracePt t="65175" x="6483350" y="6450013"/>
          <p14:tracePt t="65184" x="6477000" y="6450013"/>
          <p14:tracePt t="65191" x="6464300" y="6450013"/>
          <p14:tracePt t="65207" x="6443663" y="6450013"/>
          <p14:tracePt t="65215" x="6437313" y="6450013"/>
          <p14:tracePt t="65224" x="6430963" y="6450013"/>
          <p14:tracePt t="65231" x="6424613" y="6450013"/>
          <p14:tracePt t="65247" x="6418263" y="6450013"/>
          <p14:tracePt t="65256" x="6405563" y="6450013"/>
          <p14:tracePt t="65272" x="6399213" y="6450013"/>
          <p14:tracePt t="65279" x="6386513" y="6442075"/>
          <p14:tracePt t="65295" x="6380163" y="6435725"/>
          <p14:tracePt t="65305" x="6380163" y="6423025"/>
          <p14:tracePt t="65311" x="6380163" y="6410325"/>
          <p14:tracePt t="65322" x="6359525" y="6345238"/>
          <p14:tracePt t="65327" x="6353175" y="6338888"/>
          <p14:tracePt t="65337" x="6353175" y="6332538"/>
          <p14:tracePt t="65343" x="6353175" y="6326188"/>
          <p14:tracePt t="65351" x="6353175" y="6319838"/>
          <p14:tracePt t="65359" x="6353175" y="6313488"/>
          <p14:tracePt t="65369" x="6353175" y="6307138"/>
          <p14:tracePt t="65375" x="6353175" y="6300788"/>
          <p14:tracePt t="65391" x="6353175" y="6292850"/>
          <p14:tracePt t="65407" x="6353175" y="6286500"/>
          <p14:tracePt t="65463" x="6353175" y="6280150"/>
          <p14:tracePt t="65487" x="6353175" y="6267450"/>
          <p14:tracePt t="65495" x="6359525" y="6261100"/>
          <p14:tracePt t="65504" x="6365875" y="6254750"/>
          <p14:tracePt t="65511" x="6372225" y="6248400"/>
          <p14:tracePt t="65521" x="6380163" y="6242050"/>
          <p14:tracePt t="65543" x="6386513" y="6235700"/>
          <p14:tracePt t="65655" x="6399213" y="6248400"/>
          <p14:tracePt t="65671" x="6405563" y="6261100"/>
          <p14:tracePt t="65679" x="6405563" y="6267450"/>
          <p14:tracePt t="65688" x="6411913" y="6280150"/>
          <p14:tracePt t="65694" x="6424613" y="6300788"/>
          <p14:tracePt t="65702" x="6430963" y="6307138"/>
          <p14:tracePt t="65711" x="6437313" y="6319838"/>
          <p14:tracePt t="65726" x="6443663" y="6332538"/>
          <p14:tracePt t="65743" x="6450013" y="6357938"/>
          <p14:tracePt t="65750" x="6450013" y="6364288"/>
          <p14:tracePt t="65758" x="6457950" y="6370638"/>
          <p14:tracePt t="65767" x="6470650" y="6384925"/>
          <p14:tracePt t="65783" x="6477000" y="6391275"/>
          <p14:tracePt t="65790" x="6496050" y="6403975"/>
          <p14:tracePt t="65815" x="6508750" y="6403975"/>
          <p14:tracePt t="65822" x="6515100" y="6403975"/>
          <p14:tracePt t="65847" x="6529388" y="6403975"/>
          <p14:tracePt t="65854" x="6535738" y="6403975"/>
          <p14:tracePt t="65863" x="6548438" y="6403975"/>
          <p14:tracePt t="65871" x="6554788" y="6410325"/>
          <p14:tracePt t="65895" x="6567488" y="6410325"/>
          <p14:tracePt t="65903" x="6573838" y="6410325"/>
          <p14:tracePt t="65935" x="6586538" y="6410325"/>
          <p14:tracePt t="65959" x="6592888" y="6410325"/>
          <p14:tracePt t="65991" x="6613525" y="6410325"/>
          <p14:tracePt t="66007" x="6619875" y="6410325"/>
          <p14:tracePt t="66015" x="6632575" y="6410325"/>
          <p14:tracePt t="66023" x="6638925" y="6410325"/>
          <p14:tracePt t="66031" x="6651625" y="6410325"/>
          <p14:tracePt t="66047" x="6657975" y="6410325"/>
          <p14:tracePt t="66063" x="6670675" y="6410325"/>
          <p14:tracePt t="66079" x="6678613" y="6410325"/>
          <p14:tracePt t="66095" x="6684963" y="6410325"/>
          <p14:tracePt t="66143" x="6691313" y="6410325"/>
          <p14:tracePt t="66191" x="6697663" y="6410325"/>
          <p14:tracePt t="66215" x="6704013" y="6410325"/>
          <p14:tracePt t="66222" x="6710363" y="6410325"/>
          <p14:tracePt t="66230" x="6716713" y="6410325"/>
          <p14:tracePt t="66238" x="6723063" y="6410325"/>
          <p14:tracePt t="66254" x="6729413" y="6410325"/>
          <p14:tracePt t="66270" x="6735763" y="6410325"/>
          <p14:tracePt t="66679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88ED937D-1F07-4CE9-886D-3B61E9A0F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2100" y="158750"/>
            <a:ext cx="5999163" cy="69215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Emerging: soft litography</a:t>
            </a:r>
          </a:p>
        </p:txBody>
      </p:sp>
      <p:graphicFrame>
        <p:nvGraphicFramePr>
          <p:cNvPr id="1026" name="Object 3">
            <a:extLst>
              <a:ext uri="{FF2B5EF4-FFF2-40B4-BE49-F238E27FC236}">
                <a16:creationId xmlns:a16="http://schemas.microsoft.com/office/drawing/2014/main" id="{9BD3BA60-7D57-4A44-9204-82C4B433A8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076450"/>
          <a:ext cx="9144000" cy="335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Document" r:id="rId5" imgW="9163080" imgH="3362400" progId="Imaging.Document">
                  <p:embed/>
                </p:oleObj>
              </mc:Choice>
              <mc:Fallback>
                <p:oleObj name="Image Document" r:id="rId5" imgW="9163080" imgH="3362400" progId="Imaging.Document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76450"/>
                        <a:ext cx="9144000" cy="335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45D2CF-954F-4891-AE8C-FE89DB61E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10"/>
    </mc:Choice>
    <mc:Fallback>
      <p:transition spd="slow" advTm="6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411" x="2076450" y="5073650"/>
          <p14:tracePt t="23537" x="2070100" y="5067300"/>
          <p14:tracePt t="23545" x="2051050" y="5054600"/>
          <p14:tracePt t="23553" x="2044700" y="5048250"/>
          <p14:tracePt t="23561" x="2024063" y="5041900"/>
          <p14:tracePt t="23570" x="2017713" y="5035550"/>
          <p14:tracePt t="23576" x="2005013" y="5021263"/>
          <p14:tracePt t="23593" x="1998663" y="5014913"/>
          <p14:tracePt t="23601" x="1992313" y="5008563"/>
          <p14:tracePt t="23608" x="1985963" y="5002213"/>
          <p14:tracePt t="23625" x="1973263" y="4995863"/>
          <p14:tracePt t="23633" x="1966913" y="4989513"/>
          <p14:tracePt t="23641" x="1952625" y="4989513"/>
          <p14:tracePt t="23649" x="1946275" y="4983163"/>
          <p14:tracePt t="23659" x="1933575" y="4964113"/>
          <p14:tracePt t="23672" x="1908175" y="4964113"/>
          <p14:tracePt t="23681" x="1901825" y="4956175"/>
          <p14:tracePt t="23688" x="1895475" y="4949825"/>
          <p14:tracePt t="23697" x="1882775" y="4943475"/>
          <p14:tracePt t="23704" x="1874838" y="4943475"/>
          <p14:tracePt t="23713" x="1868488" y="4943475"/>
          <p14:tracePt t="23721" x="1855788" y="4937125"/>
          <p14:tracePt t="23729" x="1849438" y="4937125"/>
          <p14:tracePt t="23737" x="1830388" y="4930775"/>
          <p14:tracePt t="23745" x="1824038" y="4930775"/>
          <p14:tracePt t="23754" x="1811338" y="4924425"/>
          <p14:tracePt t="23761" x="1797050" y="4918075"/>
          <p14:tracePt t="23770" x="1758950" y="4911725"/>
          <p14:tracePt t="23777" x="1725613" y="4899025"/>
          <p14:tracePt t="23785" x="1700213" y="4892675"/>
          <p14:tracePt t="23792" x="1674813" y="4886325"/>
          <p14:tracePt t="23801" x="1654175" y="4872038"/>
          <p14:tracePt t="23809" x="1628775" y="4872038"/>
          <p14:tracePt t="23817" x="1609725" y="4865688"/>
          <p14:tracePt t="23825" x="1576388" y="4859338"/>
          <p14:tracePt t="23833" x="1550988" y="4852988"/>
          <p14:tracePt t="23841" x="1538288" y="4852988"/>
          <p14:tracePt t="23849" x="1531938" y="4852988"/>
          <p14:tracePt t="23858" x="1512888" y="4852988"/>
          <p14:tracePt t="23865" x="1504950" y="4852988"/>
          <p14:tracePt t="23874" x="1492250" y="4852988"/>
          <p14:tracePt t="23891" x="1460500" y="4840288"/>
          <p14:tracePt t="23897" x="1420813" y="4827588"/>
          <p14:tracePt t="23905" x="1408113" y="4827588"/>
          <p14:tracePt t="23913" x="1382713" y="4827588"/>
          <p14:tracePt t="23921" x="1355725" y="4814888"/>
          <p14:tracePt t="23929" x="1298575" y="4806950"/>
          <p14:tracePt t="23937" x="1277938" y="4794250"/>
          <p14:tracePt t="23945" x="1233488" y="4794250"/>
          <p14:tracePt t="23955" x="1181100" y="4787900"/>
          <p14:tracePt t="23961" x="1149350" y="4781550"/>
          <p14:tracePt t="23969" x="1109663" y="4768850"/>
          <p14:tracePt t="23976" x="1063625" y="4768850"/>
          <p14:tracePt t="23985" x="1038225" y="4768850"/>
          <p14:tracePt t="23992" x="1006475" y="4768850"/>
          <p14:tracePt t="24001" x="979488" y="4768850"/>
          <p14:tracePt t="24009" x="960438" y="4768850"/>
          <p14:tracePt t="24016" x="935038" y="4768850"/>
          <p14:tracePt t="24025" x="895350" y="4762500"/>
          <p14:tracePt t="24033" x="889000" y="4762500"/>
          <p14:tracePt t="24041" x="876300" y="4762500"/>
          <p14:tracePt t="24049" x="869950" y="4762500"/>
          <p14:tracePt t="24057" x="857250" y="4762500"/>
          <p14:tracePt t="24065" x="850900" y="4762500"/>
          <p14:tracePt t="24073" x="836613" y="4762500"/>
          <p14:tracePt t="24081" x="823913" y="4762500"/>
          <p14:tracePt t="24090" x="804863" y="4781550"/>
          <p14:tracePt t="24097" x="779463" y="4806950"/>
          <p14:tracePt t="24105" x="752475" y="4833938"/>
          <p14:tracePt t="24115" x="727075" y="4859338"/>
          <p14:tracePt t="24121" x="714375" y="4872038"/>
          <p14:tracePt t="24129" x="668338" y="4924425"/>
          <p14:tracePt t="24137" x="655638" y="4937125"/>
          <p14:tracePt t="24146" x="649288" y="4976813"/>
          <p14:tracePt t="24154" x="636588" y="4989513"/>
          <p14:tracePt t="24160" x="630238" y="5014913"/>
          <p14:tracePt t="24169" x="630238" y="5041900"/>
          <p14:tracePt t="24177" x="630238" y="5054600"/>
          <p14:tracePt t="24185" x="630238" y="5080000"/>
          <p14:tracePt t="24192" x="630238" y="5113338"/>
          <p14:tracePt t="24201" x="630238" y="5138738"/>
          <p14:tracePt t="24208" x="630238" y="5157788"/>
          <p14:tracePt t="24217" x="642938" y="5184775"/>
          <p14:tracePt t="24224" x="668338" y="5222875"/>
          <p14:tracePt t="24233" x="687388" y="5241925"/>
          <p14:tracePt t="24241" x="714375" y="5268913"/>
          <p14:tracePt t="24249" x="752475" y="5294313"/>
          <p14:tracePt t="24257" x="804863" y="5313363"/>
          <p14:tracePt t="24265" x="817563" y="5326063"/>
          <p14:tracePt t="24274" x="863600" y="5353050"/>
          <p14:tracePt t="24281" x="901700" y="5353050"/>
          <p14:tracePt t="24290" x="935038" y="5359400"/>
          <p14:tracePt t="24297" x="1000125" y="5384800"/>
          <p14:tracePt t="24305" x="1044575" y="5384800"/>
          <p14:tracePt t="24315" x="1122363" y="5391150"/>
          <p14:tracePt t="24321" x="1187450" y="5405438"/>
          <p14:tracePt t="24329" x="1284288" y="5418138"/>
          <p14:tracePt t="24337" x="1355725" y="5418138"/>
          <p14:tracePt t="24346" x="1454150" y="5430838"/>
          <p14:tracePt t="24353" x="1525588" y="5430838"/>
          <p14:tracePt t="24361" x="1622425" y="5437188"/>
          <p14:tracePt t="24369" x="1693863" y="5437188"/>
          <p14:tracePt t="24379" x="1771650" y="5437188"/>
          <p14:tracePt t="24385" x="1836738" y="5437188"/>
          <p14:tracePt t="24393" x="1908175" y="5437188"/>
          <p14:tracePt t="24401" x="1946275" y="5437188"/>
          <p14:tracePt t="24409" x="1992313" y="5430838"/>
          <p14:tracePt t="24417" x="2017713" y="5418138"/>
          <p14:tracePt t="24425" x="2024063" y="5411788"/>
          <p14:tracePt t="24433" x="2057400" y="5397500"/>
          <p14:tracePt t="24441" x="2076450" y="5378450"/>
          <p14:tracePt t="24449" x="2089150" y="5365750"/>
          <p14:tracePt t="24457" x="2128838" y="5340350"/>
          <p14:tracePt t="24465" x="2160588" y="5281613"/>
          <p14:tracePt t="24474" x="2166938" y="5248275"/>
          <p14:tracePt t="24481" x="2173288" y="5216525"/>
          <p14:tracePt t="24490" x="2187575" y="5197475"/>
          <p14:tracePt t="24497" x="2187575" y="5164138"/>
          <p14:tracePt t="24505" x="2187575" y="5138738"/>
          <p14:tracePt t="24514" x="2187575" y="5113338"/>
          <p14:tracePt t="24522" x="2187575" y="5099050"/>
          <p14:tracePt t="24529" x="2187575" y="5086350"/>
          <p14:tracePt t="24538" x="2187575" y="5073650"/>
          <p14:tracePt t="24547" x="2187575" y="5060950"/>
          <p14:tracePt t="24554" x="2173288" y="5035550"/>
          <p14:tracePt t="24561" x="2154238" y="5008563"/>
          <p14:tracePt t="24569" x="2141538" y="4989513"/>
          <p14:tracePt t="24578" x="2116138" y="4964113"/>
          <p14:tracePt t="24585" x="2103438" y="4956175"/>
          <p14:tracePt t="24593" x="2076450" y="4930775"/>
          <p14:tracePt t="24601" x="2024063" y="4911725"/>
          <p14:tracePt t="24609" x="1939925" y="4865688"/>
          <p14:tracePt t="24617" x="1908175" y="4852988"/>
          <p14:tracePt t="24625" x="1855788" y="4833938"/>
          <p14:tracePt t="24633" x="1758950" y="4800600"/>
          <p14:tracePt t="24641" x="1662113" y="4775200"/>
          <p14:tracePt t="24649" x="1597025" y="4756150"/>
          <p14:tracePt t="24657" x="1531938" y="4729163"/>
          <p14:tracePt t="24665" x="1485900" y="4722813"/>
          <p14:tracePt t="24675" x="1447800" y="4710113"/>
          <p14:tracePt t="24680" x="1414463" y="4703763"/>
          <p14:tracePt t="24688" x="1382713" y="4703763"/>
          <p14:tracePt t="24696" x="1355725" y="4703763"/>
          <p14:tracePt t="24704" x="1323975" y="4703763"/>
          <p14:tracePt t="24713" x="1284288" y="4703763"/>
          <p14:tracePt t="24720" x="1239838" y="4703763"/>
          <p14:tracePt t="24729" x="1193800" y="4703763"/>
          <p14:tracePt t="24737" x="1135063" y="4703763"/>
          <p14:tracePt t="24746" x="1071563" y="4703763"/>
          <p14:tracePt t="24753" x="1012825" y="4703763"/>
          <p14:tracePt t="24761" x="947738" y="4710113"/>
          <p14:tracePt t="24769" x="882650" y="4716463"/>
          <p14:tracePt t="24778" x="817563" y="4729163"/>
          <p14:tracePt t="24785" x="752475" y="4749800"/>
          <p14:tracePt t="24793" x="714375" y="4768850"/>
          <p14:tracePt t="24801" x="661988" y="4787900"/>
          <p14:tracePt t="24809" x="642938" y="4806950"/>
          <p14:tracePt t="24818" x="603250" y="4833938"/>
          <p14:tracePt t="24825" x="577850" y="4852988"/>
          <p14:tracePt t="24833" x="550863" y="4878388"/>
          <p14:tracePt t="24841" x="525463" y="4905375"/>
          <p14:tracePt t="24849" x="500063" y="4930775"/>
          <p14:tracePt t="24857" x="487363" y="4956175"/>
          <p14:tracePt t="24865" x="473075" y="4983163"/>
          <p14:tracePt t="24875" x="473075" y="5002213"/>
          <p14:tracePt t="24888" x="460375" y="5054600"/>
          <p14:tracePt t="24888" x="460375" y="5060950"/>
          <p14:tracePt t="24897" x="454025" y="5080000"/>
          <p14:tracePt t="24904" x="454025" y="5105400"/>
          <p14:tracePt t="24913" x="454025" y="5119688"/>
          <p14:tracePt t="24921" x="454025" y="5132388"/>
          <p14:tracePt t="24929" x="454025" y="5151438"/>
          <p14:tracePt t="24937" x="466725" y="5170488"/>
          <p14:tracePt t="24945" x="481013" y="5191125"/>
          <p14:tracePt t="24953" x="506413" y="5210175"/>
          <p14:tracePt t="24961" x="558800" y="5235575"/>
          <p14:tracePt t="24969" x="609600" y="5256213"/>
          <p14:tracePt t="24977" x="661988" y="5287963"/>
          <p14:tracePt t="24985" x="701675" y="5307013"/>
          <p14:tracePt t="24993" x="746125" y="5307013"/>
          <p14:tracePt t="25001" x="811213" y="5326063"/>
          <p14:tracePt t="25009" x="889000" y="5340350"/>
          <p14:tracePt t="25019" x="966788" y="5365750"/>
          <p14:tracePt t="25025" x="1063625" y="5372100"/>
          <p14:tracePt t="25033" x="1155700" y="5397500"/>
          <p14:tracePt t="25041" x="1246188" y="5397500"/>
          <p14:tracePt t="25050" x="1355725" y="5397500"/>
          <p14:tracePt t="25057" x="1433513" y="5411788"/>
          <p14:tracePt t="25065" x="1525588" y="5411788"/>
          <p14:tracePt t="25073" x="1582738" y="5418138"/>
          <p14:tracePt t="25081" x="1635125" y="5418138"/>
          <p14:tracePt t="25089" x="1693863" y="5418138"/>
          <p14:tracePt t="25097" x="1739900" y="5418138"/>
          <p14:tracePt t="25106" x="1790700" y="5418138"/>
          <p14:tracePt t="25113" x="1843088" y="5397500"/>
          <p14:tracePt t="25122" x="1882775" y="5378450"/>
          <p14:tracePt t="25129" x="1908175" y="5359400"/>
          <p14:tracePt t="25138" x="1939925" y="5319713"/>
          <p14:tracePt t="25145" x="1973263" y="5294313"/>
          <p14:tracePt t="25153" x="1998663" y="5241925"/>
          <p14:tracePt t="25161" x="2011363" y="5191125"/>
          <p14:tracePt t="25169" x="2017713" y="5157788"/>
          <p14:tracePt t="25177" x="2038350" y="5105400"/>
          <p14:tracePt t="25185" x="2038350" y="5080000"/>
          <p14:tracePt t="25193" x="2038350" y="5048250"/>
          <p14:tracePt t="25201" x="2038350" y="5021263"/>
          <p14:tracePt t="25209" x="2038350" y="5008563"/>
          <p14:tracePt t="25219" x="2038350" y="4983163"/>
          <p14:tracePt t="25225" x="2032000" y="4949825"/>
          <p14:tracePt t="25235" x="2011363" y="4924425"/>
          <p14:tracePt t="25241" x="1992313" y="4899025"/>
          <p14:tracePt t="25249" x="1966913" y="4872038"/>
          <p14:tracePt t="25259" x="1939925" y="4846638"/>
          <p14:tracePt t="25265" x="1927225" y="4821238"/>
          <p14:tracePt t="25273" x="1908175" y="4814888"/>
          <p14:tracePt t="25282" x="1882775" y="4806950"/>
          <p14:tracePt t="25289" x="1862138" y="4787900"/>
          <p14:tracePt t="25297" x="1824038" y="4781550"/>
          <p14:tracePt t="25304" x="1797050" y="4768850"/>
          <p14:tracePt t="25312" x="1739900" y="4743450"/>
          <p14:tracePt t="25320" x="1674813" y="4729163"/>
          <p14:tracePt t="25328" x="1609725" y="4716463"/>
          <p14:tracePt t="25336" x="1576388" y="4710113"/>
          <p14:tracePt t="25345" x="1485900" y="4710113"/>
          <p14:tracePt t="25353" x="1420813" y="4710113"/>
          <p14:tracePt t="25361" x="1330325" y="4697413"/>
          <p14:tracePt t="25368" x="1271588" y="4697413"/>
          <p14:tracePt t="25376" x="1193800" y="4697413"/>
          <p14:tracePt t="25385" x="1149350" y="4697413"/>
          <p14:tracePt t="25393" x="1096963" y="4697413"/>
          <p14:tracePt t="25401" x="1050925" y="4697413"/>
          <p14:tracePt t="25409" x="1025525" y="4697413"/>
          <p14:tracePt t="25418" x="992188" y="4697413"/>
          <p14:tracePt t="25425" x="954088" y="4722813"/>
          <p14:tracePt t="25435" x="920750" y="4737100"/>
          <p14:tracePt t="25441" x="882650" y="4749800"/>
          <p14:tracePt t="25449" x="842963" y="4775200"/>
          <p14:tracePt t="25459" x="804863" y="4806950"/>
          <p14:tracePt t="25467" x="739775" y="4840288"/>
          <p14:tracePt t="25473" x="701675" y="4872038"/>
          <p14:tracePt t="25481" x="661988" y="4899025"/>
          <p14:tracePt t="25489" x="622300" y="4930775"/>
          <p14:tracePt t="25497" x="596900" y="4956175"/>
          <p14:tracePt t="25505" x="584200" y="4983163"/>
          <p14:tracePt t="25513" x="577850" y="4995863"/>
          <p14:tracePt t="25522" x="577850" y="5008563"/>
          <p14:tracePt t="25529" x="577850" y="5014913"/>
          <p14:tracePt t="25537" x="577850" y="5041900"/>
          <p14:tracePt t="25553" x="590550" y="5067300"/>
          <p14:tracePt t="25561" x="603250" y="5080000"/>
          <p14:tracePt t="25569" x="655638" y="5099050"/>
          <p14:tracePt t="25577" x="693738" y="5132388"/>
          <p14:tracePt t="25585" x="746125" y="5151438"/>
          <p14:tracePt t="25593" x="798513" y="5184775"/>
          <p14:tracePt t="25601" x="863600" y="5229225"/>
          <p14:tracePt t="25609" x="914400" y="5248275"/>
          <p14:tracePt t="25617" x="979488" y="5268913"/>
          <p14:tracePt t="25625" x="1031875" y="5287963"/>
          <p14:tracePt t="25636" x="1103313" y="5326063"/>
          <p14:tracePt t="25642" x="1193800" y="5326063"/>
          <p14:tracePt t="25649" x="1271588" y="5334000"/>
          <p14:tracePt t="25658" x="1349375" y="5359400"/>
          <p14:tracePt t="25667" x="1441450" y="5372100"/>
          <p14:tracePt t="25673" x="1519238" y="5372100"/>
          <p14:tracePt t="25681" x="1597025" y="5372100"/>
          <p14:tracePt t="25689" x="1641475" y="5372100"/>
          <p14:tracePt t="25698" x="1719263" y="5372100"/>
          <p14:tracePt t="25705" x="1752600" y="5372100"/>
          <p14:tracePt t="25713" x="1784350" y="5372100"/>
          <p14:tracePt t="25720" x="1836738" y="5359400"/>
          <p14:tracePt t="25729" x="1882775" y="5334000"/>
          <p14:tracePt t="25737" x="1901825" y="5319713"/>
          <p14:tracePt t="25745" x="1933575" y="5313363"/>
          <p14:tracePt t="25753" x="1960563" y="5287963"/>
          <p14:tracePt t="25761" x="1979613" y="5268913"/>
          <p14:tracePt t="25769" x="1998663" y="5229225"/>
          <p14:tracePt t="25777" x="2005013" y="5197475"/>
          <p14:tracePt t="25785" x="2017713" y="5145088"/>
          <p14:tracePt t="25793" x="2032000" y="5113338"/>
          <p14:tracePt t="25801" x="2032000" y="5086350"/>
          <p14:tracePt t="25809" x="2032000" y="5041900"/>
          <p14:tracePt t="25817" x="2032000" y="5008563"/>
          <p14:tracePt t="25825" x="2032000" y="4983163"/>
          <p14:tracePt t="25834" x="2005013" y="4956175"/>
          <p14:tracePt t="25841" x="1992313" y="4937125"/>
          <p14:tracePt t="25849" x="1946275" y="4892675"/>
          <p14:tracePt t="25859" x="1895475" y="4859338"/>
          <p14:tracePt t="25867" x="1855788" y="4827588"/>
          <p14:tracePt t="25873" x="1824038" y="4821238"/>
          <p14:tracePt t="25881" x="1771650" y="4800600"/>
          <p14:tracePt t="25891" x="1719263" y="4768850"/>
          <p14:tracePt t="25898" x="1641475" y="4756150"/>
          <p14:tracePt t="25906" x="1576388" y="4737100"/>
          <p14:tracePt t="25913" x="1466850" y="4722813"/>
          <p14:tracePt t="25922" x="1362075" y="4710113"/>
          <p14:tracePt t="25929" x="1252538" y="4710113"/>
          <p14:tracePt t="25939" x="1135063" y="4710113"/>
          <p14:tracePt t="25944" x="1044575" y="4710113"/>
          <p14:tracePt t="25952" x="954088" y="4710113"/>
          <p14:tracePt t="25961" x="857250" y="4710113"/>
          <p14:tracePt t="25969" x="779463" y="4716463"/>
          <p14:tracePt t="25977" x="701675" y="4749800"/>
          <p14:tracePt t="25984" x="649288" y="4768850"/>
          <p14:tracePt t="25992" x="584200" y="4794250"/>
          <p14:tracePt t="26001" x="558800" y="4806950"/>
          <p14:tracePt t="26009" x="531813" y="4833938"/>
          <p14:tracePt t="26017" x="525463" y="4852988"/>
          <p14:tracePt t="26025" x="512763" y="4886325"/>
          <p14:tracePt t="26034" x="512763" y="4911725"/>
          <p14:tracePt t="26042" x="512763" y="4956175"/>
          <p14:tracePt t="26049" x="512763" y="4976813"/>
          <p14:tracePt t="26057" x="512763" y="5002213"/>
          <p14:tracePt t="26067" x="531813" y="5027613"/>
          <p14:tracePt t="26074" x="550863" y="5048250"/>
          <p14:tracePt t="26081" x="596900" y="5073650"/>
          <p14:tracePt t="26090" x="630238" y="5099050"/>
          <p14:tracePt t="26099" x="674688" y="5119688"/>
          <p14:tracePt t="26106" x="720725" y="5151438"/>
          <p14:tracePt t="26113" x="765175" y="5170488"/>
          <p14:tracePt t="26121" x="850900" y="5197475"/>
          <p14:tracePt t="26129" x="901700" y="5229225"/>
          <p14:tracePt t="26137" x="979488" y="5248275"/>
          <p14:tracePt t="26145" x="1077913" y="5287963"/>
          <p14:tracePt t="26153" x="1174750" y="5319713"/>
          <p14:tracePt t="26161" x="1265238" y="5346700"/>
          <p14:tracePt t="26168" x="1355725" y="5359400"/>
          <p14:tracePt t="26177" x="1447800" y="5359400"/>
          <p14:tracePt t="26185" x="1538288" y="5359400"/>
          <p14:tracePt t="26193" x="1616075" y="5359400"/>
          <p14:tracePt t="26200" x="1693863" y="5359400"/>
          <p14:tracePt t="26208" x="1746250" y="5353050"/>
          <p14:tracePt t="26216" x="1765300" y="5346700"/>
          <p14:tracePt t="26224" x="1817688" y="5313363"/>
          <p14:tracePt t="26233" x="1843088" y="5287963"/>
          <p14:tracePt t="26240" x="1849438" y="5281613"/>
          <p14:tracePt t="26249" x="1849438" y="5275263"/>
          <p14:tracePt t="26258" x="1849438" y="5248275"/>
          <p14:tracePt t="26266" x="1855788" y="5210175"/>
          <p14:tracePt t="26273" x="1855788" y="5176838"/>
          <p14:tracePt t="26281" x="1855788" y="5132388"/>
          <p14:tracePt t="26289" x="1855788" y="5099050"/>
          <p14:tracePt t="26298" x="1855788" y="5060950"/>
          <p14:tracePt t="26306" x="1836738" y="5035550"/>
          <p14:tracePt t="26313" x="1824038" y="5021263"/>
          <p14:tracePt t="26321" x="1797050" y="4995863"/>
          <p14:tracePt t="26329" x="1778000" y="4976813"/>
          <p14:tracePt t="26337" x="1765300" y="4964113"/>
          <p14:tracePt t="26345" x="1739900" y="4937125"/>
          <p14:tracePt t="26353" x="1712913" y="4911725"/>
          <p14:tracePt t="26360" x="1687513" y="4892675"/>
          <p14:tracePt t="26368" x="1647825" y="4878388"/>
          <p14:tracePt t="26377" x="1597025" y="4852988"/>
          <p14:tracePt t="26385" x="1563688" y="4833938"/>
          <p14:tracePt t="26393" x="1479550" y="4787900"/>
          <p14:tracePt t="26401" x="1401763" y="4768850"/>
          <p14:tracePt t="26409" x="1323975" y="4756150"/>
          <p14:tracePt t="26417" x="1252538" y="4722813"/>
          <p14:tracePt t="26425" x="1135063" y="4710113"/>
          <p14:tracePt t="26433" x="1050925" y="4684713"/>
          <p14:tracePt t="26443" x="992188" y="4684713"/>
          <p14:tracePt t="26449" x="928688" y="4684713"/>
          <p14:tracePt t="26458" x="869950" y="4684713"/>
          <p14:tracePt t="26465" x="836613" y="4684713"/>
          <p14:tracePt t="26473" x="785813" y="4710113"/>
          <p14:tracePt t="26481" x="746125" y="4743450"/>
          <p14:tracePt t="26489" x="727075" y="4756150"/>
          <p14:tracePt t="26498" x="720725" y="4814888"/>
          <p14:tracePt t="26506" x="720725" y="4859338"/>
          <p14:tracePt t="26512" x="720725" y="4905375"/>
          <p14:tracePt t="26521" x="733425" y="4989513"/>
          <p14:tracePt t="26528" x="752475" y="5027613"/>
          <p14:tracePt t="26537" x="798513" y="5067300"/>
          <p14:tracePt t="26545" x="869950" y="5151438"/>
          <p14:tracePt t="26553" x="920750" y="5197475"/>
          <p14:tracePt t="26561" x="992188" y="5256213"/>
          <p14:tracePt t="26569" x="1077913" y="5313363"/>
          <p14:tracePt t="26577" x="1128713" y="5346700"/>
          <p14:tracePt t="26585" x="1193800" y="5391150"/>
          <p14:tracePt t="26593" x="1265238" y="5437188"/>
          <p14:tracePt t="26601" x="1330325" y="5456238"/>
          <p14:tracePt t="26609" x="1382713" y="5468938"/>
          <p14:tracePt t="26617" x="1433513" y="5489575"/>
          <p14:tracePt t="26626" x="1492250" y="5495925"/>
          <p14:tracePt t="26633" x="1544638" y="5495925"/>
          <p14:tracePt t="26642" x="1590675" y="5495925"/>
          <p14:tracePt t="26649" x="1647825" y="5495925"/>
          <p14:tracePt t="26657" x="1712913" y="5495925"/>
          <p14:tracePt t="26665" x="1758950" y="5495925"/>
          <p14:tracePt t="26673" x="1849438" y="5495925"/>
          <p14:tracePt t="26681" x="1901825" y="5468938"/>
          <p14:tracePt t="26690" x="1927225" y="5456238"/>
          <p14:tracePt t="26697" x="1979613" y="5418138"/>
          <p14:tracePt t="26706" x="2005013" y="5391150"/>
          <p14:tracePt t="26713" x="2038350" y="5334000"/>
          <p14:tracePt t="26724" x="2044700" y="5313363"/>
          <p14:tracePt t="26729" x="2063750" y="5275263"/>
          <p14:tracePt t="26737" x="2070100" y="5241925"/>
          <p14:tracePt t="26745" x="2070100" y="5176838"/>
          <p14:tracePt t="26755" x="2070100" y="5145088"/>
          <p14:tracePt t="26761" x="2070100" y="5113338"/>
          <p14:tracePt t="26769" x="2070100" y="5073650"/>
          <p14:tracePt t="26777" x="2051050" y="5027613"/>
          <p14:tracePt t="26786" x="2017713" y="4989513"/>
          <p14:tracePt t="26793" x="2005013" y="4970463"/>
          <p14:tracePt t="26801" x="1985963" y="4956175"/>
          <p14:tracePt t="26809" x="1973263" y="4937125"/>
          <p14:tracePt t="26817" x="1952625" y="4924425"/>
          <p14:tracePt t="26828" x="1939925" y="4905375"/>
          <p14:tracePt t="26833" x="1920875" y="4899025"/>
          <p14:tracePt t="26841" x="1889125" y="4878388"/>
          <p14:tracePt t="26849" x="1849438" y="4872038"/>
          <p14:tracePt t="26857" x="1824038" y="4852988"/>
          <p14:tracePt t="26865" x="1790700" y="4846638"/>
          <p14:tracePt t="26874" x="1739900" y="4833938"/>
          <p14:tracePt t="26881" x="1706563" y="4827588"/>
          <p14:tracePt t="26892" x="1662113" y="4827588"/>
          <p14:tracePt t="26897" x="1597025" y="4827588"/>
          <p14:tracePt t="26906" x="1504950" y="4827588"/>
          <p14:tracePt t="26913" x="1433513" y="4827588"/>
          <p14:tracePt t="26923" x="1355725" y="4827588"/>
          <p14:tracePt t="26929" x="1277938" y="4827588"/>
          <p14:tracePt t="26937" x="1233488" y="4827588"/>
          <p14:tracePt t="26945" x="1200150" y="4827588"/>
          <p14:tracePt t="26955" x="1174750" y="4827588"/>
          <p14:tracePt t="26961" x="1135063" y="4846638"/>
          <p14:tracePt t="26969" x="1109663" y="4865688"/>
          <p14:tracePt t="26977" x="1084263" y="4892675"/>
          <p14:tracePt t="26988" x="1063625" y="4930775"/>
          <p14:tracePt t="26993" x="1044575" y="4964113"/>
          <p14:tracePt t="27001" x="1038225" y="5027613"/>
          <p14:tracePt t="27009" x="1038225" y="5060950"/>
          <p14:tracePt t="27017" x="1038225" y="5105400"/>
          <p14:tracePt t="27025" x="1038225" y="5170488"/>
          <p14:tracePt t="27033" x="1038225" y="5197475"/>
          <p14:tracePt t="27041" x="1038225" y="5210175"/>
          <p14:tracePt t="27049" x="1071563" y="5235575"/>
          <p14:tracePt t="27057" x="1096963" y="5275263"/>
          <p14:tracePt t="27065" x="1135063" y="5294313"/>
          <p14:tracePt t="27074" x="1187450" y="5340350"/>
          <p14:tracePt t="27081" x="1239838" y="5372100"/>
          <p14:tracePt t="27090" x="1311275" y="5405438"/>
          <p14:tracePt t="27097" x="1349375" y="5424488"/>
          <p14:tracePt t="27106" x="1395413" y="5430838"/>
          <p14:tracePt t="27113" x="1433513" y="5443538"/>
          <p14:tracePt t="27123" x="1466850" y="5443538"/>
          <p14:tracePt t="27129" x="1498600" y="5443538"/>
          <p14:tracePt t="27137" x="1557338" y="5449888"/>
          <p14:tracePt t="27145" x="1582738" y="5449888"/>
          <p14:tracePt t="27156" x="1609725" y="5449888"/>
          <p14:tracePt t="27161" x="1628775" y="5449888"/>
          <p14:tracePt t="27169" x="1641475" y="5449888"/>
          <p14:tracePt t="27177" x="1662113" y="5449888"/>
          <p14:tracePt t="27187" x="1687513" y="5424488"/>
          <p14:tracePt t="27193" x="1693863" y="5418138"/>
          <p14:tracePt t="27201" x="1693863" y="5405438"/>
          <p14:tracePt t="27209" x="1693863" y="5391150"/>
          <p14:tracePt t="27217" x="1693863" y="5372100"/>
          <p14:tracePt t="27226" x="1693863" y="5353050"/>
          <p14:tracePt t="27233" x="1693863" y="5346700"/>
          <p14:tracePt t="27241" x="1687513" y="5334000"/>
          <p14:tracePt t="27249" x="1681163" y="5326063"/>
          <p14:tracePt t="27265" x="1674813" y="5326063"/>
          <p14:tracePt t="27273" x="1668463" y="5326063"/>
          <p14:tracePt t="27297" x="1662113" y="5326063"/>
          <p14:tracePt t="27377" x="0" y="0"/>
        </p14:tracePtLst>
        <p14:tracePtLst>
          <p14:tracePt t="40452" x="2693988" y="3848100"/>
          <p14:tracePt t="40497" x="2700338" y="3841750"/>
          <p14:tracePt t="40552" x="2706688" y="3841750"/>
          <p14:tracePt t="40561" x="2713038" y="3841750"/>
          <p14:tracePt t="40569" x="2732088" y="3841750"/>
          <p14:tracePt t="40577" x="2784475" y="3848100"/>
          <p14:tracePt t="40586" x="2803525" y="3860800"/>
          <p14:tracePt t="40593" x="2855913" y="3867150"/>
          <p14:tracePt t="40600" x="2874963" y="3867150"/>
          <p14:tracePt t="40608" x="2914650" y="3886200"/>
          <p14:tracePt t="40616" x="2959100" y="3886200"/>
          <p14:tracePt t="40625" x="2992438" y="3886200"/>
          <p14:tracePt t="40633" x="3063875" y="3892550"/>
          <p14:tracePt t="40641" x="3114675" y="3892550"/>
          <p14:tracePt t="40649" x="3160713" y="3892550"/>
          <p14:tracePt t="40656" x="3225800" y="3905250"/>
          <p14:tracePt t="40665" x="3270250" y="3905250"/>
          <p14:tracePt t="40673" x="3303588" y="3911600"/>
          <p14:tracePt t="40680" x="3335338" y="3911600"/>
          <p14:tracePt t="40689" x="3362325" y="3911600"/>
          <p14:tracePt t="40697" x="3387725" y="3911600"/>
          <p14:tracePt t="40704" x="3413125" y="3911600"/>
          <p14:tracePt t="40712" x="3433763" y="3911600"/>
          <p14:tracePt t="40720" x="3459163" y="3911600"/>
          <p14:tracePt t="40729" x="3490913" y="3911600"/>
          <p14:tracePt t="40736" x="3530600" y="3911600"/>
          <p14:tracePt t="40745" x="3562350" y="3911600"/>
          <p14:tracePt t="40752" x="3595688" y="3911600"/>
          <p14:tracePt t="40761" x="3640138" y="3911600"/>
          <p14:tracePt t="40769" x="3667125" y="3911600"/>
          <p14:tracePt t="40777" x="3711575" y="3911600"/>
          <p14:tracePt t="40785" x="3757613" y="3911600"/>
          <p14:tracePt t="40793" x="3776663" y="3905250"/>
          <p14:tracePt t="40802" x="3803650" y="3892550"/>
          <p14:tracePt t="40809" x="3822700" y="3879850"/>
          <p14:tracePt t="40816" x="3841750" y="3879850"/>
          <p14:tracePt t="40825" x="3854450" y="3867150"/>
          <p14:tracePt t="40832" x="3875088" y="3854450"/>
          <p14:tracePt t="40841" x="3881438" y="3848100"/>
          <p14:tracePt t="40849" x="3887788" y="3833813"/>
          <p14:tracePt t="40856" x="3894138" y="3808413"/>
          <p14:tracePt t="40864" x="3900488" y="3783013"/>
          <p14:tracePt t="40873" x="3900488" y="3756025"/>
          <p14:tracePt t="40881" x="3900488" y="3743325"/>
          <p14:tracePt t="40888" x="3900488" y="3736975"/>
          <p14:tracePt t="40896" x="3900488" y="3724275"/>
          <p14:tracePt t="40913" x="3900488" y="3717925"/>
          <p14:tracePt t="40921" x="3887788" y="3705225"/>
          <p14:tracePt t="40937" x="3875088" y="3698875"/>
          <p14:tracePt t="40945" x="3867150" y="3698875"/>
          <p14:tracePt t="40953" x="3854450" y="3698875"/>
          <p14:tracePt t="40961" x="3848100" y="3698875"/>
          <p14:tracePt t="40968" x="3822700" y="3678238"/>
          <p14:tracePt t="40977" x="3810000" y="3671888"/>
          <p14:tracePt t="40984" x="3789363" y="3671888"/>
          <p14:tracePt t="40993" x="3776663" y="3665538"/>
          <p14:tracePt t="41001" x="3738563" y="3646488"/>
          <p14:tracePt t="41009" x="3725863" y="3646488"/>
          <p14:tracePt t="41017" x="3711575" y="3640138"/>
          <p14:tracePt t="41025" x="3667125" y="3627438"/>
          <p14:tracePt t="41033" x="3627438" y="3621088"/>
          <p14:tracePt t="41041" x="3582988" y="3613150"/>
          <p14:tracePt t="41050" x="3543300" y="3594100"/>
          <p14:tracePt t="41056" x="3497263" y="3594100"/>
          <p14:tracePt t="41064" x="3446463" y="3581400"/>
          <p14:tracePt t="41073" x="3394075" y="3562350"/>
          <p14:tracePt t="41081" x="3348038" y="3562350"/>
          <p14:tracePt t="41088" x="3303588" y="3562350"/>
          <p14:tracePt t="41096" x="3251200" y="3562350"/>
          <p14:tracePt t="41104" x="3232150" y="3562350"/>
          <p14:tracePt t="41112" x="3192463" y="3562350"/>
          <p14:tracePt t="41120" x="3160713" y="3556000"/>
          <p14:tracePt t="41129" x="3135313" y="3556000"/>
          <p14:tracePt t="41136" x="3114675" y="3556000"/>
          <p14:tracePt t="41145" x="3089275" y="3556000"/>
          <p14:tracePt t="41153" x="3055938" y="3556000"/>
          <p14:tracePt t="41161" x="3011488" y="3556000"/>
          <p14:tracePt t="41169" x="2971800" y="3556000"/>
          <p14:tracePt t="41177" x="2927350" y="3556000"/>
          <p14:tracePt t="41184" x="2881313" y="3556000"/>
          <p14:tracePt t="41192" x="2835275" y="3556000"/>
          <p14:tracePt t="41200" x="2778125" y="3556000"/>
          <p14:tracePt t="41209" x="2751138" y="3556000"/>
          <p14:tracePt t="41218" x="2706688" y="3562350"/>
          <p14:tracePt t="41225" x="2679700" y="3575050"/>
          <p14:tracePt t="41233" x="2654300" y="3575050"/>
          <p14:tracePt t="41241" x="2622550" y="3581400"/>
          <p14:tracePt t="41252" x="2595563" y="3600450"/>
          <p14:tracePt t="41257" x="2570163" y="3600450"/>
          <p14:tracePt t="41265" x="2543175" y="3600450"/>
          <p14:tracePt t="41273" x="2536825" y="3606800"/>
          <p14:tracePt t="41283" x="2524125" y="3613150"/>
          <p14:tracePt t="41288" x="2517775" y="3621088"/>
          <p14:tracePt t="41297" x="2498725" y="3633788"/>
          <p14:tracePt t="41304" x="2479675" y="3640138"/>
          <p14:tracePt t="41313" x="2465388" y="3659188"/>
          <p14:tracePt t="41321" x="2446338" y="3684588"/>
          <p14:tracePt t="41329" x="2439988" y="3717925"/>
          <p14:tracePt t="41337" x="2420938" y="3743325"/>
          <p14:tracePt t="41345" x="2420938" y="3770313"/>
          <p14:tracePt t="41354" x="2420938" y="3802063"/>
          <p14:tracePt t="41361" x="2420938" y="3827463"/>
          <p14:tracePt t="41369" x="2420938" y="3841750"/>
          <p14:tracePt t="41377" x="2420938" y="3867150"/>
          <p14:tracePt t="41385" x="2420938" y="3886200"/>
          <p14:tracePt t="41393" x="2427288" y="3892550"/>
          <p14:tracePt t="41402" x="2433638" y="3911600"/>
          <p14:tracePt t="41409" x="2459038" y="3938588"/>
          <p14:tracePt t="41418" x="2498725" y="3944938"/>
          <p14:tracePt t="41425" x="2524125" y="3951288"/>
          <p14:tracePt t="41433" x="2551113" y="3963988"/>
          <p14:tracePt t="41441" x="2582863" y="3963988"/>
          <p14:tracePt t="41451" x="2608263" y="3970338"/>
          <p14:tracePt t="41457" x="2622550" y="3970338"/>
          <p14:tracePt t="41465" x="2654300" y="3970338"/>
          <p14:tracePt t="41473" x="2679700" y="3970338"/>
          <p14:tracePt t="41483" x="2693988" y="3970338"/>
          <p14:tracePt t="41489" x="2725738" y="3970338"/>
          <p14:tracePt t="41497" x="2744788" y="3970338"/>
          <p14:tracePt t="41505" x="2778125" y="3970338"/>
          <p14:tracePt t="41514" x="2822575" y="3970338"/>
          <p14:tracePt t="41521" x="2855913" y="3970338"/>
          <p14:tracePt t="41529" x="2914650" y="3970338"/>
          <p14:tracePt t="41537" x="2971800" y="3970338"/>
          <p14:tracePt t="41545" x="3082925" y="3970338"/>
          <p14:tracePt t="41553" x="3141663" y="3970338"/>
          <p14:tracePt t="41561" x="3205163" y="3970338"/>
          <p14:tracePt t="41569" x="3263900" y="3970338"/>
          <p14:tracePt t="41577" x="3328988" y="3957638"/>
          <p14:tracePt t="41586" x="3394075" y="3944938"/>
          <p14:tracePt t="41593" x="3433763" y="3925888"/>
          <p14:tracePt t="41602" x="3478213" y="3911600"/>
          <p14:tracePt t="41609" x="3524250" y="3886200"/>
          <p14:tracePt t="41617" x="3549650" y="3860800"/>
          <p14:tracePt t="41625" x="3556000" y="3854450"/>
          <p14:tracePt t="41633" x="3568700" y="3848100"/>
          <p14:tracePt t="41641" x="3582988" y="3827463"/>
          <p14:tracePt t="41651" x="3602038" y="3814763"/>
          <p14:tracePt t="41657" x="3602038" y="3802063"/>
          <p14:tracePt t="41667" x="3608388" y="3783013"/>
          <p14:tracePt t="41672" x="3614738" y="3770313"/>
          <p14:tracePt t="41681" x="3614738" y="3743325"/>
          <p14:tracePt t="41688" x="3614738" y="3730625"/>
          <p14:tracePt t="41696" x="3614738" y="3717925"/>
          <p14:tracePt t="41704" x="3614738" y="3692525"/>
          <p14:tracePt t="41713" x="3614738" y="3684588"/>
          <p14:tracePt t="41720" x="3614738" y="3671888"/>
          <p14:tracePt t="41729" x="3614738" y="3652838"/>
          <p14:tracePt t="41736" x="3608388" y="3652838"/>
          <p14:tracePt t="41745" x="3602038" y="3646488"/>
          <p14:tracePt t="41753" x="3595688" y="3640138"/>
          <p14:tracePt t="41761" x="3589338" y="3640138"/>
          <p14:tracePt t="41770" x="3568700" y="3640138"/>
          <p14:tracePt t="41777" x="3543300" y="3640138"/>
          <p14:tracePt t="41785" x="3517900" y="3633788"/>
          <p14:tracePt t="41793" x="3484563" y="3633788"/>
          <p14:tracePt t="41802" x="3440113" y="3627438"/>
          <p14:tracePt t="41809" x="3387725" y="3627438"/>
          <p14:tracePt t="41817" x="3309938" y="3600450"/>
          <p14:tracePt t="41825" x="3251200" y="3600450"/>
          <p14:tracePt t="41834" x="3160713" y="3600450"/>
          <p14:tracePt t="41841" x="3049588" y="3575050"/>
          <p14:tracePt t="41851" x="2940050" y="3575050"/>
          <p14:tracePt t="41857" x="2849563" y="3575050"/>
          <p14:tracePt t="41866" x="2757488" y="3575050"/>
          <p14:tracePt t="41873" x="2686050" y="3575050"/>
          <p14:tracePt t="41882" x="2608263" y="3575050"/>
          <p14:tracePt t="41890" x="2530475" y="3575050"/>
          <p14:tracePt t="41899" x="2498725" y="3575050"/>
          <p14:tracePt t="41905" x="2465388" y="3575050"/>
          <p14:tracePt t="41913" x="2439988" y="3575050"/>
          <p14:tracePt t="41921" x="2414588" y="3575050"/>
          <p14:tracePt t="41929" x="2387600" y="3581400"/>
          <p14:tracePt t="41937" x="2374900" y="3587750"/>
          <p14:tracePt t="41945" x="2336800" y="3606800"/>
          <p14:tracePt t="41953" x="2330450" y="3606800"/>
          <p14:tracePt t="41961" x="2297113" y="3621088"/>
          <p14:tracePt t="41970" x="2284413" y="3627438"/>
          <p14:tracePt t="41977" x="2259013" y="3652838"/>
          <p14:tracePt t="41984" x="2252663" y="3659188"/>
          <p14:tracePt t="41992" x="2238375" y="3678238"/>
          <p14:tracePt t="42001" x="2219325" y="3698875"/>
          <p14:tracePt t="42009" x="2212975" y="3717925"/>
          <p14:tracePt t="42017" x="2206625" y="3743325"/>
          <p14:tracePt t="42025" x="2206625" y="3756025"/>
          <p14:tracePt t="42033" x="2206625" y="3789363"/>
          <p14:tracePt t="42041" x="2206625" y="3795713"/>
          <p14:tracePt t="42049" x="2206625" y="3808413"/>
          <p14:tracePt t="42057" x="2212975" y="3827463"/>
          <p14:tracePt t="42067" x="2232025" y="3841750"/>
          <p14:tracePt t="42073" x="2259013" y="3860800"/>
          <p14:tracePt t="42081" x="2284413" y="3873500"/>
          <p14:tracePt t="42089" x="2297113" y="3886200"/>
          <p14:tracePt t="42098" x="2336800" y="3898900"/>
          <p14:tracePt t="42105" x="2355850" y="3911600"/>
          <p14:tracePt t="42113" x="2374900" y="3919538"/>
          <p14:tracePt t="42123" x="2408238" y="3925888"/>
          <p14:tracePt t="42131" x="2433638" y="3925888"/>
          <p14:tracePt t="42138" x="2459038" y="3925888"/>
          <p14:tracePt t="42145" x="2486025" y="3944938"/>
          <p14:tracePt t="42153" x="2517775" y="3944938"/>
          <p14:tracePt t="42161" x="2589213" y="3951288"/>
          <p14:tracePt t="42170" x="2654300" y="3976688"/>
          <p14:tracePt t="42177" x="2732088" y="3976688"/>
          <p14:tracePt t="42186" x="2822575" y="3997325"/>
          <p14:tracePt t="42193" x="2900363" y="4010025"/>
          <p14:tracePt t="42201" x="2978150" y="4010025"/>
          <p14:tracePt t="42209" x="3055938" y="4010025"/>
          <p14:tracePt t="42217" x="3101975" y="4010025"/>
          <p14:tracePt t="42225" x="3148013" y="4010025"/>
          <p14:tracePt t="42232" x="3179763" y="4010025"/>
          <p14:tracePt t="42241" x="3198813" y="4003675"/>
          <p14:tracePt t="42249" x="3225800" y="3976688"/>
          <p14:tracePt t="42257" x="3238500" y="3963988"/>
          <p14:tracePt t="42265" x="3257550" y="3938588"/>
          <p14:tracePt t="42272" x="3263900" y="3925888"/>
          <p14:tracePt t="42281" x="3263900" y="3919538"/>
          <p14:tracePt t="42289" x="3263900" y="3898900"/>
          <p14:tracePt t="42298" x="3270250" y="3879850"/>
          <p14:tracePt t="42313" x="3270250" y="3867150"/>
          <p14:tracePt t="42320" x="3270250" y="3854450"/>
          <p14:tracePt t="42329" x="3270250" y="3848100"/>
          <p14:tracePt t="42336" x="3270250" y="3827463"/>
          <p14:tracePt t="42345" x="3270250" y="3821113"/>
          <p14:tracePt t="42352" x="3270250" y="3814763"/>
          <p14:tracePt t="42361" x="3263900" y="3808413"/>
          <p14:tracePt t="42368" x="3251200" y="3789363"/>
          <p14:tracePt t="42377" x="3251200" y="3783013"/>
          <p14:tracePt t="42386" x="3244850" y="3776663"/>
          <p14:tracePt t="42401" x="3238500" y="3770313"/>
          <p14:tracePt t="42409" x="3232150" y="3762375"/>
          <p14:tracePt t="42417" x="3225800" y="3762375"/>
          <p14:tracePt t="42425" x="3219450" y="3762375"/>
          <p14:tracePt t="42433" x="3213100" y="3756025"/>
          <p14:tracePt t="42441" x="3198813" y="3756025"/>
          <p14:tracePt t="42457" x="3192463" y="3756025"/>
          <p14:tracePt t="42465" x="3179763" y="3749675"/>
          <p14:tracePt t="42473" x="3154363" y="3743325"/>
          <p14:tracePt t="42481" x="3148013" y="3736975"/>
          <p14:tracePt t="42489" x="3127375" y="3736975"/>
          <p14:tracePt t="42498" x="3101975" y="3736975"/>
          <p14:tracePt t="42505" x="3055938" y="3724275"/>
          <p14:tracePt t="42513" x="3017838" y="3717925"/>
          <p14:tracePt t="42522" x="2971800" y="3711575"/>
          <p14:tracePt t="42531" x="2921000" y="3711575"/>
          <p14:tracePt t="42537" x="2887663" y="3711575"/>
          <p14:tracePt t="42545" x="2843213" y="3692525"/>
          <p14:tracePt t="42553" x="2809875" y="3692525"/>
          <p14:tracePt t="42561" x="2784475" y="3678238"/>
          <p14:tracePt t="42571" x="2744788" y="3678238"/>
          <p14:tracePt t="42577" x="2725738" y="3678238"/>
          <p14:tracePt t="42586" x="2706688" y="3671888"/>
          <p14:tracePt t="42593" x="2686050" y="3671888"/>
          <p14:tracePt t="42601" x="2679700" y="3671888"/>
          <p14:tracePt t="42609" x="2660650" y="3671888"/>
          <p14:tracePt t="42617" x="2654300" y="3671888"/>
          <p14:tracePt t="42625" x="2641600" y="3671888"/>
          <p14:tracePt t="42633" x="2635250" y="3671888"/>
          <p14:tracePt t="42641" x="2622550" y="3671888"/>
          <p14:tracePt t="42649" x="2595563" y="3671888"/>
          <p14:tracePt t="42657" x="2570163" y="3698875"/>
          <p14:tracePt t="42665" x="2536825" y="3711575"/>
          <p14:tracePt t="42673" x="2524125" y="3724275"/>
          <p14:tracePt t="42681" x="2505075" y="3743325"/>
          <p14:tracePt t="42689" x="2486025" y="3770313"/>
          <p14:tracePt t="42698" x="2473325" y="3783013"/>
          <p14:tracePt t="42706" x="2465388" y="3808413"/>
          <p14:tracePt t="42713" x="2465388" y="3821113"/>
          <p14:tracePt t="42723" x="2465388" y="3841750"/>
          <p14:tracePt t="42731" x="2465388" y="3860800"/>
          <p14:tracePt t="42737" x="2465388" y="3879850"/>
          <p14:tracePt t="42745" x="2465388" y="3892550"/>
          <p14:tracePt t="42753" x="2465388" y="3919538"/>
          <p14:tracePt t="42761" x="2479675" y="3932238"/>
          <p14:tracePt t="42770" x="2505075" y="3951288"/>
          <p14:tracePt t="42777" x="2524125" y="3957638"/>
          <p14:tracePt t="42786" x="2551113" y="3963988"/>
          <p14:tracePt t="42793" x="2570163" y="3983038"/>
          <p14:tracePt t="42801" x="2608263" y="3990975"/>
          <p14:tracePt t="42809" x="2622550" y="3997325"/>
          <p14:tracePt t="42817" x="2667000" y="4010025"/>
          <p14:tracePt t="42825" x="2693988" y="4022725"/>
          <p14:tracePt t="42833" x="2719388" y="4035425"/>
          <p14:tracePt t="42841" x="2757488" y="4054475"/>
          <p14:tracePt t="42849" x="2803525" y="4060825"/>
          <p14:tracePt t="42857" x="2855913" y="4081463"/>
          <p14:tracePt t="42865" x="2906713" y="4094163"/>
          <p14:tracePt t="42873" x="2971800" y="4113213"/>
          <p14:tracePt t="42882" x="3049588" y="4125913"/>
          <p14:tracePt t="42890" x="3141663" y="4140200"/>
          <p14:tracePt t="42898" x="3219450" y="4140200"/>
          <p14:tracePt t="42905" x="3297238" y="4140200"/>
          <p14:tracePt t="42913" x="3375025" y="4140200"/>
          <p14:tracePt t="42922" x="3446463" y="4140200"/>
          <p14:tracePt t="42929" x="3497263" y="4140200"/>
          <p14:tracePt t="42937" x="3549650" y="4119563"/>
          <p14:tracePt t="42945" x="3568700" y="4106863"/>
          <p14:tracePt t="42954" x="3589338" y="4087813"/>
          <p14:tracePt t="42961" x="3602038" y="4075113"/>
          <p14:tracePt t="42970" x="3621088" y="4054475"/>
          <p14:tracePt t="42977" x="3621088" y="4035425"/>
          <p14:tracePt t="42986" x="3621088" y="4016375"/>
          <p14:tracePt t="42993" x="3627438" y="4003675"/>
          <p14:tracePt t="43001" x="3627438" y="3976688"/>
          <p14:tracePt t="43010" x="3627438" y="3963988"/>
          <p14:tracePt t="43017" x="3627438" y="3938588"/>
          <p14:tracePt t="43026" x="3627438" y="3925888"/>
          <p14:tracePt t="43033" x="3627438" y="3898900"/>
          <p14:tracePt t="43041" x="3627438" y="3886200"/>
          <p14:tracePt t="43049" x="3627438" y="3873500"/>
          <p14:tracePt t="43057" x="3627438" y="3867150"/>
          <p14:tracePt t="43065" x="3627438" y="3854450"/>
          <p14:tracePt t="43073" x="3621088" y="3833813"/>
          <p14:tracePt t="43081" x="3602038" y="3808413"/>
          <p14:tracePt t="43089" x="3589338" y="3783013"/>
          <p14:tracePt t="43097" x="3568700" y="3770313"/>
          <p14:tracePt t="43107" x="3543300" y="3743325"/>
          <p14:tracePt t="43114" x="3536950" y="3724275"/>
          <p14:tracePt t="43122" x="3511550" y="3698875"/>
          <p14:tracePt t="43131" x="3490913" y="3684588"/>
          <p14:tracePt t="43137" x="3465513" y="3659188"/>
          <p14:tracePt t="43145" x="3433763" y="3640138"/>
          <p14:tracePt t="43155" x="3413125" y="3633788"/>
          <p14:tracePt t="43161" x="3375025" y="3606800"/>
          <p14:tracePt t="43170" x="3341688" y="3594100"/>
          <p14:tracePt t="43177" x="3316288" y="3581400"/>
          <p14:tracePt t="43187" x="3290888" y="3581400"/>
          <p14:tracePt t="43193" x="3257550" y="3568700"/>
          <p14:tracePt t="43201" x="3225800" y="3568700"/>
          <p14:tracePt t="43209" x="3179763" y="3568700"/>
          <p14:tracePt t="43217" x="3127375" y="3562350"/>
          <p14:tracePt t="43225" x="3095625" y="3562350"/>
          <p14:tracePt t="43233" x="3070225" y="3562350"/>
          <p14:tracePt t="43241" x="3036888" y="3562350"/>
          <p14:tracePt t="43249" x="3011488" y="3562350"/>
          <p14:tracePt t="43257" x="2984500" y="3562350"/>
          <p14:tracePt t="43264" x="2965450" y="3562350"/>
          <p14:tracePt t="43272" x="2940050" y="3562350"/>
          <p14:tracePt t="43281" x="2894013" y="3581400"/>
          <p14:tracePt t="43288" x="2868613" y="3600450"/>
          <p14:tracePt t="43297" x="2843213" y="3613150"/>
          <p14:tracePt t="43304" x="2822575" y="3640138"/>
          <p14:tracePt t="43313" x="2816225" y="3652838"/>
          <p14:tracePt t="43321" x="2809875" y="3678238"/>
          <p14:tracePt t="43330" x="2790825" y="3705225"/>
          <p14:tracePt t="43337" x="2784475" y="3724275"/>
          <p14:tracePt t="43345" x="2771775" y="3743325"/>
          <p14:tracePt t="43355" x="2771775" y="3770313"/>
          <p14:tracePt t="43361" x="2771775" y="3795713"/>
          <p14:tracePt t="43370" x="2771775" y="3821113"/>
          <p14:tracePt t="43377" x="2771775" y="3833813"/>
          <p14:tracePt t="43388" x="2771775" y="3848100"/>
          <p14:tracePt t="43393" x="2784475" y="3873500"/>
          <p14:tracePt t="43401" x="2797175" y="3879850"/>
          <p14:tracePt t="43409" x="2835275" y="3898900"/>
          <p14:tracePt t="43417" x="2849563" y="3905250"/>
          <p14:tracePt t="43425" x="2900363" y="3925888"/>
          <p14:tracePt t="43433" x="2927350" y="3938588"/>
          <p14:tracePt t="43441" x="2959100" y="3944938"/>
          <p14:tracePt t="43449" x="2992438" y="3944938"/>
          <p14:tracePt t="43458" x="3036888" y="3951288"/>
          <p14:tracePt t="43465" x="3089275" y="3963988"/>
          <p14:tracePt t="43473" x="3121025" y="3963988"/>
          <p14:tracePt t="43481" x="3160713" y="3963988"/>
          <p14:tracePt t="43489" x="3179763" y="3963988"/>
          <p14:tracePt t="43497" x="3198813" y="3963988"/>
          <p14:tracePt t="43513" x="3205163" y="3963988"/>
          <p14:tracePt t="43521" x="3213100" y="3963988"/>
          <p14:tracePt t="43529" x="3225800" y="3963988"/>
          <p14:tracePt t="43545" x="3232150" y="3957638"/>
          <p14:tracePt t="43555" x="3238500" y="3951288"/>
          <p14:tracePt t="43561" x="3244850" y="3938588"/>
          <p14:tracePt t="43570" x="3244850" y="3932238"/>
          <p14:tracePt t="43577" x="3244850" y="3905250"/>
          <p14:tracePt t="43588" x="3251200" y="3898900"/>
          <p14:tracePt t="43593" x="3257550" y="3886200"/>
          <p14:tracePt t="43601" x="3263900" y="3873500"/>
          <p14:tracePt t="43618" x="3270250" y="3848100"/>
          <p14:tracePt t="43633" x="3276600" y="3841750"/>
          <p14:tracePt t="43649" x="3284538" y="3833813"/>
          <p14:tracePt t="43665" x="3284538" y="3827463"/>
          <p14:tracePt t="43673" x="3284538" y="3821113"/>
          <p14:tracePt t="43681" x="3290888" y="3814763"/>
          <p14:tracePt t="43697" x="3297238" y="3808413"/>
          <p14:tracePt t="43706" x="3297238" y="3802063"/>
          <p14:tracePt t="43722" x="3303588" y="3795713"/>
          <p14:tracePt t="43729" x="3303588" y="3770313"/>
          <p14:tracePt t="43738" x="3303588" y="3762375"/>
          <p14:tracePt t="43745" x="3303588" y="3743325"/>
          <p14:tracePt t="43756" x="3303588" y="3717925"/>
          <p14:tracePt t="43761" x="3303588" y="3698875"/>
          <p14:tracePt t="43770" x="3303588" y="3671888"/>
          <p14:tracePt t="43777" x="3303588" y="3646488"/>
          <p14:tracePt t="43788" x="3303588" y="3633788"/>
          <p14:tracePt t="43793" x="3303588" y="3600450"/>
          <p14:tracePt t="43801" x="3297238" y="3594100"/>
          <p14:tracePt t="43809" x="3290888" y="3587750"/>
          <p14:tracePt t="43818" x="3284538" y="3581400"/>
          <p14:tracePt t="43841" x="3276600" y="3575050"/>
          <p14:tracePt t="43849" x="3270250" y="3556000"/>
          <p14:tracePt t="43873" x="3263900" y="3556000"/>
          <p14:tracePt t="43881" x="3257550" y="3549650"/>
          <p14:tracePt t="43906" x="3238500" y="3543300"/>
          <p14:tracePt t="43937" x="3232150" y="3543300"/>
          <p14:tracePt t="43945" x="3225800" y="3543300"/>
          <p14:tracePt t="43954" x="3219450" y="3543300"/>
          <p14:tracePt t="43961" x="3198813" y="3543300"/>
          <p14:tracePt t="43970" x="3186113" y="3543300"/>
          <p14:tracePt t="43977" x="3173413" y="3543300"/>
          <p14:tracePt t="43989" x="3148013" y="3543300"/>
          <p14:tracePt t="43993" x="3121025" y="3543300"/>
          <p14:tracePt t="44001" x="3101975" y="3543300"/>
          <p14:tracePt t="44010" x="3076575" y="3543300"/>
          <p14:tracePt t="44017" x="3049588" y="3543300"/>
          <p14:tracePt t="44025" x="3036888" y="3543300"/>
          <p14:tracePt t="44033" x="3011488" y="3543300"/>
          <p14:tracePt t="44041" x="2998788" y="3543300"/>
          <p14:tracePt t="44049" x="2971800" y="3543300"/>
          <p14:tracePt t="44058" x="2959100" y="3543300"/>
          <p14:tracePt t="44065" x="2933700" y="3543300"/>
          <p14:tracePt t="44073" x="2921000" y="3543300"/>
          <p14:tracePt t="44081" x="2914650" y="3543300"/>
          <p14:tracePt t="44089" x="2894013" y="3543300"/>
          <p14:tracePt t="44097" x="2874963" y="3543300"/>
          <p14:tracePt t="44105" x="2862263" y="3543300"/>
          <p14:tracePt t="44113" x="2828925" y="3543300"/>
          <p14:tracePt t="44121" x="2797175" y="3543300"/>
          <p14:tracePt t="44129" x="2751138" y="3543300"/>
          <p14:tracePt t="44137" x="2725738" y="3543300"/>
          <p14:tracePt t="44145" x="2679700" y="3543300"/>
          <p14:tracePt t="44155" x="2647950" y="3535363"/>
          <p14:tracePt t="44160" x="2622550" y="3535363"/>
          <p14:tracePt t="44169" x="2589213" y="3535363"/>
          <p14:tracePt t="44176" x="2543175" y="3522663"/>
          <p14:tracePt t="44185" x="2505075" y="3516313"/>
          <p14:tracePt t="44193" x="2473325" y="3509963"/>
          <p14:tracePt t="44200" x="2408238" y="3484563"/>
          <p14:tracePt t="44209" x="2368550" y="3478213"/>
          <p14:tracePt t="44217" x="2303463" y="3444875"/>
          <p14:tracePt t="44224" x="2290763" y="3444875"/>
          <p14:tracePt t="44233" x="2238375" y="3432175"/>
          <p14:tracePt t="44240" x="2206625" y="3419475"/>
          <p14:tracePt t="44249" x="2166938" y="3406775"/>
          <p14:tracePt t="44256" x="2135188" y="3400425"/>
          <p14:tracePt t="44265" x="2082800" y="3386138"/>
          <p14:tracePt t="44272" x="2038350" y="3379788"/>
          <p14:tracePt t="44281" x="1998663" y="3360738"/>
          <p14:tracePt t="44288" x="1914525" y="3328988"/>
          <p14:tracePt t="44297" x="1849438" y="3302000"/>
          <p14:tracePt t="44304" x="1784350" y="3282950"/>
          <p14:tracePt t="44313" x="1706563" y="3257550"/>
          <p14:tracePt t="44321" x="1622425" y="3224213"/>
          <p14:tracePt t="44329" x="1563688" y="3211513"/>
          <p14:tracePt t="44337" x="1479550" y="3179763"/>
          <p14:tracePt t="44345" x="1389063" y="3152775"/>
          <p14:tracePt t="44355" x="1323975" y="3146425"/>
          <p14:tracePt t="44360" x="1246188" y="3121025"/>
          <p14:tracePt t="44369" x="1174750" y="3101975"/>
          <p14:tracePt t="44377" x="1116013" y="3087688"/>
          <p14:tracePt t="44388" x="1031875" y="3055938"/>
          <p14:tracePt t="44393" x="985838" y="3055938"/>
          <p14:tracePt t="44401" x="947738" y="3043238"/>
          <p14:tracePt t="44409" x="914400" y="3030538"/>
          <p14:tracePt t="44419" x="876300" y="3030538"/>
          <p14:tracePt t="44425" x="857250" y="3030538"/>
          <p14:tracePt t="44433" x="850900" y="3024188"/>
          <p14:tracePt t="44440" x="836613" y="3024188"/>
          <p14:tracePt t="44449" x="811213" y="3024188"/>
          <p14:tracePt t="44456" x="792163" y="3009900"/>
          <p14:tracePt t="44465" x="785813" y="3009900"/>
          <p14:tracePt t="44472" x="771525" y="3003550"/>
          <p14:tracePt t="44481" x="758825" y="3003550"/>
          <p14:tracePt t="44488" x="746125" y="3003550"/>
          <p14:tracePt t="44497" x="720725" y="3003550"/>
          <p14:tracePt t="44504" x="693738" y="3003550"/>
          <p14:tracePt t="44513" x="674688" y="3003550"/>
          <p14:tracePt t="44521" x="649288" y="3003550"/>
          <p14:tracePt t="44529" x="615950" y="3003550"/>
          <p14:tracePt t="44538" x="590550" y="2997200"/>
          <p14:tracePt t="44545" x="558800" y="2997200"/>
          <p14:tracePt t="44555" x="538163" y="2997200"/>
          <p14:tracePt t="44561" x="519113" y="2997200"/>
          <p14:tracePt t="44572" x="493713" y="2997200"/>
          <p14:tracePt t="44577" x="481013" y="2997200"/>
          <p14:tracePt t="44585" x="460375" y="2997200"/>
          <p14:tracePt t="44593" x="454025" y="2997200"/>
          <p14:tracePt t="44601" x="447675" y="2997200"/>
          <p14:tracePt t="44609" x="434975" y="2997200"/>
          <p14:tracePt t="44657" x="415925" y="2997200"/>
          <p14:tracePt t="44803" x="409575" y="2997200"/>
          <p14:tracePt t="45409" x="415925" y="2997200"/>
          <p14:tracePt t="45529" x="422275" y="2997200"/>
          <p14:tracePt t="45560" x="428625" y="2997200"/>
          <p14:tracePt t="45585" x="434975" y="2997200"/>
          <p14:tracePt t="45601" x="441325" y="2997200"/>
          <p14:tracePt t="45608" x="447675" y="2997200"/>
          <p14:tracePt t="45617" x="454025" y="2997200"/>
          <p14:tracePt t="45624" x="466725" y="2997200"/>
          <p14:tracePt t="45633" x="473075" y="2997200"/>
          <p14:tracePt t="45640" x="481013" y="2997200"/>
          <p14:tracePt t="45649" x="487363" y="2997200"/>
          <p14:tracePt t="45656" x="493713" y="2997200"/>
          <p14:tracePt t="45665" x="506413" y="2997200"/>
          <p14:tracePt t="45673" x="512763" y="2997200"/>
          <p14:tracePt t="45681" x="531813" y="2997200"/>
          <p14:tracePt t="45689" x="558800" y="2997200"/>
          <p14:tracePt t="45697" x="571500" y="2990850"/>
          <p14:tracePt t="45707" x="590550" y="2990850"/>
          <p14:tracePt t="45713" x="603250" y="2990850"/>
          <p14:tracePt t="45722" x="630238" y="2984500"/>
          <p14:tracePt t="45745" x="642938" y="2984500"/>
          <p14:tracePt t="45753" x="649288" y="2984500"/>
          <p14:tracePt t="45761" x="655638" y="2984500"/>
          <p14:tracePt t="45769" x="668338" y="2984500"/>
          <p14:tracePt t="45776" x="681038" y="2984500"/>
          <p14:tracePt t="45785" x="687388" y="2984500"/>
          <p14:tracePt t="45793" x="720725" y="2984500"/>
          <p14:tracePt t="45801" x="746125" y="2971800"/>
          <p14:tracePt t="45808" x="779463" y="2971800"/>
          <p14:tracePt t="45817" x="811213" y="2971800"/>
          <p14:tracePt t="45825" x="836613" y="2971800"/>
          <p14:tracePt t="45833" x="882650" y="2971800"/>
          <p14:tracePt t="45841" x="914400" y="2965450"/>
          <p14:tracePt t="45849" x="947738" y="2965450"/>
          <p14:tracePt t="45858" x="992188" y="2965450"/>
          <p14:tracePt t="45864" x="1019175" y="2959100"/>
          <p14:tracePt t="45890" x="1122363" y="2959100"/>
          <p14:tracePt t="45897" x="1149350" y="2959100"/>
          <p14:tracePt t="45907" x="1168400" y="2959100"/>
          <p14:tracePt t="45913" x="1206500" y="2959100"/>
          <p14:tracePt t="45924" x="1220788" y="2959100"/>
          <p14:tracePt t="45929" x="1246188" y="2959100"/>
          <p14:tracePt t="45937" x="1277938" y="2959100"/>
          <p14:tracePt t="45945" x="1292225" y="2959100"/>
          <p14:tracePt t="45953" x="1317625" y="2959100"/>
          <p14:tracePt t="45961" x="1343025" y="2959100"/>
          <p14:tracePt t="45969" x="1362075" y="2959100"/>
          <p14:tracePt t="45977" x="1389063" y="2959100"/>
          <p14:tracePt t="45985" x="1414463" y="2959100"/>
          <p14:tracePt t="45993" x="1420813" y="2959100"/>
          <p14:tracePt t="46001" x="1433513" y="2959100"/>
          <p14:tracePt t="46009" x="1447800" y="2959100"/>
          <p14:tracePt t="46017" x="1454150" y="2959100"/>
          <p14:tracePt t="46026" x="1479550" y="2959100"/>
          <p14:tracePt t="46033" x="1492250" y="2959100"/>
          <p14:tracePt t="46041" x="1498600" y="2959100"/>
          <p14:tracePt t="46049" x="1512888" y="2959100"/>
          <p14:tracePt t="46058" x="1525588" y="2959100"/>
          <p14:tracePt t="46065" x="1550988" y="2946400"/>
          <p14:tracePt t="46074" x="1557338" y="2946400"/>
          <p14:tracePt t="46081" x="1563688" y="2946400"/>
          <p14:tracePt t="46091" x="1582738" y="2946400"/>
          <p14:tracePt t="46097" x="1603375" y="2946400"/>
          <p14:tracePt t="46106" x="1635125" y="2946400"/>
          <p14:tracePt t="46113" x="1662113" y="2946400"/>
          <p14:tracePt t="46122" x="1693863" y="2946400"/>
          <p14:tracePt t="46128" x="1739900" y="2946400"/>
          <p14:tracePt t="46136" x="1765300" y="2946400"/>
          <p14:tracePt t="46145" x="1811338" y="2946400"/>
          <p14:tracePt t="46153" x="1855788" y="2946400"/>
          <p14:tracePt t="46160" x="1874838" y="2946400"/>
          <p14:tracePt t="46169" x="1920875" y="2946400"/>
          <p14:tracePt t="46176" x="1946275" y="2946400"/>
          <p14:tracePt t="46185" x="1973263" y="2946400"/>
          <p14:tracePt t="46193" x="1998663" y="2946400"/>
          <p14:tracePt t="46201" x="2011363" y="2946400"/>
          <p14:tracePt t="46209" x="2024063" y="2946400"/>
          <p14:tracePt t="46217" x="2038350" y="2946400"/>
          <p14:tracePt t="46225" x="2057400" y="2946400"/>
          <p14:tracePt t="46233" x="2070100" y="2946400"/>
          <p14:tracePt t="46241" x="2082800" y="2946400"/>
          <p14:tracePt t="46249" x="2128838" y="2946400"/>
          <p14:tracePt t="46260" x="2160588" y="2946400"/>
          <p14:tracePt t="46265" x="2200275" y="2946400"/>
          <p14:tracePt t="46273" x="2244725" y="2946400"/>
          <p14:tracePt t="46281" x="2303463" y="2946400"/>
          <p14:tracePt t="46291" x="2362200" y="2946400"/>
          <p14:tracePt t="46297" x="2387600" y="2946400"/>
          <p14:tracePt t="46306" x="2433638" y="2946400"/>
          <p14:tracePt t="46313" x="2465388" y="2946400"/>
          <p14:tracePt t="46324" x="2505075" y="2946400"/>
          <p14:tracePt t="46329" x="2536825" y="2946400"/>
          <p14:tracePt t="46337" x="2563813" y="2946400"/>
          <p14:tracePt t="46345" x="2582863" y="2946400"/>
          <p14:tracePt t="46353" x="2622550" y="2946400"/>
          <p14:tracePt t="46361" x="2641600" y="2946400"/>
          <p14:tracePt t="46369" x="2660650" y="2946400"/>
          <p14:tracePt t="46377" x="2679700" y="2946400"/>
          <p14:tracePt t="46385" x="2686050" y="2946400"/>
          <p14:tracePt t="46393" x="2700338" y="2946400"/>
          <p14:tracePt t="46417" x="2706688" y="2938463"/>
          <p14:tracePt t="48001" x="2713038" y="2938463"/>
          <p14:tracePt t="48049" x="2713038" y="2959100"/>
          <p14:tracePt t="48057" x="2713038" y="2965450"/>
          <p14:tracePt t="48065" x="2713038" y="3043238"/>
          <p14:tracePt t="48074" x="2713038" y="3146425"/>
          <p14:tracePt t="48081" x="2713038" y="3270250"/>
          <p14:tracePt t="48090" x="2713038" y="3348038"/>
          <p14:tracePt t="48097" x="2744788" y="3457575"/>
          <p14:tracePt t="48105" x="2790825" y="3556000"/>
          <p14:tracePt t="48112" x="2828925" y="3633788"/>
          <p14:tracePt t="48121" x="2900363" y="3730625"/>
          <p14:tracePt t="48128" x="2946400" y="3802063"/>
          <p14:tracePt t="48137" x="2992438" y="3854450"/>
          <p14:tracePt t="48144" x="3036888" y="3911600"/>
          <p14:tracePt t="48153" x="3076575" y="3963988"/>
          <p14:tracePt t="48160" x="3108325" y="4016375"/>
          <p14:tracePt t="48169" x="3127375" y="4035425"/>
          <p14:tracePt t="48176" x="3154363" y="4060825"/>
          <p14:tracePt t="48185" x="3160713" y="4075113"/>
          <p14:tracePt t="48193" x="3179763" y="4113213"/>
          <p14:tracePt t="48201" x="3186113" y="4125913"/>
          <p14:tracePt t="48212" x="3205163" y="4165600"/>
          <p14:tracePt t="48217" x="3213100" y="4191000"/>
          <p14:tracePt t="48225" x="3219450" y="4210050"/>
          <p14:tracePt t="48233" x="3238500" y="4237038"/>
          <p14:tracePt t="48242" x="3257550" y="4262438"/>
          <p14:tracePt t="48249" x="3257550" y="4289425"/>
          <p14:tracePt t="48258" x="3263900" y="4302125"/>
          <p14:tracePt t="48265" x="3276600" y="4321175"/>
          <p14:tracePt t="48281" x="3297238" y="4333875"/>
          <p14:tracePt t="48289" x="3303588" y="4340225"/>
          <p14:tracePt t="48297" x="3316288" y="4359275"/>
          <p14:tracePt t="48305" x="3322638" y="4367213"/>
          <p14:tracePt t="48313" x="3322638" y="4379913"/>
          <p14:tracePt t="48321" x="3328988" y="4386263"/>
          <p14:tracePt t="48329" x="3341688" y="4398963"/>
          <p14:tracePt t="48337" x="3341688" y="4405313"/>
          <p14:tracePt t="48345" x="3348038" y="4418013"/>
          <p14:tracePt t="48353" x="3354388" y="4430713"/>
          <p14:tracePt t="48361" x="3368675" y="4451350"/>
          <p14:tracePt t="48369" x="3368675" y="4464050"/>
          <p14:tracePt t="48377" x="3381375" y="4489450"/>
          <p14:tracePt t="48385" x="3387725" y="4502150"/>
          <p14:tracePt t="48393" x="3400425" y="4522788"/>
          <p14:tracePt t="48401" x="3413125" y="4535488"/>
          <p14:tracePt t="48412" x="3419475" y="4554538"/>
          <p14:tracePt t="48417" x="3446463" y="4579938"/>
          <p14:tracePt t="48425" x="3452813" y="4587875"/>
          <p14:tracePt t="48433" x="3459163" y="4594225"/>
          <p14:tracePt t="48443" x="3484563" y="4613275"/>
          <p14:tracePt t="48449" x="3490913" y="4632325"/>
          <p14:tracePt t="48457" x="3511550" y="4657725"/>
          <p14:tracePt t="48466" x="3536950" y="4684713"/>
          <p14:tracePt t="48474" x="3562350" y="4722813"/>
          <p14:tracePt t="48481" x="3589338" y="4749800"/>
          <p14:tracePt t="48489" x="3614738" y="4775200"/>
          <p14:tracePt t="48497" x="3660775" y="4814888"/>
          <p14:tracePt t="48505" x="3686175" y="4840288"/>
          <p14:tracePt t="48513" x="3698875" y="4859338"/>
          <p14:tracePt t="48521" x="3725863" y="4872038"/>
          <p14:tracePt t="48529" x="3751263" y="4899025"/>
          <p14:tracePt t="48537" x="3776663" y="4911725"/>
          <p14:tracePt t="48544" x="3829050" y="4937125"/>
          <p14:tracePt t="48553" x="3881438" y="4983163"/>
          <p14:tracePt t="48560" x="3978275" y="5054600"/>
          <p14:tracePt t="48568" x="4087813" y="5119688"/>
          <p14:tracePt t="48576" x="4217988" y="5197475"/>
          <p14:tracePt t="48585" x="4341813" y="5256213"/>
          <p14:tracePt t="48592" x="4451350" y="5307013"/>
          <p14:tracePt t="48601" x="4537075" y="5340350"/>
          <p14:tracePt t="48608" x="4633913" y="5378450"/>
          <p14:tracePt t="48616" x="4724400" y="5411788"/>
          <p14:tracePt t="48624" x="4776788" y="5424488"/>
          <p14:tracePt t="48632" x="4789488" y="5424488"/>
          <p14:tracePt t="48642" x="4802188" y="5424488"/>
          <p14:tracePt t="48673" x="4808538" y="5424488"/>
          <p14:tracePt t="48689" x="4814888" y="5424488"/>
          <p14:tracePt t="48696" x="4821238" y="5424488"/>
          <p14:tracePt t="48713" x="4827588" y="5424488"/>
          <p14:tracePt t="48721" x="4835525" y="5424488"/>
          <p14:tracePt t="48729" x="4835525" y="5418138"/>
          <p14:tracePt t="48737" x="4848225" y="5405438"/>
          <p14:tracePt t="48746" x="4848225" y="5384800"/>
          <p14:tracePt t="48753" x="4848225" y="5353050"/>
          <p14:tracePt t="48761" x="4848225" y="5319713"/>
          <p14:tracePt t="48769" x="4848225" y="5287963"/>
          <p14:tracePt t="48777" x="4848225" y="5248275"/>
          <p14:tracePt t="48785" x="4848225" y="5235575"/>
          <p14:tracePt t="48793" x="4848225" y="5203825"/>
          <p14:tracePt t="48801" x="4848225" y="5191125"/>
          <p14:tracePt t="48809" x="4848225" y="5170488"/>
          <p14:tracePt t="48817" x="4848225" y="5151438"/>
          <p14:tracePt t="48833" x="4848225" y="5132388"/>
          <p14:tracePt t="48842" x="4848225" y="5126038"/>
          <p14:tracePt t="48849" x="4848225" y="5119688"/>
          <p14:tracePt t="48858" x="4848225" y="5105400"/>
          <p14:tracePt t="48867" x="4848225" y="5099050"/>
          <p14:tracePt t="48874" x="4848225" y="5086350"/>
          <p14:tracePt t="48881" x="4848225" y="5073650"/>
          <p14:tracePt t="48889" x="4848225" y="5048250"/>
          <p14:tracePt t="48898" x="4848225" y="5035550"/>
          <p14:tracePt t="48910" x="4854575" y="5002213"/>
          <p14:tracePt t="48913" x="4860925" y="4976813"/>
          <p14:tracePt t="48921" x="4860925" y="4943475"/>
          <p14:tracePt t="48930" x="4860925" y="4918075"/>
          <p14:tracePt t="48937" x="4867275" y="4892675"/>
          <p14:tracePt t="48945" x="4886325" y="4852988"/>
          <p14:tracePt t="48953" x="4886325" y="4846638"/>
          <p14:tracePt t="48961" x="4892675" y="4833938"/>
          <p14:tracePt t="48969" x="4913313" y="4806950"/>
          <p14:tracePt t="48977" x="4913313" y="4800600"/>
          <p14:tracePt t="48985" x="4919663" y="4781550"/>
          <p14:tracePt t="48995" x="4938713" y="4756150"/>
          <p14:tracePt t="49001" x="4945063" y="4743450"/>
          <p14:tracePt t="49009" x="4951413" y="4716463"/>
          <p14:tracePt t="49017" x="4957763" y="4697413"/>
          <p14:tracePt t="49027" x="4970463" y="4672013"/>
          <p14:tracePt t="49033" x="4984750" y="4638675"/>
          <p14:tracePt t="49042" x="4984750" y="4613275"/>
          <p14:tracePt t="49049" x="4997450" y="4579938"/>
          <p14:tracePt t="49058" x="5003800" y="4554538"/>
          <p14:tracePt t="49067" x="5010150" y="4529138"/>
          <p14:tracePt t="49073" x="5010150" y="4516438"/>
          <p14:tracePt t="49081" x="5022850" y="4476750"/>
          <p14:tracePt t="49089" x="5029200" y="4464050"/>
          <p14:tracePt t="49099" x="5029200" y="4438650"/>
          <p14:tracePt t="49105" x="5029200" y="4418013"/>
          <p14:tracePt t="49113" x="5029200" y="4398963"/>
          <p14:tracePt t="49121" x="5029200" y="4379913"/>
          <p14:tracePt t="49131" x="5029200" y="4352925"/>
          <p14:tracePt t="49137" x="5029200" y="4346575"/>
          <p14:tracePt t="49145" x="5029200" y="4321175"/>
          <p14:tracePt t="49153" x="5022850" y="4308475"/>
          <p14:tracePt t="49161" x="5016500" y="4302125"/>
          <p14:tracePt t="49169" x="5003800" y="4289425"/>
          <p14:tracePt t="49177" x="4997450" y="4281488"/>
          <p14:tracePt t="49201" x="4991100" y="4281488"/>
          <p14:tracePt t="49209" x="4978400" y="4275138"/>
          <p14:tracePt t="49217" x="4964113" y="4275138"/>
          <p14:tracePt t="49226" x="4951413" y="4268788"/>
          <p14:tracePt t="49233" x="4932363" y="4256088"/>
          <p14:tracePt t="49242" x="4906963" y="4243388"/>
          <p14:tracePt t="49249" x="4879975" y="4237038"/>
          <p14:tracePt t="49258" x="4867275" y="4224338"/>
          <p14:tracePt t="49267" x="4860925" y="4217988"/>
          <p14:tracePt t="49273" x="4827588" y="4203700"/>
          <p14:tracePt t="49281" x="4814888" y="4197350"/>
          <p14:tracePt t="49289" x="4789488" y="4178300"/>
          <p14:tracePt t="49298" x="4764088" y="4171950"/>
          <p14:tracePt t="49305" x="4749800" y="4165600"/>
          <p14:tracePt t="49313" x="4711700" y="4146550"/>
          <p14:tracePt t="49321" x="4686300" y="4140200"/>
          <p14:tracePt t="49331" x="4659313" y="4125913"/>
          <p14:tracePt t="49337" x="4646613" y="4119563"/>
          <p14:tracePt t="49345" x="4587875" y="4100513"/>
          <p14:tracePt t="49353" x="4562475" y="4094163"/>
          <p14:tracePt t="49361" x="4516438" y="4075113"/>
          <p14:tracePt t="49369" x="4465638" y="4054475"/>
          <p14:tracePt t="49378" x="4413250" y="4054475"/>
          <p14:tracePt t="49385" x="4360863" y="4022725"/>
          <p14:tracePt t="49392" x="4329113" y="4022725"/>
          <p14:tracePt t="49401" x="4283075" y="4010025"/>
          <p14:tracePt t="49408" x="4244975" y="4003675"/>
          <p14:tracePt t="49417" x="4224338" y="3997325"/>
          <p14:tracePt t="49425" x="4198938" y="3997325"/>
          <p14:tracePt t="49432" x="4186238" y="3997325"/>
          <p14:tracePt t="49441" x="4165600" y="3983038"/>
          <p14:tracePt t="49449" x="4152900" y="3983038"/>
          <p14:tracePt t="49457" x="4140200" y="3983038"/>
          <p14:tracePt t="49465" x="4133850" y="3983038"/>
          <p14:tracePt t="49473" x="4121150" y="3983038"/>
          <p14:tracePt t="49481" x="4095750" y="3983038"/>
          <p14:tracePt t="49489" x="4062413" y="3983038"/>
          <p14:tracePt t="49497" x="3997325" y="3997325"/>
          <p14:tracePt t="49505" x="3952875" y="4010025"/>
          <p14:tracePt t="49513" x="3900488" y="4041775"/>
          <p14:tracePt t="49521" x="3829050" y="4075113"/>
          <p14:tracePt t="49530" x="3789363" y="4106863"/>
          <p14:tracePt t="49537" x="3738563" y="4140200"/>
          <p14:tracePt t="49545" x="3698875" y="4152900"/>
          <p14:tracePt t="49553" x="3660775" y="4184650"/>
          <p14:tracePt t="49561" x="3633788" y="4203700"/>
          <p14:tracePt t="49571" x="3621088" y="4217988"/>
          <p14:tracePt t="49579" x="3595688" y="4243388"/>
          <p14:tracePt t="49585" x="3568700" y="4268788"/>
          <p14:tracePt t="49593" x="3549650" y="4289425"/>
          <p14:tracePt t="49601" x="3524250" y="4321175"/>
          <p14:tracePt t="49609" x="3517900" y="4359275"/>
          <p14:tracePt t="49617" x="3497263" y="4398963"/>
          <p14:tracePt t="49626" x="3484563" y="4430713"/>
          <p14:tracePt t="49633" x="3471863" y="4457700"/>
          <p14:tracePt t="49642" x="3471863" y="4502150"/>
          <p14:tracePt t="49649" x="3459163" y="4535488"/>
          <p14:tracePt t="49658" x="3459163" y="4560888"/>
          <p14:tracePt t="49665" x="3459163" y="4594225"/>
          <p14:tracePt t="49673" x="3459163" y="4619625"/>
          <p14:tracePt t="49681" x="3459163" y="4645025"/>
          <p14:tracePt t="49689" x="3459163" y="4678363"/>
          <p14:tracePt t="49697" x="3459163" y="4703763"/>
          <p14:tracePt t="49705" x="3471863" y="4737100"/>
          <p14:tracePt t="49713" x="3490913" y="4775200"/>
          <p14:tracePt t="49729" x="3530600" y="4806950"/>
          <p14:tracePt t="49737" x="3556000" y="4821238"/>
          <p14:tracePt t="49745" x="3568700" y="4827588"/>
          <p14:tracePt t="49753" x="3589338" y="4846638"/>
          <p14:tracePt t="49761" x="3614738" y="4852988"/>
          <p14:tracePt t="49771" x="3640138" y="4872038"/>
          <p14:tracePt t="49779" x="3673475" y="4892675"/>
          <p14:tracePt t="49787" x="3692525" y="4899025"/>
          <p14:tracePt t="49792" x="3738563" y="4924425"/>
          <p14:tracePt t="49800" x="3776663" y="4956175"/>
          <p14:tracePt t="49808" x="3816350" y="4976813"/>
          <p14:tracePt t="49816" x="3848100" y="4983163"/>
          <p14:tracePt t="49824" x="3887788" y="5002213"/>
          <p14:tracePt t="49832" x="3938588" y="5014913"/>
          <p14:tracePt t="49841" x="3984625" y="5014913"/>
          <p14:tracePt t="49849" x="4024313" y="5027613"/>
          <p14:tracePt t="49857" x="4056063" y="5041900"/>
          <p14:tracePt t="49865" x="4102100" y="5041900"/>
          <p14:tracePt t="49873" x="4127500" y="5041900"/>
          <p14:tracePt t="49881" x="4159250" y="5041900"/>
          <p14:tracePt t="49894" x="4198938" y="5041900"/>
          <p14:tracePt t="49897" x="4217988" y="5041900"/>
          <p14:tracePt t="49905" x="4257675" y="5041900"/>
          <p14:tracePt t="49913" x="4289425" y="5041900"/>
          <p14:tracePt t="49922" x="4316413" y="5041900"/>
          <p14:tracePt t="49929" x="4341813" y="5027613"/>
          <p14:tracePt t="49939" x="4373563" y="5021263"/>
          <p14:tracePt t="49945" x="4400550" y="5002213"/>
          <p14:tracePt t="49955" x="4425950" y="4995863"/>
          <p14:tracePt t="49962" x="4438650" y="4976813"/>
          <p14:tracePt t="49969" x="4457700" y="4970463"/>
          <p14:tracePt t="49979" x="4471988" y="4956175"/>
          <p14:tracePt t="49987" x="4478338" y="4949825"/>
          <p14:tracePt t="49993" x="4484688" y="4943475"/>
          <p14:tracePt t="50001" x="4503738" y="4937125"/>
          <p14:tracePt t="50009" x="4522788" y="4918075"/>
          <p14:tracePt t="50017" x="4543425" y="4892675"/>
          <p14:tracePt t="50027" x="4549775" y="4865688"/>
          <p14:tracePt t="50033" x="4562475" y="4840288"/>
          <p14:tracePt t="50041" x="4575175" y="4821238"/>
          <p14:tracePt t="50049" x="4581525" y="4794250"/>
          <p14:tracePt t="50057" x="4587875" y="4749800"/>
          <p14:tracePt t="50065" x="4587875" y="4729163"/>
          <p14:tracePt t="50073" x="4587875" y="4710113"/>
          <p14:tracePt t="50081" x="4587875" y="4684713"/>
          <p14:tracePt t="50089" x="4587875" y="4651375"/>
          <p14:tracePt t="50097" x="4587875" y="4645025"/>
          <p14:tracePt t="50105" x="4587875" y="4613275"/>
          <p14:tracePt t="50113" x="4587875" y="4587875"/>
          <p14:tracePt t="50121" x="4587875" y="4567238"/>
          <p14:tracePt t="50129" x="4587875" y="4548188"/>
          <p14:tracePt t="50137" x="4587875" y="4535488"/>
          <p14:tracePt t="50145" x="4587875" y="4522788"/>
          <p14:tracePt t="50153" x="4587875" y="4508500"/>
          <p14:tracePt t="50161" x="4587875" y="4502150"/>
          <p14:tracePt t="50170" x="4587875" y="4483100"/>
          <p14:tracePt t="50177" x="4587875" y="4476750"/>
          <p14:tracePt t="50186" x="4587875" y="4470400"/>
          <p14:tracePt t="50193" x="4581525" y="4457700"/>
          <p14:tracePt t="50219" x="4581525" y="4451350"/>
          <p14:tracePt t="50226" x="4575175" y="4438650"/>
          <p14:tracePt t="50242" x="4568825" y="4424363"/>
          <p14:tracePt t="50251" x="4556125" y="4405313"/>
          <p14:tracePt t="50265" x="4537075" y="4392613"/>
          <p14:tracePt t="50273" x="4510088" y="4367213"/>
          <p14:tracePt t="50281" x="4497388" y="4346575"/>
          <p14:tracePt t="50289" x="4478338" y="4340225"/>
          <p14:tracePt t="50297" x="4438650" y="4314825"/>
          <p14:tracePt t="50305" x="4419600" y="4302125"/>
          <p14:tracePt t="50313" x="4379913" y="4289425"/>
          <p14:tracePt t="50321" x="4341813" y="4268788"/>
          <p14:tracePt t="50329" x="4329113" y="4262438"/>
          <p14:tracePt t="50337" x="4302125" y="4249738"/>
          <p14:tracePt t="50345" x="4289425" y="4243388"/>
          <p14:tracePt t="50353" x="4283075" y="4237038"/>
          <p14:tracePt t="50363" x="4257675" y="4237038"/>
          <p14:tracePt t="50369" x="4244975" y="4230688"/>
          <p14:tracePt t="50378" x="4237038" y="4230688"/>
          <p14:tracePt t="50385" x="4224338" y="4224338"/>
          <p14:tracePt t="50393" x="4205288" y="4224338"/>
          <p14:tracePt t="50401" x="4192588" y="4224338"/>
          <p14:tracePt t="50410" x="4179888" y="4224338"/>
          <p14:tracePt t="50418" x="4146550" y="4224338"/>
          <p14:tracePt t="50426" x="4121150" y="4224338"/>
          <p14:tracePt t="50433" x="4095750" y="4210050"/>
          <p14:tracePt t="50441" x="4062413" y="4210050"/>
          <p14:tracePt t="50449" x="4030663" y="4203700"/>
          <p14:tracePt t="50456" x="3990975" y="4197350"/>
          <p14:tracePt t="50465" x="3959225" y="4197350"/>
          <p14:tracePt t="50473" x="3932238" y="4197350"/>
          <p14:tracePt t="50481" x="3900488" y="4197350"/>
          <p14:tracePt t="50488" x="3875088" y="4197350"/>
          <p14:tracePt t="50496" x="3841750" y="4197350"/>
          <p14:tracePt t="50505" x="3810000" y="4197350"/>
          <p14:tracePt t="50512" x="3783013" y="4203700"/>
          <p14:tracePt t="50520" x="3732213" y="4224338"/>
          <p14:tracePt t="50529" x="3692525" y="4256088"/>
          <p14:tracePt t="50537" x="3667125" y="4262438"/>
          <p14:tracePt t="50544" x="3633788" y="4295775"/>
          <p14:tracePt t="50553" x="3595688" y="4321175"/>
          <p14:tracePt t="50560" x="3568700" y="4340225"/>
          <p14:tracePt t="50569" x="3530600" y="4367213"/>
          <p14:tracePt t="50576" x="3490913" y="4386263"/>
          <p14:tracePt t="50585" x="3478213" y="4398963"/>
          <p14:tracePt t="50593" x="3452813" y="4418013"/>
          <p14:tracePt t="50601" x="3433763" y="4424363"/>
          <p14:tracePt t="50609" x="3419475" y="4445000"/>
          <p14:tracePt t="50617" x="3394075" y="4451350"/>
          <p14:tracePt t="50626" x="3375025" y="4464050"/>
          <p14:tracePt t="50633" x="3362325" y="4483100"/>
          <p14:tracePt t="50650" x="3354388" y="4489450"/>
          <p14:tracePt t="50657" x="3348038" y="4495800"/>
          <p14:tracePt t="50665" x="3341688" y="4502150"/>
          <p14:tracePt t="50673" x="3335338" y="4508500"/>
          <p14:tracePt t="50681" x="3328988" y="4516438"/>
          <p14:tracePt t="50691" x="3316288" y="4529138"/>
          <p14:tracePt t="50704" x="3309938" y="4535488"/>
          <p14:tracePt t="50712" x="3297238" y="4548188"/>
          <p14:tracePt t="50721" x="3297238" y="4554538"/>
          <p14:tracePt t="50728" x="3276600" y="4573588"/>
          <p14:tracePt t="50736" x="3270250" y="4579938"/>
          <p14:tracePt t="50744" x="3270250" y="4587875"/>
          <p14:tracePt t="50753" x="3263900" y="4594225"/>
          <p14:tracePt t="50760" x="3257550" y="4606925"/>
          <p14:tracePt t="50769" x="3251200" y="4619625"/>
          <p14:tracePt t="50776" x="3251200" y="4625975"/>
          <p14:tracePt t="50785" x="3244850" y="4638675"/>
          <p14:tracePt t="50793" x="3244850" y="4645025"/>
          <p14:tracePt t="50801" x="3244850" y="4651375"/>
          <p14:tracePt t="50810" x="3244850" y="4657725"/>
          <p14:tracePt t="50825" x="3244850" y="4665663"/>
          <p14:tracePt t="50841" x="3244850" y="4672013"/>
          <p14:tracePt t="50857" x="3244850" y="4678363"/>
          <p14:tracePt t="50865" x="3251200" y="4684713"/>
          <p14:tracePt t="50874" x="3257550" y="4684713"/>
          <p14:tracePt t="50893" x="3276600" y="4697413"/>
          <p14:tracePt t="50905" x="3297238" y="4697413"/>
          <p14:tracePt t="50913" x="3303588" y="4697413"/>
          <p14:tracePt t="50928" x="3309938" y="4697413"/>
          <p14:tracePt t="50936" x="3322638" y="4697413"/>
          <p14:tracePt t="50969" x="3335338" y="4697413"/>
          <p14:tracePt t="50976" x="3341688" y="4697413"/>
          <p14:tracePt t="50985" x="3348038" y="4697413"/>
          <p14:tracePt t="50994" x="3354388" y="4697413"/>
          <p14:tracePt t="51001" x="3362325" y="4697413"/>
          <p14:tracePt t="51010" x="3381375" y="4697413"/>
          <p14:tracePt t="51017" x="3387725" y="4697413"/>
          <p14:tracePt t="51027" x="3394075" y="4697413"/>
          <p14:tracePt t="51033" x="3406775" y="4697413"/>
          <p14:tracePt t="51042" x="3425825" y="4697413"/>
          <p14:tracePt t="51049" x="3433763" y="4697413"/>
          <p14:tracePt t="51057" x="3446463" y="4697413"/>
          <p14:tracePt t="51065" x="3459163" y="4697413"/>
          <p14:tracePt t="51075" x="3471863" y="4697413"/>
          <p14:tracePt t="51081" x="3490913" y="4703763"/>
          <p14:tracePt t="51089" x="3524250" y="4703763"/>
          <p14:tracePt t="51097" x="3536950" y="4710113"/>
          <p14:tracePt t="51106" x="3568700" y="4710113"/>
          <p14:tracePt t="51113" x="3608388" y="4710113"/>
          <p14:tracePt t="51121" x="3640138" y="4710113"/>
          <p14:tracePt t="51129" x="3667125" y="4710113"/>
          <p14:tracePt t="51137" x="3686175" y="4710113"/>
          <p14:tracePt t="51145" x="3725863" y="4716463"/>
          <p14:tracePt t="51153" x="3744913" y="4716463"/>
          <p14:tracePt t="51160" x="3763963" y="4716463"/>
          <p14:tracePt t="51168" x="3795713" y="4716463"/>
          <p14:tracePt t="51176" x="3810000" y="4716463"/>
          <p14:tracePt t="51184" x="3848100" y="4729163"/>
          <p14:tracePt t="51192" x="3867150" y="4729163"/>
          <p14:tracePt t="51201" x="3894138" y="4737100"/>
          <p14:tracePt t="51210" x="3925888" y="4737100"/>
          <p14:tracePt t="51217" x="3952875" y="4743450"/>
          <p14:tracePt t="51227" x="3965575" y="4743450"/>
          <p14:tracePt t="51232" x="3990975" y="4743450"/>
          <p14:tracePt t="51241" x="4003675" y="4743450"/>
          <p14:tracePt t="51249" x="4024313" y="4743450"/>
          <p14:tracePt t="51256" x="4030663" y="4743450"/>
          <p14:tracePt t="51265" x="4043363" y="4749800"/>
          <p14:tracePt t="51273" x="4049713" y="4749800"/>
          <p14:tracePt t="51280" x="4068763" y="4756150"/>
          <p14:tracePt t="51289" x="4087813" y="4756150"/>
          <p14:tracePt t="51297" x="4095750" y="4756150"/>
          <p14:tracePt t="51307" x="4108450" y="4762500"/>
          <p14:tracePt t="51313" x="4140200" y="4762500"/>
          <p14:tracePt t="51321" x="4165600" y="4762500"/>
          <p14:tracePt t="51329" x="4192588" y="4775200"/>
          <p14:tracePt t="51337" x="4237038" y="4781550"/>
          <p14:tracePt t="51346" x="4244975" y="4781550"/>
          <p14:tracePt t="51353" x="4264025" y="4787900"/>
          <p14:tracePt t="51362" x="4270375" y="4787900"/>
          <p14:tracePt t="51369" x="4283075" y="4787900"/>
          <p14:tracePt t="51378" x="4289425" y="4787900"/>
          <p14:tracePt t="51385" x="4295775" y="4787900"/>
          <p14:tracePt t="51394" x="4302125" y="4787900"/>
          <p14:tracePt t="51401" x="4308475" y="4787900"/>
          <p14:tracePt t="51410" x="4316413" y="4787900"/>
          <p14:tracePt t="51425" x="4322763" y="4787900"/>
          <p14:tracePt t="51585" x="4329113" y="4794250"/>
          <p14:tracePt t="51633" x="4316413" y="4800600"/>
          <p14:tracePt t="51649" x="4302125" y="4800600"/>
          <p14:tracePt t="51657" x="4295775" y="4800600"/>
          <p14:tracePt t="51665" x="4264025" y="4800600"/>
          <p14:tracePt t="51675" x="4251325" y="4800600"/>
          <p14:tracePt t="51681" x="4224338" y="4800600"/>
          <p14:tracePt t="51689" x="4198938" y="4800600"/>
          <p14:tracePt t="51697" x="4165600" y="4800600"/>
          <p14:tracePt t="51707" x="4133850" y="4800600"/>
          <p14:tracePt t="51713" x="4108450" y="4800600"/>
          <p14:tracePt t="51721" x="4062413" y="4800600"/>
          <p14:tracePt t="51728" x="4043363" y="4800600"/>
          <p14:tracePt t="51737" x="4016375" y="4800600"/>
          <p14:tracePt t="51745" x="4003675" y="4800600"/>
          <p14:tracePt t="51753" x="3984625" y="4800600"/>
          <p14:tracePt t="51762" x="3978275" y="4800600"/>
          <p14:tracePt t="51769" x="3971925" y="4800600"/>
          <p14:tracePt t="51777" x="3965575" y="4800600"/>
          <p14:tracePt t="51897" x="3971925" y="4800600"/>
          <p14:tracePt t="51907" x="3978275" y="4800600"/>
          <p14:tracePt t="51913" x="3984625" y="4800600"/>
          <p14:tracePt t="51921" x="3997325" y="4800600"/>
          <p14:tracePt t="51929" x="4016375" y="4800600"/>
          <p14:tracePt t="51938" x="4037013" y="4800600"/>
          <p14:tracePt t="51945" x="4062413" y="4800600"/>
          <p14:tracePt t="51953" x="4108450" y="4800600"/>
          <p14:tracePt t="51961" x="4173538" y="4800600"/>
          <p14:tracePt t="51969" x="4264025" y="4800600"/>
          <p14:tracePt t="51979" x="4354513" y="4800600"/>
          <p14:tracePt t="51985" x="4478338" y="4827588"/>
          <p14:tracePt t="51994" x="4568825" y="4827588"/>
          <p14:tracePt t="52000" x="4672013" y="4852988"/>
          <p14:tracePt t="52010" x="4749800" y="4852988"/>
          <p14:tracePt t="52017" x="4814888" y="4852988"/>
          <p14:tracePt t="52024" x="4886325" y="4852988"/>
          <p14:tracePt t="52033" x="4926013" y="4852988"/>
          <p14:tracePt t="52041" x="4938713" y="4852988"/>
          <p14:tracePt t="52049" x="4945063" y="4852988"/>
          <p14:tracePt t="52065" x="4957763" y="4852988"/>
          <p14:tracePt t="52073" x="4964113" y="4852988"/>
          <p14:tracePt t="52081" x="4978400" y="4852988"/>
          <p14:tracePt t="52088" x="4991100" y="4852988"/>
          <p14:tracePt t="52096" x="5029200" y="4852988"/>
          <p14:tracePt t="52105" x="5048250" y="4852988"/>
          <p14:tracePt t="52112" x="5094288" y="4852988"/>
          <p14:tracePt t="52121" x="5159375" y="4852988"/>
          <p14:tracePt t="52128" x="5205413" y="4859338"/>
          <p14:tracePt t="52137" x="5256213" y="4859338"/>
          <p14:tracePt t="52146" x="5302250" y="4872038"/>
          <p14:tracePt t="52153" x="5354638" y="4886325"/>
          <p14:tracePt t="52161" x="5399088" y="4886325"/>
          <p14:tracePt t="52169" x="5426075" y="4886325"/>
          <p14:tracePt t="52180" x="5457825" y="4886325"/>
          <p14:tracePt t="52185" x="5489575" y="4892675"/>
          <p14:tracePt t="52194" x="5529263" y="4892675"/>
          <p14:tracePt t="52201" x="5548313" y="4892675"/>
          <p14:tracePt t="52211" x="5588000" y="4892675"/>
          <p14:tracePt t="52217" x="5619750" y="4892675"/>
          <p14:tracePt t="52225" x="5646738" y="4892675"/>
          <p14:tracePt t="52233" x="5678488" y="4892675"/>
          <p14:tracePt t="52241" x="5703888" y="4892675"/>
          <p14:tracePt t="52249" x="5737225" y="4892675"/>
          <p14:tracePt t="52257" x="5781675" y="4892675"/>
          <p14:tracePt t="52265" x="5815013" y="4899025"/>
          <p14:tracePt t="52273" x="5846763" y="4899025"/>
          <p14:tracePt t="52281" x="5873750" y="4899025"/>
          <p14:tracePt t="52289" x="5899150" y="4905375"/>
          <p14:tracePt t="52297" x="5930900" y="4905375"/>
          <p14:tracePt t="52305" x="5957888" y="4905375"/>
          <p14:tracePt t="52313" x="5970588" y="4918075"/>
          <p14:tracePt t="52321" x="6008688" y="4918075"/>
          <p14:tracePt t="52330" x="6029325" y="4924425"/>
          <p14:tracePt t="52337" x="6080125" y="4930775"/>
          <p14:tracePt t="52345" x="6100763" y="4930775"/>
          <p14:tracePt t="52353" x="6138863" y="4943475"/>
          <p14:tracePt t="52361" x="6165850" y="4943475"/>
          <p14:tracePt t="52369" x="6184900" y="4943475"/>
          <p14:tracePt t="52379" x="6197600" y="4943475"/>
          <p14:tracePt t="52385" x="6223000" y="4949825"/>
          <p14:tracePt t="52396" x="6249988" y="4949825"/>
          <p14:tracePt t="52401" x="6262688" y="4956175"/>
          <p14:tracePt t="52409" x="6281738" y="4956175"/>
          <p14:tracePt t="52417" x="6288088" y="4956175"/>
          <p14:tracePt t="52426" x="6300788" y="4956175"/>
          <p14:tracePt t="52433" x="6308725" y="4956175"/>
          <p14:tracePt t="52441" x="6321425" y="4964113"/>
          <p14:tracePt t="52449" x="6334125" y="4964113"/>
          <p14:tracePt t="52457" x="6353175" y="4976813"/>
          <p14:tracePt t="52465" x="6365875" y="4976813"/>
          <p14:tracePt t="52473" x="6392863" y="4976813"/>
          <p14:tracePt t="52481" x="6399213" y="4976813"/>
          <p14:tracePt t="52489" x="6405563" y="4976813"/>
          <p14:tracePt t="52497" x="6411913" y="4976813"/>
          <p14:tracePt t="52545" x="6424613" y="4976813"/>
          <p14:tracePt t="52553" x="6430963" y="4976813"/>
          <p14:tracePt t="52561" x="6437313" y="4970463"/>
          <p14:tracePt t="52569" x="6450013" y="4949825"/>
          <p14:tracePt t="52579" x="6457950" y="4943475"/>
          <p14:tracePt t="52584" x="6470650" y="4924425"/>
          <p14:tracePt t="52593" x="6477000" y="4918075"/>
          <p14:tracePt t="52601" x="6502400" y="4872038"/>
          <p14:tracePt t="52609" x="6521450" y="4833938"/>
          <p14:tracePt t="52617" x="6542088" y="4800600"/>
          <p14:tracePt t="52624" x="6592888" y="4756150"/>
          <p14:tracePt t="52633" x="6651625" y="4697413"/>
          <p14:tracePt t="52641" x="6670675" y="4672013"/>
          <p14:tracePt t="52649" x="6697663" y="4645025"/>
          <p14:tracePt t="52656" x="6742113" y="4579938"/>
          <p14:tracePt t="52664" x="6781800" y="4522788"/>
          <p14:tracePt t="52673" x="6840538" y="4457700"/>
          <p14:tracePt t="52680" x="6884988" y="4411663"/>
          <p14:tracePt t="52688" x="6924675" y="4386263"/>
          <p14:tracePt t="52696" x="6962775" y="4346575"/>
          <p14:tracePt t="52705" x="7002463" y="4327525"/>
          <p14:tracePt t="52712" x="7054850" y="4281488"/>
          <p14:tracePt t="52721" x="7112000" y="4237038"/>
          <p14:tracePt t="52728" x="7145338" y="4230688"/>
          <p14:tracePt t="52737" x="7210425" y="4210050"/>
          <p14:tracePt t="52745" x="7261225" y="4178300"/>
          <p14:tracePt t="52755" x="7313613" y="4165600"/>
          <p14:tracePt t="52761" x="7378700" y="4152900"/>
          <p14:tracePt t="52769" x="7431088" y="4132263"/>
          <p14:tracePt t="52778" x="7475538" y="4132263"/>
          <p14:tracePt t="52785" x="7521575" y="4125913"/>
          <p14:tracePt t="52796" x="7573963" y="4125913"/>
          <p14:tracePt t="52801" x="7605713" y="4125913"/>
          <p14:tracePt t="52808" x="7651750" y="4125913"/>
          <p14:tracePt t="52816" x="7696200" y="4125913"/>
          <p14:tracePt t="52824" x="7748588" y="4125913"/>
          <p14:tracePt t="52833" x="7813675" y="4152900"/>
          <p14:tracePt t="52841" x="7866063" y="4171950"/>
          <p14:tracePt t="52849" x="7923213" y="4178300"/>
          <p14:tracePt t="52857" x="7981950" y="4210050"/>
          <p14:tracePt t="52864" x="8034338" y="4237038"/>
          <p14:tracePt t="52873" x="8053388" y="4243388"/>
          <p14:tracePt t="52881" x="8080375" y="4256088"/>
          <p14:tracePt t="52889" x="8099425" y="4268788"/>
          <p14:tracePt t="52913" x="8118475" y="4268788"/>
          <p14:tracePt t="52929" x="8124825" y="4275138"/>
          <p14:tracePt t="53081" x="8124825" y="4281488"/>
          <p14:tracePt t="53553" x="8124825" y="4295775"/>
          <p14:tracePt t="53569" x="8105775" y="4308475"/>
          <p14:tracePt t="53577" x="8086725" y="4367213"/>
          <p14:tracePt t="53584" x="8066088" y="4418013"/>
          <p14:tracePt t="53593" x="8047038" y="4470400"/>
          <p14:tracePt t="53601" x="8015288" y="4541838"/>
          <p14:tracePt t="53609" x="7975600" y="4619625"/>
          <p14:tracePt t="53617" x="7950200" y="4672013"/>
          <p14:tracePt t="53626" x="7923213" y="4737100"/>
          <p14:tracePt t="53633" x="7916863" y="4775200"/>
          <p14:tracePt t="53641" x="7897813" y="4827588"/>
          <p14:tracePt t="53648" x="7885113" y="4852988"/>
          <p14:tracePt t="53657" x="7878763" y="4872038"/>
          <p14:tracePt t="53664" x="7866063" y="4892675"/>
          <p14:tracePt t="53673" x="7866063" y="4905375"/>
          <p14:tracePt t="53680" x="7859713" y="4911725"/>
          <p14:tracePt t="53689" x="7859713" y="4918075"/>
          <p14:tracePt t="53696" x="7859713" y="4924425"/>
          <p14:tracePt t="53712" x="7859713" y="4930775"/>
          <p14:tracePt t="53737" x="7859713" y="4937125"/>
          <p14:tracePt t="54033" x="7859713" y="4943475"/>
          <p14:tracePt t="54043" x="7859713" y="4956175"/>
          <p14:tracePt t="54049" x="7859713" y="4964113"/>
          <p14:tracePt t="54057" x="7859713" y="4976813"/>
          <p14:tracePt t="54065" x="7859713" y="4995863"/>
          <p14:tracePt t="54080" x="7859713" y="5008563"/>
          <p14:tracePt t="54089" x="7859713" y="5014913"/>
          <p14:tracePt t="54096" x="7859713" y="5027613"/>
          <p14:tracePt t="54113" x="7859713" y="5041900"/>
          <p14:tracePt t="54121" x="7859713" y="5054600"/>
          <p14:tracePt t="54129" x="7859713" y="5073650"/>
          <p14:tracePt t="54137" x="7859713" y="5080000"/>
          <p14:tracePt t="54145" x="7859713" y="5092700"/>
          <p14:tracePt t="54153" x="7859713" y="5105400"/>
          <p14:tracePt t="54162" x="7859713" y="5113338"/>
          <p14:tracePt t="54169" x="7859713" y="5119688"/>
          <p14:tracePt t="54177" x="7859713" y="5126038"/>
          <p14:tracePt t="54184" x="7859713" y="5132388"/>
          <p14:tracePt t="54233" x="7859713" y="5138738"/>
          <p14:tracePt t="54265" x="7859713" y="5145088"/>
          <p14:tracePt t="54273" x="7859713" y="5151438"/>
          <p14:tracePt t="54314" x="7859713" y="5157788"/>
          <p14:tracePt t="54329" x="7859713" y="5164138"/>
          <p14:tracePt t="54337" x="7859713" y="5170488"/>
          <p14:tracePt t="54346" x="7859713" y="5176838"/>
          <p14:tracePt t="54353" x="7845425" y="5184775"/>
          <p14:tracePt t="54362" x="7826375" y="5191125"/>
          <p14:tracePt t="54369" x="7820025" y="5197475"/>
          <p14:tracePt t="54377" x="7813675" y="5197475"/>
          <p14:tracePt t="54385" x="7807325" y="5203825"/>
          <p14:tracePt t="54401" x="7788275" y="5210175"/>
          <p14:tracePt t="54409" x="7781925" y="5216525"/>
          <p14:tracePt t="54425" x="7773988" y="5216525"/>
          <p14:tracePt t="54441" x="7767638" y="5216525"/>
          <p14:tracePt t="54449" x="7761288" y="5216525"/>
          <p14:tracePt t="54457" x="7748588" y="5216525"/>
          <p14:tracePt t="54465" x="7729538" y="5216525"/>
          <p14:tracePt t="54473" x="7723188" y="5222875"/>
          <p14:tracePt t="54484" x="7716838" y="5222875"/>
          <p14:tracePt t="54489" x="7696200" y="5222875"/>
          <p14:tracePt t="54498" x="7664450" y="5222875"/>
          <p14:tracePt t="54505" x="7639050" y="5222875"/>
          <p14:tracePt t="54515" x="7612063" y="5222875"/>
          <p14:tracePt t="54521" x="7580313" y="5222875"/>
          <p14:tracePt t="54530" x="7546975" y="5222875"/>
          <p14:tracePt t="54537" x="7502525" y="5222875"/>
          <p14:tracePt t="54547" x="7462838" y="5222875"/>
          <p14:tracePt t="54553" x="7443788" y="5222875"/>
          <p14:tracePt t="54562" x="7391400" y="5203825"/>
          <p14:tracePt t="54569" x="7359650" y="5197475"/>
          <p14:tracePt t="54577" x="7294563" y="5170488"/>
          <p14:tracePt t="54585" x="7248525" y="5170488"/>
          <p14:tracePt t="54593" x="7210425" y="5164138"/>
          <p14:tracePt t="54601" x="7158038" y="5145088"/>
          <p14:tracePt t="54609" x="7138988" y="5145088"/>
          <p14:tracePt t="54617" x="7099300" y="5138738"/>
          <p14:tracePt t="54625" x="7073900" y="5119688"/>
          <p14:tracePt t="54633" x="7061200" y="5119688"/>
          <p14:tracePt t="54641" x="7048500" y="5119688"/>
          <p14:tracePt t="54649" x="7027863" y="5113338"/>
          <p14:tracePt t="54657" x="7021513" y="5113338"/>
          <p14:tracePt t="54665" x="7008813" y="5105400"/>
          <p14:tracePt t="54673" x="7002463" y="5105400"/>
          <p14:tracePt t="54684" x="6989763" y="5099050"/>
          <p14:tracePt t="54689" x="6962775" y="5099050"/>
          <p14:tracePt t="54697" x="6937375" y="5086350"/>
          <p14:tracePt t="54705" x="6918325" y="5080000"/>
          <p14:tracePt t="54714" x="6865938" y="5073650"/>
          <p14:tracePt t="54720" x="6819900" y="5048250"/>
          <p14:tracePt t="54729" x="6769100" y="5027613"/>
          <p14:tracePt t="54736" x="6716713" y="5021263"/>
          <p14:tracePt t="54745" x="6664325" y="5008563"/>
          <p14:tracePt t="54753" x="6632575" y="4989513"/>
          <p14:tracePt t="54761" x="6580188" y="4983163"/>
          <p14:tracePt t="54769" x="6529388" y="4970463"/>
          <p14:tracePt t="54777" x="6508750" y="4964113"/>
          <p14:tracePt t="54785" x="6457950" y="4956175"/>
          <p14:tracePt t="54793" x="6450013" y="4956175"/>
          <p14:tracePt t="54801" x="6437313" y="4956175"/>
          <p14:tracePt t="54809" x="6430963" y="4956175"/>
          <p14:tracePt t="54849" x="6424613" y="4956175"/>
          <p14:tracePt t="54865" x="6418263" y="4956175"/>
          <p14:tracePt t="54883" x="6411913" y="4956175"/>
          <p14:tracePt t="54889" x="6399213" y="4956175"/>
          <p14:tracePt t="54953" x="6392863" y="4956175"/>
          <p14:tracePt t="55082" x="6399213" y="4949825"/>
          <p14:tracePt t="55089" x="6411913" y="4949825"/>
          <p14:tracePt t="55098" x="6430963" y="4949825"/>
          <p14:tracePt t="55105" x="6443663" y="4937125"/>
          <p14:tracePt t="55114" x="6457950" y="4937125"/>
          <p14:tracePt t="55121" x="6464300" y="4937125"/>
          <p14:tracePt t="55130" x="6477000" y="4937125"/>
          <p14:tracePt t="55137" x="6483350" y="4937125"/>
          <p14:tracePt t="55148" x="6496050" y="4937125"/>
          <p14:tracePt t="55153" x="6521450" y="4937125"/>
          <p14:tracePt t="55161" x="6548438" y="4937125"/>
          <p14:tracePt t="55169" x="6592888" y="4937125"/>
          <p14:tracePt t="55177" x="6638925" y="4937125"/>
          <p14:tracePt t="55185" x="6729413" y="4937125"/>
          <p14:tracePt t="55193" x="6794500" y="4937125"/>
          <p14:tracePt t="55201" x="6872288" y="4943475"/>
          <p14:tracePt t="55209" x="6962775" y="4970463"/>
          <p14:tracePt t="55217" x="7061200" y="4989513"/>
          <p14:tracePt t="55225" x="7119938" y="5002213"/>
          <p14:tracePt t="55233" x="7183438" y="5014913"/>
          <p14:tracePt t="55241" x="7248525" y="5035550"/>
          <p14:tracePt t="55249" x="7288213" y="5054600"/>
          <p14:tracePt t="55257" x="7313613" y="5060950"/>
          <p14:tracePt t="55267" x="7326313" y="5067300"/>
          <p14:tracePt t="55273" x="7332663" y="5067300"/>
          <p14:tracePt t="55283" x="7340600" y="5067300"/>
          <p14:tracePt t="55289" x="7346950" y="5067300"/>
          <p14:tracePt t="55298" x="7353300" y="5067300"/>
          <p14:tracePt t="55305" x="7359650" y="5067300"/>
          <p14:tracePt t="55313" x="7366000" y="5067300"/>
          <p14:tracePt t="55321" x="7397750" y="5067300"/>
          <p14:tracePt t="55331" x="7412038" y="5086350"/>
          <p14:tracePt t="55337" x="7418388" y="5086350"/>
          <p14:tracePt t="55346" x="7437438" y="5086350"/>
          <p14:tracePt t="55353" x="7456488" y="5092700"/>
          <p14:tracePt t="55362" x="7481888" y="5092700"/>
          <p14:tracePt t="55369" x="7515225" y="5092700"/>
          <p14:tracePt t="55377" x="7553325" y="5113338"/>
          <p14:tracePt t="55385" x="7580313" y="5119688"/>
          <p14:tracePt t="55393" x="7612063" y="5132388"/>
          <p14:tracePt t="55402" x="7631113" y="5138738"/>
          <p14:tracePt t="55409" x="7651750" y="5145088"/>
          <p14:tracePt t="55417" x="7677150" y="5145088"/>
          <p14:tracePt t="55425" x="7696200" y="5157788"/>
          <p14:tracePt t="55434" x="7716838" y="5157788"/>
          <p14:tracePt t="55441" x="7735888" y="5170488"/>
          <p14:tracePt t="55449" x="7748588" y="5170488"/>
          <p14:tracePt t="55457" x="7773988" y="5176838"/>
          <p14:tracePt t="55465" x="7781925" y="5184775"/>
          <p14:tracePt t="55473" x="7794625" y="5184775"/>
          <p14:tracePt t="55482" x="7800975" y="5191125"/>
          <p14:tracePt t="55489" x="7813675" y="5191125"/>
          <p14:tracePt t="55499" x="7820025" y="5191125"/>
          <p14:tracePt t="55505" x="7826375" y="5191125"/>
          <p14:tracePt t="55513" x="7839075" y="5197475"/>
          <p14:tracePt t="55521" x="7851775" y="5197475"/>
          <p14:tracePt t="55537" x="7859713" y="5197475"/>
          <p14:tracePt t="55553" x="7866063" y="5203825"/>
          <p14:tracePt t="55731" x="7859713" y="5203825"/>
          <p14:tracePt t="55737" x="7851775" y="5210175"/>
          <p14:tracePt t="55746" x="7839075" y="5210175"/>
          <p14:tracePt t="55753" x="7820025" y="5210175"/>
          <p14:tracePt t="55762" x="7800975" y="5216525"/>
          <p14:tracePt t="55769" x="7788275" y="5216525"/>
          <p14:tracePt t="55777" x="7761288" y="5229225"/>
          <p14:tracePt t="55785" x="7754938" y="5229225"/>
          <p14:tracePt t="55793" x="7742238" y="5229225"/>
          <p14:tracePt t="55802" x="7729538" y="5229225"/>
          <p14:tracePt t="55809" x="7710488" y="5229225"/>
          <p14:tracePt t="55817" x="7677150" y="5235575"/>
          <p14:tracePt t="55825" x="7645400" y="5235575"/>
          <p14:tracePt t="55834" x="7618413" y="5235575"/>
          <p14:tracePt t="55841" x="7593013" y="5235575"/>
          <p14:tracePt t="55849" x="7573963" y="5235575"/>
          <p14:tracePt t="55857" x="7546975" y="5235575"/>
          <p14:tracePt t="55865" x="7534275" y="5235575"/>
          <p14:tracePt t="55873" x="7527925" y="5235575"/>
          <p14:tracePt t="55993" x="7540625" y="5235575"/>
          <p14:tracePt t="56001" x="7546975" y="5235575"/>
          <p14:tracePt t="56010" x="7567613" y="5235575"/>
          <p14:tracePt t="56017" x="7593013" y="5235575"/>
          <p14:tracePt t="56027" x="7624763" y="5235575"/>
          <p14:tracePt t="56033" x="7651750" y="5235575"/>
          <p14:tracePt t="56041" x="7696200" y="5235575"/>
          <p14:tracePt t="56049" x="7742238" y="5241925"/>
          <p14:tracePt t="56059" x="7794625" y="5241925"/>
          <p14:tracePt t="56065" x="7813675" y="5256213"/>
          <p14:tracePt t="56073" x="7851775" y="5262563"/>
          <p14:tracePt t="56081" x="7885113" y="5262563"/>
          <p14:tracePt t="56099" x="7897813" y="5262563"/>
          <p14:tracePt t="56185" x="7904163" y="5268913"/>
          <p14:tracePt t="56193" x="7904163" y="5275263"/>
          <p14:tracePt t="56209" x="7885113" y="5281613"/>
          <p14:tracePt t="56217" x="7839075" y="5281613"/>
          <p14:tracePt t="56225" x="7773988" y="5281613"/>
          <p14:tracePt t="56233" x="7716838" y="5281613"/>
          <p14:tracePt t="56241" x="7683500" y="5281613"/>
          <p14:tracePt t="56249" x="7624763" y="5281613"/>
          <p14:tracePt t="56257" x="7599363" y="5281613"/>
          <p14:tracePt t="56265" x="7573963" y="5281613"/>
          <p14:tracePt t="56273" x="7567613" y="5281613"/>
          <p14:tracePt t="56282" x="7561263" y="5281613"/>
          <p14:tracePt t="56537" x="7546975" y="5281613"/>
          <p14:tracePt t="56545" x="7515225" y="5281613"/>
          <p14:tracePt t="56553" x="7404100" y="5281613"/>
          <p14:tracePt t="56563" x="7300913" y="5281613"/>
          <p14:tracePt t="56569" x="7151688" y="5281613"/>
          <p14:tracePt t="56577" x="6899275" y="5281613"/>
          <p14:tracePt t="56585" x="6619875" y="5281613"/>
          <p14:tracePt t="56593" x="6126163" y="5281613"/>
          <p14:tracePt t="56601" x="5665788" y="5281613"/>
          <p14:tracePt t="56609" x="5256213" y="5248275"/>
          <p14:tracePt t="56617" x="4899025" y="5191125"/>
          <p14:tracePt t="56625" x="4491038" y="5170488"/>
          <p14:tracePt t="56633" x="4108450" y="5138738"/>
          <p14:tracePt t="56641" x="3822700" y="5119688"/>
          <p14:tracePt t="56650" x="3627438" y="5105400"/>
          <p14:tracePt t="56657" x="3478213" y="5092700"/>
          <p14:tracePt t="56665" x="3322638" y="5092700"/>
          <p14:tracePt t="56673" x="3205163" y="5092700"/>
          <p14:tracePt t="56685" x="3154363" y="5080000"/>
          <p14:tracePt t="56689" x="3121025" y="5080000"/>
          <p14:tracePt t="56698" x="3095625" y="5080000"/>
          <p14:tracePt t="56705" x="3089275" y="5080000"/>
          <p14:tracePt t="56721" x="3076575" y="5080000"/>
          <p14:tracePt t="56730" x="3070225" y="5080000"/>
          <p14:tracePt t="56737" x="3049588" y="5080000"/>
          <p14:tracePt t="56750" x="3024188" y="5080000"/>
          <p14:tracePt t="56753" x="2978150" y="5080000"/>
          <p14:tracePt t="56761" x="2933700" y="5080000"/>
          <p14:tracePt t="56769" x="2843213" y="5080000"/>
          <p14:tracePt t="56777" x="2719388" y="5080000"/>
          <p14:tracePt t="56786" x="2595563" y="5067300"/>
          <p14:tracePt t="56793" x="2479675" y="5067300"/>
          <p14:tracePt t="56801" x="2355850" y="5067300"/>
          <p14:tracePt t="56809" x="2219325" y="5060950"/>
          <p14:tracePt t="56819" x="2160588" y="5060950"/>
          <p14:tracePt t="56825" x="2095500" y="5060950"/>
          <p14:tracePt t="56833" x="2063750" y="5048250"/>
          <p14:tracePt t="56841" x="2038350" y="5048250"/>
          <p14:tracePt t="56850" x="2024063" y="5048250"/>
          <p14:tracePt t="56922" x="2017713" y="5041900"/>
          <p14:tracePt t="56937" x="2017713" y="5035550"/>
          <p14:tracePt t="56944" x="2032000" y="5027613"/>
          <p14:tracePt t="56955" x="2057400" y="5021263"/>
          <p14:tracePt t="56961" x="2089150" y="5008563"/>
          <p14:tracePt t="56969" x="2154238" y="5002213"/>
          <p14:tracePt t="56977" x="2206625" y="4989513"/>
          <p14:tracePt t="56987" x="2284413" y="4983163"/>
          <p14:tracePt t="56993" x="2355850" y="4983163"/>
          <p14:tracePt t="57001" x="2420938" y="4970463"/>
          <p14:tracePt t="57010" x="2498725" y="4956175"/>
          <p14:tracePt t="57017" x="2622550" y="4943475"/>
          <p14:tracePt t="57025" x="2816225" y="4918075"/>
          <p14:tracePt t="57035" x="3063875" y="4918075"/>
          <p14:tracePt t="57041" x="3309938" y="4918075"/>
          <p14:tracePt t="57050" x="3505200" y="4924425"/>
          <p14:tracePt t="57059" x="3738563" y="4956175"/>
          <p14:tracePt t="57065" x="3881438" y="4995863"/>
          <p14:tracePt t="57073" x="4043363" y="5008563"/>
          <p14:tracePt t="57082" x="4198938" y="5048250"/>
          <p14:tracePt t="57089" x="4308475" y="5067300"/>
          <p14:tracePt t="57098" x="4400550" y="5092700"/>
          <p14:tracePt t="57105" x="4438650" y="5113338"/>
          <p14:tracePt t="57115" x="4445000" y="5113338"/>
          <p14:tracePt t="57225" x="4438650" y="5119688"/>
          <p14:tracePt t="57233" x="4413250" y="5119688"/>
          <p14:tracePt t="57241" x="4386263" y="5119688"/>
          <p14:tracePt t="57249" x="4329113" y="5119688"/>
          <p14:tracePt t="57257" x="4283075" y="5119688"/>
          <p14:tracePt t="57266" x="4179888" y="5119688"/>
          <p14:tracePt t="57273" x="4087813" y="5119688"/>
          <p14:tracePt t="57284" x="3978275" y="5099050"/>
          <p14:tracePt t="57289" x="3854450" y="5080000"/>
          <p14:tracePt t="57299" x="3744913" y="5054600"/>
          <p14:tracePt t="57305" x="3621088" y="5027613"/>
          <p14:tracePt t="57315" x="3497263" y="5002213"/>
          <p14:tracePt t="57321" x="3419475" y="4983163"/>
          <p14:tracePt t="57329" x="3322638" y="4943475"/>
          <p14:tracePt t="57337" x="3270250" y="4924425"/>
          <p14:tracePt t="57347" x="3251200" y="4918075"/>
          <p14:tracePt t="57353" x="3244850" y="4918075"/>
          <p14:tracePt t="57361" x="3238500" y="4918075"/>
          <p14:tracePt t="57457" x="3238500" y="4911725"/>
          <p14:tracePt t="57465" x="3257550" y="4911725"/>
          <p14:tracePt t="57472" x="3270250" y="4911725"/>
          <p14:tracePt t="57480" x="3303588" y="4911725"/>
          <p14:tracePt t="57489" x="3341688" y="4911725"/>
          <p14:tracePt t="57497" x="3400425" y="4911725"/>
          <p14:tracePt t="57505" x="3459163" y="4911725"/>
          <p14:tracePt t="57513" x="3524250" y="4911725"/>
          <p14:tracePt t="57520" x="3614738" y="4918075"/>
          <p14:tracePt t="57528" x="3725863" y="4937125"/>
          <p14:tracePt t="57537" x="3783013" y="4949825"/>
          <p14:tracePt t="57545" x="3867150" y="4970463"/>
          <p14:tracePt t="57553" x="3932238" y="4983163"/>
          <p14:tracePt t="57561" x="3965575" y="5002213"/>
          <p14:tracePt t="57569" x="4003675" y="5002213"/>
          <p14:tracePt t="57577" x="4016375" y="5002213"/>
          <p14:tracePt t="57585" x="4024313" y="5008563"/>
          <p14:tracePt t="57649" x="4016375" y="5014913"/>
          <p14:tracePt t="57657" x="3997325" y="5021263"/>
          <p14:tracePt t="57665" x="3965575" y="5021263"/>
          <p14:tracePt t="57673" x="3906838" y="5021263"/>
          <p14:tracePt t="57682" x="3848100" y="5021263"/>
          <p14:tracePt t="57689" x="3795713" y="5021263"/>
          <p14:tracePt t="57697" x="3679825" y="5021263"/>
          <p14:tracePt t="57705" x="3589338" y="5021263"/>
          <p14:tracePt t="57713" x="3490913" y="5014913"/>
          <p14:tracePt t="57721" x="3400425" y="5008563"/>
          <p14:tracePt t="57729" x="3322638" y="4995863"/>
          <p14:tracePt t="57737" x="3257550" y="4976813"/>
          <p14:tracePt t="57747" x="3225800" y="4976813"/>
          <p14:tracePt t="57753" x="3192463" y="4976813"/>
          <p14:tracePt t="57761" x="3167063" y="4964113"/>
          <p14:tracePt t="57769" x="3148013" y="4964113"/>
          <p14:tracePt t="57833" x="3148013" y="4956175"/>
          <p14:tracePt t="57841" x="3167063" y="4956175"/>
          <p14:tracePt t="57849" x="3198813" y="4956175"/>
          <p14:tracePt t="57857" x="3244850" y="4956175"/>
          <p14:tracePt t="57865" x="3322638" y="4956175"/>
          <p14:tracePt t="57873" x="3368675" y="4956175"/>
          <p14:tracePt t="57882" x="3425825" y="4956175"/>
          <p14:tracePt t="57902" x="3582988" y="4956175"/>
          <p14:tracePt t="57905" x="3673475" y="4956175"/>
          <p14:tracePt t="57913" x="3776663" y="4964113"/>
          <p14:tracePt t="57921" x="3841750" y="4976813"/>
          <p14:tracePt t="57929" x="3932238" y="4989513"/>
          <p14:tracePt t="57938" x="3984625" y="4995863"/>
          <p14:tracePt t="57945" x="3997325" y="4995863"/>
          <p14:tracePt t="57953" x="4003675" y="4995863"/>
          <p14:tracePt t="57961" x="4010025" y="4995863"/>
          <p14:tracePt t="58137" x="4003675" y="4995863"/>
          <p14:tracePt t="58145" x="3971925" y="4995863"/>
          <p14:tracePt t="58153" x="3938588" y="4995863"/>
          <p14:tracePt t="58161" x="3894138" y="4995863"/>
          <p14:tracePt t="58169" x="3829050" y="4989513"/>
          <p14:tracePt t="58177" x="3803650" y="4983163"/>
          <p14:tracePt t="58186" x="3770313" y="4983163"/>
          <p14:tracePt t="58193" x="3744913" y="4983163"/>
          <p14:tracePt t="58201" x="3732213" y="4976813"/>
          <p14:tracePt t="58305" x="3725863" y="4970463"/>
          <p14:tracePt t="58321" x="3738563" y="4964113"/>
          <p14:tracePt t="58329" x="3751263" y="4964113"/>
          <p14:tracePt t="58337" x="3763963" y="4964113"/>
          <p14:tracePt t="58345" x="3789363" y="4964113"/>
          <p14:tracePt t="58353" x="3803650" y="4964113"/>
          <p14:tracePt t="58361" x="3822700" y="4964113"/>
          <p14:tracePt t="58369" x="3835400" y="4964113"/>
          <p14:tracePt t="58377" x="3848100" y="4964113"/>
          <p14:tracePt t="58385" x="3860800" y="4964113"/>
          <p14:tracePt t="58393" x="3881438" y="4964113"/>
          <p14:tracePt t="58403" x="3887788" y="4964113"/>
          <p14:tracePt t="58409" x="3906838" y="4964113"/>
          <p14:tracePt t="58417" x="3932238" y="4964113"/>
          <p14:tracePt t="58425" x="3952875" y="4964113"/>
          <p14:tracePt t="58435" x="3990975" y="4964113"/>
          <p14:tracePt t="58441" x="4024313" y="4964113"/>
          <p14:tracePt t="58450" x="4056063" y="4964113"/>
          <p14:tracePt t="58457" x="4087813" y="4964113"/>
          <p14:tracePt t="58467" x="4127500" y="4964113"/>
          <p14:tracePt t="58472" x="4159250" y="4976813"/>
          <p14:tracePt t="58481" x="4165600" y="4976813"/>
          <p14:tracePt t="58489" x="4179888" y="4976813"/>
          <p14:tracePt t="58585" x="4159250" y="4976813"/>
          <p14:tracePt t="58593" x="4133850" y="4983163"/>
          <p14:tracePt t="58601" x="4102100" y="4983163"/>
          <p14:tracePt t="58609" x="4056063" y="4983163"/>
          <p14:tracePt t="58617" x="4010025" y="4983163"/>
          <p14:tracePt t="58625" x="3946525" y="4983163"/>
          <p14:tracePt t="58635" x="3887788" y="4983163"/>
          <p14:tracePt t="58641" x="3810000" y="4983163"/>
          <p14:tracePt t="58649" x="3744913" y="4983163"/>
          <p14:tracePt t="58657" x="3654425" y="4983163"/>
          <p14:tracePt t="58668" x="3575050" y="4964113"/>
          <p14:tracePt t="58673" x="3524250" y="4956175"/>
          <p14:tracePt t="58682" x="3478213" y="4943475"/>
          <p14:tracePt t="58689" x="3425825" y="4924425"/>
          <p14:tracePt t="58697" x="3400425" y="4924425"/>
          <p14:tracePt t="58705" x="3387725" y="4918075"/>
          <p14:tracePt t="58713" x="3381375" y="4918075"/>
          <p14:tracePt t="58841" x="3406775" y="4911725"/>
          <p14:tracePt t="58849" x="3446463" y="4911725"/>
          <p14:tracePt t="58857" x="3490913" y="4911725"/>
          <p14:tracePt t="58865" x="3536950" y="4911725"/>
          <p14:tracePt t="58873" x="3595688" y="4911725"/>
          <p14:tracePt t="58881" x="3660775" y="4911725"/>
          <p14:tracePt t="58903" x="3789363" y="4943475"/>
          <p14:tracePt t="58906" x="3854450" y="4970463"/>
          <p14:tracePt t="58913" x="3887788" y="4970463"/>
          <p14:tracePt t="58920" x="3946525" y="4976813"/>
          <p14:tracePt t="58929" x="4010025" y="4989513"/>
          <p14:tracePt t="58937" x="4049713" y="4995863"/>
          <p14:tracePt t="58945" x="4081463" y="4995863"/>
          <p14:tracePt t="58952" x="4087813" y="5002213"/>
          <p14:tracePt t="58961" x="4095750" y="5002213"/>
          <p14:tracePt t="59041" x="4081463" y="5002213"/>
          <p14:tracePt t="59049" x="4024313" y="5002213"/>
          <p14:tracePt t="59059" x="3959225" y="5002213"/>
          <p14:tracePt t="59066" x="3867150" y="5002213"/>
          <p14:tracePt t="59073" x="3751263" y="4995863"/>
          <p14:tracePt t="59081" x="3654425" y="4976813"/>
          <p14:tracePt t="59089" x="3562350" y="4949825"/>
          <p14:tracePt t="59097" x="3465513" y="4924425"/>
          <p14:tracePt t="59105" x="3375025" y="4918075"/>
          <p14:tracePt t="59113" x="3297238" y="4892675"/>
          <p14:tracePt t="59121" x="3232150" y="4878388"/>
          <p14:tracePt t="59129" x="3205163" y="4872038"/>
          <p14:tracePt t="59177" x="3198813" y="4865688"/>
          <p14:tracePt t="59201" x="3213100" y="4859338"/>
          <p14:tracePt t="59209" x="3238500" y="4859338"/>
          <p14:tracePt t="59216" x="3270250" y="4859338"/>
          <p14:tracePt t="59225" x="3309938" y="4859338"/>
          <p14:tracePt t="59233" x="3348038" y="4859338"/>
          <p14:tracePt t="59241" x="3425825" y="4859338"/>
          <p14:tracePt t="59249" x="3490913" y="4859338"/>
          <p14:tracePt t="59257" x="3582988" y="4865688"/>
          <p14:tracePt t="59267" x="3679825" y="4886325"/>
          <p14:tracePt t="59273" x="3751263" y="4886325"/>
          <p14:tracePt t="59281" x="3816350" y="4911725"/>
          <p14:tracePt t="59289" x="3854450" y="4911725"/>
          <p14:tracePt t="59297" x="3867150" y="4911725"/>
          <p14:tracePt t="59305" x="3875088" y="4911725"/>
          <p14:tracePt t="59321" x="3887788" y="4911725"/>
          <p14:tracePt t="59416" x="3867150" y="4911725"/>
          <p14:tracePt t="59425" x="3848100" y="4911725"/>
          <p14:tracePt t="59434" x="3803650" y="4911725"/>
          <p14:tracePt t="59441" x="3751263" y="4911725"/>
          <p14:tracePt t="59449" x="3705225" y="4911725"/>
          <p14:tracePt t="59456" x="3679825" y="4911725"/>
          <p14:tracePt t="59465" x="3660775" y="4911725"/>
          <p14:tracePt t="59473" x="3621088" y="4911725"/>
          <p14:tracePt t="59481" x="3614738" y="4911725"/>
          <p14:tracePt t="59488" x="3608388" y="4911725"/>
          <p14:tracePt t="59529" x="3602038" y="4911725"/>
          <p14:tracePt t="59553" x="3614738" y="4905375"/>
          <p14:tracePt t="59561" x="3621088" y="4905375"/>
          <p14:tracePt t="59569" x="3633788" y="4905375"/>
          <p14:tracePt t="59577" x="3646488" y="4905375"/>
          <p14:tracePt t="59585" x="3679825" y="4905375"/>
          <p14:tracePt t="59593" x="3692525" y="4905375"/>
          <p14:tracePt t="59601" x="3717925" y="4905375"/>
          <p14:tracePt t="59609" x="3732213" y="4905375"/>
          <p14:tracePt t="59969" x="0" y="0"/>
        </p14:tracePtLst>
        <p14:tracePtLst>
          <p14:tracePt t="61941" x="7878763" y="4781550"/>
          <p14:tracePt t="62017" x="7878763" y="4775200"/>
          <p14:tracePt t="62041" x="7878763" y="4768850"/>
          <p14:tracePt t="62049" x="7878763" y="4756150"/>
          <p14:tracePt t="62057" x="7878763" y="4743450"/>
          <p14:tracePt t="62065" x="7872413" y="4697413"/>
          <p14:tracePt t="62075" x="7866063" y="4657725"/>
          <p14:tracePt t="62081" x="7845425" y="4625975"/>
          <p14:tracePt t="62088" x="7826375" y="4587875"/>
          <p14:tracePt t="62097" x="7807325" y="4548188"/>
          <p14:tracePt t="62104" x="7794625" y="4522788"/>
          <p14:tracePt t="62112" x="7773988" y="4508500"/>
          <p14:tracePt t="62120" x="7767638" y="4470400"/>
          <p14:tracePt t="62128" x="7748588" y="4445000"/>
          <p14:tracePt t="62136" x="7723188" y="4418013"/>
          <p14:tracePt t="62145" x="7696200" y="4392613"/>
          <p14:tracePt t="62153" x="7670800" y="4352925"/>
          <p14:tracePt t="62161" x="7651750" y="4340225"/>
          <p14:tracePt t="62169" x="7639050" y="4327525"/>
          <p14:tracePt t="62177" x="7618413" y="4321175"/>
          <p14:tracePt t="62186" x="7605713" y="4314825"/>
          <p14:tracePt t="62193" x="7599363" y="4314825"/>
          <p14:tracePt t="62201" x="7586663" y="4302125"/>
          <p14:tracePt t="62209" x="7567613" y="4295775"/>
          <p14:tracePt t="62217" x="7553325" y="4295775"/>
          <p14:tracePt t="62226" x="7540625" y="4281488"/>
          <p14:tracePt t="62233" x="7521575" y="4275138"/>
          <p14:tracePt t="62241" x="7508875" y="4268788"/>
          <p14:tracePt t="62249" x="7502525" y="4268788"/>
          <p14:tracePt t="62259" x="7489825" y="4268788"/>
          <p14:tracePt t="62265" x="7462838" y="4262438"/>
          <p14:tracePt t="62273" x="7443788" y="4256088"/>
          <p14:tracePt t="62281" x="7412038" y="4243388"/>
          <p14:tracePt t="62289" x="7397750" y="4243388"/>
          <p14:tracePt t="62297" x="7372350" y="4243388"/>
          <p14:tracePt t="62305" x="7346950" y="4243388"/>
          <p14:tracePt t="62313" x="7313613" y="4237038"/>
          <p14:tracePt t="62321" x="7281863" y="4237038"/>
          <p14:tracePt t="62329" x="7248525" y="4237038"/>
          <p14:tracePt t="62337" x="7204075" y="4237038"/>
          <p14:tracePt t="62345" x="7164388" y="4237038"/>
          <p14:tracePt t="62353" x="7105650" y="4237038"/>
          <p14:tracePt t="62361" x="7073900" y="4237038"/>
          <p14:tracePt t="62370" x="7015163" y="4237038"/>
          <p14:tracePt t="62377" x="6970713" y="4237038"/>
          <p14:tracePt t="62386" x="6943725" y="4237038"/>
          <p14:tracePt t="62393" x="6911975" y="4237038"/>
          <p14:tracePt t="62402" x="6865938" y="4237038"/>
          <p14:tracePt t="62408" x="6834188" y="4237038"/>
          <p14:tracePt t="62417" x="6807200" y="4249738"/>
          <p14:tracePt t="62425" x="6781800" y="4256088"/>
          <p14:tracePt t="62433" x="6756400" y="4262438"/>
          <p14:tracePt t="62441" x="6729413" y="4281488"/>
          <p14:tracePt t="62449" x="6716713" y="4281488"/>
          <p14:tracePt t="62456" x="6684963" y="4302125"/>
          <p14:tracePt t="62464" x="6664325" y="4308475"/>
          <p14:tracePt t="62472" x="6638925" y="4314825"/>
          <p14:tracePt t="62481" x="6613525" y="4333875"/>
          <p14:tracePt t="62497" x="6592888" y="4340225"/>
          <p14:tracePt t="62504" x="6561138" y="4367213"/>
          <p14:tracePt t="62512" x="6554788" y="4373563"/>
          <p14:tracePt t="62520" x="6542088" y="4379913"/>
          <p14:tracePt t="62528" x="6515100" y="4398963"/>
          <p14:tracePt t="62537" x="6508750" y="4405313"/>
          <p14:tracePt t="62545" x="6496050" y="4418013"/>
          <p14:tracePt t="62552" x="6489700" y="4445000"/>
          <p14:tracePt t="62560" x="6489700" y="4464050"/>
          <p14:tracePt t="62568" x="6470650" y="4489450"/>
          <p14:tracePt t="62577" x="6464300" y="4516438"/>
          <p14:tracePt t="62585" x="6464300" y="4529138"/>
          <p14:tracePt t="62593" x="6464300" y="4554538"/>
          <p14:tracePt t="62601" x="6464300" y="4579938"/>
          <p14:tracePt t="62609" x="6464300" y="4606925"/>
          <p14:tracePt t="62616" x="6464300" y="4619625"/>
          <p14:tracePt t="62625" x="6477000" y="4651375"/>
          <p14:tracePt t="62632" x="6483350" y="4691063"/>
          <p14:tracePt t="62641" x="6489700" y="4716463"/>
          <p14:tracePt t="62649" x="6529388" y="4756150"/>
          <p14:tracePt t="62657" x="6548438" y="4781550"/>
          <p14:tracePt t="62665" x="6573838" y="4806950"/>
          <p14:tracePt t="62673" x="6600825" y="4833938"/>
          <p14:tracePt t="62681" x="6613525" y="4846638"/>
          <p14:tracePt t="62689" x="6651625" y="4872038"/>
          <p14:tracePt t="62699" x="6670675" y="4892675"/>
          <p14:tracePt t="62705" x="6697663" y="4899025"/>
          <p14:tracePt t="62713" x="6716713" y="4911725"/>
          <p14:tracePt t="62723" x="6742113" y="4918075"/>
          <p14:tracePt t="62730" x="6762750" y="4918075"/>
          <p14:tracePt t="62738" x="6794500" y="4937125"/>
          <p14:tracePt t="62745" x="6846888" y="4943475"/>
          <p14:tracePt t="62754" x="6872288" y="4964113"/>
          <p14:tracePt t="62762" x="6943725" y="4970463"/>
          <p14:tracePt t="62768" x="7002463" y="4983163"/>
          <p14:tracePt t="62777" x="7126288" y="4995863"/>
          <p14:tracePt t="62785" x="7223125" y="5014913"/>
          <p14:tracePt t="62793" x="7340600" y="5027613"/>
          <p14:tracePt t="62800" x="7462838" y="5027613"/>
          <p14:tracePt t="62809" x="7586663" y="5041900"/>
          <p14:tracePt t="62817" x="7677150" y="5041900"/>
          <p14:tracePt t="62825" x="7735888" y="5041900"/>
          <p14:tracePt t="62832" x="7800975" y="5041900"/>
          <p14:tracePt t="62841" x="7826375" y="5041900"/>
          <p14:tracePt t="62849" x="7845425" y="5041900"/>
          <p14:tracePt t="62856" x="7866063" y="5041900"/>
          <p14:tracePt t="62864" x="7872413" y="5041900"/>
          <p14:tracePt t="62872" x="7891463" y="5035550"/>
          <p14:tracePt t="62881" x="7897813" y="5027613"/>
          <p14:tracePt t="62888" x="7923213" y="5002213"/>
          <p14:tracePt t="62897" x="7931150" y="4989513"/>
          <p14:tracePt t="62905" x="7937500" y="4983163"/>
          <p14:tracePt t="62913" x="7943850" y="4970463"/>
          <p14:tracePt t="62924" x="7956550" y="4943475"/>
          <p14:tracePt t="62938" x="7994650" y="4872038"/>
          <p14:tracePt t="62945" x="8002588" y="4846638"/>
          <p14:tracePt t="62955" x="8021638" y="4806950"/>
          <p14:tracePt t="62961" x="8021638" y="4794250"/>
          <p14:tracePt t="62970" x="8027988" y="4768850"/>
          <p14:tracePt t="62977" x="8027988" y="4756150"/>
          <p14:tracePt t="62987" x="8040688" y="4716463"/>
          <p14:tracePt t="62993" x="8040688" y="4697413"/>
          <p14:tracePt t="63001" x="8040688" y="4691063"/>
          <p14:tracePt t="63009" x="8040688" y="4665663"/>
          <p14:tracePt t="63017" x="8040688" y="4645025"/>
          <p14:tracePt t="63026" x="8034338" y="4619625"/>
          <p14:tracePt t="63033" x="8008938" y="4579938"/>
          <p14:tracePt t="63041" x="7988300" y="4541838"/>
          <p14:tracePt t="63049" x="7937500" y="4495800"/>
          <p14:tracePt t="63059" x="7891463" y="4445000"/>
          <p14:tracePt t="63065" x="7820025" y="4386263"/>
          <p14:tracePt t="63073" x="7767638" y="4352925"/>
          <p14:tracePt t="63081" x="7683500" y="4308475"/>
          <p14:tracePt t="63089" x="7605713" y="4262438"/>
          <p14:tracePt t="63098" x="7508875" y="4210050"/>
          <p14:tracePt t="63105" x="7412038" y="4178300"/>
          <p14:tracePt t="63113" x="7332663" y="4140200"/>
          <p14:tracePt t="63122" x="7242175" y="4140200"/>
          <p14:tracePt t="63132" x="7158038" y="4119563"/>
          <p14:tracePt t="63137" x="7099300" y="4106863"/>
          <p14:tracePt t="63145" x="7061200" y="4106863"/>
          <p14:tracePt t="63154" x="7027863" y="4106863"/>
          <p14:tracePt t="63163" x="6996113" y="4106863"/>
          <p14:tracePt t="63170" x="6962775" y="4106863"/>
          <p14:tracePt t="63177" x="6924675" y="4132263"/>
          <p14:tracePt t="63186" x="6872288" y="4165600"/>
          <p14:tracePt t="63192" x="6813550" y="4217988"/>
          <p14:tracePt t="63200" x="6756400" y="4275138"/>
          <p14:tracePt t="63209" x="6735763" y="4340225"/>
          <p14:tracePt t="63216" x="6710363" y="4430713"/>
          <p14:tracePt t="63225" x="6704013" y="4508500"/>
          <p14:tracePt t="63233" x="6691313" y="4619625"/>
          <p14:tracePt t="63241" x="6691313" y="4697413"/>
          <p14:tracePt t="63249" x="6691313" y="4768850"/>
          <p14:tracePt t="63257" x="6691313" y="4846638"/>
          <p14:tracePt t="63264" x="6691313" y="4872038"/>
          <p14:tracePt t="63272" x="6710363" y="4911725"/>
          <p14:tracePt t="63281" x="6742113" y="4949825"/>
          <p14:tracePt t="63288" x="6750050" y="4983163"/>
          <p14:tracePt t="63297" x="6807200" y="5041900"/>
          <p14:tracePt t="63304" x="6834188" y="5080000"/>
          <p14:tracePt t="63313" x="6878638" y="5119688"/>
          <p14:tracePt t="63320" x="6884988" y="5138738"/>
          <p14:tracePt t="63329" x="6924675" y="5184775"/>
          <p14:tracePt t="63337" x="6950075" y="5210175"/>
          <p14:tracePt t="63346" x="6989763" y="5229225"/>
          <p14:tracePt t="63353" x="7021513" y="5241925"/>
          <p14:tracePt t="63361" x="7061200" y="5256213"/>
          <p14:tracePt t="63370" x="7126288" y="5281613"/>
          <p14:tracePt t="63377" x="7177088" y="5287963"/>
          <p14:tracePt t="63386" x="7235825" y="5287963"/>
          <p14:tracePt t="63393" x="7313613" y="5300663"/>
          <p14:tracePt t="63403" x="7404100" y="5300663"/>
          <p14:tracePt t="63409" x="7450138" y="5300663"/>
          <p14:tracePt t="63418" x="7502525" y="5300663"/>
          <p14:tracePt t="63425" x="7561263" y="5300663"/>
          <p14:tracePt t="63433" x="7612063" y="5275263"/>
          <p14:tracePt t="63441" x="7670800" y="5241925"/>
          <p14:tracePt t="63449" x="7702550" y="5235575"/>
          <p14:tracePt t="63457" x="7742238" y="5203825"/>
          <p14:tracePt t="63465" x="7794625" y="5164138"/>
          <p14:tracePt t="63473" x="7826375" y="5138738"/>
          <p14:tracePt t="63481" x="7851775" y="5092700"/>
          <p14:tracePt t="63489" x="7859713" y="5086350"/>
          <p14:tracePt t="63497" x="7866063" y="5048250"/>
          <p14:tracePt t="63507" x="7878763" y="5002213"/>
          <p14:tracePt t="63513" x="7885113" y="4937125"/>
          <p14:tracePt t="63522" x="7885113" y="4905375"/>
          <p14:tracePt t="63528" x="7885113" y="4865688"/>
          <p14:tracePt t="63536" x="7885113" y="4859338"/>
          <p14:tracePt t="63544" x="7885113" y="4846638"/>
          <p14:tracePt t="63553" x="7885113" y="4840288"/>
          <p14:tracePt t="63561" x="7885113" y="4833938"/>
          <p14:tracePt t="63570" x="7878763" y="4814888"/>
          <p14:tracePt t="63577" x="7866063" y="4806950"/>
          <p14:tracePt t="63585" x="7826375" y="4787900"/>
          <p14:tracePt t="63593" x="7781925" y="4775200"/>
          <p14:tracePt t="63600" x="7683500" y="4743450"/>
          <p14:tracePt t="63609" x="7593013" y="4716463"/>
          <p14:tracePt t="63617" x="7450138" y="4678363"/>
          <p14:tracePt t="63624" x="7300913" y="4651375"/>
          <p14:tracePt t="63632" x="7099300" y="4600575"/>
          <p14:tracePt t="63640" x="6931025" y="4587875"/>
          <p14:tracePt t="63648" x="6813550" y="4573588"/>
          <p14:tracePt t="63657" x="6670675" y="4560888"/>
          <p14:tracePt t="63665" x="6554788" y="4560888"/>
          <p14:tracePt t="63673" x="6489700" y="4560888"/>
          <p14:tracePt t="63681" x="6457950" y="4573588"/>
          <p14:tracePt t="63689" x="6430963" y="4600575"/>
          <p14:tracePt t="63697" x="6418263" y="4645025"/>
          <p14:tracePt t="63707" x="6418263" y="4710113"/>
          <p14:tracePt t="63713" x="6418263" y="4768850"/>
          <p14:tracePt t="63722" x="6457950" y="4840288"/>
          <p14:tracePt t="63729" x="6489700" y="4905375"/>
          <p14:tracePt t="63738" x="6521450" y="4976813"/>
          <p14:tracePt t="63745" x="6561138" y="5041900"/>
          <p14:tracePt t="63752" x="6613525" y="5092700"/>
          <p14:tracePt t="63761" x="6651625" y="5138738"/>
          <p14:tracePt t="63770" x="6697663" y="5176838"/>
          <p14:tracePt t="63777" x="6735763" y="5210175"/>
          <p14:tracePt t="63785" x="6788150" y="5241925"/>
          <p14:tracePt t="63793" x="6827838" y="5268913"/>
          <p14:tracePt t="63801" x="6865938" y="5287963"/>
          <p14:tracePt t="63809" x="6899275" y="5294313"/>
          <p14:tracePt t="63819" x="6962775" y="5294313"/>
          <p14:tracePt t="63825" x="7008813" y="5294313"/>
          <p14:tracePt t="63833" x="7054850" y="5294313"/>
          <p14:tracePt t="63841" x="7092950" y="5294313"/>
          <p14:tracePt t="63850" x="7170738" y="5262563"/>
          <p14:tracePt t="63857" x="7223125" y="5229225"/>
          <p14:tracePt t="63865" x="7281863" y="5197475"/>
          <p14:tracePt t="63873" x="7319963" y="5157788"/>
          <p14:tracePt t="63890" x="7378700" y="5060950"/>
          <p14:tracePt t="63897" x="7397750" y="5008563"/>
          <p14:tracePt t="63907" x="7412038" y="4964113"/>
          <p14:tracePt t="63913" x="7418388" y="4924425"/>
          <p14:tracePt t="63921" x="7418388" y="4878388"/>
          <p14:tracePt t="63929" x="7418388" y="4846638"/>
          <p14:tracePt t="63938" x="7418388" y="4821238"/>
          <p14:tracePt t="63945" x="7418388" y="4794250"/>
          <p14:tracePt t="63954" x="7418388" y="4762500"/>
          <p14:tracePt t="63961" x="7397750" y="4722813"/>
          <p14:tracePt t="63971" x="7372350" y="4684713"/>
          <p14:tracePt t="63977" x="7326313" y="4645025"/>
          <p14:tracePt t="63985" x="7288213" y="4613275"/>
          <p14:tracePt t="63993" x="7235825" y="4594225"/>
          <p14:tracePt t="64001" x="7158038" y="4579938"/>
          <p14:tracePt t="64011" x="7112000" y="4573588"/>
          <p14:tracePt t="64017" x="7034213" y="4560888"/>
          <p14:tracePt t="64025" x="6983413" y="4560888"/>
          <p14:tracePt t="64033" x="6924675" y="4560888"/>
          <p14:tracePt t="64043" x="6878638" y="4560888"/>
          <p14:tracePt t="64049" x="6781800" y="4579938"/>
          <p14:tracePt t="64057" x="6735763" y="4632325"/>
          <p14:tracePt t="64065" x="6697663" y="4691063"/>
          <p14:tracePt t="64073" x="6678613" y="4716463"/>
          <p14:tracePt t="64081" x="6670675" y="4749800"/>
          <p14:tracePt t="64090" x="6670675" y="4781550"/>
          <p14:tracePt t="64097" x="6670675" y="4787900"/>
          <p14:tracePt t="64106" x="6684963" y="4814888"/>
          <p14:tracePt t="64113" x="6723063" y="4833938"/>
          <p14:tracePt t="64122" x="6775450" y="4859338"/>
          <p14:tracePt t="64129" x="6813550" y="4892675"/>
          <p14:tracePt t="64137" x="6884988" y="4924425"/>
          <p14:tracePt t="64145" x="6962775" y="4964113"/>
          <p14:tracePt t="64154" x="7061200" y="5008563"/>
          <p14:tracePt t="64161" x="7183438" y="5021263"/>
          <p14:tracePt t="64170" x="7275513" y="5021263"/>
          <p14:tracePt t="64176" x="7366000" y="5021263"/>
          <p14:tracePt t="64185" x="7412038" y="5021263"/>
          <p14:tracePt t="64193" x="7443788" y="5021263"/>
          <p14:tracePt t="64200" x="7469188" y="5021263"/>
          <p14:tracePt t="64209" x="7489825" y="5002213"/>
          <p14:tracePt t="64217" x="7502525" y="4976813"/>
          <p14:tracePt t="64225" x="7502525" y="4943475"/>
          <p14:tracePt t="64233" x="7502525" y="4937125"/>
          <p14:tracePt t="64241" x="7502525" y="4924425"/>
          <p14:tracePt t="64250" x="7502525" y="4911725"/>
          <p14:tracePt t="64257" x="7502525" y="4905375"/>
          <p14:tracePt t="64265" x="7502525" y="4899025"/>
          <p14:tracePt t="64273" x="7502525" y="4878388"/>
          <p14:tracePt t="64282" x="7496175" y="4872038"/>
          <p14:tracePt t="64289" x="7481888" y="4859338"/>
          <p14:tracePt t="64297" x="7456488" y="4846638"/>
          <p14:tracePt t="64305" x="7431088" y="4827588"/>
          <p14:tracePt t="64313" x="7397750" y="4806950"/>
          <p14:tracePt t="64321" x="7372350" y="4800600"/>
          <p14:tracePt t="64329" x="7332663" y="4794250"/>
          <p14:tracePt t="64337" x="7319963" y="4781550"/>
          <p14:tracePt t="64345" x="7294563" y="4775200"/>
          <p14:tracePt t="64354" x="7288213" y="4775200"/>
          <p14:tracePt t="64361" x="7275513" y="4775200"/>
          <p14:tracePt t="64370" x="7269163" y="4775200"/>
          <p14:tracePt t="64489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7A40B016-DD3A-468C-AD0C-4FA22C7EA6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55588"/>
            <a:ext cx="87852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Soft lithography:</a:t>
            </a:r>
            <a:br>
              <a:rPr lang="en-US"/>
            </a:br>
            <a:r>
              <a:rPr lang="en-US"/>
              <a:t>microcontact printing</a:t>
            </a: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E5D7C11F-C09B-4DAC-A67B-784EE9092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054225"/>
            <a:ext cx="8728075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468C07-0814-4736-8934-9A84B3180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10"/>
    </mc:Choice>
    <mc:Fallback>
      <p:transition spd="slow" advTm="45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43" x="1908175" y="3484563"/>
          <p14:tracePt t="5545" x="1901825" y="3484563"/>
          <p14:tracePt t="5562" x="1895475" y="3484563"/>
          <p14:tracePt t="5570" x="1862138" y="3490913"/>
          <p14:tracePt t="5578" x="1830388" y="3509963"/>
          <p14:tracePt t="5586" x="1803400" y="3509963"/>
          <p14:tracePt t="5594" x="1758950" y="3516313"/>
          <p14:tracePt t="5603" x="1719263" y="3529013"/>
          <p14:tracePt t="5610" x="1674813" y="3535363"/>
          <p14:tracePt t="5618" x="1641475" y="3535363"/>
          <p14:tracePt t="5626" x="1616075" y="3535363"/>
          <p14:tracePt t="5636" x="1570038" y="3543300"/>
          <p14:tracePt t="5642" x="1531938" y="3556000"/>
          <p14:tracePt t="5650" x="1498600" y="3562350"/>
          <p14:tracePt t="5658" x="1460500" y="3575050"/>
          <p14:tracePt t="5666" x="1414463" y="3581400"/>
          <p14:tracePt t="5674" x="1376363" y="3587750"/>
          <p14:tracePt t="5682" x="1330325" y="3600450"/>
          <p14:tracePt t="5690" x="1292225" y="3621088"/>
          <p14:tracePt t="5699" x="1239838" y="3627438"/>
          <p14:tracePt t="5707" x="1206500" y="3646488"/>
          <p14:tracePt t="5715" x="1149350" y="3678238"/>
          <p14:tracePt t="5724" x="1128713" y="3684588"/>
          <p14:tracePt t="5730" x="1063625" y="3717925"/>
          <p14:tracePt t="5739" x="1038225" y="3724275"/>
          <p14:tracePt t="5746" x="1025525" y="3736975"/>
          <p14:tracePt t="5755" x="1000125" y="3749675"/>
          <p14:tracePt t="5762" x="985838" y="3770313"/>
          <p14:tracePt t="5771" x="966788" y="3783013"/>
          <p14:tracePt t="5779" x="960438" y="3789363"/>
          <p14:tracePt t="5787" x="947738" y="3814763"/>
          <p14:tracePt t="5794" x="947738" y="3821113"/>
          <p14:tracePt t="5803" x="947738" y="3841750"/>
          <p14:tracePt t="5811" x="947738" y="3854450"/>
          <p14:tracePt t="5819" x="947738" y="3886200"/>
          <p14:tracePt t="5827" x="947738" y="3905250"/>
          <p14:tracePt t="5836" x="947738" y="3938588"/>
          <p14:tracePt t="5843" x="947738" y="3963988"/>
          <p14:tracePt t="5850" x="966788" y="3976688"/>
          <p14:tracePt t="5858" x="979488" y="4003675"/>
          <p14:tracePt t="5867" x="1000125" y="4029075"/>
          <p14:tracePt t="5875" x="1012825" y="4054475"/>
          <p14:tracePt t="5892" x="1071563" y="4106863"/>
          <p14:tracePt t="5899" x="1096963" y="4125913"/>
          <p14:tracePt t="5907" x="1122363" y="4146550"/>
          <p14:tracePt t="5914" x="1155700" y="4171950"/>
          <p14:tracePt t="5923" x="1174750" y="4178300"/>
          <p14:tracePt t="5930" x="1220788" y="4217988"/>
          <p14:tracePt t="5939" x="1246188" y="4230688"/>
          <p14:tracePt t="5946" x="1252538" y="4237038"/>
          <p14:tracePt t="5955" x="1284288" y="4249738"/>
          <p14:tracePt t="5963" x="1298575" y="4256088"/>
          <p14:tracePt t="5971" x="1336675" y="4268788"/>
          <p14:tracePt t="5978" x="1376363" y="4281488"/>
          <p14:tracePt t="5987" x="1395413" y="4295775"/>
          <p14:tracePt t="5994" x="1433513" y="4314825"/>
          <p14:tracePt t="6004" x="1466850" y="4314825"/>
          <p14:tracePt t="6011" x="1504950" y="4321175"/>
          <p14:tracePt t="6019" x="1557338" y="4340225"/>
          <p14:tracePt t="6027" x="1616075" y="4340225"/>
          <p14:tracePt t="6037" x="1681163" y="4352925"/>
          <p14:tracePt t="6043" x="1739900" y="4352925"/>
          <p14:tracePt t="6050" x="1836738" y="4359275"/>
          <p14:tracePt t="6060" x="1927225" y="4373563"/>
          <p14:tracePt t="6067" x="2017713" y="4373563"/>
          <p14:tracePt t="6076" x="2095500" y="4373563"/>
          <p14:tracePt t="6083" x="2187575" y="4373563"/>
          <p14:tracePt t="6091" x="2244725" y="4373563"/>
          <p14:tracePt t="6099" x="2309813" y="4373563"/>
          <p14:tracePt t="6107" x="2374900" y="4359275"/>
          <p14:tracePt t="6114" x="2452688" y="4327525"/>
          <p14:tracePt t="6122" x="2536825" y="4289425"/>
          <p14:tracePt t="6130" x="2614613" y="4256088"/>
          <p14:tracePt t="6138" x="2700338" y="4224338"/>
          <p14:tracePt t="6146" x="2797175" y="4159250"/>
          <p14:tracePt t="6154" x="2849563" y="4125913"/>
          <p14:tracePt t="6162" x="2933700" y="4054475"/>
          <p14:tracePt t="6170" x="2992438" y="3997325"/>
          <p14:tracePt t="6178" x="3030538" y="3957638"/>
          <p14:tracePt t="6186" x="3049588" y="3919538"/>
          <p14:tracePt t="6194" x="3070225" y="3886200"/>
          <p14:tracePt t="6202" x="3070225" y="3860800"/>
          <p14:tracePt t="6210" x="3070225" y="3833813"/>
          <p14:tracePt t="6218" x="3070225" y="3821113"/>
          <p14:tracePt t="6226" x="3070225" y="3808413"/>
          <p14:tracePt t="6235" x="3055938" y="3789363"/>
          <p14:tracePt t="6242" x="3049588" y="3783013"/>
          <p14:tracePt t="6250" x="3043238" y="3776663"/>
          <p14:tracePt t="6258" x="3024188" y="3770313"/>
          <p14:tracePt t="6266" x="2998788" y="3749675"/>
          <p14:tracePt t="6274" x="2965450" y="3743325"/>
          <p14:tracePt t="6282" x="2940050" y="3724275"/>
          <p14:tracePt t="6290" x="2887663" y="3698875"/>
          <p14:tracePt t="6299" x="2855913" y="3692525"/>
          <p14:tracePt t="6307" x="2803525" y="3665538"/>
          <p14:tracePt t="6315" x="2738438" y="3646488"/>
          <p14:tracePt t="6323" x="2673350" y="3633788"/>
          <p14:tracePt t="6331" x="2608263" y="3613150"/>
          <p14:tracePt t="6339" x="2557463" y="3606800"/>
          <p14:tracePt t="6346" x="2517775" y="3587750"/>
          <p14:tracePt t="6355" x="2473325" y="3575050"/>
          <p14:tracePt t="6362" x="2427288" y="3575050"/>
          <p14:tracePt t="6371" x="2374900" y="3568700"/>
          <p14:tracePt t="6378" x="2309813" y="3556000"/>
          <p14:tracePt t="6387" x="2278063" y="3549650"/>
          <p14:tracePt t="6394" x="2232025" y="3549650"/>
          <p14:tracePt t="6402" x="2141538" y="3549650"/>
          <p14:tracePt t="6410" x="2063750" y="3535363"/>
          <p14:tracePt t="6418" x="1998663" y="3535363"/>
          <p14:tracePt t="6426" x="1908175" y="3535363"/>
          <p14:tracePt t="6435" x="1874838" y="3535363"/>
          <p14:tracePt t="6442" x="1790700" y="3535363"/>
          <p14:tracePt t="6450" x="1712913" y="3535363"/>
          <p14:tracePt t="6458" x="1622425" y="3556000"/>
          <p14:tracePt t="6466" x="1544638" y="3562350"/>
          <p14:tracePt t="6475" x="1447800" y="3600450"/>
          <p14:tracePt t="6482" x="1382713" y="3633788"/>
          <p14:tracePt t="6492" x="1330325" y="3652838"/>
          <p14:tracePt t="6498" x="1292225" y="3684588"/>
          <p14:tracePt t="6507" x="1265238" y="3711575"/>
          <p14:tracePt t="6515" x="1239838" y="3736975"/>
          <p14:tracePt t="6523" x="1220788" y="3749675"/>
          <p14:tracePt t="6530" x="1193800" y="3789363"/>
          <p14:tracePt t="6538" x="1181100" y="3841750"/>
          <p14:tracePt t="6546" x="1181100" y="3873500"/>
          <p14:tracePt t="6557" x="1181100" y="3898900"/>
          <p14:tracePt t="6563" x="1181100" y="3944938"/>
          <p14:tracePt t="6571" x="1181100" y="3976688"/>
          <p14:tracePt t="6578" x="1187450" y="4010025"/>
          <p14:tracePt t="6586" x="1193800" y="4035425"/>
          <p14:tracePt t="6594" x="1246188" y="4100513"/>
          <p14:tracePt t="6602" x="1277938" y="4140200"/>
          <p14:tracePt t="6610" x="1304925" y="4165600"/>
          <p14:tracePt t="6618" x="1355725" y="4197350"/>
          <p14:tracePt t="6626" x="1395413" y="4224338"/>
          <p14:tracePt t="6635" x="1447800" y="4268788"/>
          <p14:tracePt t="6644" x="1531938" y="4314825"/>
          <p14:tracePt t="6651" x="1609725" y="4346575"/>
          <p14:tracePt t="6659" x="1687513" y="4359275"/>
          <p14:tracePt t="6667" x="1758950" y="4392613"/>
          <p14:tracePt t="6676" x="1836738" y="4405313"/>
          <p14:tracePt t="6682" x="1914525" y="4418013"/>
          <p14:tracePt t="6693" x="1992313" y="4418013"/>
          <p14:tracePt t="6698" x="2038350" y="4418013"/>
          <p14:tracePt t="6708" x="2070100" y="4418013"/>
          <p14:tracePt t="6715" x="2128838" y="4405313"/>
          <p14:tracePt t="6723" x="2166938" y="4386263"/>
          <p14:tracePt t="6730" x="2206625" y="4346575"/>
          <p14:tracePt t="6739" x="2252663" y="4314825"/>
          <p14:tracePt t="6746" x="2303463" y="4268788"/>
          <p14:tracePt t="6755" x="2362200" y="4217988"/>
          <p14:tracePt t="6763" x="2387600" y="4178300"/>
          <p14:tracePt t="6771" x="2420938" y="4132263"/>
          <p14:tracePt t="6778" x="2439988" y="4068763"/>
          <p14:tracePt t="6787" x="2452688" y="4022725"/>
          <p14:tracePt t="6794" x="2459038" y="3970338"/>
          <p14:tracePt t="6802" x="2459038" y="3925888"/>
          <p14:tracePt t="6811" x="2459038" y="3879850"/>
          <p14:tracePt t="6819" x="2459038" y="3848100"/>
          <p14:tracePt t="6827" x="2459038" y="3802063"/>
          <p14:tracePt t="6835" x="2459038" y="3762375"/>
          <p14:tracePt t="6843" x="2439988" y="3724275"/>
          <p14:tracePt t="6852" x="2420938" y="3698875"/>
          <p14:tracePt t="6858" x="2408238" y="3684588"/>
          <p14:tracePt t="6867" x="2401888" y="3678238"/>
          <p14:tracePt t="6875" x="2381250" y="3665538"/>
          <p14:tracePt t="6890" x="2336800" y="3646488"/>
          <p14:tracePt t="6898" x="2297113" y="3640138"/>
          <p14:tracePt t="6906" x="2265363" y="3627438"/>
          <p14:tracePt t="6914" x="2232025" y="3621088"/>
          <p14:tracePt t="6922" x="2181225" y="3600450"/>
          <p14:tracePt t="6930" x="2116138" y="3587750"/>
          <p14:tracePt t="6938" x="2076450" y="3581400"/>
          <p14:tracePt t="6946" x="2017713" y="3581400"/>
          <p14:tracePt t="6954" x="1973263" y="3581400"/>
          <p14:tracePt t="6962" x="1908175" y="3581400"/>
          <p14:tracePt t="6970" x="1862138" y="3581400"/>
          <p14:tracePt t="6978" x="1817688" y="3581400"/>
          <p14:tracePt t="6987" x="1752600" y="3581400"/>
          <p14:tracePt t="6995" x="1706563" y="3581400"/>
          <p14:tracePt t="7003" x="1654175" y="3594100"/>
          <p14:tracePt t="7011" x="1616075" y="3613150"/>
          <p14:tracePt t="7019" x="1582738" y="3621088"/>
          <p14:tracePt t="7027" x="1544638" y="3665538"/>
          <p14:tracePt t="7035" x="1504950" y="3692525"/>
          <p14:tracePt t="7043" x="1447800" y="3724275"/>
          <p14:tracePt t="7052" x="1420813" y="3749675"/>
          <p14:tracePt t="7059" x="1408113" y="3776663"/>
          <p14:tracePt t="7067" x="1370013" y="3814763"/>
          <p14:tracePt t="7075" x="1349375" y="3841750"/>
          <p14:tracePt t="7083" x="1330325" y="3886200"/>
          <p14:tracePt t="7092" x="1323975" y="3905250"/>
          <p14:tracePt t="7099" x="1317625" y="3932238"/>
          <p14:tracePt t="7108" x="1317625" y="3951288"/>
          <p14:tracePt t="7114" x="1311275" y="3976688"/>
          <p14:tracePt t="7124" x="1311275" y="4003675"/>
          <p14:tracePt t="7131" x="1311275" y="4029075"/>
          <p14:tracePt t="7139" x="1311275" y="4041775"/>
          <p14:tracePt t="7147" x="1311275" y="4054475"/>
          <p14:tracePt t="7155" x="1311275" y="4068763"/>
          <p14:tracePt t="7163" x="1311275" y="4087813"/>
          <p14:tracePt t="7171" x="1311275" y="4100513"/>
          <p14:tracePt t="7179" x="1317625" y="4132263"/>
          <p14:tracePt t="7187" x="1317625" y="4159250"/>
          <p14:tracePt t="7196" x="1336675" y="4210050"/>
          <p14:tracePt t="7211" x="1349375" y="4230688"/>
          <p14:tracePt t="7219" x="1349375" y="4249738"/>
          <p14:tracePt t="7227" x="1362075" y="4275138"/>
          <p14:tracePt t="7235" x="1362075" y="4281488"/>
          <p14:tracePt t="7244" x="1370013" y="4302125"/>
          <p14:tracePt t="7251" x="1370013" y="4308475"/>
          <p14:tracePt t="7258" x="1370013" y="4321175"/>
          <p14:tracePt t="7275" x="1370013" y="4327525"/>
          <p14:tracePt t="7283" x="1370013" y="4340225"/>
          <p14:tracePt t="7307" x="1370013" y="4352925"/>
          <p14:tracePt t="7339" x="1370013" y="4359275"/>
          <p14:tracePt t="7347" x="1362075" y="4373563"/>
          <p14:tracePt t="7355" x="1355725" y="4379913"/>
          <p14:tracePt t="7363" x="1349375" y="4379913"/>
          <p14:tracePt t="7371" x="1330325" y="4392613"/>
          <p14:tracePt t="7379" x="1292225" y="4398963"/>
          <p14:tracePt t="7387" x="1265238" y="4405313"/>
          <p14:tracePt t="7396" x="1246188" y="4418013"/>
          <p14:tracePt t="7403" x="1206500" y="4424363"/>
          <p14:tracePt t="7411" x="1168400" y="4445000"/>
          <p14:tracePt t="7419" x="1122363" y="4445000"/>
          <p14:tracePt t="7426" x="1071563" y="4464050"/>
          <p14:tracePt t="7434" x="1038225" y="4464050"/>
          <p14:tracePt t="7442" x="1006475" y="4470400"/>
          <p14:tracePt t="7450" x="966788" y="4483100"/>
          <p14:tracePt t="7458" x="941388" y="4495800"/>
          <p14:tracePt t="7466" x="920750" y="4508500"/>
          <p14:tracePt t="7474" x="895350" y="4508500"/>
          <p14:tracePt t="7482" x="869950" y="4522788"/>
          <p14:tracePt t="7492" x="842963" y="4535488"/>
          <p14:tracePt t="7498" x="830263" y="4541838"/>
          <p14:tracePt t="7506" x="823913" y="4548188"/>
          <p14:tracePt t="7514" x="817563" y="4548188"/>
          <p14:tracePt t="7527" x="811213" y="4548188"/>
          <p14:tracePt t="7530" x="804863" y="4548188"/>
          <p14:tracePt t="7594" x="798513" y="4548188"/>
          <p14:tracePt t="7618" x="792163" y="4548188"/>
          <p14:tracePt t="7658" x="785813" y="4548188"/>
          <p14:tracePt t="7682" x="771525" y="4548188"/>
          <p14:tracePt t="7882" x="765175" y="4548188"/>
          <p14:tracePt t="8147" x="765175" y="4554538"/>
          <p14:tracePt t="8156" x="779463" y="4554538"/>
          <p14:tracePt t="8163" x="785813" y="4560888"/>
          <p14:tracePt t="8171" x="798513" y="4560888"/>
          <p14:tracePt t="8179" x="804863" y="4560888"/>
          <p14:tracePt t="8186" x="823913" y="4567238"/>
          <p14:tracePt t="8195" x="830263" y="4567238"/>
          <p14:tracePt t="8202" x="836613" y="4567238"/>
          <p14:tracePt t="8211" x="863600" y="4579938"/>
          <p14:tracePt t="8219" x="869950" y="4579938"/>
          <p14:tracePt t="8227" x="901700" y="4600575"/>
          <p14:tracePt t="8235" x="920750" y="4606925"/>
          <p14:tracePt t="8243" x="941388" y="4606925"/>
          <p14:tracePt t="8251" x="960438" y="4613275"/>
          <p14:tracePt t="8259" x="1000125" y="4632325"/>
          <p14:tracePt t="8267" x="1031875" y="4638675"/>
          <p14:tracePt t="8277" x="1071563" y="4651375"/>
          <p14:tracePt t="8282" x="1109663" y="4678363"/>
          <p14:tracePt t="8290" x="1162050" y="4697413"/>
          <p14:tracePt t="8298" x="1200150" y="4716463"/>
          <p14:tracePt t="8307" x="1246188" y="4729163"/>
          <p14:tracePt t="8314" x="1311275" y="4749800"/>
          <p14:tracePt t="8322" x="1362075" y="4762500"/>
          <p14:tracePt t="8330" x="1414463" y="4781550"/>
          <p14:tracePt t="8338" x="1466850" y="4800600"/>
          <p14:tracePt t="8347" x="1504950" y="4821238"/>
          <p14:tracePt t="8355" x="1538288" y="4827588"/>
          <p14:tracePt t="8363" x="1563688" y="4846638"/>
          <p14:tracePt t="8371" x="1576388" y="4846638"/>
          <p14:tracePt t="8379" x="1590675" y="4846638"/>
          <p14:tracePt t="8387" x="1609725" y="4852988"/>
          <p14:tracePt t="8395" x="1622425" y="4852988"/>
          <p14:tracePt t="8402" x="1628775" y="4852988"/>
          <p14:tracePt t="8411" x="1641475" y="4859338"/>
          <p14:tracePt t="8427" x="1647825" y="4859338"/>
          <p14:tracePt t="8435" x="1654175" y="4865688"/>
          <p14:tracePt t="8443" x="1662113" y="4865688"/>
          <p14:tracePt t="8450" x="1674813" y="4865688"/>
          <p14:tracePt t="8460" x="1693863" y="4886325"/>
          <p14:tracePt t="8467" x="1700213" y="4886325"/>
          <p14:tracePt t="8478" x="1719263" y="4892675"/>
          <p14:tracePt t="8483" x="1746250" y="4899025"/>
          <p14:tracePt t="8492" x="1784350" y="4918075"/>
          <p14:tracePt t="8499" x="1790700" y="4918075"/>
          <p14:tracePt t="8510" x="1811338" y="4918075"/>
          <p14:tracePt t="8514" x="1824038" y="4924425"/>
          <p14:tracePt t="8523" x="1843088" y="4924425"/>
          <p14:tracePt t="8531" x="1849438" y="4930775"/>
          <p14:tracePt t="8546" x="1855788" y="4930775"/>
          <p14:tracePt t="8554" x="1862138" y="4930775"/>
          <p14:tracePt t="8570" x="1868488" y="4930775"/>
          <p14:tracePt t="8594" x="1874838" y="4930775"/>
          <p14:tracePt t="8610" x="1882775" y="4930775"/>
          <p14:tracePt t="8626" x="1889125" y="4930775"/>
          <p14:tracePt t="8634" x="1895475" y="4930775"/>
          <p14:tracePt t="8642" x="1901825" y="4930775"/>
          <p14:tracePt t="8650" x="1914525" y="4930775"/>
          <p14:tracePt t="8658" x="1927225" y="4930775"/>
          <p14:tracePt t="8666" x="1966913" y="4911725"/>
          <p14:tracePt t="8675" x="2032000" y="4892675"/>
          <p14:tracePt t="8682" x="2122488" y="4865688"/>
          <p14:tracePt t="8690" x="2232025" y="4833938"/>
          <p14:tracePt t="8698" x="2324100" y="4821238"/>
          <p14:tracePt t="8707" x="2420938" y="4806950"/>
          <p14:tracePt t="8714" x="2479675" y="4794250"/>
          <p14:tracePt t="8722" x="2576513" y="4775200"/>
          <p14:tracePt t="8730" x="2641600" y="4762500"/>
          <p14:tracePt t="8738" x="2706688" y="4729163"/>
          <p14:tracePt t="8746" x="2784475" y="4703763"/>
          <p14:tracePt t="8755" x="2835275" y="4684713"/>
          <p14:tracePt t="8762" x="2874963" y="4665663"/>
          <p14:tracePt t="8770" x="2887663" y="4657725"/>
          <p14:tracePt t="8778" x="2914650" y="4632325"/>
          <p14:tracePt t="8786" x="2921000" y="4625975"/>
          <p14:tracePt t="8794" x="2927350" y="4619625"/>
          <p14:tracePt t="8802" x="2946400" y="4613275"/>
          <p14:tracePt t="8809" x="2959100" y="4600575"/>
          <p14:tracePt t="8826" x="2978150" y="4579938"/>
          <p14:tracePt t="8834" x="2984500" y="4573588"/>
          <p14:tracePt t="8842" x="2992438" y="4567238"/>
          <p14:tracePt t="8850" x="2998788" y="4567238"/>
          <p14:tracePt t="8858" x="3005138" y="4560888"/>
          <p14:tracePt t="8866" x="3011488" y="4554538"/>
          <p14:tracePt t="8875" x="3024188" y="4548188"/>
          <p14:tracePt t="8892" x="3055938" y="4516438"/>
          <p14:tracePt t="8898" x="3070225" y="4508500"/>
          <p14:tracePt t="8907" x="3089275" y="4489450"/>
          <p14:tracePt t="8914" x="3101975" y="4476750"/>
          <p14:tracePt t="8930" x="3121025" y="4457700"/>
          <p14:tracePt t="8938" x="3127375" y="4451350"/>
          <p14:tracePt t="8954" x="3127375" y="4445000"/>
          <p14:tracePt t="8970" x="3135313" y="4438650"/>
          <p14:tracePt t="8978" x="3135313" y="4430713"/>
          <p14:tracePt t="8994" x="3135313" y="4424363"/>
          <p14:tracePt t="9018" x="3135313" y="4418013"/>
          <p14:tracePt t="9026" x="3135313" y="4411663"/>
          <p14:tracePt t="9034" x="3135313" y="4405313"/>
          <p14:tracePt t="9042" x="3135313" y="4392613"/>
          <p14:tracePt t="9050" x="3135313" y="4386263"/>
          <p14:tracePt t="9067" x="3135313" y="4367213"/>
          <p14:tracePt t="9076" x="3135313" y="4359275"/>
          <p14:tracePt t="9082" x="3135313" y="4352925"/>
          <p14:tracePt t="9091" x="3135313" y="4346575"/>
          <p14:tracePt t="9110" x="3135313" y="4340225"/>
          <p14:tracePt t="9115" x="3135313" y="4327525"/>
          <p14:tracePt t="9130" x="3135313" y="4321175"/>
          <p14:tracePt t="9140" x="3135313" y="4308475"/>
          <p14:tracePt t="9155" x="3135313" y="4295775"/>
          <p14:tracePt t="9163" x="3135313" y="4289425"/>
          <p14:tracePt t="9186" x="3135313" y="4268788"/>
          <p14:tracePt t="9234" x="3135313" y="4262438"/>
          <p14:tracePt t="9555" x="3127375" y="4268788"/>
          <p14:tracePt t="9579" x="3135313" y="4268788"/>
          <p14:tracePt t="9587" x="3154363" y="4268788"/>
          <p14:tracePt t="9595" x="3198813" y="4268788"/>
          <p14:tracePt t="9603" x="3251200" y="4268788"/>
          <p14:tracePt t="9611" x="3341688" y="4256088"/>
          <p14:tracePt t="9619" x="3440113" y="4243388"/>
          <p14:tracePt t="9627" x="3530600" y="4224338"/>
          <p14:tracePt t="9635" x="3667125" y="4197350"/>
          <p14:tracePt t="9644" x="3751263" y="4171950"/>
          <p14:tracePt t="9651" x="3860800" y="4140200"/>
          <p14:tracePt t="9660" x="3984625" y="4100513"/>
          <p14:tracePt t="9667" x="4102100" y="4087813"/>
          <p14:tracePt t="9675" x="4230688" y="4035425"/>
          <p14:tracePt t="9683" x="4322763" y="4029075"/>
          <p14:tracePt t="9693" x="4419600" y="3990975"/>
          <p14:tracePt t="9699" x="4529138" y="3951288"/>
          <p14:tracePt t="9707" x="4621213" y="3944938"/>
          <p14:tracePt t="9715" x="4711700" y="3919538"/>
          <p14:tracePt t="9724" x="4795838" y="3886200"/>
          <p14:tracePt t="9731" x="4860925" y="3873500"/>
          <p14:tracePt t="9739" x="4926013" y="3854450"/>
          <p14:tracePt t="9747" x="4957763" y="3841750"/>
          <p14:tracePt t="9754" x="4997450" y="3821113"/>
          <p14:tracePt t="9763" x="5010150" y="3821113"/>
          <p14:tracePt t="9771" x="5029200" y="3814763"/>
          <p14:tracePt t="9780" x="5056188" y="3808413"/>
          <p14:tracePt t="9787" x="5068888" y="3808413"/>
          <p14:tracePt t="9795" x="5094288" y="3802063"/>
          <p14:tracePt t="9803" x="5127625" y="3802063"/>
          <p14:tracePt t="9815" x="5172075" y="3783013"/>
          <p14:tracePt t="9819" x="5211763" y="3770313"/>
          <p14:tracePt t="9827" x="5256213" y="3762375"/>
          <p14:tracePt t="9835" x="5283200" y="3743325"/>
          <p14:tracePt t="9843" x="5314950" y="3743325"/>
          <p14:tracePt t="9851" x="5367338" y="3724275"/>
          <p14:tracePt t="9859" x="5380038" y="3717925"/>
          <p14:tracePt t="9866" x="5392738" y="3717925"/>
          <p14:tracePt t="9875" x="5411788" y="3711575"/>
          <p14:tracePt t="9882" x="5438775" y="3705225"/>
          <p14:tracePt t="9891" x="5445125" y="3698875"/>
          <p14:tracePt t="9899" x="5457825" y="3698875"/>
          <p14:tracePt t="9907" x="5483225" y="3684588"/>
          <p14:tracePt t="9915" x="5497513" y="3684588"/>
          <p14:tracePt t="9924" x="5510213" y="3678238"/>
          <p14:tracePt t="9948" x="5516563" y="3671888"/>
          <p14:tracePt t="10082" x="5522913" y="3671888"/>
          <p14:tracePt t="10090" x="5516563" y="3678238"/>
          <p14:tracePt t="10098" x="5510213" y="3684588"/>
          <p14:tracePt t="10106" x="5476875" y="3711575"/>
          <p14:tracePt t="10114" x="5438775" y="3749675"/>
          <p14:tracePt t="10123" x="5354638" y="3821113"/>
          <p14:tracePt t="10130" x="5283200" y="3892550"/>
          <p14:tracePt t="10138" x="5184775" y="3944938"/>
          <p14:tracePt t="10146" x="5127625" y="3983038"/>
          <p14:tracePt t="10155" x="5048250" y="4048125"/>
          <p14:tracePt t="10162" x="4964113" y="4081463"/>
          <p14:tracePt t="10170" x="4879975" y="4140200"/>
          <p14:tracePt t="10178" x="4783138" y="4203700"/>
          <p14:tracePt t="10186" x="4718050" y="4224338"/>
          <p14:tracePt t="10194" x="4665663" y="4268788"/>
          <p14:tracePt t="10202" x="4581525" y="4314825"/>
          <p14:tracePt t="10210" x="4529138" y="4346575"/>
          <p14:tracePt t="10219" x="4478338" y="4379913"/>
          <p14:tracePt t="10227" x="4406900" y="4424363"/>
          <p14:tracePt t="10235" x="4354513" y="4470400"/>
          <p14:tracePt t="10244" x="4329113" y="4495800"/>
          <p14:tracePt t="10250" x="4302125" y="4522788"/>
          <p14:tracePt t="10259" x="4276725" y="4535488"/>
          <p14:tracePt t="10267" x="4257675" y="4541838"/>
          <p14:tracePt t="10275" x="4244975" y="4554538"/>
          <p14:tracePt t="10293" x="4224338" y="4567238"/>
          <p14:tracePt t="10299" x="4217988" y="4573588"/>
          <p14:tracePt t="10314" x="4211638" y="4579938"/>
          <p14:tracePt t="10387" x="4230688" y="4579938"/>
          <p14:tracePt t="10396" x="4251325" y="4567238"/>
          <p14:tracePt t="10403" x="4283075" y="4541838"/>
          <p14:tracePt t="10411" x="4335463" y="4522788"/>
          <p14:tracePt t="10419" x="4406900" y="4476750"/>
          <p14:tracePt t="10428" x="4457700" y="4430713"/>
          <p14:tracePt t="10435" x="4497388" y="4411663"/>
          <p14:tracePt t="10443" x="4556125" y="4359275"/>
          <p14:tracePt t="10450" x="4594225" y="4314825"/>
          <p14:tracePt t="10459" x="4633913" y="4275138"/>
          <p14:tracePt t="10466" x="4672013" y="4256088"/>
          <p14:tracePt t="10475" x="4711700" y="4217988"/>
          <p14:tracePt t="10483" x="4770438" y="4171950"/>
          <p14:tracePt t="10491" x="4821238" y="4125913"/>
          <p14:tracePt t="10499" x="4892675" y="4068763"/>
          <p14:tracePt t="10507" x="4945063" y="4029075"/>
          <p14:tracePt t="10515" x="5003800" y="3983038"/>
          <p14:tracePt t="10522" x="5056188" y="3938588"/>
          <p14:tracePt t="10531" x="5094288" y="3919538"/>
          <p14:tracePt t="10539" x="5133975" y="3898900"/>
          <p14:tracePt t="10547" x="5146675" y="3886200"/>
          <p14:tracePt t="10557" x="5159375" y="3879850"/>
          <p14:tracePt t="10562" x="5165725" y="3879850"/>
          <p14:tracePt t="10707" x="5153025" y="3879850"/>
          <p14:tracePt t="10715" x="5100638" y="3919538"/>
          <p14:tracePt t="10723" x="5062538" y="3951288"/>
          <p14:tracePt t="10731" x="4997450" y="3997325"/>
          <p14:tracePt t="10739" x="4926013" y="4029075"/>
          <p14:tracePt t="10747" x="4860925" y="4087813"/>
          <p14:tracePt t="10756" x="4776788" y="4132263"/>
          <p14:tracePt t="10765" x="4711700" y="4178300"/>
          <p14:tracePt t="10770" x="4640263" y="4210050"/>
          <p14:tracePt t="10779" x="4575175" y="4237038"/>
          <p14:tracePt t="10786" x="4522788" y="4256088"/>
          <p14:tracePt t="10796" x="4497388" y="4281488"/>
          <p14:tracePt t="10802" x="4484688" y="4281488"/>
          <p14:tracePt t="10811" x="4465638" y="4295775"/>
          <p14:tracePt t="10851" x="4451350" y="4302125"/>
          <p14:tracePt t="10863" x="4445000" y="4302125"/>
          <p14:tracePt t="10867" x="4413250" y="4314825"/>
          <p14:tracePt t="10875" x="4379913" y="4314825"/>
          <p14:tracePt t="10883" x="4335463" y="4321175"/>
          <p14:tracePt t="10891" x="4295775" y="4327525"/>
          <p14:tracePt t="10899" x="4276725" y="4327525"/>
          <p14:tracePt t="10907" x="4270375" y="4327525"/>
          <p14:tracePt t="10914" x="4257675" y="4327525"/>
          <p14:tracePt t="10946" x="4251325" y="4327525"/>
          <p14:tracePt t="10955" x="4251325" y="4302125"/>
          <p14:tracePt t="10963" x="4251325" y="4256088"/>
          <p14:tracePt t="10971" x="4251325" y="4230688"/>
          <p14:tracePt t="10980" x="4257675" y="4197350"/>
          <p14:tracePt t="10987" x="4257675" y="4159250"/>
          <p14:tracePt t="10995" x="4257675" y="4125913"/>
          <p14:tracePt t="11003" x="4270375" y="4100513"/>
          <p14:tracePt t="11012" x="4270375" y="4087813"/>
          <p14:tracePt t="11019" x="4270375" y="4060825"/>
          <p14:tracePt t="11027" x="4270375" y="4054475"/>
          <p14:tracePt t="11035" x="4270375" y="4041775"/>
          <p14:tracePt t="11043" x="4270375" y="4029075"/>
          <p14:tracePt t="11051" x="4283075" y="4010025"/>
          <p14:tracePt t="11059" x="4289425" y="4003675"/>
          <p14:tracePt t="11067" x="4289425" y="3990975"/>
          <p14:tracePt t="11075" x="4308475" y="3963988"/>
          <p14:tracePt t="11083" x="4316413" y="3957638"/>
          <p14:tracePt t="11091" x="4322763" y="3938588"/>
          <p14:tracePt t="11099" x="4329113" y="3932238"/>
          <p14:tracePt t="11107" x="4335463" y="3925888"/>
          <p14:tracePt t="11123" x="4341813" y="3919538"/>
          <p14:tracePt t="11131" x="4354513" y="3905250"/>
          <p14:tracePt t="11139" x="4379913" y="3879850"/>
          <p14:tracePt t="11148" x="4386263" y="3873500"/>
          <p14:tracePt t="11155" x="4400550" y="3860800"/>
          <p14:tracePt t="11163" x="4419600" y="3841750"/>
          <p14:tracePt t="11171" x="4465638" y="3821113"/>
          <p14:tracePt t="11180" x="4484688" y="3814763"/>
          <p14:tracePt t="11186" x="4497388" y="3795713"/>
          <p14:tracePt t="11195" x="4503738" y="3789363"/>
          <p14:tracePt t="11227" x="4510088" y="3783013"/>
          <p14:tracePt t="11244" x="4516438" y="3776663"/>
          <p14:tracePt t="11250" x="4522788" y="3770313"/>
          <p14:tracePt t="11259" x="4529138" y="3756025"/>
          <p14:tracePt t="11267" x="4537075" y="3749675"/>
          <p14:tracePt t="11275" x="4549775" y="3749675"/>
          <p14:tracePt t="11282" x="4568825" y="3736975"/>
          <p14:tracePt t="11298" x="4581525" y="3736975"/>
          <p14:tracePt t="11316" x="4587875" y="3730625"/>
          <p14:tracePt t="11346" x="4594225" y="3730625"/>
          <p14:tracePt t="11419" x="4568825" y="3770313"/>
          <p14:tracePt t="11427" x="4510088" y="3841750"/>
          <p14:tracePt t="11435" x="4438650" y="3925888"/>
          <p14:tracePt t="11444" x="4367213" y="3997325"/>
          <p14:tracePt t="11451" x="4295775" y="4068763"/>
          <p14:tracePt t="11459" x="4224338" y="4140200"/>
          <p14:tracePt t="11467" x="4152900" y="4184650"/>
          <p14:tracePt t="11475" x="4102100" y="4230688"/>
          <p14:tracePt t="11482" x="4062413" y="4256088"/>
          <p14:tracePt t="11491" x="4024313" y="4289425"/>
          <p14:tracePt t="11498" x="3984625" y="4314825"/>
          <p14:tracePt t="11507" x="3959225" y="4333875"/>
          <p14:tracePt t="11517" x="3932238" y="4340225"/>
          <p14:tracePt t="11523" x="3913188" y="4359275"/>
          <p14:tracePt t="11531" x="3894138" y="4373563"/>
          <p14:tracePt t="11539" x="3894138" y="4379913"/>
          <p14:tracePt t="11556" x="3887788" y="4386263"/>
          <p14:tracePt t="11564" x="3875088" y="4398963"/>
          <p14:tracePt t="11571" x="3867150" y="4405313"/>
          <p14:tracePt t="11587" x="3860800" y="4424363"/>
          <p14:tracePt t="11595" x="3854450" y="4430713"/>
          <p14:tracePt t="11603" x="3848100" y="4438650"/>
          <p14:tracePt t="11613" x="3841750" y="4445000"/>
          <p14:tracePt t="11698" x="3841750" y="4451350"/>
          <p14:tracePt t="11707" x="3860800" y="4445000"/>
          <p14:tracePt t="11715" x="3906838" y="4430713"/>
          <p14:tracePt t="11723" x="3959225" y="4386263"/>
          <p14:tracePt t="11731" x="4016375" y="4352925"/>
          <p14:tracePt t="11739" x="4068763" y="4308475"/>
          <p14:tracePt t="11748" x="4140200" y="4249738"/>
          <p14:tracePt t="11755" x="4205288" y="4203700"/>
          <p14:tracePt t="11762" x="4289425" y="4119563"/>
          <p14:tracePt t="11771" x="4360863" y="4060825"/>
          <p14:tracePt t="11780" x="4445000" y="4016375"/>
          <p14:tracePt t="11786" x="4529138" y="3957638"/>
          <p14:tracePt t="11796" x="4594225" y="3911600"/>
          <p14:tracePt t="11803" x="4678363" y="3860800"/>
          <p14:tracePt t="11813" x="4749800" y="3795713"/>
          <p14:tracePt t="11818" x="4821238" y="3724275"/>
          <p14:tracePt t="11827" x="4899025" y="3671888"/>
          <p14:tracePt t="11834" x="4970463" y="3640138"/>
          <p14:tracePt t="11844" x="5022850" y="3606800"/>
          <p14:tracePt t="11850" x="5029200" y="3606800"/>
          <p14:tracePt t="11859" x="5048250" y="3594100"/>
          <p14:tracePt t="11866" x="5056188" y="3587750"/>
          <p14:tracePt t="11875" x="5068888" y="3581400"/>
          <p14:tracePt t="11884" x="5075238" y="3575050"/>
          <p14:tracePt t="11897" x="5081588" y="3568700"/>
          <p14:tracePt t="12035" x="5062538" y="3575050"/>
          <p14:tracePt t="12044" x="5016500" y="3606800"/>
          <p14:tracePt t="12051" x="4951413" y="3627438"/>
          <p14:tracePt t="12059" x="4886325" y="3671888"/>
          <p14:tracePt t="12066" x="4814888" y="3705225"/>
          <p14:tracePt t="12075" x="4730750" y="3783013"/>
          <p14:tracePt t="12084" x="4665663" y="3827463"/>
          <p14:tracePt t="12090" x="4568825" y="3886200"/>
          <p14:tracePt t="12099" x="4457700" y="3951288"/>
          <p14:tracePt t="12107" x="4341813" y="4022725"/>
          <p14:tracePt t="12117" x="4230688" y="4113213"/>
          <p14:tracePt t="12123" x="4114800" y="4184650"/>
          <p14:tracePt t="12132" x="4030663" y="4262438"/>
          <p14:tracePt t="12139" x="3952875" y="4321175"/>
          <p14:tracePt t="12148" x="3894138" y="4359275"/>
          <p14:tracePt t="12154" x="3854450" y="4392613"/>
          <p14:tracePt t="12163" x="3829050" y="4418013"/>
          <p14:tracePt t="12187" x="3822700" y="4424363"/>
          <p14:tracePt t="12235" x="3829050" y="4424363"/>
          <p14:tracePt t="12244" x="3854450" y="4424363"/>
          <p14:tracePt t="12250" x="3881438" y="4424363"/>
          <p14:tracePt t="12258" x="3900488" y="4424363"/>
          <p14:tracePt t="12266" x="3938588" y="4411663"/>
          <p14:tracePt t="12274" x="3965575" y="4405313"/>
          <p14:tracePt t="12282" x="3990975" y="4398963"/>
          <p14:tracePt t="12290" x="3997325" y="4398963"/>
          <p14:tracePt t="12298" x="4016375" y="4379913"/>
          <p14:tracePt t="12306" x="4037013" y="4373563"/>
          <p14:tracePt t="12314" x="4056063" y="4367213"/>
          <p14:tracePt t="12322" x="4095750" y="4346575"/>
          <p14:tracePt t="12330" x="4133850" y="4327525"/>
          <p14:tracePt t="12338" x="4165600" y="4308475"/>
          <p14:tracePt t="12346" x="4217988" y="4302125"/>
          <p14:tracePt t="12354" x="4257675" y="4268788"/>
          <p14:tracePt t="12362" x="4276725" y="4262438"/>
          <p14:tracePt t="12370" x="4308475" y="4243388"/>
          <p14:tracePt t="12387" x="4316413" y="4243388"/>
          <p14:tracePt t="12397" x="4322763" y="4237038"/>
          <p14:tracePt t="12754" x="0" y="0"/>
        </p14:tracePtLst>
        <p14:tracePtLst>
          <p14:tracePt t="19421" x="2479675" y="649288"/>
          <p14:tracePt t="19466" x="2479675" y="642938"/>
          <p14:tracePt t="19514" x="2492375" y="642938"/>
          <p14:tracePt t="19522" x="2517775" y="642938"/>
          <p14:tracePt t="19533" x="2536825" y="642938"/>
          <p14:tracePt t="19538" x="2563813" y="642938"/>
          <p14:tracePt t="19547" x="2589213" y="642938"/>
          <p14:tracePt t="19554" x="2614613" y="642938"/>
          <p14:tracePt t="19563" x="2647950" y="649288"/>
          <p14:tracePt t="19570" x="2693988" y="649288"/>
          <p14:tracePt t="19579" x="2732088" y="649288"/>
          <p14:tracePt t="19586" x="2809875" y="661988"/>
          <p14:tracePt t="19595" x="2921000" y="687388"/>
          <p14:tracePt t="19604" x="3024188" y="687388"/>
          <p14:tracePt t="19611" x="3179763" y="700088"/>
          <p14:tracePt t="19619" x="3328988" y="714375"/>
          <p14:tracePt t="19627" x="3478213" y="727075"/>
          <p14:tracePt t="19635" x="3654425" y="752475"/>
          <p14:tracePt t="19643" x="3770313" y="758825"/>
          <p14:tracePt t="19652" x="3919538" y="758825"/>
          <p14:tracePt t="19659" x="4043363" y="758825"/>
          <p14:tracePt t="19666" x="4146550" y="758825"/>
          <p14:tracePt t="19674" x="4237038" y="758825"/>
          <p14:tracePt t="19683" x="4276725" y="758825"/>
          <p14:tracePt t="19691" x="4335463" y="758825"/>
          <p14:tracePt t="19700" x="4394200" y="758825"/>
          <p14:tracePt t="19706" x="4471988" y="758825"/>
          <p14:tracePt t="19715" x="4562475" y="758825"/>
          <p14:tracePt t="19723" x="4640263" y="746125"/>
          <p14:tracePt t="19732" x="4724400" y="714375"/>
          <p14:tracePt t="19738" x="4827588" y="700088"/>
          <p14:tracePt t="19747" x="4926013" y="674688"/>
          <p14:tracePt t="19755" x="5016500" y="661988"/>
          <p14:tracePt t="19764" x="5106988" y="655638"/>
          <p14:tracePt t="19771" x="5218113" y="642938"/>
          <p14:tracePt t="19779" x="5308600" y="642938"/>
          <p14:tracePt t="19788" x="5367338" y="642938"/>
          <p14:tracePt t="19795" x="5432425" y="642938"/>
          <p14:tracePt t="19804" x="5476875" y="642938"/>
          <p14:tracePt t="19811" x="5503863" y="642938"/>
          <p14:tracePt t="19819" x="5529263" y="642938"/>
          <p14:tracePt t="19827" x="5561013" y="642938"/>
          <p14:tracePt t="19835" x="5607050" y="628650"/>
          <p14:tracePt t="19843" x="5659438" y="622300"/>
          <p14:tracePt t="19852" x="5703888" y="622300"/>
          <p14:tracePt t="19859" x="5781675" y="609600"/>
          <p14:tracePt t="19870" x="5859463" y="609600"/>
          <p14:tracePt t="19875" x="5905500" y="603250"/>
          <p14:tracePt t="19883" x="5983288" y="590550"/>
          <p14:tracePt t="19890" x="6016625" y="590550"/>
          <p14:tracePt t="19899" x="6067425" y="577850"/>
          <p14:tracePt t="19907" x="6113463" y="577850"/>
          <p14:tracePt t="19915" x="6145213" y="577850"/>
          <p14:tracePt t="19923" x="6178550" y="577850"/>
          <p14:tracePt t="19932" x="6203950" y="577850"/>
          <p14:tracePt t="19938" x="6216650" y="577850"/>
          <p14:tracePt t="19947" x="6237288" y="577850"/>
          <p14:tracePt t="19955" x="6249988" y="577850"/>
          <p14:tracePt t="19965" x="6275388" y="577850"/>
          <p14:tracePt t="19970" x="6288088" y="577850"/>
          <p14:tracePt t="19978" x="6315075" y="577850"/>
          <p14:tracePt t="19986" x="6334125" y="577850"/>
          <p14:tracePt t="19995" x="6359525" y="577850"/>
          <p14:tracePt t="20003" x="6386513" y="577850"/>
          <p14:tracePt t="20011" x="6418263" y="577850"/>
          <p14:tracePt t="20019" x="6464300" y="584200"/>
          <p14:tracePt t="20027" x="6477000" y="584200"/>
          <p14:tracePt t="20035" x="6496050" y="590550"/>
          <p14:tracePt t="20043" x="6508750" y="590550"/>
          <p14:tracePt t="20165" x="6515100" y="596900"/>
          <p14:tracePt t="20219" x="6515100" y="603250"/>
          <p14:tracePt t="20235" x="6515100" y="609600"/>
          <p14:tracePt t="20242" x="6502400" y="636588"/>
          <p14:tracePt t="20250" x="6450013" y="642938"/>
          <p14:tracePt t="20258" x="6386513" y="661988"/>
          <p14:tracePt t="20266" x="6308725" y="674688"/>
          <p14:tracePt t="20274" x="6210300" y="687388"/>
          <p14:tracePt t="20282" x="6107113" y="700088"/>
          <p14:tracePt t="20290" x="6016625" y="714375"/>
          <p14:tracePt t="20298" x="5892800" y="720725"/>
          <p14:tracePt t="20306" x="5781675" y="733425"/>
          <p14:tracePt t="20315" x="5665788" y="733425"/>
          <p14:tracePt t="20323" x="5541963" y="733425"/>
          <p14:tracePt t="20331" x="5438775" y="733425"/>
          <p14:tracePt t="20338" x="5302250" y="733425"/>
          <p14:tracePt t="20347" x="5165725" y="733425"/>
          <p14:tracePt t="20355" x="5048250" y="733425"/>
          <p14:tracePt t="20364" x="4913313" y="733425"/>
          <p14:tracePt t="20370" x="4789488" y="733425"/>
          <p14:tracePt t="20379" x="4686300" y="733425"/>
          <p14:tracePt t="20386" x="4562475" y="733425"/>
          <p14:tracePt t="20394" x="4457700" y="746125"/>
          <p14:tracePt t="20403" x="4360863" y="758825"/>
          <p14:tracePt t="20410" x="4270375" y="771525"/>
          <p14:tracePt t="20418" x="4179888" y="771525"/>
          <p14:tracePt t="20426" x="4102100" y="777875"/>
          <p14:tracePt t="20435" x="3990975" y="792163"/>
          <p14:tracePt t="20442" x="3932238" y="792163"/>
          <p14:tracePt t="20450" x="3854450" y="792163"/>
          <p14:tracePt t="20458" x="3795713" y="792163"/>
          <p14:tracePt t="20466" x="3744913" y="792163"/>
          <p14:tracePt t="20474" x="3698875" y="792163"/>
          <p14:tracePt t="20482" x="3621088" y="792163"/>
          <p14:tracePt t="20490" x="3575050" y="792163"/>
          <p14:tracePt t="20498" x="3517900" y="792163"/>
          <p14:tracePt t="20506" x="3478213" y="792163"/>
          <p14:tracePt t="20513" x="3425825" y="792163"/>
          <p14:tracePt t="20522" x="3348038" y="792163"/>
          <p14:tracePt t="20530" x="3303588" y="792163"/>
          <p14:tracePt t="20538" x="3238500" y="792163"/>
          <p14:tracePt t="20546" x="3179763" y="792163"/>
          <p14:tracePt t="20555" x="3114675" y="792163"/>
          <p14:tracePt t="20561" x="3070225" y="792163"/>
          <p14:tracePt t="20570" x="3036888" y="792163"/>
          <p14:tracePt t="20578" x="2992438" y="792163"/>
          <p14:tracePt t="20586" x="2946400" y="792163"/>
          <p14:tracePt t="20594" x="2921000" y="792163"/>
          <p14:tracePt t="20602" x="2874963" y="792163"/>
          <p14:tracePt t="20610" x="2843213" y="792163"/>
          <p14:tracePt t="20618" x="2797175" y="792163"/>
          <p14:tracePt t="20626" x="2771775" y="792163"/>
          <p14:tracePt t="20634" x="2725738" y="792163"/>
          <p14:tracePt t="20642" x="2693988" y="792163"/>
          <p14:tracePt t="20650" x="2635250" y="792163"/>
          <p14:tracePt t="20658" x="2601913" y="792163"/>
          <p14:tracePt t="20667" x="2563813" y="792163"/>
          <p14:tracePt t="20675" x="2530475" y="792163"/>
          <p14:tracePt t="20683" x="2517775" y="792163"/>
          <p14:tracePt t="20691" x="2511425" y="792163"/>
          <p14:tracePt t="20699" x="2498725" y="792163"/>
          <p14:tracePt t="20707" x="2479675" y="792163"/>
          <p14:tracePt t="20715" x="2459038" y="792163"/>
          <p14:tracePt t="20723" x="2439988" y="792163"/>
          <p14:tracePt t="20731" x="2420938" y="804863"/>
          <p14:tracePt t="20739" x="2401888" y="804863"/>
          <p14:tracePt t="20747" x="2393950" y="804863"/>
          <p14:tracePt t="20755" x="2381250" y="804863"/>
          <p14:tracePt t="20763" x="2374900" y="804863"/>
          <p14:tracePt t="20771" x="2368550" y="804863"/>
          <p14:tracePt t="20781" x="2362200" y="804863"/>
          <p14:tracePt t="20786" x="2349500" y="811213"/>
          <p14:tracePt t="20795" x="2343150" y="811213"/>
          <p14:tracePt t="20874" x="2336800" y="817563"/>
          <p14:tracePt t="20922" x="2355850" y="817563"/>
          <p14:tracePt t="20930" x="2381250" y="817563"/>
          <p14:tracePt t="20938" x="2408238" y="817563"/>
          <p14:tracePt t="20946" x="2452688" y="817563"/>
          <p14:tracePt t="20954" x="2517775" y="823913"/>
          <p14:tracePt t="20962" x="2576513" y="823913"/>
          <p14:tracePt t="20970" x="2700338" y="836613"/>
          <p14:tracePt t="20979" x="2835275" y="849313"/>
          <p14:tracePt t="20986" x="3030538" y="895350"/>
          <p14:tracePt t="20994" x="3238500" y="920750"/>
          <p14:tracePt t="21001" x="3419475" y="960438"/>
          <p14:tracePt t="21010" x="3654425" y="992188"/>
          <p14:tracePt t="21019" x="3789363" y="1019175"/>
          <p14:tracePt t="21027" x="3984625" y="1063625"/>
          <p14:tracePt t="21035" x="4140200" y="1084263"/>
          <p14:tracePt t="21043" x="4276725" y="1109663"/>
          <p14:tracePt t="21051" x="4413250" y="1122363"/>
          <p14:tracePt t="21059" x="4549775" y="1135063"/>
          <p14:tracePt t="21067" x="4652963" y="1135063"/>
          <p14:tracePt t="21075" x="4776788" y="1135063"/>
          <p14:tracePt t="21083" x="4854575" y="1135063"/>
          <p14:tracePt t="21091" x="4913313" y="1135063"/>
          <p14:tracePt t="21099" x="4957763" y="1135063"/>
          <p14:tracePt t="21107" x="5003800" y="1135063"/>
          <p14:tracePt t="21115" x="5056188" y="1135063"/>
          <p14:tracePt t="21123" x="5100638" y="1135063"/>
          <p14:tracePt t="21131" x="5140325" y="1135063"/>
          <p14:tracePt t="21138" x="5184775" y="1122363"/>
          <p14:tracePt t="21147" x="5249863" y="1116013"/>
          <p14:tracePt t="21154" x="5308600" y="1103313"/>
          <p14:tracePt t="21163" x="5399088" y="1103313"/>
          <p14:tracePt t="21171" x="5497513" y="1090613"/>
          <p14:tracePt t="21180" x="5575300" y="1076325"/>
          <p14:tracePt t="21187" x="5710238" y="1076325"/>
          <p14:tracePt t="21195" x="5781675" y="1076325"/>
          <p14:tracePt t="21203" x="5873750" y="1076325"/>
          <p14:tracePt t="21210" x="5951538" y="1069975"/>
          <p14:tracePt t="21218" x="6042025" y="1069975"/>
          <p14:tracePt t="21226" x="6107113" y="1069975"/>
          <p14:tracePt t="21234" x="6184900" y="1057275"/>
          <p14:tracePt t="21242" x="6237288" y="1044575"/>
          <p14:tracePt t="21250" x="6281738" y="1038225"/>
          <p14:tracePt t="21258" x="6346825" y="1038225"/>
          <p14:tracePt t="21266" x="6399213" y="1019175"/>
          <p14:tracePt t="21274" x="6430963" y="1019175"/>
          <p14:tracePt t="21282" x="6489700" y="1004888"/>
          <p14:tracePt t="21291" x="6542088" y="985838"/>
          <p14:tracePt t="21299" x="6586538" y="979488"/>
          <p14:tracePt t="21307" x="6638925" y="979488"/>
          <p14:tracePt t="21314" x="6670675" y="960438"/>
          <p14:tracePt t="21322" x="6710363" y="947738"/>
          <p14:tracePt t="21329" x="6723063" y="947738"/>
          <p14:tracePt t="21338" x="6769100" y="941388"/>
          <p14:tracePt t="21354" x="6794500" y="941388"/>
          <p14:tracePt t="21362" x="6807200" y="941388"/>
          <p14:tracePt t="21370" x="6827838" y="935038"/>
          <p14:tracePt t="21378" x="6840538" y="935038"/>
          <p14:tracePt t="21386" x="6853238" y="927100"/>
          <p14:tracePt t="21394" x="6872288" y="927100"/>
          <p14:tracePt t="21402" x="6878638" y="927100"/>
          <p14:tracePt t="21418" x="6884988" y="927100"/>
          <p14:tracePt t="21426" x="6905625" y="927100"/>
          <p14:tracePt t="21434" x="6918325" y="914400"/>
          <p14:tracePt t="21442" x="6924675" y="914400"/>
          <p14:tracePt t="21450" x="6937375" y="914400"/>
          <p14:tracePt t="21466" x="6943725" y="914400"/>
          <p14:tracePt t="22098" x="0" y="0"/>
        </p14:tracePtLst>
        <p14:tracePtLst>
          <p14:tracePt t="36015" x="3341688" y="3575050"/>
          <p14:tracePt t="36091" x="3335338" y="3575050"/>
          <p14:tracePt t="36099" x="3328988" y="3581400"/>
          <p14:tracePt t="36107" x="3303588" y="3581400"/>
          <p14:tracePt t="36115" x="3284538" y="3581400"/>
          <p14:tracePt t="36122" x="3257550" y="3581400"/>
          <p14:tracePt t="36130" x="3232150" y="3581400"/>
          <p14:tracePt t="36138" x="3205163" y="3581400"/>
          <p14:tracePt t="36146" x="3148013" y="3568700"/>
          <p14:tracePt t="36154" x="3082925" y="3529013"/>
          <p14:tracePt t="36162" x="2998788" y="3497263"/>
          <p14:tracePt t="36170" x="2933700" y="3478213"/>
          <p14:tracePt t="36178" x="2868613" y="3444875"/>
          <p14:tracePt t="36186" x="2803525" y="3419475"/>
          <p14:tracePt t="36194" x="2738438" y="3400425"/>
          <p14:tracePt t="36202" x="2641600" y="3360738"/>
          <p14:tracePt t="36210" x="2589213" y="3328988"/>
          <p14:tracePt t="36218" x="2536825" y="3322638"/>
          <p14:tracePt t="36227" x="2492375" y="3308350"/>
          <p14:tracePt t="36237" x="2465388" y="3302000"/>
          <p14:tracePt t="36243" x="2452688" y="3302000"/>
          <p14:tracePt t="36250" x="2446338" y="3302000"/>
          <p14:tracePt t="36258" x="2439988" y="3302000"/>
          <p14:tracePt t="36266" x="2420938" y="3302000"/>
          <p14:tracePt t="36275" x="2408238" y="3302000"/>
          <p14:tracePt t="36283" x="2393950" y="3302000"/>
          <p14:tracePt t="36291" x="2381250" y="3302000"/>
          <p14:tracePt t="36299" x="2343150" y="3302000"/>
          <p14:tracePt t="36307" x="2297113" y="3302000"/>
          <p14:tracePt t="36315" x="2252663" y="3308350"/>
          <p14:tracePt t="36322" x="2200275" y="3328988"/>
          <p14:tracePt t="36331" x="2147888" y="3335338"/>
          <p14:tracePt t="36339" x="2082800" y="3360738"/>
          <p14:tracePt t="36347" x="2005013" y="3394075"/>
          <p14:tracePt t="36355" x="1939925" y="3413125"/>
          <p14:tracePt t="36363" x="1874838" y="3438525"/>
          <p14:tracePt t="36370" x="1803400" y="3471863"/>
          <p14:tracePt t="36378" x="1752600" y="3490913"/>
          <p14:tracePt t="36386" x="1687513" y="3535363"/>
          <p14:tracePt t="36394" x="1616075" y="3581400"/>
          <p14:tracePt t="36402" x="1538288" y="3613150"/>
          <p14:tracePt t="36410" x="1485900" y="3646488"/>
          <p14:tracePt t="36418" x="1414463" y="3692525"/>
          <p14:tracePt t="36426" x="1330325" y="3743325"/>
          <p14:tracePt t="36435" x="1246188" y="3827463"/>
          <p14:tracePt t="36442" x="1206500" y="3854450"/>
          <p14:tracePt t="36451" x="1168400" y="3898900"/>
          <p14:tracePt t="36459" x="1135063" y="3951288"/>
          <p14:tracePt t="36470" x="1135063" y="3983038"/>
          <p14:tracePt t="36474" x="1135063" y="4016375"/>
          <p14:tracePt t="36482" x="1128713" y="4054475"/>
          <p14:tracePt t="36490" x="1128713" y="4075113"/>
          <p14:tracePt t="36498" x="1128713" y="4125913"/>
          <p14:tracePt t="36506" x="1162050" y="4165600"/>
          <p14:tracePt t="36515" x="1181100" y="4217988"/>
          <p14:tracePt t="36522" x="1206500" y="4256088"/>
          <p14:tracePt t="36531" x="1271588" y="4340225"/>
          <p14:tracePt t="36538" x="1323975" y="4392613"/>
          <p14:tracePt t="36547" x="1382713" y="4464050"/>
          <p14:tracePt t="36555" x="1454150" y="4535488"/>
          <p14:tracePt t="36563" x="1504950" y="4573588"/>
          <p14:tracePt t="36572" x="1576388" y="4619625"/>
          <p14:tracePt t="36578" x="1641475" y="4657725"/>
          <p14:tracePt t="36586" x="1693863" y="4665663"/>
          <p14:tracePt t="36595" x="1725613" y="4678363"/>
          <p14:tracePt t="36605" x="1752600" y="4684713"/>
          <p14:tracePt t="36611" x="1797050" y="4684713"/>
          <p14:tracePt t="36618" x="1843088" y="4684713"/>
          <p14:tracePt t="36627" x="1889125" y="4684713"/>
          <p14:tracePt t="36637" x="1973263" y="4651375"/>
          <p14:tracePt t="36643" x="2070100" y="4606925"/>
          <p14:tracePt t="36651" x="2135188" y="4560888"/>
          <p14:tracePt t="36659" x="2219325" y="4502150"/>
          <p14:tracePt t="36668" x="2303463" y="4430713"/>
          <p14:tracePt t="36674" x="2374900" y="4373563"/>
          <p14:tracePt t="36683" x="2446338" y="4289425"/>
          <p14:tracePt t="36691" x="2517775" y="4217988"/>
          <p14:tracePt t="36700" x="2589213" y="4146550"/>
          <p14:tracePt t="36706" x="2660650" y="4075113"/>
          <p14:tracePt t="36714" x="2725738" y="4016375"/>
          <p14:tracePt t="36722" x="2822575" y="3957638"/>
          <p14:tracePt t="36730" x="2868613" y="3911600"/>
          <p14:tracePt t="36737" x="2887663" y="3879850"/>
          <p14:tracePt t="36746" x="2906713" y="3841750"/>
          <p14:tracePt t="36754" x="2914650" y="3802063"/>
          <p14:tracePt t="36762" x="2921000" y="3783013"/>
          <p14:tracePt t="36770" x="2921000" y="3743325"/>
          <p14:tracePt t="36778" x="2921000" y="3698875"/>
          <p14:tracePt t="36786" x="2921000" y="3665538"/>
          <p14:tracePt t="36794" x="2921000" y="3633788"/>
          <p14:tracePt t="36802" x="2894013" y="3606800"/>
          <p14:tracePt t="36810" x="2874963" y="3587750"/>
          <p14:tracePt t="36818" x="2828925" y="3562350"/>
          <p14:tracePt t="36826" x="2763838" y="3535363"/>
          <p14:tracePt t="36835" x="2700338" y="3516313"/>
          <p14:tracePt t="36842" x="2635250" y="3497263"/>
          <p14:tracePt t="36850" x="2536825" y="3457575"/>
          <p14:tracePt t="36858" x="2459038" y="3457575"/>
          <p14:tracePt t="36867" x="2393950" y="3438525"/>
          <p14:tracePt t="36874" x="2303463" y="3425825"/>
          <p14:tracePt t="36882" x="2206625" y="3400425"/>
          <p14:tracePt t="36890" x="2116138" y="3400425"/>
          <p14:tracePt t="36899" x="1992313" y="3386138"/>
          <p14:tracePt t="36906" x="1901825" y="3386138"/>
          <p14:tracePt t="36915" x="1811338" y="3386138"/>
          <p14:tracePt t="36922" x="1731963" y="3406775"/>
          <p14:tracePt t="36930" x="1635125" y="3438525"/>
          <p14:tracePt t="36937" x="1538288" y="3516313"/>
          <p14:tracePt t="36946" x="1473200" y="3549650"/>
          <p14:tracePt t="36954" x="1414463" y="3606800"/>
          <p14:tracePt t="36962" x="1330325" y="3678238"/>
          <p14:tracePt t="36970" x="1284288" y="3743325"/>
          <p14:tracePt t="36978" x="1265238" y="3783013"/>
          <p14:tracePt t="36986" x="1246188" y="3860800"/>
          <p14:tracePt t="36994" x="1233488" y="3911600"/>
          <p14:tracePt t="37015" x="1233488" y="4022725"/>
          <p14:tracePt t="37018" x="1239838" y="4054475"/>
          <p14:tracePt t="37026" x="1265238" y="4094163"/>
          <p14:tracePt t="37035" x="1298575" y="4152900"/>
          <p14:tracePt t="37042" x="1330325" y="4191000"/>
          <p14:tracePt t="37051" x="1355725" y="4243388"/>
          <p14:tracePt t="37059" x="1401763" y="4268788"/>
          <p14:tracePt t="37067" x="1441450" y="4314825"/>
          <p14:tracePt t="37074" x="1466850" y="4327525"/>
          <p14:tracePt t="37082" x="1512888" y="4327525"/>
          <p14:tracePt t="37091" x="1576388" y="4367213"/>
          <p14:tracePt t="37101" x="1641475" y="4373563"/>
          <p14:tracePt t="37107" x="1731963" y="4386263"/>
          <p14:tracePt t="37116" x="1830388" y="4398963"/>
          <p14:tracePt t="37122" x="1933575" y="4398963"/>
          <p14:tracePt t="37130" x="2051050" y="4398963"/>
          <p14:tracePt t="37138" x="2141538" y="4398963"/>
          <p14:tracePt t="37146" x="2252663" y="4379913"/>
          <p14:tracePt t="37154" x="2336800" y="4333875"/>
          <p14:tracePt t="37163" x="2387600" y="4302125"/>
          <p14:tracePt t="37172" x="2414588" y="4281488"/>
          <p14:tracePt t="37179" x="2452688" y="4256088"/>
          <p14:tracePt t="37186" x="2465388" y="4249738"/>
          <p14:tracePt t="37195" x="2492375" y="4210050"/>
          <p14:tracePt t="37204" x="2511425" y="4171950"/>
          <p14:tracePt t="37211" x="2524125" y="4125913"/>
          <p14:tracePt t="37219" x="2536825" y="4060825"/>
          <p14:tracePt t="37227" x="2543175" y="3997325"/>
          <p14:tracePt t="37238" x="2543175" y="3919538"/>
          <p14:tracePt t="37243" x="2543175" y="3860800"/>
          <p14:tracePt t="37251" x="2517775" y="3808413"/>
          <p14:tracePt t="37259" x="2473325" y="3736975"/>
          <p14:tracePt t="37268" x="2433638" y="3698875"/>
          <p14:tracePt t="37274" x="2374900" y="3640138"/>
          <p14:tracePt t="37283" x="2309813" y="3594100"/>
          <p14:tracePt t="37291" x="2212975" y="3562350"/>
          <p14:tracePt t="37300" x="2160588" y="3535363"/>
          <p14:tracePt t="37307" x="2070100" y="3529013"/>
          <p14:tracePt t="37315" x="1973263" y="3503613"/>
          <p14:tracePt t="37322" x="1868488" y="3490913"/>
          <p14:tracePt t="37331" x="1790700" y="3490913"/>
          <p14:tracePt t="37339" x="1687513" y="3490913"/>
          <p14:tracePt t="37347" x="1609725" y="3490913"/>
          <p14:tracePt t="37355" x="1512888" y="3509963"/>
          <p14:tracePt t="37363" x="1414463" y="3568700"/>
          <p14:tracePt t="37372" x="1330325" y="3640138"/>
          <p14:tracePt t="37379" x="1220788" y="3756025"/>
          <p14:tracePt t="37386" x="1128713" y="3854450"/>
          <p14:tracePt t="37395" x="1057275" y="3970338"/>
          <p14:tracePt t="37405" x="1019175" y="4060825"/>
          <p14:tracePt t="37409" x="1012825" y="4140200"/>
          <p14:tracePt t="37418" x="1012825" y="4217988"/>
          <p14:tracePt t="37426" x="1012825" y="4262438"/>
          <p14:tracePt t="37434" x="1012825" y="4302125"/>
          <p14:tracePt t="37442" x="1057275" y="4352925"/>
          <p14:tracePt t="37450" x="1071563" y="4392613"/>
          <p14:tracePt t="37458" x="1128713" y="4438650"/>
          <p14:tracePt t="37466" x="1193800" y="4470400"/>
          <p14:tracePt t="37474" x="1246188" y="4502150"/>
          <p14:tracePt t="37482" x="1330325" y="4522788"/>
          <p14:tracePt t="37491" x="1408113" y="4560888"/>
          <p14:tracePt t="37500" x="1473200" y="4567238"/>
          <p14:tracePt t="37506" x="1563688" y="4579938"/>
          <p14:tracePt t="37515" x="1641475" y="4579938"/>
          <p14:tracePt t="37522" x="1719263" y="4594225"/>
          <p14:tracePt t="37532" x="1784350" y="4594225"/>
          <p14:tracePt t="37538" x="1855788" y="4594225"/>
          <p14:tracePt t="37547" x="1908175" y="4579938"/>
          <p14:tracePt t="37556" x="1979613" y="4541838"/>
          <p14:tracePt t="37563" x="2032000" y="4489450"/>
          <p14:tracePt t="37571" x="2103438" y="4405313"/>
          <p14:tracePt t="37579" x="2166938" y="4308475"/>
          <p14:tracePt t="37588" x="2212975" y="4210050"/>
          <p14:tracePt t="37595" x="2290763" y="4113213"/>
          <p14:tracePt t="37603" x="2349500" y="4003675"/>
          <p14:tracePt t="37611" x="2401888" y="3860800"/>
          <p14:tracePt t="37620" x="2452688" y="3736975"/>
          <p14:tracePt t="37626" x="2505075" y="3535363"/>
          <p14:tracePt t="37634" x="2517775" y="3400425"/>
          <p14:tracePt t="37642" x="2517775" y="3295650"/>
          <p14:tracePt t="37650" x="2517775" y="3217863"/>
          <p14:tracePt t="37658" x="2517775" y="3140075"/>
          <p14:tracePt t="37666" x="2498725" y="3101975"/>
          <p14:tracePt t="37674" x="2473325" y="3081338"/>
          <p14:tracePt t="37682" x="2433638" y="3062288"/>
          <p14:tracePt t="37690" x="2401888" y="3055938"/>
          <p14:tracePt t="37699" x="2368550" y="3055938"/>
          <p14:tracePt t="37706" x="2324100" y="3055938"/>
          <p14:tracePt t="37714" x="2259013" y="3055938"/>
          <p14:tracePt t="37722" x="2166938" y="3055938"/>
          <p14:tracePt t="37730" x="2070100" y="3087688"/>
          <p14:tracePt t="37738" x="1973263" y="3159125"/>
          <p14:tracePt t="37746" x="1849438" y="3251200"/>
          <p14:tracePt t="37754" x="1687513" y="3406775"/>
          <p14:tracePt t="37762" x="1590675" y="3509963"/>
          <p14:tracePt t="37770" x="1492250" y="3659188"/>
          <p14:tracePt t="37778" x="1427163" y="3783013"/>
          <p14:tracePt t="37786" x="1408113" y="3860800"/>
          <p14:tracePt t="37794" x="1408113" y="3938588"/>
          <p14:tracePt t="37802" x="1408113" y="3983038"/>
          <p14:tracePt t="37811" x="1433513" y="4054475"/>
          <p14:tracePt t="37819" x="1466850" y="4094163"/>
          <p14:tracePt t="37827" x="1504950" y="4119563"/>
          <p14:tracePt t="37835" x="1557338" y="4152900"/>
          <p14:tracePt t="37842" x="1609725" y="4171950"/>
          <p14:tracePt t="37853" x="1674813" y="4197350"/>
          <p14:tracePt t="37859" x="1739900" y="4203700"/>
          <p14:tracePt t="37867" x="1811338" y="4203700"/>
          <p14:tracePt t="37875" x="1920875" y="4203700"/>
          <p14:tracePt t="37885" x="2024063" y="4203700"/>
          <p14:tracePt t="37890" x="2147888" y="4203700"/>
          <p14:tracePt t="37902" x="2259013" y="4125913"/>
          <p14:tracePt t="37906" x="2355850" y="4068763"/>
          <p14:tracePt t="37915" x="2452688" y="3990975"/>
          <p14:tracePt t="37922" x="2536825" y="3919538"/>
          <p14:tracePt t="37930" x="2582863" y="3867150"/>
          <p14:tracePt t="37938" x="2635250" y="3770313"/>
          <p14:tracePt t="37946" x="2667000" y="3698875"/>
          <p14:tracePt t="37954" x="2673350" y="3621088"/>
          <p14:tracePt t="37962" x="2673350" y="3587750"/>
          <p14:tracePt t="37970" x="2673350" y="3575050"/>
          <p14:tracePt t="37978" x="2673350" y="3568700"/>
          <p14:tracePt t="37995" x="2673350" y="3556000"/>
          <p14:tracePt t="38003" x="2641600" y="3556000"/>
          <p14:tracePt t="38011" x="2608263" y="3556000"/>
          <p14:tracePt t="38018" x="2563813" y="3556000"/>
          <p14:tracePt t="38026" x="2498725" y="3556000"/>
          <p14:tracePt t="38034" x="2439988" y="3556000"/>
          <p14:tracePt t="38042" x="2362200" y="3568700"/>
          <p14:tracePt t="38050" x="2278063" y="3606800"/>
          <p14:tracePt t="38058" x="2238375" y="3633788"/>
          <p14:tracePt t="38066" x="2193925" y="3692525"/>
          <p14:tracePt t="38075" x="2187575" y="3705225"/>
          <p14:tracePt t="38085" x="2181225" y="3717925"/>
          <p14:tracePt t="38091" x="2181225" y="3724275"/>
          <p14:tracePt t="38099" x="2181225" y="3736975"/>
          <p14:tracePt t="38106" x="2187575" y="3756025"/>
          <p14:tracePt t="38118" x="2206625" y="3762375"/>
          <p14:tracePt t="38122" x="2252663" y="3795713"/>
          <p14:tracePt t="38131" x="2290763" y="3814763"/>
          <p14:tracePt t="38139" x="2330450" y="3821113"/>
          <p14:tracePt t="38147" x="2387600" y="3833813"/>
          <p14:tracePt t="38155" x="2427288" y="3848100"/>
          <p14:tracePt t="38162" x="2473325" y="3848100"/>
          <p14:tracePt t="38170" x="2498725" y="3848100"/>
          <p14:tracePt t="38178" x="2511425" y="3848100"/>
          <p14:tracePt t="38186" x="2536825" y="3848100"/>
          <p14:tracePt t="38259" x="2530475" y="3848100"/>
          <p14:tracePt t="38267" x="2524125" y="3841750"/>
          <p14:tracePt t="38275" x="2517775" y="3841750"/>
          <p14:tracePt t="38299" x="2511425" y="3841750"/>
          <p14:tracePt t="38427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98C2C554-7030-4A0F-AE50-B113FA535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1025"/>
            <a:ext cx="91440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4">
            <a:extLst>
              <a:ext uri="{FF2B5EF4-FFF2-40B4-BE49-F238E27FC236}">
                <a16:creationId xmlns:a16="http://schemas.microsoft.com/office/drawing/2014/main" id="{9AA44E63-4EDB-4A83-92CB-4153483547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55588"/>
            <a:ext cx="7123112" cy="714375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Soft lithography:</a:t>
            </a:r>
            <a:r>
              <a:rPr lang="cs-CZ"/>
              <a:t> micromolding</a:t>
            </a:r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D8BEB9-DBF8-422A-ACEB-31093444E8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18"/>
    </mc:Choice>
    <mc:Fallback>
      <p:transition spd="slow" advTm="2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17" x="3978275" y="3413125"/>
          <p14:tracePt t="8604" x="3978275" y="3406775"/>
          <p14:tracePt t="8628" x="3984625" y="3400425"/>
          <p14:tracePt t="8643" x="3984625" y="3394075"/>
          <p14:tracePt t="8652" x="3984625" y="3360738"/>
          <p14:tracePt t="8660" x="3984625" y="3314700"/>
          <p14:tracePt t="8668" x="3984625" y="3251200"/>
          <p14:tracePt t="8676" x="3984625" y="3192463"/>
          <p14:tracePt t="8685" x="3978275" y="3159125"/>
          <p14:tracePt t="8692" x="3919538" y="3087688"/>
          <p14:tracePt t="8700" x="3906838" y="3062288"/>
          <p14:tracePt t="8708" x="3867150" y="3009900"/>
          <p14:tracePt t="8716" x="3835400" y="2971800"/>
          <p14:tracePt t="8724" x="3810000" y="2959100"/>
          <p14:tracePt t="8732" x="3783013" y="2932113"/>
          <p14:tracePt t="8741" x="3757613" y="2900363"/>
          <p14:tracePt t="8748" x="3738563" y="2887663"/>
          <p14:tracePt t="8758" x="3717925" y="2867025"/>
          <p14:tracePt t="8764" x="3679825" y="2841625"/>
          <p14:tracePt t="8772" x="3673475" y="2841625"/>
          <p14:tracePt t="8780" x="3646488" y="2822575"/>
          <p14:tracePt t="8788" x="3621088" y="2809875"/>
          <p14:tracePt t="8796" x="3589338" y="2803525"/>
          <p14:tracePt t="8803" x="3556000" y="2797175"/>
          <p14:tracePt t="8812" x="3505200" y="2782888"/>
          <p14:tracePt t="8820" x="3425825" y="2782888"/>
          <p14:tracePt t="8828" x="3335338" y="2770188"/>
          <p14:tracePt t="8836" x="3276600" y="2770188"/>
          <p14:tracePt t="8844" x="3167063" y="2770188"/>
          <p14:tracePt t="8853" x="3076575" y="2770188"/>
          <p14:tracePt t="8860" x="2998788" y="2770188"/>
          <p14:tracePt t="8874" x="2894013" y="2770188"/>
          <p14:tracePt t="8875" x="2803525" y="2770188"/>
          <p14:tracePt t="8884" x="2725738" y="2770188"/>
          <p14:tracePt t="8892" x="2647950" y="2770188"/>
          <p14:tracePt t="8900" x="2601913" y="2763838"/>
          <p14:tracePt t="8908" x="2557463" y="2763838"/>
          <p14:tracePt t="8917" x="2505075" y="2763838"/>
          <p14:tracePt t="8924" x="2486025" y="2763838"/>
          <p14:tracePt t="8932" x="2459038" y="2763838"/>
          <p14:tracePt t="8941" x="2433638" y="2770188"/>
          <p14:tracePt t="8948" x="2393950" y="2789238"/>
          <p14:tracePt t="8956" x="2387600" y="2797175"/>
          <p14:tracePt t="8964" x="2355850" y="2822575"/>
          <p14:tracePt t="8973" x="2336800" y="2841625"/>
          <p14:tracePt t="8980" x="2316163" y="2847975"/>
          <p14:tracePt t="8988" x="2290763" y="2881313"/>
          <p14:tracePt t="8996" x="2271713" y="2900363"/>
          <p14:tracePt t="9004" x="2244725" y="2925763"/>
          <p14:tracePt t="9012" x="2219325" y="2952750"/>
          <p14:tracePt t="9020" x="2206625" y="2978150"/>
          <p14:tracePt t="9028" x="2187575" y="3003550"/>
          <p14:tracePt t="9037" x="2181225" y="3016250"/>
          <p14:tracePt t="9044" x="2160588" y="3043238"/>
          <p14:tracePt t="9054" x="2122488" y="3081338"/>
          <p14:tracePt t="9060" x="2116138" y="3101975"/>
          <p14:tracePt t="9069" x="2095500" y="3121025"/>
          <p14:tracePt t="9078" x="2095500" y="3146425"/>
          <p14:tracePt t="9085" x="2082800" y="3186113"/>
          <p14:tracePt t="9094" x="2070100" y="3198813"/>
          <p14:tracePt t="9100" x="2070100" y="3244850"/>
          <p14:tracePt t="9108" x="2070100" y="3276600"/>
          <p14:tracePt t="9118" x="2070100" y="3302000"/>
          <p14:tracePt t="9124" x="2070100" y="3335338"/>
          <p14:tracePt t="9132" x="2070100" y="3379788"/>
          <p14:tracePt t="9141" x="2095500" y="3432175"/>
          <p14:tracePt t="9148" x="2122488" y="3484563"/>
          <p14:tracePt t="9156" x="2147888" y="3522663"/>
          <p14:tracePt t="9164" x="2193925" y="3581400"/>
          <p14:tracePt t="9173" x="2265363" y="3640138"/>
          <p14:tracePt t="9180" x="2303463" y="3678238"/>
          <p14:tracePt t="9188" x="2355850" y="3711575"/>
          <p14:tracePt t="9196" x="2420938" y="3743325"/>
          <p14:tracePt t="9204" x="2473325" y="3762375"/>
          <p14:tracePt t="9212" x="2511425" y="3776663"/>
          <p14:tracePt t="9220" x="2563813" y="3795713"/>
          <p14:tracePt t="9228" x="2582863" y="3802063"/>
          <p14:tracePt t="9236" x="2608263" y="3802063"/>
          <p14:tracePt t="9244" x="2622550" y="3802063"/>
          <p14:tracePt t="9253" x="2641600" y="3802063"/>
          <p14:tracePt t="9261" x="2667000" y="3808413"/>
          <p14:tracePt t="9270" x="2679700" y="3808413"/>
          <p14:tracePt t="9276" x="2693988" y="3808413"/>
          <p14:tracePt t="9285" x="2738438" y="3808413"/>
          <p14:tracePt t="9293" x="2771775" y="3808413"/>
          <p14:tracePt t="9301" x="2828925" y="3808413"/>
          <p14:tracePt t="9309" x="2921000" y="3808413"/>
          <p14:tracePt t="9317" x="2998788" y="3808413"/>
          <p14:tracePt t="9325" x="3108325" y="3795713"/>
          <p14:tracePt t="9332" x="3213100" y="3770313"/>
          <p14:tracePt t="9341" x="3335338" y="3730625"/>
          <p14:tracePt t="9348" x="3433763" y="3711575"/>
          <p14:tracePt t="9357" x="3543300" y="3646488"/>
          <p14:tracePt t="9364" x="3640138" y="3587750"/>
          <p14:tracePt t="9373" x="3711575" y="3543300"/>
          <p14:tracePt t="9380" x="3751263" y="3509963"/>
          <p14:tracePt t="9388" x="3776663" y="3484563"/>
          <p14:tracePt t="9396" x="3789363" y="3471863"/>
          <p14:tracePt t="9404" x="3803650" y="3444875"/>
          <p14:tracePt t="9412" x="3816350" y="3406775"/>
          <p14:tracePt t="9421" x="3816350" y="3379788"/>
          <p14:tracePt t="9428" x="3829050" y="3367088"/>
          <p14:tracePt t="9436" x="3835400" y="3322638"/>
          <p14:tracePt t="9444" x="3835400" y="3257550"/>
          <p14:tracePt t="9452" x="3835400" y="3224213"/>
          <p14:tracePt t="9460" x="3841750" y="3192463"/>
          <p14:tracePt t="9469" x="3841750" y="3152775"/>
          <p14:tracePt t="9476" x="3841750" y="3114675"/>
          <p14:tracePt t="9485" x="3841750" y="3087688"/>
          <p14:tracePt t="9492" x="3841750" y="3049588"/>
          <p14:tracePt t="9501" x="3822700" y="3003550"/>
          <p14:tracePt t="9509" x="3803650" y="2965450"/>
          <p14:tracePt t="9517" x="3783013" y="2938463"/>
          <p14:tracePt t="9525" x="3763963" y="2887663"/>
          <p14:tracePt t="9534" x="3738563" y="2860675"/>
          <p14:tracePt t="9542" x="3711575" y="2822575"/>
          <p14:tracePt t="9548" x="3686175" y="2797175"/>
          <p14:tracePt t="9556" x="3633788" y="2763838"/>
          <p14:tracePt t="9564" x="3595688" y="2738438"/>
          <p14:tracePt t="9573" x="3543300" y="2717800"/>
          <p14:tracePt t="9580" x="3490913" y="2705100"/>
          <p14:tracePt t="9588" x="3440113" y="2673350"/>
          <p14:tracePt t="9596" x="3387725" y="2654300"/>
          <p14:tracePt t="9603" x="3341688" y="2654300"/>
          <p14:tracePt t="9611" x="3263900" y="2654300"/>
          <p14:tracePt t="9620" x="3198813" y="2654300"/>
          <p14:tracePt t="9628" x="3154363" y="2654300"/>
          <p14:tracePt t="9635" x="3108325" y="2654300"/>
          <p14:tracePt t="9644" x="3049588" y="2654300"/>
          <p14:tracePt t="9652" x="3011488" y="2654300"/>
          <p14:tracePt t="9660" x="2946400" y="2667000"/>
          <p14:tracePt t="9668" x="2914650" y="2686050"/>
          <p14:tracePt t="9675" x="2855913" y="2717800"/>
          <p14:tracePt t="9684" x="2816225" y="2744788"/>
          <p14:tracePt t="9691" x="2763838" y="2789238"/>
          <p14:tracePt t="9700" x="2732088" y="2828925"/>
          <p14:tracePt t="9709" x="2693988" y="2887663"/>
          <p14:tracePt t="9716" x="2647950" y="2938463"/>
          <p14:tracePt t="9725" x="2628900" y="2952750"/>
          <p14:tracePt t="9734" x="2589213" y="3016250"/>
          <p14:tracePt t="9739" x="2563813" y="3055938"/>
          <p14:tracePt t="9748" x="2530475" y="3108325"/>
          <p14:tracePt t="9756" x="2498725" y="3146425"/>
          <p14:tracePt t="9764" x="2492375" y="3173413"/>
          <p14:tracePt t="9772" x="2473325" y="3217863"/>
          <p14:tracePt t="9780" x="2473325" y="3270250"/>
          <p14:tracePt t="9788" x="2473325" y="3314700"/>
          <p14:tracePt t="9796" x="2473325" y="3348038"/>
          <p14:tracePt t="9805" x="2473325" y="3379788"/>
          <p14:tracePt t="9812" x="2473325" y="3419475"/>
          <p14:tracePt t="9820" x="2498725" y="3478213"/>
          <p14:tracePt t="9828" x="2498725" y="3490913"/>
          <p14:tracePt t="9835" x="2524125" y="3543300"/>
          <p14:tracePt t="9844" x="2557463" y="3594100"/>
          <p14:tracePt t="9852" x="2576513" y="3621088"/>
          <p14:tracePt t="9860" x="2589213" y="3633788"/>
          <p14:tracePt t="9868" x="2628900" y="3652838"/>
          <p14:tracePt t="9875" x="2654300" y="3671888"/>
          <p14:tracePt t="9884" x="2679700" y="3698875"/>
          <p14:tracePt t="9891" x="2757488" y="3730625"/>
          <p14:tracePt t="9900" x="2809875" y="3743325"/>
          <p14:tracePt t="9908" x="2862263" y="3762375"/>
          <p14:tracePt t="9916" x="2906713" y="3783013"/>
          <p14:tracePt t="9924" x="2959100" y="3795713"/>
          <p14:tracePt t="9932" x="3024188" y="3802063"/>
          <p14:tracePt t="9940" x="3089275" y="3814763"/>
          <p14:tracePt t="9949" x="3148013" y="3814763"/>
          <p14:tracePt t="9956" x="3179763" y="3814763"/>
          <p14:tracePt t="9964" x="3238500" y="3814763"/>
          <p14:tracePt t="9974" x="3263900" y="3814763"/>
          <p14:tracePt t="9980" x="3309938" y="3808413"/>
          <p14:tracePt t="9988" x="3348038" y="3789363"/>
          <p14:tracePt t="9996" x="3400425" y="3749675"/>
          <p14:tracePt t="10005" x="3446463" y="3717925"/>
          <p14:tracePt t="10012" x="3497263" y="3671888"/>
          <p14:tracePt t="10020" x="3524250" y="3646488"/>
          <p14:tracePt t="10027" x="3556000" y="3606800"/>
          <p14:tracePt t="10035" x="3582988" y="3568700"/>
          <p14:tracePt t="10044" x="3602038" y="3529013"/>
          <p14:tracePt t="10052" x="3621088" y="3509963"/>
          <p14:tracePt t="10060" x="3646488" y="3471863"/>
          <p14:tracePt t="10068" x="3654425" y="3444875"/>
          <p14:tracePt t="10075" x="3660775" y="3419475"/>
          <p14:tracePt t="10084" x="3673475" y="3394075"/>
          <p14:tracePt t="10092" x="3679825" y="3367088"/>
          <p14:tracePt t="10100" x="3686175" y="3335338"/>
          <p14:tracePt t="10108" x="3698875" y="3322638"/>
          <p14:tracePt t="10116" x="3705225" y="3295650"/>
          <p14:tracePt t="10124" x="3711575" y="3276600"/>
          <p14:tracePt t="10132" x="3717925" y="3263900"/>
          <p14:tracePt t="10140" x="3717925" y="3251200"/>
          <p14:tracePt t="10148" x="3732213" y="3224213"/>
          <p14:tracePt t="10156" x="3738563" y="3198813"/>
          <p14:tracePt t="10164" x="3738563" y="3186113"/>
          <p14:tracePt t="10173" x="3744913" y="3146425"/>
          <p14:tracePt t="10180" x="3744913" y="3127375"/>
          <p14:tracePt t="10188" x="3744913" y="3101975"/>
          <p14:tracePt t="10196" x="3744913" y="3074988"/>
          <p14:tracePt t="10212" x="3744913" y="3055938"/>
          <p14:tracePt t="10220" x="3744913" y="3036888"/>
          <p14:tracePt t="10228" x="3738563" y="3024188"/>
          <p14:tracePt t="10237" x="3711575" y="2997200"/>
          <p14:tracePt t="10244" x="3686175" y="2984500"/>
          <p14:tracePt t="10252" x="3660775" y="2971800"/>
          <p14:tracePt t="10261" x="3627438" y="2965450"/>
          <p14:tracePt t="10268" x="3602038" y="2965450"/>
          <p14:tracePt t="10276" x="3543300" y="2952750"/>
          <p14:tracePt t="10284" x="3465513" y="2938463"/>
          <p14:tracePt t="10293" x="3387725" y="2932113"/>
          <p14:tracePt t="10300" x="3303588" y="2906713"/>
          <p14:tracePt t="10309" x="3244850" y="2906713"/>
          <p14:tracePt t="10316" x="3179763" y="2906713"/>
          <p14:tracePt t="10325" x="3148013" y="2906713"/>
          <p14:tracePt t="10332" x="3114675" y="2906713"/>
          <p14:tracePt t="10341" x="3070225" y="2919413"/>
          <p14:tracePt t="10348" x="2998788" y="2952750"/>
          <p14:tracePt t="10359" x="2921000" y="2997200"/>
          <p14:tracePt t="10364" x="2835275" y="3049588"/>
          <p14:tracePt t="10372" x="2738438" y="3121025"/>
          <p14:tracePt t="10380" x="2654300" y="3192463"/>
          <p14:tracePt t="10388" x="2582863" y="3263900"/>
          <p14:tracePt t="10396" x="2511425" y="3335338"/>
          <p14:tracePt t="10406" x="2439988" y="3419475"/>
          <p14:tracePt t="10412" x="2381250" y="3490913"/>
          <p14:tracePt t="10420" x="2324100" y="3556000"/>
          <p14:tracePt t="10429" x="2290763" y="3613150"/>
          <p14:tracePt t="10437" x="2259013" y="3678238"/>
          <p14:tracePt t="10444" x="2238375" y="3705225"/>
          <p14:tracePt t="10452" x="2238375" y="3730625"/>
          <p14:tracePt t="10462" x="2238375" y="3762375"/>
          <p14:tracePt t="10468" x="2244725" y="3789363"/>
          <p14:tracePt t="10476" x="2271713" y="3821113"/>
          <p14:tracePt t="10484" x="2297113" y="3841750"/>
          <p14:tracePt t="10493" x="2349500" y="3892550"/>
          <p14:tracePt t="10500" x="2414588" y="3938588"/>
          <p14:tracePt t="10509" x="2511425" y="3997325"/>
          <p14:tracePt t="10516" x="2608263" y="4048125"/>
          <p14:tracePt t="10526" x="2732088" y="4094163"/>
          <p14:tracePt t="10532" x="2843213" y="4146550"/>
          <p14:tracePt t="10540" x="2952750" y="4197350"/>
          <p14:tracePt t="10548" x="3030538" y="4203700"/>
          <p14:tracePt t="10557" x="3127375" y="4243388"/>
          <p14:tracePt t="10564" x="3192463" y="4262438"/>
          <p14:tracePt t="10572" x="3257550" y="4262438"/>
          <p14:tracePt t="10580" x="3303588" y="4262438"/>
          <p14:tracePt t="10589" x="3328988" y="4262438"/>
          <p14:tracePt t="10596" x="3341688" y="4262438"/>
          <p14:tracePt t="10604" x="3354388" y="4262438"/>
          <p14:tracePt t="10612" x="3394075" y="4249738"/>
          <p14:tracePt t="10622" x="3406775" y="4243388"/>
          <p14:tracePt t="10628" x="3446463" y="4197350"/>
          <p14:tracePt t="10636" x="3505200" y="4140200"/>
          <p14:tracePt t="10643" x="3549650" y="4081463"/>
          <p14:tracePt t="10652" x="3595688" y="4016375"/>
          <p14:tracePt t="10659" x="3640138" y="3919538"/>
          <p14:tracePt t="10668" x="3686175" y="3833813"/>
          <p14:tracePt t="10676" x="3725863" y="3756025"/>
          <p14:tracePt t="10684" x="3757613" y="3671888"/>
          <p14:tracePt t="10691" x="3770313" y="3594100"/>
          <p14:tracePt t="10700" x="3789363" y="3543300"/>
          <p14:tracePt t="10708" x="3789363" y="3509963"/>
          <p14:tracePt t="10716" x="3795713" y="3478213"/>
          <p14:tracePt t="10724" x="3810000" y="3413125"/>
          <p14:tracePt t="10732" x="3810000" y="3379788"/>
          <p14:tracePt t="10740" x="3810000" y="3367088"/>
          <p14:tracePt t="10748" x="3810000" y="3341688"/>
          <p14:tracePt t="10758" x="3810000" y="3314700"/>
          <p14:tracePt t="10764" x="3795713" y="3289300"/>
          <p14:tracePt t="10772" x="3783013" y="3263900"/>
          <p14:tracePt t="10780" x="3770313" y="3251200"/>
          <p14:tracePt t="10791" x="3757613" y="3224213"/>
          <p14:tracePt t="10796" x="3732213" y="3198813"/>
          <p14:tracePt t="10805" x="3705225" y="3173413"/>
          <p14:tracePt t="10812" x="3667125" y="3152775"/>
          <p14:tracePt t="10822" x="3614738" y="3121025"/>
          <p14:tracePt t="10828" x="3549650" y="3087688"/>
          <p14:tracePt t="10836" x="3465513" y="3074988"/>
          <p14:tracePt t="10846" x="3375025" y="3043238"/>
          <p14:tracePt t="10852" x="3290888" y="3003550"/>
          <p14:tracePt t="10861" x="3213100" y="2984500"/>
          <p14:tracePt t="10868" x="3135313" y="2971800"/>
          <p14:tracePt t="10879" x="3055938" y="2959100"/>
          <p14:tracePt t="10884" x="2978150" y="2952750"/>
          <p14:tracePt t="10893" x="2914650" y="2952750"/>
          <p14:tracePt t="10900" x="2855913" y="2952750"/>
          <p14:tracePt t="10909" x="2822575" y="2952750"/>
          <p14:tracePt t="10916" x="2784475" y="2952750"/>
          <p14:tracePt t="10925" x="2738438" y="2965450"/>
          <p14:tracePt t="10932" x="2700338" y="2978150"/>
          <p14:tracePt t="10941" x="2660650" y="3024188"/>
          <p14:tracePt t="10948" x="2635250" y="3036888"/>
          <p14:tracePt t="10958" x="2595563" y="3074988"/>
          <p14:tracePt t="10964" x="2557463" y="3121025"/>
          <p14:tracePt t="10972" x="2536825" y="3152775"/>
          <p14:tracePt t="10980" x="2517775" y="3192463"/>
          <p14:tracePt t="10988" x="2498725" y="3217863"/>
          <p14:tracePt t="10996" x="2479675" y="3263900"/>
          <p14:tracePt t="11004" x="2473325" y="3328988"/>
          <p14:tracePt t="11012" x="2452688" y="3354388"/>
          <p14:tracePt t="11020" x="2452688" y="3386138"/>
          <p14:tracePt t="11027" x="2452688" y="3425825"/>
          <p14:tracePt t="11036" x="2446338" y="3457575"/>
          <p14:tracePt t="11043" x="2446338" y="3490913"/>
          <p14:tracePt t="11052" x="2446338" y="3516313"/>
          <p14:tracePt t="11060" x="2446338" y="3549650"/>
          <p14:tracePt t="11069" x="2446338" y="3575050"/>
          <p14:tracePt t="11077" x="2465388" y="3600450"/>
          <p14:tracePt t="11084" x="2479675" y="3627438"/>
          <p14:tracePt t="11093" x="2517775" y="3665538"/>
          <p14:tracePt t="11100" x="2557463" y="3692525"/>
          <p14:tracePt t="11109" x="2601913" y="3736975"/>
          <p14:tracePt t="11116" x="2654300" y="3776663"/>
          <p14:tracePt t="11124" x="2719388" y="3814763"/>
          <p14:tracePt t="11132" x="2790825" y="3873500"/>
          <p14:tracePt t="11141" x="2843213" y="3892550"/>
          <p14:tracePt t="11148" x="2906713" y="3925888"/>
          <p14:tracePt t="11157" x="2933700" y="3932238"/>
          <p14:tracePt t="11164" x="2984500" y="3963988"/>
          <p14:tracePt t="11172" x="2998788" y="3963988"/>
          <p14:tracePt t="11180" x="3005138" y="3970338"/>
          <p14:tracePt t="11189" x="3017838" y="3970338"/>
          <p14:tracePt t="11196" x="3024188" y="3970338"/>
          <p14:tracePt t="11285" x="3024188" y="3976688"/>
          <p14:tracePt t="11292" x="3017838" y="3983038"/>
          <p14:tracePt t="11300" x="3005138" y="3997325"/>
          <p14:tracePt t="11309" x="2978150" y="4003675"/>
          <p14:tracePt t="11316" x="2940050" y="4035425"/>
          <p14:tracePt t="11325" x="2887663" y="4054475"/>
          <p14:tracePt t="11332" x="2855913" y="4060825"/>
          <p14:tracePt t="11341" x="2803525" y="4094163"/>
          <p14:tracePt t="11348" x="2763838" y="4100513"/>
          <p14:tracePt t="11357" x="2732088" y="4113213"/>
          <p14:tracePt t="11364" x="2693988" y="4119563"/>
          <p14:tracePt t="11373" x="2647950" y="4140200"/>
          <p14:tracePt t="11380" x="2622550" y="4140200"/>
          <p14:tracePt t="11390" x="2589213" y="4140200"/>
          <p14:tracePt t="11396" x="2536825" y="4152900"/>
          <p14:tracePt t="11405" x="2505075" y="4152900"/>
          <p14:tracePt t="11413" x="2473325" y="4152900"/>
          <p14:tracePt t="11421" x="2439988" y="4152900"/>
          <p14:tracePt t="11428" x="2414588" y="4152900"/>
          <p14:tracePt t="11437" x="2381250" y="4152900"/>
          <p14:tracePt t="11444" x="2355850" y="4152900"/>
          <p14:tracePt t="11452" x="2330450" y="4152900"/>
          <p14:tracePt t="11459" x="2297113" y="4152900"/>
          <p14:tracePt t="11469" x="2265363" y="4152900"/>
          <p14:tracePt t="11477" x="2232025" y="4152900"/>
          <p14:tracePt t="11484" x="2193925" y="4152900"/>
          <p14:tracePt t="11494" x="2160588" y="4152900"/>
          <p14:tracePt t="11501" x="2135188" y="4152900"/>
          <p14:tracePt t="11508" x="2122488" y="4152900"/>
          <p14:tracePt t="11516" x="2109788" y="4152900"/>
          <p14:tracePt t="11525" x="2103438" y="4152900"/>
          <p14:tracePt t="11534" x="2089150" y="4152900"/>
          <p14:tracePt t="11548" x="2082800" y="4152900"/>
          <p14:tracePt t="11573" x="2076450" y="4152900"/>
          <p14:tracePt t="11580" x="2070100" y="4152900"/>
          <p14:tracePt t="11612" x="2063750" y="4152900"/>
          <p14:tracePt t="11644" x="2057400" y="4152900"/>
          <p14:tracePt t="11812" x="2070100" y="4132263"/>
          <p14:tracePt t="11821" x="2089150" y="4100513"/>
          <p14:tracePt t="11828" x="2128838" y="4054475"/>
          <p14:tracePt t="11837" x="2147888" y="4035425"/>
          <p14:tracePt t="11845" x="2187575" y="3997325"/>
          <p14:tracePt t="11853" x="2238375" y="3938588"/>
          <p14:tracePt t="11863" x="2324100" y="3879850"/>
          <p14:tracePt t="11868" x="2433638" y="3814763"/>
          <p14:tracePt t="11878" x="2517775" y="3743325"/>
          <p14:tracePt t="11895" x="2654300" y="3678238"/>
          <p14:tracePt t="11899" x="2693988" y="3659188"/>
          <p14:tracePt t="11908" x="2713038" y="3659188"/>
          <p14:tracePt t="11916" x="2738438" y="3633788"/>
          <p14:tracePt t="11923" x="2778125" y="3621088"/>
          <p14:tracePt t="11932" x="2803525" y="3606800"/>
          <p14:tracePt t="11940" x="2843213" y="3581400"/>
          <p14:tracePt t="11948" x="2906713" y="3556000"/>
          <p14:tracePt t="11956" x="2984500" y="3509963"/>
          <p14:tracePt t="11964" x="3024188" y="3503613"/>
          <p14:tracePt t="11973" x="3089275" y="3463925"/>
          <p14:tracePt t="11980" x="3141663" y="3432175"/>
          <p14:tracePt t="11989" x="3179763" y="3419475"/>
          <p14:tracePt t="11996" x="3205163" y="3419475"/>
          <p14:tracePt t="12005" x="3251200" y="3386138"/>
          <p14:tracePt t="12012" x="3276600" y="3367088"/>
          <p14:tracePt t="12021" x="3303588" y="3360738"/>
          <p14:tracePt t="12030" x="3328988" y="3348038"/>
          <p14:tracePt t="12037" x="3335338" y="3341688"/>
          <p14:tracePt t="12053" x="3348038" y="3328988"/>
          <p14:tracePt t="12061" x="3354388" y="3322638"/>
          <p14:tracePt t="12068" x="3362325" y="3314700"/>
          <p14:tracePt t="12084" x="3368675" y="3308350"/>
          <p14:tracePt t="12100" x="3381375" y="3295650"/>
          <p14:tracePt t="12108" x="3387725" y="3289300"/>
          <p14:tracePt t="12116" x="3406775" y="3276600"/>
          <p14:tracePt t="12125" x="3413125" y="3270250"/>
          <p14:tracePt t="12132" x="3419475" y="3263900"/>
          <p14:tracePt t="12140" x="3433763" y="3251200"/>
          <p14:tracePt t="12157" x="3446463" y="3230563"/>
          <p14:tracePt t="12173" x="3452813" y="3224213"/>
          <p14:tracePt t="12180" x="3459163" y="3217863"/>
          <p14:tracePt t="12188" x="3465513" y="3211513"/>
          <p14:tracePt t="12196" x="3478213" y="3192463"/>
          <p14:tracePt t="12212" x="3484563" y="3186113"/>
          <p14:tracePt t="12221" x="3490913" y="3179763"/>
          <p14:tracePt t="12238" x="3490913" y="3173413"/>
          <p14:tracePt t="12253" x="3505200" y="3159125"/>
          <p14:tracePt t="12278" x="3511550" y="3133725"/>
          <p14:tracePt t="12284" x="3517900" y="3127375"/>
          <p14:tracePt t="12300" x="3517900" y="3121025"/>
          <p14:tracePt t="12309" x="3517900" y="3114675"/>
          <p14:tracePt t="12325" x="3517900" y="3108325"/>
          <p14:tracePt t="12332" x="3524250" y="3101975"/>
          <p14:tracePt t="12447" x="3524250" y="3095625"/>
          <p14:tracePt t="12452" x="3517900" y="3095625"/>
          <p14:tracePt t="12461" x="3471863" y="3121025"/>
          <p14:tracePt t="12468" x="3387725" y="3205163"/>
          <p14:tracePt t="12478" x="3290888" y="3302000"/>
          <p14:tracePt t="12484" x="3205163" y="3379788"/>
          <p14:tracePt t="12493" x="3121025" y="3451225"/>
          <p14:tracePt t="12500" x="3049588" y="3522663"/>
          <p14:tracePt t="12509" x="2965450" y="3606800"/>
          <p14:tracePt t="12516" x="2874963" y="3705225"/>
          <p14:tracePt t="12525" x="2816225" y="3789363"/>
          <p14:tracePt t="12533" x="2744788" y="3886200"/>
          <p14:tracePt t="12540" x="2679700" y="3983038"/>
          <p14:tracePt t="12548" x="2622550" y="4068763"/>
          <p14:tracePt t="12557" x="2589213" y="4132263"/>
          <p14:tracePt t="12565" x="2557463" y="4184650"/>
          <p14:tracePt t="12572" x="2551113" y="4237038"/>
          <p14:tracePt t="12580" x="2530475" y="4275138"/>
          <p14:tracePt t="12589" x="2530475" y="4302125"/>
          <p14:tracePt t="12597" x="2530475" y="4321175"/>
          <p14:tracePt t="12605" x="2530475" y="4327525"/>
          <p14:tracePt t="12612" x="2530475" y="4352925"/>
          <p14:tracePt t="12620" x="2530475" y="4367213"/>
          <p14:tracePt t="12629" x="2530475" y="4392613"/>
          <p14:tracePt t="12637" x="2536825" y="4405313"/>
          <p14:tracePt t="12644" x="2543175" y="4411663"/>
          <p14:tracePt t="12653" x="2570163" y="4418013"/>
          <p14:tracePt t="12661" x="2582863" y="4418013"/>
          <p14:tracePt t="12668" x="2595563" y="4418013"/>
          <p14:tracePt t="12679" x="2608263" y="4418013"/>
          <p14:tracePt t="12684" x="2628900" y="4418013"/>
          <p14:tracePt t="12692" x="2647950" y="4418013"/>
          <p14:tracePt t="12700" x="2673350" y="4418013"/>
          <p14:tracePt t="12708" x="2706688" y="4418013"/>
          <p14:tracePt t="12716" x="2744788" y="4418013"/>
          <p14:tracePt t="12724" x="2778125" y="4418013"/>
          <p14:tracePt t="12732" x="2835275" y="4418013"/>
          <p14:tracePt t="12739" x="2900363" y="4405313"/>
          <p14:tracePt t="12748" x="2965450" y="4373563"/>
          <p14:tracePt t="12756" x="3076575" y="4333875"/>
          <p14:tracePt t="12764" x="3173413" y="4302125"/>
          <p14:tracePt t="12772" x="3251200" y="4262438"/>
          <p14:tracePt t="12780" x="3322638" y="4230688"/>
          <p14:tracePt t="12788" x="3387725" y="4197350"/>
          <p14:tracePt t="12795" x="3459163" y="4140200"/>
          <p14:tracePt t="12804" x="3543300" y="4054475"/>
          <p14:tracePt t="12812" x="3627438" y="3997325"/>
          <p14:tracePt t="12820" x="3679825" y="3938588"/>
          <p14:tracePt t="12829" x="3751263" y="3879850"/>
          <p14:tracePt t="12837" x="3789363" y="3841750"/>
          <p14:tracePt t="12844" x="3835400" y="3783013"/>
          <p14:tracePt t="12853" x="3867150" y="3743325"/>
          <p14:tracePt t="12861" x="3894138" y="3717925"/>
          <p14:tracePt t="12868" x="3906838" y="3678238"/>
          <p14:tracePt t="12879" x="3938588" y="3640138"/>
          <p14:tracePt t="12896" x="3965575" y="3600450"/>
          <p14:tracePt t="12900" x="3978275" y="3575050"/>
          <p14:tracePt t="12916" x="3984625" y="3568700"/>
          <p14:tracePt t="12924" x="3990975" y="3562350"/>
          <p14:tracePt t="12988" x="3997325" y="3556000"/>
          <p14:tracePt t="13053" x="3997325" y="3562350"/>
          <p14:tracePt t="13061" x="3971925" y="3600450"/>
          <p14:tracePt t="13067" x="3938588" y="3652838"/>
          <p14:tracePt t="13077" x="3906838" y="3705225"/>
          <p14:tracePt t="13084" x="3854450" y="3762375"/>
          <p14:tracePt t="13092" x="3795713" y="3821113"/>
          <p14:tracePt t="13100" x="3751263" y="3873500"/>
          <p14:tracePt t="13108" x="3738563" y="3898900"/>
          <p14:tracePt t="13116" x="3698875" y="3938588"/>
          <p14:tracePt t="13124" x="3673475" y="3951288"/>
          <p14:tracePt t="13132" x="3654425" y="3990975"/>
          <p14:tracePt t="13140" x="3646488" y="4016375"/>
          <p14:tracePt t="13148" x="3640138" y="4029075"/>
          <p14:tracePt t="13156" x="3633788" y="4035425"/>
          <p14:tracePt t="13317" x="3646488" y="4035425"/>
          <p14:tracePt t="13324" x="3673475" y="4022725"/>
          <p14:tracePt t="13332" x="3679825" y="4022725"/>
          <p14:tracePt t="13342" x="3698875" y="4010025"/>
          <p14:tracePt t="13357" x="3705225" y="4003675"/>
          <p14:tracePt t="13525" x="3725863" y="4029075"/>
          <p14:tracePt t="13535" x="3751263" y="4048125"/>
          <p14:tracePt t="13539" x="3757613" y="4054475"/>
          <p14:tracePt t="13548" x="3795713" y="4068763"/>
          <p14:tracePt t="13556" x="3860800" y="4106863"/>
          <p14:tracePt t="13564" x="3932238" y="4125913"/>
          <p14:tracePt t="13572" x="4010025" y="4159250"/>
          <p14:tracePt t="13580" x="4108450" y="4184650"/>
          <p14:tracePt t="13588" x="4264025" y="4237038"/>
          <p14:tracePt t="13597" x="4400550" y="4289425"/>
          <p14:tracePt t="13604" x="4556125" y="4327525"/>
          <p14:tracePt t="13611" x="4730750" y="4367213"/>
          <p14:tracePt t="13620" x="4906963" y="4392613"/>
          <p14:tracePt t="13627" x="5075238" y="4418013"/>
          <p14:tracePt t="13637" x="5230813" y="4457700"/>
          <p14:tracePt t="13645" x="5411788" y="4457700"/>
          <p14:tracePt t="13652" x="5581650" y="4457700"/>
          <p14:tracePt t="13660" x="5718175" y="4457700"/>
          <p14:tracePt t="13668" x="5846763" y="4457700"/>
          <p14:tracePt t="13677" x="5945188" y="4457700"/>
          <p14:tracePt t="13684" x="6048375" y="4457700"/>
          <p14:tracePt t="13693" x="6126163" y="4457700"/>
          <p14:tracePt t="13700" x="6197600" y="4457700"/>
          <p14:tracePt t="13709" x="6249988" y="4457700"/>
          <p14:tracePt t="13716" x="6321425" y="4457700"/>
          <p14:tracePt t="13726" x="6399213" y="4457700"/>
          <p14:tracePt t="13732" x="6464300" y="4457700"/>
          <p14:tracePt t="13741" x="6508750" y="4457700"/>
          <p14:tracePt t="13747" x="6586538" y="4457700"/>
          <p14:tracePt t="13756" x="6632575" y="4457700"/>
          <p14:tracePt t="13764" x="6678613" y="4457700"/>
          <p14:tracePt t="13773" x="6742113" y="4457700"/>
          <p14:tracePt t="13780" x="6788150" y="4457700"/>
          <p14:tracePt t="13789" x="6834188" y="4457700"/>
          <p14:tracePt t="13797" x="6865938" y="4457700"/>
          <p14:tracePt t="13805" x="6878638" y="4457700"/>
          <p14:tracePt t="13813" x="6905625" y="4457700"/>
          <p14:tracePt t="13820" x="6911975" y="4451350"/>
          <p14:tracePt t="13837" x="6918325" y="4451350"/>
          <p14:tracePt t="13852" x="6931025" y="4445000"/>
          <p14:tracePt t="13862" x="6937375" y="4438650"/>
          <p14:tracePt t="13868" x="6956425" y="4430713"/>
          <p14:tracePt t="13877" x="6983413" y="4411663"/>
          <p14:tracePt t="13897" x="7021513" y="4379913"/>
          <p14:tracePt t="13901" x="7061200" y="4352925"/>
          <p14:tracePt t="13909" x="7086600" y="4333875"/>
          <p14:tracePt t="13916" x="7132638" y="4308475"/>
          <p14:tracePt t="13925" x="7158038" y="4281488"/>
          <p14:tracePt t="13933" x="7177088" y="4256088"/>
          <p14:tracePt t="13941" x="7191375" y="4237038"/>
          <p14:tracePt t="13949" x="7210425" y="4224338"/>
          <p14:tracePt t="13956" x="7216775" y="4217988"/>
          <p14:tracePt t="13967" x="7223125" y="4210050"/>
          <p14:tracePt t="13973" x="7229475" y="4184650"/>
          <p14:tracePt t="13982" x="7229475" y="4178300"/>
          <p14:tracePt t="13988" x="7235825" y="4165600"/>
          <p14:tracePt t="13997" x="7235825" y="4152900"/>
          <p14:tracePt t="14004" x="7242175" y="4132263"/>
          <p14:tracePt t="14013" x="7242175" y="4113213"/>
          <p14:tracePt t="14020" x="7242175" y="4087813"/>
          <p14:tracePt t="14030" x="7242175" y="4054475"/>
          <p14:tracePt t="14036" x="7242175" y="4016375"/>
          <p14:tracePt t="14046" x="7242175" y="4003675"/>
          <p14:tracePt t="14052" x="7242175" y="3970338"/>
          <p14:tracePt t="14060" x="7242175" y="3925888"/>
          <p14:tracePt t="14067" x="7235825" y="3898900"/>
          <p14:tracePt t="14076" x="7204075" y="3841750"/>
          <p14:tracePt t="14084" x="7177088" y="3814763"/>
          <p14:tracePt t="14092" x="7138988" y="3770313"/>
          <p14:tracePt t="14100" x="7080250" y="3717925"/>
          <p14:tracePt t="14108" x="7040563" y="3671888"/>
          <p14:tracePt t="14116" x="6983413" y="3633788"/>
          <p14:tracePt t="14124" x="6931025" y="3600450"/>
          <p14:tracePt t="14132" x="6878638" y="3568700"/>
          <p14:tracePt t="14141" x="6840538" y="3535363"/>
          <p14:tracePt t="14148" x="6788150" y="3516313"/>
          <p14:tracePt t="14156" x="6735763" y="3497263"/>
          <p14:tracePt t="14167" x="6697663" y="3478213"/>
          <p14:tracePt t="14172" x="6657975" y="3457575"/>
          <p14:tracePt t="14181" x="6613525" y="3451225"/>
          <p14:tracePt t="14189" x="6586538" y="3438525"/>
          <p14:tracePt t="14197" x="6542088" y="3438525"/>
          <p14:tracePt t="14204" x="6515100" y="3432175"/>
          <p14:tracePt t="14212" x="6489700" y="3425825"/>
          <p14:tracePt t="14221" x="6477000" y="3425825"/>
          <p14:tracePt t="14230" x="6450013" y="3425825"/>
          <p14:tracePt t="14236" x="6430963" y="3425825"/>
          <p14:tracePt t="14245" x="6411913" y="3425825"/>
          <p14:tracePt t="14253" x="6405563" y="3425825"/>
          <p14:tracePt t="14260" x="6392863" y="3425825"/>
          <p14:tracePt t="14268" x="6386513" y="3425825"/>
          <p14:tracePt t="14292" x="6380163" y="3425825"/>
          <p14:tracePt t="14300" x="6372225" y="3425825"/>
          <p14:tracePt t="14308" x="6365875" y="3425825"/>
          <p14:tracePt t="14316" x="6353175" y="3425825"/>
          <p14:tracePt t="14324" x="6346825" y="3451225"/>
          <p14:tracePt t="14332" x="6340475" y="3478213"/>
          <p14:tracePt t="14340" x="6340475" y="3522663"/>
          <p14:tracePt t="14348" x="6340475" y="3535363"/>
          <p14:tracePt t="14356" x="6340475" y="3568700"/>
          <p14:tracePt t="14366" x="6340475" y="3600450"/>
          <p14:tracePt t="14372" x="6340475" y="3640138"/>
          <p14:tracePt t="14380" x="6380163" y="3678238"/>
          <p14:tracePt t="14389" x="6405563" y="3684588"/>
          <p14:tracePt t="14397" x="6457950" y="3724275"/>
          <p14:tracePt t="14404" x="6496050" y="3756025"/>
          <p14:tracePt t="14412" x="6561138" y="3802063"/>
          <p14:tracePt t="14420" x="6613525" y="3833813"/>
          <p14:tracePt t="14430" x="6684963" y="3854450"/>
          <p14:tracePt t="14436" x="6750050" y="3898900"/>
          <p14:tracePt t="14446" x="6813550" y="3925888"/>
          <p14:tracePt t="14452" x="6899275" y="3957638"/>
          <p14:tracePt t="14461" x="6962775" y="3976688"/>
          <p14:tracePt t="14468" x="7054850" y="3990975"/>
          <p14:tracePt t="14476" x="7145338" y="4003675"/>
          <p14:tracePt t="14484" x="7229475" y="4022725"/>
          <p14:tracePt t="14492" x="7319963" y="4022725"/>
          <p14:tracePt t="14500" x="7385050" y="4035425"/>
          <p14:tracePt t="14508" x="7443788" y="4048125"/>
          <p14:tracePt t="14516" x="7508875" y="4054475"/>
          <p14:tracePt t="14524" x="7540625" y="4054475"/>
          <p14:tracePt t="14534" x="7580313" y="4054475"/>
          <p14:tracePt t="14540" x="7599363" y="4068763"/>
          <p14:tracePt t="14550" x="7624763" y="4075113"/>
          <p14:tracePt t="14556" x="7651750" y="4081463"/>
          <p14:tracePt t="14565" x="7677150" y="4081463"/>
          <p14:tracePt t="14572" x="7710488" y="4094163"/>
          <p14:tracePt t="14582" x="7735888" y="4100513"/>
          <p14:tracePt t="14588" x="7761288" y="4106863"/>
          <p14:tracePt t="14596" x="7773988" y="4106863"/>
          <p14:tracePt t="14604" x="7820025" y="4106863"/>
          <p14:tracePt t="14613" x="7832725" y="4106863"/>
          <p14:tracePt t="14620" x="7878763" y="4106863"/>
          <p14:tracePt t="14631" x="7916863" y="4113213"/>
          <p14:tracePt t="14636" x="7962900" y="4125913"/>
          <p14:tracePt t="14645" x="8027988" y="4140200"/>
          <p14:tracePt t="14652" x="8093075" y="4140200"/>
          <p14:tracePt t="14660" x="8137525" y="4146550"/>
          <p14:tracePt t="14667" x="8158163" y="4152900"/>
          <p14:tracePt t="14748" x="8151813" y="4146550"/>
          <p14:tracePt t="14756" x="8105775" y="4113213"/>
          <p14:tracePt t="14765" x="8021638" y="4054475"/>
          <p14:tracePt t="14772" x="7956550" y="4010025"/>
          <p14:tracePt t="14781" x="7872413" y="3951288"/>
          <p14:tracePt t="14788" x="7800975" y="3919538"/>
          <p14:tracePt t="14796" x="7710488" y="3879850"/>
          <p14:tracePt t="14804" x="7593013" y="3795713"/>
          <p14:tracePt t="14814" x="7496175" y="3743325"/>
          <p14:tracePt t="14820" x="7385050" y="3698875"/>
          <p14:tracePt t="14830" x="7294563" y="3671888"/>
          <p14:tracePt t="14836" x="7210425" y="3627438"/>
          <p14:tracePt t="14845" x="7132638" y="3594100"/>
          <p14:tracePt t="14852" x="7061200" y="3568700"/>
          <p14:tracePt t="14860" x="7015163" y="3549650"/>
          <p14:tracePt t="14879" x="6970713" y="3543300"/>
          <p14:tracePt t="14884" x="6962775" y="3535363"/>
          <p14:tracePt t="14940" x="6950075" y="3535363"/>
          <p14:tracePt t="14948" x="6943725" y="3535363"/>
          <p14:tracePt t="14957" x="6931025" y="3535363"/>
          <p14:tracePt t="14965" x="6924675" y="3543300"/>
          <p14:tracePt t="14971" x="6918325" y="3562350"/>
          <p14:tracePt t="14982" x="6918325" y="3587750"/>
          <p14:tracePt t="14989" x="6918325" y="3613150"/>
          <p14:tracePt t="14997" x="6918325" y="3633788"/>
          <p14:tracePt t="15004" x="6918325" y="3652838"/>
          <p14:tracePt t="15014" x="6931025" y="3698875"/>
          <p14:tracePt t="15021" x="6956425" y="3717925"/>
          <p14:tracePt t="15030" x="6983413" y="3743325"/>
          <p14:tracePt t="15037" x="7008813" y="3770313"/>
          <p14:tracePt t="15046" x="7048500" y="3808413"/>
          <p14:tracePt t="15052" x="7073900" y="3827463"/>
          <p14:tracePt t="15060" x="7112000" y="3867150"/>
          <p14:tracePt t="15068" x="7164388" y="3898900"/>
          <p14:tracePt t="15076" x="7204075" y="3911600"/>
          <p14:tracePt t="15085" x="7254875" y="3938588"/>
          <p14:tracePt t="15092" x="7319963" y="3944938"/>
          <p14:tracePt t="15099" x="7372350" y="3963988"/>
          <p14:tracePt t="15108" x="7418388" y="3976688"/>
          <p14:tracePt t="15116" x="7469188" y="3976688"/>
          <p14:tracePt t="15124" x="7515225" y="3976688"/>
          <p14:tracePt t="15132" x="7546975" y="3976688"/>
          <p14:tracePt t="15140" x="7593013" y="3976688"/>
          <p14:tracePt t="15147" x="7599363" y="3976688"/>
          <p14:tracePt t="15156" x="7605713" y="3976688"/>
          <p14:tracePt t="15163" x="7612063" y="3976688"/>
          <p14:tracePt t="15172" x="7624763" y="3976688"/>
          <p14:tracePt t="15180" x="7624763" y="3951288"/>
          <p14:tracePt t="15188" x="7624763" y="3925888"/>
          <p14:tracePt t="15196" x="7624763" y="3905250"/>
          <p14:tracePt t="15204" x="7624763" y="3867150"/>
          <p14:tracePt t="15215" x="7624763" y="3848100"/>
          <p14:tracePt t="15220" x="7624763" y="3795713"/>
          <p14:tracePt t="15228" x="7580313" y="3756025"/>
          <p14:tracePt t="15236" x="7546975" y="3705225"/>
          <p14:tracePt t="15244" x="7508875" y="3646488"/>
          <p14:tracePt t="15252" x="7475538" y="3606800"/>
          <p14:tracePt t="15260" x="7424738" y="3568700"/>
          <p14:tracePt t="15268" x="7385050" y="3549650"/>
          <p14:tracePt t="15276" x="7359650" y="3543300"/>
          <p14:tracePt t="15284" x="7313613" y="3509963"/>
          <p14:tracePt t="15292" x="7275513" y="3478213"/>
          <p14:tracePt t="15300" x="7204075" y="3457575"/>
          <p14:tracePt t="15308" x="7170738" y="3451225"/>
          <p14:tracePt t="15317" x="7119938" y="3419475"/>
          <p14:tracePt t="15325" x="7067550" y="3406775"/>
          <p14:tracePt t="15332" x="7034213" y="3406775"/>
          <p14:tracePt t="15340" x="7002463" y="3406775"/>
          <p14:tracePt t="15350" x="6970713" y="3406775"/>
          <p14:tracePt t="15357" x="6943725" y="3406775"/>
          <p14:tracePt t="15364" x="6918325" y="3406775"/>
          <p14:tracePt t="15373" x="6905625" y="3406775"/>
          <p14:tracePt t="15382" x="6884988" y="3419475"/>
          <p14:tracePt t="15389" x="6846888" y="3457575"/>
          <p14:tracePt t="15397" x="6834188" y="3471863"/>
          <p14:tracePt t="15404" x="6827838" y="3497263"/>
          <p14:tracePt t="15415" x="6807200" y="3543300"/>
          <p14:tracePt t="15421" x="6807200" y="3581400"/>
          <p14:tracePt t="15429" x="6807200" y="3627438"/>
          <p14:tracePt t="15436" x="6807200" y="3671888"/>
          <p14:tracePt t="15448" x="6807200" y="3717925"/>
          <p14:tracePt t="15452" x="6807200" y="3749675"/>
          <p14:tracePt t="15460" x="6807200" y="3795713"/>
          <p14:tracePt t="15468" x="6827838" y="3821113"/>
          <p14:tracePt t="15477" x="6853238" y="3860800"/>
          <p14:tracePt t="15485" x="6872288" y="3879850"/>
          <p14:tracePt t="15493" x="6899275" y="3905250"/>
          <p14:tracePt t="15500" x="6924675" y="3932238"/>
          <p14:tracePt t="15509" x="6937375" y="3938588"/>
          <p14:tracePt t="15518" x="6962775" y="3944938"/>
          <p14:tracePt t="15524" x="6989763" y="3963988"/>
          <p14:tracePt t="15532" x="7015163" y="3963988"/>
          <p14:tracePt t="15540" x="7048500" y="3970338"/>
          <p14:tracePt t="15548" x="7080250" y="3983038"/>
          <p14:tracePt t="15556" x="7132638" y="3990975"/>
          <p14:tracePt t="15563" x="7191375" y="3990975"/>
          <p14:tracePt t="15572" x="7242175" y="3990975"/>
          <p14:tracePt t="15580" x="7313613" y="3990975"/>
          <p14:tracePt t="15588" x="7378700" y="3990975"/>
          <p14:tracePt t="15596" x="7437438" y="3990975"/>
          <p14:tracePt t="15604" x="7515225" y="3990975"/>
          <p14:tracePt t="15613" x="7580313" y="3990975"/>
          <p14:tracePt t="15620" x="7624763" y="3990975"/>
          <p14:tracePt t="15628" x="7651750" y="3990975"/>
          <p14:tracePt t="15636" x="7658100" y="3983038"/>
          <p14:tracePt t="15644" x="7670800" y="3970338"/>
          <p14:tracePt t="15652" x="7677150" y="3963988"/>
          <p14:tracePt t="15660" x="7677150" y="3944938"/>
          <p14:tracePt t="15668" x="7677150" y="3925888"/>
          <p14:tracePt t="15677" x="7677150" y="3898900"/>
          <p14:tracePt t="15685" x="7677150" y="3867150"/>
          <p14:tracePt t="15693" x="7677150" y="3827463"/>
          <p14:tracePt t="15700" x="7677150" y="3795713"/>
          <p14:tracePt t="15709" x="7677150" y="3776663"/>
          <p14:tracePt t="15717" x="7677150" y="3736975"/>
          <p14:tracePt t="15725" x="7658100" y="3705225"/>
          <p14:tracePt t="15732" x="7639050" y="3684588"/>
          <p14:tracePt t="15741" x="7612063" y="3646488"/>
          <p14:tracePt t="15750" x="7593013" y="3633788"/>
          <p14:tracePt t="15757" x="7546975" y="3594100"/>
          <p14:tracePt t="15764" x="7521575" y="3568700"/>
          <p14:tracePt t="15772" x="7469188" y="3556000"/>
          <p14:tracePt t="15783" x="7437438" y="3549650"/>
          <p14:tracePt t="15789" x="7385050" y="3549650"/>
          <p14:tracePt t="15797" x="7353300" y="3549650"/>
          <p14:tracePt t="15804" x="7294563" y="3549650"/>
          <p14:tracePt t="15813" x="7229475" y="3562350"/>
          <p14:tracePt t="15820" x="7164388" y="3606800"/>
          <p14:tracePt t="15828" x="7080250" y="3692525"/>
          <p14:tracePt t="15836" x="7021513" y="3749675"/>
          <p14:tracePt t="15845" x="6977063" y="3814763"/>
          <p14:tracePt t="15853" x="6956425" y="3879850"/>
          <p14:tracePt t="15861" x="6943725" y="3944938"/>
          <p14:tracePt t="15869" x="6931025" y="4022725"/>
          <p14:tracePt t="15877" x="6931025" y="4048125"/>
          <p14:tracePt t="15886" x="6931025" y="4081463"/>
          <p14:tracePt t="15898" x="6931025" y="4100513"/>
          <p14:tracePt t="15901" x="6950075" y="4132263"/>
          <p14:tracePt t="15909" x="6977063" y="4152900"/>
          <p14:tracePt t="15917" x="6996113" y="4165600"/>
          <p14:tracePt t="15924" x="7008813" y="4184650"/>
          <p14:tracePt t="15933" x="7061200" y="4210050"/>
          <p14:tracePt t="15940" x="7067550" y="4210050"/>
          <p14:tracePt t="15948" x="7099300" y="4230688"/>
          <p14:tracePt t="15956" x="7132638" y="4237038"/>
          <p14:tracePt t="15964" x="7177088" y="4237038"/>
          <p14:tracePt t="15972" x="7229475" y="4237038"/>
          <p14:tracePt t="15980" x="7275513" y="4237038"/>
          <p14:tracePt t="15988" x="7307263" y="4237038"/>
          <p14:tracePt t="15996" x="7340600" y="4237038"/>
          <p14:tracePt t="16004" x="7378700" y="4237038"/>
          <p14:tracePt t="16013" x="7391400" y="4210050"/>
          <p14:tracePt t="16020" x="7424738" y="4159250"/>
          <p14:tracePt t="16029" x="7424738" y="4125913"/>
          <p14:tracePt t="16036" x="7424738" y="4081463"/>
          <p14:tracePt t="16048" x="7424738" y="4022725"/>
          <p14:tracePt t="16052" x="7424738" y="3983038"/>
          <p14:tracePt t="16060" x="7424738" y="3938588"/>
          <p14:tracePt t="16069" x="7412038" y="3919538"/>
          <p14:tracePt t="16077" x="7385050" y="3879850"/>
          <p14:tracePt t="16084" x="7372350" y="3873500"/>
          <p14:tracePt t="16093" x="7366000" y="3867150"/>
          <p14:tracePt t="16100" x="7340600" y="3854450"/>
          <p14:tracePt t="16109" x="7326313" y="3854450"/>
          <p14:tracePt t="16118" x="7294563" y="3854450"/>
          <p14:tracePt t="16124" x="7275513" y="3854450"/>
          <p14:tracePt t="16132" x="7242175" y="3854450"/>
          <p14:tracePt t="16140" x="7191375" y="3892550"/>
          <p14:tracePt t="16149" x="7170738" y="3905250"/>
          <p14:tracePt t="16157" x="7126288" y="3957638"/>
          <p14:tracePt t="16165" x="7119938" y="3983038"/>
          <p14:tracePt t="16173" x="7119938" y="4016375"/>
          <p14:tracePt t="16181" x="7119938" y="4041775"/>
          <p14:tracePt t="16189" x="7119938" y="4075113"/>
          <p14:tracePt t="16198" x="7119938" y="4106863"/>
          <p14:tracePt t="16204" x="7138988" y="4125913"/>
          <p14:tracePt t="16214" x="7191375" y="4165600"/>
          <p14:tracePt t="16220" x="7216775" y="4184650"/>
          <p14:tracePt t="16228" x="7248525" y="4197350"/>
          <p14:tracePt t="16236" x="7300913" y="4230688"/>
          <p14:tracePt t="16244" x="7340600" y="4249738"/>
          <p14:tracePt t="16252" x="7391400" y="4268788"/>
          <p14:tracePt t="16260" x="7418388" y="4268788"/>
          <p14:tracePt t="16268" x="7437438" y="4268788"/>
          <p14:tracePt t="16276" x="7443788" y="4268788"/>
          <p14:tracePt t="16309" x="7450138" y="4268788"/>
          <p14:tracePt t="16316" x="7450138" y="4256088"/>
          <p14:tracePt t="16325" x="7450138" y="4243388"/>
          <p14:tracePt t="16334" x="7443788" y="4224338"/>
          <p14:tracePt t="16340" x="7431088" y="4217988"/>
          <p14:tracePt t="16349" x="7424738" y="4210050"/>
          <p14:tracePt t="16357" x="7418388" y="4210050"/>
          <p14:tracePt t="16364" x="7397750" y="4197350"/>
          <p14:tracePt t="16372" x="7391400" y="4197350"/>
          <p14:tracePt t="16453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4AA377E8-71A0-4FDF-80C4-02F39539E3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800" y="149225"/>
            <a:ext cx="5899150" cy="522288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Subtractive techniques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3BEE7773-6EFE-4424-9316-90BBE6007F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Etching</a:t>
            </a:r>
          </a:p>
          <a:p>
            <a:pPr eaLnBrk="1" hangingPunct="1">
              <a:defRPr/>
            </a:pPr>
            <a:r>
              <a:rPr lang="en-US"/>
              <a:t>Focused Ion Beam (FIB)</a:t>
            </a:r>
            <a:br>
              <a:rPr lang="en-US"/>
            </a:br>
            <a:r>
              <a:rPr lang="en-US"/>
              <a:t>milling </a:t>
            </a:r>
            <a:r>
              <a:rPr lang="en-US" sz="1800"/>
              <a:t>(metal ions, e.g. Ga)</a:t>
            </a:r>
          </a:p>
          <a:p>
            <a:pPr eaLnBrk="1" hangingPunct="1">
              <a:defRPr/>
            </a:pPr>
            <a:r>
              <a:rPr lang="en-US"/>
              <a:t>Laser machining </a:t>
            </a:r>
            <a:br>
              <a:rPr lang="en-US"/>
            </a:br>
            <a:r>
              <a:rPr lang="en-US" sz="1800"/>
              <a:t>(short, ultrashort, long pulses)</a:t>
            </a:r>
          </a:p>
          <a:p>
            <a:pPr eaLnBrk="1" hangingPunct="1">
              <a:defRPr/>
            </a:pPr>
            <a:r>
              <a:rPr lang="en-US"/>
              <a:t>Ultrasonic drilling </a:t>
            </a:r>
            <a:br>
              <a:rPr lang="en-US"/>
            </a:br>
            <a:r>
              <a:rPr lang="en-US" sz="1800"/>
              <a:t>(25 </a:t>
            </a:r>
            <a:r>
              <a:rPr lang="en-US" sz="1800">
                <a:sym typeface="Symbol" pitchFamily="18" charset="2"/>
              </a:rPr>
              <a:t></a:t>
            </a:r>
            <a:r>
              <a:rPr lang="en-US" sz="1800"/>
              <a:t>m amplitude at 20-100 kHz, stress free in brittle materials)</a:t>
            </a:r>
          </a:p>
          <a:p>
            <a:pPr eaLnBrk="1" hangingPunct="1">
              <a:defRPr/>
            </a:pPr>
            <a:r>
              <a:rPr lang="en-US"/>
              <a:t>Traditional precision machining</a:t>
            </a:r>
            <a:endParaRPr lang="it-IT"/>
          </a:p>
        </p:txBody>
      </p:sp>
      <p:pic>
        <p:nvPicPr>
          <p:cNvPr id="16388" name="Picture 4" descr="FIB modification of AFM - probe">
            <a:extLst>
              <a:ext uri="{FF2B5EF4-FFF2-40B4-BE49-F238E27FC236}">
                <a16:creationId xmlns:a16="http://schemas.microsoft.com/office/drawing/2014/main" id="{D3CA06BE-D984-4AAF-AFB0-F514CD659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1023938"/>
            <a:ext cx="3646488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94F261-60A5-417A-B08A-2265B0C29F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12"/>
    </mc:Choice>
    <mc:Fallback>
      <p:transition spd="slow" advTm="4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9635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0B3B7EA2-D0B0-4C21-A5B8-E6300C4AE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3028950"/>
            <a:ext cx="7648575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3">
            <a:extLst>
              <a:ext uri="{FF2B5EF4-FFF2-40B4-BE49-F238E27FC236}">
                <a16:creationId xmlns:a16="http://schemas.microsoft.com/office/drawing/2014/main" id="{DE0E5F3F-66CA-4AE1-B95B-D0DC2F816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16138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>
              <a:spcBef>
                <a:spcPct val="20000"/>
              </a:spcBef>
            </a:pPr>
            <a:r>
              <a:rPr lang="en-US" altLang="en-US" sz="2800">
                <a:solidFill>
                  <a:schemeClr val="bg2"/>
                </a:solidFill>
                <a:latin typeface="Comic Sans MS" panose="030F0702030302020204" pitchFamily="66" charset="0"/>
              </a:rPr>
              <a:t>Chemical/physical removal of a material from a substrate</a:t>
            </a:r>
          </a:p>
        </p:txBody>
      </p:sp>
      <p:sp>
        <p:nvSpPr>
          <p:cNvPr id="71684" name="Rectangle 4">
            <a:extLst>
              <a:ext uri="{FF2B5EF4-FFF2-40B4-BE49-F238E27FC236}">
                <a16:creationId xmlns:a16="http://schemas.microsoft.com/office/drawing/2014/main" id="{7CA88472-2936-4DF8-A2D0-E5B8A2A8A6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0088" y="255588"/>
            <a:ext cx="8029575" cy="1143000"/>
          </a:xfrm>
          <a:noFill/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Etching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C946A559-C3E2-4BA9-9930-290544457154}"/>
              </a:ext>
            </a:extLst>
          </p:cNvPr>
          <p:cNvGrpSpPr>
            <a:grpSpLocks/>
          </p:cNvGrpSpPr>
          <p:nvPr/>
        </p:nvGrpSpPr>
        <p:grpSpPr bwMode="auto">
          <a:xfrm>
            <a:off x="407988" y="1117600"/>
            <a:ext cx="4165600" cy="835025"/>
            <a:chOff x="257" y="704"/>
            <a:chExt cx="2624" cy="526"/>
          </a:xfrm>
        </p:grpSpPr>
        <p:sp>
          <p:nvSpPr>
            <p:cNvPr id="17417" name="Text Box 6">
              <a:extLst>
                <a:ext uri="{FF2B5EF4-FFF2-40B4-BE49-F238E27FC236}">
                  <a16:creationId xmlns:a16="http://schemas.microsoft.com/office/drawing/2014/main" id="{7311BB4A-2D87-42CB-AD34-A8A7727685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" y="712"/>
              <a:ext cx="1655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>
                  <a:solidFill>
                    <a:schemeClr val="bg2"/>
                  </a:solidFill>
                  <a:latin typeface="Comic Sans MS" panose="030F0702030302020204" pitchFamily="66" charset="0"/>
                </a:rPr>
                <a:t>wet etching</a:t>
              </a:r>
            </a:p>
            <a:p>
              <a:pPr algn="ctr"/>
              <a:r>
                <a:rPr lang="en-US" altLang="en-US">
                  <a:solidFill>
                    <a:schemeClr val="bg2"/>
                  </a:solidFill>
                  <a:latin typeface="Comic Sans MS" panose="030F0702030302020204" pitchFamily="66" charset="0"/>
                </a:rPr>
                <a:t>(attacco chimico)</a:t>
              </a:r>
            </a:p>
          </p:txBody>
        </p:sp>
        <p:sp>
          <p:nvSpPr>
            <p:cNvPr id="17418" name="Line 7">
              <a:extLst>
                <a:ext uri="{FF2B5EF4-FFF2-40B4-BE49-F238E27FC236}">
                  <a16:creationId xmlns:a16="http://schemas.microsoft.com/office/drawing/2014/main" id="{F2390F66-09C1-461F-A8C9-92D10B97E8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2" y="704"/>
              <a:ext cx="1059" cy="208"/>
            </a:xfrm>
            <a:prstGeom prst="line">
              <a:avLst/>
            </a:prstGeom>
            <a:noFill/>
            <a:ln w="9525">
              <a:solidFill>
                <a:srgbClr val="FFFF0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F08A1BCB-CCE3-4CD9-8568-E1417A512100}"/>
              </a:ext>
            </a:extLst>
          </p:cNvPr>
          <p:cNvGrpSpPr>
            <a:grpSpLocks/>
          </p:cNvGrpSpPr>
          <p:nvPr/>
        </p:nvGrpSpPr>
        <p:grpSpPr bwMode="auto">
          <a:xfrm>
            <a:off x="4851400" y="1139825"/>
            <a:ext cx="3606800" cy="557213"/>
            <a:chOff x="3056" y="718"/>
            <a:chExt cx="2272" cy="351"/>
          </a:xfrm>
        </p:grpSpPr>
        <p:sp>
          <p:nvSpPr>
            <p:cNvPr id="17415" name="Line 9">
              <a:extLst>
                <a:ext uri="{FF2B5EF4-FFF2-40B4-BE49-F238E27FC236}">
                  <a16:creationId xmlns:a16="http://schemas.microsoft.com/office/drawing/2014/main" id="{E3343ED3-BAA0-48DB-910B-6D0B235680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6" y="718"/>
              <a:ext cx="1099" cy="152"/>
            </a:xfrm>
            <a:prstGeom prst="line">
              <a:avLst/>
            </a:prstGeom>
            <a:noFill/>
            <a:ln w="9525">
              <a:solidFill>
                <a:srgbClr val="FFFF07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6" name="Text Box 10">
              <a:extLst>
                <a:ext uri="{FF2B5EF4-FFF2-40B4-BE49-F238E27FC236}">
                  <a16:creationId xmlns:a16="http://schemas.microsoft.com/office/drawing/2014/main" id="{BBF1714C-B320-4730-B440-F12325C259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8" y="781"/>
              <a:ext cx="11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>
                  <a:solidFill>
                    <a:schemeClr val="bg2"/>
                  </a:solidFill>
                  <a:latin typeface="Comic Sans MS" panose="030F0702030302020204" pitchFamily="66" charset="0"/>
                </a:rPr>
                <a:t>dry etching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9E0DA2-9678-412C-A6F5-ACAAE9A5DE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40"/>
    </mc:Choice>
    <mc:Fallback>
      <p:transition spd="slow" advTm="38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1683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12954" x="4575175" y="4430713"/>
          <p14:tracePt t="13047" x="0" y="0"/>
        </p14:tracePtLst>
        <p14:tracePtLst>
          <p14:tracePt t="28147" x="1317625" y="5424488"/>
          <p14:tracePt t="28167" x="1317625" y="5437188"/>
          <p14:tracePt t="28175" x="1317625" y="5443538"/>
          <p14:tracePt t="28183" x="1317625" y="5449888"/>
          <p14:tracePt t="28192" x="1317625" y="5462588"/>
          <p14:tracePt t="28207" x="1317625" y="5475288"/>
          <p14:tracePt t="28215" x="1317625" y="5483225"/>
          <p14:tracePt t="28223" x="1317625" y="5502275"/>
          <p14:tracePt t="28231" x="1317625" y="5508625"/>
          <p14:tracePt t="28239" x="1317625" y="5521325"/>
          <p14:tracePt t="28248" x="1336675" y="5546725"/>
          <p14:tracePt t="28255" x="1343025" y="5554663"/>
          <p14:tracePt t="28265" x="1343025" y="5567363"/>
          <p14:tracePt t="28271" x="1349375" y="5592763"/>
          <p14:tracePt t="28281" x="1349375" y="5599113"/>
          <p14:tracePt t="28286" x="1355725" y="5605463"/>
          <p14:tracePt t="28295" x="1362075" y="5611813"/>
          <p14:tracePt t="28311" x="1370013" y="5638800"/>
          <p14:tracePt t="28319" x="1376363" y="5645150"/>
          <p14:tracePt t="28326" x="1382713" y="5651500"/>
          <p14:tracePt t="28335" x="1382713" y="5657850"/>
          <p14:tracePt t="28343" x="1395413" y="5670550"/>
          <p14:tracePt t="28351" x="1414463" y="5683250"/>
          <p14:tracePt t="28359" x="1427163" y="5703888"/>
          <p14:tracePt t="28366" x="1454150" y="5722938"/>
          <p14:tracePt t="28375" x="1479550" y="5748338"/>
          <p14:tracePt t="28383" x="1498600" y="5761038"/>
          <p14:tracePt t="28392" x="1531938" y="5781675"/>
          <p14:tracePt t="28399" x="1550988" y="5788025"/>
          <p14:tracePt t="28406" x="1576388" y="5826125"/>
          <p14:tracePt t="28414" x="1603375" y="5853113"/>
          <p14:tracePt t="28424" x="1622425" y="5865813"/>
          <p14:tracePt t="28431" x="1647825" y="5891213"/>
          <p14:tracePt t="28439" x="1662113" y="5903913"/>
          <p14:tracePt t="28448" x="1674813" y="5910263"/>
          <p14:tracePt t="28455" x="1693863" y="5916613"/>
          <p14:tracePt t="28465" x="1706563" y="5930900"/>
          <p14:tracePt t="28471" x="1712913" y="5937250"/>
          <p14:tracePt t="28481" x="1719263" y="5937250"/>
          <p14:tracePt t="28487" x="1731963" y="5949950"/>
          <p14:tracePt t="28495" x="1739900" y="5949950"/>
          <p14:tracePt t="28503" x="1758950" y="5956300"/>
          <p14:tracePt t="28511" x="1765300" y="5962650"/>
          <p14:tracePt t="28527" x="1771650" y="5962650"/>
          <p14:tracePt t="28535" x="1778000" y="5969000"/>
          <p14:tracePt t="28543" x="1784350" y="5969000"/>
          <p14:tracePt t="28566" x="1790700" y="5969000"/>
          <p14:tracePt t="28574" x="1803400" y="5969000"/>
          <p14:tracePt t="28591" x="1817688" y="5969000"/>
          <p14:tracePt t="28598" x="1824038" y="5969000"/>
          <p14:tracePt t="28607" x="1830388" y="5969000"/>
          <p14:tracePt t="28615" x="1843088" y="5969000"/>
          <p14:tracePt t="28625" x="1855788" y="5969000"/>
          <p14:tracePt t="28631" x="1874838" y="5969000"/>
          <p14:tracePt t="28639" x="1908175" y="5969000"/>
          <p14:tracePt t="28649" x="1920875" y="5969000"/>
          <p14:tracePt t="28655" x="1946275" y="5969000"/>
          <p14:tracePt t="28663" x="1979613" y="5969000"/>
          <p14:tracePt t="28671" x="2011363" y="5962650"/>
          <p14:tracePt t="28680" x="2038350" y="5949950"/>
          <p14:tracePt t="28687" x="2076450" y="5949950"/>
          <p14:tracePt t="28695" x="2135188" y="5930900"/>
          <p14:tracePt t="28703" x="2181225" y="5916613"/>
          <p14:tracePt t="28711" x="2219325" y="5891213"/>
          <p14:tracePt t="28719" x="2290763" y="5853113"/>
          <p14:tracePt t="28727" x="2330450" y="5826125"/>
          <p14:tracePt t="28735" x="2374900" y="5813425"/>
          <p14:tracePt t="28743" x="2414588" y="5794375"/>
          <p14:tracePt t="28752" x="2452688" y="5767388"/>
          <p14:tracePt t="28758" x="2479675" y="5748338"/>
          <p14:tracePt t="28767" x="2498725" y="5735638"/>
          <p14:tracePt t="28775" x="2511425" y="5716588"/>
          <p14:tracePt t="28782" x="2530475" y="5703888"/>
          <p14:tracePt t="28791" x="2536825" y="5695950"/>
          <p14:tracePt t="28798" x="2543175" y="5683250"/>
          <p14:tracePt t="28807" x="2551113" y="5676900"/>
          <p14:tracePt t="28815" x="2557463" y="5657850"/>
          <p14:tracePt t="28824" x="2557463" y="5645150"/>
          <p14:tracePt t="28832" x="2563813" y="5632450"/>
          <p14:tracePt t="28839" x="2563813" y="5624513"/>
          <p14:tracePt t="28849" x="2563813" y="5618163"/>
          <p14:tracePt t="28854" x="2570163" y="5605463"/>
          <p14:tracePt t="28864" x="2570163" y="5599113"/>
          <p14:tracePt t="28871" x="2576513" y="5592763"/>
          <p14:tracePt t="28878" x="2576513" y="5573713"/>
          <p14:tracePt t="28887" x="2576513" y="5567363"/>
          <p14:tracePt t="28903" x="2576513" y="5561013"/>
          <p14:tracePt t="28919" x="2582863" y="5554663"/>
          <p14:tracePt t="28943" x="2589213" y="5546725"/>
          <p14:tracePt t="28959" x="2589213" y="5540375"/>
          <p14:tracePt t="29111" x="2595563" y="5534025"/>
          <p14:tracePt t="29127" x="2601913" y="5534025"/>
          <p14:tracePt t="29135" x="2628900" y="5540375"/>
          <p14:tracePt t="29143" x="2647950" y="5540375"/>
          <p14:tracePt t="29151" x="2700338" y="5561013"/>
          <p14:tracePt t="29159" x="2757488" y="5567363"/>
          <p14:tracePt t="29167" x="2828925" y="5599113"/>
          <p14:tracePt t="29175" x="2921000" y="5624513"/>
          <p14:tracePt t="29183" x="3005138" y="5651500"/>
          <p14:tracePt t="29191" x="3108325" y="5670550"/>
          <p14:tracePt t="29200" x="3232150" y="5710238"/>
          <p14:tracePt t="29207" x="3341688" y="5735638"/>
          <p14:tracePt t="29215" x="3433763" y="5741988"/>
          <p14:tracePt t="29223" x="3589338" y="5781675"/>
          <p14:tracePt t="29231" x="3679825" y="5781675"/>
          <p14:tracePt t="29239" x="3776663" y="5807075"/>
          <p14:tracePt t="29249" x="3835400" y="5807075"/>
          <p14:tracePt t="29254" x="3867150" y="5807075"/>
          <p14:tracePt t="29263" x="3906838" y="5807075"/>
          <p14:tracePt t="29271" x="3919538" y="5807075"/>
          <p14:tracePt t="29278" x="3932238" y="5807075"/>
          <p14:tracePt t="29287" x="3938588" y="5807075"/>
          <p14:tracePt t="29312" x="3946525" y="5807075"/>
          <p14:tracePt t="29319" x="3952875" y="5807075"/>
          <p14:tracePt t="29327" x="3959225" y="5807075"/>
          <p14:tracePt t="29343" x="3965575" y="5807075"/>
          <p14:tracePt t="29352" x="3978275" y="5807075"/>
          <p14:tracePt t="29367" x="3984625" y="5807075"/>
          <p14:tracePt t="29383" x="3997325" y="5807075"/>
          <p14:tracePt t="29391" x="4003675" y="5807075"/>
          <p14:tracePt t="29399" x="4010025" y="5807075"/>
          <p14:tracePt t="29407" x="4016375" y="5807075"/>
          <p14:tracePt t="29415" x="4024313" y="5807075"/>
          <p14:tracePt t="29423" x="4037013" y="5807075"/>
          <p14:tracePt t="29432" x="4043363" y="5807075"/>
          <p14:tracePt t="29439" x="4049713" y="5807075"/>
          <p14:tracePt t="29450" x="4056063" y="5807075"/>
          <p14:tracePt t="29455" x="4068763" y="5807075"/>
          <p14:tracePt t="29464" x="4075113" y="5807075"/>
          <p14:tracePt t="29471" x="4095750" y="5807075"/>
          <p14:tracePt t="29482" x="4102100" y="5807075"/>
          <p14:tracePt t="29487" x="4108450" y="5807075"/>
          <p14:tracePt t="29495" x="4121150" y="5807075"/>
          <p14:tracePt t="29503" x="4140200" y="5807075"/>
          <p14:tracePt t="29512" x="4165600" y="5807075"/>
          <p14:tracePt t="29519" x="4173538" y="5807075"/>
          <p14:tracePt t="29527" x="4198938" y="5807075"/>
          <p14:tracePt t="29535" x="4211638" y="5807075"/>
          <p14:tracePt t="29543" x="4237038" y="5807075"/>
          <p14:tracePt t="29552" x="4251325" y="5807075"/>
          <p14:tracePt t="29559" x="4257675" y="5807075"/>
          <p14:tracePt t="29567" x="4264025" y="5807075"/>
          <p14:tracePt t="29575" x="4276725" y="5807075"/>
          <p14:tracePt t="29591" x="4289425" y="5807075"/>
          <p14:tracePt t="29599" x="4308475" y="5800725"/>
          <p14:tracePt t="29607" x="4316413" y="5800725"/>
          <p14:tracePt t="29615" x="4322763" y="5800725"/>
          <p14:tracePt t="29632" x="4341813" y="5800725"/>
          <p14:tracePt t="29639" x="4386263" y="5788025"/>
          <p14:tracePt t="29650" x="4413250" y="5788025"/>
          <p14:tracePt t="29655" x="4445000" y="5788025"/>
          <p14:tracePt t="29663" x="4491038" y="5781675"/>
          <p14:tracePt t="29671" x="4529138" y="5781675"/>
          <p14:tracePt t="29681" x="4549775" y="5767388"/>
          <p14:tracePt t="29687" x="4587875" y="5761038"/>
          <p14:tracePt t="29695" x="4600575" y="5761038"/>
          <p14:tracePt t="29703" x="4606925" y="5754688"/>
          <p14:tracePt t="29727" x="4614863" y="5754688"/>
          <p14:tracePt t="29735" x="4621213" y="5748338"/>
          <p14:tracePt t="29791" x="4621213" y="5741988"/>
          <p14:tracePt t="29799" x="4621213" y="5735638"/>
          <p14:tracePt t="29807" x="4621213" y="5729288"/>
          <p14:tracePt t="29815" x="4621213" y="5722938"/>
          <p14:tracePt t="29823" x="4627563" y="5716588"/>
          <p14:tracePt t="29832" x="4627563" y="5710238"/>
          <p14:tracePt t="29839" x="4627563" y="5703888"/>
          <p14:tracePt t="29851" x="4627563" y="5689600"/>
          <p14:tracePt t="29854" x="4627563" y="5683250"/>
          <p14:tracePt t="29879" x="4627563" y="5670550"/>
          <p14:tracePt t="29886" x="4627563" y="5664200"/>
          <p14:tracePt t="29902" x="4640263" y="5651500"/>
          <p14:tracePt t="29927" x="4640263" y="5645150"/>
          <p14:tracePt t="29943" x="4640263" y="5624513"/>
          <p14:tracePt t="29958" x="4640263" y="5611813"/>
          <p14:tracePt t="29983" x="4640263" y="5605463"/>
          <p14:tracePt t="30103" x="4640263" y="5599113"/>
          <p14:tracePt t="30114" x="4614863" y="5599113"/>
          <p14:tracePt t="30119" x="4568825" y="5599113"/>
          <p14:tracePt t="30127" x="4503738" y="5599113"/>
          <p14:tracePt t="30134" x="4445000" y="5599113"/>
          <p14:tracePt t="30143" x="4419600" y="5599113"/>
          <p14:tracePt t="30151" x="4348163" y="5599113"/>
          <p14:tracePt t="30159" x="4302125" y="5599113"/>
          <p14:tracePt t="30166" x="4237038" y="5599113"/>
          <p14:tracePt t="30175" x="4217988" y="5599113"/>
          <p14:tracePt t="30183" x="4179888" y="5599113"/>
          <p14:tracePt t="30191" x="4165600" y="5599113"/>
          <p14:tracePt t="30199" x="4146550" y="5599113"/>
          <p14:tracePt t="30207" x="4140200" y="5599113"/>
          <p14:tracePt t="30216" x="4121150" y="5599113"/>
          <p14:tracePt t="30223" x="4108450" y="5605463"/>
          <p14:tracePt t="30233" x="4102100" y="5605463"/>
          <p14:tracePt t="30239" x="4095750" y="5611813"/>
          <p14:tracePt t="30249" x="4081463" y="5624513"/>
          <p14:tracePt t="30255" x="4075113" y="5632450"/>
          <p14:tracePt t="30265" x="4062413" y="5638800"/>
          <p14:tracePt t="30271" x="4056063" y="5645150"/>
          <p14:tracePt t="30279" x="4037013" y="5657850"/>
          <p14:tracePt t="30287" x="4030663" y="5664200"/>
          <p14:tracePt t="30297" x="4010025" y="5683250"/>
          <p14:tracePt t="30302" x="3990975" y="5710238"/>
          <p14:tracePt t="30311" x="3990975" y="5729288"/>
          <p14:tracePt t="30318" x="3984625" y="5741988"/>
          <p14:tracePt t="30327" x="3984625" y="5767388"/>
          <p14:tracePt t="30335" x="3965575" y="5794375"/>
          <p14:tracePt t="30343" x="3965575" y="5813425"/>
          <p14:tracePt t="30350" x="3965575" y="5832475"/>
          <p14:tracePt t="30359" x="3965575" y="5853113"/>
          <p14:tracePt t="30367" x="3965575" y="5872163"/>
          <p14:tracePt t="30375" x="3965575" y="5891213"/>
          <p14:tracePt t="30382" x="3965575" y="5916613"/>
          <p14:tracePt t="30391" x="3965575" y="5930900"/>
          <p14:tracePt t="30398" x="3978275" y="5949950"/>
          <p14:tracePt t="30407" x="3997325" y="5975350"/>
          <p14:tracePt t="30416" x="4016375" y="5981700"/>
          <p14:tracePt t="30423" x="4030663" y="6008688"/>
          <p14:tracePt t="30432" x="4062413" y="6034088"/>
          <p14:tracePt t="30439" x="4087813" y="6053138"/>
          <p14:tracePt t="30448" x="4127500" y="6080125"/>
          <p14:tracePt t="30455" x="4159250" y="6118225"/>
          <p14:tracePt t="30463" x="4211638" y="6164263"/>
          <p14:tracePt t="30471" x="4283075" y="6208713"/>
          <p14:tracePt t="30480" x="4348163" y="6242050"/>
          <p14:tracePt t="30487" x="4425950" y="6267450"/>
          <p14:tracePt t="30497" x="4522788" y="6313488"/>
          <p14:tracePt t="30503" x="4606925" y="6345238"/>
          <p14:tracePt t="30511" x="4718050" y="6384925"/>
          <p14:tracePt t="30519" x="4821238" y="6410325"/>
          <p14:tracePt t="30530" x="4919663" y="6429375"/>
          <p14:tracePt t="30535" x="4997450" y="6442075"/>
          <p14:tracePt t="30543" x="5075238" y="6442075"/>
          <p14:tracePt t="30552" x="5146675" y="6442075"/>
          <p14:tracePt t="30560" x="5197475" y="6442075"/>
          <p14:tracePt t="30567" x="5262563" y="6403975"/>
          <p14:tracePt t="30575" x="5314950" y="6384925"/>
          <p14:tracePt t="30583" x="5354638" y="6357938"/>
          <p14:tracePt t="30591" x="5380038" y="6332538"/>
          <p14:tracePt t="30600" x="5405438" y="6307138"/>
          <p14:tracePt t="30606" x="5418138" y="6286500"/>
          <p14:tracePt t="30614" x="5432425" y="6254750"/>
          <p14:tracePt t="30623" x="5445125" y="6215063"/>
          <p14:tracePt t="30631" x="5451475" y="6189663"/>
          <p14:tracePt t="30639" x="5451475" y="6143625"/>
          <p14:tracePt t="30646" x="5451475" y="6111875"/>
          <p14:tracePt t="30655" x="5451475" y="6065838"/>
          <p14:tracePt t="30663" x="5451475" y="6040438"/>
          <p14:tracePt t="30671" x="5451475" y="6021388"/>
          <p14:tracePt t="30680" x="5451475" y="5994400"/>
          <p14:tracePt t="30687" x="5445125" y="5975350"/>
          <p14:tracePt t="30697" x="5426075" y="5943600"/>
          <p14:tracePt t="30712" x="5405438" y="5903913"/>
          <p14:tracePt t="30719" x="5380038" y="5878513"/>
          <p14:tracePt t="30730" x="5334000" y="5838825"/>
          <p14:tracePt t="30735" x="5308600" y="5813425"/>
          <p14:tracePt t="30743" x="5268913" y="5781675"/>
          <p14:tracePt t="30753" x="5205413" y="5722938"/>
          <p14:tracePt t="30759" x="5165725" y="5703888"/>
          <p14:tracePt t="30768" x="5113338" y="5670550"/>
          <p14:tracePt t="30775" x="5056188" y="5632450"/>
          <p14:tracePt t="30783" x="4978400" y="5592763"/>
          <p14:tracePt t="30792" x="4906963" y="5561013"/>
          <p14:tracePt t="30800" x="4827588" y="5527675"/>
          <p14:tracePt t="30807" x="4776788" y="5495925"/>
          <p14:tracePt t="30816" x="4711700" y="5468938"/>
          <p14:tracePt t="30823" x="4659313" y="5449888"/>
          <p14:tracePt t="30833" x="4606925" y="5443538"/>
          <p14:tracePt t="30839" x="4575175" y="5430838"/>
          <p14:tracePt t="30847" x="4543425" y="5430838"/>
          <p14:tracePt t="30855" x="4503738" y="5430838"/>
          <p14:tracePt t="30863" x="4457700" y="5430838"/>
          <p14:tracePt t="30871" x="4425950" y="5430838"/>
          <p14:tracePt t="30880" x="4394200" y="5430838"/>
          <p14:tracePt t="30887" x="4367213" y="5430838"/>
          <p14:tracePt t="30897" x="4341813" y="5430838"/>
          <p14:tracePt t="30903" x="4283075" y="5437188"/>
          <p14:tracePt t="30912" x="4257675" y="5443538"/>
          <p14:tracePt t="30919" x="4198938" y="5475288"/>
          <p14:tracePt t="30929" x="4165600" y="5483225"/>
          <p14:tracePt t="30935" x="4127500" y="5502275"/>
          <p14:tracePt t="30943" x="4087813" y="5521325"/>
          <p14:tracePt t="30952" x="4049713" y="5561013"/>
          <p14:tracePt t="30959" x="4043363" y="5567363"/>
          <p14:tracePt t="30970" x="4030663" y="5586413"/>
          <p14:tracePt t="30975" x="4003675" y="5611813"/>
          <p14:tracePt t="30984" x="3997325" y="5618163"/>
          <p14:tracePt t="30991" x="3971925" y="5632450"/>
          <p14:tracePt t="31018" x="3952875" y="5670550"/>
          <p14:tracePt t="31023" x="3952875" y="5703888"/>
          <p14:tracePt t="31032" x="3952875" y="5722938"/>
          <p14:tracePt t="31038" x="3952875" y="5754688"/>
          <p14:tracePt t="31047" x="3965575" y="5788025"/>
          <p14:tracePt t="31055" x="3984625" y="5807075"/>
          <p14:tracePt t="31063" x="3997325" y="5819775"/>
          <p14:tracePt t="31071" x="4024313" y="5845175"/>
          <p14:tracePt t="31079" x="4049713" y="5865813"/>
          <p14:tracePt t="31087" x="4102100" y="5897563"/>
          <p14:tracePt t="31097" x="4127500" y="5922963"/>
          <p14:tracePt t="31103" x="4198938" y="5981700"/>
          <p14:tracePt t="31111" x="4251325" y="6008688"/>
          <p14:tracePt t="31119" x="4329113" y="6046788"/>
          <p14:tracePt t="31128" x="4394200" y="6065838"/>
          <p14:tracePt t="31136" x="4445000" y="6080125"/>
          <p14:tracePt t="31143" x="4537075" y="6099175"/>
          <p14:tracePt t="31152" x="4614863" y="6111875"/>
          <p14:tracePt t="31159" x="4665663" y="6111875"/>
          <p14:tracePt t="31168" x="4711700" y="6111875"/>
          <p14:tracePt t="31176" x="4757738" y="6111875"/>
          <p14:tracePt t="31183" x="4783138" y="6111875"/>
          <p14:tracePt t="31191" x="4808538" y="6111875"/>
          <p14:tracePt t="31200" x="4821238" y="6111875"/>
          <p14:tracePt t="31207" x="4848225" y="6099175"/>
          <p14:tracePt t="31217" x="4873625" y="6086475"/>
          <p14:tracePt t="31223" x="4886325" y="6065838"/>
          <p14:tracePt t="31231" x="4926013" y="6040438"/>
          <p14:tracePt t="31239" x="4938713" y="6021388"/>
          <p14:tracePt t="31248" x="4964113" y="5994400"/>
          <p14:tracePt t="31254" x="4978400" y="5975350"/>
          <p14:tracePt t="31263" x="4991100" y="5949950"/>
          <p14:tracePt t="31271" x="5003800" y="5930900"/>
          <p14:tracePt t="31279" x="5003800" y="5916613"/>
          <p14:tracePt t="31287" x="5003800" y="5910263"/>
          <p14:tracePt t="31295" x="5003800" y="5897563"/>
          <p14:tracePt t="31303" x="5003800" y="5891213"/>
          <p14:tracePt t="31311" x="5003800" y="5884863"/>
          <p14:tracePt t="31319" x="5003800" y="5878513"/>
          <p14:tracePt t="31329" x="5003800" y="5872163"/>
          <p14:tracePt t="31334" x="4991100" y="5859463"/>
          <p14:tracePt t="31343" x="4984750" y="5853113"/>
          <p14:tracePt t="31350" x="4964113" y="5845175"/>
          <p14:tracePt t="31359" x="4951413" y="5845175"/>
          <p14:tracePt t="31367" x="4932363" y="5845175"/>
          <p14:tracePt t="31375" x="4926013" y="5845175"/>
          <p14:tracePt t="31382" x="4913313" y="5845175"/>
          <p14:tracePt t="31398" x="4886325" y="5853113"/>
          <p14:tracePt t="31407" x="4879975" y="5872163"/>
          <p14:tracePt t="31417" x="4873625" y="5891213"/>
          <p14:tracePt t="31423" x="4860925" y="5949950"/>
          <p14:tracePt t="31431" x="4860925" y="6002338"/>
          <p14:tracePt t="31439" x="4860925" y="6046788"/>
          <p14:tracePt t="31447" x="4867275" y="6080125"/>
          <p14:tracePt t="31455" x="4906963" y="6124575"/>
          <p14:tracePt t="31463" x="4964113" y="6176963"/>
          <p14:tracePt t="31471" x="5062538" y="6229350"/>
          <p14:tracePt t="31479" x="5140325" y="6273800"/>
          <p14:tracePt t="31487" x="5249863" y="6338888"/>
          <p14:tracePt t="31495" x="5392738" y="6384925"/>
          <p14:tracePt t="31503" x="5554663" y="6469063"/>
          <p14:tracePt t="31511" x="5718175" y="6519863"/>
          <p14:tracePt t="31520" x="5938838" y="6584950"/>
          <p14:tracePt t="31528" x="6088063" y="6611938"/>
          <p14:tracePt t="31536" x="6262688" y="6650038"/>
          <p14:tracePt t="31543" x="6365875" y="6650038"/>
          <p14:tracePt t="31551" x="6443663" y="6662738"/>
          <p14:tracePt t="31559" x="6508750" y="6662738"/>
          <p14:tracePt t="31567" x="6554788" y="6662738"/>
          <p14:tracePt t="31575" x="6580188" y="6662738"/>
          <p14:tracePt t="31586" x="6592888" y="6662738"/>
          <p14:tracePt t="31591" x="6619875" y="6650038"/>
          <p14:tracePt t="31600" x="6632575" y="6643688"/>
          <p14:tracePt t="31607" x="6651625" y="6624638"/>
          <p14:tracePt t="31617" x="6691313" y="6599238"/>
          <p14:tracePt t="31623" x="6716713" y="6572250"/>
          <p14:tracePt t="31632" x="6729413" y="6559550"/>
          <p14:tracePt t="31639" x="6750050" y="6534150"/>
          <p14:tracePt t="31647" x="6762750" y="6513513"/>
          <p14:tracePt t="31654" x="6781800" y="6481763"/>
          <p14:tracePt t="31663" x="6788150" y="6456363"/>
          <p14:tracePt t="31671" x="6800850" y="6416675"/>
          <p14:tracePt t="31679" x="6807200" y="6384925"/>
          <p14:tracePt t="31687" x="6813550" y="6357938"/>
          <p14:tracePt t="31695" x="6813550" y="6313488"/>
          <p14:tracePt t="31703" x="6827838" y="6267450"/>
          <p14:tracePt t="31711" x="6834188" y="6229350"/>
          <p14:tracePt t="31719" x="6846888" y="6164263"/>
          <p14:tracePt t="31727" x="6846888" y="6105525"/>
          <p14:tracePt t="31736" x="6846888" y="6059488"/>
          <p14:tracePt t="31743" x="6846888" y="5994400"/>
          <p14:tracePt t="31753" x="6846888" y="5937250"/>
          <p14:tracePt t="31759" x="6846888" y="5884863"/>
          <p14:tracePt t="31767" x="6834188" y="5832475"/>
          <p14:tracePt t="31775" x="6819900" y="5800725"/>
          <p14:tracePt t="31785" x="6800850" y="5748338"/>
          <p14:tracePt t="31791" x="6794500" y="5735638"/>
          <p14:tracePt t="31800" x="6788150" y="5716588"/>
          <p14:tracePt t="31807" x="6781800" y="5703888"/>
          <p14:tracePt t="31816" x="6775450" y="5695950"/>
          <p14:tracePt t="32023" x="6756400" y="5703888"/>
          <p14:tracePt t="32031" x="6742113" y="5741988"/>
          <p14:tracePt t="32039" x="6729413" y="5788025"/>
          <p14:tracePt t="32047" x="6723063" y="5826125"/>
          <p14:tracePt t="32055" x="6710363" y="5891213"/>
          <p14:tracePt t="32063" x="6710363" y="5910263"/>
          <p14:tracePt t="32071" x="6710363" y="5949950"/>
          <p14:tracePt t="32079" x="6710363" y="5994400"/>
          <p14:tracePt t="32086" x="6710363" y="6015038"/>
          <p14:tracePt t="32095" x="6710363" y="6040438"/>
          <p14:tracePt t="32102" x="6710363" y="6072188"/>
          <p14:tracePt t="32111" x="6710363" y="6111875"/>
          <p14:tracePt t="32118" x="6723063" y="6157913"/>
          <p14:tracePt t="32127" x="6742113" y="6196013"/>
          <p14:tracePt t="32134" x="6750050" y="6208713"/>
          <p14:tracePt t="32143" x="6756400" y="6235700"/>
          <p14:tracePt t="32151" x="6762750" y="6254750"/>
          <p14:tracePt t="32159" x="6781800" y="6267450"/>
          <p14:tracePt t="32167" x="6788150" y="6286500"/>
          <p14:tracePt t="32183" x="6794500" y="6292850"/>
          <p14:tracePt t="32191" x="6800850" y="6292850"/>
          <p14:tracePt t="32207" x="6813550" y="6300788"/>
          <p14:tracePt t="32215" x="6819900" y="6300788"/>
          <p14:tracePt t="32223" x="6834188" y="6300788"/>
          <p14:tracePt t="32231" x="6840538" y="6300788"/>
          <p14:tracePt t="32239" x="6846888" y="6300788"/>
          <p14:tracePt t="32255" x="6853238" y="6300788"/>
          <p14:tracePt t="32263" x="6859588" y="6300788"/>
          <p14:tracePt t="32271" x="6865938" y="6300788"/>
          <p14:tracePt t="32279" x="6872288" y="6300788"/>
          <p14:tracePt t="32295" x="6891338" y="6300788"/>
          <p14:tracePt t="32310" x="6899275" y="6280150"/>
          <p14:tracePt t="32318" x="6905625" y="6254750"/>
          <p14:tracePt t="32334" x="6905625" y="6235700"/>
          <p14:tracePt t="32343" x="6905625" y="6215063"/>
          <p14:tracePt t="32359" x="6905625" y="6208713"/>
          <p14:tracePt t="32375" x="6911975" y="6202363"/>
          <p14:tracePt t="32391" x="6918325" y="6196013"/>
          <p14:tracePt t="32407" x="6931025" y="6183313"/>
          <p14:tracePt t="32419" x="6950075" y="6183313"/>
          <p14:tracePt t="32423" x="6970713" y="6164263"/>
          <p14:tracePt t="32431" x="7008813" y="6157913"/>
          <p14:tracePt t="32439" x="7040563" y="6157913"/>
          <p14:tracePt t="32447" x="7073900" y="6151563"/>
          <p14:tracePt t="32456" x="7112000" y="6130925"/>
          <p14:tracePt t="32463" x="7177088" y="6130925"/>
          <p14:tracePt t="32471" x="7223125" y="6130925"/>
          <p14:tracePt t="32479" x="7248525" y="6130925"/>
          <p14:tracePt t="32487" x="7281863" y="6130925"/>
          <p14:tracePt t="32495" x="7294563" y="6130925"/>
          <p14:tracePt t="32502" x="7307263" y="6130925"/>
          <p14:tracePt t="32511" x="7313613" y="6130925"/>
          <p14:tracePt t="32518" x="7319963" y="6130925"/>
          <p14:tracePt t="32527" x="7326313" y="6130925"/>
          <p14:tracePt t="32534" x="7332663" y="6130925"/>
          <p14:tracePt t="32543" x="7353300" y="6124575"/>
          <p14:tracePt t="32552" x="7359650" y="6124575"/>
          <p14:tracePt t="32558" x="7366000" y="6118225"/>
          <p14:tracePt t="32567" x="7372350" y="6111875"/>
          <p14:tracePt t="32575" x="7385050" y="6111875"/>
          <p14:tracePt t="32584" x="7404100" y="6105525"/>
          <p14:tracePt t="32590" x="7431088" y="6092825"/>
          <p14:tracePt t="32599" x="7456488" y="6086475"/>
          <p14:tracePt t="32607" x="7469188" y="6086475"/>
          <p14:tracePt t="32615" x="7496175" y="6065838"/>
          <p14:tracePt t="32623" x="7521575" y="6059488"/>
          <p14:tracePt t="32631" x="7546975" y="6053138"/>
          <p14:tracePt t="32639" x="7553325" y="6046788"/>
          <p14:tracePt t="32670" x="7561263" y="6040438"/>
          <p14:tracePt t="32687" x="7561263" y="6034088"/>
          <p14:tracePt t="32695" x="7561263" y="6027738"/>
          <p14:tracePt t="32703" x="7561263" y="6002338"/>
          <p14:tracePt t="32711" x="7546975" y="5981700"/>
          <p14:tracePt t="32719" x="7534275" y="5962650"/>
          <p14:tracePt t="32727" x="7515225" y="5916613"/>
          <p14:tracePt t="32736" x="7496175" y="5897563"/>
          <p14:tracePt t="32743" x="7462838" y="5859463"/>
          <p14:tracePt t="32752" x="7443788" y="5845175"/>
          <p14:tracePt t="32759" x="7431088" y="5826125"/>
          <p14:tracePt t="32768" x="7412038" y="5813425"/>
          <p14:tracePt t="32775" x="7385050" y="5794375"/>
          <p14:tracePt t="32786" x="7378700" y="5788025"/>
          <p14:tracePt t="32791" x="7372350" y="5773738"/>
          <p14:tracePt t="32807" x="7366000" y="5767388"/>
          <p14:tracePt t="33031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D7C482BD-00AF-4468-B24F-B6DDA8910E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800" y="149225"/>
            <a:ext cx="5257800" cy="581025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Srovnání technologií</a:t>
            </a:r>
          </a:p>
        </p:txBody>
      </p:sp>
      <p:pic>
        <p:nvPicPr>
          <p:cNvPr id="18435" name="Picture 8">
            <a:extLst>
              <a:ext uri="{FF2B5EF4-FFF2-40B4-BE49-F238E27FC236}">
                <a16:creationId xmlns:a16="http://schemas.microsoft.com/office/drawing/2014/main" id="{982F5DDA-0B22-46C9-9505-15BC36F07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E53516-4EBA-4A09-8AB7-E0333AF03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579"/>
    </mc:Choice>
    <mc:Fallback>
      <p:transition spd="slow" advTm="173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54" x="701675" y="1731963"/>
          <p14:tracePt t="8022" x="693738" y="1731963"/>
          <p14:tracePt t="8063" x="693738" y="1738313"/>
          <p14:tracePt t="8079" x="693738" y="1752600"/>
          <p14:tracePt t="8087" x="693738" y="1771650"/>
          <p14:tracePt t="8095" x="693738" y="1790700"/>
          <p14:tracePt t="8102" x="693738" y="1803400"/>
          <p14:tracePt t="8110" x="693738" y="1830388"/>
          <p14:tracePt t="8118" x="693738" y="1843088"/>
          <p14:tracePt t="8126" x="693738" y="1881188"/>
          <p14:tracePt t="8134" x="693738" y="1893888"/>
          <p14:tracePt t="8142" x="693738" y="1927225"/>
          <p14:tracePt t="8150" x="693738" y="1985963"/>
          <p14:tracePt t="8159" x="693738" y="2011363"/>
          <p14:tracePt t="8166" x="693738" y="2070100"/>
          <p14:tracePt t="8174" x="708025" y="2114550"/>
          <p14:tracePt t="8183" x="708025" y="2154238"/>
          <p14:tracePt t="8190" x="708025" y="2173288"/>
          <p14:tracePt t="8198" x="720725" y="2200275"/>
          <p14:tracePt t="8206" x="720725" y="2212975"/>
          <p14:tracePt t="8215" x="733425" y="2251075"/>
          <p14:tracePt t="8223" x="733425" y="2263775"/>
          <p14:tracePt t="8231" x="733425" y="2278063"/>
          <p14:tracePt t="8239" x="733425" y="2297113"/>
          <p14:tracePt t="8247" x="733425" y="2316163"/>
          <p14:tracePt t="8255" x="733425" y="2341563"/>
          <p14:tracePt t="8263" x="733425" y="2368550"/>
          <p14:tracePt t="8271" x="733425" y="2413000"/>
          <p14:tracePt t="8279" x="733425" y="2433638"/>
          <p14:tracePt t="8288" x="733425" y="2471738"/>
          <p14:tracePt t="8294" x="733425" y="2490788"/>
          <p14:tracePt t="8303" x="733425" y="2536825"/>
          <p14:tracePt t="8311" x="733425" y="2589213"/>
          <p14:tracePt t="8321" x="733425" y="2620963"/>
          <p14:tracePt t="8327" x="733425" y="2654300"/>
          <p14:tracePt t="8335" x="733425" y="2686050"/>
          <p14:tracePt t="8344" x="733425" y="2725738"/>
          <p14:tracePt t="8350" x="733425" y="2757488"/>
          <p14:tracePt t="8358" x="733425" y="2789238"/>
          <p14:tracePt t="8366" x="733425" y="2816225"/>
          <p14:tracePt t="8374" x="733425" y="2847975"/>
          <p14:tracePt t="8383" x="733425" y="2881313"/>
          <p14:tracePt t="8390" x="733425" y="2906713"/>
          <p14:tracePt t="8398" x="733425" y="2938463"/>
          <p14:tracePt t="8406" x="733425" y="2965450"/>
          <p14:tracePt t="8415" x="733425" y="3009900"/>
          <p14:tracePt t="8422" x="733425" y="3024188"/>
          <p14:tracePt t="8430" x="733425" y="3055938"/>
          <p14:tracePt t="8438" x="733425" y="3095625"/>
          <p14:tracePt t="8446" x="733425" y="3127375"/>
          <p14:tracePt t="8454" x="733425" y="3152775"/>
          <p14:tracePt t="8462" x="733425" y="3173413"/>
          <p14:tracePt t="8470" x="739775" y="3198813"/>
          <p14:tracePt t="8478" x="746125" y="3224213"/>
          <p14:tracePt t="8486" x="752475" y="3236913"/>
          <p14:tracePt t="8496" x="771525" y="3276600"/>
          <p14:tracePt t="8503" x="779463" y="3302000"/>
          <p14:tracePt t="8511" x="779463" y="3328988"/>
          <p14:tracePt t="8519" x="798513" y="3354388"/>
          <p14:tracePt t="8527" x="798513" y="3360738"/>
          <p14:tracePt t="8535" x="798513" y="3386138"/>
          <p14:tracePt t="8544" x="804863" y="3425825"/>
          <p14:tracePt t="8551" x="804863" y="3438525"/>
          <p14:tracePt t="8558" x="804863" y="3471863"/>
          <p14:tracePt t="8566" x="817563" y="3497263"/>
          <p14:tracePt t="8574" x="823913" y="3503613"/>
          <p14:tracePt t="8582" x="823913" y="3522663"/>
          <p14:tracePt t="8590" x="823913" y="3549650"/>
          <p14:tracePt t="8598" x="823913" y="3581400"/>
          <p14:tracePt t="8606" x="830263" y="3627438"/>
          <p14:tracePt t="8614" x="830263" y="3646488"/>
          <p14:tracePt t="8623" x="842963" y="3692525"/>
          <p14:tracePt t="8631" x="842963" y="3705225"/>
          <p14:tracePt t="8639" x="842963" y="3749675"/>
          <p14:tracePt t="8647" x="842963" y="3795713"/>
          <p14:tracePt t="8656" x="850900" y="3848100"/>
          <p14:tracePt t="8663" x="850900" y="3879850"/>
          <p14:tracePt t="8671" x="850900" y="3905250"/>
          <p14:tracePt t="8679" x="850900" y="3951288"/>
          <p14:tracePt t="8687" x="857250" y="3983038"/>
          <p14:tracePt t="8695" x="857250" y="4010025"/>
          <p14:tracePt t="8703" x="857250" y="4035425"/>
          <p14:tracePt t="8711" x="857250" y="4081463"/>
          <p14:tracePt t="8719" x="857250" y="4125913"/>
          <p14:tracePt t="8727" x="857250" y="4159250"/>
          <p14:tracePt t="8735" x="857250" y="4203700"/>
          <p14:tracePt t="8744" x="857250" y="4249738"/>
          <p14:tracePt t="8751" x="857250" y="4275138"/>
          <p14:tracePt t="8759" x="857250" y="4308475"/>
          <p14:tracePt t="8767" x="857250" y="4346575"/>
          <p14:tracePt t="8775" x="857250" y="4359275"/>
          <p14:tracePt t="8783" x="857250" y="4392613"/>
          <p14:tracePt t="8790" x="857250" y="4418013"/>
          <p14:tracePt t="8799" x="857250" y="4445000"/>
          <p14:tracePt t="8807" x="857250" y="4457700"/>
          <p14:tracePt t="8814" x="857250" y="4470400"/>
          <p14:tracePt t="8823" x="850900" y="4495800"/>
          <p14:tracePt t="8831" x="850900" y="4522788"/>
          <p14:tracePt t="8839" x="850900" y="4535488"/>
          <p14:tracePt t="8847" x="850900" y="4560888"/>
          <p14:tracePt t="8857" x="842963" y="4573588"/>
          <p14:tracePt t="8863" x="842963" y="4600575"/>
          <p14:tracePt t="8871" x="830263" y="4632325"/>
          <p14:tracePt t="8879" x="823913" y="4672013"/>
          <p14:tracePt t="8888" x="823913" y="4691063"/>
          <p14:tracePt t="8895" x="817563" y="4729163"/>
          <p14:tracePt t="8903" x="804863" y="4749800"/>
          <p14:tracePt t="8911" x="804863" y="4787900"/>
          <p14:tracePt t="8918" x="792163" y="4821238"/>
          <p14:tracePt t="8927" x="779463" y="4840288"/>
          <p14:tracePt t="8934" x="771525" y="4872038"/>
          <p14:tracePt t="8942" x="765175" y="4899025"/>
          <p14:tracePt t="8950" x="758825" y="4924425"/>
          <p14:tracePt t="8959" x="746125" y="4956175"/>
          <p14:tracePt t="8966" x="733425" y="4983163"/>
          <p14:tracePt t="8974" x="733425" y="4995863"/>
          <p14:tracePt t="8983" x="720725" y="5041900"/>
          <p14:tracePt t="8990" x="714375" y="5067300"/>
          <p14:tracePt t="8999" x="701675" y="5105400"/>
          <p14:tracePt t="9012" x="693738" y="5126038"/>
          <p14:tracePt t="9027" x="674688" y="5170488"/>
          <p14:tracePt t="9031" x="661988" y="5203825"/>
          <p14:tracePt t="9040" x="661988" y="5216525"/>
          <p14:tracePt t="9047" x="655638" y="5256213"/>
          <p14:tracePt t="9054" x="642938" y="5275263"/>
          <p14:tracePt t="9062" x="642938" y="5294313"/>
          <p14:tracePt t="9070" x="636588" y="5313363"/>
          <p14:tracePt t="9078" x="630238" y="5340350"/>
          <p14:tracePt t="9087" x="630238" y="5365750"/>
          <p14:tracePt t="9095" x="630238" y="5391150"/>
          <p14:tracePt t="9102" x="630238" y="5405438"/>
          <p14:tracePt t="9110" x="630238" y="5430838"/>
          <p14:tracePt t="9118" x="630238" y="5443538"/>
          <p14:tracePt t="9126" x="630238" y="5456238"/>
          <p14:tracePt t="9134" x="630238" y="5483225"/>
          <p14:tracePt t="9142" x="630238" y="5495925"/>
          <p14:tracePt t="9150" x="630238" y="5502275"/>
          <p14:tracePt t="9158" x="630238" y="5527675"/>
          <p14:tracePt t="9166" x="630238" y="5546725"/>
          <p14:tracePt t="9174" x="630238" y="5573713"/>
          <p14:tracePt t="9182" x="630238" y="5599113"/>
          <p14:tracePt t="9190" x="630238" y="5605463"/>
          <p14:tracePt t="9198" x="630238" y="5618163"/>
          <p14:tracePt t="9206" x="630238" y="5632450"/>
          <p14:tracePt t="9214" x="630238" y="5638800"/>
          <p14:tracePt t="9222" x="630238" y="5664200"/>
          <p14:tracePt t="9231" x="636588" y="5676900"/>
          <p14:tracePt t="9240" x="636588" y="5689600"/>
          <p14:tracePt t="9247" x="636588" y="5703888"/>
          <p14:tracePt t="9255" x="636588" y="5722938"/>
          <p14:tracePt t="9263" x="642938" y="5729288"/>
          <p14:tracePt t="9439" x="642938" y="5670550"/>
          <p14:tracePt t="9447" x="642938" y="5611813"/>
          <p14:tracePt t="9455" x="642938" y="5534025"/>
          <p14:tracePt t="9463" x="642938" y="5475288"/>
          <p14:tracePt t="9472" x="642938" y="5411788"/>
          <p14:tracePt t="9479" x="642938" y="5353050"/>
          <p14:tracePt t="9487" x="668338" y="5229225"/>
          <p14:tracePt t="9494" x="681038" y="5164138"/>
          <p14:tracePt t="9503" x="701675" y="5054600"/>
          <p14:tracePt t="9510" x="714375" y="4949825"/>
          <p14:tracePt t="9518" x="739775" y="4806950"/>
          <p14:tracePt t="9526" x="765175" y="4638675"/>
          <p14:tracePt t="9534" x="811213" y="4430713"/>
          <p14:tracePt t="9542" x="823913" y="4262438"/>
          <p14:tracePt t="9550" x="823913" y="4125913"/>
          <p14:tracePt t="9559" x="823913" y="4010025"/>
          <p14:tracePt t="9567" x="823913" y="3873500"/>
          <p14:tracePt t="9575" x="836613" y="3736975"/>
          <p14:tracePt t="9583" x="850900" y="3659188"/>
          <p14:tracePt t="9591" x="850900" y="3581400"/>
          <p14:tracePt t="9599" x="857250" y="3503613"/>
          <p14:tracePt t="9607" x="857250" y="3471863"/>
          <p14:tracePt t="9615" x="857250" y="3413125"/>
          <p14:tracePt t="9623" x="857250" y="3360738"/>
          <p14:tracePt t="9631" x="869950" y="3302000"/>
          <p14:tracePt t="9639" x="869950" y="3236913"/>
          <p14:tracePt t="9647" x="869950" y="3133725"/>
          <p14:tracePt t="9655" x="869950" y="3024188"/>
          <p14:tracePt t="9663" x="882650" y="2919413"/>
          <p14:tracePt t="9672" x="895350" y="2828925"/>
          <p14:tracePt t="9680" x="901700" y="2717800"/>
          <p14:tracePt t="9687" x="901700" y="2640013"/>
          <p14:tracePt t="9695" x="914400" y="2549525"/>
          <p14:tracePt t="9705" x="928688" y="2517775"/>
          <p14:tracePt t="9712" x="928688" y="2478088"/>
          <p14:tracePt t="9719" x="935038" y="2459038"/>
          <p14:tracePt t="9728" x="935038" y="2452688"/>
          <p14:tracePt t="9735" x="935038" y="2446338"/>
          <p14:tracePt t="10127" x="941388" y="2439988"/>
          <p14:tracePt t="10135" x="947738" y="2419350"/>
          <p14:tracePt t="10145" x="954088" y="2413000"/>
          <p14:tracePt t="10151" x="960438" y="2400300"/>
          <p14:tracePt t="10167" x="966788" y="2393950"/>
          <p14:tracePt t="10176" x="973138" y="2381250"/>
          <p14:tracePt t="10191" x="973138" y="2368550"/>
          <p14:tracePt t="10200" x="992188" y="2341563"/>
          <p14:tracePt t="10207" x="1000125" y="2335213"/>
          <p14:tracePt t="10215" x="1012825" y="2309813"/>
          <p14:tracePt t="10223" x="1019175" y="2290763"/>
          <p14:tracePt t="10231" x="1019175" y="2270125"/>
          <p14:tracePt t="10239" x="1025525" y="2257425"/>
          <p14:tracePt t="10248" x="1025525" y="2251075"/>
          <p14:tracePt t="10255" x="1038225" y="2238375"/>
          <p14:tracePt t="10264" x="1044575" y="2219325"/>
          <p14:tracePt t="10271" x="1044575" y="2212975"/>
          <p14:tracePt t="10279" x="1050925" y="2192338"/>
          <p14:tracePt t="10289" x="1071563" y="2147888"/>
          <p14:tracePt t="10295" x="1090613" y="2108200"/>
          <p14:tracePt t="10305" x="1135063" y="2036763"/>
          <p14:tracePt t="10312" x="1168400" y="1985963"/>
          <p14:tracePt t="10319" x="1187450" y="1946275"/>
          <p14:tracePt t="10328" x="1233488" y="1881188"/>
          <p14:tracePt t="10335" x="1252538" y="1830388"/>
          <p14:tracePt t="10347" x="1265238" y="1803400"/>
          <p14:tracePt t="10351" x="1284288" y="1778000"/>
          <p14:tracePt t="10361" x="1304925" y="1752600"/>
          <p14:tracePt t="10367" x="1311275" y="1744663"/>
          <p14:tracePt t="10383" x="1311275" y="1738313"/>
          <p14:tracePt t="10399" x="1317625" y="1731963"/>
          <p14:tracePt t="10423" x="1317625" y="1725613"/>
          <p14:tracePt t="10455" x="1317625" y="1719263"/>
          <p14:tracePt t="10463" x="1330325" y="1706563"/>
          <p14:tracePt t="10471" x="1330325" y="1700213"/>
          <p14:tracePt t="10479" x="1330325" y="1687513"/>
          <p14:tracePt t="10487" x="1336675" y="1660525"/>
          <p14:tracePt t="10503" x="1343025" y="1654175"/>
          <p14:tracePt t="10512" x="1349375" y="1647825"/>
          <p14:tracePt t="10519" x="1349375" y="1635125"/>
          <p14:tracePt t="10527" x="1355725" y="1628775"/>
          <p14:tracePt t="10535" x="1362075" y="1616075"/>
          <p14:tracePt t="10545" x="1370013" y="1609725"/>
          <p14:tracePt t="10551" x="1370013" y="1595438"/>
          <p14:tracePt t="10561" x="1376363" y="1576388"/>
          <p14:tracePt t="10566" x="1395413" y="1563688"/>
          <p14:tracePt t="10598" x="1401763" y="1557338"/>
          <p14:tracePt t="10606" x="1414463" y="1538288"/>
          <p14:tracePt t="10614" x="1420813" y="1531938"/>
          <p14:tracePt t="10623" x="1447800" y="1511300"/>
          <p14:tracePt t="10631" x="1460500" y="1492250"/>
          <p14:tracePt t="10639" x="1485900" y="1479550"/>
          <p14:tracePt t="10649" x="1531938" y="1460500"/>
          <p14:tracePt t="10654" x="1590675" y="1427163"/>
          <p14:tracePt t="10663" x="1668463" y="1401763"/>
          <p14:tracePt t="10670" x="1731963" y="1395413"/>
          <p14:tracePt t="10678" x="1797050" y="1382713"/>
          <p14:tracePt t="10686" x="1855788" y="1368425"/>
          <p14:tracePt t="10694" x="1920875" y="1368425"/>
          <p14:tracePt t="10702" x="1952625" y="1368425"/>
          <p14:tracePt t="10711" x="1998663" y="1368425"/>
          <p14:tracePt t="10718" x="2032000" y="1368425"/>
          <p14:tracePt t="10726" x="2070100" y="1368425"/>
          <p14:tracePt t="10734" x="2089150" y="1368425"/>
          <p14:tracePt t="10743" x="2103438" y="1368425"/>
          <p14:tracePt t="10751" x="2122488" y="1368425"/>
          <p14:tracePt t="10760" x="2141538" y="1368425"/>
          <p14:tracePt t="10767" x="2166938" y="1368425"/>
          <p14:tracePt t="10775" x="2200275" y="1368425"/>
          <p14:tracePt t="10783" x="2238375" y="1368425"/>
          <p14:tracePt t="10793" x="2271713" y="1368425"/>
          <p14:tracePt t="10799" x="2316163" y="1368425"/>
          <p14:tracePt t="10807" x="2362200" y="1374775"/>
          <p14:tracePt t="10815" x="2414588" y="1389063"/>
          <p14:tracePt t="10825" x="2479675" y="1408113"/>
          <p14:tracePt t="10831" x="2517775" y="1414463"/>
          <p14:tracePt t="10839" x="2563813" y="1427163"/>
          <p14:tracePt t="10848" x="2576513" y="1427163"/>
          <p14:tracePt t="10855" x="2582863" y="1433513"/>
          <p14:tracePt t="10863" x="2608263" y="1439863"/>
          <p14:tracePt t="10871" x="2614613" y="1439863"/>
          <p14:tracePt t="10879" x="2635250" y="1439863"/>
          <p14:tracePt t="10887" x="2654300" y="1446213"/>
          <p14:tracePt t="10896" x="2673350" y="1452563"/>
          <p14:tracePt t="10903" x="2700338" y="1466850"/>
          <p14:tracePt t="10912" x="2706688" y="1466850"/>
          <p14:tracePt t="10918" x="2719388" y="1466850"/>
          <p14:tracePt t="10926" x="2744788" y="1479550"/>
          <p14:tracePt t="10934" x="2751138" y="1485900"/>
          <p14:tracePt t="10942" x="2757488" y="1485900"/>
          <p14:tracePt t="10950" x="2763838" y="1485900"/>
          <p14:tracePt t="10959" x="2778125" y="1485900"/>
          <p14:tracePt t="10966" x="2784475" y="1492250"/>
          <p14:tracePt t="10982" x="2790825" y="1492250"/>
          <p14:tracePt t="10991" x="2809875" y="1492250"/>
          <p14:tracePt t="10998" x="2816225" y="1492250"/>
          <p14:tracePt t="11012" x="2828925" y="1492250"/>
          <p14:tracePt t="11014" x="2849563" y="1504950"/>
          <p14:tracePt t="11022" x="2868613" y="1504950"/>
          <p14:tracePt t="11030" x="2874963" y="1504950"/>
          <p14:tracePt t="11039" x="2894013" y="1504950"/>
          <p14:tracePt t="11047" x="2906713" y="1504950"/>
          <p14:tracePt t="11055" x="2927350" y="1504950"/>
          <p14:tracePt t="11064" x="2940050" y="1504950"/>
          <p14:tracePt t="11071" x="2965450" y="1504950"/>
          <p14:tracePt t="11079" x="2984500" y="1504950"/>
          <p14:tracePt t="11086" x="3011488" y="1504950"/>
          <p14:tracePt t="11094" x="3024188" y="1504950"/>
          <p14:tracePt t="11102" x="3043238" y="1498600"/>
          <p14:tracePt t="11110" x="3055938" y="1498600"/>
          <p14:tracePt t="11118" x="3070225" y="1492250"/>
          <p14:tracePt t="11126" x="3076575" y="1492250"/>
          <p14:tracePt t="11134" x="3089275" y="1485900"/>
          <p14:tracePt t="11150" x="3108325" y="1473200"/>
          <p14:tracePt t="11166" x="3114675" y="1452563"/>
          <p14:tracePt t="11174" x="3135313" y="1439863"/>
          <p14:tracePt t="11182" x="3135313" y="1414463"/>
          <p14:tracePt t="11190" x="3141663" y="1408113"/>
          <p14:tracePt t="11199" x="3148013" y="1401763"/>
          <p14:tracePt t="11215" x="3148013" y="1395413"/>
          <p14:tracePt t="11247" x="3148013" y="1389063"/>
          <p14:tracePt t="11255" x="3148013" y="1382713"/>
          <p14:tracePt t="11263" x="3148013" y="1374775"/>
          <p14:tracePt t="11280" x="3148013" y="1368425"/>
          <p14:tracePt t="11289" x="3141663" y="1362075"/>
          <p14:tracePt t="11295" x="3121025" y="1349375"/>
          <p14:tracePt t="11303" x="3089275" y="1317625"/>
          <p14:tracePt t="11311" x="3063875" y="1311275"/>
          <p14:tracePt t="11320" x="3036888" y="1296988"/>
          <p14:tracePt t="11327" x="2992438" y="1284288"/>
          <p14:tracePt t="11335" x="2952750" y="1265238"/>
          <p14:tracePt t="11343" x="2927350" y="1258888"/>
          <p14:tracePt t="11351" x="2887663" y="1239838"/>
          <p14:tracePt t="11360" x="2855913" y="1233488"/>
          <p14:tracePt t="11367" x="2803525" y="1219200"/>
          <p14:tracePt t="11376" x="2771775" y="1212850"/>
          <p14:tracePt t="11383" x="2744788" y="1212850"/>
          <p14:tracePt t="11392" x="2725738" y="1212850"/>
          <p14:tracePt t="11399" x="2706688" y="1212850"/>
          <p14:tracePt t="11407" x="2693988" y="1212850"/>
          <p14:tracePt t="11415" x="2667000" y="1212850"/>
          <p14:tracePt t="11425" x="2654300" y="1212850"/>
          <p14:tracePt t="11431" x="2628900" y="1212850"/>
          <p14:tracePt t="11439" x="2608263" y="1212850"/>
          <p14:tracePt t="11447" x="2601913" y="1212850"/>
          <p14:tracePt t="11455" x="2589213" y="1212850"/>
          <p14:tracePt t="11464" x="2570163" y="1212850"/>
          <p14:tracePt t="11471" x="2551113" y="1212850"/>
          <p14:tracePt t="11480" x="2530475" y="1212850"/>
          <p14:tracePt t="11487" x="2517775" y="1212850"/>
          <p14:tracePt t="11495" x="2492375" y="1212850"/>
          <p14:tracePt t="11503" x="2473325" y="1212850"/>
          <p14:tracePt t="11511" x="2452688" y="1212850"/>
          <p14:tracePt t="11519" x="2433638" y="1212850"/>
          <p14:tracePt t="11527" x="2393950" y="1212850"/>
          <p14:tracePt t="11535" x="2374900" y="1212850"/>
          <p14:tracePt t="11543" x="2336800" y="1212850"/>
          <p14:tracePt t="11551" x="2303463" y="1212850"/>
          <p14:tracePt t="11559" x="2271713" y="1225550"/>
          <p14:tracePt t="11567" x="2265363" y="1225550"/>
          <p14:tracePt t="11575" x="2238375" y="1233488"/>
          <p14:tracePt t="11583" x="2225675" y="1233488"/>
          <p14:tracePt t="11592" x="2200275" y="1239838"/>
          <p14:tracePt t="11599" x="2173288" y="1246188"/>
          <p14:tracePt t="11608" x="2160588" y="1246188"/>
          <p14:tracePt t="11615" x="2147888" y="1246188"/>
          <p14:tracePt t="11625" x="2122488" y="1258888"/>
          <p14:tracePt t="11632" x="2116138" y="1265238"/>
          <p14:tracePt t="11639" x="2103438" y="1271588"/>
          <p14:tracePt t="11647" x="2089150" y="1271588"/>
          <p14:tracePt t="11655" x="2082800" y="1277938"/>
          <p14:tracePt t="11664" x="2063750" y="1290638"/>
          <p14:tracePt t="11671" x="2051050" y="1296988"/>
          <p14:tracePt t="11680" x="2038350" y="1303338"/>
          <p14:tracePt t="11686" x="2017713" y="1311275"/>
          <p14:tracePt t="11695" x="2011363" y="1317625"/>
          <p14:tracePt t="11702" x="1979613" y="1343025"/>
          <p14:tracePt t="11710" x="1966913" y="1362075"/>
          <p14:tracePt t="11718" x="1946275" y="1368425"/>
          <p14:tracePt t="11726" x="1933575" y="1382713"/>
          <p14:tracePt t="11734" x="1914525" y="1395413"/>
          <p14:tracePt t="11742" x="1901825" y="1408113"/>
          <p14:tracePt t="11758" x="1895475" y="1414463"/>
          <p14:tracePt t="11766" x="1882775" y="1427163"/>
          <p14:tracePt t="11782" x="1874838" y="1433513"/>
          <p14:tracePt t="11825" x="1874838" y="1439863"/>
          <p14:tracePt t="11830" x="1874838" y="1446213"/>
          <p14:tracePt t="11839" x="1874838" y="1452563"/>
          <p14:tracePt t="11849" x="1874838" y="1460500"/>
          <p14:tracePt t="11863" x="1874838" y="1466850"/>
          <p14:tracePt t="11871" x="1882775" y="1492250"/>
          <p14:tracePt t="11887" x="1908175" y="1504950"/>
          <p14:tracePt t="11895" x="1914525" y="1511300"/>
          <p14:tracePt t="11903" x="1920875" y="1511300"/>
          <p14:tracePt t="11911" x="1927225" y="1517650"/>
          <p14:tracePt t="11919" x="1939925" y="1524000"/>
          <p14:tracePt t="11927" x="1952625" y="1538288"/>
          <p14:tracePt t="11935" x="1960563" y="1538288"/>
          <p14:tracePt t="11943" x="1979613" y="1538288"/>
          <p14:tracePt t="11951" x="1998663" y="1544638"/>
          <p14:tracePt t="11959" x="2017713" y="1544638"/>
          <p14:tracePt t="11967" x="2024063" y="1550988"/>
          <p14:tracePt t="11975" x="2038350" y="1557338"/>
          <p14:tracePt t="11983" x="2044700" y="1557338"/>
          <p14:tracePt t="11991" x="2057400" y="1557338"/>
          <p14:tracePt t="12007" x="2070100" y="1557338"/>
          <p14:tracePt t="12016" x="2076450" y="1557338"/>
          <p14:tracePt t="12025" x="2089150" y="1557338"/>
          <p14:tracePt t="12031" x="2095500" y="1557338"/>
          <p14:tracePt t="12039" x="2103438" y="1557338"/>
          <p14:tracePt t="12048" x="2116138" y="1557338"/>
          <p14:tracePt t="12064" x="2141538" y="1557338"/>
          <p14:tracePt t="12071" x="2147888" y="1557338"/>
          <p14:tracePt t="12079" x="2160588" y="1557338"/>
          <p14:tracePt t="12087" x="2187575" y="1557338"/>
          <p14:tracePt t="12095" x="2212975" y="1557338"/>
          <p14:tracePt t="12103" x="2232025" y="1557338"/>
          <p14:tracePt t="12111" x="2290763" y="1557338"/>
          <p14:tracePt t="12119" x="2316163" y="1557338"/>
          <p14:tracePt t="12127" x="2349500" y="1557338"/>
          <p14:tracePt t="12135" x="2393950" y="1557338"/>
          <p14:tracePt t="12143" x="2433638" y="1557338"/>
          <p14:tracePt t="12151" x="2473325" y="1557338"/>
          <p14:tracePt t="12159" x="2511425" y="1557338"/>
          <p14:tracePt t="12167" x="2543175" y="1557338"/>
          <p14:tracePt t="12175" x="2576513" y="1557338"/>
          <p14:tracePt t="12183" x="2601913" y="1557338"/>
          <p14:tracePt t="12191" x="2635250" y="1557338"/>
          <p14:tracePt t="12199" x="2654300" y="1557338"/>
          <p14:tracePt t="12207" x="2673350" y="1557338"/>
          <p14:tracePt t="12215" x="2713038" y="1544638"/>
          <p14:tracePt t="12223" x="2725738" y="1544638"/>
          <p14:tracePt t="12231" x="2751138" y="1544638"/>
          <p14:tracePt t="12239" x="2784475" y="1538288"/>
          <p14:tracePt t="12248" x="2816225" y="1531938"/>
          <p14:tracePt t="12255" x="2855913" y="1517650"/>
          <p14:tracePt t="12264" x="2881313" y="1517650"/>
          <p14:tracePt t="12271" x="2900363" y="1517650"/>
          <p14:tracePt t="12280" x="2940050" y="1511300"/>
          <p14:tracePt t="12288" x="2952750" y="1511300"/>
          <p14:tracePt t="12295" x="2978150" y="1504950"/>
          <p14:tracePt t="12303" x="2984500" y="1504950"/>
          <p14:tracePt t="12311" x="3005138" y="1498600"/>
          <p14:tracePt t="12321" x="3017838" y="1498600"/>
          <p14:tracePt t="12335" x="3024188" y="1492250"/>
          <p14:tracePt t="12343" x="3030538" y="1485900"/>
          <p14:tracePt t="12375" x="3036888" y="1479550"/>
          <p14:tracePt t="12391" x="3036888" y="1460500"/>
          <p14:tracePt t="12408" x="3036888" y="1446213"/>
          <p14:tracePt t="12415" x="3036888" y="1439863"/>
          <p14:tracePt t="12423" x="3036888" y="1427163"/>
          <p14:tracePt t="12431" x="3030538" y="1420813"/>
          <p14:tracePt t="12448" x="3017838" y="1408113"/>
          <p14:tracePt t="12462" x="2992438" y="1408113"/>
          <p14:tracePt t="12470" x="2971800" y="1408113"/>
          <p14:tracePt t="12479" x="2952750" y="1389063"/>
          <p14:tracePt t="12486" x="2940050" y="1389063"/>
          <p14:tracePt t="12494" x="2900363" y="1382713"/>
          <p14:tracePt t="12502" x="2868613" y="1362075"/>
          <p14:tracePt t="12510" x="2816225" y="1362075"/>
          <p14:tracePt t="12518" x="2784475" y="1355725"/>
          <p14:tracePt t="12526" x="2744788" y="1336675"/>
          <p14:tracePt t="12534" x="2700338" y="1336675"/>
          <p14:tracePt t="12542" x="2647950" y="1323975"/>
          <p14:tracePt t="12550" x="2614613" y="1323975"/>
          <p14:tracePt t="12559" x="2582863" y="1317625"/>
          <p14:tracePt t="12567" x="2530475" y="1303338"/>
          <p14:tracePt t="12575" x="2498725" y="1296988"/>
          <p14:tracePt t="12583" x="2465388" y="1296988"/>
          <p14:tracePt t="12591" x="2439988" y="1296988"/>
          <p14:tracePt t="12600" x="2408238" y="1290638"/>
          <p14:tracePt t="12607" x="2381250" y="1290638"/>
          <p14:tracePt t="12615" x="2368550" y="1290638"/>
          <p14:tracePt t="12623" x="2343150" y="1277938"/>
          <p14:tracePt t="12631" x="2324100" y="1277938"/>
          <p14:tracePt t="12639" x="2303463" y="1277938"/>
          <p14:tracePt t="12649" x="2284413" y="1277938"/>
          <p14:tracePt t="12655" x="2265363" y="1277938"/>
          <p14:tracePt t="12664" x="2238375" y="1277938"/>
          <p14:tracePt t="12671" x="2225675" y="1277938"/>
          <p14:tracePt t="12682" x="2200275" y="1277938"/>
          <p14:tracePt t="12687" x="2187575" y="1284288"/>
          <p14:tracePt t="12695" x="2166938" y="1284288"/>
          <p14:tracePt t="12703" x="2135188" y="1290638"/>
          <p14:tracePt t="12711" x="2109788" y="1296988"/>
          <p14:tracePt t="12719" x="2082800" y="1311275"/>
          <p14:tracePt t="12727" x="2076450" y="1317625"/>
          <p14:tracePt t="12735" x="2070100" y="1317625"/>
          <p14:tracePt t="12743" x="2063750" y="1323975"/>
          <p14:tracePt t="12752" x="2051050" y="1336675"/>
          <p14:tracePt t="12759" x="2038350" y="1343025"/>
          <p14:tracePt t="12767" x="2017713" y="1362075"/>
          <p14:tracePt t="12775" x="1992313" y="1389063"/>
          <p14:tracePt t="12784" x="1985963" y="1395413"/>
          <p14:tracePt t="12791" x="1973263" y="1408113"/>
          <p14:tracePt t="12800" x="1952625" y="1433513"/>
          <p14:tracePt t="12807" x="1939925" y="1460500"/>
          <p14:tracePt t="12814" x="1933575" y="1473200"/>
          <p14:tracePt t="12823" x="1927225" y="1479550"/>
          <p14:tracePt t="12831" x="1914525" y="1498600"/>
          <p14:tracePt t="12839" x="1914525" y="1517650"/>
          <p14:tracePt t="12849" x="1908175" y="1531938"/>
          <p14:tracePt t="12855" x="1908175" y="1538288"/>
          <p14:tracePt t="12864" x="1908175" y="1544638"/>
          <p14:tracePt t="12870" x="1908175" y="1557338"/>
          <p14:tracePt t="12878" x="1908175" y="1563688"/>
          <p14:tracePt t="12894" x="1908175" y="1570038"/>
          <p14:tracePt t="12926" x="1908175" y="1576388"/>
          <p14:tracePt t="12934" x="1939925" y="1582738"/>
          <p14:tracePt t="12942" x="1952625" y="1582738"/>
          <p14:tracePt t="12950" x="1979613" y="1582738"/>
          <p14:tracePt t="12958" x="2005013" y="1582738"/>
          <p14:tracePt t="12966" x="2024063" y="1582738"/>
          <p14:tracePt t="12975" x="2070100" y="1582738"/>
          <p14:tracePt t="12983" x="2135188" y="1595438"/>
          <p14:tracePt t="12991" x="2212975" y="1609725"/>
          <p14:tracePt t="13000" x="2278063" y="1609725"/>
          <p14:tracePt t="13007" x="2355850" y="1616075"/>
          <p14:tracePt t="13017" x="2414588" y="1616075"/>
          <p14:tracePt t="13023" x="2459038" y="1616075"/>
          <p14:tracePt t="13032" x="2524125" y="1616075"/>
          <p14:tracePt t="13039" x="2570163" y="1616075"/>
          <p14:tracePt t="13050" x="2614613" y="1616075"/>
          <p14:tracePt t="13055" x="2667000" y="1616075"/>
          <p14:tracePt t="13063" x="2713038" y="1616075"/>
          <p14:tracePt t="13071" x="2744788" y="1616075"/>
          <p14:tracePt t="13082" x="2784475" y="1609725"/>
          <p14:tracePt t="13087" x="2797175" y="1609725"/>
          <p14:tracePt t="13095" x="2822575" y="1609725"/>
          <p14:tracePt t="13103" x="2843213" y="1595438"/>
          <p14:tracePt t="13112" x="2881313" y="1582738"/>
          <p14:tracePt t="13119" x="2887663" y="1576388"/>
          <p14:tracePt t="13127" x="2906713" y="1563688"/>
          <p14:tracePt t="13135" x="2927350" y="1557338"/>
          <p14:tracePt t="13143" x="2933700" y="1550988"/>
          <p14:tracePt t="13151" x="2940050" y="1550988"/>
          <p14:tracePt t="13159" x="2946400" y="1544638"/>
          <p14:tracePt t="13167" x="2959100" y="1538288"/>
          <p14:tracePt t="13191" x="2965450" y="1531938"/>
          <p14:tracePt t="13201" x="2965450" y="1524000"/>
          <p14:tracePt t="13215" x="2965450" y="1511300"/>
          <p14:tracePt t="13223" x="2965450" y="1504950"/>
          <p14:tracePt t="13232" x="2965450" y="1492250"/>
          <p14:tracePt t="13247" x="2965450" y="1485900"/>
          <p14:tracePt t="13255" x="2965450" y="1479550"/>
          <p14:tracePt t="13265" x="2965450" y="1473200"/>
          <p14:tracePt t="13271" x="2965450" y="1466850"/>
          <p14:tracePt t="13279" x="2965450" y="1460500"/>
          <p14:tracePt t="13287" x="2965450" y="1446213"/>
          <p14:tracePt t="13305" x="2965450" y="1420813"/>
          <p14:tracePt t="13311" x="2965450" y="1414463"/>
          <p14:tracePt t="13319" x="2965450" y="1401763"/>
          <p14:tracePt t="13327" x="2952750" y="1374775"/>
          <p14:tracePt t="13335" x="2946400" y="1368425"/>
          <p14:tracePt t="13343" x="2940050" y="1355725"/>
          <p14:tracePt t="13352" x="2933700" y="1349375"/>
          <p14:tracePt t="13359" x="2914650" y="1343025"/>
          <p14:tracePt t="13367" x="2881313" y="1330325"/>
          <p14:tracePt t="13374" x="2855913" y="1330325"/>
          <p14:tracePt t="13382" x="2809875" y="1330325"/>
          <p14:tracePt t="13390" x="2744788" y="1323975"/>
          <p14:tracePt t="13398" x="2686050" y="1323975"/>
          <p14:tracePt t="13406" x="2622550" y="1323975"/>
          <p14:tracePt t="13414" x="2530475" y="1323975"/>
          <p14:tracePt t="13422" x="2465388" y="1323975"/>
          <p14:tracePt t="13430" x="2387600" y="1311275"/>
          <p14:tracePt t="13438" x="2343150" y="1311275"/>
          <p14:tracePt t="13448" x="2278063" y="1296988"/>
          <p14:tracePt t="13454" x="2244725" y="1296988"/>
          <p14:tracePt t="13464" x="2212975" y="1296988"/>
          <p14:tracePt t="13470" x="2181225" y="1296988"/>
          <p14:tracePt t="13478" x="2141538" y="1296988"/>
          <p14:tracePt t="13487" x="2122488" y="1296988"/>
          <p14:tracePt t="13497" x="2095500" y="1296988"/>
          <p14:tracePt t="13503" x="2063750" y="1303338"/>
          <p14:tracePt t="13511" x="2011363" y="1311275"/>
          <p14:tracePt t="13519" x="1985963" y="1323975"/>
          <p14:tracePt t="13527" x="1960563" y="1330325"/>
          <p14:tracePt t="13535" x="1946275" y="1336675"/>
          <p14:tracePt t="13543" x="1908175" y="1355725"/>
          <p14:tracePt t="13553" x="1882775" y="1368425"/>
          <p14:tracePt t="13559" x="1849438" y="1389063"/>
          <p14:tracePt t="13569" x="1830388" y="1408113"/>
          <p14:tracePt t="13574" x="1824038" y="1408113"/>
          <p14:tracePt t="13582" x="1803400" y="1420813"/>
          <p14:tracePt t="13606" x="1803400" y="1427163"/>
          <p14:tracePt t="13614" x="1803400" y="1433513"/>
          <p14:tracePt t="13623" x="1803400" y="1439863"/>
          <p14:tracePt t="13630" x="1803400" y="1452563"/>
          <p14:tracePt t="13639" x="1824038" y="1473200"/>
          <p14:tracePt t="13647" x="1836738" y="1485900"/>
          <p14:tracePt t="13654" x="1862138" y="1492250"/>
          <p14:tracePt t="13663" x="1874838" y="1511300"/>
          <p14:tracePt t="13670" x="1901825" y="1517650"/>
          <p14:tracePt t="13678" x="1939925" y="1550988"/>
          <p14:tracePt t="13686" x="1966913" y="1557338"/>
          <p14:tracePt t="13694" x="1998663" y="1576388"/>
          <p14:tracePt t="13702" x="2017713" y="1576388"/>
          <p14:tracePt t="13710" x="2051050" y="1589088"/>
          <p14:tracePt t="13718" x="2089150" y="1601788"/>
          <p14:tracePt t="13727" x="2122488" y="1609725"/>
          <p14:tracePt t="13735" x="2173288" y="1628775"/>
          <p14:tracePt t="13743" x="2219325" y="1628775"/>
          <p14:tracePt t="13751" x="2265363" y="1628775"/>
          <p14:tracePt t="13759" x="2330450" y="1628775"/>
          <p14:tracePt t="13767" x="2362200" y="1628775"/>
          <p14:tracePt t="13775" x="2420938" y="1628775"/>
          <p14:tracePt t="13783" x="2498725" y="1628775"/>
          <p14:tracePt t="13790" x="2589213" y="1616075"/>
          <p14:tracePt t="13798" x="2667000" y="1589088"/>
          <p14:tracePt t="13806" x="2738438" y="1570038"/>
          <p14:tracePt t="13815" x="2771775" y="1550988"/>
          <p14:tracePt t="13822" x="2809875" y="1517650"/>
          <p14:tracePt t="13830" x="2835275" y="1504950"/>
          <p14:tracePt t="13838" x="2843213" y="1498600"/>
          <p14:tracePt t="13855" x="2849563" y="1498600"/>
          <p14:tracePt t="13870" x="2855913" y="1492250"/>
          <p14:tracePt t="13894" x="2855913" y="1485900"/>
          <p14:tracePt t="13910" x="2862263" y="1479550"/>
          <p14:tracePt t="13927" x="2862263" y="1473200"/>
          <p14:tracePt t="13935" x="2862263" y="1466850"/>
          <p14:tracePt t="13950" x="2862263" y="1460500"/>
          <p14:tracePt t="14127" x="0" y="0"/>
        </p14:tracePtLst>
        <p14:tracePtLst>
          <p14:tracePt t="33034" x="4211638" y="1303338"/>
          <p14:tracePt t="33038" x="4205288" y="1303338"/>
          <p14:tracePt t="33046" x="4179888" y="1330325"/>
          <p14:tracePt t="33054" x="4159250" y="1368425"/>
          <p14:tracePt t="33063" x="4133850" y="1420813"/>
          <p14:tracePt t="33070" x="4121150" y="1498600"/>
          <p14:tracePt t="33080" x="4068763" y="1609725"/>
          <p14:tracePt t="33087" x="4049713" y="1687513"/>
          <p14:tracePt t="33094" x="4024313" y="1771650"/>
          <p14:tracePt t="33103" x="4010025" y="1874838"/>
          <p14:tracePt t="33113" x="3990975" y="1998663"/>
          <p14:tracePt t="33119" x="3978275" y="2089150"/>
          <p14:tracePt t="33127" x="3952875" y="2212975"/>
          <p14:tracePt t="33135" x="3952875" y="2322513"/>
          <p14:tracePt t="33144" x="3952875" y="2413000"/>
          <p14:tracePt t="33150" x="3938588" y="2536825"/>
          <p14:tracePt t="33158" x="3938588" y="2640013"/>
          <p14:tracePt t="33166" x="3938588" y="2732088"/>
          <p14:tracePt t="33174" x="3925888" y="2809875"/>
          <p14:tracePt t="33182" x="3906838" y="2887663"/>
          <p14:tracePt t="33190" x="3906838" y="2978150"/>
          <p14:tracePt t="33198" x="3881438" y="3062288"/>
          <p14:tracePt t="33206" x="3867150" y="3179763"/>
          <p14:tracePt t="33214" x="3835400" y="3302000"/>
          <p14:tracePt t="33223" x="3835400" y="3438525"/>
          <p14:tracePt t="33232" x="3822700" y="3575050"/>
          <p14:tracePt t="33239" x="3822700" y="3711575"/>
          <p14:tracePt t="33248" x="3822700" y="3821113"/>
          <p14:tracePt t="33254" x="3822700" y="3938588"/>
          <p14:tracePt t="33263" x="3822700" y="4075113"/>
          <p14:tracePt t="33270" x="3822700" y="4197350"/>
          <p14:tracePt t="33279" x="3829050" y="4275138"/>
          <p14:tracePt t="33288" x="3835400" y="4352925"/>
          <p14:tracePt t="33295" x="3848100" y="4418013"/>
          <p14:tracePt t="33305" x="3854450" y="4464050"/>
          <p14:tracePt t="33311" x="3867150" y="4529138"/>
          <p14:tracePt t="33319" x="3887788" y="4594225"/>
          <p14:tracePt t="33327" x="3887788" y="4638675"/>
          <p14:tracePt t="33336" x="3900488" y="4678363"/>
          <p14:tracePt t="33343" x="3900488" y="4737100"/>
          <p14:tracePt t="33351" x="3906838" y="4814888"/>
          <p14:tracePt t="33359" x="3906838" y="4859338"/>
          <p14:tracePt t="33367" x="3906838" y="4949825"/>
          <p14:tracePt t="33375" x="3906838" y="5027613"/>
          <p14:tracePt t="33383" x="3906838" y="5105400"/>
          <p14:tracePt t="33391" x="3894138" y="5157788"/>
          <p14:tracePt t="33400" x="3887788" y="5235575"/>
          <p14:tracePt t="33407" x="3887788" y="5326063"/>
          <p14:tracePt t="33416" x="3887788" y="5384800"/>
          <p14:tracePt t="33423" x="3887788" y="5449888"/>
          <p14:tracePt t="33431" x="3887788" y="5495925"/>
          <p14:tracePt t="33439" x="3887788" y="5527675"/>
          <p14:tracePt t="33448" x="3887788" y="5567363"/>
          <p14:tracePt t="33455" x="3887788" y="5611813"/>
          <p14:tracePt t="33463" x="3887788" y="5632450"/>
          <p14:tracePt t="33471" x="3894138" y="5670550"/>
          <p14:tracePt t="33479" x="3900488" y="5676900"/>
          <p14:tracePt t="33486" x="3906838" y="5683250"/>
          <p14:tracePt t="33583" x="3913188" y="5683250"/>
          <p14:tracePt t="33591" x="3913188" y="5645150"/>
          <p14:tracePt t="33599" x="3913188" y="5534025"/>
          <p14:tracePt t="33607" x="3913188" y="5418138"/>
          <p14:tracePt t="33615" x="3913188" y="5268913"/>
          <p14:tracePt t="33623" x="3913188" y="5119688"/>
          <p14:tracePt t="33631" x="3913188" y="4983163"/>
          <p14:tracePt t="33639" x="3913188" y="4827588"/>
          <p14:tracePt t="33648" x="3913188" y="4600575"/>
          <p14:tracePt t="33655" x="3913188" y="4352925"/>
          <p14:tracePt t="33663" x="3913188" y="4165600"/>
          <p14:tracePt t="33671" x="3913188" y="4029075"/>
          <p14:tracePt t="33679" x="3913188" y="3879850"/>
          <p14:tracePt t="33687" x="3913188" y="3743325"/>
          <p14:tracePt t="33696" x="3906838" y="3606800"/>
          <p14:tracePt t="33703" x="3906838" y="3457575"/>
          <p14:tracePt t="33711" x="3906838" y="3308350"/>
          <p14:tracePt t="33719" x="3906838" y="3140075"/>
          <p14:tracePt t="33728" x="3894138" y="2990850"/>
          <p14:tracePt t="33735" x="3894138" y="2828925"/>
          <p14:tracePt t="33743" x="3894138" y="2705100"/>
          <p14:tracePt t="33751" x="3894138" y="2601913"/>
          <p14:tracePt t="33761" x="3887788" y="2536825"/>
          <p14:tracePt t="33767" x="3875088" y="2446338"/>
          <p14:tracePt t="33775" x="3875088" y="2381250"/>
          <p14:tracePt t="33783" x="3860800" y="2303463"/>
          <p14:tracePt t="33791" x="3860800" y="2244725"/>
          <p14:tracePt t="33801" x="3860800" y="2206625"/>
          <p14:tracePt t="33807" x="3860800" y="2160588"/>
          <p14:tracePt t="33815" x="3860800" y="2114550"/>
          <p14:tracePt t="33823" x="3860800" y="2057400"/>
          <p14:tracePt t="33831" x="3860800" y="2030413"/>
          <p14:tracePt t="33839" x="3860800" y="1971675"/>
          <p14:tracePt t="33847" x="3860800" y="1893888"/>
          <p14:tracePt t="33855" x="3860800" y="1803400"/>
          <p14:tracePt t="33863" x="3860800" y="1712913"/>
          <p14:tracePt t="33871" x="3867150" y="1609725"/>
          <p14:tracePt t="33879" x="3906838" y="1485900"/>
          <p14:tracePt t="33887" x="3913188" y="1389063"/>
          <p14:tracePt t="33895" x="3925888" y="1330325"/>
          <p14:tracePt t="33903" x="3938588" y="1277938"/>
          <p14:tracePt t="33911" x="3938588" y="1252538"/>
          <p14:tracePt t="33919" x="3938588" y="1239838"/>
          <p14:tracePt t="34047" x="3938588" y="1258888"/>
          <p14:tracePt t="34055" x="3900488" y="1330325"/>
          <p14:tracePt t="34063" x="3867150" y="1427163"/>
          <p14:tracePt t="34071" x="3829050" y="1550988"/>
          <p14:tracePt t="34079" x="3803650" y="1673225"/>
          <p14:tracePt t="34087" x="3783013" y="1752600"/>
          <p14:tracePt t="34095" x="3770313" y="1862138"/>
          <p14:tracePt t="34103" x="3770313" y="1965325"/>
          <p14:tracePt t="34111" x="3770313" y="2089150"/>
          <p14:tracePt t="34119" x="3770313" y="2206625"/>
          <p14:tracePt t="34128" x="3770313" y="2328863"/>
          <p14:tracePt t="34135" x="3770313" y="2465388"/>
          <p14:tracePt t="34143" x="3770313" y="2595563"/>
          <p14:tracePt t="34151" x="3770313" y="2717800"/>
          <p14:tracePt t="34161" x="3770313" y="2841625"/>
          <p14:tracePt t="34167" x="3770313" y="2946400"/>
          <p14:tracePt t="34175" x="3770313" y="3049588"/>
          <p14:tracePt t="34183" x="3770313" y="3159125"/>
          <p14:tracePt t="34191" x="3770313" y="3251200"/>
          <p14:tracePt t="34199" x="3770313" y="3322638"/>
          <p14:tracePt t="34207" x="3776663" y="3432175"/>
          <p14:tracePt t="34216" x="3783013" y="3497263"/>
          <p14:tracePt t="34222" x="3795713" y="3575050"/>
          <p14:tracePt t="34230" x="3810000" y="3652838"/>
          <p14:tracePt t="34238" x="3810000" y="3730625"/>
          <p14:tracePt t="34247" x="3829050" y="3795713"/>
          <p14:tracePt t="34254" x="3848100" y="3860800"/>
          <p14:tracePt t="34264" x="3860800" y="3905250"/>
          <p14:tracePt t="34270" x="3881438" y="3944938"/>
          <p14:tracePt t="34278" x="3900488" y="4010025"/>
          <p14:tracePt t="34287" x="3919538" y="4035425"/>
          <p14:tracePt t="34294" x="3925888" y="4075113"/>
          <p14:tracePt t="34302" x="3946525" y="4087813"/>
          <p14:tracePt t="34310" x="3952875" y="4113213"/>
          <p14:tracePt t="34318" x="3959225" y="4119563"/>
          <p14:tracePt t="34327" x="3965575" y="4140200"/>
          <p14:tracePt t="34335" x="3965575" y="4159250"/>
          <p14:tracePt t="34342" x="3965575" y="4171950"/>
          <p14:tracePt t="34350" x="3965575" y="4203700"/>
          <p14:tracePt t="34358" x="3965575" y="4230688"/>
          <p14:tracePt t="34366" x="3965575" y="4275138"/>
          <p14:tracePt t="34374" x="3965575" y="4333875"/>
          <p14:tracePt t="34383" x="3965575" y="4398963"/>
          <p14:tracePt t="34391" x="3965575" y="4457700"/>
          <p14:tracePt t="34401" x="3959225" y="4522788"/>
          <p14:tracePt t="34407" x="3952875" y="4573588"/>
          <p14:tracePt t="34415" x="3938588" y="4632325"/>
          <p14:tracePt t="34423" x="3938588" y="4684713"/>
          <p14:tracePt t="34432" x="3932238" y="4716463"/>
          <p14:tracePt t="34439" x="3932238" y="4781550"/>
          <p14:tracePt t="34447" x="3919538" y="4827588"/>
          <p14:tracePt t="34455" x="3919538" y="4852988"/>
          <p14:tracePt t="34463" x="3913188" y="4886325"/>
          <p14:tracePt t="34479" x="3906838" y="4892675"/>
          <p14:tracePt t="34551" x="3900488" y="4899025"/>
          <p14:tracePt t="34561" x="3894138" y="4892675"/>
          <p14:tracePt t="34567" x="3887788" y="4846638"/>
          <p14:tracePt t="34575" x="3887788" y="4756150"/>
          <p14:tracePt t="34584" x="3887788" y="4632325"/>
          <p14:tracePt t="34591" x="3875088" y="4541838"/>
          <p14:tracePt t="34600" x="3875088" y="4451350"/>
          <p14:tracePt t="34607" x="3875088" y="4327525"/>
          <p14:tracePt t="34615" x="3875088" y="4210050"/>
          <p14:tracePt t="34623" x="3875088" y="4087813"/>
          <p14:tracePt t="34632" x="3875088" y="3963988"/>
          <p14:tracePt t="34639" x="3875088" y="3848100"/>
          <p14:tracePt t="34647" x="3894138" y="3652838"/>
          <p14:tracePt t="34655" x="3932238" y="3503613"/>
          <p14:tracePt t="34663" x="3971925" y="3348038"/>
          <p14:tracePt t="34671" x="4010025" y="3192463"/>
          <p14:tracePt t="34679" x="4049713" y="3016250"/>
          <p14:tracePt t="34687" x="4062413" y="2881313"/>
          <p14:tracePt t="34695" x="4075113" y="2744788"/>
          <p14:tracePt t="34703" x="4075113" y="2582863"/>
          <p14:tracePt t="34711" x="4075113" y="2446338"/>
          <p14:tracePt t="34719" x="4075113" y="2297113"/>
          <p14:tracePt t="34727" x="4075113" y="2173288"/>
          <p14:tracePt t="34735" x="4075113" y="2128838"/>
          <p14:tracePt t="34743" x="4075113" y="2095500"/>
          <p14:tracePt t="34751" x="4068763" y="2063750"/>
          <p14:tracePt t="34760" x="4062413" y="2036763"/>
          <p14:tracePt t="34768" x="4062413" y="2017713"/>
          <p14:tracePt t="34775" x="4062413" y="1971675"/>
          <p14:tracePt t="34784" x="4056063" y="1927225"/>
          <p14:tracePt t="34790" x="4056063" y="1901825"/>
          <p14:tracePt t="34798" x="4043363" y="1855788"/>
          <p14:tracePt t="34806" x="4024313" y="1790700"/>
          <p14:tracePt t="34814" x="4010025" y="1738313"/>
          <p14:tracePt t="34822" x="4003675" y="1693863"/>
          <p14:tracePt t="34830" x="4003675" y="1654175"/>
          <p14:tracePt t="34838" x="4003675" y="1622425"/>
          <p14:tracePt t="34846" x="4003675" y="1589088"/>
          <p14:tracePt t="34854" x="3997325" y="1576388"/>
          <p14:tracePt t="34862" x="3997325" y="1550988"/>
          <p14:tracePt t="35047" x="3997325" y="1538288"/>
          <p14:tracePt t="35063" x="3997325" y="1531938"/>
          <p14:tracePt t="35071" x="3997325" y="1504950"/>
          <p14:tracePt t="35079" x="3997325" y="1492250"/>
          <p14:tracePt t="35087" x="3997325" y="1485900"/>
          <p14:tracePt t="35199" x="3997325" y="1531938"/>
          <p14:tracePt t="35207" x="3997325" y="1622425"/>
          <p14:tracePt t="35216" x="3997325" y="1738313"/>
          <p14:tracePt t="35223" x="3997325" y="1862138"/>
          <p14:tracePt t="35232" x="3997325" y="1998663"/>
          <p14:tracePt t="35238" x="3997325" y="2160588"/>
          <p14:tracePt t="35247" x="4010025" y="2297113"/>
          <p14:tracePt t="35254" x="4010025" y="2446338"/>
          <p14:tracePt t="35263" x="4010025" y="2614613"/>
          <p14:tracePt t="35270" x="4010025" y="2751138"/>
          <p14:tracePt t="35278" x="4010025" y="2867025"/>
          <p14:tracePt t="35287" x="4010025" y="2990850"/>
          <p14:tracePt t="35294" x="4024313" y="3095625"/>
          <p14:tracePt t="35302" x="4024313" y="3186113"/>
          <p14:tracePt t="35310" x="4024313" y="3263900"/>
          <p14:tracePt t="35319" x="4024313" y="3354388"/>
          <p14:tracePt t="35326" x="4024313" y="3419475"/>
          <p14:tracePt t="35334" x="4030663" y="3463925"/>
          <p14:tracePt t="35342" x="4043363" y="3529013"/>
          <p14:tracePt t="35350" x="4062413" y="3581400"/>
          <p14:tracePt t="35358" x="4062413" y="3613150"/>
          <p14:tracePt t="35366" x="4062413" y="3684588"/>
          <p14:tracePt t="35374" x="4062413" y="3730625"/>
          <p14:tracePt t="35383" x="4062413" y="3795713"/>
          <p14:tracePt t="35390" x="4062413" y="3854450"/>
          <p14:tracePt t="35398" x="4062413" y="3886200"/>
          <p14:tracePt t="35406" x="4062413" y="3932238"/>
          <p14:tracePt t="35415" x="4062413" y="4010025"/>
          <p14:tracePt t="35422" x="4081463" y="4060825"/>
          <p14:tracePt t="35431" x="4081463" y="4106863"/>
          <p14:tracePt t="35439" x="4087813" y="4146550"/>
          <p14:tracePt t="35449" x="4087813" y="4165600"/>
          <p14:tracePt t="35455" x="4087813" y="4224338"/>
          <p14:tracePt t="35463" x="4102100" y="4289425"/>
          <p14:tracePt t="35471" x="4102100" y="4314825"/>
          <p14:tracePt t="35479" x="4108450" y="4327525"/>
          <p14:tracePt t="35486" x="4114800" y="4352925"/>
          <p14:tracePt t="35494" x="4114800" y="4379913"/>
          <p14:tracePt t="35502" x="4114800" y="4405313"/>
          <p14:tracePt t="35510" x="4114800" y="4418013"/>
          <p14:tracePt t="35518" x="4114800" y="4445000"/>
          <p14:tracePt t="35526" x="4114800" y="4476750"/>
          <p14:tracePt t="35534" x="4114800" y="4489450"/>
          <p14:tracePt t="35542" x="4127500" y="4522788"/>
          <p14:tracePt t="35551" x="4146550" y="4573588"/>
          <p14:tracePt t="35559" x="4146550" y="4619625"/>
          <p14:tracePt t="35567" x="4146550" y="4645025"/>
          <p14:tracePt t="35575" x="4152900" y="4672013"/>
          <p14:tracePt t="35584" x="4152900" y="4716463"/>
          <p14:tracePt t="35591" x="4152900" y="4743450"/>
          <p14:tracePt t="35600" x="4152900" y="4756150"/>
          <p14:tracePt t="35607" x="4152900" y="4768850"/>
          <p14:tracePt t="35617" x="4159250" y="4775200"/>
          <p14:tracePt t="35623" x="4159250" y="4781550"/>
          <p14:tracePt t="35631" x="4159250" y="4787900"/>
          <p14:tracePt t="35639" x="4159250" y="4794250"/>
          <p14:tracePt t="35649" x="4159250" y="4806950"/>
          <p14:tracePt t="35663" x="4173538" y="4833938"/>
          <p14:tracePt t="35671" x="4173538" y="4840288"/>
          <p14:tracePt t="35679" x="4173538" y="4852988"/>
          <p14:tracePt t="35751" x="4173538" y="4859338"/>
          <p14:tracePt t="35807" x="4173538" y="4865688"/>
          <p14:tracePt t="35999" x="4179888" y="4865688"/>
          <p14:tracePt t="36017" x="4179888" y="4859338"/>
          <p14:tracePt t="36022" x="4179888" y="4840288"/>
          <p14:tracePt t="36030" x="4179888" y="4814888"/>
          <p14:tracePt t="36038" x="4179888" y="4800600"/>
          <p14:tracePt t="36039" x="0" y="0"/>
        </p14:tracePtLst>
        <p14:tracePtLst>
          <p14:tracePt t="37699" x="4264025" y="1920875"/>
          <p14:tracePt t="37702" x="4276725" y="1920875"/>
          <p14:tracePt t="37710" x="4295775" y="1920875"/>
          <p14:tracePt t="37719" x="4316413" y="1920875"/>
          <p14:tracePt t="37726" x="4335463" y="1920875"/>
          <p14:tracePt t="37734" x="4354513" y="1920875"/>
          <p14:tracePt t="37742" x="4379913" y="1920875"/>
          <p14:tracePt t="37750" x="4394200" y="1920875"/>
          <p14:tracePt t="37758" x="4419600" y="1927225"/>
          <p14:tracePt t="37768" x="4445000" y="1939925"/>
          <p14:tracePt t="37774" x="4451350" y="1939925"/>
          <p14:tracePt t="37782" x="4457700" y="1939925"/>
          <p14:tracePt t="37790" x="4471988" y="1939925"/>
          <p14:tracePt t="37798" x="4478338" y="1939925"/>
          <p14:tracePt t="37806" x="4503738" y="1939925"/>
          <p14:tracePt t="37814" x="4516438" y="1939925"/>
          <p14:tracePt t="37823" x="4522788" y="1939925"/>
          <p14:tracePt t="37831" x="4537075" y="1939925"/>
          <p14:tracePt t="37839" x="4543425" y="1939925"/>
          <p14:tracePt t="37847" x="4556125" y="1939925"/>
          <p14:tracePt t="37855" x="4568825" y="1939925"/>
          <p14:tracePt t="37863" x="4581525" y="1939925"/>
          <p14:tracePt t="37871" x="4587875" y="1939925"/>
          <p14:tracePt t="37879" x="4606925" y="1939925"/>
          <p14:tracePt t="37887" x="4621213" y="1939925"/>
          <p14:tracePt t="37895" x="4633913" y="1933575"/>
          <p14:tracePt t="37903" x="4640263" y="1927225"/>
          <p14:tracePt t="37921" x="4646613" y="1920875"/>
          <p14:tracePt t="37927" x="4659313" y="1908175"/>
          <p14:tracePt t="37943" x="4665663" y="1901825"/>
          <p14:tracePt t="37953" x="4686300" y="1887538"/>
          <p14:tracePt t="37966" x="4692650" y="1881188"/>
          <p14:tracePt t="37974" x="4699000" y="1868488"/>
          <p14:tracePt t="37982" x="4699000" y="1849438"/>
          <p14:tracePt t="37999" x="4699000" y="1822450"/>
          <p14:tracePt t="38021" x="4699000" y="1797050"/>
          <p14:tracePt t="38023" x="4699000" y="1790700"/>
          <p14:tracePt t="38031" x="4699000" y="1778000"/>
          <p14:tracePt t="38040" x="4699000" y="1758950"/>
          <p14:tracePt t="38046" x="4699000" y="1744663"/>
          <p14:tracePt t="38062" x="4699000" y="1731963"/>
          <p14:tracePt t="38070" x="4699000" y="1725613"/>
          <p14:tracePt t="38094" x="4699000" y="1719263"/>
          <p14:tracePt t="38102" x="4699000" y="1712913"/>
          <p14:tracePt t="38110" x="4699000" y="1706563"/>
          <p14:tracePt t="38154" x="4699000" y="1700213"/>
          <p14:tracePt t="38185" x="4699000" y="1693863"/>
          <p14:tracePt t="38191" x="4699000" y="1687513"/>
          <p14:tracePt t="38271" x="4699000" y="1681163"/>
          <p14:tracePt t="38295" x="4692650" y="1681163"/>
          <p14:tracePt t="38303" x="4686300" y="1681163"/>
          <p14:tracePt t="38311" x="4678363" y="1681163"/>
          <p14:tracePt t="38320" x="4672013" y="1681163"/>
          <p14:tracePt t="38327" x="4659313" y="1681163"/>
          <p14:tracePt t="38336" x="4652963" y="1687513"/>
          <p14:tracePt t="38342" x="4627563" y="1700213"/>
          <p14:tracePt t="38352" x="4621213" y="1706563"/>
          <p14:tracePt t="38358" x="4606925" y="1719263"/>
          <p14:tracePt t="38366" x="4600575" y="1725613"/>
          <p14:tracePt t="38374" x="4587875" y="1744663"/>
          <p14:tracePt t="38382" x="4568825" y="1758950"/>
          <p14:tracePt t="38390" x="4562475" y="1778000"/>
          <p14:tracePt t="38398" x="4556125" y="1784350"/>
          <p14:tracePt t="38406" x="4556125" y="1790700"/>
          <p14:tracePt t="38414" x="4549775" y="1809750"/>
          <p14:tracePt t="38422" x="4549775" y="1816100"/>
          <p14:tracePt t="38430" x="4549775" y="1830388"/>
          <p14:tracePt t="38438" x="4549775" y="1855788"/>
          <p14:tracePt t="38446" x="4549775" y="1881188"/>
          <p14:tracePt t="38454" x="4549775" y="1887538"/>
          <p14:tracePt t="38462" x="4549775" y="1901825"/>
          <p14:tracePt t="38470" x="4549775" y="1914525"/>
          <p14:tracePt t="38478" x="4562475" y="1933575"/>
          <p14:tracePt t="38494" x="4581525" y="1939925"/>
          <p14:tracePt t="38502" x="4606925" y="1952625"/>
          <p14:tracePt t="38510" x="4621213" y="1952625"/>
          <p14:tracePt t="38518" x="4633913" y="1952625"/>
          <p14:tracePt t="38526" x="4652963" y="1965325"/>
          <p14:tracePt t="38534" x="4659313" y="1965325"/>
          <p14:tracePt t="38543" x="4665663" y="1965325"/>
          <p14:tracePt t="38552" x="4678363" y="1965325"/>
          <p14:tracePt t="38559" x="4692650" y="1965325"/>
          <p14:tracePt t="38567" x="4699000" y="1965325"/>
          <p14:tracePt t="38575" x="4711700" y="1965325"/>
          <p14:tracePt t="38583" x="4718050" y="1965325"/>
          <p14:tracePt t="38592" x="4730750" y="1965325"/>
          <p14:tracePt t="38598" x="4737100" y="1965325"/>
          <p14:tracePt t="38606" x="4743450" y="1965325"/>
          <p14:tracePt t="38630" x="4749800" y="1965325"/>
          <p14:tracePt t="38783" x="4757738" y="1965325"/>
          <p14:tracePt t="38792" x="4770438" y="1965325"/>
          <p14:tracePt t="38799" x="4776788" y="1965325"/>
          <p14:tracePt t="38807" x="4783138" y="1965325"/>
          <p14:tracePt t="38815" x="4814888" y="1952625"/>
          <p14:tracePt t="38824" x="4835525" y="1946275"/>
          <p14:tracePt t="38830" x="4848225" y="1939925"/>
          <p14:tracePt t="38838" x="4860925" y="1933575"/>
          <p14:tracePt t="38846" x="4886325" y="1914525"/>
          <p14:tracePt t="38854" x="4906963" y="1893888"/>
          <p14:tracePt t="38862" x="4938713" y="1881188"/>
          <p14:tracePt t="38870" x="4964113" y="1862138"/>
          <p14:tracePt t="38878" x="4984750" y="1849438"/>
          <p14:tracePt t="38886" x="4997450" y="1836738"/>
          <p14:tracePt t="38895" x="5016500" y="1822450"/>
          <p14:tracePt t="38903" x="5029200" y="1816100"/>
          <p14:tracePt t="38911" x="5035550" y="1809750"/>
          <p14:tracePt t="38919" x="5041900" y="1803400"/>
          <p14:tracePt t="38934" x="5048250" y="1797050"/>
          <p14:tracePt t="38958" x="5056188" y="1790700"/>
          <p14:tracePt t="38967" x="5062538" y="1784350"/>
          <p14:tracePt t="38975" x="5075238" y="1765300"/>
          <p14:tracePt t="38986" x="5081588" y="1758950"/>
          <p14:tracePt t="38993" x="5094288" y="1744663"/>
          <p14:tracePt t="38999" x="5113338" y="1719263"/>
          <p14:tracePt t="39008" x="5119688" y="1706563"/>
          <p14:tracePt t="39018" x="5119688" y="1681163"/>
          <p14:tracePt t="39022" x="5127625" y="1666875"/>
          <p14:tracePt t="39030" x="5140325" y="1641475"/>
          <p14:tracePt t="39038" x="5140325" y="1635125"/>
          <p14:tracePt t="39054" x="5140325" y="1628775"/>
          <p14:tracePt t="39127" x="5140325" y="1622425"/>
          <p14:tracePt t="39135" x="5133975" y="1622425"/>
          <p14:tracePt t="39143" x="5119688" y="1622425"/>
          <p14:tracePt t="39152" x="5094288" y="1622425"/>
          <p14:tracePt t="39159" x="5041900" y="1654175"/>
          <p14:tracePt t="39167" x="5029200" y="1660525"/>
          <p14:tracePt t="39175" x="5022850" y="1666875"/>
          <p14:tracePt t="39183" x="5010150" y="1681163"/>
          <p14:tracePt t="39192" x="5003800" y="1681163"/>
          <p14:tracePt t="39199" x="4978400" y="1706563"/>
          <p14:tracePt t="39209" x="4970463" y="1712913"/>
          <p14:tracePt t="39215" x="4957763" y="1725613"/>
          <p14:tracePt t="39231" x="4951413" y="1738313"/>
          <p14:tracePt t="39241" x="4951413" y="1758950"/>
          <p14:tracePt t="39247" x="4945063" y="1765300"/>
          <p14:tracePt t="39255" x="4945063" y="1771650"/>
          <p14:tracePt t="39273" x="4945063" y="1778000"/>
          <p14:tracePt t="39279" x="4945063" y="1784350"/>
          <p14:tracePt t="39287" x="4957763" y="1784350"/>
          <p14:tracePt t="39295" x="4970463" y="1797050"/>
          <p14:tracePt t="39303" x="4991100" y="1803400"/>
          <p14:tracePt t="39311" x="5003800" y="1803400"/>
          <p14:tracePt t="39319" x="5029200" y="1803400"/>
          <p14:tracePt t="39327" x="5048250" y="1803400"/>
          <p14:tracePt t="39336" x="5075238" y="1803400"/>
          <p14:tracePt t="39343" x="5087938" y="1803400"/>
          <p14:tracePt t="39352" x="5106988" y="1803400"/>
          <p14:tracePt t="39359" x="5127625" y="1803400"/>
          <p14:tracePt t="39367" x="5133975" y="1803400"/>
          <p14:tracePt t="39383" x="5140325" y="1803400"/>
          <p14:tracePt t="39391" x="5146675" y="1797050"/>
          <p14:tracePt t="39408" x="5146675" y="1790700"/>
          <p14:tracePt t="39415" x="5146675" y="1778000"/>
          <p14:tracePt t="39423" x="5146675" y="1752600"/>
          <p14:tracePt t="39431" x="5146675" y="1744663"/>
          <p14:tracePt t="39441" x="5133975" y="1725613"/>
          <p14:tracePt t="39447" x="5127625" y="1719263"/>
          <p14:tracePt t="39455" x="5113338" y="1700213"/>
          <p14:tracePt t="39463" x="5094288" y="1693863"/>
          <p14:tracePt t="39471" x="5068888" y="1687513"/>
          <p14:tracePt t="39479" x="5048250" y="1666875"/>
          <p14:tracePt t="39487" x="5029200" y="1666875"/>
          <p14:tracePt t="39495" x="5003800" y="1654175"/>
          <p14:tracePt t="39503" x="4997450" y="1647825"/>
          <p14:tracePt t="39511" x="4978400" y="1647825"/>
          <p14:tracePt t="39520" x="4964113" y="1635125"/>
          <p14:tracePt t="39527" x="4957763" y="1635125"/>
          <p14:tracePt t="39536" x="4945063" y="1635125"/>
          <p14:tracePt t="39583" x="4938713" y="1635125"/>
          <p14:tracePt t="39591" x="4938713" y="1641475"/>
          <p14:tracePt t="39599" x="4938713" y="1666875"/>
          <p14:tracePt t="39607" x="4938713" y="1673225"/>
          <p14:tracePt t="39615" x="4945063" y="1693863"/>
          <p14:tracePt t="39623" x="4951413" y="1700213"/>
          <p14:tracePt t="39631" x="4957763" y="1712913"/>
          <p14:tracePt t="39640" x="4964113" y="1719263"/>
          <p14:tracePt t="39647" x="4970463" y="1725613"/>
          <p14:tracePt t="39673" x="4978400" y="1731963"/>
          <p14:tracePt t="39855" x="0" y="0"/>
        </p14:tracePtLst>
        <p14:tracePtLst>
          <p14:tracePt t="42603" x="6002338" y="1355725"/>
          <p14:tracePt t="42654" x="6002338" y="1349375"/>
          <p14:tracePt t="42680" x="6002338" y="1362075"/>
          <p14:tracePt t="42687" x="6002338" y="1420813"/>
          <p14:tracePt t="42695" x="6029325" y="1473200"/>
          <p14:tracePt t="42704" x="6035675" y="1517650"/>
          <p14:tracePt t="42711" x="6048375" y="1582738"/>
          <p14:tracePt t="42719" x="6054725" y="1635125"/>
          <p14:tracePt t="42727" x="6073775" y="1687513"/>
          <p14:tracePt t="42735" x="6073775" y="1731963"/>
          <p14:tracePt t="42743" x="6088063" y="1765300"/>
          <p14:tracePt t="42751" x="6094413" y="1816100"/>
          <p14:tracePt t="42759" x="6107113" y="1849438"/>
          <p14:tracePt t="42767" x="6113463" y="1887538"/>
          <p14:tracePt t="42775" x="6113463" y="1933575"/>
          <p14:tracePt t="42783" x="6119813" y="1958975"/>
          <p14:tracePt t="42791" x="6119813" y="1992313"/>
          <p14:tracePt t="42799" x="6132513" y="2036763"/>
          <p14:tracePt t="42807" x="6132513" y="2076450"/>
          <p14:tracePt t="42815" x="6132513" y="2120900"/>
          <p14:tracePt t="42823" x="6132513" y="2141538"/>
          <p14:tracePt t="42831" x="6132513" y="2200275"/>
          <p14:tracePt t="42839" x="6132513" y="2225675"/>
          <p14:tracePt t="42847" x="6132513" y="2257425"/>
          <p14:tracePt t="42855" x="6138863" y="2303463"/>
          <p14:tracePt t="42863" x="6138863" y="2328863"/>
          <p14:tracePt t="42872" x="6138863" y="2387600"/>
          <p14:tracePt t="42880" x="6138863" y="2433638"/>
          <p14:tracePt t="42887" x="6138863" y="2498725"/>
          <p14:tracePt t="42895" x="6138863" y="2555875"/>
          <p14:tracePt t="42905" x="6138863" y="2620963"/>
          <p14:tracePt t="42911" x="6138863" y="2692400"/>
          <p14:tracePt t="42919" x="6138863" y="2770188"/>
          <p14:tracePt t="42927" x="6138863" y="2835275"/>
          <p14:tracePt t="42935" x="6138863" y="2894013"/>
          <p14:tracePt t="42942" x="6138863" y="2938463"/>
          <p14:tracePt t="42950" x="6138863" y="3003550"/>
          <p14:tracePt t="42958" x="6138863" y="3036888"/>
          <p14:tracePt t="42966" x="6138863" y="3108325"/>
          <p14:tracePt t="42974" x="6138863" y="3152775"/>
          <p14:tracePt t="42982" x="6138863" y="3230563"/>
          <p14:tracePt t="42990" x="6138863" y="3308350"/>
          <p14:tracePt t="42999" x="6132513" y="3386138"/>
          <p14:tracePt t="43008" x="6132513" y="3478213"/>
          <p14:tracePt t="43015" x="6126163" y="3543300"/>
          <p14:tracePt t="43024" x="6113463" y="3587750"/>
          <p14:tracePt t="43031" x="6113463" y="3665538"/>
          <p14:tracePt t="43039" x="6113463" y="3711575"/>
          <p14:tracePt t="43047" x="6107113" y="3762375"/>
          <p14:tracePt t="43055" x="6094413" y="3808413"/>
          <p14:tracePt t="43063" x="6088063" y="3886200"/>
          <p14:tracePt t="43072" x="6088063" y="3938588"/>
          <p14:tracePt t="43079" x="6088063" y="3983038"/>
          <p14:tracePt t="43087" x="6073775" y="4048125"/>
          <p14:tracePt t="43095" x="6067425" y="4081463"/>
          <p14:tracePt t="43106" x="6054725" y="4146550"/>
          <p14:tracePt t="43111" x="6054725" y="4191000"/>
          <p14:tracePt t="43119" x="6054725" y="4237038"/>
          <p14:tracePt t="43127" x="6042025" y="4289425"/>
          <p14:tracePt t="43136" x="6035675" y="4352925"/>
          <p14:tracePt t="43143" x="6035675" y="4398963"/>
          <p14:tracePt t="43151" x="6022975" y="4445000"/>
          <p14:tracePt t="43159" x="6016625" y="4508500"/>
          <p14:tracePt t="43167" x="6002338" y="4560888"/>
          <p14:tracePt t="43175" x="5995988" y="4594225"/>
          <p14:tracePt t="43183" x="5995988" y="4657725"/>
          <p14:tracePt t="43192" x="5983288" y="4703763"/>
          <p14:tracePt t="43199" x="5976938" y="4743450"/>
          <p14:tracePt t="43207" x="5976938" y="4787900"/>
          <p14:tracePt t="43215" x="5976938" y="4814888"/>
          <p14:tracePt t="43223" x="5970588" y="4846638"/>
          <p14:tracePt t="43231" x="5970588" y="4872038"/>
          <p14:tracePt t="43239" x="5970588" y="4905375"/>
          <p14:tracePt t="43247" x="5957888" y="4930775"/>
          <p14:tracePt t="43255" x="5957888" y="4964113"/>
          <p14:tracePt t="43263" x="5951538" y="5002213"/>
          <p14:tracePt t="43272" x="5951538" y="5014913"/>
          <p14:tracePt t="43279" x="5951538" y="5035550"/>
          <p14:tracePt t="43287" x="5951538" y="5073650"/>
          <p14:tracePt t="43295" x="5945188" y="5086350"/>
          <p14:tracePt t="43307" x="5945188" y="5113338"/>
          <p14:tracePt t="43311" x="5945188" y="5145088"/>
          <p14:tracePt t="43319" x="5945188" y="5176838"/>
          <p14:tracePt t="43327" x="5945188" y="5216525"/>
          <p14:tracePt t="43336" x="5930900" y="5235575"/>
          <p14:tracePt t="43343" x="5930900" y="5262563"/>
          <p14:tracePt t="43351" x="5930900" y="5287963"/>
          <p14:tracePt t="43359" x="5924550" y="5313363"/>
          <p14:tracePt t="43368" x="5924550" y="5326063"/>
          <p14:tracePt t="43375" x="5924550" y="5334000"/>
          <p14:tracePt t="43383" x="5924550" y="5346700"/>
          <p14:tracePt t="43391" x="5924550" y="5353050"/>
          <p14:tracePt t="43399" x="5924550" y="5372100"/>
          <p14:tracePt t="43407" x="5924550" y="5378450"/>
          <p14:tracePt t="43415" x="5924550" y="5397500"/>
          <p14:tracePt t="43423" x="5924550" y="5405438"/>
          <p14:tracePt t="43430" x="5924550" y="5418138"/>
          <p14:tracePt t="43438" x="5924550" y="5424488"/>
          <p14:tracePt t="43446" x="5924550" y="5437188"/>
          <p14:tracePt t="43462" x="5924550" y="5443538"/>
          <p14:tracePt t="43478" x="5924550" y="5456238"/>
          <p14:tracePt t="43671" x="5930900" y="5462588"/>
          <p14:tracePt t="43769" x="5930900" y="5456238"/>
          <p14:tracePt t="43791" x="5938838" y="5443538"/>
          <p14:tracePt t="43799" x="5938838" y="5437188"/>
          <p14:tracePt t="43807" x="5938838" y="5411788"/>
          <p14:tracePt t="43815" x="5938838" y="5378450"/>
          <p14:tracePt t="43823" x="5938838" y="5346700"/>
          <p14:tracePt t="43831" x="5938838" y="5287963"/>
          <p14:tracePt t="43839" x="5938838" y="5241925"/>
          <p14:tracePt t="43847" x="5938838" y="5197475"/>
          <p14:tracePt t="43855" x="5938838" y="5105400"/>
          <p14:tracePt t="43863" x="5938838" y="5041900"/>
          <p14:tracePt t="43871" x="5938838" y="4995863"/>
          <p14:tracePt t="43879" x="5964238" y="4918075"/>
          <p14:tracePt t="43887" x="5976938" y="4806950"/>
          <p14:tracePt t="43895" x="6008688" y="4672013"/>
          <p14:tracePt t="43903" x="6035675" y="4548188"/>
          <p14:tracePt t="43911" x="6061075" y="4438650"/>
          <p14:tracePt t="43919" x="6073775" y="4314825"/>
          <p14:tracePt t="43927" x="6073775" y="4224338"/>
          <p14:tracePt t="43936" x="6088063" y="4132263"/>
          <p14:tracePt t="43943" x="6100763" y="4010025"/>
          <p14:tracePt t="43951" x="6107113" y="3905250"/>
          <p14:tracePt t="43959" x="6107113" y="3808413"/>
          <p14:tracePt t="43970" x="6107113" y="3717925"/>
          <p14:tracePt t="43975" x="6107113" y="3646488"/>
          <p14:tracePt t="43983" x="6107113" y="3606800"/>
          <p14:tracePt t="43991" x="6107113" y="3562350"/>
          <p14:tracePt t="43999" x="6107113" y="3529013"/>
          <p14:tracePt t="44008" x="6107113" y="3503613"/>
          <p14:tracePt t="44024" x="6107113" y="3425825"/>
          <p14:tracePt t="44031" x="6107113" y="3367088"/>
          <p14:tracePt t="44040" x="6107113" y="3322638"/>
          <p14:tracePt t="44047" x="6107113" y="3257550"/>
          <p14:tracePt t="44055" x="6094413" y="3179763"/>
          <p14:tracePt t="44063" x="6088063" y="3114675"/>
          <p14:tracePt t="44071" x="6073775" y="3055938"/>
          <p14:tracePt t="44079" x="6061075" y="2959100"/>
          <p14:tracePt t="44087" x="6048375" y="2881313"/>
          <p14:tracePt t="44095" x="6042025" y="2822575"/>
          <p14:tracePt t="44103" x="6029325" y="2725738"/>
          <p14:tracePt t="44111" x="6016625" y="2660650"/>
          <p14:tracePt t="44119" x="6016625" y="2601913"/>
          <p14:tracePt t="44127" x="6016625" y="2555875"/>
          <p14:tracePt t="44135" x="6008688" y="2490788"/>
          <p14:tracePt t="44143" x="5983288" y="2427288"/>
          <p14:tracePt t="44151" x="5983288" y="2393950"/>
          <p14:tracePt t="44159" x="5983288" y="2355850"/>
          <p14:tracePt t="44169" x="5983288" y="2335213"/>
          <p14:tracePt t="44175" x="5983288" y="2297113"/>
          <p14:tracePt t="44183" x="5976938" y="2238375"/>
          <p14:tracePt t="44191" x="5964238" y="2160588"/>
          <p14:tracePt t="44199" x="5964238" y="2101850"/>
          <p14:tracePt t="44208" x="5951538" y="2024063"/>
          <p14:tracePt t="44215" x="5951538" y="1971675"/>
          <p14:tracePt t="44224" x="5945188" y="1914525"/>
          <p14:tracePt t="44231" x="5930900" y="1849438"/>
          <p14:tracePt t="44240" x="5924550" y="1797050"/>
          <p14:tracePt t="44247" x="5911850" y="1731963"/>
          <p14:tracePt t="44256" x="5892800" y="1666875"/>
          <p14:tracePt t="44263" x="5892800" y="1622425"/>
          <p14:tracePt t="44271" x="5892800" y="1595438"/>
          <p14:tracePt t="44279" x="5880100" y="1563688"/>
          <p14:tracePt t="44288" x="5873750" y="1498600"/>
          <p14:tracePt t="44295" x="5859463" y="1452563"/>
          <p14:tracePt t="44303" x="5859463" y="1374775"/>
          <p14:tracePt t="44311" x="5853113" y="1323975"/>
          <p14:tracePt t="44319" x="5853113" y="1290638"/>
          <p14:tracePt t="44327" x="5853113" y="1265238"/>
          <p14:tracePt t="44335" x="5840413" y="1233488"/>
          <p14:tracePt t="44343" x="5840413" y="1225550"/>
          <p14:tracePt t="44352" x="5834063" y="1212850"/>
          <p14:tracePt t="44662" x="5834063" y="1219200"/>
          <p14:tracePt t="44679" x="5834063" y="1233488"/>
          <p14:tracePt t="44687" x="5834063" y="1246188"/>
          <p14:tracePt t="44695" x="5834063" y="1290638"/>
          <p14:tracePt t="44703" x="5834063" y="1368425"/>
          <p14:tracePt t="44711" x="5834063" y="1446213"/>
          <p14:tracePt t="44719" x="5834063" y="1538288"/>
          <p14:tracePt t="44727" x="5834063" y="1660525"/>
          <p14:tracePt t="44735" x="5795963" y="1784350"/>
          <p14:tracePt t="44743" x="5781675" y="1908175"/>
          <p14:tracePt t="44752" x="5749925" y="2057400"/>
          <p14:tracePt t="44759" x="5724525" y="2179638"/>
          <p14:tracePt t="44767" x="5684838" y="2335213"/>
          <p14:tracePt t="44779" x="5659438" y="2471738"/>
          <p14:tracePt t="44785" x="5646738" y="2576513"/>
          <p14:tracePt t="44791" x="5619750" y="2698750"/>
          <p14:tracePt t="44799" x="5600700" y="2797175"/>
          <p14:tracePt t="44807" x="5588000" y="2887663"/>
          <p14:tracePt t="44815" x="5575300" y="2997200"/>
          <p14:tracePt t="44825" x="5561013" y="3101975"/>
          <p14:tracePt t="44831" x="5554663" y="3152775"/>
          <p14:tracePt t="44840" x="5541963" y="3257550"/>
          <p14:tracePt t="44846" x="5541963" y="3379788"/>
          <p14:tracePt t="44854" x="5541963" y="3471863"/>
          <p14:tracePt t="44862" x="5529263" y="3549650"/>
          <p14:tracePt t="44870" x="5522913" y="3627438"/>
          <p14:tracePt t="44878" x="5522913" y="3705225"/>
          <p14:tracePt t="44886" x="5510213" y="3783013"/>
          <p14:tracePt t="44894" x="5497513" y="3860800"/>
          <p14:tracePt t="44903" x="5489575" y="3911600"/>
          <p14:tracePt t="44911" x="5476875" y="3957638"/>
          <p14:tracePt t="44919" x="5476875" y="4003675"/>
          <p14:tracePt t="44927" x="5476875" y="4081463"/>
          <p14:tracePt t="44935" x="5476875" y="4113213"/>
          <p14:tracePt t="44943" x="5476875" y="4152900"/>
          <p14:tracePt t="44951" x="5476875" y="4197350"/>
          <p14:tracePt t="44959" x="5476875" y="4217988"/>
          <p14:tracePt t="44967" x="5476875" y="4256088"/>
          <p14:tracePt t="44975" x="5476875" y="4275138"/>
          <p14:tracePt t="44984" x="5476875" y="4302125"/>
          <p14:tracePt t="44991" x="5476875" y="4333875"/>
          <p14:tracePt t="44999" x="5476875" y="4359275"/>
          <p14:tracePt t="45008" x="5476875" y="4392613"/>
          <p14:tracePt t="45025" x="5476875" y="4430713"/>
          <p14:tracePt t="45031" x="5476875" y="4470400"/>
          <p14:tracePt t="45039" x="5489575" y="4495800"/>
          <p14:tracePt t="45047" x="5497513" y="4508500"/>
          <p14:tracePt t="45055" x="5497513" y="4522788"/>
          <p14:tracePt t="45063" x="5497513" y="4554538"/>
          <p14:tracePt t="45071" x="5503863" y="4573588"/>
          <p14:tracePt t="45079" x="5522913" y="4600575"/>
          <p14:tracePt t="45087" x="5529263" y="4625975"/>
          <p14:tracePt t="45095" x="5529263" y="4638675"/>
          <p14:tracePt t="45103" x="5535613" y="4645025"/>
          <p14:tracePt t="45111" x="5541963" y="4657725"/>
          <p14:tracePt t="45119" x="5541963" y="4665663"/>
          <p14:tracePt t="45127" x="5541963" y="4678363"/>
          <p14:tracePt t="45135" x="5548313" y="4684713"/>
          <p14:tracePt t="45151" x="5561013" y="4710113"/>
          <p14:tracePt t="45160" x="5561013" y="4716463"/>
          <p14:tracePt t="45167" x="5568950" y="4729163"/>
          <p14:tracePt t="45175" x="5588000" y="4756150"/>
          <p14:tracePt t="45184" x="5588000" y="4762500"/>
          <p14:tracePt t="45191" x="5588000" y="4781550"/>
          <p14:tracePt t="45199" x="5607050" y="4794250"/>
          <p14:tracePt t="45207" x="5607050" y="4800600"/>
          <p14:tracePt t="45214" x="5613400" y="4821238"/>
          <p14:tracePt t="45222" x="5613400" y="4827588"/>
          <p14:tracePt t="45230" x="5626100" y="4840288"/>
          <p14:tracePt t="45246" x="5632450" y="4852988"/>
          <p14:tracePt t="45262" x="5638800" y="4859338"/>
          <p14:tracePt t="45270" x="5638800" y="4872038"/>
          <p14:tracePt t="45278" x="5659438" y="4892675"/>
          <p14:tracePt t="45294" x="5659438" y="4899025"/>
          <p14:tracePt t="45302" x="5665788" y="4905375"/>
          <p14:tracePt t="45310" x="5665788" y="4911725"/>
          <p14:tracePt t="45326" x="5672138" y="4924425"/>
          <p14:tracePt t="45375" x="5678488" y="4930775"/>
          <p14:tracePt t="45398" x="5678488" y="4937125"/>
          <p14:tracePt t="45655" x="5678488" y="4943475"/>
          <p14:tracePt t="45663" x="5678488" y="4949825"/>
          <p14:tracePt t="45671" x="5684838" y="4964113"/>
          <p14:tracePt t="45679" x="5691188" y="4983163"/>
          <p14:tracePt t="45687" x="5691188" y="4989513"/>
          <p14:tracePt t="45695" x="5697538" y="5002213"/>
          <p14:tracePt t="45711" x="5697538" y="5008563"/>
          <p14:tracePt t="45718" x="5703888" y="5021263"/>
          <p14:tracePt t="45726" x="5703888" y="5027613"/>
          <p14:tracePt t="45734" x="5710238" y="5041900"/>
          <p14:tracePt t="45742" x="5718175" y="5048250"/>
          <p14:tracePt t="45750" x="5718175" y="5054600"/>
          <p14:tracePt t="45758" x="5718175" y="5060950"/>
          <p14:tracePt t="45766" x="5724525" y="5067300"/>
          <p14:tracePt t="45775" x="5724525" y="5080000"/>
          <p14:tracePt t="45783" x="5730875" y="5086350"/>
          <p14:tracePt t="45808" x="5730875" y="5092700"/>
          <p14:tracePt t="45830" x="5737225" y="5099050"/>
          <p14:tracePt t="46087" x="0" y="0"/>
        </p14:tracePtLst>
        <p14:tracePtLst>
          <p14:tracePt t="60914" x="84138" y="2349500"/>
          <p14:tracePt t="61135" x="90488" y="2349500"/>
          <p14:tracePt t="61142" x="96838" y="2349500"/>
          <p14:tracePt t="61151" x="109538" y="2349500"/>
          <p14:tracePt t="61159" x="123825" y="2349500"/>
          <p14:tracePt t="61167" x="149225" y="2349500"/>
          <p14:tracePt t="61185" x="161925" y="2349500"/>
          <p14:tracePt t="61191" x="168275" y="2349500"/>
          <p14:tracePt t="61223" x="174625" y="2349500"/>
          <p14:tracePt t="61231" x="180975" y="2349500"/>
          <p14:tracePt t="61247" x="188913" y="2349500"/>
          <p14:tracePt t="61255" x="207963" y="2349500"/>
          <p14:tracePt t="61263" x="227013" y="2349500"/>
          <p14:tracePt t="61271" x="239713" y="2349500"/>
          <p14:tracePt t="61279" x="252413" y="2349500"/>
          <p14:tracePt t="61288" x="279400" y="2349500"/>
          <p14:tracePt t="61295" x="304800" y="2341563"/>
          <p14:tracePt t="61304" x="317500" y="2341563"/>
          <p14:tracePt t="61311" x="330200" y="2335213"/>
          <p14:tracePt t="61321" x="344488" y="2335213"/>
          <p14:tracePt t="61327" x="369888" y="2335213"/>
          <p14:tracePt t="61335" x="382588" y="2335213"/>
          <p14:tracePt t="61343" x="409575" y="2335213"/>
          <p14:tracePt t="61352" x="434975" y="2335213"/>
          <p14:tracePt t="61359" x="447675" y="2335213"/>
          <p14:tracePt t="61367" x="473075" y="2322513"/>
          <p14:tracePt t="61375" x="487363" y="2322513"/>
          <p14:tracePt t="61385" x="519113" y="2322513"/>
          <p14:tracePt t="61391" x="544513" y="2322513"/>
          <p14:tracePt t="61399" x="590550" y="2322513"/>
          <p14:tracePt t="61407" x="615950" y="2322513"/>
          <p14:tracePt t="61416" x="642938" y="2322513"/>
          <p14:tracePt t="61423" x="661988" y="2322513"/>
          <p14:tracePt t="61431" x="681038" y="2322513"/>
          <p14:tracePt t="61439" x="693738" y="2316163"/>
          <p14:tracePt t="61447" x="720725" y="2316163"/>
          <p14:tracePt t="61456" x="746125" y="2316163"/>
          <p14:tracePt t="61463" x="765175" y="2309813"/>
          <p14:tracePt t="61471" x="792163" y="2309813"/>
          <p14:tracePt t="61479" x="804863" y="2309813"/>
          <p14:tracePt t="61487" x="842963" y="2309813"/>
          <p14:tracePt t="61495" x="857250" y="2303463"/>
          <p14:tracePt t="61504" x="889000" y="2303463"/>
          <p14:tracePt t="61511" x="920750" y="2303463"/>
          <p14:tracePt t="61519" x="960438" y="2303463"/>
          <p14:tracePt t="61527" x="973138" y="2303463"/>
          <p14:tracePt t="61537" x="1000125" y="2303463"/>
          <p14:tracePt t="61543" x="1006475" y="2303463"/>
          <p14:tracePt t="61551" x="1025525" y="2303463"/>
          <p14:tracePt t="61559" x="1031875" y="2303463"/>
          <p14:tracePt t="61567" x="1044575" y="2303463"/>
          <p14:tracePt t="61575" x="1050925" y="2303463"/>
          <p14:tracePt t="61585" x="1057275" y="2297113"/>
          <p14:tracePt t="61591" x="1063625" y="2297113"/>
          <p14:tracePt t="61599" x="1071563" y="2290763"/>
          <p14:tracePt t="61607" x="1077913" y="2290763"/>
          <p14:tracePt t="61616" x="1084263" y="2290763"/>
          <p14:tracePt t="61623" x="1090613" y="2290763"/>
          <p14:tracePt t="61631" x="1096963" y="2290763"/>
          <p14:tracePt t="61639" x="1109663" y="2284413"/>
          <p14:tracePt t="61646" x="1116013" y="2284413"/>
          <p14:tracePt t="61654" x="1122363" y="2284413"/>
          <p14:tracePt t="61662" x="1128713" y="2284413"/>
          <p14:tracePt t="61670" x="1141413" y="2284413"/>
          <p14:tracePt t="61678" x="1162050" y="2284413"/>
          <p14:tracePt t="61694" x="1168400" y="2284413"/>
          <p14:tracePt t="61807" x="1181100" y="2284413"/>
          <p14:tracePt t="61822" x="1187450" y="2284413"/>
          <p14:tracePt t="61830" x="1200150" y="2284413"/>
          <p14:tracePt t="61838" x="1206500" y="2284413"/>
          <p14:tracePt t="61846" x="1227138" y="2284413"/>
          <p14:tracePt t="61854" x="1252538" y="2284413"/>
          <p14:tracePt t="61862" x="1298575" y="2284413"/>
          <p14:tracePt t="61870" x="1355725" y="2284413"/>
          <p14:tracePt t="61878" x="1395413" y="2284413"/>
          <p14:tracePt t="61886" x="1485900" y="2284413"/>
          <p14:tracePt t="61895" x="1563688" y="2270125"/>
          <p14:tracePt t="61902" x="1654175" y="2270125"/>
          <p14:tracePt t="61910" x="1731963" y="2270125"/>
          <p14:tracePt t="61918" x="1778000" y="2270125"/>
          <p14:tracePt t="61926" x="1824038" y="2270125"/>
          <p14:tracePt t="61934" x="1874838" y="2270125"/>
          <p14:tracePt t="61942" x="1908175" y="2270125"/>
          <p14:tracePt t="61951" x="1920875" y="2270125"/>
          <p14:tracePt t="61968" x="1933575" y="2270125"/>
          <p14:tracePt t="61983" x="1939925" y="2270125"/>
          <p14:tracePt t="61991" x="1952625" y="2270125"/>
          <p14:tracePt t="62000" x="1960563" y="2270125"/>
          <p14:tracePt t="62007" x="1979613" y="2270125"/>
          <p14:tracePt t="62015" x="2011363" y="2263775"/>
          <p14:tracePt t="62023" x="2024063" y="2244725"/>
          <p14:tracePt t="62030" x="2089150" y="2225675"/>
          <p14:tracePt t="62039" x="2141538" y="2192338"/>
          <p14:tracePt t="62047" x="2173288" y="2185988"/>
          <p14:tracePt t="62055" x="2225675" y="2154238"/>
          <p14:tracePt t="62063" x="2252663" y="2135188"/>
          <p14:tracePt t="62072" x="2278063" y="2108200"/>
          <p14:tracePt t="62079" x="2303463" y="2082800"/>
          <p14:tracePt t="62088" x="2324100" y="2043113"/>
          <p14:tracePt t="62095" x="2324100" y="2036763"/>
          <p14:tracePt t="62103" x="2324100" y="2017713"/>
          <p14:tracePt t="62111" x="2324100" y="1992313"/>
          <p14:tracePt t="62119" x="2324100" y="1971675"/>
          <p14:tracePt t="62127" x="2324100" y="1946275"/>
          <p14:tracePt t="62135" x="2324100" y="1908175"/>
          <p14:tracePt t="62143" x="2303463" y="1862138"/>
          <p14:tracePt t="62151" x="2271713" y="1803400"/>
          <p14:tracePt t="62159" x="2238375" y="1738313"/>
          <p14:tracePt t="62167" x="2206625" y="1687513"/>
          <p14:tracePt t="62175" x="2160588" y="1628775"/>
          <p14:tracePt t="62183" x="2116138" y="1538288"/>
          <p14:tracePt t="62191" x="2070100" y="1479550"/>
          <p14:tracePt t="62200" x="2044700" y="1452563"/>
          <p14:tracePt t="62207" x="2024063" y="1427163"/>
          <p14:tracePt t="62215" x="2017713" y="1420813"/>
          <p14:tracePt t="62224" x="2005013" y="1408113"/>
          <p14:tracePt t="62231" x="1992313" y="1401763"/>
          <p14:tracePt t="62239" x="1985963" y="1401763"/>
          <p14:tracePt t="62247" x="1960563" y="1395413"/>
          <p14:tracePt t="62256" x="1952625" y="1395413"/>
          <p14:tracePt t="62263" x="1939925" y="1395413"/>
          <p14:tracePt t="62273" x="1914525" y="1395413"/>
          <p14:tracePt t="62279" x="1889125" y="1408113"/>
          <p14:tracePt t="62288" x="1830388" y="1439863"/>
          <p14:tracePt t="62295" x="1746250" y="1524000"/>
          <p14:tracePt t="62305" x="1609725" y="1666875"/>
          <p14:tracePt t="62311" x="1504950" y="1765300"/>
          <p14:tracePt t="62319" x="1349375" y="1927225"/>
          <p14:tracePt t="62327" x="1174750" y="2082800"/>
          <p14:tracePt t="62335" x="1050925" y="2219325"/>
          <p14:tracePt t="62343" x="985838" y="2316163"/>
          <p14:tracePt t="62351" x="966788" y="2393950"/>
          <p14:tracePt t="62359" x="966788" y="2471738"/>
          <p14:tracePt t="62367" x="966788" y="2517775"/>
          <p14:tracePt t="62375" x="992188" y="2589213"/>
          <p14:tracePt t="62383" x="1025525" y="2627313"/>
          <p14:tracePt t="62391" x="1050925" y="2654300"/>
          <p14:tracePt t="62400" x="1116013" y="2698750"/>
          <p14:tracePt t="62408" x="1168400" y="2705100"/>
          <p14:tracePt t="62415" x="1220788" y="2732088"/>
          <p14:tracePt t="62424" x="1284288" y="2776538"/>
          <p14:tracePt t="62431" x="1382713" y="2822575"/>
          <p14:tracePt t="62440" x="1504950" y="2874963"/>
          <p14:tracePt t="62446" x="1662113" y="2913063"/>
          <p14:tracePt t="62454" x="1836738" y="2952750"/>
          <p14:tracePt t="62462" x="2005013" y="2965450"/>
          <p14:tracePt t="62470" x="2122488" y="2965450"/>
          <p14:tracePt t="62478" x="2212975" y="2965450"/>
          <p14:tracePt t="62487" x="2290763" y="2959100"/>
          <p14:tracePt t="62494" x="2374900" y="2913063"/>
          <p14:tracePt t="62502" x="2414588" y="2867025"/>
          <p14:tracePt t="62510" x="2473325" y="2816225"/>
          <p14:tracePt t="62519" x="2505075" y="2763838"/>
          <p14:tracePt t="62526" x="2536825" y="2679700"/>
          <p14:tracePt t="62535" x="2576513" y="2568575"/>
          <p14:tracePt t="62542" x="2595563" y="2465388"/>
          <p14:tracePt t="62551" x="2608263" y="2341563"/>
          <p14:tracePt t="62559" x="2622550" y="2232025"/>
          <p14:tracePt t="62567" x="2622550" y="2051050"/>
          <p14:tracePt t="62575" x="2622550" y="1901825"/>
          <p14:tracePt t="62583" x="2614613" y="1809750"/>
          <p14:tracePt t="62591" x="2582863" y="1666875"/>
          <p14:tracePt t="62600" x="2530475" y="1557338"/>
          <p14:tracePt t="62607" x="2498725" y="1504950"/>
          <p14:tracePt t="62615" x="2459038" y="1466850"/>
          <p14:tracePt t="62623" x="2433638" y="1439863"/>
          <p14:tracePt t="62631" x="2414588" y="1420813"/>
          <p14:tracePt t="62640" x="2408238" y="1414463"/>
          <p14:tracePt t="62647" x="2401888" y="1414463"/>
          <p14:tracePt t="62655" x="2393950" y="1414463"/>
          <p14:tracePt t="62663" x="2387600" y="1414463"/>
          <p14:tracePt t="62679" x="2381250" y="1414463"/>
          <p14:tracePt t="62687" x="2349500" y="1420813"/>
          <p14:tracePt t="62695" x="2309813" y="1466850"/>
          <p14:tracePt t="62703" x="2284413" y="1492250"/>
          <p14:tracePt t="62711" x="2225675" y="1544638"/>
          <p14:tracePt t="62719" x="2212975" y="1570038"/>
          <p14:tracePt t="62727" x="2181225" y="1635125"/>
          <p14:tracePt t="62735" x="2122488" y="1719263"/>
          <p14:tracePt t="62743" x="2095500" y="1797050"/>
          <p14:tracePt t="62751" x="2076450" y="1874838"/>
          <p14:tracePt t="62759" x="2076450" y="1965325"/>
          <p14:tracePt t="62767" x="2076450" y="1998663"/>
          <p14:tracePt t="62775" x="2076450" y="2057400"/>
          <p14:tracePt t="62783" x="2103438" y="2108200"/>
          <p14:tracePt t="62791" x="2154238" y="2141538"/>
          <p14:tracePt t="62799" x="2193925" y="2173288"/>
          <p14:tracePt t="62808" x="2244725" y="2206625"/>
          <p14:tracePt t="62815" x="2284413" y="2225675"/>
          <p14:tracePt t="62823" x="2297113" y="2232025"/>
          <p14:tracePt t="62831" x="2324100" y="2232025"/>
          <p14:tracePt t="62840" x="2349500" y="2232025"/>
          <p14:tracePt t="62847" x="2362200" y="2232025"/>
          <p14:tracePt t="62855" x="2387600" y="2232025"/>
          <p14:tracePt t="62863" x="2393950" y="2225675"/>
          <p14:tracePt t="62874" x="2408238" y="2206625"/>
          <p14:tracePt t="62879" x="2414588" y="2185988"/>
          <p14:tracePt t="62887" x="2414588" y="2147888"/>
          <p14:tracePt t="62895" x="2427288" y="2101850"/>
          <p14:tracePt t="62903" x="2427288" y="2057400"/>
          <p14:tracePt t="62911" x="2427288" y="1992313"/>
          <p14:tracePt t="62919" x="2420938" y="1933575"/>
          <p14:tracePt t="62927" x="2401888" y="1893888"/>
          <p14:tracePt t="62935" x="2368550" y="1830388"/>
          <p14:tracePt t="62943" x="2324100" y="1771650"/>
          <p14:tracePt t="62950" x="2271713" y="1725613"/>
          <p14:tracePt t="62958" x="2244725" y="1700213"/>
          <p14:tracePt t="62966" x="2181225" y="1666875"/>
          <p14:tracePt t="62974" x="2141538" y="1647825"/>
          <p14:tracePt t="62982" x="2109788" y="1641475"/>
          <p14:tracePt t="62990" x="2082800" y="1641475"/>
          <p14:tracePt t="62999" x="2051050" y="1641475"/>
          <p14:tracePt t="63007" x="2032000" y="1641475"/>
          <p14:tracePt t="63015" x="2005013" y="1641475"/>
          <p14:tracePt t="63023" x="1992313" y="1660525"/>
          <p14:tracePt t="63031" x="1966913" y="1687513"/>
          <p14:tracePt t="63040" x="1946275" y="1738313"/>
          <p14:tracePt t="63046" x="1933575" y="1784350"/>
          <p14:tracePt t="63056" x="1933575" y="1830388"/>
          <p14:tracePt t="63062" x="1933575" y="1893888"/>
          <p14:tracePt t="63071" x="1946275" y="1946275"/>
          <p14:tracePt t="63079" x="2017713" y="2017713"/>
          <p14:tracePt t="63087" x="2089150" y="2089150"/>
          <p14:tracePt t="63095" x="2147888" y="2128838"/>
          <p14:tracePt t="63103" x="2212975" y="2185988"/>
          <p14:tracePt t="63111" x="2297113" y="2225675"/>
          <p14:tracePt t="63119" x="2349500" y="2257425"/>
          <p14:tracePt t="63127" x="2401888" y="2278063"/>
          <p14:tracePt t="63135" x="2446338" y="2284413"/>
          <p14:tracePt t="63143" x="2486025" y="2284413"/>
          <p14:tracePt t="63151" x="2505075" y="2284413"/>
          <p14:tracePt t="63159" x="2530475" y="2284413"/>
          <p14:tracePt t="63167" x="2536825" y="2284413"/>
          <p14:tracePt t="63175" x="2551113" y="2278063"/>
          <p14:tracePt t="63183" x="2563813" y="2263775"/>
          <p14:tracePt t="63191" x="2563813" y="2238375"/>
          <p14:tracePt t="63199" x="2563813" y="2206625"/>
          <p14:tracePt t="63207" x="2563813" y="2160588"/>
          <p14:tracePt t="63215" x="2563813" y="2135188"/>
          <p14:tracePt t="63223" x="2551113" y="2076450"/>
          <p14:tracePt t="63231" x="2536825" y="2057400"/>
          <p14:tracePt t="63240" x="2511425" y="2024063"/>
          <p14:tracePt t="63247" x="2486025" y="1992313"/>
          <p14:tracePt t="63256" x="2473325" y="1979613"/>
          <p14:tracePt t="63263" x="2439988" y="1952625"/>
          <p14:tracePt t="63271" x="2408238" y="1933575"/>
          <p14:tracePt t="63279" x="2381250" y="1927225"/>
          <p14:tracePt t="63289" x="2343150" y="1914525"/>
          <p14:tracePt t="63295" x="2309813" y="1908175"/>
          <p14:tracePt t="63303" x="2284413" y="1908175"/>
          <p14:tracePt t="63311" x="2238375" y="1908175"/>
          <p14:tracePt t="63321" x="2219325" y="1908175"/>
          <p14:tracePt t="63327" x="2200275" y="1908175"/>
          <p14:tracePt t="63335" x="2173288" y="1920875"/>
          <p14:tracePt t="63343" x="2147888" y="1946275"/>
          <p14:tracePt t="63351" x="2141538" y="1979613"/>
          <p14:tracePt t="63360" x="2141538" y="2011363"/>
          <p14:tracePt t="63366" x="2141538" y="2036763"/>
          <p14:tracePt t="63374" x="2141538" y="2063750"/>
          <p14:tracePt t="63382" x="2141538" y="2076450"/>
          <p14:tracePt t="63390" x="2166938" y="2095500"/>
          <p14:tracePt t="63398" x="2187575" y="2108200"/>
          <p14:tracePt t="63406" x="2193925" y="2114550"/>
          <p14:tracePt t="63414" x="2206625" y="2114550"/>
          <p14:tracePt t="63423" x="2219325" y="2135188"/>
          <p14:tracePt t="63431" x="2225675" y="2141538"/>
          <p14:tracePt t="63439" x="2252663" y="2141538"/>
          <p14:tracePt t="63447" x="2265363" y="2147888"/>
          <p14:tracePt t="63457" x="2271713" y="2154238"/>
          <p14:tracePt t="63463" x="2284413" y="2160588"/>
          <p14:tracePt t="63471" x="2309813" y="2160588"/>
          <p14:tracePt t="63479" x="2336800" y="2160588"/>
          <p14:tracePt t="63488" x="2343150" y="2160588"/>
          <p14:tracePt t="63495" x="2349500" y="2160588"/>
          <p14:tracePt t="63503" x="2362200" y="2154238"/>
          <p14:tracePt t="63511" x="2368550" y="2141538"/>
          <p14:tracePt t="63519" x="2368550" y="2114550"/>
          <p14:tracePt t="63527" x="2368550" y="2082800"/>
          <p14:tracePt t="63535" x="2368550" y="2057400"/>
          <p14:tracePt t="63543" x="2368550" y="2043113"/>
          <p14:tracePt t="63551" x="2368550" y="2017713"/>
          <p14:tracePt t="63559" x="2368550" y="1992313"/>
          <p14:tracePt t="63567" x="2362200" y="1979613"/>
          <p14:tracePt t="63575" x="2349500" y="1958975"/>
          <p14:tracePt t="63583" x="2343150" y="1933575"/>
          <p14:tracePt t="63591" x="2330450" y="1920875"/>
          <p14:tracePt t="63599" x="2309813" y="1901825"/>
          <p14:tracePt t="63608" x="2297113" y="1887538"/>
          <p14:tracePt t="63615" x="2278063" y="1881188"/>
          <p14:tracePt t="63623" x="2271713" y="1881188"/>
          <p14:tracePt t="63631" x="2252663" y="1874838"/>
          <p14:tracePt t="63640" x="2225675" y="1874838"/>
          <p14:tracePt t="63647" x="2193925" y="1874838"/>
          <p14:tracePt t="63657" x="2160588" y="1874838"/>
          <p14:tracePt t="63663" x="2116138" y="1874838"/>
          <p14:tracePt t="63671" x="2057400" y="1908175"/>
          <p14:tracePt t="63679" x="1998663" y="1979613"/>
          <p14:tracePt t="63688" x="1973263" y="2005013"/>
          <p14:tracePt t="63695" x="1952625" y="2057400"/>
          <p14:tracePt t="63703" x="1946275" y="2089150"/>
          <p14:tracePt t="63711" x="1927225" y="2128838"/>
          <p14:tracePt t="63719" x="1927225" y="2135188"/>
          <p14:tracePt t="63727" x="1927225" y="2147888"/>
          <p14:tracePt t="63735" x="1927225" y="2160588"/>
          <p14:tracePt t="63743" x="1933575" y="2179638"/>
          <p14:tracePt t="63751" x="1952625" y="2192338"/>
          <p14:tracePt t="63759" x="1979613" y="2200275"/>
          <p14:tracePt t="63767" x="2011363" y="2212975"/>
          <p14:tracePt t="63776" x="2051050" y="2232025"/>
          <p14:tracePt t="63783" x="2063750" y="2232025"/>
          <p14:tracePt t="63791" x="2109788" y="2238375"/>
          <p14:tracePt t="63799" x="2135188" y="2238375"/>
          <p14:tracePt t="63807" x="2160588" y="2238375"/>
          <p14:tracePt t="63815" x="2187575" y="2238375"/>
          <p14:tracePt t="63823" x="2206625" y="2238375"/>
          <p14:tracePt t="63831" x="2225675" y="2238375"/>
          <p14:tracePt t="63840" x="2232025" y="2238375"/>
          <p14:tracePt t="63847" x="2244725" y="2238375"/>
          <p14:tracePt t="63858" x="2259013" y="2238375"/>
          <p14:tracePt t="63863" x="2278063" y="2219325"/>
          <p14:tracePt t="63871" x="2284413" y="2200275"/>
          <p14:tracePt t="63879" x="2284413" y="2160588"/>
          <p14:tracePt t="63889" x="2290763" y="2135188"/>
          <p14:tracePt t="63895" x="2290763" y="2114550"/>
          <p14:tracePt t="63903" x="2290763" y="2089150"/>
          <p14:tracePt t="63911" x="2290763" y="2076450"/>
          <p14:tracePt t="63920" x="2284413" y="2051050"/>
          <p14:tracePt t="63927" x="2278063" y="2043113"/>
          <p14:tracePt t="63935" x="2259013" y="2017713"/>
          <p14:tracePt t="63943" x="2252663" y="2011363"/>
          <p14:tracePt t="63951" x="2232025" y="2005013"/>
          <p14:tracePt t="63960" x="2212975" y="1992313"/>
          <p14:tracePt t="63967" x="2193925" y="1992313"/>
          <p14:tracePt t="63974" x="2173288" y="1992313"/>
          <p14:tracePt t="63982" x="2160588" y="1992313"/>
          <p14:tracePt t="63990" x="2135188" y="1992313"/>
          <p14:tracePt t="63998" x="2103438" y="1992313"/>
          <p14:tracePt t="64006" x="2076450" y="2011363"/>
          <p14:tracePt t="64014" x="2038350" y="2043113"/>
          <p14:tracePt t="64023" x="2011363" y="2089150"/>
          <p14:tracePt t="64031" x="1992313" y="2135188"/>
          <p14:tracePt t="64039" x="1979613" y="2173288"/>
          <p14:tracePt t="64046" x="1979613" y="2200275"/>
          <p14:tracePt t="64056" x="1979613" y="2244725"/>
          <p14:tracePt t="64063" x="1979613" y="2257425"/>
          <p14:tracePt t="64071" x="1979613" y="2270125"/>
          <p14:tracePt t="64079" x="1979613" y="2284413"/>
          <p14:tracePt t="64089" x="1998663" y="2303463"/>
          <p14:tracePt t="64111" x="2005013" y="2309813"/>
          <p14:tracePt t="64127" x="2011363" y="2316163"/>
          <p14:tracePt t="64167" x="2017713" y="2322513"/>
          <p14:tracePt t="64175" x="2017713" y="2328863"/>
          <p14:tracePt t="64183" x="2017713" y="2349500"/>
          <p14:tracePt t="64191" x="2017713" y="2355850"/>
          <p14:tracePt t="64201" x="2017713" y="2368550"/>
          <p14:tracePt t="64207" x="2017713" y="2393950"/>
          <p14:tracePt t="64217" x="2005013" y="2413000"/>
          <p14:tracePt t="64223" x="1998663" y="2433638"/>
          <p14:tracePt t="64231" x="1979613" y="2471738"/>
          <p14:tracePt t="64240" x="1973263" y="2498725"/>
          <p14:tracePt t="64247" x="1960563" y="2511425"/>
          <p14:tracePt t="64258" x="1933575" y="2536825"/>
          <p14:tracePt t="64263" x="1901825" y="2562225"/>
          <p14:tracePt t="64271" x="1889125" y="2582863"/>
          <p14:tracePt t="64279" x="1849438" y="2608263"/>
          <p14:tracePt t="64288" x="1824038" y="2627313"/>
          <p14:tracePt t="64295" x="1811338" y="2633663"/>
          <p14:tracePt t="64311" x="1790700" y="2654300"/>
          <p14:tracePt t="64327" x="1784350" y="2654300"/>
          <p14:tracePt t="64391" x="1771650" y="2654300"/>
          <p14:tracePt t="64415" x="1765300" y="2654300"/>
          <p14:tracePt t="64431" x="1752600" y="2654300"/>
          <p14:tracePt t="64440" x="1746250" y="2654300"/>
          <p14:tracePt t="64447" x="1731963" y="2654300"/>
          <p14:tracePt t="64455" x="1725613" y="2654300"/>
          <p14:tracePt t="64463" x="1706563" y="2654300"/>
          <p14:tracePt t="64471" x="1700213" y="2654300"/>
          <p14:tracePt t="64479" x="1687513" y="2654300"/>
          <p14:tracePt t="64489" x="1662113" y="2654300"/>
          <p14:tracePt t="64495" x="1647825" y="2654300"/>
          <p14:tracePt t="64503" x="1641475" y="2654300"/>
          <p14:tracePt t="64607" x="1647825" y="2654300"/>
          <p14:tracePt t="64615" x="1654175" y="2654300"/>
          <p14:tracePt t="64631" x="1662113" y="2654300"/>
          <p14:tracePt t="64641" x="1668463" y="2654300"/>
          <p14:tracePt t="64647" x="1681163" y="2654300"/>
          <p14:tracePt t="64656" x="1700213" y="2654300"/>
          <p14:tracePt t="64663" x="1725613" y="2654300"/>
          <p14:tracePt t="64674" x="1758950" y="2654300"/>
          <p14:tracePt t="64679" x="1797050" y="2654300"/>
          <p14:tracePt t="64687" x="1843088" y="2654300"/>
          <p14:tracePt t="64695" x="1901825" y="2654300"/>
          <p14:tracePt t="64703" x="1979613" y="2654300"/>
          <p14:tracePt t="64711" x="2070100" y="2654300"/>
          <p14:tracePt t="64720" x="2173288" y="2654300"/>
          <p14:tracePt t="64727" x="2297113" y="2654300"/>
          <p14:tracePt t="64735" x="2374900" y="2654300"/>
          <p14:tracePt t="64744" x="2465388" y="2654300"/>
          <p14:tracePt t="64751" x="2536825" y="2654300"/>
          <p14:tracePt t="64759" x="2614613" y="2654300"/>
          <p14:tracePt t="64767" x="2660650" y="2654300"/>
          <p14:tracePt t="64776" x="2713038" y="2654300"/>
          <p14:tracePt t="64783" x="2725738" y="2654300"/>
          <p14:tracePt t="64791" x="2738438" y="2654300"/>
          <p14:tracePt t="64873" x="2744788" y="2647950"/>
          <p14:tracePt t="64919" x="2738438" y="2647950"/>
          <p14:tracePt t="64927" x="2725738" y="2647950"/>
          <p14:tracePt t="64935" x="2700338" y="2647950"/>
          <p14:tracePt t="64943" x="2673350" y="2647950"/>
          <p14:tracePt t="64951" x="2654300" y="2647950"/>
          <p14:tracePt t="64959" x="2614613" y="2647950"/>
          <p14:tracePt t="64967" x="2557463" y="2647950"/>
          <p14:tracePt t="64976" x="2511425" y="2647950"/>
          <p14:tracePt t="64983" x="2452688" y="2647950"/>
          <p14:tracePt t="64991" x="2387600" y="2647950"/>
          <p14:tracePt t="64998" x="2309813" y="2647950"/>
          <p14:tracePt t="65006" x="2238375" y="2647950"/>
          <p14:tracePt t="65014" x="2116138" y="2647950"/>
          <p14:tracePt t="65022" x="2024063" y="2647950"/>
          <p14:tracePt t="65030" x="1966913" y="2647950"/>
          <p14:tracePt t="65039" x="1901825" y="2647950"/>
          <p14:tracePt t="65047" x="1855788" y="2647950"/>
          <p14:tracePt t="65055" x="1830388" y="2647950"/>
          <p14:tracePt t="65063" x="1803400" y="2647950"/>
          <p14:tracePt t="65072" x="1797050" y="2647950"/>
          <p14:tracePt t="65079" x="1784350" y="2647950"/>
          <p14:tracePt t="65111" x="1778000" y="2647950"/>
          <p14:tracePt t="65119" x="1771650" y="2647950"/>
          <p14:tracePt t="65127" x="1765300" y="2647950"/>
          <p14:tracePt t="65135" x="1752600" y="2647950"/>
          <p14:tracePt t="65143" x="1746250" y="2647950"/>
          <p14:tracePt t="65151" x="1725613" y="2647950"/>
          <p14:tracePt t="65159" x="1700213" y="2647950"/>
          <p14:tracePt t="65167" x="1674813" y="2647950"/>
          <p14:tracePt t="65175" x="1654175" y="2647950"/>
          <p14:tracePt t="65183" x="1635125" y="2647950"/>
          <p14:tracePt t="65191" x="1616075" y="2647950"/>
          <p14:tracePt t="65199" x="1597025" y="2647950"/>
          <p14:tracePt t="65209" x="1582738" y="2647950"/>
          <p14:tracePt t="65215" x="1570038" y="2647950"/>
          <p14:tracePt t="65224" x="1563688" y="2647950"/>
          <p14:tracePt t="65231" x="1550988" y="2647950"/>
          <p14:tracePt t="65241" x="1538288" y="2647950"/>
          <p14:tracePt t="65279" x="1531938" y="2647950"/>
          <p14:tracePt t="65382" x="1538288" y="2647950"/>
          <p14:tracePt t="65390" x="1550988" y="2647950"/>
          <p14:tracePt t="65398" x="1576388" y="2647950"/>
          <p14:tracePt t="65406" x="1609725" y="2647950"/>
          <p14:tracePt t="65414" x="1681163" y="2647950"/>
          <p14:tracePt t="65423" x="1712913" y="2647950"/>
          <p14:tracePt t="65430" x="1758950" y="2647950"/>
          <p14:tracePt t="65439" x="1803400" y="2647950"/>
          <p14:tracePt t="65446" x="1836738" y="2647950"/>
          <p14:tracePt t="65455" x="1882775" y="2647950"/>
          <p14:tracePt t="65463" x="1933575" y="2647950"/>
          <p14:tracePt t="65471" x="1979613" y="2647950"/>
          <p14:tracePt t="65479" x="2011363" y="2647950"/>
          <p14:tracePt t="65487" x="2044700" y="2647950"/>
          <p14:tracePt t="65495" x="2076450" y="2647950"/>
          <p14:tracePt t="65504" x="2095500" y="2647950"/>
          <p14:tracePt t="65511" x="2122488" y="2633663"/>
          <p14:tracePt t="65519" x="2135188" y="2633663"/>
          <p14:tracePt t="65526" x="2147888" y="2633663"/>
          <p14:tracePt t="65534" x="2154238" y="2633663"/>
          <p14:tracePt t="65542" x="2166938" y="2633663"/>
          <p14:tracePt t="65551" x="2181225" y="2627313"/>
          <p14:tracePt t="65558" x="2187575" y="2627313"/>
          <p14:tracePt t="65567" x="2206625" y="2627313"/>
          <p14:tracePt t="65575" x="2219325" y="2627313"/>
          <p14:tracePt t="65583" x="2225675" y="2627313"/>
          <p14:tracePt t="65591" x="2232025" y="2627313"/>
          <p14:tracePt t="65704" x="2206625" y="2627313"/>
          <p14:tracePt t="65711" x="2173288" y="2627313"/>
          <p14:tracePt t="65719" x="2141538" y="2627313"/>
          <p14:tracePt t="65727" x="2095500" y="2627313"/>
          <p14:tracePt t="65735" x="2051050" y="2627313"/>
          <p14:tracePt t="65743" x="2017713" y="2627313"/>
          <p14:tracePt t="65751" x="1973263" y="2627313"/>
          <p14:tracePt t="65759" x="1920875" y="2627313"/>
          <p14:tracePt t="65767" x="1874838" y="2627313"/>
          <p14:tracePt t="65776" x="1849438" y="2627313"/>
          <p14:tracePt t="65783" x="1803400" y="2627313"/>
          <p14:tracePt t="65791" x="1784350" y="2627313"/>
          <p14:tracePt t="65799" x="1746250" y="2627313"/>
          <p14:tracePt t="65808" x="1731963" y="2627313"/>
          <p14:tracePt t="65911" x="1758950" y="2627313"/>
          <p14:tracePt t="65920" x="1771650" y="2627313"/>
          <p14:tracePt t="65926" x="1778000" y="2627313"/>
          <p14:tracePt t="65935" x="1797050" y="2627313"/>
          <p14:tracePt t="65943" x="1803400" y="2627313"/>
          <p14:tracePt t="65951" x="1817688" y="2627313"/>
          <p14:tracePt t="65959" x="1824038" y="2627313"/>
          <p14:tracePt t="65967" x="1836738" y="2627313"/>
          <p14:tracePt t="65976" x="1843088" y="2627313"/>
          <p14:tracePt t="65983" x="1862138" y="2627313"/>
          <p14:tracePt t="65991" x="1868488" y="2627313"/>
          <p14:tracePt t="65999" x="1882775" y="2627313"/>
          <p14:tracePt t="66010" x="1901825" y="2627313"/>
          <p14:tracePt t="66015" x="1927225" y="2627313"/>
          <p14:tracePt t="66023" x="1952625" y="2627313"/>
          <p14:tracePt t="66031" x="1979613" y="2627313"/>
          <p14:tracePt t="66039" x="1992313" y="2627313"/>
          <p14:tracePt t="66047" x="2017713" y="2627313"/>
          <p14:tracePt t="66055" x="2032000" y="2620963"/>
          <p14:tracePt t="66063" x="2044700" y="2614613"/>
          <p14:tracePt t="66071" x="2070100" y="2601913"/>
          <p14:tracePt t="66079" x="2076450" y="2601913"/>
          <p14:tracePt t="66087" x="2089150" y="2601913"/>
          <p14:tracePt t="66095" x="2109788" y="2595563"/>
          <p14:tracePt t="66104" x="2122488" y="2582863"/>
          <p14:tracePt t="66119" x="2128838" y="2582863"/>
          <p14:tracePt t="66127" x="2141538" y="2568575"/>
          <p14:tracePt t="66135" x="2147888" y="2562225"/>
          <p14:tracePt t="66144" x="2166938" y="2543175"/>
          <p14:tracePt t="66151" x="2173288" y="2536825"/>
          <p14:tracePt t="66159" x="2173288" y="2530475"/>
          <p14:tracePt t="66167" x="2181225" y="2524125"/>
          <p14:tracePt t="66175" x="2181225" y="2511425"/>
          <p14:tracePt t="66183" x="2181225" y="2498725"/>
          <p14:tracePt t="66192" x="2181225" y="2484438"/>
          <p14:tracePt t="66200" x="2181225" y="2459038"/>
          <p14:tracePt t="66208" x="2187575" y="2446338"/>
          <p14:tracePt t="66214" x="2187575" y="2406650"/>
          <p14:tracePt t="66222" x="2187575" y="2387600"/>
          <p14:tracePt t="66230" x="2187575" y="2368550"/>
          <p14:tracePt t="66238" x="2187575" y="2335213"/>
          <p14:tracePt t="66246" x="2187575" y="2290763"/>
          <p14:tracePt t="66254" x="2187575" y="2257425"/>
          <p14:tracePt t="66262" x="2187575" y="2225675"/>
          <p14:tracePt t="66271" x="2187575" y="2185988"/>
          <p14:tracePt t="66279" x="2187575" y="2135188"/>
          <p14:tracePt t="66288" x="2181225" y="2095500"/>
          <p14:tracePt t="66295" x="2160588" y="2043113"/>
          <p14:tracePt t="66303" x="2128838" y="1992313"/>
          <p14:tracePt t="66311" x="2116138" y="1952625"/>
          <p14:tracePt t="66319" x="2082800" y="1901825"/>
          <p14:tracePt t="66329" x="2051050" y="1862138"/>
          <p14:tracePt t="66335" x="2044700" y="1849438"/>
          <p14:tracePt t="66344" x="2024063" y="1822450"/>
          <p14:tracePt t="66350" x="2011363" y="1816100"/>
          <p14:tracePt t="66358" x="2005013" y="1809750"/>
          <p14:tracePt t="66366" x="1998663" y="1803400"/>
          <p14:tracePt t="66422" x="1985963" y="1803400"/>
          <p14:tracePt t="66430" x="1946275" y="1809750"/>
          <p14:tracePt t="66438" x="1920875" y="1822450"/>
          <p14:tracePt t="66446" x="1849438" y="1874838"/>
          <p14:tracePt t="66454" x="1797050" y="1920875"/>
          <p14:tracePt t="66462" x="1725613" y="1965325"/>
          <p14:tracePt t="66470" x="1687513" y="2005013"/>
          <p14:tracePt t="66478" x="1647825" y="2024063"/>
          <p14:tracePt t="66486" x="1628775" y="2051050"/>
          <p14:tracePt t="66494" x="1616075" y="2063750"/>
          <p14:tracePt t="66502" x="1597025" y="2082800"/>
          <p14:tracePt t="66510" x="1590675" y="2089150"/>
          <p14:tracePt t="66519" x="1590675" y="2101850"/>
          <p14:tracePt t="66526" x="1582738" y="2135188"/>
          <p14:tracePt t="66534" x="1582738" y="2166938"/>
          <p14:tracePt t="66542" x="1582738" y="2192338"/>
          <p14:tracePt t="66550" x="1582738" y="2225675"/>
          <p14:tracePt t="66558" x="1582738" y="2270125"/>
          <p14:tracePt t="66567" x="1597025" y="2309813"/>
          <p14:tracePt t="66575" x="1603375" y="2335213"/>
          <p14:tracePt t="66583" x="1622425" y="2381250"/>
          <p14:tracePt t="66592" x="1641475" y="2406650"/>
          <p14:tracePt t="66599" x="1668463" y="2446338"/>
          <p14:tracePt t="66607" x="1674813" y="2459038"/>
          <p14:tracePt t="66614" x="1693863" y="2484438"/>
          <p14:tracePt t="66622" x="1706563" y="2498725"/>
          <p14:tracePt t="66630" x="1746250" y="2524125"/>
          <p14:tracePt t="66638" x="1758950" y="2536825"/>
          <p14:tracePt t="66646" x="1778000" y="2555875"/>
          <p14:tracePt t="66655" x="1803400" y="2562225"/>
          <p14:tracePt t="66663" x="1830388" y="2568575"/>
          <p14:tracePt t="66671" x="1862138" y="2582863"/>
          <p14:tracePt t="66679" x="1874838" y="2582863"/>
          <p14:tracePt t="66687" x="1901825" y="2589213"/>
          <p14:tracePt t="66695" x="1933575" y="2595563"/>
          <p14:tracePt t="66703" x="1952625" y="2595563"/>
          <p14:tracePt t="66711" x="1985963" y="2595563"/>
          <p14:tracePt t="66720" x="2017713" y="2595563"/>
          <p14:tracePt t="66727" x="2044700" y="2595563"/>
          <p14:tracePt t="66735" x="2070100" y="2595563"/>
          <p14:tracePt t="66743" x="2089150" y="2595563"/>
          <p14:tracePt t="66751" x="2116138" y="2595563"/>
          <p14:tracePt t="66760" x="2154238" y="2589213"/>
          <p14:tracePt t="66767" x="2166938" y="2576513"/>
          <p14:tracePt t="66775" x="2181225" y="2568575"/>
          <p14:tracePt t="66783" x="2232025" y="2543175"/>
          <p14:tracePt t="66793" x="2252663" y="2517775"/>
          <p14:tracePt t="66799" x="2259013" y="2490788"/>
          <p14:tracePt t="66807" x="2278063" y="2452688"/>
          <p14:tracePt t="66815" x="2284413" y="2406650"/>
          <p14:tracePt t="66823" x="2284413" y="2355850"/>
          <p14:tracePt t="66831" x="2297113" y="2322513"/>
          <p14:tracePt t="66839" x="2297113" y="2290763"/>
          <p14:tracePt t="66847" x="2297113" y="2244725"/>
          <p14:tracePt t="66855" x="2297113" y="2219325"/>
          <p14:tracePt t="66863" x="2290763" y="2160588"/>
          <p14:tracePt t="66871" x="2284413" y="2135188"/>
          <p14:tracePt t="66879" x="2252663" y="2089150"/>
          <p14:tracePt t="66887" x="2232025" y="2036763"/>
          <p14:tracePt t="66895" x="2225675" y="1998663"/>
          <p14:tracePt t="66903" x="2206625" y="1985963"/>
          <p14:tracePt t="66912" x="2193925" y="1958975"/>
          <p14:tracePt t="66919" x="2173288" y="1933575"/>
          <p14:tracePt t="66928" x="2135188" y="1893888"/>
          <p14:tracePt t="66935" x="2122488" y="1881188"/>
          <p14:tracePt t="66943" x="2082800" y="1843088"/>
          <p14:tracePt t="66951" x="2044700" y="1830388"/>
          <p14:tracePt t="66960" x="2017713" y="1816100"/>
          <p14:tracePt t="66967" x="2005013" y="1816100"/>
          <p14:tracePt t="66975" x="1979613" y="1816100"/>
          <p14:tracePt t="66983" x="1960563" y="1816100"/>
          <p14:tracePt t="66993" x="1933575" y="1816100"/>
          <p14:tracePt t="66999" x="1901825" y="1816100"/>
          <p14:tracePt t="67011" x="1862138" y="1830388"/>
          <p14:tracePt t="67015" x="1797050" y="1874838"/>
          <p14:tracePt t="67023" x="1771650" y="1881188"/>
          <p14:tracePt t="67031" x="1719263" y="1933575"/>
          <p14:tracePt t="67039" x="1681163" y="1958975"/>
          <p14:tracePt t="67047" x="1641475" y="1992313"/>
          <p14:tracePt t="67055" x="1622425" y="2005013"/>
          <p14:tracePt t="67063" x="1597025" y="2030413"/>
          <p14:tracePt t="67070" x="1570038" y="2057400"/>
          <p14:tracePt t="67078" x="1563688" y="2082800"/>
          <p14:tracePt t="67086" x="1557338" y="2108200"/>
          <p14:tracePt t="67094" x="1544638" y="2120900"/>
          <p14:tracePt t="67102" x="1544638" y="2141538"/>
          <p14:tracePt t="67110" x="1544638" y="2185988"/>
          <p14:tracePt t="67119" x="1544638" y="2206625"/>
          <p14:tracePt t="67126" x="1544638" y="2232025"/>
          <p14:tracePt t="67134" x="1550988" y="2263775"/>
          <p14:tracePt t="67142" x="1563688" y="2290763"/>
          <p14:tracePt t="67150" x="1582738" y="2341563"/>
          <p14:tracePt t="67159" x="1603375" y="2381250"/>
          <p14:tracePt t="67166" x="1647825" y="2419350"/>
          <p14:tracePt t="67174" x="1674813" y="2459038"/>
          <p14:tracePt t="67182" x="1693863" y="2498725"/>
          <p14:tracePt t="67191" x="1706563" y="2505075"/>
          <p14:tracePt t="67199" x="1731963" y="2530475"/>
          <p14:tracePt t="67207" x="1758950" y="2549525"/>
          <p14:tracePt t="67215" x="1784350" y="2576513"/>
          <p14:tracePt t="67223" x="1824038" y="2589213"/>
          <p14:tracePt t="67231" x="1830388" y="2595563"/>
          <p14:tracePt t="67239" x="1855788" y="2608263"/>
          <p14:tracePt t="67247" x="1874838" y="2608263"/>
          <p14:tracePt t="67255" x="1914525" y="2614613"/>
          <p14:tracePt t="67263" x="1939925" y="2620963"/>
          <p14:tracePt t="67271" x="1973263" y="2620963"/>
          <p14:tracePt t="67279" x="2005013" y="2620963"/>
          <p14:tracePt t="67288" x="2017713" y="2620963"/>
          <p14:tracePt t="67295" x="2051050" y="2620963"/>
          <p14:tracePt t="67303" x="2089150" y="2620963"/>
          <p14:tracePt t="67311" x="2141538" y="2601913"/>
          <p14:tracePt t="67321" x="2166938" y="2582863"/>
          <p14:tracePt t="67327" x="2200275" y="2555875"/>
          <p14:tracePt t="67335" x="2244725" y="2524125"/>
          <p14:tracePt t="67343" x="2259013" y="2484438"/>
          <p14:tracePt t="67351" x="2271713" y="2465388"/>
          <p14:tracePt t="67361" x="2271713" y="2419350"/>
          <p14:tracePt t="67366" x="2271713" y="2368550"/>
          <p14:tracePt t="67375" x="2271713" y="2335213"/>
          <p14:tracePt t="67382" x="2271713" y="2290763"/>
          <p14:tracePt t="67390" x="2271713" y="2232025"/>
          <p14:tracePt t="67398" x="2265363" y="2179638"/>
          <p14:tracePt t="67406" x="2244725" y="2141538"/>
          <p14:tracePt t="67414" x="2232025" y="2114550"/>
          <p14:tracePt t="67422" x="2212975" y="2089150"/>
          <p14:tracePt t="67430" x="2200275" y="2076450"/>
          <p14:tracePt t="67438" x="2166938" y="2024063"/>
          <p14:tracePt t="67446" x="2147888" y="2005013"/>
          <p14:tracePt t="67454" x="2135188" y="1985963"/>
          <p14:tracePt t="67462" x="2128838" y="1971675"/>
          <p14:tracePt t="67470" x="2103438" y="1946275"/>
          <p14:tracePt t="67478" x="2082800" y="1927225"/>
          <p14:tracePt t="67487" x="2070100" y="1914525"/>
          <p14:tracePt t="67495" x="2032000" y="1901825"/>
          <p14:tracePt t="67503" x="2011363" y="1893888"/>
          <p14:tracePt t="67512" x="1985963" y="1893888"/>
          <p14:tracePt t="67519" x="1960563" y="1893888"/>
          <p14:tracePt t="67528" x="1927225" y="1893888"/>
          <p14:tracePt t="67535" x="1855788" y="1893888"/>
          <p14:tracePt t="67544" x="1811338" y="1893888"/>
          <p14:tracePt t="67551" x="1725613" y="1946275"/>
          <p14:tracePt t="67559" x="1674813" y="1979613"/>
          <p14:tracePt t="67567" x="1590675" y="2024063"/>
          <p14:tracePt t="67577" x="1538288" y="2082800"/>
          <p14:tracePt t="67583" x="1479550" y="2141538"/>
          <p14:tracePt t="67591" x="1433513" y="2192338"/>
          <p14:tracePt t="67599" x="1414463" y="2244725"/>
          <p14:tracePt t="67607" x="1408113" y="2278063"/>
          <p14:tracePt t="67615" x="1389063" y="2316163"/>
          <p14:tracePt t="67623" x="1389063" y="2349500"/>
          <p14:tracePt t="67630" x="1389063" y="2374900"/>
          <p14:tracePt t="67638" x="1389063" y="2400300"/>
          <p14:tracePt t="67646" x="1408113" y="2439988"/>
          <p14:tracePt t="67654" x="1427163" y="2452688"/>
          <p14:tracePt t="67662" x="1441450" y="2478088"/>
          <p14:tracePt t="67670" x="1460500" y="2505075"/>
          <p14:tracePt t="67678" x="1485900" y="2530475"/>
          <p14:tracePt t="67687" x="1525588" y="2549525"/>
          <p14:tracePt t="67695" x="1550988" y="2562225"/>
          <p14:tracePt t="67703" x="1563688" y="2576513"/>
          <p14:tracePt t="67713" x="1590675" y="2589213"/>
          <p14:tracePt t="67719" x="1616075" y="2614613"/>
          <p14:tracePt t="67728" x="1641475" y="2614613"/>
          <p14:tracePt t="67735" x="1647825" y="2614613"/>
          <p14:tracePt t="67746" x="1668463" y="2614613"/>
          <p14:tracePt t="67751" x="1693863" y="2633663"/>
          <p14:tracePt t="67760" x="1725613" y="2640013"/>
          <p14:tracePt t="67767" x="1752600" y="2640013"/>
          <p14:tracePt t="67777" x="1778000" y="2640013"/>
          <p14:tracePt t="67783" x="1797050" y="2640013"/>
          <p14:tracePt t="67791" x="1817688" y="2640013"/>
          <p14:tracePt t="67799" x="1830388" y="2640013"/>
          <p14:tracePt t="67808" x="1855788" y="2633663"/>
          <p14:tracePt t="67815" x="1882775" y="2608263"/>
          <p14:tracePt t="67823" x="1889125" y="2589213"/>
          <p14:tracePt t="67831" x="1920875" y="2543175"/>
          <p14:tracePt t="67839" x="1927225" y="2505075"/>
          <p14:tracePt t="67848" x="1927225" y="2459038"/>
          <p14:tracePt t="67855" x="1927225" y="2427288"/>
          <p14:tracePt t="67863" x="1927225" y="2368550"/>
          <p14:tracePt t="67871" x="1927225" y="2322513"/>
          <p14:tracePt t="67879" x="1927225" y="2270125"/>
          <p14:tracePt t="67887" x="1927225" y="2251075"/>
          <p14:tracePt t="67895" x="1927225" y="2232025"/>
          <p14:tracePt t="67903" x="1927225" y="2200275"/>
          <p14:tracePt t="67911" x="1927225" y="2185988"/>
          <p14:tracePt t="67919" x="1914525" y="2147888"/>
          <p14:tracePt t="67927" x="1914525" y="2128838"/>
          <p14:tracePt t="67935" x="1901825" y="2089150"/>
          <p14:tracePt t="67944" x="1882775" y="2063750"/>
          <p14:tracePt t="67951" x="1862138" y="2030413"/>
          <p14:tracePt t="67960" x="1830388" y="1971675"/>
          <p14:tracePt t="67967" x="1824038" y="1958975"/>
          <p14:tracePt t="67977" x="1811338" y="1933575"/>
          <p14:tracePt t="67983" x="1797050" y="1920875"/>
          <p14:tracePt t="67991" x="1784350" y="1901825"/>
          <p14:tracePt t="68008" x="1778000" y="1893888"/>
          <p14:tracePt t="68030" x="1765300" y="1893888"/>
          <p14:tracePt t="68038" x="1746250" y="1893888"/>
          <p14:tracePt t="68046" x="1712913" y="1920875"/>
          <p14:tracePt t="68054" x="1668463" y="1958975"/>
          <p14:tracePt t="68062" x="1635125" y="2011363"/>
          <p14:tracePt t="68070" x="1622425" y="2051050"/>
          <p14:tracePt t="68078" x="1609725" y="2076450"/>
          <p14:tracePt t="68086" x="1590675" y="2135188"/>
          <p14:tracePt t="68094" x="1590675" y="2179638"/>
          <p14:tracePt t="68102" x="1590675" y="2212975"/>
          <p14:tracePt t="68110" x="1590675" y="2257425"/>
          <p14:tracePt t="68118" x="1590675" y="2284413"/>
          <p14:tracePt t="68126" x="1590675" y="2316163"/>
          <p14:tracePt t="68134" x="1616075" y="2368550"/>
          <p14:tracePt t="68144" x="1641475" y="2393950"/>
          <p14:tracePt t="68151" x="1647825" y="2419350"/>
          <p14:tracePt t="68160" x="1674813" y="2446338"/>
          <p14:tracePt t="68167" x="1700213" y="2459038"/>
          <p14:tracePt t="68177" x="1752600" y="2490788"/>
          <p14:tracePt t="68183" x="1765300" y="2490788"/>
          <p14:tracePt t="68191" x="1790700" y="2511425"/>
          <p14:tracePt t="68199" x="1824038" y="2517775"/>
          <p14:tracePt t="68207" x="1843088" y="2524125"/>
          <p14:tracePt t="68216" x="1862138" y="2530475"/>
          <p14:tracePt t="68223" x="1889125" y="2530475"/>
          <p14:tracePt t="68231" x="1914525" y="2530475"/>
          <p14:tracePt t="68239" x="1939925" y="2530475"/>
          <p14:tracePt t="68248" x="1985963" y="2530475"/>
          <p14:tracePt t="68255" x="2024063" y="2498725"/>
          <p14:tracePt t="68263" x="2057400" y="2490788"/>
          <p14:tracePt t="68271" x="2082800" y="2465388"/>
          <p14:tracePt t="68279" x="2103438" y="2439988"/>
          <p14:tracePt t="68288" x="2109788" y="2393950"/>
          <p14:tracePt t="68294" x="2122488" y="2374900"/>
          <p14:tracePt t="68303" x="2122488" y="2341563"/>
          <p14:tracePt t="68310" x="2122488" y="2309813"/>
          <p14:tracePt t="68318" x="2122488" y="2278063"/>
          <p14:tracePt t="68326" x="2122488" y="2263775"/>
          <p14:tracePt t="68334" x="2116138" y="2244725"/>
          <p14:tracePt t="68344" x="2109788" y="2238375"/>
          <p14:tracePt t="68350" x="2095500" y="2225675"/>
          <p14:tracePt t="68359" x="2089150" y="2219325"/>
          <p14:tracePt t="68376" x="2076450" y="2206625"/>
          <p14:tracePt t="68382" x="2070100" y="2200275"/>
          <p14:tracePt t="68390" x="2038350" y="2200275"/>
          <p14:tracePt t="68398" x="2005013" y="2200275"/>
          <p14:tracePt t="68406" x="1960563" y="2200275"/>
          <p14:tracePt t="68414" x="1933575" y="2200275"/>
          <p14:tracePt t="68422" x="1889125" y="2212975"/>
          <p14:tracePt t="68430" x="1849438" y="2251075"/>
          <p14:tracePt t="68439" x="1790700" y="2309813"/>
          <p14:tracePt t="68446" x="1731963" y="2362200"/>
          <p14:tracePt t="68454" x="1706563" y="2387600"/>
          <p14:tracePt t="68462" x="1706563" y="2433638"/>
          <p14:tracePt t="68471" x="1706563" y="2452688"/>
          <p14:tracePt t="68478" x="1706563" y="2465388"/>
          <p14:tracePt t="68487" x="1706563" y="2471738"/>
          <p14:tracePt t="68495" x="1706563" y="2478088"/>
          <p14:tracePt t="68503" x="1706563" y="2484438"/>
          <p14:tracePt t="68511" x="1719263" y="2498725"/>
          <p14:tracePt t="68519" x="1765300" y="2530475"/>
          <p14:tracePt t="68527" x="1830388" y="2562225"/>
          <p14:tracePt t="68535" x="1901825" y="2582863"/>
          <p14:tracePt t="68545" x="1966913" y="2614613"/>
          <p14:tracePt t="68551" x="2044700" y="2654300"/>
          <p14:tracePt t="68560" x="2122488" y="2660650"/>
          <p14:tracePt t="68567" x="2173288" y="2686050"/>
          <p14:tracePt t="68578" x="2200275" y="2686050"/>
          <p14:tracePt t="68591" x="2206625" y="2686050"/>
          <p14:tracePt t="68598" x="2212975" y="2686050"/>
          <p14:tracePt t="68615" x="2219325" y="2686050"/>
          <p14:tracePt t="68623" x="2225675" y="2660650"/>
          <p14:tracePt t="68631" x="2225675" y="2633663"/>
          <p14:tracePt t="68639" x="2225675" y="2582863"/>
          <p14:tracePt t="68646" x="2225675" y="2555875"/>
          <p14:tracePt t="68654" x="2225675" y="2524125"/>
          <p14:tracePt t="68662" x="2225675" y="2484438"/>
          <p14:tracePt t="68670" x="2219325" y="2459038"/>
          <p14:tracePt t="68678" x="2219325" y="2452688"/>
          <p14:tracePt t="68687" x="2206625" y="2439988"/>
          <p14:tracePt t="68719" x="2187575" y="2433638"/>
          <p14:tracePt t="68727" x="2166938" y="2433638"/>
          <p14:tracePt t="68735" x="2147888" y="2433638"/>
          <p14:tracePt t="68745" x="2116138" y="2433638"/>
          <p14:tracePt t="68751" x="2089150" y="2433638"/>
          <p14:tracePt t="68760" x="2076450" y="2433638"/>
          <p14:tracePt t="68767" x="2063750" y="2446338"/>
          <p14:tracePt t="68777" x="2044700" y="2459038"/>
          <p14:tracePt t="68809" x="2044700" y="2465388"/>
          <p14:tracePt t="68815" x="2044700" y="2471738"/>
          <p14:tracePt t="69046" x="0" y="0"/>
        </p14:tracePtLst>
        <p14:tracePtLst>
          <p14:tracePt t="72545" x="4308475" y="2549525"/>
          <p14:tracePt t="72574" x="4308475" y="2524125"/>
          <p14:tracePt t="72614" x="4295775" y="2498725"/>
          <p14:tracePt t="72623" x="4289425" y="2490788"/>
          <p14:tracePt t="72631" x="4283075" y="2484438"/>
          <p14:tracePt t="72638" x="4270375" y="2471738"/>
          <p14:tracePt t="72647" x="4264025" y="2465388"/>
          <p14:tracePt t="72655" x="4257675" y="2459038"/>
          <p14:tracePt t="72664" x="4251325" y="2452688"/>
          <p14:tracePt t="72672" x="4230688" y="2439988"/>
          <p14:tracePt t="72680" x="4224338" y="2439988"/>
          <p14:tracePt t="72687" x="4198938" y="2427288"/>
          <p14:tracePt t="72695" x="4165600" y="2406650"/>
          <p14:tracePt t="72704" x="4140200" y="2400300"/>
          <p14:tracePt t="72711" x="4114800" y="2381250"/>
          <p14:tracePt t="72719" x="4087813" y="2374900"/>
          <p14:tracePt t="72727" x="4056063" y="2355850"/>
          <p14:tracePt t="72736" x="4049713" y="2355850"/>
          <p14:tracePt t="72743" x="4016375" y="2335213"/>
          <p14:tracePt t="72751" x="3978275" y="2328863"/>
          <p14:tracePt t="72759" x="3965575" y="2328863"/>
          <p14:tracePt t="72767" x="3952875" y="2328863"/>
          <p14:tracePt t="72775" x="3946525" y="2328863"/>
          <p14:tracePt t="72783" x="3932238" y="2328863"/>
          <p14:tracePt t="72791" x="3925888" y="2328863"/>
          <p14:tracePt t="72799" x="3900488" y="2328863"/>
          <p14:tracePt t="72807" x="3887788" y="2328863"/>
          <p14:tracePt t="72815" x="3854450" y="2328863"/>
          <p14:tracePt t="72823" x="3829050" y="2328863"/>
          <p14:tracePt t="72831" x="3803650" y="2328863"/>
          <p14:tracePt t="72839" x="3770313" y="2328863"/>
          <p14:tracePt t="72847" x="3725863" y="2328863"/>
          <p14:tracePt t="72855" x="3698875" y="2328863"/>
          <p14:tracePt t="72862" x="3692525" y="2328863"/>
          <p14:tracePt t="72871" x="3679825" y="2328863"/>
          <p14:tracePt t="72880" x="3673475" y="2328863"/>
          <p14:tracePt t="72887" x="3667125" y="2328863"/>
          <p14:tracePt t="72911" x="3660775" y="2328863"/>
          <p14:tracePt t="72943" x="3640138" y="2328863"/>
          <p14:tracePt t="72951" x="3633788" y="2328863"/>
          <p14:tracePt t="72960" x="3608388" y="2335213"/>
          <p14:tracePt t="72966" x="3602038" y="2341563"/>
          <p14:tracePt t="72974" x="3589338" y="2349500"/>
          <p14:tracePt t="72982" x="3582988" y="2355850"/>
          <p14:tracePt t="72990" x="3568700" y="2374900"/>
          <p14:tracePt t="73014" x="3568700" y="2387600"/>
          <p14:tracePt t="73023" x="3568700" y="2393950"/>
          <p14:tracePt t="73031" x="3568700" y="2413000"/>
          <p14:tracePt t="73039" x="3568700" y="2433638"/>
          <p14:tracePt t="73047" x="3568700" y="2452688"/>
          <p14:tracePt t="73055" x="3602038" y="2490788"/>
          <p14:tracePt t="73064" x="3633788" y="2498725"/>
          <p14:tracePt t="73071" x="3660775" y="2530475"/>
          <p14:tracePt t="73079" x="3698875" y="2555875"/>
          <p14:tracePt t="73087" x="3725863" y="2555875"/>
          <p14:tracePt t="73095" x="3763963" y="2595563"/>
          <p14:tracePt t="73103" x="3789363" y="2614613"/>
          <p14:tracePt t="73111" x="3816350" y="2620963"/>
          <p14:tracePt t="73119" x="3829050" y="2633663"/>
          <p14:tracePt t="73126" x="3854450" y="2647950"/>
          <p14:tracePt t="73134" x="3867150" y="2654300"/>
          <p14:tracePt t="73142" x="3887788" y="2654300"/>
          <p14:tracePt t="73150" x="3894138" y="2654300"/>
          <p14:tracePt t="73158" x="3913188" y="2654300"/>
          <p14:tracePt t="73174" x="3925888" y="2654300"/>
          <p14:tracePt t="73182" x="3932238" y="2654300"/>
          <p14:tracePt t="73190" x="3959225" y="2654300"/>
          <p14:tracePt t="73199" x="3971925" y="2654300"/>
          <p14:tracePt t="73207" x="3978275" y="2654300"/>
          <p14:tracePt t="73215" x="3990975" y="2654300"/>
          <p14:tracePt t="73223" x="4003675" y="2654300"/>
          <p14:tracePt t="73230" x="4024313" y="2640013"/>
          <p14:tracePt t="73238" x="4030663" y="2633663"/>
          <p14:tracePt t="73246" x="4049713" y="2601913"/>
          <p14:tracePt t="73254" x="4049713" y="2595563"/>
          <p14:tracePt t="73262" x="4062413" y="2582863"/>
          <p14:tracePt t="73279" x="4062413" y="2568575"/>
          <p14:tracePt t="73288" x="4062413" y="2555875"/>
          <p14:tracePt t="73294" x="4062413" y="2543175"/>
          <p14:tracePt t="73302" x="4062413" y="2536825"/>
          <p14:tracePt t="73310" x="4056063" y="2517775"/>
          <p14:tracePt t="73318" x="4056063" y="2505075"/>
          <p14:tracePt t="73326" x="4049713" y="2498725"/>
          <p14:tracePt t="73334" x="4037013" y="2478088"/>
          <p14:tracePt t="73350" x="4024313" y="2452688"/>
          <p14:tracePt t="73360" x="4010025" y="2433638"/>
          <p14:tracePt t="73366" x="4010025" y="2427288"/>
          <p14:tracePt t="73374" x="4003675" y="2413000"/>
          <p14:tracePt t="73382" x="3997325" y="2406650"/>
          <p14:tracePt t="73390" x="3984625" y="2393950"/>
          <p14:tracePt t="73398" x="3971925" y="2387600"/>
          <p14:tracePt t="73406" x="3965575" y="2381250"/>
          <p14:tracePt t="73414" x="3946525" y="2362200"/>
          <p14:tracePt t="73430" x="3932238" y="2355850"/>
          <p14:tracePt t="73438" x="3925888" y="2349500"/>
          <p14:tracePt t="73462" x="3913188" y="2349500"/>
          <p14:tracePt t="73471" x="3906838" y="2349500"/>
          <p14:tracePt t="73479" x="3894138" y="2349500"/>
          <p14:tracePt t="73487" x="3867150" y="2349500"/>
          <p14:tracePt t="73495" x="3841750" y="2341563"/>
          <p14:tracePt t="73503" x="3829050" y="2341563"/>
          <p14:tracePt t="73510" x="3816350" y="2341563"/>
          <p14:tracePt t="73519" x="3795713" y="2341563"/>
          <p14:tracePt t="73527" x="3783013" y="2341563"/>
          <p14:tracePt t="73535" x="3776663" y="2341563"/>
          <p14:tracePt t="73543" x="3763963" y="2341563"/>
          <p14:tracePt t="73550" x="3757613" y="2341563"/>
          <p14:tracePt t="73559" x="3744913" y="2341563"/>
          <p14:tracePt t="73566" x="3732213" y="2341563"/>
          <p14:tracePt t="73574" x="3711575" y="2349500"/>
          <p14:tracePt t="73582" x="3686175" y="2374900"/>
          <p14:tracePt t="73591" x="3660775" y="2374900"/>
          <p14:tracePt t="73599" x="3633788" y="2400300"/>
          <p14:tracePt t="73607" x="3614738" y="2413000"/>
          <p14:tracePt t="73615" x="3595688" y="2427288"/>
          <p14:tracePt t="73624" x="3562350" y="2446338"/>
          <p14:tracePt t="73631" x="3543300" y="2465388"/>
          <p14:tracePt t="73639" x="3505200" y="2478088"/>
          <p14:tracePt t="73648" x="3484563" y="2498725"/>
          <p14:tracePt t="73655" x="3478213" y="2505075"/>
          <p14:tracePt t="73663" x="3459163" y="2511425"/>
          <p14:tracePt t="73670" x="3452813" y="2517775"/>
          <p14:tracePt t="73678" x="3446463" y="2530475"/>
          <p14:tracePt t="73686" x="3446463" y="2536825"/>
          <p14:tracePt t="73694" x="3446463" y="2562225"/>
          <p14:tracePt t="73702" x="3446463" y="2582863"/>
          <p14:tracePt t="73710" x="3446463" y="2589213"/>
          <p14:tracePt t="73718" x="3459163" y="2614613"/>
          <p14:tracePt t="73726" x="3484563" y="2640013"/>
          <p14:tracePt t="73734" x="3524250" y="2667000"/>
          <p14:tracePt t="73742" x="3562350" y="2698750"/>
          <p14:tracePt t="73750" x="3589338" y="2711450"/>
          <p14:tracePt t="73759" x="3621088" y="2725738"/>
          <p14:tracePt t="73766" x="3646488" y="2738438"/>
          <p14:tracePt t="73775" x="3679825" y="2751138"/>
          <p14:tracePt t="73783" x="3705225" y="2757488"/>
          <p14:tracePt t="73793" x="3744913" y="2763838"/>
          <p14:tracePt t="73800" x="3757613" y="2763838"/>
          <p14:tracePt t="73807" x="3776663" y="2763838"/>
          <p14:tracePt t="73814" x="3816350" y="2776538"/>
          <p14:tracePt t="73824" x="3829050" y="2776538"/>
          <p14:tracePt t="73831" x="3854450" y="2776538"/>
          <p14:tracePt t="73839" x="3881438" y="2776538"/>
          <p14:tracePt t="73848" x="3900488" y="2776538"/>
          <p14:tracePt t="73854" x="3938588" y="2776538"/>
          <p14:tracePt t="73862" x="3984625" y="2776538"/>
          <p14:tracePt t="73870" x="4016375" y="2763838"/>
          <p14:tracePt t="73878" x="4056063" y="2757488"/>
          <p14:tracePt t="73886" x="4081463" y="2725738"/>
          <p14:tracePt t="73894" x="4108450" y="2711450"/>
          <p14:tracePt t="73902" x="4121150" y="2692400"/>
          <p14:tracePt t="73910" x="4133850" y="2660650"/>
          <p14:tracePt t="73919" x="4146550" y="2620963"/>
          <p14:tracePt t="73926" x="4159250" y="2608263"/>
          <p14:tracePt t="73934" x="4165600" y="2589213"/>
          <p14:tracePt t="73942" x="4173538" y="2568575"/>
          <p14:tracePt t="73950" x="4173538" y="2543175"/>
          <p14:tracePt t="73959" x="4173538" y="2517775"/>
          <p14:tracePt t="73966" x="4173538" y="2505075"/>
          <p14:tracePt t="73975" x="4173538" y="2490788"/>
          <p14:tracePt t="73983" x="4173538" y="2465388"/>
          <p14:tracePt t="73992" x="4152900" y="2439988"/>
          <p14:tracePt t="74000" x="4140200" y="2413000"/>
          <p14:tracePt t="74007" x="4114800" y="2387600"/>
          <p14:tracePt t="74015" x="4081463" y="2362200"/>
          <p14:tracePt t="74023" x="4056063" y="2335213"/>
          <p14:tracePt t="74030" x="4024313" y="2316163"/>
          <p14:tracePt t="74039" x="3997325" y="2297113"/>
          <p14:tracePt t="74046" x="3971925" y="2284413"/>
          <p14:tracePt t="74054" x="3965575" y="2284413"/>
          <p14:tracePt t="74063" x="3932238" y="2263775"/>
          <p14:tracePt t="74070" x="3919538" y="2257425"/>
          <p14:tracePt t="74078" x="3900488" y="2257425"/>
          <p14:tracePt t="74086" x="3881438" y="2257425"/>
          <p14:tracePt t="74094" x="3860800" y="2257425"/>
          <p14:tracePt t="74102" x="3841750" y="2257425"/>
          <p14:tracePt t="74110" x="3795713" y="2257425"/>
          <p14:tracePt t="74118" x="3744913" y="2257425"/>
          <p14:tracePt t="74126" x="3686175" y="2257425"/>
          <p14:tracePt t="74134" x="3633788" y="2270125"/>
          <p14:tracePt t="74142" x="3568700" y="2297113"/>
          <p14:tracePt t="74150" x="3490913" y="2297113"/>
          <p14:tracePt t="74159" x="3425825" y="2316163"/>
          <p14:tracePt t="74166" x="3375025" y="2335213"/>
          <p14:tracePt t="74174" x="3348038" y="2355850"/>
          <p14:tracePt t="74182" x="3316288" y="2374900"/>
          <p14:tracePt t="74190" x="3303588" y="2387600"/>
          <p14:tracePt t="74198" x="3297238" y="2413000"/>
          <p14:tracePt t="74206" x="3297238" y="2446338"/>
          <p14:tracePt t="74216" x="3297238" y="2471738"/>
          <p14:tracePt t="74222" x="3322638" y="2517775"/>
          <p14:tracePt t="74230" x="3348038" y="2536825"/>
          <p14:tracePt t="74238" x="3381375" y="2555875"/>
          <p14:tracePt t="74247" x="3406775" y="2582863"/>
          <p14:tracePt t="74254" x="3446463" y="2601913"/>
          <p14:tracePt t="74262" x="3484563" y="2627313"/>
          <p14:tracePt t="74271" x="3511550" y="2647950"/>
          <p14:tracePt t="74279" x="3543300" y="2654300"/>
          <p14:tracePt t="74288" x="3568700" y="2660650"/>
          <p14:tracePt t="74295" x="3589338" y="2673350"/>
          <p14:tracePt t="74303" x="3608388" y="2679700"/>
          <p14:tracePt t="74311" x="3646488" y="2686050"/>
          <p14:tracePt t="74321" x="3673475" y="2686050"/>
          <p14:tracePt t="74327" x="3705225" y="2698750"/>
          <p14:tracePt t="74335" x="3732213" y="2705100"/>
          <p14:tracePt t="74343" x="3776663" y="2705100"/>
          <p14:tracePt t="74351" x="3810000" y="2705100"/>
          <p14:tracePt t="74359" x="3835400" y="2705100"/>
          <p14:tracePt t="74367" x="3867150" y="2705100"/>
          <p14:tracePt t="74375" x="3906838" y="2686050"/>
          <p14:tracePt t="74383" x="3932238" y="2660650"/>
          <p14:tracePt t="74391" x="3959225" y="2633663"/>
          <p14:tracePt t="74398" x="3965575" y="2614613"/>
          <p14:tracePt t="74407" x="3965575" y="2589213"/>
          <p14:tracePt t="74415" x="3965575" y="2543175"/>
          <p14:tracePt t="74423" x="3965575" y="2498725"/>
          <p14:tracePt t="74432" x="3965575" y="2465388"/>
          <p14:tracePt t="74440" x="3965575" y="2439988"/>
          <p14:tracePt t="74447" x="3946525" y="2406650"/>
          <p14:tracePt t="74455" x="3946525" y="2387600"/>
          <p14:tracePt t="74463" x="3932238" y="2374900"/>
          <p14:tracePt t="74471" x="3925888" y="2368550"/>
          <p14:tracePt t="74487" x="3919538" y="2368550"/>
          <p14:tracePt t="74495" x="3900488" y="2362200"/>
          <p14:tracePt t="74512" x="3881438" y="2362200"/>
          <p14:tracePt t="74519" x="3860800" y="2362200"/>
          <p14:tracePt t="74527" x="3841750" y="2362200"/>
          <p14:tracePt t="74535" x="3816350" y="2362200"/>
          <p14:tracePt t="74543" x="3789363" y="2349500"/>
          <p14:tracePt t="74551" x="3763963" y="2349500"/>
          <p14:tracePt t="74559" x="3751263" y="2349500"/>
          <p14:tracePt t="74567" x="3725863" y="2349500"/>
          <p14:tracePt t="74575" x="3717925" y="2349500"/>
          <p14:tracePt t="74583" x="3698875" y="2349500"/>
          <p14:tracePt t="74591" x="3692525" y="2349500"/>
          <p14:tracePt t="74599" x="3679825" y="2349500"/>
          <p14:tracePt t="74615" x="3654425" y="2349500"/>
          <p14:tracePt t="74623" x="3646488" y="2349500"/>
          <p14:tracePt t="74632" x="3627438" y="2355850"/>
          <p14:tracePt t="74639" x="3614738" y="2387600"/>
          <p14:tracePt t="74647" x="3608388" y="2419350"/>
          <p14:tracePt t="74655" x="3608388" y="2446338"/>
          <p14:tracePt t="74663" x="3608388" y="2490788"/>
          <p14:tracePt t="74671" x="3608388" y="2517775"/>
          <p14:tracePt t="74682" x="3621088" y="2549525"/>
          <p14:tracePt t="74687" x="3633788" y="2576513"/>
          <p14:tracePt t="74695" x="3660775" y="2601913"/>
          <p14:tracePt t="74703" x="3679825" y="2620963"/>
          <p14:tracePt t="74712" x="3705225" y="2627313"/>
          <p14:tracePt t="74719" x="3717925" y="2647950"/>
          <p14:tracePt t="74727" x="3725863" y="2654300"/>
          <p14:tracePt t="74735" x="3732213" y="2654300"/>
          <p14:tracePt t="74743" x="3757613" y="2660650"/>
          <p14:tracePt t="74751" x="3770313" y="2667000"/>
          <p14:tracePt t="74759" x="3816350" y="2673350"/>
          <p14:tracePt t="74767" x="3854450" y="2673350"/>
          <p14:tracePt t="74775" x="3887788" y="2686050"/>
          <p14:tracePt t="74783" x="3932238" y="2686050"/>
          <p14:tracePt t="74791" x="3965575" y="2686050"/>
          <p14:tracePt t="74799" x="3990975" y="2686050"/>
          <p14:tracePt t="74807" x="4024313" y="2686050"/>
          <p14:tracePt t="74814" x="4043363" y="2686050"/>
          <p14:tracePt t="74822" x="4062413" y="2686050"/>
          <p14:tracePt t="74830" x="4087813" y="2667000"/>
          <p14:tracePt t="74838" x="4095750" y="2660650"/>
          <p14:tracePt t="74846" x="4102100" y="2640013"/>
          <p14:tracePt t="74854" x="4102100" y="2633663"/>
          <p14:tracePt t="74863" x="4102100" y="2608263"/>
          <p14:tracePt t="74870" x="4102100" y="2601913"/>
          <p14:tracePt t="74878" x="4102100" y="2589213"/>
          <p14:tracePt t="74886" x="4102100" y="2562225"/>
          <p14:tracePt t="74894" x="4102100" y="2536825"/>
          <p14:tracePt t="74902" x="4081463" y="2505075"/>
          <p14:tracePt t="74910" x="4049713" y="2490788"/>
          <p14:tracePt t="74919" x="4024313" y="2465388"/>
          <p14:tracePt t="74927" x="4003675" y="2452688"/>
          <p14:tracePt t="74935" x="3997325" y="2446338"/>
          <p14:tracePt t="74944" x="3984625" y="2427288"/>
          <p14:tracePt t="74951" x="3959225" y="2413000"/>
          <p14:tracePt t="74959" x="3952875" y="2406650"/>
          <p14:tracePt t="74968" x="3932238" y="2393950"/>
          <p14:tracePt t="74974" x="3913188" y="2381250"/>
          <p14:tracePt t="74982" x="3894138" y="2381250"/>
          <p14:tracePt t="74990" x="3867150" y="2368550"/>
          <p14:tracePt t="74998" x="3829050" y="2355850"/>
          <p14:tracePt t="75006" x="3795713" y="2355850"/>
          <p14:tracePt t="75015" x="3751263" y="2349500"/>
          <p14:tracePt t="75023" x="3705225" y="2349500"/>
          <p14:tracePt t="75031" x="3640138" y="2349500"/>
          <p14:tracePt t="75038" x="3608388" y="2349500"/>
          <p14:tracePt t="75047" x="3556000" y="2368550"/>
          <p14:tracePt t="75055" x="3536950" y="2381250"/>
          <p14:tracePt t="75063" x="3517900" y="2393950"/>
          <p14:tracePt t="75071" x="3490913" y="2419350"/>
          <p14:tracePt t="75082" x="3490913" y="2446338"/>
          <p14:tracePt t="75087" x="3490913" y="2478088"/>
          <p14:tracePt t="75095" x="3490913" y="2505075"/>
          <p14:tracePt t="75103" x="3490913" y="2536825"/>
          <p14:tracePt t="75112" x="3505200" y="2576513"/>
          <p14:tracePt t="75119" x="3524250" y="2601913"/>
          <p14:tracePt t="75127" x="3549650" y="2627313"/>
          <p14:tracePt t="75135" x="3568700" y="2640013"/>
          <p14:tracePt t="75144" x="3595688" y="2654300"/>
          <p14:tracePt t="75151" x="3614738" y="2654300"/>
          <p14:tracePt t="75159" x="3660775" y="2673350"/>
          <p14:tracePt t="75168" x="3686175" y="2679700"/>
          <p14:tracePt t="75175" x="3717925" y="2679700"/>
          <p14:tracePt t="75183" x="3751263" y="2686050"/>
          <p14:tracePt t="75191" x="3803650" y="2686050"/>
          <p14:tracePt t="75199" x="3822700" y="2686050"/>
          <p14:tracePt t="75210" x="3881438" y="2686050"/>
          <p14:tracePt t="75216" x="3925888" y="2686050"/>
          <p14:tracePt t="75223" x="3965575" y="2686050"/>
          <p14:tracePt t="75232" x="3997325" y="2686050"/>
          <p14:tracePt t="75240" x="4024313" y="2660650"/>
          <p14:tracePt t="75247" x="4049713" y="2640013"/>
          <p14:tracePt t="75255" x="4075113" y="2614613"/>
          <p14:tracePt t="75264" x="4108450" y="2576513"/>
          <p14:tracePt t="75271" x="4108450" y="2543175"/>
          <p14:tracePt t="75279" x="4114800" y="2511425"/>
          <p14:tracePt t="75287" x="4114800" y="2484438"/>
          <p14:tracePt t="75295" x="4114800" y="2459038"/>
          <p14:tracePt t="75304" x="4114800" y="2446338"/>
          <p14:tracePt t="75311" x="4114800" y="2419350"/>
          <p14:tracePt t="75327" x="4114800" y="2413000"/>
          <p14:tracePt t="75337" x="4108450" y="2406650"/>
          <p14:tracePt t="75342" x="4102100" y="2400300"/>
          <p14:tracePt t="75350" x="4095750" y="2400300"/>
          <p14:tracePt t="75358" x="4075113" y="2393950"/>
          <p14:tracePt t="75366" x="4056063" y="2393950"/>
          <p14:tracePt t="75375" x="4037013" y="2393950"/>
          <p14:tracePt t="75384" x="3990975" y="2393950"/>
          <p14:tracePt t="75391" x="3952875" y="2393950"/>
          <p14:tracePt t="75399" x="3932238" y="2393950"/>
          <p14:tracePt t="75407" x="3906838" y="2393950"/>
          <p14:tracePt t="75416" x="3867150" y="2393950"/>
          <p14:tracePt t="75423" x="3848100" y="2413000"/>
          <p14:tracePt t="75432" x="3829050" y="2427288"/>
          <p14:tracePt t="75439" x="3803650" y="2452688"/>
          <p14:tracePt t="75447" x="3803650" y="2471738"/>
          <p14:tracePt t="75455" x="3803650" y="2484438"/>
          <p14:tracePt t="75465" x="3803650" y="2498725"/>
          <p14:tracePt t="75471" x="3829050" y="2517775"/>
          <p14:tracePt t="75479" x="3854450" y="2536825"/>
          <p14:tracePt t="75487" x="3881438" y="2549525"/>
          <p14:tracePt t="75498" x="3906838" y="2555875"/>
          <p14:tracePt t="75511" x="3932238" y="2568575"/>
          <p14:tracePt t="75535" x="3938588" y="2568575"/>
          <p14:tracePt t="75559" x="3946525" y="2568575"/>
          <p14:tracePt t="75983" x="0" y="0"/>
        </p14:tracePtLst>
        <p14:tracePtLst>
          <p14:tracePt t="75993" x="3946525" y="2568575"/>
          <p14:tracePt t="75999" x="0" y="0"/>
        </p14:tracePtLst>
        <p14:tracePtLst>
          <p14:tracePt t="78447" x="5268913" y="2555875"/>
          <p14:tracePt t="78494" x="5262563" y="2555875"/>
          <p14:tracePt t="78510" x="5289550" y="2576513"/>
          <p14:tracePt t="78518" x="5340350" y="2608263"/>
          <p14:tracePt t="78527" x="5411788" y="2640013"/>
          <p14:tracePt t="78534" x="5464175" y="2673350"/>
          <p14:tracePt t="78543" x="5516563" y="2692400"/>
          <p14:tracePt t="78552" x="5554663" y="2711450"/>
          <p14:tracePt t="78559" x="5588000" y="2732088"/>
          <p14:tracePt t="78569" x="5613400" y="2751138"/>
          <p14:tracePt t="78575" x="5665788" y="2770188"/>
          <p14:tracePt t="78584" x="5678488" y="2776538"/>
          <p14:tracePt t="78591" x="5724525" y="2782888"/>
          <p14:tracePt t="78601" x="5756275" y="2782888"/>
          <p14:tracePt t="78607" x="5795963" y="2797175"/>
          <p14:tracePt t="78615" x="5821363" y="2803525"/>
          <p14:tracePt t="78623" x="5840413" y="2803525"/>
          <p14:tracePt t="78632" x="5880100" y="2803525"/>
          <p14:tracePt t="78639" x="5911850" y="2803525"/>
          <p14:tracePt t="78647" x="5945188" y="2803525"/>
          <p14:tracePt t="78655" x="5976938" y="2803525"/>
          <p14:tracePt t="78663" x="6002338" y="2803525"/>
          <p14:tracePt t="78670" x="6029325" y="2803525"/>
          <p14:tracePt t="78678" x="6061075" y="2803525"/>
          <p14:tracePt t="78686" x="6107113" y="2803525"/>
          <p14:tracePt t="78694" x="6132513" y="2803525"/>
          <p14:tracePt t="78702" x="6159500" y="2789238"/>
          <p14:tracePt t="78710" x="6172200" y="2782888"/>
          <p14:tracePt t="78719" x="6197600" y="2776538"/>
          <p14:tracePt t="78726" x="6210300" y="2770188"/>
          <p14:tracePt t="78735" x="6216650" y="2763838"/>
          <p14:tracePt t="78743" x="6223000" y="2757488"/>
          <p14:tracePt t="78752" x="6229350" y="2751138"/>
          <p14:tracePt t="78759" x="6249988" y="2732088"/>
          <p14:tracePt t="78769" x="6262688" y="2717800"/>
          <p14:tracePt t="78774" x="6269038" y="2705100"/>
          <p14:tracePt t="78782" x="6281738" y="2686050"/>
          <p14:tracePt t="78790" x="6288088" y="2654300"/>
          <p14:tracePt t="78799" x="6288088" y="2620963"/>
          <p14:tracePt t="78807" x="6288088" y="2614613"/>
          <p14:tracePt t="78815" x="6288088" y="2582863"/>
          <p14:tracePt t="78823" x="6294438" y="2549525"/>
          <p14:tracePt t="78832" x="6294438" y="2524125"/>
          <p14:tracePt t="78839" x="6294438" y="2511425"/>
          <p14:tracePt t="78847" x="6294438" y="2471738"/>
          <p14:tracePt t="78854" x="6294438" y="2459038"/>
          <p14:tracePt t="78862" x="6294438" y="2427288"/>
          <p14:tracePt t="78870" x="6294438" y="2400300"/>
          <p14:tracePt t="78878" x="6294438" y="2368550"/>
          <p14:tracePt t="78886" x="6281738" y="2328863"/>
          <p14:tracePt t="78894" x="6281738" y="2309813"/>
          <p14:tracePt t="78902" x="6275388" y="2270125"/>
          <p14:tracePt t="78910" x="6256338" y="2238375"/>
          <p14:tracePt t="78918" x="6249988" y="2212975"/>
          <p14:tracePt t="78926" x="6229350" y="2185988"/>
          <p14:tracePt t="78935" x="6223000" y="2160588"/>
          <p14:tracePt t="78943" x="6203950" y="2135188"/>
          <p14:tracePt t="78952" x="6178550" y="2108200"/>
          <p14:tracePt t="78969" x="6151563" y="2082800"/>
          <p14:tracePt t="78975" x="6138863" y="2063750"/>
          <p14:tracePt t="78983" x="6132513" y="2057400"/>
          <p14:tracePt t="78991" x="6107113" y="2036763"/>
          <p14:tracePt t="79001" x="6094413" y="2030413"/>
          <p14:tracePt t="79020" x="6080125" y="2017713"/>
          <p14:tracePt t="79032" x="6073775" y="2017713"/>
          <p14:tracePt t="79039" x="6054725" y="2011363"/>
          <p14:tracePt t="79047" x="6029325" y="1992313"/>
          <p14:tracePt t="79055" x="5989638" y="1971675"/>
          <p14:tracePt t="79063" x="5957888" y="1965325"/>
          <p14:tracePt t="79071" x="5930900" y="1965325"/>
          <p14:tracePt t="79078" x="5880100" y="1946275"/>
          <p14:tracePt t="79086" x="5821363" y="1933575"/>
          <p14:tracePt t="79094" x="5768975" y="1927225"/>
          <p14:tracePt t="79102" x="5703888" y="1901825"/>
          <p14:tracePt t="79110" x="5672138" y="1901825"/>
          <p14:tracePt t="79118" x="5626100" y="1901825"/>
          <p14:tracePt t="79126" x="5600700" y="1893888"/>
          <p14:tracePt t="79135" x="5575300" y="1893888"/>
          <p14:tracePt t="79142" x="5548313" y="1893888"/>
          <p14:tracePt t="79151" x="5529263" y="1893888"/>
          <p14:tracePt t="79159" x="5503863" y="1893888"/>
          <p14:tracePt t="79170" x="5489575" y="1893888"/>
          <p14:tracePt t="79175" x="5483225" y="1893888"/>
          <p14:tracePt t="79191" x="5464175" y="1901825"/>
          <p14:tracePt t="79201" x="5457825" y="1908175"/>
          <p14:tracePt t="79207" x="5445125" y="1914525"/>
          <p14:tracePt t="79215" x="5432425" y="1933575"/>
          <p14:tracePt t="79223" x="5411788" y="1939925"/>
          <p14:tracePt t="79232" x="5399088" y="1958975"/>
          <p14:tracePt t="79239" x="5373688" y="1965325"/>
          <p14:tracePt t="79247" x="5348288" y="1985963"/>
          <p14:tracePt t="79255" x="5321300" y="2011363"/>
          <p14:tracePt t="79264" x="5295900" y="2036763"/>
          <p14:tracePt t="79273" x="5289550" y="2057400"/>
          <p14:tracePt t="79279" x="5262563" y="2082800"/>
          <p14:tracePt t="79288" x="5249863" y="2108200"/>
          <p14:tracePt t="79295" x="5237163" y="2147888"/>
          <p14:tracePt t="79305" x="5224463" y="2179638"/>
          <p14:tracePt t="79311" x="5218113" y="2244725"/>
          <p14:tracePt t="79320" x="5205413" y="2297113"/>
          <p14:tracePt t="79327" x="5205413" y="2328863"/>
          <p14:tracePt t="79337" x="5205413" y="2362200"/>
          <p14:tracePt t="79342" x="5205413" y="2406650"/>
          <p14:tracePt t="79351" x="5205413" y="2433638"/>
          <p14:tracePt t="79358" x="5205413" y="2459038"/>
          <p14:tracePt t="79368" x="5205413" y="2478088"/>
          <p14:tracePt t="79374" x="5205413" y="2484438"/>
          <p14:tracePt t="79382" x="5205413" y="2511425"/>
          <p14:tracePt t="79390" x="5205413" y="2536825"/>
          <p14:tracePt t="79399" x="5218113" y="2549525"/>
          <p14:tracePt t="79407" x="5224463" y="2576513"/>
          <p14:tracePt t="79414" x="5224463" y="2589213"/>
          <p14:tracePt t="79423" x="5249863" y="2614613"/>
          <p14:tracePt t="79432" x="5256213" y="2627313"/>
          <p14:tracePt t="79439" x="5295900" y="2660650"/>
          <p14:tracePt t="79447" x="5321300" y="2673350"/>
          <p14:tracePt t="79455" x="5334000" y="2692400"/>
          <p14:tracePt t="79463" x="5360988" y="2705100"/>
          <p14:tracePt t="79473" x="5380038" y="2717800"/>
          <p14:tracePt t="79479" x="5386388" y="2717800"/>
          <p14:tracePt t="79488" x="5405438" y="2732088"/>
          <p14:tracePt t="79503" x="5411788" y="2732088"/>
          <p14:tracePt t="79511" x="5418138" y="2732088"/>
          <p14:tracePt t="79519" x="5432425" y="2738438"/>
          <p14:tracePt t="79527" x="5438775" y="2744788"/>
          <p14:tracePt t="79536" x="5445125" y="2744788"/>
          <p14:tracePt t="79543" x="5457825" y="2744788"/>
          <p14:tracePt t="79552" x="5483225" y="2744788"/>
          <p14:tracePt t="79559" x="5516563" y="2751138"/>
          <p14:tracePt t="79570" x="5581650" y="2751138"/>
          <p14:tracePt t="79575" x="5638800" y="2751138"/>
          <p14:tracePt t="79583" x="5718175" y="2751138"/>
          <p14:tracePt t="79591" x="5808663" y="2751138"/>
          <p14:tracePt t="79599" x="5853113" y="2751138"/>
          <p14:tracePt t="79607" x="5918200" y="2751138"/>
          <p14:tracePt t="79615" x="5976938" y="2751138"/>
          <p14:tracePt t="79623" x="6016625" y="2751138"/>
          <p14:tracePt t="79631" x="6048375" y="2751138"/>
          <p14:tracePt t="79639" x="6080125" y="2744788"/>
          <p14:tracePt t="79647" x="6107113" y="2725738"/>
          <p14:tracePt t="79655" x="6126163" y="2717800"/>
          <p14:tracePt t="79663" x="6138863" y="2698750"/>
          <p14:tracePt t="79672" x="6145213" y="2686050"/>
          <p14:tracePt t="79679" x="6159500" y="2654300"/>
          <p14:tracePt t="79687" x="6165850" y="2627313"/>
          <p14:tracePt t="79695" x="6172200" y="2589213"/>
          <p14:tracePt t="79703" x="6172200" y="2576513"/>
          <p14:tracePt t="79711" x="6172200" y="2549525"/>
          <p14:tracePt t="79719" x="6172200" y="2530475"/>
          <p14:tracePt t="79727" x="6172200" y="2511425"/>
          <p14:tracePt t="79736" x="6172200" y="2490788"/>
          <p14:tracePt t="79743" x="6172200" y="2465388"/>
          <p14:tracePt t="79751" x="6172200" y="2452688"/>
          <p14:tracePt t="79759" x="6165850" y="2400300"/>
          <p14:tracePt t="79771" x="6151563" y="2374900"/>
          <p14:tracePt t="79775" x="6126163" y="2328863"/>
          <p14:tracePt t="79783" x="6107113" y="2290763"/>
          <p14:tracePt t="79791" x="6061075" y="2238375"/>
          <p14:tracePt t="79801" x="6042025" y="2200275"/>
          <p14:tracePt t="79807" x="6035675" y="2185988"/>
          <p14:tracePt t="79815" x="6022975" y="2166938"/>
          <p14:tracePt t="79823" x="6008688" y="2154238"/>
          <p14:tracePt t="79832" x="5995988" y="2135188"/>
          <p14:tracePt t="79839" x="5989638" y="2120900"/>
          <p14:tracePt t="79847" x="5989638" y="2114550"/>
          <p14:tracePt t="79855" x="5983288" y="2108200"/>
          <p14:tracePt t="79863" x="5976938" y="2101850"/>
          <p14:tracePt t="79887" x="5957888" y="2095500"/>
          <p14:tracePt t="79895" x="5938838" y="2082800"/>
          <p14:tracePt t="79903" x="5918200" y="2076450"/>
          <p14:tracePt t="79911" x="5892800" y="2076450"/>
          <p14:tracePt t="79920" x="5859463" y="2076450"/>
          <p14:tracePt t="79927" x="5827713" y="2076450"/>
          <p14:tracePt t="79935" x="5802313" y="2076450"/>
          <p14:tracePt t="79943" x="5743575" y="2076450"/>
          <p14:tracePt t="79951" x="5710238" y="2076450"/>
          <p14:tracePt t="79959" x="5665788" y="2076450"/>
          <p14:tracePt t="79968" x="5638800" y="2076450"/>
          <p14:tracePt t="79975" x="5607050" y="2076450"/>
          <p14:tracePt t="79986" x="5575300" y="2082800"/>
          <p14:tracePt t="79991" x="5561013" y="2082800"/>
          <p14:tracePt t="79999" x="5554663" y="2089150"/>
          <p14:tracePt t="80007" x="5548313" y="2089150"/>
          <p14:tracePt t="80015" x="5529263" y="2101850"/>
          <p14:tracePt t="80032" x="5522913" y="2108200"/>
          <p14:tracePt t="80054" x="5516563" y="2114550"/>
          <p14:tracePt t="80056" x="5497513" y="2135188"/>
          <p14:tracePt t="80063" x="5476875" y="2154238"/>
          <p14:tracePt t="80070" x="5464175" y="2185988"/>
          <p14:tracePt t="80079" x="5445125" y="2225675"/>
          <p14:tracePt t="80088" x="5426075" y="2251075"/>
          <p14:tracePt t="80095" x="5405438" y="2290763"/>
          <p14:tracePt t="80104" x="5380038" y="2316163"/>
          <p14:tracePt t="80111" x="5360988" y="2355850"/>
          <p14:tracePt t="80121" x="5360988" y="2374900"/>
          <p14:tracePt t="80127" x="5348288" y="2413000"/>
          <p14:tracePt t="80135" x="5334000" y="2439988"/>
          <p14:tracePt t="80143" x="5334000" y="2471738"/>
          <p14:tracePt t="80152" x="5334000" y="2517775"/>
          <p14:tracePt t="80159" x="5334000" y="2562225"/>
          <p14:tracePt t="80167" x="5334000" y="2595563"/>
          <p14:tracePt t="80175" x="5360988" y="2647950"/>
          <p14:tracePt t="80184" x="5405438" y="2698750"/>
          <p14:tracePt t="80191" x="5418138" y="2738438"/>
          <p14:tracePt t="80199" x="5445125" y="2763838"/>
          <p14:tracePt t="80207" x="5476875" y="2803525"/>
          <p14:tracePt t="80215" x="5503863" y="2828925"/>
          <p14:tracePt t="80226" x="5529263" y="2854325"/>
          <p14:tracePt t="80231" x="5548313" y="2867025"/>
          <p14:tracePt t="80239" x="5568950" y="2881313"/>
          <p14:tracePt t="80247" x="5594350" y="2887663"/>
          <p14:tracePt t="80257" x="5600700" y="2887663"/>
          <p14:tracePt t="80263" x="5626100" y="2900363"/>
          <p14:tracePt t="80271" x="5632450" y="2906713"/>
          <p14:tracePt t="80279" x="5646738" y="2906713"/>
          <p14:tracePt t="80289" x="5653088" y="2906713"/>
          <p14:tracePt t="80295" x="5672138" y="2906713"/>
          <p14:tracePt t="80304" x="5697538" y="2906713"/>
          <p14:tracePt t="80311" x="5730875" y="2906713"/>
          <p14:tracePt t="80321" x="5756275" y="2906713"/>
          <p14:tracePt t="80327" x="5802313" y="2906713"/>
          <p14:tracePt t="80335" x="5815013" y="2906713"/>
          <p14:tracePt t="80343" x="5846763" y="2906713"/>
          <p14:tracePt t="80353" x="5899150" y="2900363"/>
          <p14:tracePt t="80358" x="5945188" y="2894013"/>
          <p14:tracePt t="80366" x="5970588" y="2874963"/>
          <p14:tracePt t="80374" x="5995988" y="2847975"/>
          <p14:tracePt t="80383" x="6022975" y="2841625"/>
          <p14:tracePt t="80390" x="6073775" y="2803525"/>
          <p14:tracePt t="80399" x="6113463" y="2757488"/>
          <p14:tracePt t="80406" x="6126163" y="2744788"/>
          <p14:tracePt t="80415" x="6145213" y="2717800"/>
          <p14:tracePt t="80422" x="6172200" y="2679700"/>
          <p14:tracePt t="80430" x="6172200" y="2654300"/>
          <p14:tracePt t="80438" x="6172200" y="2640013"/>
          <p14:tracePt t="80446" x="6172200" y="2608263"/>
          <p14:tracePt t="80454" x="6172200" y="2595563"/>
          <p14:tracePt t="80463" x="6172200" y="2568575"/>
          <p14:tracePt t="80470" x="6172200" y="2543175"/>
          <p14:tracePt t="80479" x="6172200" y="2517775"/>
          <p14:tracePt t="80488" x="6172200" y="2505075"/>
          <p14:tracePt t="80495" x="6172200" y="2478088"/>
          <p14:tracePt t="80503" x="6172200" y="2459038"/>
          <p14:tracePt t="80511" x="6165850" y="2406650"/>
          <p14:tracePt t="80520" x="6151563" y="2393950"/>
          <p14:tracePt t="80527" x="6145213" y="2368550"/>
          <p14:tracePt t="80535" x="6132513" y="2341563"/>
          <p14:tracePt t="80543" x="6113463" y="2328863"/>
          <p14:tracePt t="80551" x="6100763" y="2309813"/>
          <p14:tracePt t="80559" x="6088063" y="2297113"/>
          <p14:tracePt t="80567" x="6080125" y="2290763"/>
          <p14:tracePt t="80591" x="6067425" y="2284413"/>
          <p14:tracePt t="80599" x="6061075" y="2284413"/>
          <p14:tracePt t="80607" x="6054725" y="2284413"/>
          <p14:tracePt t="80616" x="6042025" y="2284413"/>
          <p14:tracePt t="80623" x="6029325" y="2278063"/>
          <p14:tracePt t="80631" x="6002338" y="2278063"/>
          <p14:tracePt t="80638" x="5970588" y="2278063"/>
          <p14:tracePt t="80646" x="5951538" y="2278063"/>
          <p14:tracePt t="80654" x="5899150" y="2278063"/>
          <p14:tracePt t="80662" x="5834063" y="2278063"/>
          <p14:tracePt t="80670" x="5808663" y="2278063"/>
          <p14:tracePt t="80678" x="5775325" y="2278063"/>
          <p14:tracePt t="80686" x="5743575" y="2278063"/>
          <p14:tracePt t="80694" x="5691188" y="2297113"/>
          <p14:tracePt t="80702" x="5672138" y="2303463"/>
          <p14:tracePt t="80711" x="5653088" y="2309813"/>
          <p14:tracePt t="80720" x="5626100" y="2322513"/>
          <p14:tracePt t="80727" x="5613400" y="2335213"/>
          <p14:tracePt t="80735" x="5607050" y="2341563"/>
          <p14:tracePt t="80743" x="5600700" y="2362200"/>
          <p14:tracePt t="80751" x="5600700" y="2387600"/>
          <p14:tracePt t="80759" x="5588000" y="2413000"/>
          <p14:tracePt t="80767" x="5588000" y="2439988"/>
          <p14:tracePt t="80775" x="5588000" y="2484438"/>
          <p14:tracePt t="80784" x="5588000" y="2498725"/>
          <p14:tracePt t="80791" x="5594350" y="2530475"/>
          <p14:tracePt t="80799" x="5594350" y="2568575"/>
          <p14:tracePt t="80807" x="5607050" y="2582863"/>
          <p14:tracePt t="80816" x="5613400" y="2589213"/>
          <p14:tracePt t="80823" x="5632450" y="2614613"/>
          <p14:tracePt t="80831" x="5638800" y="2620963"/>
          <p14:tracePt t="80849" x="5653088" y="2627313"/>
          <p14:tracePt t="80856" x="5659438" y="2627313"/>
          <p14:tracePt t="80863" x="5672138" y="2627313"/>
          <p14:tracePt t="80871" x="5678488" y="2627313"/>
          <p14:tracePt t="80879" x="5691188" y="2627313"/>
          <p14:tracePt t="80888" x="5718175" y="2627313"/>
          <p14:tracePt t="80895" x="5789613" y="2647950"/>
          <p14:tracePt t="80904" x="5867400" y="2647950"/>
          <p14:tracePt t="80911" x="5970588" y="2660650"/>
          <p14:tracePt t="80920" x="6094413" y="2679700"/>
          <p14:tracePt t="80927" x="6229350" y="2705100"/>
          <p14:tracePt t="80935" x="6386513" y="2717800"/>
          <p14:tracePt t="80943" x="6521450" y="2744788"/>
          <p14:tracePt t="80951" x="6670675" y="2770188"/>
          <p14:tracePt t="80959" x="6827838" y="2782888"/>
          <p14:tracePt t="80967" x="6956425" y="2782888"/>
          <p14:tracePt t="80975" x="7067550" y="2782888"/>
          <p14:tracePt t="80983" x="7158038" y="2782888"/>
          <p14:tracePt t="80991" x="7204075" y="2782888"/>
          <p14:tracePt t="80999" x="7235825" y="2782888"/>
          <p14:tracePt t="81007" x="7261225" y="2770188"/>
          <p14:tracePt t="81016" x="7281863" y="2757488"/>
          <p14:tracePt t="81023" x="7313613" y="2744788"/>
          <p14:tracePt t="81031" x="7332663" y="2732088"/>
          <p14:tracePt t="81041" x="7378700" y="2692400"/>
          <p14:tracePt t="81049" x="7418388" y="2673350"/>
          <p14:tracePt t="81055" x="7437438" y="2654300"/>
          <p14:tracePt t="81063" x="7462838" y="2620963"/>
          <p14:tracePt t="81071" x="7469188" y="2614613"/>
          <p14:tracePt t="81079" x="7475538" y="2601913"/>
          <p14:tracePt t="81088" x="7496175" y="2576513"/>
          <p14:tracePt t="81095" x="7502525" y="2555875"/>
          <p14:tracePt t="81104" x="7515225" y="2543175"/>
          <p14:tracePt t="81110" x="7515225" y="2536825"/>
          <p14:tracePt t="81118" x="7521575" y="2511425"/>
          <p14:tracePt t="81150" x="7521575" y="2505075"/>
          <p14:tracePt t="81249" x="7515225" y="2517775"/>
          <p14:tracePt t="81255" x="7502525" y="2536825"/>
          <p14:tracePt t="81263" x="7489825" y="2576513"/>
          <p14:tracePt t="81271" x="7481888" y="2608263"/>
          <p14:tracePt t="81279" x="7475538" y="2633663"/>
          <p14:tracePt t="81288" x="7475538" y="2660650"/>
          <p14:tracePt t="81295" x="7475538" y="2686050"/>
          <p14:tracePt t="81305" x="7475538" y="2705100"/>
          <p14:tracePt t="81310" x="7475538" y="2711450"/>
          <p14:tracePt t="81318" x="7489825" y="2732088"/>
          <p14:tracePt t="81326" x="7496175" y="2738438"/>
          <p14:tracePt t="81334" x="7502525" y="2744788"/>
          <p14:tracePt t="81342" x="7508875" y="2744788"/>
          <p14:tracePt t="81350" x="7515225" y="2744788"/>
          <p14:tracePt t="81358" x="7521575" y="2744788"/>
          <p14:tracePt t="81375" x="7527925" y="2744788"/>
          <p14:tracePt t="81382" x="7534275" y="2744788"/>
          <p14:tracePt t="81390" x="7540625" y="2744788"/>
          <p14:tracePt t="81399" x="7561263" y="2738438"/>
          <p14:tracePt t="81406" x="7567613" y="2732088"/>
          <p14:tracePt t="81415" x="7580313" y="2711450"/>
          <p14:tracePt t="81423" x="7593013" y="2673350"/>
          <p14:tracePt t="81431" x="7593013" y="2660650"/>
          <p14:tracePt t="81441" x="7605713" y="2627313"/>
          <p14:tracePt t="81450" x="7605713" y="2614613"/>
          <p14:tracePt t="81454" x="7605713" y="2595563"/>
          <p14:tracePt t="81462" x="7605713" y="2589213"/>
          <p14:tracePt t="81470" x="7605713" y="2576513"/>
          <p14:tracePt t="81478" x="7605713" y="2568575"/>
          <p14:tracePt t="81486" x="7605713" y="2562225"/>
          <p14:tracePt t="81494" x="7605713" y="2555875"/>
          <p14:tracePt t="81502" x="7586663" y="2543175"/>
          <p14:tracePt t="81510" x="7567613" y="2524125"/>
          <p14:tracePt t="81518" x="7561263" y="2517775"/>
          <p14:tracePt t="81526" x="7534275" y="2517775"/>
          <p14:tracePt t="81534" x="7489825" y="2498725"/>
          <p14:tracePt t="81542" x="7450138" y="2490788"/>
          <p14:tracePt t="81550" x="7372350" y="2471738"/>
          <p14:tracePt t="81558" x="7313613" y="2471738"/>
          <p14:tracePt t="81566" x="7248525" y="2471738"/>
          <p14:tracePt t="81574" x="7170738" y="2471738"/>
          <p14:tracePt t="81582" x="7080250" y="2471738"/>
          <p14:tracePt t="81590" x="6977063" y="2471738"/>
          <p14:tracePt t="81598" x="6872288" y="2471738"/>
          <p14:tracePt t="81606" x="6750050" y="2471738"/>
          <p14:tracePt t="81614" x="6645275" y="2471738"/>
          <p14:tracePt t="81622" x="6521450" y="2471738"/>
          <p14:tracePt t="81631" x="6418263" y="2471738"/>
          <p14:tracePt t="81638" x="6315075" y="2471738"/>
          <p14:tracePt t="81647" x="6216650" y="2471738"/>
          <p14:tracePt t="81654" x="6159500" y="2471738"/>
          <p14:tracePt t="81662" x="6100763" y="2471738"/>
          <p14:tracePt t="81670" x="6061075" y="2471738"/>
          <p14:tracePt t="81679" x="6016625" y="2471738"/>
          <p14:tracePt t="81687" x="5957888" y="2471738"/>
          <p14:tracePt t="81695" x="5924550" y="2471738"/>
          <p14:tracePt t="81702" x="5880100" y="2471738"/>
          <p14:tracePt t="81710" x="5827713" y="2471738"/>
          <p14:tracePt t="81718" x="5781675" y="2471738"/>
          <p14:tracePt t="81726" x="5737225" y="2471738"/>
          <p14:tracePt t="81734" x="5703888" y="2471738"/>
          <p14:tracePt t="81742" x="5659438" y="2471738"/>
          <p14:tracePt t="81750" x="5619750" y="2471738"/>
          <p14:tracePt t="81758" x="5588000" y="2471738"/>
          <p14:tracePt t="81766" x="5575300" y="2471738"/>
          <p14:tracePt t="81774" x="5561013" y="2471738"/>
          <p14:tracePt t="81782" x="5541963" y="2478088"/>
          <p14:tracePt t="81790" x="5529263" y="2484438"/>
          <p14:tracePt t="81799" x="5522913" y="2484438"/>
          <p14:tracePt t="81806" x="5510213" y="2490788"/>
          <p14:tracePt t="81814" x="5503863" y="2490788"/>
          <p14:tracePt t="81822" x="5497513" y="2490788"/>
          <p14:tracePt t="81839" x="5476875" y="2505075"/>
          <p14:tracePt t="81855" x="5470525" y="2505075"/>
          <p14:tracePt t="81872" x="5464175" y="2511425"/>
          <p14:tracePt t="81888" x="5457825" y="2517775"/>
          <p14:tracePt t="81950" x="5457825" y="2524125"/>
          <p14:tracePt t="81958" x="5457825" y="2530475"/>
          <p14:tracePt t="81966" x="5476875" y="2536825"/>
          <p14:tracePt t="81974" x="5483225" y="2536825"/>
          <p14:tracePt t="81982" x="5497513" y="2536825"/>
          <p14:tracePt t="81990" x="5510213" y="2536825"/>
          <p14:tracePt t="81998" x="5522913" y="2536825"/>
          <p14:tracePt t="82020" x="5541963" y="2536825"/>
          <p14:tracePt t="82022" x="5561013" y="2536825"/>
          <p14:tracePt t="82039" x="5581650" y="2536825"/>
          <p14:tracePt t="82055" x="5588000" y="2536825"/>
          <p14:tracePt t="82063" x="5600700" y="2536825"/>
          <p14:tracePt t="82095" x="5607050" y="2536825"/>
          <p14:tracePt t="82119" x="5613400" y="2536825"/>
          <p14:tracePt t="82127" x="5619750" y="2536825"/>
          <p14:tracePt t="82599" x="0" y="0"/>
        </p14:tracePtLst>
        <p14:tracePtLst>
          <p14:tracePt t="87704" x="1590675" y="3133725"/>
          <p14:tracePt t="87912" x="1597025" y="3133725"/>
          <p14:tracePt t="87918" x="1609725" y="3133725"/>
          <p14:tracePt t="87926" x="1616075" y="3133725"/>
          <p14:tracePt t="87935" x="1622425" y="3133725"/>
          <p14:tracePt t="87942" x="1635125" y="3133725"/>
          <p14:tracePt t="87960" x="1662113" y="3133725"/>
          <p14:tracePt t="87966" x="1668463" y="3140075"/>
          <p14:tracePt t="87975" x="1681163" y="3140075"/>
          <p14:tracePt t="87982" x="1687513" y="3140075"/>
          <p14:tracePt t="87991" x="1700213" y="3146425"/>
          <p14:tracePt t="88010" x="1725613" y="3146425"/>
          <p14:tracePt t="88023" x="1739900" y="3146425"/>
          <p14:tracePt t="88031" x="1746250" y="3146425"/>
          <p14:tracePt t="88039" x="1758950" y="3152775"/>
          <p14:tracePt t="88047" x="1765300" y="3152775"/>
          <p14:tracePt t="88055" x="1771650" y="3152775"/>
          <p14:tracePt t="88063" x="1784350" y="3152775"/>
          <p14:tracePt t="88071" x="1790700" y="3152775"/>
          <p14:tracePt t="88081" x="1797050" y="3152775"/>
          <p14:tracePt t="88087" x="1803400" y="3152775"/>
          <p14:tracePt t="88095" x="1817688" y="3152775"/>
          <p14:tracePt t="88103" x="1824038" y="3152775"/>
          <p14:tracePt t="88119" x="1830388" y="3152775"/>
          <p14:tracePt t="88127" x="1836738" y="3152775"/>
          <p14:tracePt t="88134" x="1843088" y="3152775"/>
          <p14:tracePt t="88142" x="1849438" y="3152775"/>
          <p14:tracePt t="88150" x="1862138" y="3152775"/>
          <p14:tracePt t="88158" x="1868488" y="3159125"/>
          <p14:tracePt t="88167" x="1889125" y="3159125"/>
          <p14:tracePt t="88175" x="1901825" y="3165475"/>
          <p14:tracePt t="88183" x="1914525" y="3165475"/>
          <p14:tracePt t="88191" x="1927225" y="3165475"/>
          <p14:tracePt t="88200" x="1952625" y="3173413"/>
          <p14:tracePt t="88207" x="1979613" y="3173413"/>
          <p14:tracePt t="88215" x="2011363" y="3186113"/>
          <p14:tracePt t="88223" x="2032000" y="3186113"/>
          <p14:tracePt t="88231" x="2044700" y="3186113"/>
          <p14:tracePt t="88239" x="2051050" y="3186113"/>
          <p14:tracePt t="88248" x="2070100" y="3186113"/>
          <p14:tracePt t="88263" x="2082800" y="3186113"/>
          <p14:tracePt t="88271" x="2089150" y="3186113"/>
          <p14:tracePt t="88279" x="2109788" y="3186113"/>
          <p14:tracePt t="88289" x="2122488" y="3186113"/>
          <p14:tracePt t="88295" x="2135188" y="3192463"/>
          <p14:tracePt t="88311" x="2147888" y="3192463"/>
          <p14:tracePt t="88319" x="2166938" y="3192463"/>
          <p14:tracePt t="88327" x="2181225" y="3192463"/>
          <p14:tracePt t="88343" x="2187575" y="3192463"/>
          <p14:tracePt t="88351" x="2200275" y="3192463"/>
          <p14:tracePt t="88360" x="2206625" y="3192463"/>
          <p14:tracePt t="88367" x="2212975" y="3192463"/>
          <p14:tracePt t="88376" x="2219325" y="3192463"/>
          <p14:tracePt t="88383" x="2225675" y="3192463"/>
          <p14:tracePt t="88391" x="2232025" y="3192463"/>
          <p14:tracePt t="88399" x="2238375" y="3192463"/>
          <p14:tracePt t="88407" x="2244725" y="3192463"/>
          <p14:tracePt t="88415" x="2259013" y="3192463"/>
          <p14:tracePt t="88431" x="2265363" y="3192463"/>
          <p14:tracePt t="88439" x="2278063" y="3192463"/>
          <p14:tracePt t="88447" x="2284413" y="3192463"/>
          <p14:tracePt t="88455" x="2297113" y="3192463"/>
          <p14:tracePt t="88487" x="2303463" y="3192463"/>
          <p14:tracePt t="88503" x="2309813" y="3192463"/>
          <p14:tracePt t="88519" x="2316163" y="3192463"/>
          <p14:tracePt t="88559" x="2324100" y="3192463"/>
          <p14:tracePt t="88567" x="2330450" y="3192463"/>
          <p14:tracePt t="88583" x="2336800" y="3192463"/>
          <p14:tracePt t="88599" x="2349500" y="3192463"/>
          <p14:tracePt t="88607" x="2355850" y="3192463"/>
          <p14:tracePt t="88615" x="2362200" y="3192463"/>
          <p14:tracePt t="88631" x="2381250" y="3186113"/>
          <p14:tracePt t="88647" x="2393950" y="3165475"/>
          <p14:tracePt t="88655" x="2401888" y="3159125"/>
          <p14:tracePt t="88663" x="2401888" y="3152775"/>
          <p14:tracePt t="88671" x="2408238" y="3146425"/>
          <p14:tracePt t="88681" x="2408238" y="3140075"/>
          <p14:tracePt t="88687" x="2408238" y="3133725"/>
          <p14:tracePt t="88697" x="2408238" y="3121025"/>
          <p14:tracePt t="88703" x="2408238" y="3114675"/>
          <p14:tracePt t="88712" x="2408238" y="3101975"/>
          <p14:tracePt t="88719" x="2408238" y="3095625"/>
          <p14:tracePt t="88727" x="2408238" y="3087688"/>
          <p14:tracePt t="88735" x="2408238" y="3074988"/>
          <p14:tracePt t="88745" x="2408238" y="3068638"/>
          <p14:tracePt t="88751" x="2401888" y="3062288"/>
          <p14:tracePt t="88760" x="2393950" y="3055938"/>
          <p14:tracePt t="88775" x="2387600" y="3049588"/>
          <p14:tracePt t="88791" x="2381250" y="3043238"/>
          <p14:tracePt t="88799" x="2374900" y="3036888"/>
          <p14:tracePt t="88807" x="2368550" y="3030538"/>
          <p14:tracePt t="88815" x="2355850" y="3016250"/>
          <p14:tracePt t="88823" x="2349500" y="3009900"/>
          <p14:tracePt t="88831" x="2336800" y="3003550"/>
          <p14:tracePt t="88847" x="2309813" y="2984500"/>
          <p14:tracePt t="88855" x="2297113" y="2984500"/>
          <p14:tracePt t="88871" x="2271713" y="2978150"/>
          <p14:tracePt t="88880" x="2265363" y="2971800"/>
          <p14:tracePt t="88887" x="2259013" y="2965450"/>
          <p14:tracePt t="88903" x="2252663" y="2965450"/>
          <p14:tracePt t="88911" x="2244725" y="2965450"/>
          <p14:tracePt t="88919" x="2232025" y="2965450"/>
          <p14:tracePt t="88929" x="2225675" y="2959100"/>
          <p14:tracePt t="88951" x="2206625" y="2952750"/>
          <p14:tracePt t="88966" x="2193925" y="2952750"/>
          <p14:tracePt t="88974" x="2181225" y="2946400"/>
          <p14:tracePt t="88982" x="2166938" y="2946400"/>
          <p14:tracePt t="88990" x="2141538" y="2946400"/>
          <p14:tracePt t="89009" x="2089150" y="2946400"/>
          <p14:tracePt t="89014" x="2057400" y="2946400"/>
          <p14:tracePt t="89022" x="2032000" y="2946400"/>
          <p14:tracePt t="89030" x="1998663" y="2946400"/>
          <p14:tracePt t="89038" x="1985963" y="2932113"/>
          <p14:tracePt t="89046" x="1966913" y="2932113"/>
          <p14:tracePt t="89054" x="1946275" y="2932113"/>
          <p14:tracePt t="89062" x="1927225" y="2925763"/>
          <p14:tracePt t="89071" x="1920875" y="2925763"/>
          <p14:tracePt t="89087" x="1914525" y="2925763"/>
          <p14:tracePt t="89097" x="1908175" y="2925763"/>
          <p14:tracePt t="89103" x="1901825" y="2925763"/>
          <p14:tracePt t="89128" x="1895475" y="2925763"/>
          <p14:tracePt t="89151" x="1882775" y="2925763"/>
          <p14:tracePt t="89161" x="1874838" y="2925763"/>
          <p14:tracePt t="89167" x="1862138" y="2925763"/>
          <p14:tracePt t="89175" x="1849438" y="2925763"/>
          <p14:tracePt t="89183" x="1836738" y="2925763"/>
          <p14:tracePt t="89191" x="1817688" y="2925763"/>
          <p14:tracePt t="89200" x="1803400" y="2925763"/>
          <p14:tracePt t="89207" x="1790700" y="2938463"/>
          <p14:tracePt t="89215" x="1771650" y="2938463"/>
          <p14:tracePt t="89223" x="1765300" y="2946400"/>
          <p14:tracePt t="89232" x="1752600" y="2952750"/>
          <p14:tracePt t="89238" x="1739900" y="2959100"/>
          <p14:tracePt t="89246" x="1731963" y="2959100"/>
          <p14:tracePt t="89262" x="1719263" y="2971800"/>
          <p14:tracePt t="89270" x="1712913" y="2978150"/>
          <p14:tracePt t="89278" x="1706563" y="2984500"/>
          <p14:tracePt t="89287" x="1700213" y="2990850"/>
          <p14:tracePt t="89294" x="1700213" y="2997200"/>
          <p14:tracePt t="89304" x="1700213" y="3003550"/>
          <p14:tracePt t="89311" x="1700213" y="3016250"/>
          <p14:tracePt t="89319" x="1700213" y="3024188"/>
          <p14:tracePt t="89327" x="1700213" y="3049588"/>
          <p14:tracePt t="89336" x="1700213" y="3062288"/>
          <p14:tracePt t="89344" x="1700213" y="3068638"/>
          <p14:tracePt t="89351" x="1700213" y="3081338"/>
          <p14:tracePt t="89360" x="1706563" y="3095625"/>
          <p14:tracePt t="89367" x="1719263" y="3114675"/>
          <p14:tracePt t="89375" x="1739900" y="3127375"/>
          <p14:tracePt t="89383" x="1746250" y="3133725"/>
          <p14:tracePt t="89391" x="1758950" y="3152775"/>
          <p14:tracePt t="89399" x="1765300" y="3159125"/>
          <p14:tracePt t="89407" x="1771650" y="3165475"/>
          <p14:tracePt t="89415" x="1784350" y="3179763"/>
          <p14:tracePt t="89431" x="1803400" y="3186113"/>
          <p14:tracePt t="89439" x="1811338" y="3186113"/>
          <p14:tracePt t="89447" x="1817688" y="3192463"/>
          <p14:tracePt t="89455" x="1824038" y="3192463"/>
          <p14:tracePt t="89464" x="1836738" y="3192463"/>
          <p14:tracePt t="89471" x="1843088" y="3198813"/>
          <p14:tracePt t="89480" x="1855788" y="3198813"/>
          <p14:tracePt t="89487" x="1862138" y="3198813"/>
          <p14:tracePt t="89497" x="1882775" y="3198813"/>
          <p14:tracePt t="89512" x="1901825" y="3198813"/>
          <p14:tracePt t="89519" x="1920875" y="3205163"/>
          <p14:tracePt t="89528" x="1927225" y="3205163"/>
          <p14:tracePt t="89535" x="1946275" y="3205163"/>
          <p14:tracePt t="89543" x="1952625" y="3205163"/>
          <p14:tracePt t="89551" x="1973263" y="3205163"/>
          <p14:tracePt t="89562" x="1998663" y="3205163"/>
          <p14:tracePt t="89567" x="2011363" y="3224213"/>
          <p14:tracePt t="89575" x="2017713" y="3224213"/>
          <p14:tracePt t="89583" x="2024063" y="3224213"/>
          <p14:tracePt t="89591" x="2038350" y="3224213"/>
          <p14:tracePt t="89607" x="2070100" y="3224213"/>
          <p14:tracePt t="89615" x="2089150" y="3224213"/>
          <p14:tracePt t="89623" x="2095500" y="3224213"/>
          <p14:tracePt t="89632" x="2109788" y="3224213"/>
          <p14:tracePt t="89638" x="2122488" y="3224213"/>
          <p14:tracePt t="89646" x="2128838" y="3224213"/>
          <p14:tracePt t="89654" x="2160588" y="3224213"/>
          <p14:tracePt t="89662" x="2173288" y="3224213"/>
          <p14:tracePt t="89670" x="2200275" y="3224213"/>
          <p14:tracePt t="89678" x="2212975" y="3224213"/>
          <p14:tracePt t="89687" x="2225675" y="3224213"/>
          <p14:tracePt t="89694" x="2238375" y="3224213"/>
          <p14:tracePt t="89703" x="2259013" y="3224213"/>
          <p14:tracePt t="89719" x="2265363" y="3217863"/>
          <p14:tracePt t="89729" x="2271713" y="3217863"/>
          <p14:tracePt t="89743" x="2284413" y="3205163"/>
          <p14:tracePt t="89750" x="2290763" y="3198813"/>
          <p14:tracePt t="89760" x="2297113" y="3198813"/>
          <p14:tracePt t="89766" x="2309813" y="3192463"/>
          <p14:tracePt t="89782" x="2316163" y="3186113"/>
          <p14:tracePt t="89791" x="2324100" y="3179763"/>
          <p14:tracePt t="89798" x="2330450" y="3173413"/>
          <p14:tracePt t="89814" x="2343150" y="3152775"/>
          <p14:tracePt t="89822" x="2343150" y="3146425"/>
          <p14:tracePt t="89830" x="2343150" y="3140075"/>
          <p14:tracePt t="89838" x="2349500" y="3114675"/>
          <p14:tracePt t="89846" x="2349500" y="3108325"/>
          <p14:tracePt t="89854" x="2349500" y="3101975"/>
          <p14:tracePt t="89862" x="2349500" y="3087688"/>
          <p14:tracePt t="89870" x="2349500" y="3068638"/>
          <p14:tracePt t="89878" x="2349500" y="3062288"/>
          <p14:tracePt t="89886" x="2349500" y="3036888"/>
          <p14:tracePt t="89894" x="2349500" y="3024188"/>
          <p14:tracePt t="89910" x="2349500" y="3016250"/>
          <p14:tracePt t="89919" x="2349500" y="3003550"/>
          <p14:tracePt t="89929" x="2349500" y="2997200"/>
          <p14:tracePt t="89935" x="2349500" y="2984500"/>
          <p14:tracePt t="89944" x="2349500" y="2978150"/>
          <p14:tracePt t="89951" x="2349500" y="2971800"/>
          <p14:tracePt t="89961" x="2349500" y="2959100"/>
          <p14:tracePt t="89967" x="2349500" y="2932113"/>
          <p14:tracePt t="89975" x="2349500" y="2919413"/>
          <p14:tracePt t="89984" x="2349500" y="2913063"/>
          <p14:tracePt t="89991" x="2349500" y="2900363"/>
          <p14:tracePt t="90014" x="2343150" y="2874963"/>
          <p14:tracePt t="90015" x="2343150" y="2867025"/>
          <p14:tracePt t="90023" x="2336800" y="2860675"/>
          <p14:tracePt t="90039" x="2330450" y="2847975"/>
          <p14:tracePt t="90055" x="2324100" y="2841625"/>
          <p14:tracePt t="90071" x="2316163" y="2835275"/>
          <p14:tracePt t="90080" x="2309813" y="2828925"/>
          <p14:tracePt t="90086" x="2297113" y="2822575"/>
          <p14:tracePt t="90102" x="2284413" y="2822575"/>
          <p14:tracePt t="90118" x="2265363" y="2816225"/>
          <p14:tracePt t="90127" x="2252663" y="2816225"/>
          <p14:tracePt t="90134" x="2238375" y="2816225"/>
          <p14:tracePt t="90143" x="2225675" y="2816225"/>
          <p14:tracePt t="90151" x="2206625" y="2816225"/>
          <p14:tracePt t="90160" x="2187575" y="2816225"/>
          <p14:tracePt t="90167" x="2160588" y="2816225"/>
          <p14:tracePt t="90175" x="2128838" y="2816225"/>
          <p14:tracePt t="90183" x="2103438" y="2816225"/>
          <p14:tracePt t="90193" x="2070100" y="2816225"/>
          <p14:tracePt t="90199" x="2032000" y="2816225"/>
          <p14:tracePt t="90207" x="2017713" y="2816225"/>
          <p14:tracePt t="90215" x="2005013" y="2816225"/>
          <p14:tracePt t="90223" x="1998663" y="2822575"/>
          <p14:tracePt t="90231" x="1985963" y="2822575"/>
          <p14:tracePt t="90239" x="1979613" y="2822575"/>
          <p14:tracePt t="90247" x="1966913" y="2822575"/>
          <p14:tracePt t="90257" x="1960563" y="2828925"/>
          <p14:tracePt t="90289" x="1952625" y="2828925"/>
          <p14:tracePt t="90302" x="1946275" y="2828925"/>
          <p14:tracePt t="90310" x="1927225" y="2835275"/>
          <p14:tracePt t="90319" x="1920875" y="2835275"/>
          <p14:tracePt t="90327" x="1914525" y="2835275"/>
          <p14:tracePt t="90334" x="1901825" y="2841625"/>
          <p14:tracePt t="90343" x="1889125" y="2854325"/>
          <p14:tracePt t="90350" x="1874838" y="2854325"/>
          <p14:tracePt t="90358" x="1868488" y="2860675"/>
          <p14:tracePt t="90366" x="1849438" y="2867025"/>
          <p14:tracePt t="90374" x="1843088" y="2874963"/>
          <p14:tracePt t="90382" x="1830388" y="2887663"/>
          <p14:tracePt t="90390" x="1824038" y="2894013"/>
          <p14:tracePt t="90398" x="1811338" y="2900363"/>
          <p14:tracePt t="90407" x="1803400" y="2906713"/>
          <p14:tracePt t="90414" x="1797050" y="2913063"/>
          <p14:tracePt t="90423" x="1790700" y="2919413"/>
          <p14:tracePt t="90430" x="1784350" y="2925763"/>
          <p14:tracePt t="90438" x="1778000" y="2946400"/>
          <p14:tracePt t="90446" x="1771650" y="2965450"/>
          <p14:tracePt t="90454" x="1765300" y="2971800"/>
          <p14:tracePt t="90470" x="1765300" y="2990850"/>
          <p14:tracePt t="90486" x="1765300" y="2997200"/>
          <p14:tracePt t="90494" x="1765300" y="3016250"/>
          <p14:tracePt t="90502" x="1765300" y="3036888"/>
          <p14:tracePt t="90510" x="1765300" y="3043238"/>
          <p14:tracePt t="90518" x="1765300" y="3049588"/>
          <p14:tracePt t="90527" x="1765300" y="3055938"/>
          <p14:tracePt t="90534" x="1765300" y="3068638"/>
          <p14:tracePt t="90543" x="1771650" y="3081338"/>
          <p14:tracePt t="90550" x="1778000" y="3087688"/>
          <p14:tracePt t="90558" x="1784350" y="3101975"/>
          <p14:tracePt t="90566" x="1797050" y="3114675"/>
          <p14:tracePt t="90575" x="1797050" y="3121025"/>
          <p14:tracePt t="90584" x="1817688" y="3127375"/>
          <p14:tracePt t="90591" x="1824038" y="3133725"/>
          <p14:tracePt t="90599" x="1836738" y="3146425"/>
          <p14:tracePt t="90617" x="1849438" y="3146425"/>
          <p14:tracePt t="90623" x="1862138" y="3146425"/>
          <p14:tracePt t="90631" x="1889125" y="3152775"/>
          <p14:tracePt t="90639" x="1901825" y="3152775"/>
          <p14:tracePt t="90649" x="1920875" y="3159125"/>
          <p14:tracePt t="90654" x="1933575" y="3173413"/>
          <p14:tracePt t="90662" x="1973263" y="3179763"/>
          <p14:tracePt t="90670" x="2005013" y="3186113"/>
          <p14:tracePt t="90678" x="2038350" y="3186113"/>
          <p14:tracePt t="90686" x="2082800" y="3186113"/>
          <p14:tracePt t="90695" x="2116138" y="3186113"/>
          <p14:tracePt t="90702" x="2141538" y="3186113"/>
          <p14:tracePt t="90710" x="2166938" y="3186113"/>
          <p14:tracePt t="90718" x="2181225" y="3186113"/>
          <p14:tracePt t="90728" x="2193925" y="3186113"/>
          <p14:tracePt t="90735" x="2200275" y="3186113"/>
          <p14:tracePt t="90743" x="2219325" y="3186113"/>
          <p14:tracePt t="90751" x="2225675" y="3186113"/>
          <p14:tracePt t="90759" x="2238375" y="3186113"/>
          <p14:tracePt t="90775" x="2244725" y="3186113"/>
          <p14:tracePt t="90785" x="2252663" y="3186113"/>
          <p14:tracePt t="90790" x="2259013" y="3186113"/>
          <p14:tracePt t="90798" x="2271713" y="3186113"/>
          <p14:tracePt t="90806" x="2278063" y="3179763"/>
          <p14:tracePt t="90815" x="2290763" y="3165475"/>
          <p14:tracePt t="90830" x="2297113" y="3159125"/>
          <p14:tracePt t="90838" x="2303463" y="3152775"/>
          <p14:tracePt t="90863" x="2303463" y="3146425"/>
          <p14:tracePt t="90871" x="2309813" y="3133725"/>
          <p14:tracePt t="90879" x="2309813" y="3127375"/>
          <p14:tracePt t="90887" x="2309813" y="3121025"/>
          <p14:tracePt t="90895" x="2309813" y="3114675"/>
          <p14:tracePt t="90903" x="2309813" y="3087688"/>
          <p14:tracePt t="90919" x="2309813" y="3074988"/>
          <p14:tracePt t="90928" x="2309813" y="3068638"/>
          <p14:tracePt t="90934" x="2309813" y="3049588"/>
          <p14:tracePt t="90950" x="2303463" y="3043238"/>
          <p14:tracePt t="90958" x="2297113" y="3036888"/>
          <p14:tracePt t="90974" x="2290763" y="3030538"/>
          <p14:tracePt t="90982" x="2284413" y="3024188"/>
          <p14:tracePt t="90991" x="2278063" y="3016250"/>
          <p14:tracePt t="91017" x="2271713" y="3009900"/>
          <p14:tracePt t="91024" x="2265363" y="2997200"/>
          <p14:tracePt t="91031" x="2259013" y="2978150"/>
          <p14:tracePt t="91039" x="2252663" y="2971800"/>
          <p14:tracePt t="91050" x="2232025" y="2959100"/>
          <p14:tracePt t="91055" x="2232025" y="2952750"/>
          <p14:tracePt t="91063" x="2225675" y="2946400"/>
          <p14:tracePt t="91071" x="2219325" y="2938463"/>
          <p14:tracePt t="91087" x="2219325" y="2932113"/>
          <p14:tracePt t="91102" x="2212975" y="2925763"/>
          <p14:tracePt t="91127" x="2193925" y="2919413"/>
          <p14:tracePt t="91142" x="2187575" y="2919413"/>
          <p14:tracePt t="91150" x="2181225" y="2919413"/>
          <p14:tracePt t="91158" x="2173288" y="2919413"/>
          <p14:tracePt t="91166" x="2166938" y="2919413"/>
          <p14:tracePt t="91174" x="2154238" y="2913063"/>
          <p14:tracePt t="91182" x="2141538" y="2913063"/>
          <p14:tracePt t="91190" x="2135188" y="2906713"/>
          <p14:tracePt t="91198" x="2122488" y="2906713"/>
          <p14:tracePt t="91206" x="2103438" y="2900363"/>
          <p14:tracePt t="91214" x="2095500" y="2900363"/>
          <p14:tracePt t="91222" x="2076450" y="2900363"/>
          <p14:tracePt t="91230" x="2063750" y="2900363"/>
          <p14:tracePt t="91239" x="2057400" y="2900363"/>
          <p14:tracePt t="91247" x="2032000" y="2900363"/>
          <p14:tracePt t="91255" x="2017713" y="2900363"/>
          <p14:tracePt t="91263" x="2005013" y="2900363"/>
          <p14:tracePt t="91271" x="1979613" y="2900363"/>
          <p14:tracePt t="91279" x="1966913" y="2900363"/>
          <p14:tracePt t="91289" x="1952625" y="2900363"/>
          <p14:tracePt t="91295" x="1939925" y="2900363"/>
          <p14:tracePt t="91305" x="1920875" y="2900363"/>
          <p14:tracePt t="91312" x="1908175" y="2900363"/>
          <p14:tracePt t="91319" x="1901825" y="2900363"/>
          <p14:tracePt t="91327" x="1882775" y="2900363"/>
          <p14:tracePt t="91335" x="1862138" y="2906713"/>
          <p14:tracePt t="91343" x="1849438" y="2913063"/>
          <p14:tracePt t="91352" x="1824038" y="2919413"/>
          <p14:tracePt t="91359" x="1811338" y="2932113"/>
          <p14:tracePt t="91367" x="1790700" y="2946400"/>
          <p14:tracePt t="91374" x="1784350" y="2952750"/>
          <p14:tracePt t="91382" x="1778000" y="2959100"/>
          <p14:tracePt t="91390" x="1771650" y="2965450"/>
          <p14:tracePt t="91398" x="1758950" y="2978150"/>
          <p14:tracePt t="91414" x="1758950" y="2997200"/>
          <p14:tracePt t="91422" x="1758950" y="3009900"/>
          <p14:tracePt t="91430" x="1758950" y="3043238"/>
          <p14:tracePt t="91439" x="1758950" y="3055938"/>
          <p14:tracePt t="91446" x="1778000" y="3095625"/>
          <p14:tracePt t="91454" x="1784350" y="3101975"/>
          <p14:tracePt t="91462" x="1811338" y="3114675"/>
          <p14:tracePt t="91471" x="1817688" y="3121025"/>
          <p14:tracePt t="91479" x="1836738" y="3140075"/>
          <p14:tracePt t="91489" x="1849438" y="3146425"/>
          <p14:tracePt t="91496" x="1868488" y="3146425"/>
          <p14:tracePt t="91505" x="1882775" y="3152775"/>
          <p14:tracePt t="91512" x="1908175" y="3159125"/>
          <p14:tracePt t="91519" x="1939925" y="3173413"/>
          <p14:tracePt t="91527" x="1966913" y="3179763"/>
          <p14:tracePt t="91536" x="2005013" y="3186113"/>
          <p14:tracePt t="91543" x="2038350" y="3198813"/>
          <p14:tracePt t="91551" x="2063750" y="3198813"/>
          <p14:tracePt t="91559" x="2082800" y="3198813"/>
          <p14:tracePt t="91567" x="2109788" y="3205163"/>
          <p14:tracePt t="91575" x="2147888" y="3205163"/>
          <p14:tracePt t="91583" x="2166938" y="3205163"/>
          <p14:tracePt t="91591" x="2181225" y="3205163"/>
          <p14:tracePt t="91599" x="2206625" y="3205163"/>
          <p14:tracePt t="91607" x="2232025" y="3205163"/>
          <p14:tracePt t="91615" x="2238375" y="3205163"/>
          <p14:tracePt t="91623" x="2252663" y="3205163"/>
          <p14:tracePt t="91631" x="2259013" y="3205163"/>
          <p14:tracePt t="91639" x="2271713" y="3198813"/>
          <p14:tracePt t="91647" x="2290763" y="3179763"/>
          <p14:tracePt t="91655" x="2297113" y="3173413"/>
          <p14:tracePt t="91670" x="2303463" y="3152775"/>
          <p14:tracePt t="91678" x="2303463" y="3146425"/>
          <p14:tracePt t="91686" x="2303463" y="3140075"/>
          <p14:tracePt t="91694" x="2303463" y="3127375"/>
          <p14:tracePt t="91711" x="2303463" y="3114675"/>
          <p14:tracePt t="91718" x="2303463" y="3108325"/>
          <p14:tracePt t="91726" x="2303463" y="3101975"/>
          <p14:tracePt t="91736" x="2303463" y="3087688"/>
          <p14:tracePt t="91743" x="2303463" y="3081338"/>
          <p14:tracePt t="91751" x="2303463" y="3055938"/>
          <p14:tracePt t="91768" x="2284413" y="3043238"/>
          <p14:tracePt t="91775" x="2278063" y="3036888"/>
          <p14:tracePt t="91783" x="2271713" y="3036888"/>
          <p14:tracePt t="91791" x="2265363" y="3030538"/>
          <p14:tracePt t="91799" x="2252663" y="3024188"/>
          <p14:tracePt t="91807" x="2244725" y="3016250"/>
          <p14:tracePt t="91847" x="2238375" y="3016250"/>
          <p14:tracePt t="91863" x="2232025" y="3016250"/>
          <p14:tracePt t="91871" x="2225675" y="3009900"/>
          <p14:tracePt t="91887" x="2219325" y="3009900"/>
          <p14:tracePt t="91895" x="2206625" y="2997200"/>
          <p14:tracePt t="91904" x="2200275" y="2990850"/>
          <p14:tracePt t="91911" x="2193925" y="2990850"/>
          <p14:tracePt t="91919" x="2166938" y="2984500"/>
          <p14:tracePt t="91927" x="2147888" y="2971800"/>
          <p14:tracePt t="91937" x="2122488" y="2952750"/>
          <p14:tracePt t="91943" x="2082800" y="2946400"/>
          <p14:tracePt t="91951" x="2076450" y="2946400"/>
          <p14:tracePt t="91959" x="2063750" y="2946400"/>
          <p14:tracePt t="91969" x="2038350" y="2932113"/>
          <p14:tracePt t="91975" x="2032000" y="2925763"/>
          <p14:tracePt t="91983" x="2017713" y="2925763"/>
          <p14:tracePt t="91991" x="2005013" y="2919413"/>
          <p14:tracePt t="92015" x="1992313" y="2919413"/>
          <p14:tracePt t="92023" x="1985963" y="2919413"/>
          <p14:tracePt t="92031" x="1979613" y="2919413"/>
          <p14:tracePt t="92039" x="1960563" y="2919413"/>
          <p14:tracePt t="92047" x="1952625" y="2919413"/>
          <p14:tracePt t="92055" x="1939925" y="2919413"/>
          <p14:tracePt t="92063" x="1933575" y="2919413"/>
          <p14:tracePt t="92071" x="1920875" y="2919413"/>
          <p14:tracePt t="92087" x="1908175" y="2919413"/>
          <p14:tracePt t="92096" x="1895475" y="2919413"/>
          <p14:tracePt t="92103" x="1882775" y="2919413"/>
          <p14:tracePt t="92111" x="1855788" y="2919413"/>
          <p14:tracePt t="92119" x="1849438" y="2919413"/>
          <p14:tracePt t="92127" x="1836738" y="2925763"/>
          <p14:tracePt t="92135" x="1830388" y="2932113"/>
          <p14:tracePt t="92143" x="1824038" y="2938463"/>
          <p14:tracePt t="92151" x="1817688" y="2946400"/>
          <p14:tracePt t="92159" x="1811338" y="2952750"/>
          <p14:tracePt t="92168" x="1803400" y="2959100"/>
          <p14:tracePt t="92175" x="1797050" y="2965450"/>
          <p14:tracePt t="92183" x="1797050" y="2978150"/>
          <p14:tracePt t="92191" x="1797050" y="3016250"/>
          <p14:tracePt t="92201" x="1797050" y="3030538"/>
          <p14:tracePt t="92207" x="1797050" y="3055938"/>
          <p14:tracePt t="92215" x="1797050" y="3068638"/>
          <p14:tracePt t="92223" x="1797050" y="3074988"/>
          <p14:tracePt t="92232" x="1803400" y="3087688"/>
          <p14:tracePt t="92239" x="1811338" y="3108325"/>
          <p14:tracePt t="92247" x="1830388" y="3114675"/>
          <p14:tracePt t="92255" x="1836738" y="3121025"/>
          <p14:tracePt t="92265" x="1849438" y="3127375"/>
          <p14:tracePt t="92271" x="1874838" y="3133725"/>
          <p14:tracePt t="92280" x="1882775" y="3140075"/>
          <p14:tracePt t="92287" x="1889125" y="3140075"/>
          <p14:tracePt t="92296" x="1908175" y="3146425"/>
          <p14:tracePt t="92303" x="1920875" y="3159125"/>
          <p14:tracePt t="92311" x="1939925" y="3165475"/>
          <p14:tracePt t="92319" x="1952625" y="3173413"/>
          <p14:tracePt t="92335" x="1966913" y="3173413"/>
          <p14:tracePt t="92343" x="1973263" y="3173413"/>
          <p14:tracePt t="92351" x="1992313" y="3179763"/>
          <p14:tracePt t="92358" x="1998663" y="3179763"/>
          <p14:tracePt t="92367" x="2011363" y="3186113"/>
          <p14:tracePt t="92375" x="2032000" y="3186113"/>
          <p14:tracePt t="92383" x="2051050" y="3186113"/>
          <p14:tracePt t="92392" x="2063750" y="3186113"/>
          <p14:tracePt t="92399" x="2076450" y="3186113"/>
          <p14:tracePt t="92407" x="2089150" y="3186113"/>
          <p14:tracePt t="92415" x="2109788" y="3186113"/>
          <p14:tracePt t="92423" x="2116138" y="3186113"/>
          <p14:tracePt t="92431" x="2135188" y="3173413"/>
          <p14:tracePt t="92446" x="2141538" y="3152775"/>
          <p14:tracePt t="92454" x="2154238" y="3140075"/>
          <p14:tracePt t="92463" x="2154238" y="3127375"/>
          <p14:tracePt t="92470" x="2154238" y="3114675"/>
          <p14:tracePt t="92479" x="2154238" y="3108325"/>
          <p14:tracePt t="92486" x="2154238" y="3087688"/>
          <p14:tracePt t="92494" x="2154238" y="3081338"/>
          <p14:tracePt t="92502" x="2154238" y="3068638"/>
          <p14:tracePt t="92511" x="2154238" y="3062288"/>
          <p14:tracePt t="92518" x="2154238" y="3055938"/>
          <p14:tracePt t="92527" x="2154238" y="3049588"/>
          <p14:tracePt t="92535" x="2147888" y="3036888"/>
          <p14:tracePt t="92542" x="2141538" y="3030538"/>
          <p14:tracePt t="92550" x="2128838" y="3016250"/>
          <p14:tracePt t="92558" x="2116138" y="2997200"/>
          <p14:tracePt t="92566" x="2095500" y="2984500"/>
          <p14:tracePt t="92575" x="2082800" y="2978150"/>
          <p14:tracePt t="92582" x="2076450" y="2971800"/>
          <p14:tracePt t="92591" x="2070100" y="2971800"/>
          <p14:tracePt t="92598" x="2063750" y="2965450"/>
          <p14:tracePt t="92606" x="2057400" y="2965450"/>
          <p14:tracePt t="92614" x="2044700" y="2959100"/>
          <p14:tracePt t="92630" x="2017713" y="2946400"/>
          <p14:tracePt t="92638" x="1992313" y="2946400"/>
          <p14:tracePt t="92646" x="1966913" y="2938463"/>
          <p14:tracePt t="92654" x="1939925" y="2938463"/>
          <p14:tracePt t="92663" x="1920875" y="2938463"/>
          <p14:tracePt t="92670" x="1901825" y="2938463"/>
          <p14:tracePt t="92679" x="1868488" y="2938463"/>
          <p14:tracePt t="92687" x="1849438" y="2938463"/>
          <p14:tracePt t="92695" x="1824038" y="2938463"/>
          <p14:tracePt t="92703" x="1811338" y="2938463"/>
          <p14:tracePt t="92711" x="1790700" y="2938463"/>
          <p14:tracePt t="92719" x="1778000" y="2959100"/>
          <p14:tracePt t="92727" x="1771650" y="2965450"/>
          <p14:tracePt t="92735" x="1771650" y="2971800"/>
          <p14:tracePt t="92743" x="1771650" y="2990850"/>
          <p14:tracePt t="92751" x="1771650" y="3003550"/>
          <p14:tracePt t="92759" x="1771650" y="3030538"/>
          <p14:tracePt t="92767" x="1771650" y="3043238"/>
          <p14:tracePt t="92775" x="1771650" y="3049588"/>
          <p14:tracePt t="92783" x="1771650" y="3068638"/>
          <p14:tracePt t="92792" x="1797050" y="3095625"/>
          <p14:tracePt t="92799" x="1811338" y="3095625"/>
          <p14:tracePt t="92807" x="1824038" y="3095625"/>
          <p14:tracePt t="92815" x="1849438" y="3108325"/>
          <p14:tracePt t="92825" x="1868488" y="3114675"/>
          <p14:tracePt t="92831" x="1889125" y="3127375"/>
          <p14:tracePt t="92839" x="1914525" y="3140075"/>
          <p14:tracePt t="92847" x="1933575" y="3140075"/>
          <p14:tracePt t="92856" x="1966913" y="3159125"/>
          <p14:tracePt t="92864" x="1979613" y="3159125"/>
          <p14:tracePt t="92871" x="1998663" y="3159125"/>
          <p14:tracePt t="92880" x="2017713" y="3159125"/>
          <p14:tracePt t="92886" x="2044700" y="3159125"/>
          <p14:tracePt t="92894" x="2070100" y="3159125"/>
          <p14:tracePt t="92902" x="2095500" y="3159125"/>
          <p14:tracePt t="92910" x="2109788" y="3159125"/>
          <p14:tracePt t="92918" x="2122488" y="3159125"/>
          <p14:tracePt t="92926" x="2141538" y="3152775"/>
          <p14:tracePt t="92935" x="2154238" y="3133725"/>
          <p14:tracePt t="92951" x="2160588" y="3108325"/>
          <p14:tracePt t="92959" x="2160588" y="3095625"/>
          <p14:tracePt t="92967" x="2160588" y="3049588"/>
          <p14:tracePt t="92975" x="2160588" y="3036888"/>
          <p14:tracePt t="92983" x="2160588" y="3024188"/>
          <p14:tracePt t="92991" x="2160588" y="2984500"/>
          <p14:tracePt t="92999" x="2154238" y="2978150"/>
          <p14:tracePt t="93007" x="2141538" y="2965450"/>
          <p14:tracePt t="93014" x="2135188" y="2965450"/>
          <p14:tracePt t="93024" x="2122488" y="2965450"/>
          <p14:tracePt t="93032" x="2116138" y="2965450"/>
          <p14:tracePt t="93039" x="2103438" y="2959100"/>
          <p14:tracePt t="93048" x="2076450" y="2952750"/>
          <p14:tracePt t="93057" x="2057400" y="2938463"/>
          <p14:tracePt t="93064" x="2044700" y="2938463"/>
          <p14:tracePt t="93071" x="2032000" y="2938463"/>
          <p14:tracePt t="93080" x="2005013" y="2938463"/>
          <p14:tracePt t="93087" x="1979613" y="2938463"/>
          <p14:tracePt t="93097" x="1960563" y="2938463"/>
          <p14:tracePt t="93103" x="1939925" y="2938463"/>
          <p14:tracePt t="93111" x="1927225" y="2938463"/>
          <p14:tracePt t="93119" x="1914525" y="2938463"/>
          <p14:tracePt t="93126" x="1895475" y="2952750"/>
          <p14:tracePt t="93134" x="1889125" y="2952750"/>
          <p14:tracePt t="93142" x="1882775" y="2959100"/>
          <p14:tracePt t="93158" x="1882775" y="2965450"/>
          <p14:tracePt t="93166" x="1882775" y="2978150"/>
          <p14:tracePt t="93174" x="1882775" y="2984500"/>
          <p14:tracePt t="93182" x="1895475" y="2990850"/>
          <p14:tracePt t="93191" x="1927225" y="3009900"/>
          <p14:tracePt t="93199" x="1946275" y="3016250"/>
          <p14:tracePt t="93207" x="1973263" y="3043238"/>
          <p14:tracePt t="93216" x="1979613" y="3043238"/>
          <p14:tracePt t="93223" x="1998663" y="3049588"/>
          <p14:tracePt t="93231" x="2005013" y="3055938"/>
          <p14:tracePt t="93239" x="2017713" y="3074988"/>
          <p14:tracePt t="93247" x="2024063" y="3081338"/>
          <p14:tracePt t="93264" x="2038350" y="3087688"/>
          <p14:tracePt t="93271" x="2057400" y="3087688"/>
          <p14:tracePt t="93280" x="2070100" y="3095625"/>
          <p14:tracePt t="93287" x="2082800" y="3095625"/>
          <p14:tracePt t="93297" x="2103438" y="3095625"/>
          <p14:tracePt t="93303" x="2109788" y="3095625"/>
          <p14:tracePt t="93311" x="2116138" y="3095625"/>
          <p14:tracePt t="93319" x="2128838" y="3095625"/>
          <p14:tracePt t="93335" x="2128838" y="3087688"/>
          <p14:tracePt t="93343" x="2128838" y="3062288"/>
          <p14:tracePt t="93351" x="2128838" y="3055938"/>
          <p14:tracePt t="93359" x="2128838" y="3049588"/>
          <p14:tracePt t="93367" x="2128838" y="3036888"/>
          <p14:tracePt t="93383" x="2122488" y="3030538"/>
          <p14:tracePt t="93391" x="2103438" y="3016250"/>
          <p14:tracePt t="93400" x="2095500" y="3016250"/>
          <p14:tracePt t="93416" x="2082800" y="3003550"/>
          <p14:tracePt t="93423" x="2076450" y="3003550"/>
          <p14:tracePt t="93439" x="2057400" y="2997200"/>
          <p14:tracePt t="93447" x="2051050" y="2997200"/>
          <p14:tracePt t="93455" x="2024063" y="2984500"/>
          <p14:tracePt t="93464" x="2011363" y="2978150"/>
          <p14:tracePt t="93471" x="1973263" y="2959100"/>
          <p14:tracePt t="93479" x="1966913" y="2959100"/>
          <p14:tracePt t="93487" x="1946275" y="2946400"/>
          <p14:tracePt t="93499" x="1939925" y="2946400"/>
          <p14:tracePt t="93503" x="1927225" y="2946400"/>
          <p14:tracePt t="93511" x="1914525" y="2946400"/>
          <p14:tracePt t="93519" x="1895475" y="2946400"/>
          <p14:tracePt t="93529" x="1889125" y="2946400"/>
          <p14:tracePt t="93535" x="1874838" y="2946400"/>
          <p14:tracePt t="93551" x="1868488" y="2946400"/>
          <p14:tracePt t="93560" x="1849438" y="2971800"/>
          <p14:tracePt t="93567" x="1849438" y="2978150"/>
          <p14:tracePt t="93575" x="1849438" y="2997200"/>
          <p14:tracePt t="93583" x="1849438" y="3009900"/>
          <p14:tracePt t="93591" x="1849438" y="3036888"/>
          <p14:tracePt t="93600" x="1849438" y="3049588"/>
          <p14:tracePt t="93607" x="1855788" y="3055938"/>
          <p14:tracePt t="93615" x="1862138" y="3062288"/>
          <p14:tracePt t="93623" x="1874838" y="3081338"/>
          <p14:tracePt t="93631" x="1889125" y="3087688"/>
          <p14:tracePt t="93639" x="1914525" y="3087688"/>
          <p14:tracePt t="93648" x="1920875" y="3087688"/>
          <p14:tracePt t="93655" x="1966913" y="3101975"/>
          <p14:tracePt t="93662" x="1979613" y="3114675"/>
          <p14:tracePt t="93670" x="2011363" y="3121025"/>
          <p14:tracePt t="93678" x="2051050" y="3121025"/>
          <p14:tracePt t="93686" x="2063750" y="3121025"/>
          <p14:tracePt t="93695" x="2076450" y="3121025"/>
          <p14:tracePt t="93702" x="2103438" y="3127375"/>
          <p14:tracePt t="93711" x="2116138" y="3127375"/>
          <p14:tracePt t="93718" x="2141538" y="3127375"/>
          <p14:tracePt t="93726" x="2154238" y="3127375"/>
          <p14:tracePt t="93734" x="2160588" y="3127375"/>
          <p14:tracePt t="93742" x="2166938" y="3121025"/>
          <p14:tracePt t="93750" x="2173288" y="3108325"/>
          <p14:tracePt t="93766" x="2173288" y="3101975"/>
          <p14:tracePt t="93774" x="2173288" y="3074988"/>
          <p14:tracePt t="93782" x="2173288" y="3062288"/>
          <p14:tracePt t="93790" x="2166938" y="3049588"/>
          <p14:tracePt t="93798" x="2154238" y="3036888"/>
          <p14:tracePt t="93807" x="2128838" y="3024188"/>
          <p14:tracePt t="93814" x="2109788" y="3016250"/>
          <p14:tracePt t="93823" x="2063750" y="3003550"/>
          <p14:tracePt t="93831" x="2051050" y="2990850"/>
          <p14:tracePt t="93838" x="2032000" y="2990850"/>
          <p14:tracePt t="93846" x="2017713" y="2990850"/>
          <p14:tracePt t="93854" x="2011363" y="2984500"/>
          <p14:tracePt t="93863" x="1998663" y="2984500"/>
          <p14:tracePt t="93870" x="1992313" y="2984500"/>
          <p14:tracePt t="93879" x="1985963" y="2984500"/>
          <p14:tracePt t="93887" x="1973263" y="2978150"/>
          <p14:tracePt t="93903" x="1966913" y="2978150"/>
          <p14:tracePt t="93913" x="1960563" y="2978150"/>
          <p14:tracePt t="93919" x="1952625" y="2978150"/>
          <p14:tracePt t="93927" x="1952625" y="2990850"/>
          <p14:tracePt t="93935" x="1952625" y="3003550"/>
          <p14:tracePt t="93945" x="1952625" y="3016250"/>
          <p14:tracePt t="93951" x="1979613" y="3043238"/>
          <p14:tracePt t="93959" x="1985963" y="3049588"/>
          <p14:tracePt t="93966" x="2011363" y="3068638"/>
          <p14:tracePt t="93974" x="2017713" y="3068638"/>
          <p14:tracePt t="93982" x="2024063" y="3068638"/>
          <p14:tracePt t="93990" x="2044700" y="3081338"/>
          <p14:tracePt t="94013" x="2070100" y="3081338"/>
          <p14:tracePt t="94014" x="2076450" y="3081338"/>
          <p14:tracePt t="94022" x="2089150" y="3081338"/>
          <p14:tracePt t="94030" x="2095500" y="3081338"/>
          <p14:tracePt t="94038" x="2109788" y="3081338"/>
          <p14:tracePt t="94046" x="2116138" y="3081338"/>
          <p14:tracePt t="94078" x="2122488" y="3081338"/>
          <p14:tracePt t="94095" x="2122488" y="3074988"/>
          <p14:tracePt t="94103" x="2116138" y="3068638"/>
          <p14:tracePt t="94145" x="2109788" y="3062288"/>
          <p14:tracePt t="94431" x="0" y="0"/>
        </p14:tracePtLst>
        <p14:tracePtLst>
          <p14:tracePt t="97036" x="3446463" y="3127375"/>
          <p14:tracePt t="97159" x="3452813" y="3127375"/>
          <p14:tracePt t="97167" x="3459163" y="3127375"/>
          <p14:tracePt t="97175" x="3465513" y="3127375"/>
          <p14:tracePt t="97183" x="3471863" y="3127375"/>
          <p14:tracePt t="97191" x="3490913" y="3127375"/>
          <p14:tracePt t="97200" x="3505200" y="3127375"/>
          <p14:tracePt t="97207" x="3517900" y="3127375"/>
          <p14:tracePt t="97218" x="3530600" y="3127375"/>
          <p14:tracePt t="97223" x="3556000" y="3127375"/>
          <p14:tracePt t="97231" x="3568700" y="3133725"/>
          <p14:tracePt t="97239" x="3589338" y="3133725"/>
          <p14:tracePt t="97249" x="3608388" y="3133725"/>
          <p14:tracePt t="97255" x="3627438" y="3133725"/>
          <p14:tracePt t="97263" x="3646488" y="3133725"/>
          <p14:tracePt t="97271" x="3698875" y="3140075"/>
          <p14:tracePt t="97279" x="3744913" y="3152775"/>
          <p14:tracePt t="97288" x="3810000" y="3152775"/>
          <p14:tracePt t="97295" x="3881438" y="3152775"/>
          <p14:tracePt t="97303" x="3971925" y="3152775"/>
          <p14:tracePt t="97311" x="4068763" y="3165475"/>
          <p14:tracePt t="97320" x="4146550" y="3165475"/>
          <p14:tracePt t="97327" x="4224338" y="3173413"/>
          <p14:tracePt t="97336" x="4257675" y="3186113"/>
          <p14:tracePt t="97343" x="4289425" y="3186113"/>
          <p14:tracePt t="97351" x="4316413" y="3186113"/>
          <p14:tracePt t="97359" x="4341813" y="3186113"/>
          <p14:tracePt t="97367" x="4360863" y="3186113"/>
          <p14:tracePt t="97375" x="4379913" y="3186113"/>
          <p14:tracePt t="97384" x="4394200" y="3186113"/>
          <p14:tracePt t="97391" x="4406900" y="3186113"/>
          <p14:tracePt t="97399" x="4419600" y="3186113"/>
          <p14:tracePt t="97407" x="4425950" y="3186113"/>
          <p14:tracePt t="97417" x="4438650" y="3186113"/>
          <p14:tracePt t="97423" x="4465638" y="3186113"/>
          <p14:tracePt t="97431" x="4497388" y="3186113"/>
          <p14:tracePt t="97439" x="4522788" y="3186113"/>
          <p14:tracePt t="97448" x="4556125" y="3186113"/>
          <p14:tracePt t="97455" x="4594225" y="3186113"/>
          <p14:tracePt t="97463" x="4614863" y="3186113"/>
          <p14:tracePt t="97471" x="4640263" y="3186113"/>
          <p14:tracePt t="97479" x="4652963" y="3186113"/>
          <p14:tracePt t="97487" x="4659313" y="3186113"/>
          <p14:tracePt t="97631" x="4659313" y="3192463"/>
          <p14:tracePt t="97648" x="4640263" y="3192463"/>
          <p14:tracePt t="97655" x="4614863" y="3192463"/>
          <p14:tracePt t="97663" x="4594225" y="3192463"/>
          <p14:tracePt t="97671" x="4575175" y="3192463"/>
          <p14:tracePt t="97679" x="4556125" y="3192463"/>
          <p14:tracePt t="97687" x="4516438" y="3192463"/>
          <p14:tracePt t="97695" x="4471988" y="3192463"/>
          <p14:tracePt t="97703" x="4438650" y="3186113"/>
          <p14:tracePt t="97711" x="4373563" y="3179763"/>
          <p14:tracePt t="97720" x="4316413" y="3179763"/>
          <p14:tracePt t="97727" x="4276725" y="3165475"/>
          <p14:tracePt t="97735" x="4230688" y="3165475"/>
          <p14:tracePt t="97743" x="4173538" y="3165475"/>
          <p14:tracePt t="97751" x="4108450" y="3165475"/>
          <p14:tracePt t="97759" x="4062413" y="3165475"/>
          <p14:tracePt t="97768" x="4030663" y="3165475"/>
          <p14:tracePt t="97775" x="3984625" y="3165475"/>
          <p14:tracePt t="97783" x="3946525" y="3165475"/>
          <p14:tracePt t="97791" x="3913188" y="3165475"/>
          <p14:tracePt t="97800" x="3867150" y="3165475"/>
          <p14:tracePt t="97807" x="3841750" y="3165475"/>
          <p14:tracePt t="97815" x="3822700" y="3165475"/>
          <p14:tracePt t="97822" x="3795713" y="3165475"/>
          <p14:tracePt t="97830" x="3789363" y="3165475"/>
          <p14:tracePt t="97838" x="3776663" y="3165475"/>
          <p14:tracePt t="97847" x="3757613" y="3173413"/>
          <p14:tracePt t="97854" x="3744913" y="3173413"/>
          <p14:tracePt t="97862" x="3738563" y="3179763"/>
          <p14:tracePt t="97878" x="3732213" y="3179763"/>
          <p14:tracePt t="97886" x="3717925" y="3179763"/>
          <p14:tracePt t="97894" x="3711575" y="3179763"/>
          <p14:tracePt t="97902" x="3705225" y="3186113"/>
          <p14:tracePt t="97918" x="3692525" y="3192463"/>
          <p14:tracePt t="97927" x="3686175" y="3192463"/>
          <p14:tracePt t="97935" x="3673475" y="3198813"/>
          <p14:tracePt t="97951" x="3667125" y="3198813"/>
          <p14:tracePt t="97974" x="3660775" y="3198813"/>
          <p14:tracePt t="98055" x="3673475" y="3198813"/>
          <p14:tracePt t="98063" x="3698875" y="3198813"/>
          <p14:tracePt t="98071" x="3725863" y="3198813"/>
          <p14:tracePt t="98079" x="3770313" y="3198813"/>
          <p14:tracePt t="98087" x="3803650" y="3198813"/>
          <p14:tracePt t="98095" x="3848100" y="3198813"/>
          <p14:tracePt t="98103" x="3881438" y="3198813"/>
          <p14:tracePt t="98111" x="3925888" y="3198813"/>
          <p14:tracePt t="98119" x="3959225" y="3198813"/>
          <p14:tracePt t="98127" x="3984625" y="3198813"/>
          <p14:tracePt t="98135" x="4030663" y="3198813"/>
          <p14:tracePt t="98143" x="4062413" y="3192463"/>
          <p14:tracePt t="98151" x="4102100" y="3192463"/>
          <p14:tracePt t="98159" x="4121150" y="3192463"/>
          <p14:tracePt t="98168" x="4159250" y="3186113"/>
          <p14:tracePt t="98174" x="4173538" y="3186113"/>
          <p14:tracePt t="98183" x="4186238" y="3186113"/>
          <p14:tracePt t="98190" x="4211638" y="3186113"/>
          <p14:tracePt t="98198" x="4217988" y="3179763"/>
          <p14:tracePt t="98207" x="4237038" y="3179763"/>
          <p14:tracePt t="98215" x="4251325" y="3179763"/>
          <p14:tracePt t="98223" x="4257675" y="3173413"/>
          <p14:tracePt t="98232" x="4283075" y="3165475"/>
          <p14:tracePt t="98247" x="4295775" y="3165475"/>
          <p14:tracePt t="98279" x="4302125" y="3165475"/>
          <p14:tracePt t="98407" x="4295775" y="3165475"/>
          <p14:tracePt t="98415" x="4270375" y="3165475"/>
          <p14:tracePt t="98423" x="4237038" y="3165475"/>
          <p14:tracePt t="98433" x="4179888" y="3165475"/>
          <p14:tracePt t="98439" x="4133850" y="3165475"/>
          <p14:tracePt t="98447" x="4087813" y="3165475"/>
          <p14:tracePt t="98455" x="4024313" y="3165475"/>
          <p14:tracePt t="98464" x="3919538" y="3165475"/>
          <p14:tracePt t="98471" x="3854450" y="3165475"/>
          <p14:tracePt t="98479" x="3783013" y="3165475"/>
          <p14:tracePt t="98487" x="3717925" y="3165475"/>
          <p14:tracePt t="98495" x="3660775" y="3165475"/>
          <p14:tracePt t="98503" x="3595688" y="3165475"/>
          <p14:tracePt t="98510" x="3536950" y="3165475"/>
          <p14:tracePt t="98518" x="3484563" y="3165475"/>
          <p14:tracePt t="98526" x="3440113" y="3165475"/>
          <p14:tracePt t="98534" x="3425825" y="3165475"/>
          <p14:tracePt t="98542" x="3400425" y="3165475"/>
          <p14:tracePt t="98550" x="3387725" y="3165475"/>
          <p14:tracePt t="98559" x="3381375" y="3165475"/>
          <p14:tracePt t="98647" x="3381375" y="3159125"/>
          <p14:tracePt t="98655" x="3413125" y="3159125"/>
          <p14:tracePt t="98665" x="3446463" y="3159125"/>
          <p14:tracePt t="98671" x="3505200" y="3159125"/>
          <p14:tracePt t="98679" x="3562350" y="3159125"/>
          <p14:tracePt t="98687" x="3627438" y="3159125"/>
          <p14:tracePt t="98695" x="3686175" y="3159125"/>
          <p14:tracePt t="98703" x="3751263" y="3159125"/>
          <p14:tracePt t="98710" x="3816350" y="3146425"/>
          <p14:tracePt t="98718" x="3875088" y="3146425"/>
          <p14:tracePt t="98726" x="3906838" y="3140075"/>
          <p14:tracePt t="98734" x="3946525" y="3140075"/>
          <p14:tracePt t="98743" x="3978275" y="3140075"/>
          <p14:tracePt t="98751" x="4003675" y="3140075"/>
          <p14:tracePt t="98759" x="4016375" y="3133725"/>
          <p14:tracePt t="98767" x="4049713" y="3121025"/>
          <p14:tracePt t="98775" x="4068763" y="3114675"/>
          <p14:tracePt t="98783" x="4095750" y="3114675"/>
          <p14:tracePt t="98791" x="4108450" y="3114675"/>
          <p14:tracePt t="98801" x="4140200" y="3114675"/>
          <p14:tracePt t="98807" x="4165600" y="3108325"/>
          <p14:tracePt t="98815" x="4192588" y="3108325"/>
          <p14:tracePt t="98823" x="4224338" y="3101975"/>
          <p14:tracePt t="98834" x="4237038" y="3087688"/>
          <p14:tracePt t="98839" x="4257675" y="3087688"/>
          <p14:tracePt t="98847" x="4270375" y="3087688"/>
          <p14:tracePt t="98855" x="4276725" y="3087688"/>
          <p14:tracePt t="98865" x="4283075" y="3081338"/>
          <p14:tracePt t="98871" x="4289425" y="3081338"/>
          <p14:tracePt t="98967" x="4257675" y="3081338"/>
          <p14:tracePt t="98975" x="4224338" y="3081338"/>
          <p14:tracePt t="98983" x="4179888" y="3081338"/>
          <p14:tracePt t="98991" x="4146550" y="3081338"/>
          <p14:tracePt t="98999" x="4114800" y="3081338"/>
          <p14:tracePt t="99021" x="4056063" y="3081338"/>
          <p14:tracePt t="99023" x="4030663" y="3081338"/>
          <p14:tracePt t="99032" x="4016375" y="3081338"/>
          <p14:tracePt t="99039" x="3990975" y="3081338"/>
          <p14:tracePt t="99047" x="3971925" y="3087688"/>
          <p14:tracePt t="99055" x="3959225" y="3087688"/>
          <p14:tracePt t="99064" x="3946525" y="3087688"/>
          <p14:tracePt t="99071" x="3932238" y="3087688"/>
          <p14:tracePt t="99079" x="3925888" y="3095625"/>
          <p14:tracePt t="99087" x="3913188" y="3095625"/>
          <p14:tracePt t="99095" x="3906838" y="3095625"/>
          <p14:tracePt t="99104" x="3900488" y="3095625"/>
          <p14:tracePt t="99111" x="3894138" y="3101975"/>
          <p14:tracePt t="99199" x="3900488" y="3101975"/>
          <p14:tracePt t="99207" x="3913188" y="3101975"/>
          <p14:tracePt t="99215" x="3932238" y="3101975"/>
          <p14:tracePt t="99223" x="3978275" y="3101975"/>
          <p14:tracePt t="99233" x="4016375" y="3101975"/>
          <p14:tracePt t="99239" x="4037013" y="3101975"/>
          <p14:tracePt t="99247" x="4075113" y="3101975"/>
          <p14:tracePt t="99255" x="4121150" y="3101975"/>
          <p14:tracePt t="99265" x="4133850" y="3101975"/>
          <p14:tracePt t="99271" x="4159250" y="3101975"/>
          <p14:tracePt t="99279" x="4165600" y="3101975"/>
          <p14:tracePt t="101671" x="4186238" y="3101975"/>
          <p14:tracePt t="101679" x="4192588" y="3101975"/>
          <p14:tracePt t="101687" x="4198938" y="3101975"/>
          <p14:tracePt t="101694" x="4205288" y="3101975"/>
          <p14:tracePt t="101704" x="4224338" y="3101975"/>
          <p14:tracePt t="101711" x="4251325" y="3101975"/>
          <p14:tracePt t="101719" x="4276725" y="3101975"/>
          <p14:tracePt t="101727" x="4302125" y="3101975"/>
          <p14:tracePt t="101737" x="4354513" y="3101975"/>
          <p14:tracePt t="101743" x="4379913" y="3101975"/>
          <p14:tracePt t="101751" x="4406900" y="3101975"/>
          <p14:tracePt t="101759" x="4451350" y="3101975"/>
          <p14:tracePt t="101768" x="4497388" y="3101975"/>
          <p14:tracePt t="101775" x="4587875" y="3101975"/>
          <p14:tracePt t="101783" x="4678363" y="3108325"/>
          <p14:tracePt t="101791" x="4757738" y="3108325"/>
          <p14:tracePt t="101799" x="4848225" y="3121025"/>
          <p14:tracePt t="101806" x="4938713" y="3121025"/>
          <p14:tracePt t="101814" x="5048250" y="3121025"/>
          <p14:tracePt t="101822" x="5127625" y="3133725"/>
          <p14:tracePt t="101830" x="5243513" y="3133725"/>
          <p14:tracePt t="101838" x="5321300" y="3133725"/>
          <p14:tracePt t="101846" x="5411788" y="3133725"/>
          <p14:tracePt t="101854" x="5476875" y="3133725"/>
          <p14:tracePt t="101862" x="5522913" y="3133725"/>
          <p14:tracePt t="101870" x="5568950" y="3133725"/>
          <p14:tracePt t="101878" x="5600700" y="3133725"/>
          <p14:tracePt t="101886" x="5638800" y="3133725"/>
          <p14:tracePt t="101894" x="5659438" y="3133725"/>
          <p14:tracePt t="101904" x="5665788" y="3133725"/>
          <p14:tracePt t="101911" x="5678488" y="3133725"/>
          <p14:tracePt t="101919" x="5684838" y="3133725"/>
          <p14:tracePt t="101927" x="5691188" y="3133725"/>
          <p14:tracePt t="101937" x="5697538" y="3133725"/>
          <p14:tracePt t="101943" x="5724525" y="3133725"/>
          <p14:tracePt t="101951" x="5737225" y="3133725"/>
          <p14:tracePt t="101959" x="5768975" y="3133725"/>
          <p14:tracePt t="101968" x="5795963" y="3133725"/>
          <p14:tracePt t="101975" x="5840413" y="3133725"/>
          <p14:tracePt t="101983" x="5873750" y="3140075"/>
          <p14:tracePt t="101991" x="5951538" y="3152775"/>
          <p14:tracePt t="101999" x="5976938" y="3152775"/>
          <p14:tracePt t="102008" x="6022975" y="3152775"/>
          <p14:tracePt t="102023" x="6073775" y="3159125"/>
          <p14:tracePt t="102030" x="6088063" y="3159125"/>
          <p14:tracePt t="102038" x="6094413" y="3159125"/>
          <p14:tracePt t="102063" x="6100763" y="3159125"/>
          <p14:tracePt t="102079" x="6107113" y="3159125"/>
          <p14:tracePt t="102088" x="6113463" y="3159125"/>
          <p14:tracePt t="102095" x="6119813" y="3159125"/>
          <p14:tracePt t="102106" x="6132513" y="3159125"/>
          <p14:tracePt t="102111" x="6159500" y="3159125"/>
          <p14:tracePt t="102119" x="6165850" y="3159125"/>
          <p14:tracePt t="102127" x="6178550" y="3159125"/>
          <p14:tracePt t="102137" x="6203950" y="3159125"/>
          <p14:tracePt t="102143" x="6210300" y="3159125"/>
          <p14:tracePt t="102151" x="6223000" y="3159125"/>
          <p14:tracePt t="102159" x="6229350" y="3159125"/>
          <p14:tracePt t="102169" x="6243638" y="3159125"/>
          <p14:tracePt t="102263" x="6249988" y="3159125"/>
          <p14:tracePt t="102271" x="6262688" y="3159125"/>
          <p14:tracePt t="102287" x="6275388" y="3159125"/>
          <p14:tracePt t="102310" x="6281738" y="3159125"/>
          <p14:tracePt t="102351" x="6294438" y="3159125"/>
          <p14:tracePt t="102375" x="6300788" y="3159125"/>
          <p14:tracePt t="102569" x="6321425" y="3159125"/>
          <p14:tracePt t="102671" x="6327775" y="3152775"/>
          <p14:tracePt t="102720" x="6334125" y="3152775"/>
          <p14:tracePt t="102727" x="6340475" y="3146425"/>
          <p14:tracePt t="102743" x="6346825" y="3140075"/>
          <p14:tracePt t="102751" x="6353175" y="3133725"/>
          <p14:tracePt t="102769" x="6359525" y="3133725"/>
          <p14:tracePt t="102775" x="6365875" y="3127375"/>
          <p14:tracePt t="102791" x="6372225" y="3121025"/>
          <p14:tracePt t="102799" x="6380163" y="3114675"/>
          <p14:tracePt t="102815" x="6386513" y="3108325"/>
          <p14:tracePt t="102831" x="6399213" y="3095625"/>
          <p14:tracePt t="102847" x="6405563" y="3087688"/>
          <p14:tracePt t="102920" x="6411913" y="3081338"/>
          <p14:tracePt t="102935" x="6424613" y="3068638"/>
          <p14:tracePt t="102943" x="6424613" y="3062288"/>
          <p14:tracePt t="102953" x="6430963" y="3055938"/>
          <p14:tracePt t="102975" x="6437313" y="3043238"/>
          <p14:tracePt t="103087" x="6437313" y="3024188"/>
          <p14:tracePt t="103103" x="6437313" y="3016250"/>
          <p14:tracePt t="103111" x="6437313" y="3009900"/>
          <p14:tracePt t="103121" x="6437313" y="3003550"/>
          <p14:tracePt t="103135" x="6437313" y="2997200"/>
          <p14:tracePt t="103143" x="6437313" y="2990850"/>
          <p14:tracePt t="103153" x="6437313" y="2978150"/>
          <p14:tracePt t="103159" x="6430963" y="2971800"/>
          <p14:tracePt t="103167" x="6424613" y="2965450"/>
          <p14:tracePt t="103175" x="6418263" y="2959100"/>
          <p14:tracePt t="103184" x="6418263" y="2946400"/>
          <p14:tracePt t="103191" x="6411913" y="2932113"/>
          <p14:tracePt t="103223" x="6405563" y="2925763"/>
          <p14:tracePt t="103255" x="6399213" y="2919413"/>
          <p14:tracePt t="103263" x="6392863" y="2919413"/>
          <p14:tracePt t="103272" x="6386513" y="2913063"/>
          <p14:tracePt t="103279" x="6372225" y="2906713"/>
          <p14:tracePt t="103287" x="6365875" y="2906713"/>
          <p14:tracePt t="103295" x="6353175" y="2900363"/>
          <p14:tracePt t="103303" x="6334125" y="2887663"/>
          <p14:tracePt t="103311" x="6308725" y="2887663"/>
          <p14:tracePt t="103319" x="6281738" y="2874963"/>
          <p14:tracePt t="103327" x="6249988" y="2860675"/>
          <p14:tracePt t="103335" x="6210300" y="2847975"/>
          <p14:tracePt t="103343" x="6191250" y="2835275"/>
          <p14:tracePt t="103352" x="6165850" y="2828925"/>
          <p14:tracePt t="103359" x="6138863" y="2822575"/>
          <p14:tracePt t="103367" x="6113463" y="2809875"/>
          <p14:tracePt t="103385" x="6107113" y="2809875"/>
          <p14:tracePt t="103391" x="6100763" y="2809875"/>
          <p14:tracePt t="103407" x="6094413" y="2809875"/>
          <p14:tracePt t="103431" x="6080125" y="2809875"/>
          <p14:tracePt t="103439" x="6067425" y="2809875"/>
          <p14:tracePt t="103447" x="6048375" y="2809875"/>
          <p14:tracePt t="103455" x="6016625" y="2816225"/>
          <p14:tracePt t="103463" x="5970588" y="2816225"/>
          <p14:tracePt t="103471" x="5930900" y="2822575"/>
          <p14:tracePt t="103479" x="5899150" y="2841625"/>
          <p14:tracePt t="103487" x="5846763" y="2854325"/>
          <p14:tracePt t="103495" x="5795963" y="2860675"/>
          <p14:tracePt t="103503" x="5762625" y="2881313"/>
          <p14:tracePt t="103511" x="5710238" y="2887663"/>
          <p14:tracePt t="103519" x="5672138" y="2919413"/>
          <p14:tracePt t="103527" x="5638800" y="2925763"/>
          <p14:tracePt t="103535" x="5613400" y="2952750"/>
          <p14:tracePt t="103543" x="5588000" y="2971800"/>
          <p14:tracePt t="103552" x="5568950" y="2978150"/>
          <p14:tracePt t="103559" x="5561013" y="2997200"/>
          <p14:tracePt t="103567" x="5541963" y="3024188"/>
          <p14:tracePt t="103575" x="5541963" y="3030538"/>
          <p14:tracePt t="103585" x="5541963" y="3049588"/>
          <p14:tracePt t="103591" x="5541963" y="3062288"/>
          <p14:tracePt t="103599" x="5541963" y="3087688"/>
          <p14:tracePt t="103607" x="5548313" y="3114675"/>
          <p14:tracePt t="103615" x="5575300" y="3140075"/>
          <p14:tracePt t="103623" x="5588000" y="3152775"/>
          <p14:tracePt t="103631" x="5619750" y="3192463"/>
          <p14:tracePt t="103640" x="5672138" y="3236913"/>
          <p14:tracePt t="103647" x="5697538" y="3251200"/>
          <p14:tracePt t="103655" x="5724525" y="3270250"/>
          <p14:tracePt t="103663" x="5749925" y="3289300"/>
          <p14:tracePt t="103671" x="5775325" y="3295650"/>
          <p14:tracePt t="103679" x="5808663" y="3314700"/>
          <p14:tracePt t="103695" x="5827713" y="3322638"/>
          <p14:tracePt t="103703" x="5834063" y="3322638"/>
          <p14:tracePt t="103711" x="5859463" y="3335338"/>
          <p14:tracePt t="103719" x="5867400" y="3335338"/>
          <p14:tracePt t="103727" x="5886450" y="3341688"/>
          <p14:tracePt t="103735" x="5918200" y="3354388"/>
          <p14:tracePt t="103743" x="5924550" y="3354388"/>
          <p14:tracePt t="103752" x="5945188" y="3360738"/>
          <p14:tracePt t="103759" x="5970588" y="3367088"/>
          <p14:tracePt t="103767" x="5995988" y="3367088"/>
          <p14:tracePt t="103775" x="6022975" y="3367088"/>
          <p14:tracePt t="103786" x="6035675" y="3367088"/>
          <p14:tracePt t="103791" x="6067425" y="3367088"/>
          <p14:tracePt t="103799" x="6094413" y="3367088"/>
          <p14:tracePt t="103807" x="6119813" y="3367088"/>
          <p14:tracePt t="103815" x="6165850" y="3348038"/>
          <p14:tracePt t="103825" x="6191250" y="3341688"/>
          <p14:tracePt t="103831" x="6203950" y="3322638"/>
          <p14:tracePt t="103839" x="6229350" y="3308350"/>
          <p14:tracePt t="103847" x="6249988" y="3295650"/>
          <p14:tracePt t="103856" x="6262688" y="3282950"/>
          <p14:tracePt t="103863" x="6269038" y="3276600"/>
          <p14:tracePt t="103871" x="6275388" y="3263900"/>
          <p14:tracePt t="103879" x="6288088" y="3244850"/>
          <p14:tracePt t="103887" x="6288088" y="3224213"/>
          <p14:tracePt t="103895" x="6288088" y="3205163"/>
          <p14:tracePt t="103903" x="6288088" y="3186113"/>
          <p14:tracePt t="103911" x="6288088" y="3165475"/>
          <p14:tracePt t="103919" x="6288088" y="3146425"/>
          <p14:tracePt t="103927" x="6288088" y="3127375"/>
          <p14:tracePt t="103935" x="6288088" y="3121025"/>
          <p14:tracePt t="103943" x="6281738" y="3108325"/>
          <p14:tracePt t="103959" x="6275388" y="3101975"/>
          <p14:tracePt t="103967" x="6275388" y="3095625"/>
          <p14:tracePt t="103975" x="6269038" y="3087688"/>
          <p14:tracePt t="103985" x="6262688" y="3081338"/>
          <p14:tracePt t="103992" x="6256338" y="3074988"/>
          <p14:tracePt t="103999" x="6249988" y="3062288"/>
          <p14:tracePt t="104008" x="6223000" y="3043238"/>
          <p14:tracePt t="104015" x="6210300" y="3036888"/>
          <p14:tracePt t="104024" x="6197600" y="3024188"/>
          <p14:tracePt t="104031" x="6159500" y="3009900"/>
          <p14:tracePt t="104039" x="6132513" y="2997200"/>
          <p14:tracePt t="104047" x="6107113" y="2984500"/>
          <p14:tracePt t="104056" x="6073775" y="2978150"/>
          <p14:tracePt t="104063" x="6048375" y="2971800"/>
          <p14:tracePt t="104071" x="6042025" y="2971800"/>
          <p14:tracePt t="104078" x="6029325" y="2971800"/>
          <p14:tracePt t="104086" x="6022975" y="2971800"/>
          <p14:tracePt t="104094" x="6008688" y="2971800"/>
          <p14:tracePt t="104110" x="6002338" y="2971800"/>
          <p14:tracePt t="104119" x="5995988" y="2971800"/>
          <p14:tracePt t="104126" x="5983288" y="2971800"/>
          <p14:tracePt t="104135" x="5976938" y="2978150"/>
          <p14:tracePt t="104143" x="5970588" y="2984500"/>
          <p14:tracePt t="104153" x="5957888" y="2997200"/>
          <p14:tracePt t="104160" x="5957888" y="3003550"/>
          <p14:tracePt t="104167" x="5957888" y="3016250"/>
          <p14:tracePt t="104175" x="5957888" y="3030538"/>
          <p14:tracePt t="104185" x="5957888" y="3055938"/>
          <p14:tracePt t="104191" x="5957888" y="3068638"/>
          <p14:tracePt t="104199" x="5964238" y="3095625"/>
          <p14:tracePt t="104208" x="5970588" y="3101975"/>
          <p14:tracePt t="104215" x="6016625" y="3121025"/>
          <p14:tracePt t="104223" x="6035675" y="3127375"/>
          <p14:tracePt t="104231" x="6061075" y="3127375"/>
          <p14:tracePt t="104240" x="6088063" y="3140075"/>
          <p14:tracePt t="104247" x="6113463" y="3140075"/>
          <p14:tracePt t="104256" x="6119813" y="3140075"/>
          <p14:tracePt t="104263" x="6132513" y="3140075"/>
          <p14:tracePt t="104271" x="6159500" y="3146425"/>
          <p14:tracePt t="104279" x="6178550" y="3146425"/>
          <p14:tracePt t="104292" x="6223000" y="3146425"/>
          <p14:tracePt t="104295" x="6249988" y="3146425"/>
          <p14:tracePt t="104303" x="6281738" y="3146425"/>
          <p14:tracePt t="104311" x="6327775" y="3146425"/>
          <p14:tracePt t="104319" x="6365875" y="3146425"/>
          <p14:tracePt t="104327" x="6399213" y="3146425"/>
          <p14:tracePt t="104335" x="6424613" y="3146425"/>
          <p14:tracePt t="104343" x="6443663" y="3146425"/>
          <p14:tracePt t="104351" x="6470650" y="3146425"/>
          <p14:tracePt t="104359" x="6496050" y="3146425"/>
          <p14:tracePt t="104367" x="6508750" y="3146425"/>
          <p14:tracePt t="104375" x="6535738" y="3146425"/>
          <p14:tracePt t="104385" x="6542088" y="3146425"/>
          <p14:tracePt t="104391" x="6548438" y="3146425"/>
          <p14:tracePt t="104399" x="6554788" y="3146425"/>
          <p14:tracePt t="104408" x="6561138" y="3146425"/>
          <p14:tracePt t="104415" x="6573838" y="3146425"/>
          <p14:tracePt t="104423" x="6600825" y="3140075"/>
          <p14:tracePt t="104431" x="6632575" y="3127375"/>
          <p14:tracePt t="104440" x="6657975" y="3121025"/>
          <p14:tracePt t="104447" x="6691313" y="3114675"/>
          <p14:tracePt t="104456" x="6710363" y="3101975"/>
          <p14:tracePt t="104463" x="6723063" y="3095625"/>
          <p14:tracePt t="104471" x="6735763" y="3095625"/>
          <p14:tracePt t="104479" x="6756400" y="3087688"/>
          <p14:tracePt t="104487" x="6781800" y="3068638"/>
          <p14:tracePt t="104495" x="6794500" y="3068638"/>
          <p14:tracePt t="104503" x="6807200" y="3062288"/>
          <p14:tracePt t="104511" x="6827838" y="3055938"/>
          <p14:tracePt t="104519" x="6840538" y="3049588"/>
          <p14:tracePt t="104527" x="6865938" y="3036888"/>
          <p14:tracePt t="104535" x="6891338" y="3024188"/>
          <p14:tracePt t="104543" x="6924675" y="3016250"/>
          <p14:tracePt t="104551" x="6950075" y="3003550"/>
          <p14:tracePt t="104559" x="6977063" y="2997200"/>
          <p14:tracePt t="104568" x="7008813" y="2997200"/>
          <p14:tracePt t="104576" x="7034213" y="2990850"/>
          <p14:tracePt t="104583" x="7061200" y="2978150"/>
          <p14:tracePt t="104591" x="7105650" y="2971800"/>
          <p14:tracePt t="104599" x="7119938" y="2971800"/>
          <p14:tracePt t="104608" x="7158038" y="2965450"/>
          <p14:tracePt t="104615" x="7177088" y="2952750"/>
          <p14:tracePt t="104623" x="7229475" y="2946400"/>
          <p14:tracePt t="104631" x="7248525" y="2946400"/>
          <p14:tracePt t="104642" x="7307263" y="2946400"/>
          <p14:tracePt t="104647" x="7359650" y="2946400"/>
          <p14:tracePt t="104656" x="7418388" y="2946400"/>
          <p14:tracePt t="104663" x="7475538" y="2946400"/>
          <p14:tracePt t="104671" x="7527925" y="2946400"/>
          <p14:tracePt t="104679" x="7561263" y="2946400"/>
          <p14:tracePt t="104687" x="7593013" y="2946400"/>
          <p14:tracePt t="104695" x="7624763" y="2946400"/>
          <p14:tracePt t="104703" x="7664450" y="2946400"/>
          <p14:tracePt t="104711" x="7677150" y="2946400"/>
          <p14:tracePt t="104719" x="7702550" y="2946400"/>
          <p14:tracePt t="104727" x="7716838" y="2946400"/>
          <p14:tracePt t="104735" x="7742238" y="2946400"/>
          <p14:tracePt t="104743" x="7754938" y="2946400"/>
          <p14:tracePt t="104751" x="7761288" y="2946400"/>
          <p14:tracePt t="104759" x="7781925" y="2946400"/>
          <p14:tracePt t="104767" x="7794625" y="2946400"/>
          <p14:tracePt t="104775" x="7813675" y="2946400"/>
          <p14:tracePt t="104783" x="7832725" y="2946400"/>
          <p14:tracePt t="104791" x="7851775" y="2946400"/>
          <p14:tracePt t="104799" x="7859713" y="2946400"/>
          <p14:tracePt t="104809" x="7872413" y="2946400"/>
          <p14:tracePt t="104815" x="7878763" y="2946400"/>
          <p14:tracePt t="104823" x="7891463" y="2946400"/>
          <p14:tracePt t="104847" x="7897813" y="2946400"/>
          <p14:tracePt t="104855" x="7904163" y="2938463"/>
          <p14:tracePt t="104871" x="7910513" y="2932113"/>
          <p14:tracePt t="104887" x="7916863" y="2925763"/>
          <p14:tracePt t="104935" x="7916863" y="2919413"/>
          <p14:tracePt t="104943" x="7916863" y="2913063"/>
          <p14:tracePt t="104975" x="7916863" y="2900363"/>
          <p14:tracePt t="104983" x="7897813" y="2881313"/>
          <p14:tracePt t="104991" x="7897813" y="2874963"/>
          <p14:tracePt t="104999" x="7885113" y="2860675"/>
          <p14:tracePt t="105009" x="7878763" y="2847975"/>
          <p14:tracePt t="105024" x="7820025" y="2782888"/>
          <p14:tracePt t="105031" x="7807325" y="2782888"/>
          <p14:tracePt t="105041" x="7761288" y="2751138"/>
          <p14:tracePt t="105047" x="7742238" y="2751138"/>
          <p14:tracePt t="105055" x="7696200" y="2744788"/>
          <p14:tracePt t="105063" x="7664450" y="2732088"/>
          <p14:tracePt t="105073" x="7612063" y="2725738"/>
          <p14:tracePt t="105079" x="7586663" y="2705100"/>
          <p14:tracePt t="105087" x="7540625" y="2705100"/>
          <p14:tracePt t="105094" x="7515225" y="2698750"/>
          <p14:tracePt t="105102" x="7502525" y="2698750"/>
          <p14:tracePt t="105110" x="7489825" y="2698750"/>
          <p14:tracePt t="105118" x="7475538" y="2698750"/>
          <p14:tracePt t="105126" x="7462838" y="2698750"/>
          <p14:tracePt t="105134" x="7437438" y="2698750"/>
          <p14:tracePt t="105142" x="7418388" y="2711450"/>
          <p14:tracePt t="105151" x="7385050" y="2725738"/>
          <p14:tracePt t="105158" x="7359650" y="2738438"/>
          <p14:tracePt t="105167" x="7332663" y="2744788"/>
          <p14:tracePt t="105175" x="7319963" y="2751138"/>
          <p14:tracePt t="105183" x="7313613" y="2757488"/>
          <p14:tracePt t="105191" x="7294563" y="2763838"/>
          <p14:tracePt t="105198" x="7281863" y="2782888"/>
          <p14:tracePt t="105214" x="7261225" y="2797175"/>
          <p14:tracePt t="105222" x="7248525" y="2816225"/>
          <p14:tracePt t="105230" x="7242175" y="2847975"/>
          <p14:tracePt t="105239" x="7242175" y="2874963"/>
          <p14:tracePt t="105246" x="7229475" y="2887663"/>
          <p14:tracePt t="105254" x="7229475" y="2913063"/>
          <p14:tracePt t="105262" x="7229475" y="2925763"/>
          <p14:tracePt t="105270" x="7229475" y="2938463"/>
          <p14:tracePt t="105279" x="7229475" y="2965450"/>
          <p14:tracePt t="105287" x="7235825" y="2990850"/>
          <p14:tracePt t="105295" x="7248525" y="3016250"/>
          <p14:tracePt t="105303" x="7269163" y="3043238"/>
          <p14:tracePt t="105312" x="7294563" y="3081338"/>
          <p14:tracePt t="105319" x="7319963" y="3108325"/>
          <p14:tracePt t="105327" x="7340600" y="3121025"/>
          <p14:tracePt t="105335" x="7353300" y="3127375"/>
          <p14:tracePt t="105345" x="7378700" y="3146425"/>
          <p14:tracePt t="105351" x="7404100" y="3152775"/>
          <p14:tracePt t="105360" x="7437438" y="3152775"/>
          <p14:tracePt t="105367" x="7475538" y="3165475"/>
          <p14:tracePt t="105376" x="7508875" y="3179763"/>
          <p14:tracePt t="105383" x="7546975" y="3179763"/>
          <p14:tracePt t="105391" x="7593013" y="3179763"/>
          <p14:tracePt t="105399" x="7624763" y="3179763"/>
          <p14:tracePt t="105409" x="7670800" y="3179763"/>
          <p14:tracePt t="105415" x="7696200" y="3179763"/>
          <p14:tracePt t="105423" x="7735888" y="3179763"/>
          <p14:tracePt t="105431" x="7788275" y="3179763"/>
          <p14:tracePt t="105441" x="7813675" y="3159125"/>
          <p14:tracePt t="105447" x="7839075" y="3146425"/>
          <p14:tracePt t="105455" x="7866063" y="3127375"/>
          <p14:tracePt t="105463" x="7872413" y="3121025"/>
          <p14:tracePt t="105472" x="7891463" y="3101975"/>
          <p14:tracePt t="105479" x="7910513" y="3074988"/>
          <p14:tracePt t="105487" x="7910513" y="3068638"/>
          <p14:tracePt t="105495" x="7910513" y="3055938"/>
          <p14:tracePt t="105503" x="7910513" y="3036888"/>
          <p14:tracePt t="105512" x="7910513" y="3016250"/>
          <p14:tracePt t="105519" x="7910513" y="3009900"/>
          <p14:tracePt t="105527" x="7910513" y="2990850"/>
          <p14:tracePt t="105542" x="7910513" y="2959100"/>
          <p14:tracePt t="105559" x="7904163" y="2959100"/>
          <p14:tracePt t="105567" x="7897813" y="2952750"/>
          <p14:tracePt t="105575" x="7878763" y="2938463"/>
          <p14:tracePt t="105591" x="7859713" y="2932113"/>
          <p14:tracePt t="105599" x="7832725" y="2919413"/>
          <p14:tracePt t="105608" x="7807325" y="2913063"/>
          <p14:tracePt t="105615" x="7761288" y="2894013"/>
          <p14:tracePt t="105624" x="7723188" y="2894013"/>
          <p14:tracePt t="105631" x="7651750" y="2881313"/>
          <p14:tracePt t="105641" x="7605713" y="2881313"/>
          <p14:tracePt t="105647" x="7573963" y="2881313"/>
          <p14:tracePt t="105655" x="7527925" y="2881313"/>
          <p14:tracePt t="105663" x="7502525" y="2881313"/>
          <p14:tracePt t="105672" x="7456488" y="2881313"/>
          <p14:tracePt t="105679" x="7450138" y="2881313"/>
          <p14:tracePt t="105687" x="7437438" y="2881313"/>
          <p14:tracePt t="105695" x="7424738" y="2894013"/>
          <p14:tracePt t="105703" x="7424738" y="2900363"/>
          <p14:tracePt t="105711" x="7418388" y="2913063"/>
          <p14:tracePt t="105719" x="7418388" y="2925763"/>
          <p14:tracePt t="105728" x="7418388" y="2952750"/>
          <p14:tracePt t="105735" x="7424738" y="2990850"/>
          <p14:tracePt t="105743" x="7443788" y="3003550"/>
          <p14:tracePt t="105751" x="7469188" y="3043238"/>
          <p14:tracePt t="105760" x="7496175" y="3068638"/>
          <p14:tracePt t="105767" x="7515225" y="3081338"/>
          <p14:tracePt t="105776" x="7561263" y="3101975"/>
          <p14:tracePt t="105783" x="7599363" y="3121025"/>
          <p14:tracePt t="105791" x="7624763" y="3133725"/>
          <p14:tracePt t="105799" x="7670800" y="3152775"/>
          <p14:tracePt t="105809" x="7702550" y="3159125"/>
          <p14:tracePt t="105815" x="7742238" y="3165475"/>
          <p14:tracePt t="105825" x="7767638" y="3179763"/>
          <p14:tracePt t="105831" x="7781925" y="3179763"/>
          <p14:tracePt t="105839" x="7807325" y="3179763"/>
          <p14:tracePt t="105847" x="7820025" y="3179763"/>
          <p14:tracePt t="105855" x="7832725" y="3173413"/>
          <p14:tracePt t="105863" x="7839075" y="3165475"/>
          <p14:tracePt t="105872" x="7845425" y="3159125"/>
          <p14:tracePt t="105879" x="7845425" y="3146425"/>
          <p14:tracePt t="105887" x="7845425" y="3127375"/>
          <p14:tracePt t="105895" x="7845425" y="3101975"/>
          <p14:tracePt t="105903" x="7845425" y="3087688"/>
          <p14:tracePt t="105911" x="7845425" y="3068638"/>
          <p14:tracePt t="105919" x="7845425" y="3062288"/>
          <p14:tracePt t="105928" x="7839075" y="3055938"/>
          <p14:tracePt t="105935" x="7832725" y="3049588"/>
          <p14:tracePt t="105943" x="7820025" y="3036888"/>
          <p14:tracePt t="105951" x="7794625" y="3009900"/>
          <p14:tracePt t="105960" x="7767638" y="2990850"/>
          <p14:tracePt t="105967" x="7735888" y="2978150"/>
          <p14:tracePt t="105975" x="7710488" y="2959100"/>
          <p14:tracePt t="105983" x="7683500" y="2952750"/>
          <p14:tracePt t="105992" x="7645400" y="2938463"/>
          <p14:tracePt t="105999" x="7612063" y="2938463"/>
          <p14:tracePt t="106009" x="7599363" y="2938463"/>
          <p14:tracePt t="106025" x="7567613" y="2938463"/>
          <p14:tracePt t="106063" x="7561263" y="2938463"/>
          <p14:tracePt t="106224" x="0" y="0"/>
        </p14:tracePtLst>
        <p14:tracePtLst>
          <p14:tracePt t="113472" x="1849438" y="3230563"/>
          <p14:tracePt t="113598" x="1849438" y="3236913"/>
          <p14:tracePt t="113607" x="1849438" y="3251200"/>
          <p14:tracePt t="113614" x="1862138" y="3270250"/>
          <p14:tracePt t="113630" x="1862138" y="3276600"/>
          <p14:tracePt t="113638" x="1862138" y="3282950"/>
          <p14:tracePt t="113646" x="1862138" y="3289300"/>
          <p14:tracePt t="113663" x="1862138" y="3295650"/>
          <p14:tracePt t="113678" x="1862138" y="3302000"/>
          <p14:tracePt t="113695" x="1862138" y="3308350"/>
          <p14:tracePt t="113718" x="1862138" y="3314700"/>
          <p14:tracePt t="113743" x="1862138" y="3322638"/>
          <p14:tracePt t="113751" x="1855788" y="3328988"/>
          <p14:tracePt t="113766" x="1836738" y="3341688"/>
          <p14:tracePt t="113782" x="1830388" y="3348038"/>
          <p14:tracePt t="113815" x="1817688" y="3360738"/>
          <p14:tracePt t="113847" x="1811338" y="3360738"/>
          <p14:tracePt t="113855" x="1803400" y="3360738"/>
          <p14:tracePt t="113863" x="1790700" y="3367088"/>
          <p14:tracePt t="113871" x="1784350" y="3367088"/>
          <p14:tracePt t="113879" x="1778000" y="3373438"/>
          <p14:tracePt t="113887" x="1771650" y="3373438"/>
          <p14:tracePt t="113895" x="1765300" y="3379788"/>
          <p14:tracePt t="113911" x="1758950" y="3379788"/>
          <p14:tracePt t="113976" x="1752600" y="3386138"/>
          <p14:tracePt t="113991" x="1758950" y="3394075"/>
          <p14:tracePt t="113999" x="1790700" y="3406775"/>
          <p14:tracePt t="114009" x="1874838" y="3413125"/>
          <p14:tracePt t="114016" x="1908175" y="3425825"/>
          <p14:tracePt t="114023" x="1973263" y="3432175"/>
          <p14:tracePt t="114031" x="2005013" y="3432175"/>
          <p14:tracePt t="114039" x="2063750" y="3432175"/>
          <p14:tracePt t="114048" x="2109788" y="3444875"/>
          <p14:tracePt t="114055" x="2173288" y="3444875"/>
          <p14:tracePt t="114064" x="2219325" y="3444875"/>
          <p14:tracePt t="114071" x="2265363" y="3444875"/>
          <p14:tracePt t="114079" x="2330450" y="3444875"/>
          <p14:tracePt t="114087" x="2362200" y="3444875"/>
          <p14:tracePt t="114095" x="2387600" y="3444875"/>
          <p14:tracePt t="114103" x="2401888" y="3444875"/>
          <p14:tracePt t="114190" x="2349500" y="3463925"/>
          <p14:tracePt t="114198" x="2290763" y="3463925"/>
          <p14:tracePt t="114206" x="2212975" y="3463925"/>
          <p14:tracePt t="114214" x="2147888" y="3463925"/>
          <p14:tracePt t="114223" x="2057400" y="3463925"/>
          <p14:tracePt t="114231" x="1979613" y="3463925"/>
          <p14:tracePt t="114239" x="1933575" y="3463925"/>
          <p14:tracePt t="114249" x="1889125" y="3463925"/>
          <p14:tracePt t="114255" x="1862138" y="3463925"/>
          <p14:tracePt t="114263" x="1849438" y="3463925"/>
          <p14:tracePt t="114334" x="1843088" y="3471863"/>
          <p14:tracePt t="114422" x="1849438" y="3471863"/>
          <p14:tracePt t="114430" x="1874838" y="3471863"/>
          <p14:tracePt t="114438" x="1901825" y="3471863"/>
          <p14:tracePt t="114447" x="1946275" y="3471863"/>
          <p14:tracePt t="114455" x="2005013" y="3471863"/>
          <p14:tracePt t="114463" x="2082800" y="3471863"/>
          <p14:tracePt t="114471" x="2187575" y="3471863"/>
          <p14:tracePt t="114479" x="2297113" y="3471863"/>
          <p14:tracePt t="114487" x="2401888" y="3471863"/>
          <p14:tracePt t="114495" x="2517775" y="3471863"/>
          <p14:tracePt t="114503" x="2641600" y="3471863"/>
          <p14:tracePt t="114511" x="2822575" y="3471863"/>
          <p14:tracePt t="114519" x="2992438" y="3471863"/>
          <p14:tracePt t="114527" x="3127375" y="3471863"/>
          <p14:tracePt t="114535" x="3257550" y="3471863"/>
          <p14:tracePt t="114543" x="3381375" y="3471863"/>
          <p14:tracePt t="114551" x="3459163" y="3478213"/>
          <p14:tracePt t="114559" x="3536950" y="3478213"/>
          <p14:tracePt t="114567" x="3602038" y="3490913"/>
          <p14:tracePt t="114575" x="3646488" y="3490913"/>
          <p14:tracePt t="114583" x="3679825" y="3490913"/>
          <p14:tracePt t="114591" x="3725863" y="3490913"/>
          <p14:tracePt t="114599" x="3738563" y="3490913"/>
          <p14:tracePt t="114608" x="3757613" y="3490913"/>
          <p14:tracePt t="114623" x="3763963" y="3490913"/>
          <p14:tracePt t="114649" x="3770313" y="3490913"/>
          <p14:tracePt t="115118" x="3783013" y="3490913"/>
          <p14:tracePt t="115126" x="3816350" y="3490913"/>
          <p14:tracePt t="115134" x="3848100" y="3490913"/>
          <p14:tracePt t="115143" x="3906838" y="3490913"/>
          <p14:tracePt t="115150" x="4010025" y="3490913"/>
          <p14:tracePt t="115159" x="4121150" y="3490913"/>
          <p14:tracePt t="115167" x="4224338" y="3490913"/>
          <p14:tracePt t="115175" x="4329113" y="3490913"/>
          <p14:tracePt t="115183" x="4451350" y="3529013"/>
          <p14:tracePt t="115191" x="4587875" y="3529013"/>
          <p14:tracePt t="115199" x="4699000" y="3549650"/>
          <p14:tracePt t="115207" x="4848225" y="3562350"/>
          <p14:tracePt t="115215" x="4997450" y="3562350"/>
          <p14:tracePt t="115223" x="5119688" y="3562350"/>
          <p14:tracePt t="115233" x="5256213" y="3562350"/>
          <p14:tracePt t="115239" x="5392738" y="3562350"/>
          <p14:tracePt t="115247" x="5497513" y="3562350"/>
          <p14:tracePt t="115255" x="5619750" y="3562350"/>
          <p14:tracePt t="115265" x="5724525" y="3556000"/>
          <p14:tracePt t="115271" x="5821363" y="3549650"/>
          <p14:tracePt t="115279" x="5899150" y="3522663"/>
          <p14:tracePt t="115287" x="5930900" y="3516313"/>
          <p14:tracePt t="115295" x="5976938" y="3516313"/>
          <p14:tracePt t="115304" x="6002338" y="3497263"/>
          <p14:tracePt t="115311" x="6029325" y="3490913"/>
          <p14:tracePt t="115319" x="6054725" y="3484563"/>
          <p14:tracePt t="115327" x="6061075" y="3478213"/>
          <p14:tracePt t="115336" x="6067425" y="3471863"/>
          <p14:tracePt t="115358" x="6073775" y="3463925"/>
          <p14:tracePt t="115391" x="6080125" y="3457575"/>
          <p14:tracePt t="115415" x="6080125" y="3451225"/>
          <p14:tracePt t="115431" x="6088063" y="3425825"/>
          <p14:tracePt t="115438" x="6088063" y="3413125"/>
          <p14:tracePt t="115463" x="6088063" y="3406775"/>
          <p14:tracePt t="115470" x="6088063" y="3394075"/>
          <p14:tracePt t="115486" x="6088063" y="3386138"/>
          <p14:tracePt t="115494" x="6088063" y="3373438"/>
          <p14:tracePt t="115510" x="6088063" y="3367088"/>
          <p14:tracePt t="115518" x="6088063" y="3360738"/>
          <p14:tracePt t="115534" x="6088063" y="3354388"/>
          <p14:tracePt t="115559" x="6088063" y="3348038"/>
          <p14:tracePt t="115575" x="6088063" y="3341688"/>
          <p14:tracePt t="115583" x="6088063" y="3335338"/>
          <p14:tracePt t="115599" x="6088063" y="3322638"/>
          <p14:tracePt t="115607" x="6088063" y="3314700"/>
          <p14:tracePt t="115615" x="6080125" y="3308350"/>
          <p14:tracePt t="115623" x="6073775" y="3308350"/>
          <p14:tracePt t="115634" x="6054725" y="3289300"/>
          <p14:tracePt t="115639" x="6048375" y="3282950"/>
          <p14:tracePt t="115647" x="6022975" y="3276600"/>
          <p14:tracePt t="115655" x="6008688" y="3263900"/>
          <p14:tracePt t="115665" x="6002338" y="3263900"/>
          <p14:tracePt t="115671" x="5989638" y="3257550"/>
          <p14:tracePt t="115679" x="5983288" y="3257550"/>
          <p14:tracePt t="115687" x="5964238" y="3236913"/>
          <p14:tracePt t="115696" x="5957888" y="3236913"/>
          <p14:tracePt t="115703" x="5951538" y="3236913"/>
          <p14:tracePt t="115711" x="5938838" y="3230563"/>
          <p14:tracePt t="115719" x="5924550" y="3224213"/>
          <p14:tracePt t="115751" x="5899150" y="3217863"/>
          <p14:tracePt t="115767" x="5892800" y="3217863"/>
          <p14:tracePt t="115775" x="5873750" y="3211513"/>
          <p14:tracePt t="115783" x="5867400" y="3205163"/>
          <p14:tracePt t="115791" x="5846763" y="3198813"/>
          <p14:tracePt t="115800" x="5840413" y="3198813"/>
          <p14:tracePt t="115807" x="5827713" y="3192463"/>
          <p14:tracePt t="115816" x="5815013" y="3192463"/>
          <p14:tracePt t="115834" x="5789613" y="3173413"/>
          <p14:tracePt t="115839" x="5781675" y="3173413"/>
          <p14:tracePt t="115855" x="5768975" y="3173413"/>
          <p14:tracePt t="115865" x="5743575" y="3165475"/>
          <p14:tracePt t="115879" x="5730875" y="3152775"/>
          <p14:tracePt t="115887" x="5710238" y="3152775"/>
          <p14:tracePt t="115896" x="5697538" y="3152775"/>
          <p14:tracePt t="115903" x="5672138" y="3146425"/>
          <p14:tracePt t="115911" x="5626100" y="3146425"/>
          <p14:tracePt t="115919" x="5594350" y="3146425"/>
          <p14:tracePt t="115927" x="5535613" y="3114675"/>
          <p14:tracePt t="115936" x="5489575" y="3114675"/>
          <p14:tracePt t="115943" x="5438775" y="3108325"/>
          <p14:tracePt t="115951" x="5386388" y="3095625"/>
          <p14:tracePt t="115959" x="5367338" y="3095625"/>
          <p14:tracePt t="115968" x="5340350" y="3095625"/>
          <p14:tracePt t="115975" x="5314950" y="3095625"/>
          <p14:tracePt t="115984" x="5289550" y="3087688"/>
          <p14:tracePt t="115991" x="5283200" y="3087688"/>
          <p14:tracePt t="116007" x="5276850" y="3087688"/>
          <p14:tracePt t="116016" x="5268913" y="3087688"/>
          <p14:tracePt t="116022" x="5262563" y="3087688"/>
          <p14:tracePt t="116039" x="5249863" y="3087688"/>
          <p14:tracePt t="116047" x="5243513" y="3087688"/>
          <p14:tracePt t="116055" x="5230813" y="3087688"/>
          <p14:tracePt t="116065" x="5205413" y="3087688"/>
          <p14:tracePt t="116071" x="5178425" y="3108325"/>
          <p14:tracePt t="116079" x="5159375" y="3108325"/>
          <p14:tracePt t="116087" x="5133975" y="3127375"/>
          <p14:tracePt t="116096" x="5113338" y="3140075"/>
          <p14:tracePt t="116103" x="5100638" y="3146425"/>
          <p14:tracePt t="116111" x="5094288" y="3146425"/>
          <p14:tracePt t="116119" x="5087938" y="3152775"/>
          <p14:tracePt t="116127" x="5081588" y="3159125"/>
          <p14:tracePt t="116137" x="5075238" y="3165475"/>
          <p14:tracePt t="116143" x="5068888" y="3173413"/>
          <p14:tracePt t="116153" x="5062538" y="3179763"/>
          <p14:tracePt t="116167" x="5056188" y="3198813"/>
          <p14:tracePt t="116175" x="5048250" y="3205163"/>
          <p14:tracePt t="116183" x="5048250" y="3211513"/>
          <p14:tracePt t="116191" x="5048250" y="3217863"/>
          <p14:tracePt t="116201" x="5041900" y="3224213"/>
          <p14:tracePt t="116215" x="5041900" y="3244850"/>
          <p14:tracePt t="116223" x="5041900" y="3251200"/>
          <p14:tracePt t="116234" x="5041900" y="3263900"/>
          <p14:tracePt t="116239" x="5041900" y="3270250"/>
          <p14:tracePt t="116247" x="5041900" y="3276600"/>
          <p14:tracePt t="116255" x="5041900" y="3282950"/>
          <p14:tracePt t="116265" x="5041900" y="3295650"/>
          <p14:tracePt t="116271" x="5056188" y="3314700"/>
          <p14:tracePt t="116279" x="5056188" y="3322638"/>
          <p14:tracePt t="116295" x="5068888" y="3341688"/>
          <p14:tracePt t="116303" x="5075238" y="3354388"/>
          <p14:tracePt t="116311" x="5081588" y="3360738"/>
          <p14:tracePt t="116327" x="5094288" y="3379788"/>
          <p14:tracePt t="116335" x="5100638" y="3386138"/>
          <p14:tracePt t="116342" x="5113338" y="3400425"/>
          <p14:tracePt t="116350" x="5119688" y="3406775"/>
          <p14:tracePt t="116358" x="5127625" y="3413125"/>
          <p14:tracePt t="116366" x="5133975" y="3419475"/>
          <p14:tracePt t="116374" x="5159375" y="3432175"/>
          <p14:tracePt t="116390" x="5165725" y="3438525"/>
          <p14:tracePt t="116398" x="5172075" y="3438525"/>
          <p14:tracePt t="116406" x="5184775" y="3438525"/>
          <p14:tracePt t="116415" x="5197475" y="3438525"/>
          <p14:tracePt t="116422" x="5211763" y="3438525"/>
          <p14:tracePt t="116431" x="5218113" y="3438525"/>
          <p14:tracePt t="116439" x="5230813" y="3438525"/>
          <p14:tracePt t="116447" x="5249863" y="3438525"/>
          <p14:tracePt t="116455" x="5268913" y="3438525"/>
          <p14:tracePt t="116466" x="5295900" y="3451225"/>
          <p14:tracePt t="116471" x="5334000" y="3457575"/>
          <p14:tracePt t="116479" x="5367338" y="3463925"/>
          <p14:tracePt t="116487" x="5399088" y="3463925"/>
          <p14:tracePt t="116496" x="5451475" y="3484563"/>
          <p14:tracePt t="116503" x="5483225" y="3497263"/>
          <p14:tracePt t="116511" x="5529263" y="3497263"/>
          <p14:tracePt t="116519" x="5568950" y="3509963"/>
          <p14:tracePt t="116527" x="5600700" y="3522663"/>
          <p14:tracePt t="116537" x="5638800" y="3522663"/>
          <p14:tracePt t="116543" x="5672138" y="3522663"/>
          <p14:tracePt t="116552" x="5718175" y="3529013"/>
          <p14:tracePt t="116558" x="5749925" y="3529013"/>
          <p14:tracePt t="116566" x="5795963" y="3529013"/>
          <p14:tracePt t="116574" x="5827713" y="3529013"/>
          <p14:tracePt t="116582" x="5873750" y="3529013"/>
          <p14:tracePt t="116590" x="5938838" y="3529013"/>
          <p14:tracePt t="116600" x="5983288" y="3529013"/>
          <p14:tracePt t="116607" x="6029325" y="3529013"/>
          <p14:tracePt t="116615" x="6054725" y="3529013"/>
          <p14:tracePt t="116623" x="6080125" y="3529013"/>
          <p14:tracePt t="116633" x="6107113" y="3529013"/>
          <p14:tracePt t="116639" x="6113463" y="3529013"/>
          <p14:tracePt t="116651" x="6119813" y="3529013"/>
          <p14:tracePt t="116655" x="6126163" y="3529013"/>
          <p14:tracePt t="116663" x="6138863" y="3529013"/>
          <p14:tracePt t="116681" x="6145213" y="3529013"/>
          <p14:tracePt t="116687" x="6151563" y="3529013"/>
          <p14:tracePt t="116695" x="6165850" y="3522663"/>
          <p14:tracePt t="116711" x="6165850" y="3509963"/>
          <p14:tracePt t="116719" x="6165850" y="3490913"/>
          <p14:tracePt t="116727" x="6165850" y="3478213"/>
          <p14:tracePt t="116735" x="6165850" y="3451225"/>
          <p14:tracePt t="116743" x="6165850" y="3438525"/>
          <p14:tracePt t="116751" x="6165850" y="3425825"/>
          <p14:tracePt t="116759" x="6145213" y="3400425"/>
          <p14:tracePt t="116768" x="6119813" y="3360738"/>
          <p14:tracePt t="116775" x="6100763" y="3322638"/>
          <p14:tracePt t="116783" x="6080125" y="3295650"/>
          <p14:tracePt t="116791" x="6054725" y="3270250"/>
          <p14:tracePt t="116800" x="6016625" y="3257550"/>
          <p14:tracePt t="116806" x="5995988" y="3236913"/>
          <p14:tracePt t="116814" x="5970588" y="3211513"/>
          <p14:tracePt t="116822" x="5918200" y="3198813"/>
          <p14:tracePt t="116831" x="5892800" y="3186113"/>
          <p14:tracePt t="116839" x="5859463" y="3186113"/>
          <p14:tracePt t="116850" x="5834063" y="3165475"/>
          <p14:tracePt t="116855" x="5808663" y="3159125"/>
          <p14:tracePt t="116863" x="5775325" y="3159125"/>
          <p14:tracePt t="116871" x="5749925" y="3152775"/>
          <p14:tracePt t="116881" x="5737225" y="3152775"/>
          <p14:tracePt t="116887" x="5718175" y="3152775"/>
          <p14:tracePt t="116895" x="5710238" y="3152775"/>
          <p14:tracePt t="116903" x="5703888" y="3152775"/>
          <p14:tracePt t="116913" x="5697538" y="3152775"/>
          <p14:tracePt t="116927" x="5691188" y="3152775"/>
          <p14:tracePt t="116943" x="5678488" y="3152775"/>
          <p14:tracePt t="116952" x="5653088" y="3159125"/>
          <p14:tracePt t="116959" x="5626100" y="3186113"/>
          <p14:tracePt t="116967" x="5588000" y="3230563"/>
          <p14:tracePt t="116975" x="5575300" y="3244850"/>
          <p14:tracePt t="116983" x="5548313" y="3270250"/>
          <p14:tracePt t="116991" x="5529263" y="3289300"/>
          <p14:tracePt t="117002" x="5516563" y="3302000"/>
          <p14:tracePt t="117007" x="5510213" y="3308350"/>
          <p14:tracePt t="117015" x="5510213" y="3314700"/>
          <p14:tracePt t="117023" x="5510213" y="3328988"/>
          <p14:tracePt t="117031" x="5510213" y="3335338"/>
          <p14:tracePt t="117038" x="5510213" y="3341688"/>
          <p14:tracePt t="117047" x="5510213" y="3354388"/>
          <p14:tracePt t="117054" x="5510213" y="3373438"/>
          <p14:tracePt t="117063" x="5510213" y="3386138"/>
          <p14:tracePt t="117070" x="5510213" y="3394075"/>
          <p14:tracePt t="117079" x="5510213" y="3406775"/>
          <p14:tracePt t="117094" x="5516563" y="3413125"/>
          <p14:tracePt t="117119" x="5522913" y="3419475"/>
          <p14:tracePt t="117127" x="5529263" y="3419475"/>
          <p14:tracePt t="117143" x="5535613" y="3425825"/>
          <p14:tracePt t="117167" x="5541963" y="3425825"/>
          <p14:tracePt t="117175" x="5548313" y="3425825"/>
          <p14:tracePt t="117183" x="5554663" y="3425825"/>
          <p14:tracePt t="117191" x="5568950" y="3425825"/>
          <p14:tracePt t="117200" x="5588000" y="3425825"/>
          <p14:tracePt t="117207" x="5594350" y="3425825"/>
          <p14:tracePt t="117218" x="5626100" y="3425825"/>
          <p14:tracePt t="117223" x="5672138" y="3432175"/>
          <p14:tracePt t="117231" x="5749925" y="3444875"/>
          <p14:tracePt t="117239" x="5873750" y="3457575"/>
          <p14:tracePt t="117248" x="5995988" y="3471863"/>
          <p14:tracePt t="117255" x="6132513" y="3484563"/>
          <p14:tracePt t="117263" x="6256338" y="3497263"/>
          <p14:tracePt t="117271" x="6372225" y="3497263"/>
          <p14:tracePt t="117279" x="6515100" y="3522663"/>
          <p14:tracePt t="117287" x="6619875" y="3529013"/>
          <p14:tracePt t="117295" x="6710363" y="3543300"/>
          <p14:tracePt t="117303" x="6788150" y="3556000"/>
          <p14:tracePt t="117311" x="6853238" y="3556000"/>
          <p14:tracePt t="117319" x="6899275" y="3556000"/>
          <p14:tracePt t="117327" x="6931025" y="3556000"/>
          <p14:tracePt t="117335" x="6970713" y="3556000"/>
          <p14:tracePt t="117343" x="7015163" y="3556000"/>
          <p14:tracePt t="117351" x="7061200" y="3549650"/>
          <p14:tracePt t="117359" x="7112000" y="3543300"/>
          <p14:tracePt t="117368" x="7164388" y="3522663"/>
          <p14:tracePt t="117375" x="7229475" y="3509963"/>
          <p14:tracePt t="117384" x="7288213" y="3497263"/>
          <p14:tracePt t="117391" x="7326313" y="3490913"/>
          <p14:tracePt t="117400" x="7372350" y="3490913"/>
          <p14:tracePt t="117407" x="7404100" y="3484563"/>
          <p14:tracePt t="117415" x="7412038" y="3478213"/>
          <p14:tracePt t="117423" x="7424738" y="3478213"/>
          <p14:tracePt t="117448" x="7431088" y="3478213"/>
          <p14:tracePt t="117463" x="7437438" y="3471863"/>
          <p14:tracePt t="117471" x="7456488" y="3471863"/>
          <p14:tracePt t="117481" x="7469188" y="3457575"/>
          <p14:tracePt t="117486" x="7508875" y="3444875"/>
          <p14:tracePt t="117494" x="7527925" y="3444875"/>
          <p14:tracePt t="117502" x="7553325" y="3444875"/>
          <p14:tracePt t="117510" x="7593013" y="3425825"/>
          <p14:tracePt t="117518" x="7605713" y="3419475"/>
          <p14:tracePt t="117527" x="7618413" y="3419475"/>
          <p14:tracePt t="117534" x="7631113" y="3419475"/>
          <p14:tracePt t="117543" x="7651750" y="3413125"/>
          <p14:tracePt t="117550" x="7658100" y="3413125"/>
          <p14:tracePt t="117558" x="7670800" y="3400425"/>
          <p14:tracePt t="117567" x="7677150" y="3400425"/>
          <p14:tracePt t="117575" x="7683500" y="3394075"/>
          <p14:tracePt t="117584" x="7696200" y="3394075"/>
          <p14:tracePt t="117591" x="7710488" y="3394075"/>
          <p14:tracePt t="117600" x="7716838" y="3386138"/>
          <p14:tracePt t="117607" x="7742238" y="3379788"/>
          <p14:tracePt t="117615" x="7754938" y="3373438"/>
          <p14:tracePt t="117623" x="7794625" y="3367088"/>
          <p14:tracePt t="117631" x="7807325" y="3360738"/>
          <p14:tracePt t="117639" x="7813675" y="3354388"/>
          <p14:tracePt t="117648" x="7826375" y="3341688"/>
          <p14:tracePt t="117655" x="7832725" y="3341688"/>
          <p14:tracePt t="117695" x="7839075" y="3335338"/>
          <p14:tracePt t="117743" x="7839075" y="3328988"/>
          <p14:tracePt t="117751" x="7839075" y="3322638"/>
          <p14:tracePt t="117759" x="7839075" y="3314700"/>
          <p14:tracePt t="117767" x="7839075" y="3308350"/>
          <p14:tracePt t="117784" x="7839075" y="3302000"/>
          <p14:tracePt t="117791" x="7839075" y="3295650"/>
          <p14:tracePt t="117799" x="7839075" y="3282950"/>
          <p14:tracePt t="117807" x="7832725" y="3276600"/>
          <p14:tracePt t="117815" x="7826375" y="3270250"/>
          <p14:tracePt t="117839" x="7813675" y="3257550"/>
          <p14:tracePt t="117855" x="7807325" y="3251200"/>
          <p14:tracePt t="117863" x="7794625" y="3244850"/>
          <p14:tracePt t="117871" x="7767638" y="3236913"/>
          <p14:tracePt t="117882" x="7761288" y="3230563"/>
          <p14:tracePt t="117887" x="7735888" y="3224213"/>
          <p14:tracePt t="117895" x="7716838" y="3211513"/>
          <p14:tracePt t="117904" x="7696200" y="3205163"/>
          <p14:tracePt t="117913" x="7670800" y="3205163"/>
          <p14:tracePt t="117920" x="7651750" y="3198813"/>
          <p14:tracePt t="117927" x="7624763" y="3192463"/>
          <p14:tracePt t="117937" x="7605713" y="3179763"/>
          <p14:tracePt t="117943" x="7593013" y="3179763"/>
          <p14:tracePt t="117951" x="7580313" y="3179763"/>
          <p14:tracePt t="117959" x="7567613" y="3179763"/>
          <p14:tracePt t="117968" x="7546975" y="3173413"/>
          <p14:tracePt t="117975" x="7534275" y="3173413"/>
          <p14:tracePt t="117983" x="7521575" y="3173413"/>
          <p14:tracePt t="117991" x="7502525" y="3173413"/>
          <p14:tracePt t="118003" x="7489825" y="3173413"/>
          <p14:tracePt t="118015" x="7475538" y="3173413"/>
          <p14:tracePt t="118023" x="7469188" y="3173413"/>
          <p14:tracePt t="118031" x="7450138" y="3173413"/>
          <p14:tracePt t="118039" x="7424738" y="3173413"/>
          <p14:tracePt t="118047" x="7412038" y="3173413"/>
          <p14:tracePt t="118055" x="7385050" y="3186113"/>
          <p14:tracePt t="118063" x="7366000" y="3186113"/>
          <p14:tracePt t="118071" x="7353300" y="3192463"/>
          <p14:tracePt t="118081" x="7326313" y="3198813"/>
          <p14:tracePt t="118087" x="7300913" y="3211513"/>
          <p14:tracePt t="118095" x="7288213" y="3217863"/>
          <p14:tracePt t="118105" x="7275513" y="3224213"/>
          <p14:tracePt t="118113" x="7248525" y="3230563"/>
          <p14:tracePt t="118120" x="7229475" y="3236913"/>
          <p14:tracePt t="118127" x="7223125" y="3244850"/>
          <p14:tracePt t="118136" x="7204075" y="3257550"/>
          <p14:tracePt t="118143" x="7197725" y="3263900"/>
          <p14:tracePt t="118152" x="7183438" y="3276600"/>
          <p14:tracePt t="118159" x="7183438" y="3289300"/>
          <p14:tracePt t="118167" x="7183438" y="3295650"/>
          <p14:tracePt t="118175" x="7183438" y="3314700"/>
          <p14:tracePt t="118183" x="7177088" y="3335338"/>
          <p14:tracePt t="118191" x="7177088" y="3348038"/>
          <p14:tracePt t="118199" x="7177088" y="3360738"/>
          <p14:tracePt t="118207" x="7177088" y="3386138"/>
          <p14:tracePt t="118215" x="7183438" y="3413125"/>
          <p14:tracePt t="118223" x="7191375" y="3425825"/>
          <p14:tracePt t="118232" x="7204075" y="3451225"/>
          <p14:tracePt t="118239" x="7229475" y="3478213"/>
          <p14:tracePt t="118247" x="7254875" y="3503613"/>
          <p14:tracePt t="118255" x="7269163" y="3522663"/>
          <p14:tracePt t="118265" x="7288213" y="3535363"/>
          <p14:tracePt t="118271" x="7300913" y="3556000"/>
          <p14:tracePt t="118279" x="7319963" y="3562350"/>
          <p14:tracePt t="118287" x="7340600" y="3562350"/>
          <p14:tracePt t="118295" x="7359650" y="3568700"/>
          <p14:tracePt t="118306" x="7378700" y="3568700"/>
          <p14:tracePt t="118311" x="7418388" y="3575050"/>
          <p14:tracePt t="118320" x="7450138" y="3587750"/>
          <p14:tracePt t="118327" x="7489825" y="3594100"/>
          <p14:tracePt t="118335" x="7534275" y="3594100"/>
          <p14:tracePt t="118343" x="7580313" y="3594100"/>
          <p14:tracePt t="118352" x="7605713" y="3594100"/>
          <p14:tracePt t="118359" x="7639050" y="3594100"/>
          <p14:tracePt t="118368" x="7664450" y="3594100"/>
          <p14:tracePt t="118375" x="7683500" y="3594100"/>
          <p14:tracePt t="118384" x="7702550" y="3594100"/>
          <p14:tracePt t="118390" x="7716838" y="3587750"/>
          <p14:tracePt t="118398" x="7723188" y="3581400"/>
          <p14:tracePt t="118406" x="7735888" y="3568700"/>
          <p14:tracePt t="118414" x="7754938" y="3549650"/>
          <p14:tracePt t="118430" x="7773988" y="3522663"/>
          <p14:tracePt t="118439" x="7781925" y="3497263"/>
          <p14:tracePt t="118447" x="7781925" y="3484563"/>
          <p14:tracePt t="118455" x="7781925" y="3457575"/>
          <p14:tracePt t="118463" x="7781925" y="3438525"/>
          <p14:tracePt t="118470" x="7781925" y="3419475"/>
          <p14:tracePt t="118478" x="7781925" y="3406775"/>
          <p14:tracePt t="118486" x="7781925" y="3394075"/>
          <p14:tracePt t="118494" x="7781925" y="3373438"/>
          <p14:tracePt t="118503" x="7767638" y="3360738"/>
          <p14:tracePt t="118511" x="7754938" y="3348038"/>
          <p14:tracePt t="118520" x="7748588" y="3328988"/>
          <p14:tracePt t="118529" x="7729538" y="3314700"/>
          <p14:tracePt t="118535" x="7723188" y="3308350"/>
          <p14:tracePt t="118543" x="7702550" y="3282950"/>
          <p14:tracePt t="118551" x="7683500" y="3276600"/>
          <p14:tracePt t="118559" x="7658100" y="3257550"/>
          <p14:tracePt t="118568" x="7624763" y="3244850"/>
          <p14:tracePt t="118575" x="7599363" y="3230563"/>
          <p14:tracePt t="118583" x="7553325" y="3224213"/>
          <p14:tracePt t="118591" x="7515225" y="3205163"/>
          <p14:tracePt t="118599" x="7489825" y="3198813"/>
          <p14:tracePt t="118607" x="7462838" y="3198813"/>
          <p14:tracePt t="118615" x="7443788" y="3198813"/>
          <p14:tracePt t="118623" x="7418388" y="3198813"/>
          <p14:tracePt t="118631" x="7391400" y="3198813"/>
          <p14:tracePt t="118639" x="7372350" y="3198813"/>
          <p14:tracePt t="118647" x="7346950" y="3198813"/>
          <p14:tracePt t="118655" x="7326313" y="3211513"/>
          <p14:tracePt t="118663" x="7313613" y="3230563"/>
          <p14:tracePt t="118671" x="7300913" y="3263900"/>
          <p14:tracePt t="118679" x="7300913" y="3308350"/>
          <p14:tracePt t="118687" x="7300913" y="3373438"/>
          <p14:tracePt t="118695" x="7300913" y="3419475"/>
          <p14:tracePt t="118703" x="7300913" y="3451225"/>
          <p14:tracePt t="118711" x="7326313" y="3490913"/>
          <p14:tracePt t="118719" x="7340600" y="3509963"/>
          <p14:tracePt t="118728" x="7378700" y="3549650"/>
          <p14:tracePt t="118735" x="7404100" y="3562350"/>
          <p14:tracePt t="118743" x="7418388" y="3568700"/>
          <p14:tracePt t="118751" x="7437438" y="3581400"/>
          <p14:tracePt t="118759" x="7462838" y="3587750"/>
          <p14:tracePt t="118770" x="7481888" y="3587750"/>
          <p14:tracePt t="118775" x="7508875" y="3594100"/>
          <p14:tracePt t="118783" x="7540625" y="3594100"/>
          <p14:tracePt t="118791" x="7567613" y="3594100"/>
          <p14:tracePt t="118800" x="7605713" y="3581400"/>
          <p14:tracePt t="118807" x="7631113" y="3556000"/>
          <p14:tracePt t="118815" x="7658100" y="3529013"/>
          <p14:tracePt t="118823" x="7664450" y="3497263"/>
          <p14:tracePt t="118831" x="7683500" y="3457575"/>
          <p14:tracePt t="118839" x="7696200" y="3406775"/>
          <p14:tracePt t="118847" x="7696200" y="3373438"/>
          <p14:tracePt t="118855" x="7696200" y="3341688"/>
          <p14:tracePt t="118863" x="7696200" y="3314700"/>
          <p14:tracePt t="118871" x="7696200" y="3302000"/>
          <p14:tracePt t="118887" x="7696200" y="3295650"/>
          <p14:tracePt t="118911" x="7696200" y="3289300"/>
          <p14:tracePt t="118929" x="7689850" y="3289300"/>
          <p14:tracePt t="118936" x="7658100" y="3289300"/>
          <p14:tracePt t="118943" x="7631113" y="3289300"/>
          <p14:tracePt t="118951" x="7586663" y="3302000"/>
          <p14:tracePt t="118959" x="7567613" y="3314700"/>
          <p14:tracePt t="118971" x="7553325" y="3341688"/>
          <p14:tracePt t="118975" x="7534275" y="3360738"/>
          <p14:tracePt t="118983" x="7527925" y="3386138"/>
          <p14:tracePt t="118991" x="7527925" y="3400425"/>
          <p14:tracePt t="119000" x="7527925" y="3425825"/>
          <p14:tracePt t="119019" x="7527925" y="3438525"/>
          <p14:tracePt t="119023" x="7527925" y="3451225"/>
          <p14:tracePt t="119039" x="7534275" y="3451225"/>
          <p14:tracePt t="119063" x="7546975" y="3451225"/>
          <p14:tracePt t="119071" x="7567613" y="3463925"/>
          <p14:tracePt t="119079" x="7580313" y="3463925"/>
          <p14:tracePt t="119087" x="7586663" y="3463925"/>
          <p14:tracePt t="119095" x="7599363" y="3463925"/>
          <p14:tracePt t="119103" x="7624763" y="3444875"/>
          <p14:tracePt t="119111" x="7631113" y="3438525"/>
          <p14:tracePt t="119119" x="7631113" y="3432175"/>
          <p14:tracePt t="119128" x="7631113" y="3406775"/>
          <p14:tracePt t="119135" x="7631113" y="3400425"/>
          <p14:tracePt t="119143" x="7631113" y="3386138"/>
          <p14:tracePt t="119159" x="7631113" y="3373438"/>
          <p14:tracePt t="119175" x="7631113" y="3367088"/>
          <p14:tracePt t="119183" x="7624763" y="3360738"/>
          <p14:tracePt t="119191" x="7593013" y="3341688"/>
          <p14:tracePt t="119203" x="7586663" y="3341688"/>
          <p14:tracePt t="119207" x="7573963" y="3335338"/>
          <p14:tracePt t="119215" x="7540625" y="3328988"/>
          <p14:tracePt t="119223" x="7521575" y="3328988"/>
          <p14:tracePt t="119233" x="7502525" y="3322638"/>
          <p14:tracePt t="119239" x="7475538" y="3322638"/>
          <p14:tracePt t="119247" x="7462838" y="3322638"/>
          <p14:tracePt t="119254" x="7437438" y="3322638"/>
          <p14:tracePt t="119270" x="7431088" y="3322638"/>
          <p14:tracePt t="119278" x="7431088" y="3328988"/>
          <p14:tracePt t="119286" x="7431088" y="3335338"/>
          <p14:tracePt t="119294" x="7431088" y="3348038"/>
          <p14:tracePt t="119302" x="7431088" y="3354388"/>
          <p14:tracePt t="119310" x="7431088" y="3360738"/>
          <p14:tracePt t="119326" x="7431088" y="3373438"/>
          <p14:tracePt t="119359" x="7431088" y="3379788"/>
          <p14:tracePt t="119552" x="0" y="0"/>
        </p14:tracePtLst>
        <p14:tracePtLst>
          <p14:tracePt t="125218" x="1635125" y="3783013"/>
          <p14:tracePt t="125350" x="1635125" y="3776663"/>
          <p14:tracePt t="125391" x="1641475" y="3776663"/>
          <p14:tracePt t="125407" x="1668463" y="3776663"/>
          <p14:tracePt t="125415" x="1674813" y="3776663"/>
          <p14:tracePt t="125423" x="1687513" y="3776663"/>
          <p14:tracePt t="125431" x="1731963" y="3776663"/>
          <p14:tracePt t="125440" x="1790700" y="3776663"/>
          <p14:tracePt t="125447" x="1855788" y="3776663"/>
          <p14:tracePt t="125455" x="1901825" y="3776663"/>
          <p14:tracePt t="125463" x="1966913" y="3776663"/>
          <p14:tracePt t="125471" x="2057400" y="3776663"/>
          <p14:tracePt t="125479" x="2160588" y="3776663"/>
          <p14:tracePt t="125487" x="2238375" y="3776663"/>
          <p14:tracePt t="125495" x="2343150" y="3776663"/>
          <p14:tracePt t="125503" x="2433638" y="3776663"/>
          <p14:tracePt t="125511" x="2524125" y="3776663"/>
          <p14:tracePt t="125519" x="2601913" y="3776663"/>
          <p14:tracePt t="125527" x="2635250" y="3776663"/>
          <p14:tracePt t="125535" x="2679700" y="3776663"/>
          <p14:tracePt t="125543" x="2706688" y="3776663"/>
          <p14:tracePt t="125551" x="2732088" y="3776663"/>
          <p14:tracePt t="125561" x="2751138" y="3776663"/>
          <p14:tracePt t="125567" x="2778125" y="3776663"/>
          <p14:tracePt t="125575" x="2790825" y="3770313"/>
          <p14:tracePt t="125583" x="2816225" y="3770313"/>
          <p14:tracePt t="125592" x="2828925" y="3770313"/>
          <p14:tracePt t="125599" x="2855913" y="3770313"/>
          <p14:tracePt t="125607" x="2868613" y="3770313"/>
          <p14:tracePt t="125615" x="2894013" y="3770313"/>
          <p14:tracePt t="125625" x="2906713" y="3770313"/>
          <p14:tracePt t="125631" x="2914650" y="3762375"/>
          <p14:tracePt t="125695" x="2921000" y="3762375"/>
          <p14:tracePt t="125743" x="2894013" y="3762375"/>
          <p14:tracePt t="125751" x="2835275" y="3762375"/>
          <p14:tracePt t="125761" x="2732088" y="3762375"/>
          <p14:tracePt t="125766" x="2654300" y="3762375"/>
          <p14:tracePt t="125774" x="2530475" y="3762375"/>
          <p14:tracePt t="125782" x="2414588" y="3762375"/>
          <p14:tracePt t="125790" x="2244725" y="3762375"/>
          <p14:tracePt t="125798" x="2082800" y="3762375"/>
          <p14:tracePt t="125806" x="1973263" y="3762375"/>
          <p14:tracePt t="125815" x="1855788" y="3762375"/>
          <p14:tracePt t="125825" x="1752600" y="3762375"/>
          <p14:tracePt t="125831" x="1687513" y="3762375"/>
          <p14:tracePt t="125839" x="1641475" y="3762375"/>
          <p14:tracePt t="125847" x="1609725" y="3762375"/>
          <p14:tracePt t="125855" x="1603375" y="3762375"/>
          <p14:tracePt t="125961" x="1609725" y="3762375"/>
          <p14:tracePt t="125967" x="1654175" y="3762375"/>
          <p14:tracePt t="125975" x="1712913" y="3762375"/>
          <p14:tracePt t="125983" x="1803400" y="3756025"/>
          <p14:tracePt t="125993" x="1927225" y="3756025"/>
          <p14:tracePt t="125999" x="2017713" y="3756025"/>
          <p14:tracePt t="126010" x="2122488" y="3756025"/>
          <p14:tracePt t="126015" x="2232025" y="3756025"/>
          <p14:tracePt t="126025" x="2349500" y="3756025"/>
          <p14:tracePt t="126030" x="2486025" y="3756025"/>
          <p14:tracePt t="126039" x="2608263" y="3756025"/>
          <p14:tracePt t="126046" x="2725738" y="3756025"/>
          <p14:tracePt t="126054" x="2822575" y="3776663"/>
          <p14:tracePt t="126062" x="2855913" y="3776663"/>
          <p14:tracePt t="126071" x="2868613" y="3776663"/>
          <p14:tracePt t="126135" x="2874963" y="3783013"/>
          <p14:tracePt t="126151" x="2868613" y="3789363"/>
          <p14:tracePt t="126160" x="2835275" y="3789363"/>
          <p14:tracePt t="126167" x="2790825" y="3789363"/>
          <p14:tracePt t="126175" x="2725738" y="3802063"/>
          <p14:tracePt t="126183" x="2622550" y="3802063"/>
          <p14:tracePt t="126192" x="2530475" y="3802063"/>
          <p14:tracePt t="126201" x="2408238" y="3802063"/>
          <p14:tracePt t="126207" x="2290763" y="3802063"/>
          <p14:tracePt t="126215" x="2154238" y="3802063"/>
          <p14:tracePt t="126223" x="2032000" y="3802063"/>
          <p14:tracePt t="126233" x="1927225" y="3802063"/>
          <p14:tracePt t="126239" x="1849438" y="3802063"/>
          <p14:tracePt t="126247" x="1817688" y="3802063"/>
          <p14:tracePt t="126255" x="1790700" y="3802063"/>
          <p14:tracePt t="126335" x="1811338" y="3802063"/>
          <p14:tracePt t="126343" x="1843088" y="3802063"/>
          <p14:tracePt t="126351" x="1914525" y="3802063"/>
          <p14:tracePt t="126359" x="1992313" y="3802063"/>
          <p14:tracePt t="126367" x="2095500" y="3795713"/>
          <p14:tracePt t="126375" x="2200275" y="3795713"/>
          <p14:tracePt t="126383" x="2309813" y="3795713"/>
          <p14:tracePt t="126392" x="2427288" y="3795713"/>
          <p14:tracePt t="126399" x="2551113" y="3795713"/>
          <p14:tracePt t="126407" x="2654300" y="3795713"/>
          <p14:tracePt t="126415" x="2732088" y="3795713"/>
          <p14:tracePt t="126425" x="2763838" y="3795713"/>
          <p14:tracePt t="126431" x="2771775" y="3795713"/>
          <p14:tracePt t="126511" x="2757488" y="3795713"/>
          <p14:tracePt t="126519" x="2713038" y="3795713"/>
          <p14:tracePt t="126526" x="2622550" y="3795713"/>
          <p14:tracePt t="126535" x="2557463" y="3795713"/>
          <p14:tracePt t="126543" x="2452688" y="3802063"/>
          <p14:tracePt t="126551" x="2349500" y="3802063"/>
          <p14:tracePt t="126562" x="2238375" y="3802063"/>
          <p14:tracePt t="126567" x="2122488" y="3802063"/>
          <p14:tracePt t="126575" x="1998663" y="3802063"/>
          <p14:tracePt t="126583" x="1939925" y="3802063"/>
          <p14:tracePt t="126592" x="1901825" y="3802063"/>
          <p14:tracePt t="126599" x="1895475" y="3802063"/>
          <p14:tracePt t="126654" x="1920875" y="3802063"/>
          <p14:tracePt t="126662" x="1992313" y="3795713"/>
          <p14:tracePt t="126671" x="2051050" y="3795713"/>
          <p14:tracePt t="126679" x="2160588" y="3795713"/>
          <p14:tracePt t="126687" x="2238375" y="3783013"/>
          <p14:tracePt t="126696" x="2343150" y="3783013"/>
          <p14:tracePt t="126703" x="2446338" y="3783013"/>
          <p14:tracePt t="126711" x="2570163" y="3783013"/>
          <p14:tracePt t="126719" x="2693988" y="3783013"/>
          <p14:tracePt t="126728" x="2763838" y="3783013"/>
          <p14:tracePt t="126735" x="2784475" y="3783013"/>
          <p14:tracePt t="126806" x="2757488" y="3783013"/>
          <p14:tracePt t="126815" x="2732088" y="3795713"/>
          <p14:tracePt t="126825" x="2700338" y="3795713"/>
          <p14:tracePt t="126831" x="2673350" y="3795713"/>
          <p14:tracePt t="126839" x="2660650" y="3795713"/>
          <p14:tracePt t="126847" x="2641600" y="3795713"/>
          <p14:tracePt t="126855" x="2614613" y="3802063"/>
          <p14:tracePt t="126863" x="2608263" y="3802063"/>
          <p14:tracePt t="126871" x="2601913" y="3802063"/>
          <p14:tracePt t="126887" x="2595563" y="3802063"/>
          <p14:tracePt t="126926" x="2589213" y="3808413"/>
          <p14:tracePt t="127103" x="2601913" y="3808413"/>
          <p14:tracePt t="127111" x="2647950" y="3808413"/>
          <p14:tracePt t="127119" x="2713038" y="3808413"/>
          <p14:tracePt t="127127" x="2771775" y="3808413"/>
          <p14:tracePt t="127135" x="2828925" y="3808413"/>
          <p14:tracePt t="127143" x="2927350" y="3808413"/>
          <p14:tracePt t="127151" x="3043238" y="3808413"/>
          <p14:tracePt t="127159" x="3148013" y="3808413"/>
          <p14:tracePt t="127166" x="3257550" y="3808413"/>
          <p14:tracePt t="127174" x="3348038" y="3821113"/>
          <p14:tracePt t="127182" x="3425825" y="3833813"/>
          <p14:tracePt t="127190" x="3490913" y="3841750"/>
          <p14:tracePt t="127198" x="3582988" y="3854450"/>
          <p14:tracePt t="127207" x="3660775" y="3854450"/>
          <p14:tracePt t="127215" x="3725863" y="3867150"/>
          <p14:tracePt t="127223" x="3789363" y="3873500"/>
          <p14:tracePt t="127231" x="3848100" y="3873500"/>
          <p14:tracePt t="127239" x="3881438" y="3886200"/>
          <p14:tracePt t="127247" x="3946525" y="3886200"/>
          <p14:tracePt t="127255" x="4003675" y="3886200"/>
          <p14:tracePt t="127264" x="4068763" y="3886200"/>
          <p14:tracePt t="127271" x="4102100" y="3886200"/>
          <p14:tracePt t="127279" x="4159250" y="3886200"/>
          <p14:tracePt t="127289" x="4237038" y="3886200"/>
          <p14:tracePt t="127295" x="4295775" y="3886200"/>
          <p14:tracePt t="127303" x="4373563" y="3886200"/>
          <p14:tracePt t="127311" x="4419600" y="3886200"/>
          <p14:tracePt t="127321" x="4457700" y="3886200"/>
          <p14:tracePt t="127327" x="4478338" y="3886200"/>
          <p14:tracePt t="127335" x="4503738" y="3886200"/>
          <p14:tracePt t="127343" x="4516438" y="3886200"/>
          <p14:tracePt t="127351" x="4537075" y="3886200"/>
          <p14:tracePt t="127367" x="4543425" y="3886200"/>
          <p14:tracePt t="127391" x="4549775" y="3886200"/>
          <p14:tracePt t="127399" x="4562475" y="3886200"/>
          <p14:tracePt t="127409" x="4575175" y="3886200"/>
          <p14:tracePt t="127415" x="4581525" y="3886200"/>
          <p14:tracePt t="127423" x="4594225" y="3886200"/>
          <p14:tracePt t="127431" x="4600575" y="3886200"/>
          <p14:tracePt t="127443" x="4614863" y="3879850"/>
          <p14:tracePt t="127447" x="4621213" y="3879850"/>
          <p14:tracePt t="127455" x="4627563" y="3873500"/>
          <p14:tracePt t="127503" x="4633913" y="3867150"/>
          <p14:tracePt t="127519" x="4633913" y="3860800"/>
          <p14:tracePt t="127527" x="4633913" y="3854450"/>
          <p14:tracePt t="127535" x="4633913" y="3848100"/>
          <p14:tracePt t="127543" x="4633913" y="3841750"/>
          <p14:tracePt t="127551" x="4633913" y="3827463"/>
          <p14:tracePt t="127559" x="4633913" y="3821113"/>
          <p14:tracePt t="127567" x="4627563" y="3808413"/>
          <p14:tracePt t="127576" x="4621213" y="3795713"/>
          <p14:tracePt t="127583" x="4614863" y="3776663"/>
          <p14:tracePt t="127592" x="4606925" y="3770313"/>
          <p14:tracePt t="127599" x="4587875" y="3756025"/>
          <p14:tracePt t="127607" x="4587875" y="3749675"/>
          <p14:tracePt t="127615" x="4581525" y="3736975"/>
          <p14:tracePt t="127631" x="4575175" y="3724275"/>
          <p14:tracePt t="127640" x="4568825" y="3717925"/>
          <p14:tracePt t="127655" x="4562475" y="3711575"/>
          <p14:tracePt t="127680" x="4556125" y="3705225"/>
          <p14:tracePt t="127687" x="4549775" y="3698875"/>
          <p14:tracePt t="127703" x="4543425" y="3692525"/>
          <p14:tracePt t="127712" x="4537075" y="3671888"/>
          <p14:tracePt t="127719" x="4529138" y="3665538"/>
          <p14:tracePt t="127727" x="4516438" y="3659188"/>
          <p14:tracePt t="127734" x="4497388" y="3646488"/>
          <p14:tracePt t="127742" x="4484688" y="3627438"/>
          <p14:tracePt t="127751" x="4457700" y="3613150"/>
          <p14:tracePt t="127759" x="4432300" y="3587750"/>
          <p14:tracePt t="127766" x="4400550" y="3549650"/>
          <p14:tracePt t="127774" x="4386263" y="3529013"/>
          <p14:tracePt t="127782" x="4360863" y="3509963"/>
          <p14:tracePt t="127791" x="4354513" y="3503613"/>
          <p14:tracePt t="127798" x="4329113" y="3490913"/>
          <p14:tracePt t="127807" x="4322763" y="3490913"/>
          <p14:tracePt t="127814" x="4316413" y="3484563"/>
          <p14:tracePt t="127823" x="4308475" y="3484563"/>
          <p14:tracePt t="127831" x="4302125" y="3484563"/>
          <p14:tracePt t="127839" x="4295775" y="3484563"/>
          <p14:tracePt t="127847" x="4283075" y="3471863"/>
          <p14:tracePt t="127855" x="4276725" y="3471863"/>
          <p14:tracePt t="127863" x="4257675" y="3463925"/>
          <p14:tracePt t="127871" x="4244975" y="3463925"/>
          <p14:tracePt t="127880" x="4217988" y="3451225"/>
          <p14:tracePt t="127887" x="4198938" y="3444875"/>
          <p14:tracePt t="127895" x="4179888" y="3444875"/>
          <p14:tracePt t="127903" x="4152900" y="3438525"/>
          <p14:tracePt t="127912" x="4133850" y="3438525"/>
          <p14:tracePt t="127919" x="4102100" y="3438525"/>
          <p14:tracePt t="127927" x="4068763" y="3419475"/>
          <p14:tracePt t="127935" x="4030663" y="3419475"/>
          <p14:tracePt t="127945" x="3984625" y="3419475"/>
          <p14:tracePt t="127951" x="3952875" y="3419475"/>
          <p14:tracePt t="127959" x="3925888" y="3419475"/>
          <p14:tracePt t="127967" x="3906838" y="3413125"/>
          <p14:tracePt t="127976" x="3881438" y="3413125"/>
          <p14:tracePt t="127983" x="3867150" y="3413125"/>
          <p14:tracePt t="127992" x="3841750" y="3413125"/>
          <p14:tracePt t="127999" x="3835400" y="3413125"/>
          <p14:tracePt t="128007" x="3816350" y="3413125"/>
          <p14:tracePt t="128028" x="3776663" y="3413125"/>
          <p14:tracePt t="128041" x="3744913" y="3419475"/>
          <p14:tracePt t="128047" x="3725863" y="3438525"/>
          <p14:tracePt t="128055" x="3698875" y="3451225"/>
          <p14:tracePt t="128063" x="3686175" y="3451225"/>
          <p14:tracePt t="128071" x="3660775" y="3478213"/>
          <p14:tracePt t="128081" x="3646488" y="3478213"/>
          <p14:tracePt t="128087" x="3627438" y="3497263"/>
          <p14:tracePt t="128095" x="3621088" y="3503613"/>
          <p14:tracePt t="128103" x="3608388" y="3516313"/>
          <p14:tracePt t="128119" x="3602038" y="3522663"/>
          <p14:tracePt t="128128" x="3602038" y="3535363"/>
          <p14:tracePt t="128144" x="3602038" y="3581400"/>
          <p14:tracePt t="128151" x="3602038" y="3600450"/>
          <p14:tracePt t="128159" x="3602038" y="3621088"/>
          <p14:tracePt t="128167" x="3602038" y="3640138"/>
          <p14:tracePt t="128176" x="3621088" y="3665538"/>
          <p14:tracePt t="128183" x="3633788" y="3678238"/>
          <p14:tracePt t="128192" x="3660775" y="3705225"/>
          <p14:tracePt t="128200" x="3698875" y="3724275"/>
          <p14:tracePt t="128207" x="3738563" y="3756025"/>
          <p14:tracePt t="128215" x="3763963" y="3756025"/>
          <p14:tracePt t="128223" x="3803650" y="3783013"/>
          <p14:tracePt t="128233" x="3829050" y="3783013"/>
          <p14:tracePt t="128239" x="3848100" y="3789363"/>
          <p14:tracePt t="128247" x="3900488" y="3808413"/>
          <p14:tracePt t="128255" x="3959225" y="3808413"/>
          <p14:tracePt t="128264" x="4024313" y="3821113"/>
          <p14:tracePt t="128271" x="4075113" y="3827463"/>
          <p14:tracePt t="128279" x="4152900" y="3841750"/>
          <p14:tracePt t="128288" x="4211638" y="3841750"/>
          <p14:tracePt t="128295" x="4289425" y="3841750"/>
          <p14:tracePt t="128305" x="4335463" y="3841750"/>
          <p14:tracePt t="128311" x="4367213" y="3841750"/>
          <p14:tracePt t="128319" x="4386263" y="3841750"/>
          <p14:tracePt t="128327" x="4406900" y="3841750"/>
          <p14:tracePt t="128337" x="4413250" y="3841750"/>
          <p14:tracePt t="128343" x="4432300" y="3841750"/>
          <p14:tracePt t="128351" x="4438650" y="3833813"/>
          <p14:tracePt t="128360" x="4451350" y="3821113"/>
          <p14:tracePt t="128367" x="4457700" y="3814763"/>
          <p14:tracePt t="128376" x="4465638" y="3795713"/>
          <p14:tracePt t="128383" x="4465638" y="3783013"/>
          <p14:tracePt t="128391" x="4465638" y="3776663"/>
          <p14:tracePt t="128399" x="4465638" y="3756025"/>
          <p14:tracePt t="128407" x="4465638" y="3749675"/>
          <p14:tracePt t="128414" x="4465638" y="3736975"/>
          <p14:tracePt t="128423" x="4465638" y="3711575"/>
          <p14:tracePt t="128431" x="4465638" y="3705225"/>
          <p14:tracePt t="128439" x="4465638" y="3698875"/>
          <p14:tracePt t="128447" x="4465638" y="3692525"/>
          <p14:tracePt t="128455" x="4465638" y="3678238"/>
          <p14:tracePt t="128465" x="4457700" y="3671888"/>
          <p14:tracePt t="128471" x="4451350" y="3665538"/>
          <p14:tracePt t="128487" x="4445000" y="3665538"/>
          <p14:tracePt t="128496" x="4438650" y="3659188"/>
          <p14:tracePt t="128503" x="4432300" y="3659188"/>
          <p14:tracePt t="128511" x="4419600" y="3646488"/>
          <p14:tracePt t="128519" x="4413250" y="3640138"/>
          <p14:tracePt t="128527" x="4379913" y="3621088"/>
          <p14:tracePt t="128535" x="4367213" y="3621088"/>
          <p14:tracePt t="128545" x="4329113" y="3594100"/>
          <p14:tracePt t="128551" x="4289425" y="3587750"/>
          <p14:tracePt t="128560" x="4257675" y="3568700"/>
          <p14:tracePt t="128567" x="4192588" y="3556000"/>
          <p14:tracePt t="128576" x="4152900" y="3549650"/>
          <p14:tracePt t="128583" x="4140200" y="3549650"/>
          <p14:tracePt t="128591" x="4108450" y="3535363"/>
          <p14:tracePt t="128598" x="4095750" y="3535363"/>
          <p14:tracePt t="128607" x="4068763" y="3535363"/>
          <p14:tracePt t="128615" x="4056063" y="3535363"/>
          <p14:tracePt t="128623" x="4037013" y="3535363"/>
          <p14:tracePt t="128631" x="4030663" y="3535363"/>
          <p14:tracePt t="128639" x="4024313" y="3535363"/>
          <p14:tracePt t="128647" x="4016375" y="3543300"/>
          <p14:tracePt t="128655" x="4010025" y="3568700"/>
          <p14:tracePt t="128665" x="4010025" y="3581400"/>
          <p14:tracePt t="128671" x="4010025" y="3606800"/>
          <p14:tracePt t="128679" x="4010025" y="3627438"/>
          <p14:tracePt t="128687" x="4030663" y="3652838"/>
          <p14:tracePt t="128698" x="4049713" y="3665538"/>
          <p14:tracePt t="128703" x="4075113" y="3692525"/>
          <p14:tracePt t="128712" x="4108450" y="3698875"/>
          <p14:tracePt t="128719" x="4173538" y="3717925"/>
          <p14:tracePt t="128728" x="4224338" y="3743325"/>
          <p14:tracePt t="128735" x="4289425" y="3749675"/>
          <p14:tracePt t="128743" x="4425950" y="3789363"/>
          <p14:tracePt t="128751" x="4537075" y="3802063"/>
          <p14:tracePt t="128760" x="4672013" y="3814763"/>
          <p14:tracePt t="128767" x="4789488" y="3814763"/>
          <p14:tracePt t="128776" x="4945063" y="3814763"/>
          <p14:tracePt t="128783" x="5048250" y="3814763"/>
          <p14:tracePt t="128791" x="5153025" y="3814763"/>
          <p14:tracePt t="128799" x="5262563" y="3814763"/>
          <p14:tracePt t="128807" x="5321300" y="3814763"/>
          <p14:tracePt t="128815" x="5399088" y="3814763"/>
          <p14:tracePt t="128823" x="5432425" y="3808413"/>
          <p14:tracePt t="128830" x="5457825" y="3808413"/>
          <p14:tracePt t="128838" x="5489575" y="3802063"/>
          <p14:tracePt t="128846" x="5510213" y="3795713"/>
          <p14:tracePt t="128854" x="5522913" y="3789363"/>
          <p14:tracePt t="128863" x="5529263" y="3789363"/>
          <p14:tracePt t="128870" x="5554663" y="3770313"/>
          <p14:tracePt t="128878" x="5581650" y="3756025"/>
          <p14:tracePt t="128887" x="5600700" y="3736975"/>
          <p14:tracePt t="128895" x="5607050" y="3730625"/>
          <p14:tracePt t="128902" x="5626100" y="3724275"/>
          <p14:tracePt t="128910" x="5632450" y="3717925"/>
          <p14:tracePt t="128926" x="5646738" y="3711575"/>
          <p14:tracePt t="128943" x="5653088" y="3705225"/>
          <p14:tracePt t="128951" x="5665788" y="3698875"/>
          <p14:tracePt t="128967" x="5691188" y="3692525"/>
          <p14:tracePt t="128975" x="5697538" y="3684588"/>
          <p14:tracePt t="128983" x="5703888" y="3684588"/>
          <p14:tracePt t="128991" x="5718175" y="3678238"/>
          <p14:tracePt t="129012" x="5756275" y="3678238"/>
          <p14:tracePt t="129015" x="5762625" y="3678238"/>
          <p14:tracePt t="129023" x="5775325" y="3678238"/>
          <p14:tracePt t="129031" x="5795963" y="3678238"/>
          <p14:tracePt t="129039" x="5821363" y="3678238"/>
          <p14:tracePt t="129047" x="5859463" y="3665538"/>
          <p14:tracePt t="129055" x="5905500" y="3659188"/>
          <p14:tracePt t="129065" x="5970588" y="3646488"/>
          <p14:tracePt t="129071" x="6029325" y="3646488"/>
          <p14:tracePt t="129079" x="6094413" y="3646488"/>
          <p14:tracePt t="129087" x="6172200" y="3646488"/>
          <p14:tracePt t="129095" x="6229350" y="3646488"/>
          <p14:tracePt t="129102" x="6308725" y="3646488"/>
          <p14:tracePt t="129110" x="6372225" y="3646488"/>
          <p14:tracePt t="129119" x="6443663" y="3646488"/>
          <p14:tracePt t="129127" x="6508750" y="3652838"/>
          <p14:tracePt t="129135" x="6586538" y="3652838"/>
          <p14:tracePt t="129142" x="6664325" y="3659188"/>
          <p14:tracePt t="129151" x="6729413" y="3671888"/>
          <p14:tracePt t="129160" x="6807200" y="3684588"/>
          <p14:tracePt t="129167" x="6853238" y="3692525"/>
          <p14:tracePt t="129175" x="6891338" y="3692525"/>
          <p14:tracePt t="129183" x="6924675" y="3705225"/>
          <p14:tracePt t="129191" x="6937375" y="3711575"/>
          <p14:tracePt t="129200" x="6962775" y="3711575"/>
          <p14:tracePt t="129207" x="6977063" y="3711575"/>
          <p14:tracePt t="129215" x="6996113" y="3711575"/>
          <p14:tracePt t="129223" x="7015163" y="3717925"/>
          <p14:tracePt t="129233" x="7040563" y="3717925"/>
          <p14:tracePt t="129239" x="7054850" y="3717925"/>
          <p14:tracePt t="129247" x="7112000" y="3730625"/>
          <p14:tracePt t="129255" x="7138988" y="3730625"/>
          <p14:tracePt t="129263" x="7177088" y="3736975"/>
          <p14:tracePt t="129270" x="7235825" y="3749675"/>
          <p14:tracePt t="129278" x="7275513" y="3749675"/>
          <p14:tracePt t="129287" x="7307263" y="3749675"/>
          <p14:tracePt t="129294" x="7366000" y="3749675"/>
          <p14:tracePt t="129302" x="7385050" y="3749675"/>
          <p14:tracePt t="129310" x="7437438" y="3756025"/>
          <p14:tracePt t="129319" x="7481888" y="3770313"/>
          <p14:tracePt t="129326" x="7515225" y="3770313"/>
          <p14:tracePt t="129334" x="7540625" y="3776663"/>
          <p14:tracePt t="129342" x="7546975" y="3776663"/>
          <p14:tracePt t="129350" x="7561263" y="3776663"/>
          <p14:tracePt t="129359" x="7567613" y="3776663"/>
          <p14:tracePt t="129366" x="7593013" y="3776663"/>
          <p14:tracePt t="129375" x="7618413" y="3776663"/>
          <p14:tracePt t="129391" x="7639050" y="3776663"/>
          <p14:tracePt t="129399" x="7645400" y="3776663"/>
          <p14:tracePt t="129407" x="7658100" y="3776663"/>
          <p14:tracePt t="129415" x="7664450" y="3776663"/>
          <p14:tracePt t="129423" x="7677150" y="3776663"/>
          <p14:tracePt t="129431" x="7683500" y="3776663"/>
          <p14:tracePt t="129439" x="7702550" y="3776663"/>
          <p14:tracePt t="129447" x="7716838" y="3776663"/>
          <p14:tracePt t="129455" x="7735888" y="3776663"/>
          <p14:tracePt t="129465" x="7742238" y="3776663"/>
          <p14:tracePt t="129471" x="7754938" y="3776663"/>
          <p14:tracePt t="129479" x="7761288" y="3776663"/>
          <p14:tracePt t="129487" x="7773988" y="3770313"/>
          <p14:tracePt t="129503" x="7781925" y="3770313"/>
          <p14:tracePt t="129511" x="7794625" y="3756025"/>
          <p14:tracePt t="129519" x="7800975" y="3756025"/>
          <p14:tracePt t="129529" x="7826375" y="3743325"/>
          <p14:tracePt t="129535" x="7832725" y="3743325"/>
          <p14:tracePt t="129544" x="7845425" y="3736975"/>
          <p14:tracePt t="129551" x="7859713" y="3724275"/>
          <p14:tracePt t="129560" x="7866063" y="3724275"/>
          <p14:tracePt t="129575" x="7885113" y="3705225"/>
          <p14:tracePt t="129615" x="7885113" y="3698875"/>
          <p14:tracePt t="129623" x="7885113" y="3692525"/>
          <p14:tracePt t="129711" x="7885113" y="3684588"/>
          <p14:tracePt t="129718" x="7866063" y="3678238"/>
          <p14:tracePt t="129727" x="7832725" y="3678238"/>
          <p14:tracePt t="129734" x="7773988" y="3671888"/>
          <p14:tracePt t="129742" x="7683500" y="3671888"/>
          <p14:tracePt t="129750" x="7573963" y="3646488"/>
          <p14:tracePt t="129759" x="7437438" y="3633788"/>
          <p14:tracePt t="129766" x="7313613" y="3606800"/>
          <p14:tracePt t="129775" x="7164388" y="3581400"/>
          <p14:tracePt t="129782" x="7054850" y="3575050"/>
          <p14:tracePt t="129791" x="6918325" y="3549650"/>
          <p14:tracePt t="129799" x="6794500" y="3535363"/>
          <p14:tracePt t="129807" x="6691313" y="3509963"/>
          <p14:tracePt t="129815" x="6626225" y="3509963"/>
          <p14:tracePt t="129823" x="6548438" y="3497263"/>
          <p14:tracePt t="129832" x="6502400" y="3497263"/>
          <p14:tracePt t="129838" x="6437313" y="3497263"/>
          <p14:tracePt t="129846" x="6392863" y="3497263"/>
          <p14:tracePt t="129854" x="6346825" y="3497263"/>
          <p14:tracePt t="129862" x="6281738" y="3503613"/>
          <p14:tracePt t="129870" x="6216650" y="3516313"/>
          <p14:tracePt t="129878" x="6126163" y="3516313"/>
          <p14:tracePt t="129887" x="6035675" y="3535363"/>
          <p14:tracePt t="129894" x="5957888" y="3535363"/>
          <p14:tracePt t="129903" x="5846763" y="3549650"/>
          <p14:tracePt t="129910" x="5789613" y="3562350"/>
          <p14:tracePt t="129919" x="5697538" y="3562350"/>
          <p14:tracePt t="129928" x="5613400" y="3568700"/>
          <p14:tracePt t="129935" x="5522913" y="3581400"/>
          <p14:tracePt t="129943" x="5464175" y="3581400"/>
          <p14:tracePt t="129951" x="5386388" y="3581400"/>
          <p14:tracePt t="129959" x="5354638" y="3581400"/>
          <p14:tracePt t="129968" x="5308600" y="3581400"/>
          <p14:tracePt t="129975" x="5283200" y="3594100"/>
          <p14:tracePt t="129984" x="5256213" y="3594100"/>
          <p14:tracePt t="129991" x="5224463" y="3594100"/>
          <p14:tracePt t="130014" x="5153025" y="3606800"/>
          <p14:tracePt t="130016" x="5119688" y="3606800"/>
          <p14:tracePt t="130023" x="5075238" y="3621088"/>
          <p14:tracePt t="130031" x="4991100" y="3640138"/>
          <p14:tracePt t="130039" x="4945063" y="3640138"/>
          <p14:tracePt t="130049" x="4886325" y="3640138"/>
          <p14:tracePt t="130055" x="4789488" y="3665538"/>
          <p14:tracePt t="130063" x="4711700" y="3665538"/>
          <p14:tracePt t="130071" x="4652963" y="3671888"/>
          <p14:tracePt t="130080" x="4587875" y="3671888"/>
          <p14:tracePt t="130087" x="4497388" y="3684588"/>
          <p14:tracePt t="130095" x="4465638" y="3684588"/>
          <p14:tracePt t="130103" x="4445000" y="3692525"/>
          <p14:tracePt t="130254" x="4465638" y="3692525"/>
          <p14:tracePt t="130262" x="4491038" y="3692525"/>
          <p14:tracePt t="130270" x="4522788" y="3692525"/>
          <p14:tracePt t="130278" x="4568825" y="3692525"/>
          <p14:tracePt t="130287" x="4627563" y="3692525"/>
          <p14:tracePt t="130294" x="4724400" y="3692525"/>
          <p14:tracePt t="130303" x="4814888" y="3692525"/>
          <p14:tracePt t="130310" x="4919663" y="3678238"/>
          <p14:tracePt t="130319" x="5056188" y="3678238"/>
          <p14:tracePt t="130326" x="5191125" y="3678238"/>
          <p14:tracePt t="130334" x="5354638" y="3678238"/>
          <p14:tracePt t="130343" x="5510213" y="3678238"/>
          <p14:tracePt t="130350" x="5672138" y="3678238"/>
          <p14:tracePt t="130358" x="5821363" y="3698875"/>
          <p14:tracePt t="130366" x="5945188" y="3724275"/>
          <p14:tracePt t="130374" x="6119813" y="3749675"/>
          <p14:tracePt t="130382" x="6256338" y="3756025"/>
          <p14:tracePt t="130390" x="6405563" y="3770313"/>
          <p14:tracePt t="130399" x="6508750" y="3770313"/>
          <p14:tracePt t="130407" x="6632575" y="3783013"/>
          <p14:tracePt t="130415" x="6735763" y="3783013"/>
          <p14:tracePt t="130423" x="6813550" y="3783013"/>
          <p14:tracePt t="130430" x="6878638" y="3783013"/>
          <p14:tracePt t="130438" x="6924675" y="3783013"/>
          <p14:tracePt t="130446" x="6983413" y="3783013"/>
          <p14:tracePt t="130454" x="7021513" y="3783013"/>
          <p14:tracePt t="130462" x="7067550" y="3783013"/>
          <p14:tracePt t="130471" x="7092950" y="3783013"/>
          <p14:tracePt t="130478" x="7112000" y="3776663"/>
          <p14:tracePt t="130487" x="7164388" y="3756025"/>
          <p14:tracePt t="130495" x="7191375" y="3743325"/>
          <p14:tracePt t="130503" x="7210425" y="3743325"/>
          <p14:tracePt t="130511" x="7235825" y="3743325"/>
          <p14:tracePt t="130519" x="7254875" y="3736975"/>
          <p14:tracePt t="130528" x="7269163" y="3736975"/>
          <p14:tracePt t="130534" x="7275513" y="3736975"/>
          <p14:tracePt t="130543" x="7281863" y="3736975"/>
          <p14:tracePt t="130551" x="7288213" y="3730625"/>
          <p14:tracePt t="130726" x="7235825" y="3730625"/>
          <p14:tracePt t="130734" x="7191375" y="3730625"/>
          <p14:tracePt t="130743" x="7112000" y="3730625"/>
          <p14:tracePt t="130750" x="7054850" y="3730625"/>
          <p14:tracePt t="130759" x="6962775" y="3730625"/>
          <p14:tracePt t="130767" x="6807200" y="3730625"/>
          <p14:tracePt t="130775" x="6657975" y="3730625"/>
          <p14:tracePt t="130784" x="6508750" y="3730625"/>
          <p14:tracePt t="130791" x="6327775" y="3730625"/>
          <p14:tracePt t="130799" x="6159500" y="3730625"/>
          <p14:tracePt t="130807" x="5976938" y="3730625"/>
          <p14:tracePt t="130816" x="5827713" y="3730625"/>
          <p14:tracePt t="130823" x="5703888" y="3730625"/>
          <p14:tracePt t="130831" x="5575300" y="3730625"/>
          <p14:tracePt t="130839" x="5464175" y="3717925"/>
          <p14:tracePt t="130849" x="5386388" y="3717925"/>
          <p14:tracePt t="130855" x="5295900" y="3711575"/>
          <p14:tracePt t="130864" x="5243513" y="3698875"/>
          <p14:tracePt t="130872" x="5178425" y="3684588"/>
          <p14:tracePt t="130879" x="5133975" y="3684588"/>
          <p14:tracePt t="130887" x="5100638" y="3684588"/>
          <p14:tracePt t="130895" x="5068888" y="3684588"/>
          <p14:tracePt t="130903" x="5022850" y="3684588"/>
          <p14:tracePt t="130910" x="4991100" y="3684588"/>
          <p14:tracePt t="130918" x="4951413" y="3684588"/>
          <p14:tracePt t="130927" x="4919663" y="3684588"/>
          <p14:tracePt t="130934" x="4873625" y="3684588"/>
          <p14:tracePt t="130943" x="4827588" y="3692525"/>
          <p14:tracePt t="130950" x="4802188" y="3698875"/>
          <p14:tracePt t="130959" x="4795838" y="3705225"/>
          <p14:tracePt t="130967" x="4789488" y="3705225"/>
          <p14:tracePt t="131103" x="4795838" y="3705225"/>
          <p14:tracePt t="131111" x="4808538" y="3705225"/>
          <p14:tracePt t="131119" x="4835525" y="3705225"/>
          <p14:tracePt t="131128" x="4879975" y="3705225"/>
          <p14:tracePt t="131134" x="4926013" y="3705225"/>
          <p14:tracePt t="131142" x="4970463" y="3705225"/>
          <p14:tracePt t="131150" x="5048250" y="3705225"/>
          <p14:tracePt t="131159" x="5094288" y="3705225"/>
          <p14:tracePt t="131166" x="5159375" y="3705225"/>
          <p14:tracePt t="131174" x="5218113" y="3705225"/>
          <p14:tracePt t="131182" x="5283200" y="3705225"/>
          <p14:tracePt t="131191" x="5302250" y="3705225"/>
          <p14:tracePt t="131198" x="5327650" y="3705225"/>
          <p14:tracePt t="131206" x="5340350" y="3705225"/>
          <p14:tracePt t="131223" x="5348288" y="3705225"/>
          <p14:tracePt t="131399" x="5340350" y="3705225"/>
          <p14:tracePt t="131407" x="5308600" y="3705225"/>
          <p14:tracePt t="131415" x="5283200" y="3705225"/>
          <p14:tracePt t="131423" x="5237163" y="3705225"/>
          <p14:tracePt t="131430" x="5191125" y="3705225"/>
          <p14:tracePt t="131438" x="5159375" y="3705225"/>
          <p14:tracePt t="131446" x="5113338" y="3705225"/>
          <p14:tracePt t="131454" x="5048250" y="3705225"/>
          <p14:tracePt t="131462" x="5016500" y="3705225"/>
          <p14:tracePt t="131470" x="4970463" y="3705225"/>
          <p14:tracePt t="131478" x="4938713" y="3705225"/>
          <p14:tracePt t="131486" x="4906963" y="3705225"/>
          <p14:tracePt t="131494" x="4879975" y="3705225"/>
          <p14:tracePt t="131502" x="4848225" y="3705225"/>
          <p14:tracePt t="131511" x="4821238" y="3705225"/>
          <p14:tracePt t="131518" x="4814888" y="3705225"/>
          <p14:tracePt t="131527" x="4802188" y="3705225"/>
          <p14:tracePt t="131534" x="4776788" y="3705225"/>
          <p14:tracePt t="131542" x="4749800" y="3705225"/>
          <p14:tracePt t="131550" x="4730750" y="3705225"/>
          <p14:tracePt t="131559" x="4705350" y="3705225"/>
          <p14:tracePt t="131566" x="4678363" y="3705225"/>
          <p14:tracePt t="131574" x="4652963" y="3705225"/>
          <p14:tracePt t="131582" x="4633913" y="3705225"/>
          <p14:tracePt t="131590" x="4627563" y="3705225"/>
          <p14:tracePt t="131598" x="4614863" y="3705225"/>
          <p14:tracePt t="132167" x="0" y="0"/>
        </p14:tracePtLst>
        <p14:tracePtLst>
          <p14:tracePt t="134858" x="3511550" y="4010025"/>
          <p14:tracePt t="135030" x="3517900" y="4010025"/>
          <p14:tracePt t="135038" x="3524250" y="4010025"/>
          <p14:tracePt t="135054" x="3543300" y="4010025"/>
          <p14:tracePt t="135062" x="3549650" y="4010025"/>
          <p14:tracePt t="135071" x="3562350" y="4010025"/>
          <p14:tracePt t="135079" x="3575050" y="4010025"/>
          <p14:tracePt t="135087" x="3602038" y="4010025"/>
          <p14:tracePt t="135095" x="3621088" y="4010025"/>
          <p14:tracePt t="135103" x="3627438" y="4010025"/>
          <p14:tracePt t="135114" x="3654425" y="4010025"/>
          <p14:tracePt t="135119" x="3673475" y="4010025"/>
          <p14:tracePt t="135127" x="3698875" y="4010025"/>
          <p14:tracePt t="135134" x="3725863" y="4010025"/>
          <p14:tracePt t="135143" x="3751263" y="4016375"/>
          <p14:tracePt t="135150" x="3776663" y="4016375"/>
          <p14:tracePt t="135158" x="3795713" y="4016375"/>
          <p14:tracePt t="135166" x="3822700" y="4016375"/>
          <p14:tracePt t="135174" x="3848100" y="4016375"/>
          <p14:tracePt t="135183" x="3860800" y="4016375"/>
          <p14:tracePt t="135191" x="3867150" y="4016375"/>
          <p14:tracePt t="135199" x="3887788" y="4016375"/>
          <p14:tracePt t="135207" x="3913188" y="4016375"/>
          <p14:tracePt t="135215" x="3919538" y="4016375"/>
          <p14:tracePt t="135223" x="3932238" y="4016375"/>
          <p14:tracePt t="135232" x="3959225" y="4016375"/>
          <p14:tracePt t="135239" x="3965575" y="4016375"/>
          <p14:tracePt t="135248" x="3978275" y="4016375"/>
          <p14:tracePt t="135254" x="3984625" y="4016375"/>
          <p14:tracePt t="135263" x="3997325" y="4016375"/>
          <p14:tracePt t="135270" x="4024313" y="4016375"/>
          <p14:tracePt t="135278" x="4037013" y="4016375"/>
          <p14:tracePt t="135287" x="4068763" y="4016375"/>
          <p14:tracePt t="135294" x="4095750" y="4016375"/>
          <p14:tracePt t="135303" x="4121150" y="4016375"/>
          <p14:tracePt t="135310" x="4179888" y="4016375"/>
          <p14:tracePt t="135319" x="4237038" y="4016375"/>
          <p14:tracePt t="135326" x="4283075" y="4016375"/>
          <p14:tracePt t="135334" x="4360863" y="4016375"/>
          <p14:tracePt t="135343" x="4406900" y="4016375"/>
          <p14:tracePt t="135350" x="4471988" y="4016375"/>
          <p14:tracePt t="135358" x="4516438" y="4016375"/>
          <p14:tracePt t="135366" x="4581525" y="4022725"/>
          <p14:tracePt t="135374" x="4594225" y="4022725"/>
          <p14:tracePt t="135382" x="4621213" y="4022725"/>
          <p14:tracePt t="135390" x="4646613" y="4022725"/>
          <p14:tracePt t="135398" x="4665663" y="4022725"/>
          <p14:tracePt t="135407" x="4686300" y="4022725"/>
          <p14:tracePt t="135414" x="4692650" y="4022725"/>
          <p14:tracePt t="135423" x="4705350" y="4022725"/>
          <p14:tracePt t="135432" x="4711700" y="4022725"/>
          <p14:tracePt t="135439" x="4718050" y="4022725"/>
          <p14:tracePt t="135447" x="4730750" y="4022725"/>
          <p14:tracePt t="135455" x="4743450" y="4022725"/>
          <p14:tracePt t="135463" x="4749800" y="4022725"/>
          <p14:tracePt t="135471" x="4757738" y="4022725"/>
          <p14:tracePt t="135479" x="4764088" y="4022725"/>
          <p14:tracePt t="135487" x="4770438" y="4022725"/>
          <p14:tracePt t="135575" x="4770438" y="4029075"/>
          <p14:tracePt t="135583" x="4749800" y="4029075"/>
          <p14:tracePt t="135591" x="4711700" y="4029075"/>
          <p14:tracePt t="135599" x="4665663" y="4029075"/>
          <p14:tracePt t="135607" x="4621213" y="4029075"/>
          <p14:tracePt t="135616" x="4587875" y="4029075"/>
          <p14:tracePt t="135623" x="4529138" y="4029075"/>
          <p14:tracePt t="135632" x="4497388" y="4029075"/>
          <p14:tracePt t="135639" x="4451350" y="4029075"/>
          <p14:tracePt t="135647" x="4386263" y="4029075"/>
          <p14:tracePt t="135655" x="4329113" y="4029075"/>
          <p14:tracePt t="135663" x="4302125" y="4029075"/>
          <p14:tracePt t="135671" x="4244975" y="4029075"/>
          <p14:tracePt t="135679" x="4198938" y="4029075"/>
          <p14:tracePt t="135687" x="4165600" y="4029075"/>
          <p14:tracePt t="135695" x="4133850" y="4029075"/>
          <p14:tracePt t="135703" x="4087813" y="4029075"/>
          <p14:tracePt t="135711" x="4024313" y="4029075"/>
          <p14:tracePt t="135719" x="3965575" y="4029075"/>
          <p14:tracePt t="135727" x="3900488" y="4029075"/>
          <p14:tracePt t="135735" x="3841750" y="4029075"/>
          <p14:tracePt t="135744" x="3763963" y="4029075"/>
          <p14:tracePt t="135751" x="3686175" y="4029075"/>
          <p14:tracePt t="135759" x="3595688" y="4029075"/>
          <p14:tracePt t="135767" x="3536950" y="4029075"/>
          <p14:tracePt t="135775" x="3484563" y="4029075"/>
          <p14:tracePt t="135784" x="3440113" y="4041775"/>
          <p14:tracePt t="135791" x="3406775" y="4041775"/>
          <p14:tracePt t="135799" x="3387725" y="4048125"/>
          <p14:tracePt t="135807" x="3375025" y="4048125"/>
          <p14:tracePt t="135817" x="3368675" y="4048125"/>
          <p14:tracePt t="135823" x="3362325" y="4048125"/>
          <p14:tracePt t="135832" x="3354388" y="4054475"/>
          <p14:tracePt t="135895" x="3348038" y="4060825"/>
          <p14:tracePt t="135911" x="3341688" y="4060825"/>
          <p14:tracePt t="136047" x="3362325" y="4060825"/>
          <p14:tracePt t="136055" x="3387725" y="4060825"/>
          <p14:tracePt t="136063" x="3419475" y="4060825"/>
          <p14:tracePt t="136071" x="3465513" y="4060825"/>
          <p14:tracePt t="136079" x="3505200" y="4060825"/>
          <p14:tracePt t="136087" x="3556000" y="4060825"/>
          <p14:tracePt t="136095" x="3608388" y="4060825"/>
          <p14:tracePt t="136103" x="3667125" y="4060825"/>
          <p14:tracePt t="136111" x="3711575" y="4060825"/>
          <p14:tracePt t="136119" x="3751263" y="4060825"/>
          <p14:tracePt t="136127" x="3795713" y="4060825"/>
          <p14:tracePt t="136135" x="3829050" y="4060825"/>
          <p14:tracePt t="136143" x="3875088" y="4060825"/>
          <p14:tracePt t="136151" x="3919538" y="4060825"/>
          <p14:tracePt t="136159" x="3965575" y="4060825"/>
          <p14:tracePt t="136166" x="4043363" y="4060825"/>
          <p14:tracePt t="136175" x="4087813" y="4060825"/>
          <p14:tracePt t="136182" x="4133850" y="4060825"/>
          <p14:tracePt t="136190" x="4173538" y="4060825"/>
          <p14:tracePt t="136198" x="4224338" y="4060825"/>
          <p14:tracePt t="136206" x="4289425" y="4060825"/>
          <p14:tracePt t="136215" x="4335463" y="4060825"/>
          <p14:tracePt t="136223" x="4367213" y="4060825"/>
          <p14:tracePt t="136232" x="4406900" y="4060825"/>
          <p14:tracePt t="136238" x="4425950" y="4060825"/>
          <p14:tracePt t="136246" x="4465638" y="4060825"/>
          <p14:tracePt t="136254" x="4478338" y="4060825"/>
          <p14:tracePt t="136263" x="4491038" y="4060825"/>
          <p14:tracePt t="136270" x="4516438" y="4060825"/>
          <p14:tracePt t="136279" x="4522788" y="4060825"/>
          <p14:tracePt t="136286" x="4529138" y="4060825"/>
          <p14:tracePt t="136295" x="4537075" y="4060825"/>
          <p14:tracePt t="136304" x="4543425" y="4060825"/>
          <p14:tracePt t="136311" x="4549775" y="4060825"/>
          <p14:tracePt t="136359" x="4556125" y="4060825"/>
          <p14:tracePt t="136432" x="4549775" y="4060825"/>
          <p14:tracePt t="136439" x="4522788" y="4060825"/>
          <p14:tracePt t="136447" x="4497388" y="4060825"/>
          <p14:tracePt t="136455" x="4451350" y="4060825"/>
          <p14:tracePt t="136463" x="4406900" y="4060825"/>
          <p14:tracePt t="136471" x="4373563" y="4060825"/>
          <p14:tracePt t="136479" x="4316413" y="4060825"/>
          <p14:tracePt t="136487" x="4251325" y="4060825"/>
          <p14:tracePt t="136495" x="4192588" y="4060825"/>
          <p14:tracePt t="136503" x="4102100" y="4060825"/>
          <p14:tracePt t="136511" x="4024313" y="4060825"/>
          <p14:tracePt t="136519" x="3990975" y="4060825"/>
          <p14:tracePt t="136527" x="3906838" y="4060825"/>
          <p14:tracePt t="136535" x="3848100" y="4060825"/>
          <p14:tracePt t="136543" x="3770313" y="4060825"/>
          <p14:tracePt t="136551" x="3711575" y="4060825"/>
          <p14:tracePt t="136559" x="3660775" y="4060825"/>
          <p14:tracePt t="136567" x="3614738" y="4060825"/>
          <p14:tracePt t="136575" x="3568700" y="4060825"/>
          <p14:tracePt t="136584" x="3524250" y="4060825"/>
          <p14:tracePt t="136591" x="3497263" y="4060825"/>
          <p14:tracePt t="136602" x="3452813" y="4060825"/>
          <p14:tracePt t="136607" x="3425825" y="4060825"/>
          <p14:tracePt t="136615" x="3413125" y="4060825"/>
          <p14:tracePt t="136623" x="3400425" y="4060825"/>
          <p14:tracePt t="136634" x="3394075" y="4060825"/>
          <p14:tracePt t="136647" x="3387725" y="4060825"/>
          <p14:tracePt t="136687" x="3381375" y="4068763"/>
          <p14:tracePt t="136719" x="3406775" y="4068763"/>
          <p14:tracePt t="136727" x="3440113" y="4068763"/>
          <p14:tracePt t="136735" x="3511550" y="4068763"/>
          <p14:tracePt t="136743" x="3575050" y="4068763"/>
          <p14:tracePt t="136751" x="3654425" y="4081463"/>
          <p14:tracePt t="136759" x="3744913" y="4094163"/>
          <p14:tracePt t="136767" x="3822700" y="4100513"/>
          <p14:tracePt t="136775" x="3900488" y="4100513"/>
          <p14:tracePt t="136784" x="3978275" y="4100513"/>
          <p14:tracePt t="136791" x="4037013" y="4100513"/>
          <p14:tracePt t="136801" x="4114800" y="4100513"/>
          <p14:tracePt t="136807" x="4205288" y="4100513"/>
          <p14:tracePt t="136815" x="4264025" y="4100513"/>
          <p14:tracePt t="136823" x="4354513" y="4100513"/>
          <p14:tracePt t="136834" x="4419600" y="4100513"/>
          <p14:tracePt t="136839" x="4497388" y="4100513"/>
          <p14:tracePt t="136847" x="4556125" y="4100513"/>
          <p14:tracePt t="136855" x="4581525" y="4100513"/>
          <p14:tracePt t="136864" x="4627563" y="4100513"/>
          <p14:tracePt t="136871" x="4652963" y="4100513"/>
          <p14:tracePt t="136879" x="4665663" y="4100513"/>
          <p14:tracePt t="136887" x="4672013" y="4100513"/>
          <p14:tracePt t="137006" x="4678363" y="4106863"/>
          <p14:tracePt t="137022" x="4678363" y="4113213"/>
          <p14:tracePt t="137031" x="4652963" y="4125913"/>
          <p14:tracePt t="137039" x="4606925" y="4125913"/>
          <p14:tracePt t="137047" x="4549775" y="4125913"/>
          <p14:tracePt t="137055" x="4522788" y="4125913"/>
          <p14:tracePt t="137064" x="4478338" y="4125913"/>
          <p14:tracePt t="137071" x="4432300" y="4125913"/>
          <p14:tracePt t="137079" x="4373563" y="4125913"/>
          <p14:tracePt t="137087" x="4322763" y="4125913"/>
          <p14:tracePt t="137095" x="4276725" y="4125913"/>
          <p14:tracePt t="137104" x="4230688" y="4125913"/>
          <p14:tracePt t="137111" x="4198938" y="4125913"/>
          <p14:tracePt t="137119" x="4152900" y="4125913"/>
          <p14:tracePt t="137127" x="4102100" y="4125913"/>
          <p14:tracePt t="137135" x="4068763" y="4125913"/>
          <p14:tracePt t="137143" x="4037013" y="4125913"/>
          <p14:tracePt t="137151" x="4010025" y="4125913"/>
          <p14:tracePt t="137159" x="3990975" y="4125913"/>
          <p14:tracePt t="137167" x="3971925" y="4125913"/>
          <p14:tracePt t="137175" x="3959225" y="4125913"/>
          <p14:tracePt t="137184" x="3932238" y="4125913"/>
          <p14:tracePt t="137190" x="3919538" y="4125913"/>
          <p14:tracePt t="137200" x="3906838" y="4125913"/>
          <p14:tracePt t="137206" x="3894138" y="4125913"/>
          <p14:tracePt t="137214" x="3887788" y="4125913"/>
          <p14:tracePt t="137223" x="3867150" y="4125913"/>
          <p14:tracePt t="137231" x="3860800" y="4125913"/>
          <p14:tracePt t="137375" x="3906838" y="4125913"/>
          <p14:tracePt t="137383" x="3938588" y="4125913"/>
          <p14:tracePt t="137391" x="3997325" y="4125913"/>
          <p14:tracePt t="137400" x="4056063" y="4125913"/>
          <p14:tracePt t="137407" x="4102100" y="4125913"/>
          <p14:tracePt t="137416" x="4165600" y="4125913"/>
          <p14:tracePt t="137423" x="4198938" y="4125913"/>
          <p14:tracePt t="137433" x="4257675" y="4125913"/>
          <p14:tracePt t="137439" x="4289425" y="4125913"/>
          <p14:tracePt t="137447" x="4335463" y="4125913"/>
          <p14:tracePt t="137455" x="4400550" y="4125913"/>
          <p14:tracePt t="137466" x="4445000" y="4125913"/>
          <p14:tracePt t="137471" x="4471988" y="4125913"/>
          <p14:tracePt t="137479" x="4516438" y="4125913"/>
          <p14:tracePt t="137488" x="4537075" y="4125913"/>
          <p14:tracePt t="137495" x="4562475" y="4125913"/>
          <p14:tracePt t="137503" x="4587875" y="4125913"/>
          <p14:tracePt t="137511" x="4614863" y="4119563"/>
          <p14:tracePt t="137519" x="4633913" y="4119563"/>
          <p14:tracePt t="137527" x="4652963" y="4119563"/>
          <p14:tracePt t="137536" x="4672013" y="4119563"/>
          <p14:tracePt t="137543" x="4678363" y="4119563"/>
          <p14:tracePt t="137551" x="4699000" y="4113213"/>
          <p14:tracePt t="137559" x="4718050" y="4113213"/>
          <p14:tracePt t="137567" x="4724400" y="4113213"/>
          <p14:tracePt t="137575" x="4737100" y="4113213"/>
          <p14:tracePt t="137591" x="4757738" y="4106863"/>
          <p14:tracePt t="137695" x="4749800" y="4106863"/>
          <p14:tracePt t="137703" x="4711700" y="4106863"/>
          <p14:tracePt t="137711" x="4692650" y="4106863"/>
          <p14:tracePt t="137720" x="4652963" y="4106863"/>
          <p14:tracePt t="137727" x="4633913" y="4106863"/>
          <p14:tracePt t="137735" x="4594225" y="4106863"/>
          <p14:tracePt t="137743" x="4562475" y="4106863"/>
          <p14:tracePt t="137751" x="4516438" y="4106863"/>
          <p14:tracePt t="137759" x="4471988" y="4106863"/>
          <p14:tracePt t="137768" x="4438650" y="4106863"/>
          <p14:tracePt t="137775" x="4394200" y="4100513"/>
          <p14:tracePt t="137784" x="4329113" y="4100513"/>
          <p14:tracePt t="137791" x="4283075" y="4100513"/>
          <p14:tracePt t="137800" x="4217988" y="4100513"/>
          <p14:tracePt t="137807" x="4186238" y="4100513"/>
          <p14:tracePt t="137815" x="4152900" y="4087813"/>
          <p14:tracePt t="137823" x="4108450" y="4087813"/>
          <p14:tracePt t="137831" x="4056063" y="4087813"/>
          <p14:tracePt t="137839" x="4024313" y="4081463"/>
          <p14:tracePt t="137848" x="3997325" y="4075113"/>
          <p14:tracePt t="137855" x="3965575" y="4060825"/>
          <p14:tracePt t="137863" x="3946525" y="4060825"/>
          <p14:tracePt t="137871" x="3938588" y="4060825"/>
          <p14:tracePt t="137879" x="3932238" y="4060825"/>
          <p14:tracePt t="137951" x="3959225" y="4054475"/>
          <p14:tracePt t="137959" x="3971925" y="4054475"/>
          <p14:tracePt t="137967" x="4016375" y="4054475"/>
          <p14:tracePt t="137975" x="4062413" y="4054475"/>
          <p14:tracePt t="137984" x="4102100" y="4054475"/>
          <p14:tracePt t="137990" x="4133850" y="4054475"/>
          <p14:tracePt t="137999" x="4165600" y="4054475"/>
          <p14:tracePt t="138017" x="4224338" y="4054475"/>
          <p14:tracePt t="138032" x="4283075" y="4054475"/>
          <p14:tracePt t="138038" x="4295775" y="4054475"/>
          <p14:tracePt t="138047" x="4322763" y="4054475"/>
          <p14:tracePt t="138054" x="4335463" y="4054475"/>
          <p14:tracePt t="138062" x="4354513" y="4048125"/>
          <p14:tracePt t="138070" x="4373563" y="4048125"/>
          <p14:tracePt t="138078" x="4379913" y="4048125"/>
          <p14:tracePt t="138087" x="4406900" y="4041775"/>
          <p14:tracePt t="138095" x="4419600" y="4041775"/>
          <p14:tracePt t="138103" x="4425950" y="4035425"/>
          <p14:tracePt t="138183" x="4419600" y="4035425"/>
          <p14:tracePt t="138191" x="4386263" y="4035425"/>
          <p14:tracePt t="138199" x="4341813" y="4035425"/>
          <p14:tracePt t="138207" x="4289425" y="4035425"/>
          <p14:tracePt t="138217" x="4257675" y="4035425"/>
          <p14:tracePt t="138223" x="4211638" y="4035425"/>
          <p14:tracePt t="138231" x="4165600" y="4035425"/>
          <p14:tracePt t="138238" x="4121150" y="4035425"/>
          <p14:tracePt t="138247" x="4043363" y="4035425"/>
          <p14:tracePt t="138254" x="3978275" y="4035425"/>
          <p14:tracePt t="138262" x="3919538" y="4035425"/>
          <p14:tracePt t="138270" x="3887788" y="4022725"/>
          <p14:tracePt t="138279" x="3860800" y="4022725"/>
          <p14:tracePt t="138286" x="3848100" y="4022725"/>
          <p14:tracePt t="138295" x="3841750" y="4022725"/>
          <p14:tracePt t="138367" x="3867150" y="4022725"/>
          <p14:tracePt t="138375" x="3913188" y="4022725"/>
          <p14:tracePt t="138384" x="3959225" y="4022725"/>
          <p14:tracePt t="138391" x="4024313" y="4022725"/>
          <p14:tracePt t="138399" x="4068763" y="4022725"/>
          <p14:tracePt t="138407" x="4114800" y="4022725"/>
          <p14:tracePt t="138415" x="4179888" y="4022725"/>
          <p14:tracePt t="138423" x="4211638" y="4022725"/>
          <p14:tracePt t="138431" x="4257675" y="4022725"/>
          <p14:tracePt t="138439" x="4283075" y="4022725"/>
          <p14:tracePt t="138447" x="4289425" y="4022725"/>
          <p14:tracePt t="138455" x="4302125" y="4022725"/>
          <p14:tracePt t="138543" x="4302125" y="4016375"/>
          <p14:tracePt t="138550" x="4264025" y="4016375"/>
          <p14:tracePt t="138558" x="4230688" y="4016375"/>
          <p14:tracePt t="138566" x="4186238" y="4016375"/>
          <p14:tracePt t="138575" x="4159250" y="4016375"/>
          <p14:tracePt t="138583" x="4152900" y="4016375"/>
          <p14:tracePt t="138590" x="4140200" y="4016375"/>
          <p14:tracePt t="138599" x="4133850" y="4016375"/>
          <p14:tracePt t="138720" x="4140200" y="4016375"/>
          <p14:tracePt t="138727" x="4165600" y="4016375"/>
          <p14:tracePt t="138735" x="4198938" y="4016375"/>
          <p14:tracePt t="138742" x="4224338" y="4016375"/>
          <p14:tracePt t="138750" x="4237038" y="4016375"/>
          <p14:tracePt t="138758" x="4251325" y="4016375"/>
          <p14:tracePt t="138767" x="4264025" y="4016375"/>
          <p14:tracePt t="138783" x="4283075" y="4016375"/>
          <p14:tracePt t="139175" x="0" y="0"/>
        </p14:tracePtLst>
        <p14:tracePtLst>
          <p14:tracePt t="147976" x="4879975" y="2128838"/>
          <p14:tracePt t="148015" x="4879975" y="2120900"/>
          <p14:tracePt t="148031" x="4879975" y="2114550"/>
          <p14:tracePt t="148047" x="4879975" y="2108200"/>
          <p14:tracePt t="148062" x="4886325" y="2101850"/>
          <p14:tracePt t="148070" x="4892675" y="2095500"/>
          <p14:tracePt t="148078" x="4899025" y="2082800"/>
          <p14:tracePt t="148086" x="4906963" y="2076450"/>
          <p14:tracePt t="148094" x="4913313" y="2057400"/>
          <p14:tracePt t="148103" x="4913313" y="2051050"/>
          <p14:tracePt t="148110" x="4919663" y="2017713"/>
          <p14:tracePt t="148119" x="4932363" y="1979613"/>
          <p14:tracePt t="148126" x="4938713" y="1958975"/>
          <p14:tracePt t="148135" x="4938713" y="1939925"/>
          <p14:tracePt t="148143" x="4945063" y="1920875"/>
          <p14:tracePt t="148151" x="4945063" y="1914525"/>
          <p14:tracePt t="148159" x="4951413" y="1893888"/>
          <p14:tracePt t="148167" x="4951413" y="1887538"/>
          <p14:tracePt t="148183" x="4951413" y="1881188"/>
          <p14:tracePt t="148207" x="4951413" y="1874838"/>
          <p14:tracePt t="148215" x="4951413" y="1868488"/>
          <p14:tracePt t="148223" x="4951413" y="1862138"/>
          <p14:tracePt t="148233" x="4951413" y="1855788"/>
          <p14:tracePt t="148239" x="4951413" y="1836738"/>
          <p14:tracePt t="148247" x="4951413" y="1822450"/>
          <p14:tracePt t="148255" x="4932363" y="1784350"/>
          <p14:tracePt t="148265" x="4919663" y="1758950"/>
          <p14:tracePt t="148271" x="4886325" y="1712913"/>
          <p14:tracePt t="148279" x="4873625" y="1687513"/>
          <p14:tracePt t="148287" x="4841875" y="1647825"/>
          <p14:tracePt t="148295" x="4827588" y="1622425"/>
          <p14:tracePt t="148305" x="4808538" y="1601788"/>
          <p14:tracePt t="148311" x="4789488" y="1582738"/>
          <p14:tracePt t="148319" x="4776788" y="1563688"/>
          <p14:tracePt t="148328" x="4757738" y="1550988"/>
          <p14:tracePt t="148336" x="4743450" y="1531938"/>
          <p14:tracePt t="148351" x="4730750" y="1524000"/>
          <p14:tracePt t="148359" x="4711700" y="1504950"/>
          <p14:tracePt t="148367" x="4699000" y="1498600"/>
          <p14:tracePt t="148377" x="4692650" y="1492250"/>
          <p14:tracePt t="148383" x="4665663" y="1473200"/>
          <p14:tracePt t="148391" x="4659313" y="1466850"/>
          <p14:tracePt t="148399" x="4627563" y="1439863"/>
          <p14:tracePt t="148408" x="4600575" y="1420813"/>
          <p14:tracePt t="148415" x="4568825" y="1401763"/>
          <p14:tracePt t="148423" x="4549775" y="1389063"/>
          <p14:tracePt t="148431" x="4516438" y="1382713"/>
          <p14:tracePt t="148439" x="4491038" y="1368425"/>
          <p14:tracePt t="148447" x="4445000" y="1362075"/>
          <p14:tracePt t="148455" x="4394200" y="1349375"/>
          <p14:tracePt t="148463" x="4360863" y="1343025"/>
          <p14:tracePt t="148471" x="4308475" y="1336675"/>
          <p14:tracePt t="148478" x="4276725" y="1323975"/>
          <p14:tracePt t="148486" x="4237038" y="1317625"/>
          <p14:tracePt t="148494" x="4205288" y="1303338"/>
          <p14:tracePt t="148502" x="4173538" y="1303338"/>
          <p14:tracePt t="148510" x="4127500" y="1303338"/>
          <p14:tracePt t="148518" x="4087813" y="1296988"/>
          <p14:tracePt t="148526" x="4062413" y="1290638"/>
          <p14:tracePt t="148535" x="4043363" y="1290638"/>
          <p14:tracePt t="148543" x="4016375" y="1290638"/>
          <p14:tracePt t="148551" x="3990975" y="1290638"/>
          <p14:tracePt t="148560" x="3984625" y="1290638"/>
          <p14:tracePt t="148567" x="3971925" y="1290638"/>
          <p14:tracePt t="148578" x="3946525" y="1290638"/>
          <p14:tracePt t="148583" x="3932238" y="1290638"/>
          <p14:tracePt t="148593" x="3906838" y="1296988"/>
          <p14:tracePt t="148599" x="3881438" y="1317625"/>
          <p14:tracePt t="148607" x="3848100" y="1323975"/>
          <p14:tracePt t="148615" x="3822700" y="1343025"/>
          <p14:tracePt t="148623" x="3783013" y="1368425"/>
          <p14:tracePt t="148631" x="3744913" y="1401763"/>
          <p14:tracePt t="148640" x="3717925" y="1427163"/>
          <p14:tracePt t="148647" x="3692525" y="1452563"/>
          <p14:tracePt t="148655" x="3654425" y="1492250"/>
          <p14:tracePt t="148663" x="3633788" y="1511300"/>
          <p14:tracePt t="148671" x="3595688" y="1550988"/>
          <p14:tracePt t="148679" x="3556000" y="1589088"/>
          <p14:tracePt t="148686" x="3543300" y="1595438"/>
          <p14:tracePt t="148694" x="3497263" y="1647825"/>
          <p14:tracePt t="148702" x="3471863" y="1687513"/>
          <p14:tracePt t="148710" x="3465513" y="1712913"/>
          <p14:tracePt t="148719" x="3452813" y="1744663"/>
          <p14:tracePt t="148726" x="3446463" y="1784350"/>
          <p14:tracePt t="148735" x="3446463" y="1816100"/>
          <p14:tracePt t="148743" x="3446463" y="1874838"/>
          <p14:tracePt t="148751" x="3446463" y="1920875"/>
          <p14:tracePt t="148760" x="3446463" y="1946275"/>
          <p14:tracePt t="148767" x="3446463" y="1979613"/>
          <p14:tracePt t="148778" x="3459163" y="2024063"/>
          <p14:tracePt t="148783" x="3490913" y="2076450"/>
          <p14:tracePt t="148794" x="3511550" y="2114550"/>
          <p14:tracePt t="148799" x="3536950" y="2154238"/>
          <p14:tracePt t="148808" x="3595688" y="2212975"/>
          <p14:tracePt t="148815" x="3621088" y="2238375"/>
          <p14:tracePt t="148824" x="3646488" y="2263775"/>
          <p14:tracePt t="148831" x="3698875" y="2309813"/>
          <p14:tracePt t="148839" x="3770313" y="2341563"/>
          <p14:tracePt t="148847" x="3783013" y="2349500"/>
          <p14:tracePt t="148855" x="3835400" y="2381250"/>
          <p14:tracePt t="148863" x="3854450" y="2387600"/>
          <p14:tracePt t="148871" x="3894138" y="2393950"/>
          <p14:tracePt t="148881" x="3919538" y="2393950"/>
          <p14:tracePt t="148887" x="3938588" y="2393950"/>
          <p14:tracePt t="148895" x="3978275" y="2393950"/>
          <p14:tracePt t="148903" x="3997325" y="2393950"/>
          <p14:tracePt t="148911" x="4024313" y="2393950"/>
          <p14:tracePt t="148919" x="4081463" y="2393950"/>
          <p14:tracePt t="148927" x="4127500" y="2393950"/>
          <p14:tracePt t="148935" x="4179888" y="2393950"/>
          <p14:tracePt t="148943" x="4270375" y="2368550"/>
          <p14:tracePt t="148951" x="4348163" y="2349500"/>
          <p14:tracePt t="148960" x="4432300" y="2322513"/>
          <p14:tracePt t="148967" x="4510088" y="2309813"/>
          <p14:tracePt t="148975" x="4549775" y="2284413"/>
          <p14:tracePt t="148983" x="4600575" y="2251075"/>
          <p14:tracePt t="148995" x="4640263" y="2219325"/>
          <p14:tracePt t="148999" x="4699000" y="2179638"/>
          <p14:tracePt t="149007" x="4724400" y="2135188"/>
          <p14:tracePt t="149015" x="4743450" y="2101850"/>
          <p14:tracePt t="149025" x="4749800" y="2051050"/>
          <p14:tracePt t="149031" x="4764088" y="1998663"/>
          <p14:tracePt t="149039" x="4764088" y="1965325"/>
          <p14:tracePt t="149047" x="4764088" y="1933575"/>
          <p14:tracePt t="149056" x="4764088" y="1887538"/>
          <p14:tracePt t="149063" x="4764088" y="1862138"/>
          <p14:tracePt t="149071" x="4764088" y="1830388"/>
          <p14:tracePt t="149080" x="4749800" y="1816100"/>
          <p14:tracePt t="149087" x="4743450" y="1765300"/>
          <p14:tracePt t="149095" x="4737100" y="1731963"/>
          <p14:tracePt t="149103" x="4718050" y="1706563"/>
          <p14:tracePt t="149111" x="4711700" y="1660525"/>
          <p14:tracePt t="149119" x="4686300" y="1609725"/>
          <p14:tracePt t="149127" x="4659313" y="1557338"/>
          <p14:tracePt t="149135" x="4627563" y="1517650"/>
          <p14:tracePt t="149143" x="4594225" y="1460500"/>
          <p14:tracePt t="149151" x="4562475" y="1408113"/>
          <p14:tracePt t="149160" x="4516438" y="1343025"/>
          <p14:tracePt t="149167" x="4491038" y="1317625"/>
          <p14:tracePt t="149175" x="4438650" y="1271588"/>
          <p14:tracePt t="149183" x="4419600" y="1252538"/>
          <p14:tracePt t="149195" x="4394200" y="1239838"/>
          <p14:tracePt t="149199" x="4373563" y="1239838"/>
          <p14:tracePt t="149207" x="4335463" y="1212850"/>
          <p14:tracePt t="149215" x="4295775" y="1200150"/>
          <p14:tracePt t="149223" x="4264025" y="1193800"/>
          <p14:tracePt t="149230" x="4237038" y="1187450"/>
          <p14:tracePt t="149238" x="4224338" y="1187450"/>
          <p14:tracePt t="149246" x="4198938" y="1187450"/>
          <p14:tracePt t="149254" x="4186238" y="1187450"/>
          <p14:tracePt t="149262" x="4159250" y="1187450"/>
          <p14:tracePt t="149270" x="4114800" y="1187450"/>
          <p14:tracePt t="149278" x="4087813" y="1187450"/>
          <p14:tracePt t="149288" x="4030663" y="1193800"/>
          <p14:tracePt t="149295" x="3978275" y="1225550"/>
          <p14:tracePt t="149303" x="3925888" y="1258888"/>
          <p14:tracePt t="149311" x="3875088" y="1290638"/>
          <p14:tracePt t="149320" x="3835400" y="1323975"/>
          <p14:tracePt t="149327" x="3763963" y="1395413"/>
          <p14:tracePt t="149334" x="3711575" y="1420813"/>
          <p14:tracePt t="149342" x="3686175" y="1446213"/>
          <p14:tracePt t="149350" x="3614738" y="1498600"/>
          <p14:tracePt t="149360" x="3575050" y="1538288"/>
          <p14:tracePt t="149367" x="3562350" y="1601788"/>
          <p14:tracePt t="149375" x="3543300" y="1635125"/>
          <p14:tracePt t="149383" x="3543300" y="1712913"/>
          <p14:tracePt t="149394" x="3543300" y="1758950"/>
          <p14:tracePt t="149399" x="3543300" y="1849438"/>
          <p14:tracePt t="149407" x="3543300" y="1914525"/>
          <p14:tracePt t="149415" x="3575050" y="1992313"/>
          <p14:tracePt t="149425" x="3608388" y="2076450"/>
          <p14:tracePt t="149431" x="3654425" y="2141538"/>
          <p14:tracePt t="149439" x="3698875" y="2225675"/>
          <p14:tracePt t="149447" x="3744913" y="2297113"/>
          <p14:tracePt t="149456" x="3803650" y="2349500"/>
          <p14:tracePt t="149462" x="3841750" y="2393950"/>
          <p14:tracePt t="149470" x="3867150" y="2406650"/>
          <p14:tracePt t="149478" x="3906838" y="2427288"/>
          <p14:tracePt t="149487" x="3932238" y="2446338"/>
          <p14:tracePt t="149494" x="3938588" y="2446338"/>
          <p14:tracePt t="149503" x="3959225" y="2446338"/>
          <p14:tracePt t="149511" x="3984625" y="2452688"/>
          <p14:tracePt t="149519" x="3997325" y="2452688"/>
          <p14:tracePt t="149528" x="4010025" y="2452688"/>
          <p14:tracePt t="149535" x="4043363" y="2452688"/>
          <p14:tracePt t="149544" x="4081463" y="2452688"/>
          <p14:tracePt t="149551" x="4108450" y="2452688"/>
          <p14:tracePt t="149559" x="4152900" y="2433638"/>
          <p14:tracePt t="149567" x="4217988" y="2400300"/>
          <p14:tracePt t="149576" x="4257675" y="2381250"/>
          <p14:tracePt t="149583" x="4329113" y="2335213"/>
          <p14:tracePt t="149595" x="4360863" y="2316163"/>
          <p14:tracePt t="149599" x="4432300" y="2270125"/>
          <p14:tracePt t="149607" x="4471988" y="2225675"/>
          <p14:tracePt t="149615" x="4491038" y="2219325"/>
          <p14:tracePt t="149625" x="4537075" y="2179638"/>
          <p14:tracePt t="149631" x="4581525" y="2141538"/>
          <p14:tracePt t="149639" x="4594225" y="2114550"/>
          <p14:tracePt t="149647" x="4627563" y="2051050"/>
          <p14:tracePt t="149656" x="4633913" y="2017713"/>
          <p14:tracePt t="149663" x="4652963" y="1965325"/>
          <p14:tracePt t="149671" x="4665663" y="1933575"/>
          <p14:tracePt t="149680" x="4672013" y="1893888"/>
          <p14:tracePt t="149687" x="4678363" y="1862138"/>
          <p14:tracePt t="149695" x="4678363" y="1836738"/>
          <p14:tracePt t="149703" x="4678363" y="1809750"/>
          <p14:tracePt t="149712" x="4678363" y="1797050"/>
          <p14:tracePt t="149719" x="4678363" y="1790700"/>
          <p14:tracePt t="149728" x="4678363" y="1784350"/>
          <p14:tracePt t="149735" x="4678363" y="1771650"/>
          <p14:tracePt t="149744" x="4678363" y="1765300"/>
          <p14:tracePt t="149751" x="4678363" y="1752600"/>
          <p14:tracePt t="149760" x="4672013" y="1744663"/>
          <p14:tracePt t="149766" x="4665663" y="1738313"/>
          <p14:tracePt t="149775" x="4659313" y="1725613"/>
          <p14:tracePt t="149783" x="4646613" y="1706563"/>
          <p14:tracePt t="149791" x="4627563" y="1693863"/>
          <p14:tracePt t="149798" x="4627563" y="1687513"/>
          <p14:tracePt t="149806" x="4606925" y="1660525"/>
          <p14:tracePt t="149814" x="4600575" y="1654175"/>
          <p14:tracePt t="149825" x="4594225" y="1647825"/>
          <p14:tracePt t="149831" x="4587875" y="1641475"/>
          <p14:tracePt t="149839" x="4562475" y="1628775"/>
          <p14:tracePt t="149847" x="4537075" y="1609725"/>
          <p14:tracePt t="149856" x="4516438" y="1601788"/>
          <p14:tracePt t="149863" x="4465638" y="1576388"/>
          <p14:tracePt t="149871" x="4400550" y="1538288"/>
          <p14:tracePt t="149880" x="4373563" y="1531938"/>
          <p14:tracePt t="149887" x="4329113" y="1524000"/>
          <p14:tracePt t="149895" x="4276725" y="1492250"/>
          <p14:tracePt t="149903" x="4251325" y="1479550"/>
          <p14:tracePt t="149911" x="4244975" y="1473200"/>
          <p14:tracePt t="149919" x="4237038" y="1473200"/>
          <p14:tracePt t="149927" x="4217988" y="1466850"/>
          <p14:tracePt t="149944" x="4211638" y="1466850"/>
          <p14:tracePt t="149967" x="4205288" y="1466850"/>
          <p14:tracePt t="149975" x="4192588" y="1466850"/>
          <p14:tracePt t="149983" x="4159250" y="1479550"/>
          <p14:tracePt t="149995" x="4121150" y="1498600"/>
          <p14:tracePt t="149999" x="4087813" y="1504950"/>
          <p14:tracePt t="150008" x="4016375" y="1544638"/>
          <p14:tracePt t="150015" x="3984625" y="1557338"/>
          <p14:tracePt t="150025" x="3946525" y="1570038"/>
          <p14:tracePt t="150031" x="3881438" y="1616075"/>
          <p14:tracePt t="150039" x="3835400" y="1641475"/>
          <p14:tracePt t="150047" x="3783013" y="1687513"/>
          <p14:tracePt t="150056" x="3732213" y="1719263"/>
          <p14:tracePt t="150064" x="3692525" y="1758950"/>
          <p14:tracePt t="150071" x="3654425" y="1830388"/>
          <p14:tracePt t="150080" x="3640138" y="1843088"/>
          <p14:tracePt t="150087" x="3627438" y="1901825"/>
          <p14:tracePt t="150095" x="3621088" y="1965325"/>
          <p14:tracePt t="150103" x="3621088" y="2024063"/>
          <p14:tracePt t="150111" x="3621088" y="2089150"/>
          <p14:tracePt t="150119" x="3621088" y="2147888"/>
          <p14:tracePt t="150127" x="3633788" y="2219325"/>
          <p14:tracePt t="150135" x="3673475" y="2297113"/>
          <p14:tracePt t="150144" x="3692525" y="2362200"/>
          <p14:tracePt t="150151" x="3705225" y="2387600"/>
          <p14:tracePt t="150159" x="3751263" y="2452688"/>
          <p14:tracePt t="150167" x="3810000" y="2517775"/>
          <p14:tracePt t="150177" x="3822700" y="2543175"/>
          <p14:tracePt t="150183" x="3875088" y="2595563"/>
          <p14:tracePt t="150191" x="3913188" y="2627313"/>
          <p14:tracePt t="150199" x="3952875" y="2654300"/>
          <p14:tracePt t="150207" x="3978275" y="2660650"/>
          <p14:tracePt t="150215" x="4016375" y="2692400"/>
          <p14:tracePt t="150224" x="4043363" y="2698750"/>
          <p14:tracePt t="150231" x="4068763" y="2705100"/>
          <p14:tracePt t="150239" x="4102100" y="2705100"/>
          <p14:tracePt t="150247" x="4146550" y="2705100"/>
          <p14:tracePt t="150256" x="4159250" y="2705100"/>
          <p14:tracePt t="150263" x="4192588" y="2705100"/>
          <p14:tracePt t="150271" x="4237038" y="2667000"/>
          <p14:tracePt t="150279" x="4276725" y="2620963"/>
          <p14:tracePt t="150289" x="4329113" y="2582863"/>
          <p14:tracePt t="150295" x="4360863" y="2536825"/>
          <p14:tracePt t="150303" x="4394200" y="2498725"/>
          <p14:tracePt t="150311" x="4413250" y="2433638"/>
          <p14:tracePt t="150321" x="4432300" y="2368550"/>
          <p14:tracePt t="150328" x="4451350" y="2316163"/>
          <p14:tracePt t="150335" x="4478338" y="2263775"/>
          <p14:tracePt t="150344" x="4484688" y="2185988"/>
          <p14:tracePt t="150351" x="4510088" y="2120900"/>
          <p14:tracePt t="150358" x="4510088" y="2063750"/>
          <p14:tracePt t="150366" x="4516438" y="2011363"/>
          <p14:tracePt t="150374" x="4516438" y="1965325"/>
          <p14:tracePt t="150382" x="4516438" y="1920875"/>
          <p14:tracePt t="150391" x="4529138" y="1855788"/>
          <p14:tracePt t="150398" x="4537075" y="1822450"/>
          <p14:tracePt t="150407" x="4537075" y="1784350"/>
          <p14:tracePt t="150414" x="4537075" y="1738313"/>
          <p14:tracePt t="150422" x="4537075" y="1719263"/>
          <p14:tracePt t="150430" x="4522788" y="1681163"/>
          <p14:tracePt t="150439" x="4510088" y="1641475"/>
          <p14:tracePt t="150446" x="4497388" y="1628775"/>
          <p14:tracePt t="150454" x="4484688" y="1601788"/>
          <p14:tracePt t="150462" x="4445000" y="1563688"/>
          <p14:tracePt t="150471" x="4413250" y="1524000"/>
          <p14:tracePt t="150479" x="4400550" y="1504950"/>
          <p14:tracePt t="150486" x="4379913" y="1492250"/>
          <p14:tracePt t="150494" x="4341813" y="1452563"/>
          <p14:tracePt t="150503" x="4302125" y="1420813"/>
          <p14:tracePt t="150511" x="4264025" y="1395413"/>
          <p14:tracePt t="150519" x="4237038" y="1374775"/>
          <p14:tracePt t="150528" x="4205288" y="1362075"/>
          <p14:tracePt t="150535" x="4186238" y="1349375"/>
          <p14:tracePt t="150543" x="4165600" y="1349375"/>
          <p14:tracePt t="150551" x="4146550" y="1343025"/>
          <p14:tracePt t="150559" x="4121150" y="1343025"/>
          <p14:tracePt t="150567" x="4102100" y="1343025"/>
          <p14:tracePt t="150576" x="4062413" y="1343025"/>
          <p14:tracePt t="150583" x="4030663" y="1343025"/>
          <p14:tracePt t="150591" x="4024313" y="1343025"/>
          <p14:tracePt t="150598" x="4010025" y="1343025"/>
          <p14:tracePt t="150607" x="3997325" y="1343025"/>
          <p14:tracePt t="150614" x="3971925" y="1355725"/>
          <p14:tracePt t="150622" x="3925888" y="1374775"/>
          <p14:tracePt t="150630" x="3887788" y="1395413"/>
          <p14:tracePt t="150639" x="3860800" y="1420813"/>
          <p14:tracePt t="150646" x="3803650" y="1460500"/>
          <p14:tracePt t="150655" x="3763963" y="1504950"/>
          <p14:tracePt t="150663" x="3732213" y="1570038"/>
          <p14:tracePt t="150671" x="3711575" y="1595438"/>
          <p14:tracePt t="150679" x="3705225" y="1654175"/>
          <p14:tracePt t="150687" x="3692525" y="1706563"/>
          <p14:tracePt t="150695" x="3692525" y="1778000"/>
          <p14:tracePt t="150703" x="3686175" y="1816100"/>
          <p14:tracePt t="150711" x="3686175" y="1874838"/>
          <p14:tracePt t="150719" x="3686175" y="1920875"/>
          <p14:tracePt t="150728" x="3692525" y="2005013"/>
          <p14:tracePt t="150735" x="3698875" y="2051050"/>
          <p14:tracePt t="150743" x="3732213" y="2114550"/>
          <p14:tracePt t="150751" x="3757613" y="2185988"/>
          <p14:tracePt t="150759" x="3816350" y="2263775"/>
          <p14:tracePt t="150767" x="3848100" y="2349500"/>
          <p14:tracePt t="150775" x="3881438" y="2413000"/>
          <p14:tracePt t="150783" x="3925888" y="2484438"/>
          <p14:tracePt t="150791" x="3971925" y="2536825"/>
          <p14:tracePt t="150799" x="4030663" y="2595563"/>
          <p14:tracePt t="150808" x="4056063" y="2633663"/>
          <p14:tracePt t="150815" x="4095750" y="2660650"/>
          <p14:tracePt t="150823" x="4133850" y="2660650"/>
          <p14:tracePt t="150831" x="4165600" y="2679700"/>
          <p14:tracePt t="150841" x="4173538" y="2679700"/>
          <p14:tracePt t="150847" x="4205288" y="2679700"/>
          <p14:tracePt t="150855" x="4217988" y="2679700"/>
          <p14:tracePt t="150863" x="4264025" y="2679700"/>
          <p14:tracePt t="150871" x="4295775" y="2679700"/>
          <p14:tracePt t="150880" x="4335463" y="2667000"/>
          <p14:tracePt t="150887" x="4386263" y="2647950"/>
          <p14:tracePt t="150895" x="4425950" y="2620963"/>
          <p14:tracePt t="150903" x="4478338" y="2589213"/>
          <p14:tracePt t="150912" x="4529138" y="2555875"/>
          <p14:tracePt t="150919" x="4587875" y="2511425"/>
          <p14:tracePt t="150928" x="4627563" y="2459038"/>
          <p14:tracePt t="150935" x="4652963" y="2393950"/>
          <p14:tracePt t="150943" x="4686300" y="2322513"/>
          <p14:tracePt t="150951" x="4718050" y="2257425"/>
          <p14:tracePt t="150959" x="4718050" y="2166938"/>
          <p14:tracePt t="150967" x="4737100" y="2089150"/>
          <p14:tracePt t="150975" x="4749800" y="1992313"/>
          <p14:tracePt t="150983" x="4749800" y="1933575"/>
          <p14:tracePt t="150991" x="4749800" y="1868488"/>
          <p14:tracePt t="150999" x="4749800" y="1822450"/>
          <p14:tracePt t="151008" x="4749800" y="1765300"/>
          <p14:tracePt t="151015" x="4749800" y="1731963"/>
          <p14:tracePt t="151023" x="4749800" y="1706563"/>
          <p14:tracePt t="151031" x="4730750" y="1666875"/>
          <p14:tracePt t="151040" x="4724400" y="1635125"/>
          <p14:tracePt t="151047" x="4705350" y="1609725"/>
          <p14:tracePt t="151055" x="4699000" y="1601788"/>
          <p14:tracePt t="151065" x="4678363" y="1576388"/>
          <p14:tracePt t="151071" x="4672013" y="1570038"/>
          <p14:tracePt t="151079" x="4652963" y="1550988"/>
          <p14:tracePt t="151087" x="4627563" y="1531938"/>
          <p14:tracePt t="151095" x="4614863" y="1524000"/>
          <p14:tracePt t="151103" x="4568825" y="1492250"/>
          <p14:tracePt t="151112" x="4543425" y="1479550"/>
          <p14:tracePt t="151119" x="4516438" y="1473200"/>
          <p14:tracePt t="151127" x="4478338" y="1452563"/>
          <p14:tracePt t="151135" x="4451350" y="1439863"/>
          <p14:tracePt t="151143" x="4419600" y="1427163"/>
          <p14:tracePt t="151151" x="4394200" y="1427163"/>
          <p14:tracePt t="151159" x="4367213" y="1427163"/>
          <p14:tracePt t="151167" x="4354513" y="1414463"/>
          <p14:tracePt t="151175" x="4341813" y="1414463"/>
          <p14:tracePt t="151183" x="4316413" y="1414463"/>
          <p14:tracePt t="151191" x="4302125" y="1414463"/>
          <p14:tracePt t="151200" x="4276725" y="1414463"/>
          <p14:tracePt t="151207" x="4244975" y="1414463"/>
          <p14:tracePt t="151215" x="4217988" y="1427163"/>
          <p14:tracePt t="151223" x="4192588" y="1452563"/>
          <p14:tracePt t="151233" x="4140200" y="1485900"/>
          <p14:tracePt t="151239" x="4114800" y="1504950"/>
          <p14:tracePt t="151248" x="4087813" y="1531938"/>
          <p14:tracePt t="151255" x="4062413" y="1557338"/>
          <p14:tracePt t="151263" x="4043363" y="1582738"/>
          <p14:tracePt t="151271" x="4010025" y="1641475"/>
          <p14:tracePt t="151279" x="4010025" y="1673225"/>
          <p14:tracePt t="151288" x="4010025" y="1731963"/>
          <p14:tracePt t="151295" x="4010025" y="1797050"/>
          <p14:tracePt t="151305" x="4010025" y="1843088"/>
          <p14:tracePt t="151312" x="4010025" y="1920875"/>
          <p14:tracePt t="151319" x="4010025" y="2011363"/>
          <p14:tracePt t="151328" x="4016375" y="2070100"/>
          <p14:tracePt t="151337" x="4037013" y="2141538"/>
          <p14:tracePt t="151343" x="4062413" y="2219325"/>
          <p14:tracePt t="151351" x="4102100" y="2270125"/>
          <p14:tracePt t="151359" x="4140200" y="2355850"/>
          <p14:tracePt t="151367" x="4211638" y="2427288"/>
          <p14:tracePt t="151375" x="4237038" y="2465388"/>
          <p14:tracePt t="151383" x="4283075" y="2505075"/>
          <p14:tracePt t="151391" x="4308475" y="2524125"/>
          <p14:tracePt t="151399" x="4329113" y="2536825"/>
          <p14:tracePt t="151407" x="4335463" y="2536825"/>
          <p14:tracePt t="151415" x="4341813" y="2536825"/>
          <p14:tracePt t="151423" x="4360863" y="2536825"/>
          <p14:tracePt t="151431" x="4373563" y="2536825"/>
          <p14:tracePt t="151441" x="4386263" y="2536825"/>
          <p14:tracePt t="151447" x="4413250" y="2536825"/>
          <p14:tracePt t="151455" x="4457700" y="2517775"/>
          <p14:tracePt t="151463" x="4497388" y="2484438"/>
          <p14:tracePt t="151471" x="4556125" y="2446338"/>
          <p14:tracePt t="151480" x="4594225" y="2387600"/>
          <p14:tracePt t="151487" x="4627563" y="2335213"/>
          <p14:tracePt t="151495" x="4665663" y="2270125"/>
          <p14:tracePt t="151503" x="4686300" y="2219325"/>
          <p14:tracePt t="151513" x="4718050" y="2154238"/>
          <p14:tracePt t="151519" x="4724400" y="2101850"/>
          <p14:tracePt t="151527" x="4724400" y="2057400"/>
          <p14:tracePt t="151535" x="4737100" y="1958975"/>
          <p14:tracePt t="151543" x="4737100" y="1939925"/>
          <p14:tracePt t="151551" x="4737100" y="1881188"/>
          <p14:tracePt t="151559" x="4737100" y="1836738"/>
          <p14:tracePt t="151567" x="4737100" y="1797050"/>
          <p14:tracePt t="151575" x="4737100" y="1778000"/>
          <p14:tracePt t="151583" x="4730750" y="1752600"/>
          <p14:tracePt t="151591" x="4718050" y="1725613"/>
          <p14:tracePt t="151599" x="4711700" y="1700213"/>
          <p14:tracePt t="151607" x="4692650" y="1660525"/>
          <p14:tracePt t="151615" x="4678363" y="1641475"/>
          <p14:tracePt t="151623" x="4652963" y="1616075"/>
          <p14:tracePt t="151631" x="4646613" y="1609725"/>
          <p14:tracePt t="151640" x="4621213" y="1582738"/>
          <p14:tracePt t="151649" x="4606925" y="1570038"/>
          <p14:tracePt t="151655" x="4581525" y="1538288"/>
          <p14:tracePt t="151663" x="4562475" y="1531938"/>
          <p14:tracePt t="151671" x="4516438" y="1504950"/>
          <p14:tracePt t="151680" x="4478338" y="1473200"/>
          <p14:tracePt t="151687" x="4438650" y="1452563"/>
          <p14:tracePt t="151697" x="4406900" y="1452563"/>
          <p14:tracePt t="151703" x="4367213" y="1446213"/>
          <p14:tracePt t="151712" x="4341813" y="1446213"/>
          <p14:tracePt t="151719" x="4302125" y="1446213"/>
          <p14:tracePt t="151726" x="4276725" y="1446213"/>
          <p14:tracePt t="151734" x="4251325" y="1446213"/>
          <p14:tracePt t="151742" x="4217988" y="1446213"/>
          <p14:tracePt t="151751" x="4179888" y="1460500"/>
          <p14:tracePt t="151759" x="4140200" y="1479550"/>
          <p14:tracePt t="151767" x="4102100" y="1504950"/>
          <p14:tracePt t="151775" x="4062413" y="1538288"/>
          <p14:tracePt t="151783" x="4037013" y="1576388"/>
          <p14:tracePt t="151791" x="4003675" y="1616075"/>
          <p14:tracePt t="151799" x="3971925" y="1666875"/>
          <p14:tracePt t="151807" x="3938588" y="1765300"/>
          <p14:tracePt t="151815" x="3925888" y="1797050"/>
          <p14:tracePt t="151823" x="3906838" y="1908175"/>
          <p14:tracePt t="151831" x="3894138" y="1971675"/>
          <p14:tracePt t="151839" x="3894138" y="2051050"/>
          <p14:tracePt t="151848" x="3894138" y="2141538"/>
          <p14:tracePt t="151855" x="3894138" y="2212975"/>
          <p14:tracePt t="151863" x="3919538" y="2297113"/>
          <p14:tracePt t="151871" x="3971925" y="2381250"/>
          <p14:tracePt t="151881" x="4016375" y="2459038"/>
          <p14:tracePt t="151887" x="4049713" y="2511425"/>
          <p14:tracePt t="151897" x="4081463" y="2568575"/>
          <p14:tracePt t="151903" x="4121150" y="2608263"/>
          <p14:tracePt t="151912" x="4140200" y="2633663"/>
          <p14:tracePt t="151919" x="4179888" y="2673350"/>
          <p14:tracePt t="151928" x="4186238" y="2679700"/>
          <p14:tracePt t="151943" x="4198938" y="2679700"/>
          <p14:tracePt t="151951" x="4205288" y="2679700"/>
          <p14:tracePt t="151966" x="4211638" y="2679700"/>
          <p14:tracePt t="151974" x="4224338" y="2679700"/>
          <p14:tracePt t="151982" x="4237038" y="2679700"/>
          <p14:tracePt t="151991" x="4264025" y="2679700"/>
          <p14:tracePt t="152012" x="4341813" y="2627313"/>
          <p14:tracePt t="152014" x="4379913" y="2595563"/>
          <p14:tracePt t="152023" x="4406900" y="2568575"/>
          <p14:tracePt t="152031" x="4419600" y="2555875"/>
          <p14:tracePt t="152039" x="4438650" y="2530475"/>
          <p14:tracePt t="152048" x="4445000" y="2524125"/>
          <p14:tracePt t="152055" x="4451350" y="2505075"/>
          <p14:tracePt t="152087" x="0" y="0"/>
        </p14:tracePtLst>
        <p14:tracePtLst>
          <p14:tracePt t="165058" x="4491038" y="2114550"/>
          <p14:tracePt t="165062" x="4497388" y="2108200"/>
          <p14:tracePt t="165094" x="4503738" y="2101850"/>
          <p14:tracePt t="165110" x="4510088" y="2095500"/>
          <p14:tracePt t="165127" x="4516438" y="2089150"/>
          <p14:tracePt t="165135" x="4529138" y="2076450"/>
          <p14:tracePt t="165143" x="4529138" y="2070100"/>
          <p14:tracePt t="165151" x="4537075" y="2036763"/>
          <p14:tracePt t="165159" x="4537075" y="2005013"/>
          <p14:tracePt t="165168" x="4537075" y="1971675"/>
          <p14:tracePt t="165175" x="4537075" y="1927225"/>
          <p14:tracePt t="165183" x="4537075" y="1893888"/>
          <p14:tracePt t="165191" x="4537075" y="1836738"/>
          <p14:tracePt t="165201" x="4537075" y="1771650"/>
          <p14:tracePt t="165207" x="4537075" y="1706563"/>
          <p14:tracePt t="165215" x="4503738" y="1654175"/>
          <p14:tracePt t="165225" x="4503738" y="1576388"/>
          <p14:tracePt t="165231" x="4478338" y="1550988"/>
          <p14:tracePt t="165240" x="4465638" y="1504950"/>
          <p14:tracePt t="165247" x="4457700" y="1498600"/>
          <p14:tracePt t="165255" x="4451350" y="1473200"/>
          <p14:tracePt t="165263" x="4438650" y="1460500"/>
          <p14:tracePt t="165271" x="4438650" y="1433513"/>
          <p14:tracePt t="165279" x="4419600" y="1420813"/>
          <p14:tracePt t="165287" x="4413250" y="1414463"/>
          <p14:tracePt t="165295" x="4406900" y="1408113"/>
          <p14:tracePt t="165303" x="4400550" y="1401763"/>
          <p14:tracePt t="165311" x="4386263" y="1382713"/>
          <p14:tracePt t="165319" x="4379913" y="1374775"/>
          <p14:tracePt t="165327" x="4373563" y="1374775"/>
          <p14:tracePt t="165335" x="4341813" y="1368425"/>
          <p14:tracePt t="165351" x="4329113" y="1362075"/>
          <p14:tracePt t="165359" x="4302125" y="1355725"/>
          <p14:tracePt t="165368" x="4289425" y="1355725"/>
          <p14:tracePt t="165375" x="4264025" y="1355725"/>
          <p14:tracePt t="165383" x="4217988" y="1336675"/>
          <p14:tracePt t="165392" x="4186238" y="1336675"/>
          <p14:tracePt t="165399" x="4146550" y="1336675"/>
          <p14:tracePt t="165408" x="4081463" y="1336675"/>
          <p14:tracePt t="165415" x="4030663" y="1336675"/>
          <p14:tracePt t="165424" x="3984625" y="1336675"/>
          <p14:tracePt t="165431" x="3906838" y="1336675"/>
          <p14:tracePt t="165440" x="3875088" y="1336675"/>
          <p14:tracePt t="165447" x="3810000" y="1362075"/>
          <p14:tracePt t="165455" x="3757613" y="1368425"/>
          <p14:tracePt t="165463" x="3732213" y="1395413"/>
          <p14:tracePt t="165471" x="3698875" y="1401763"/>
          <p14:tracePt t="165479" x="3679825" y="1420813"/>
          <p14:tracePt t="165486" x="3667125" y="1427163"/>
          <p14:tracePt t="165495" x="3640138" y="1452563"/>
          <p14:tracePt t="165503" x="3602038" y="1492250"/>
          <p14:tracePt t="165511" x="3589338" y="1517650"/>
          <p14:tracePt t="165519" x="3562350" y="1544638"/>
          <p14:tracePt t="165527" x="3556000" y="1563688"/>
          <p14:tracePt t="165535" x="3536950" y="1595438"/>
          <p14:tracePt t="165543" x="3511550" y="1635125"/>
          <p14:tracePt t="165551" x="3490913" y="1687513"/>
          <p14:tracePt t="165559" x="3471863" y="1725613"/>
          <p14:tracePt t="165568" x="3446463" y="1778000"/>
          <p14:tracePt t="165576" x="3446463" y="1803400"/>
          <p14:tracePt t="165583" x="3440113" y="1862138"/>
          <p14:tracePt t="165592" x="3440113" y="1920875"/>
          <p14:tracePt t="165599" x="3440113" y="1971675"/>
          <p14:tracePt t="165608" x="3440113" y="2005013"/>
          <p14:tracePt t="165615" x="3440113" y="2063750"/>
          <p14:tracePt t="165624" x="3465513" y="2114550"/>
          <p14:tracePt t="165631" x="3511550" y="2179638"/>
          <p14:tracePt t="165639" x="3543300" y="2232025"/>
          <p14:tracePt t="165647" x="3608388" y="2303463"/>
          <p14:tracePt t="165655" x="3679825" y="2374900"/>
          <p14:tracePt t="165663" x="3705225" y="2400300"/>
          <p14:tracePt t="165671" x="3744913" y="2433638"/>
          <p14:tracePt t="165679" x="3795713" y="2452688"/>
          <p14:tracePt t="165687" x="3835400" y="2471738"/>
          <p14:tracePt t="165695" x="3875088" y="2490788"/>
          <p14:tracePt t="165703" x="3900488" y="2490788"/>
          <p14:tracePt t="165711" x="3932238" y="2498725"/>
          <p14:tracePt t="165718" x="3938588" y="2498725"/>
          <p14:tracePt t="165726" x="3959225" y="2498725"/>
          <p14:tracePt t="165734" x="3984625" y="2498725"/>
          <p14:tracePt t="165742" x="3990975" y="2498725"/>
          <p14:tracePt t="165751" x="4024313" y="2498725"/>
          <p14:tracePt t="165758" x="4056063" y="2498725"/>
          <p14:tracePt t="165766" x="4140200" y="2459038"/>
          <p14:tracePt t="165774" x="4205288" y="2439988"/>
          <p14:tracePt t="165784" x="4270375" y="2393950"/>
          <p14:tracePt t="165791" x="4341813" y="2335213"/>
          <p14:tracePt t="165799" x="4425950" y="2263775"/>
          <p14:tracePt t="165807" x="4465638" y="2232025"/>
          <p14:tracePt t="165815" x="4522788" y="2179638"/>
          <p14:tracePt t="165824" x="4556125" y="2108200"/>
          <p14:tracePt t="165831" x="4600575" y="2043113"/>
          <p14:tracePt t="165839" x="4621213" y="1979613"/>
          <p14:tracePt t="165847" x="4621213" y="1933575"/>
          <p14:tracePt t="165855" x="4633913" y="1893888"/>
          <p14:tracePt t="165863" x="4640263" y="1816100"/>
          <p14:tracePt t="165871" x="4640263" y="1771650"/>
          <p14:tracePt t="165879" x="4640263" y="1706563"/>
          <p14:tracePt t="165886" x="4640263" y="1647825"/>
          <p14:tracePt t="165894" x="4640263" y="1616075"/>
          <p14:tracePt t="165902" x="4640263" y="1557338"/>
          <p14:tracePt t="165911" x="4614863" y="1473200"/>
          <p14:tracePt t="165919" x="4568825" y="1408113"/>
          <p14:tracePt t="165927" x="4529138" y="1362075"/>
          <p14:tracePt t="165935" x="4497388" y="1311275"/>
          <p14:tracePt t="165943" x="4465638" y="1271588"/>
          <p14:tracePt t="165952" x="4425950" y="1233488"/>
          <p14:tracePt t="165960" x="4386263" y="1193800"/>
          <p14:tracePt t="165967" x="4367213" y="1174750"/>
          <p14:tracePt t="165976" x="4360863" y="1174750"/>
          <p14:tracePt t="165984" x="4341813" y="1174750"/>
          <p14:tracePt t="165991" x="4335463" y="1168400"/>
          <p14:tracePt t="165999" x="4295775" y="1168400"/>
          <p14:tracePt t="166009" x="4264025" y="1168400"/>
          <p14:tracePt t="166015" x="4217988" y="1168400"/>
          <p14:tracePt t="166025" x="4152900" y="1168400"/>
          <p14:tracePt t="166031" x="4056063" y="1200150"/>
          <p14:tracePt t="166039" x="3965575" y="1233488"/>
          <p14:tracePt t="166047" x="3841750" y="1271588"/>
          <p14:tracePt t="166055" x="3725863" y="1343025"/>
          <p14:tracePt t="166063" x="3646488" y="1395413"/>
          <p14:tracePt t="166071" x="3575050" y="1439863"/>
          <p14:tracePt t="166079" x="3505200" y="1511300"/>
          <p14:tracePt t="166087" x="3459163" y="1563688"/>
          <p14:tracePt t="166095" x="3425825" y="1641475"/>
          <p14:tracePt t="166103" x="3394075" y="1712913"/>
          <p14:tracePt t="166110" x="3394075" y="1744663"/>
          <p14:tracePt t="166118" x="3394075" y="1790700"/>
          <p14:tracePt t="166126" x="3394075" y="1855788"/>
          <p14:tracePt t="166134" x="3394075" y="1901825"/>
          <p14:tracePt t="166142" x="3406775" y="1965325"/>
          <p14:tracePt t="166150" x="3425825" y="2017713"/>
          <p14:tracePt t="166158" x="3478213" y="2114550"/>
          <p14:tracePt t="166167" x="3524250" y="2166938"/>
          <p14:tracePt t="166174" x="3568700" y="2238375"/>
          <p14:tracePt t="166183" x="3621088" y="2290763"/>
          <p14:tracePt t="166191" x="3679825" y="2335213"/>
          <p14:tracePt t="166199" x="3705225" y="2349500"/>
          <p14:tracePt t="166208" x="3725863" y="2368550"/>
          <p14:tracePt t="166215" x="3763963" y="2374900"/>
          <p14:tracePt t="166224" x="3789363" y="2374900"/>
          <p14:tracePt t="166231" x="3835400" y="2393950"/>
          <p14:tracePt t="166239" x="3881438" y="2393950"/>
          <p14:tracePt t="166247" x="3913188" y="2393950"/>
          <p14:tracePt t="166255" x="3971925" y="2393950"/>
          <p14:tracePt t="166263" x="4003675" y="2393950"/>
          <p14:tracePt t="166271" x="4081463" y="2374900"/>
          <p14:tracePt t="166279" x="4114800" y="2362200"/>
          <p14:tracePt t="166288" x="4165600" y="2322513"/>
          <p14:tracePt t="166295" x="4264025" y="2270125"/>
          <p14:tracePt t="166303" x="4322763" y="2212975"/>
          <p14:tracePt t="166311" x="4379913" y="2160588"/>
          <p14:tracePt t="166319" x="4432300" y="2101850"/>
          <p14:tracePt t="166327" x="4491038" y="2017713"/>
          <p14:tracePt t="166335" x="4529138" y="1939925"/>
          <p14:tracePt t="166343" x="4549775" y="1862138"/>
          <p14:tracePt t="166351" x="4575175" y="1778000"/>
          <p14:tracePt t="166360" x="4575175" y="1731963"/>
          <p14:tracePt t="166367" x="4575175" y="1654175"/>
          <p14:tracePt t="166375" x="4568825" y="1595438"/>
          <p14:tracePt t="166384" x="4537075" y="1524000"/>
          <p14:tracePt t="166391" x="4491038" y="1460500"/>
          <p14:tracePt t="166399" x="4445000" y="1389063"/>
          <p14:tracePt t="166407" x="4425950" y="1349375"/>
          <p14:tracePt t="166415" x="4386263" y="1311275"/>
          <p14:tracePt t="166425" x="4341813" y="1271588"/>
          <p14:tracePt t="166431" x="4316413" y="1258888"/>
          <p14:tracePt t="166439" x="4283075" y="1246188"/>
          <p14:tracePt t="166447" x="4257675" y="1246188"/>
          <p14:tracePt t="166455" x="4230688" y="1233488"/>
          <p14:tracePt t="166463" x="4217988" y="1233488"/>
          <p14:tracePt t="166471" x="4192588" y="1233488"/>
          <p14:tracePt t="166479" x="4179888" y="1233488"/>
          <p14:tracePt t="166486" x="4133850" y="1233488"/>
          <p14:tracePt t="166495" x="4102100" y="1239838"/>
          <p14:tracePt t="166503" x="4049713" y="1258888"/>
          <p14:tracePt t="166511" x="4024313" y="1284288"/>
          <p14:tracePt t="166519" x="3938588" y="1343025"/>
          <p14:tracePt t="166527" x="3881438" y="1389063"/>
          <p14:tracePt t="166535" x="3841750" y="1439863"/>
          <p14:tracePt t="166543" x="3795713" y="1524000"/>
          <p14:tracePt t="166551" x="3757613" y="1601788"/>
          <p14:tracePt t="166560" x="3725863" y="1687513"/>
          <p14:tracePt t="166567" x="3711575" y="1778000"/>
          <p14:tracePt t="166575" x="3698875" y="1855788"/>
          <p14:tracePt t="166584" x="3698875" y="1965325"/>
          <p14:tracePt t="166592" x="3698875" y="2024063"/>
          <p14:tracePt t="166599" x="3732213" y="2108200"/>
          <p14:tracePt t="166607" x="3776663" y="2200275"/>
          <p14:tracePt t="166614" x="3822700" y="2284413"/>
          <p14:tracePt t="166623" x="3875088" y="2381250"/>
          <p14:tracePt t="166630" x="3913188" y="2433638"/>
          <p14:tracePt t="166638" x="4016375" y="2524125"/>
          <p14:tracePt t="166647" x="4068763" y="2568575"/>
          <p14:tracePt t="166654" x="4152900" y="2627313"/>
          <p14:tracePt t="166662" x="4224338" y="2698750"/>
          <p14:tracePt t="166671" x="4289425" y="2732088"/>
          <p14:tracePt t="166679" x="4360863" y="2776538"/>
          <p14:tracePt t="166686" x="4400550" y="2797175"/>
          <p14:tracePt t="166694" x="4445000" y="2803525"/>
          <p14:tracePt t="166703" x="4471988" y="2803525"/>
          <p14:tracePt t="166711" x="4516438" y="2803525"/>
          <p14:tracePt t="166719" x="4549775" y="2803525"/>
          <p14:tracePt t="166727" x="4587875" y="2789238"/>
          <p14:tracePt t="166735" x="4652963" y="2757488"/>
          <p14:tracePt t="166743" x="4678363" y="2744788"/>
          <p14:tracePt t="166751" x="4705350" y="2717800"/>
          <p14:tracePt t="166760" x="4757738" y="2673350"/>
          <p14:tracePt t="166767" x="4783138" y="2647950"/>
          <p14:tracePt t="166775" x="4814888" y="2595563"/>
          <p14:tracePt t="166783" x="4848225" y="2536825"/>
          <p14:tracePt t="166790" x="4886325" y="2459038"/>
          <p14:tracePt t="166799" x="4906963" y="2393950"/>
          <p14:tracePt t="166809" x="4913313" y="2355850"/>
          <p14:tracePt t="166814" x="4926013" y="2278063"/>
          <p14:tracePt t="166822" x="4926013" y="2219325"/>
          <p14:tracePt t="166830" x="4926013" y="2154238"/>
          <p14:tracePt t="166838" x="4926013" y="2082800"/>
          <p14:tracePt t="166847" x="4926013" y="1992313"/>
          <p14:tracePt t="166854" x="4919663" y="1927225"/>
          <p14:tracePt t="166863" x="4860925" y="1855788"/>
          <p14:tracePt t="166871" x="4814888" y="1790700"/>
          <p14:tracePt t="166879" x="4789488" y="1731963"/>
          <p14:tracePt t="166887" x="4730750" y="1666875"/>
          <p14:tracePt t="166895" x="4686300" y="1622425"/>
          <p14:tracePt t="166903" x="4600575" y="1563688"/>
          <p14:tracePt t="166911" x="4568825" y="1544638"/>
          <p14:tracePt t="166918" x="4529138" y="1524000"/>
          <p14:tracePt t="166926" x="4510088" y="1511300"/>
          <p14:tracePt t="166934" x="4497388" y="1492250"/>
          <p14:tracePt t="166942" x="4471988" y="1485900"/>
          <p14:tracePt t="166951" x="4457700" y="1485900"/>
          <p14:tracePt t="166958" x="4438650" y="1473200"/>
          <p14:tracePt t="166967" x="4406900" y="1460500"/>
          <p14:tracePt t="166975" x="4394200" y="1460500"/>
          <p14:tracePt t="166982" x="4354513" y="1460500"/>
          <p14:tracePt t="166990" x="4322763" y="1460500"/>
          <p14:tracePt t="166999" x="4276725" y="1460500"/>
          <p14:tracePt t="167008" x="4244975" y="1460500"/>
          <p14:tracePt t="167025" x="4108450" y="1460500"/>
          <p14:tracePt t="167031" x="4049713" y="1466850"/>
          <p14:tracePt t="167041" x="3984625" y="1485900"/>
          <p14:tracePt t="167047" x="3925888" y="1531938"/>
          <p14:tracePt t="167055" x="3860800" y="1576388"/>
          <p14:tracePt t="167063" x="3835400" y="1595438"/>
          <p14:tracePt t="167071" x="3789363" y="1641475"/>
          <p14:tracePt t="167079" x="3751263" y="1700213"/>
          <p14:tracePt t="167088" x="3717925" y="1752600"/>
          <p14:tracePt t="167094" x="3686175" y="1803400"/>
          <p14:tracePt t="167102" x="3654425" y="1855788"/>
          <p14:tracePt t="167110" x="3621088" y="1939925"/>
          <p14:tracePt t="167119" x="3608388" y="1985963"/>
          <p14:tracePt t="167126" x="3589338" y="2051050"/>
          <p14:tracePt t="167135" x="3589338" y="2114550"/>
          <p14:tracePt t="167142" x="3589338" y="2173288"/>
          <p14:tracePt t="167150" x="3589338" y="2238375"/>
          <p14:tracePt t="167158" x="3589338" y="2297113"/>
          <p14:tracePt t="167167" x="3589338" y="2362200"/>
          <p14:tracePt t="167174" x="3602038" y="2439988"/>
          <p14:tracePt t="167183" x="3646488" y="2498725"/>
          <p14:tracePt t="167190" x="3679825" y="2562225"/>
          <p14:tracePt t="167199" x="3751263" y="2647950"/>
          <p14:tracePt t="167208" x="3810000" y="2705100"/>
          <p14:tracePt t="167214" x="3848100" y="2744788"/>
          <p14:tracePt t="167222" x="3894138" y="2782888"/>
          <p14:tracePt t="167231" x="3906838" y="2789238"/>
          <p14:tracePt t="167239" x="3925888" y="2809875"/>
          <p14:tracePt t="167247" x="3946525" y="2809875"/>
          <p14:tracePt t="167255" x="3952875" y="2816225"/>
          <p14:tracePt t="167263" x="3965575" y="2816225"/>
          <p14:tracePt t="167272" x="3990975" y="2816225"/>
          <p14:tracePt t="167279" x="4016375" y="2816225"/>
          <p14:tracePt t="167287" x="4062413" y="2816225"/>
          <p14:tracePt t="167295" x="4102100" y="2789238"/>
          <p14:tracePt t="167303" x="4140200" y="2763838"/>
          <p14:tracePt t="167312" x="4198938" y="2705100"/>
          <p14:tracePt t="167319" x="4237038" y="2654300"/>
          <p14:tracePt t="167328" x="4283075" y="2595563"/>
          <p14:tracePt t="167335" x="4329113" y="2530475"/>
          <p14:tracePt t="167343" x="4373563" y="2459038"/>
          <p14:tracePt t="167350" x="4406900" y="2381250"/>
          <p14:tracePt t="167358" x="4445000" y="2309813"/>
          <p14:tracePt t="167366" x="4478338" y="2244725"/>
          <p14:tracePt t="167374" x="4478338" y="2166938"/>
          <p14:tracePt t="167383" x="4497388" y="2089150"/>
          <p14:tracePt t="167390" x="4497388" y="2011363"/>
          <p14:tracePt t="167399" x="4497388" y="1952625"/>
          <p14:tracePt t="167408" x="4497388" y="1874838"/>
          <p14:tracePt t="167415" x="4497388" y="1816100"/>
          <p14:tracePt t="167423" x="4497388" y="1752600"/>
          <p14:tracePt t="167431" x="4451350" y="1681163"/>
          <p14:tracePt t="167441" x="4419600" y="1628775"/>
          <p14:tracePt t="167446" x="4373563" y="1589088"/>
          <p14:tracePt t="167454" x="4360863" y="1570038"/>
          <p14:tracePt t="167462" x="4308475" y="1517650"/>
          <p14:tracePt t="167470" x="4257675" y="1492250"/>
          <p14:tracePt t="167478" x="4217988" y="1460500"/>
          <p14:tracePt t="167486" x="4179888" y="1439863"/>
          <p14:tracePt t="167494" x="4127500" y="1408113"/>
          <p14:tracePt t="167503" x="4102100" y="1401763"/>
          <p14:tracePt t="167510" x="4056063" y="1401763"/>
          <p14:tracePt t="167519" x="4030663" y="1395413"/>
          <p14:tracePt t="167526" x="4024313" y="1395413"/>
          <p14:tracePt t="167534" x="4016375" y="1395413"/>
          <p14:tracePt t="167542" x="4003675" y="1395413"/>
          <p14:tracePt t="167550" x="3978275" y="1395413"/>
          <p14:tracePt t="167558" x="3946525" y="1401763"/>
          <p14:tracePt t="167567" x="3919538" y="1427163"/>
          <p14:tracePt t="167575" x="3894138" y="1446213"/>
          <p14:tracePt t="167583" x="3854450" y="1485900"/>
          <p14:tracePt t="167592" x="3835400" y="1550988"/>
          <p14:tracePt t="167598" x="3835400" y="1595438"/>
          <p14:tracePt t="167608" x="3810000" y="1706563"/>
          <p14:tracePt t="167614" x="3810000" y="1784350"/>
          <p14:tracePt t="167622" x="3810000" y="1862138"/>
          <p14:tracePt t="167630" x="3810000" y="1920875"/>
          <p14:tracePt t="167639" x="3810000" y="2024063"/>
          <p14:tracePt t="167647" x="3810000" y="2101850"/>
          <p14:tracePt t="167655" x="3822700" y="2179638"/>
          <p14:tracePt t="167663" x="3860800" y="2263775"/>
          <p14:tracePt t="167672" x="3894138" y="2362200"/>
          <p14:tracePt t="167679" x="3932238" y="2439988"/>
          <p14:tracePt t="167687" x="3978275" y="2524125"/>
          <p14:tracePt t="167695" x="4037013" y="2608263"/>
          <p14:tracePt t="167703" x="4081463" y="2660650"/>
          <p14:tracePt t="167714" x="4121150" y="2698750"/>
          <p14:tracePt t="167719" x="4159250" y="2732088"/>
          <p14:tracePt t="167729" x="4211638" y="2751138"/>
          <p14:tracePt t="167735" x="4224338" y="2751138"/>
          <p14:tracePt t="167743" x="4264025" y="2751138"/>
          <p14:tracePt t="167751" x="4283075" y="2751138"/>
          <p14:tracePt t="167759" x="4308475" y="2751138"/>
          <p14:tracePt t="167767" x="4335463" y="2751138"/>
          <p14:tracePt t="167775" x="4367213" y="2732088"/>
          <p14:tracePt t="167783" x="4400550" y="2705100"/>
          <p14:tracePt t="167792" x="4425950" y="2679700"/>
          <p14:tracePt t="167799" x="4432300" y="2640013"/>
          <p14:tracePt t="167810" x="4451350" y="2589213"/>
          <p14:tracePt t="167815" x="4471988" y="2543175"/>
          <p14:tracePt t="167823" x="4484688" y="2490788"/>
          <p14:tracePt t="167831" x="4484688" y="2427288"/>
          <p14:tracePt t="167841" x="4484688" y="2368550"/>
          <p14:tracePt t="167847" x="4484688" y="2290763"/>
          <p14:tracePt t="167855" x="4484688" y="2232025"/>
          <p14:tracePt t="167863" x="4484688" y="2166938"/>
          <p14:tracePt t="167872" x="4484688" y="2108200"/>
          <p14:tracePt t="167878" x="4484688" y="2030413"/>
          <p14:tracePt t="167886" x="4484688" y="1965325"/>
          <p14:tracePt t="167894" x="4484688" y="1933575"/>
          <p14:tracePt t="167902" x="4484688" y="1887538"/>
          <p14:tracePt t="167910" x="4457700" y="1849438"/>
          <p14:tracePt t="167918" x="4451350" y="1836738"/>
          <p14:tracePt t="167926" x="4438650" y="1816100"/>
          <p14:tracePt t="167934" x="4400550" y="1778000"/>
          <p14:tracePt t="167942" x="4360863" y="1752600"/>
          <p14:tracePt t="167951" x="4335463" y="1731963"/>
          <p14:tracePt t="167958" x="4295775" y="1706563"/>
          <p14:tracePt t="167967" x="4230688" y="1673225"/>
          <p14:tracePt t="167976" x="4173538" y="1641475"/>
          <p14:tracePt t="167982" x="4108450" y="1609725"/>
          <p14:tracePt t="167991" x="4043363" y="1595438"/>
          <p14:tracePt t="167999" x="3997325" y="1582738"/>
          <p14:tracePt t="168007" x="3959225" y="1576388"/>
          <p14:tracePt t="168024" x="3913188" y="1576388"/>
          <p14:tracePt t="168030" x="3887788" y="1576388"/>
          <p14:tracePt t="168039" x="3860800" y="1576388"/>
          <p14:tracePt t="168046" x="3848100" y="1595438"/>
          <p14:tracePt t="168055" x="3770313" y="1666875"/>
          <p14:tracePt t="168062" x="3738563" y="1725613"/>
          <p14:tracePt t="168071" x="3705225" y="1790700"/>
          <p14:tracePt t="168078" x="3679825" y="1914525"/>
          <p14:tracePt t="168086" x="3660775" y="1992313"/>
          <p14:tracePt t="168095" x="3621088" y="2076450"/>
          <p14:tracePt t="168103" x="3614738" y="2166938"/>
          <p14:tracePt t="168111" x="3589338" y="2278063"/>
          <p14:tracePt t="168118" x="3589338" y="2349500"/>
          <p14:tracePt t="168126" x="3589338" y="2446338"/>
          <p14:tracePt t="168134" x="3589338" y="2536825"/>
          <p14:tracePt t="168142" x="3595688" y="2627313"/>
          <p14:tracePt t="168151" x="3614738" y="2692400"/>
          <p14:tracePt t="168158" x="3621088" y="2717800"/>
          <p14:tracePt t="168167" x="3654425" y="2757488"/>
          <p14:tracePt t="168175" x="3692525" y="2797175"/>
          <p14:tracePt t="168183" x="3732213" y="2816225"/>
          <p14:tracePt t="168193" x="3757613" y="2828925"/>
          <p14:tracePt t="168199" x="3789363" y="2841625"/>
          <p14:tracePt t="168210" x="3816350" y="2847975"/>
          <p14:tracePt t="168215" x="3841750" y="2847975"/>
          <p14:tracePt t="168223" x="3887788" y="2847975"/>
          <p14:tracePt t="168231" x="3932238" y="2847975"/>
          <p14:tracePt t="168241" x="3965575" y="2847975"/>
          <p14:tracePt t="168247" x="4010025" y="2847975"/>
          <p14:tracePt t="168255" x="4049713" y="2835275"/>
          <p14:tracePt t="168263" x="4102100" y="2789238"/>
          <p14:tracePt t="168273" x="4146550" y="2751138"/>
          <p14:tracePt t="168279" x="4179888" y="2686050"/>
          <p14:tracePt t="168287" x="4198938" y="2601913"/>
          <p14:tracePt t="168295" x="4211638" y="2524125"/>
          <p14:tracePt t="168303" x="4224338" y="2433638"/>
          <p14:tracePt t="168311" x="4224338" y="2341563"/>
          <p14:tracePt t="168319" x="4224338" y="2263775"/>
          <p14:tracePt t="168328" x="4224338" y="2160588"/>
          <p14:tracePt t="168335" x="4224338" y="2082800"/>
          <p14:tracePt t="168343" x="4224338" y="1992313"/>
          <p14:tracePt t="168351" x="4224338" y="1901825"/>
          <p14:tracePt t="168359" x="4205288" y="1822450"/>
          <p14:tracePt t="168367" x="4186238" y="1758950"/>
          <p14:tracePt t="168376" x="4146550" y="1673225"/>
          <p14:tracePt t="168383" x="4121150" y="1622425"/>
          <p14:tracePt t="168390" x="4108450" y="1595438"/>
          <p14:tracePt t="168398" x="4081463" y="1570038"/>
          <p14:tracePt t="168407" x="4068763" y="1544638"/>
          <p14:tracePt t="168414" x="4024313" y="1498600"/>
          <p14:tracePt t="168423" x="3997325" y="1473200"/>
          <p14:tracePt t="168430" x="3984625" y="1452563"/>
          <p14:tracePt t="168438" x="3965575" y="1414463"/>
          <p14:tracePt t="168447" x="3959225" y="1408113"/>
          <p14:tracePt t="168455" x="3946525" y="1401763"/>
          <p14:tracePt t="168479" x="3938588" y="1401763"/>
          <p14:tracePt t="168487" x="3925888" y="1401763"/>
          <p14:tracePt t="168495" x="3860800" y="1446213"/>
          <p14:tracePt t="168503" x="3810000" y="1492250"/>
          <p14:tracePt t="168513" x="3751263" y="1538288"/>
          <p14:tracePt t="168519" x="3679825" y="1622425"/>
          <p14:tracePt t="168527" x="3646488" y="1687513"/>
          <p14:tracePt t="168535" x="3602038" y="1771650"/>
          <p14:tracePt t="168543" x="3562350" y="1868488"/>
          <p14:tracePt t="168551" x="3530600" y="1946275"/>
          <p14:tracePt t="168559" x="3511550" y="2011363"/>
          <p14:tracePt t="168567" x="3497263" y="2076450"/>
          <p14:tracePt t="168576" x="3484563" y="2141538"/>
          <p14:tracePt t="168583" x="3484563" y="2219325"/>
          <p14:tracePt t="168591" x="3484563" y="2263775"/>
          <p14:tracePt t="168599" x="3484563" y="2309813"/>
          <p14:tracePt t="168609" x="3524250" y="2362200"/>
          <p14:tracePt t="168615" x="3568700" y="2446338"/>
          <p14:tracePt t="168627" x="3602038" y="2498725"/>
          <p14:tracePt t="168631" x="3660775" y="2568575"/>
          <p14:tracePt t="168639" x="3717925" y="2614613"/>
          <p14:tracePt t="168647" x="3770313" y="2654300"/>
          <p14:tracePt t="168657" x="3810000" y="2686050"/>
          <p14:tracePt t="168663" x="3875088" y="2717800"/>
          <p14:tracePt t="168671" x="3913188" y="2717800"/>
          <p14:tracePt t="168679" x="3959225" y="2738438"/>
          <p14:tracePt t="168687" x="3990975" y="2738438"/>
          <p14:tracePt t="168695" x="4030663" y="2738438"/>
          <p14:tracePt t="168703" x="4081463" y="2738438"/>
          <p14:tracePt t="168711" x="4133850" y="2738438"/>
          <p14:tracePt t="168719" x="4186238" y="2698750"/>
          <p14:tracePt t="168727" x="4244975" y="2647950"/>
          <p14:tracePt t="168735" x="4283075" y="2589213"/>
          <p14:tracePt t="168743" x="4308475" y="2524125"/>
          <p14:tracePt t="168751" x="4341813" y="2400300"/>
          <p14:tracePt t="168760" x="4354513" y="2322513"/>
          <p14:tracePt t="168767" x="4354513" y="2206625"/>
          <p14:tracePt t="168776" x="4354513" y="2082800"/>
          <p14:tracePt t="168783" x="4348163" y="1971675"/>
          <p14:tracePt t="168791" x="4329113" y="1849438"/>
          <p14:tracePt t="168799" x="4276725" y="1771650"/>
          <p14:tracePt t="168809" x="4244975" y="1700213"/>
          <p14:tracePt t="168815" x="4211638" y="1635125"/>
          <p14:tracePt t="168826" x="4192588" y="1609725"/>
          <p14:tracePt t="168831" x="4186238" y="1601788"/>
          <p14:tracePt t="168840" x="4173538" y="1589088"/>
          <p14:tracePt t="168847" x="4159250" y="1570038"/>
          <p14:tracePt t="168863" x="4152900" y="1570038"/>
          <p14:tracePt t="168879" x="4133850" y="1570038"/>
          <p14:tracePt t="168888" x="4121150" y="1570038"/>
          <p14:tracePt t="168895" x="4102100" y="1570038"/>
          <p14:tracePt t="168903" x="4056063" y="1570038"/>
          <p14:tracePt t="168911" x="4010025" y="1595438"/>
          <p14:tracePt t="168919" x="3971925" y="1628775"/>
          <p14:tracePt t="168927" x="3938588" y="1641475"/>
          <p14:tracePt t="168935" x="3894138" y="1700213"/>
          <p14:tracePt t="168943" x="3867150" y="1725613"/>
          <p14:tracePt t="168951" x="3848100" y="1765300"/>
          <p14:tracePt t="168960" x="3841750" y="1784350"/>
          <p14:tracePt t="168967" x="3829050" y="1836738"/>
          <p14:tracePt t="168975" x="3829050" y="1868488"/>
          <p14:tracePt t="168983" x="3829050" y="1914525"/>
          <p14:tracePt t="168991" x="3829050" y="1946275"/>
          <p14:tracePt t="168999" x="3835400" y="1992313"/>
          <p14:tracePt t="169008" x="3854450" y="2030413"/>
          <p14:tracePt t="169028" x="3913188" y="2108200"/>
          <p14:tracePt t="169031" x="3952875" y="2173288"/>
          <p14:tracePt t="169039" x="3971925" y="2225675"/>
          <p14:tracePt t="169047" x="3984625" y="2251075"/>
          <p14:tracePt t="169056" x="4010025" y="2278063"/>
          <p14:tracePt t="169063" x="4024313" y="2290763"/>
          <p14:tracePt t="169071" x="4030663" y="2309813"/>
          <p14:tracePt t="169135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82444A00-6D6C-402F-8A7A-2A2C64CA1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Material science - combinatorial approach</a:t>
            </a:r>
            <a:endParaRPr lang="en-US" sz="3200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1C4800AA-0FA0-4498-9ABE-AB9B4B121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030288"/>
            <a:ext cx="771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>
            <a:extLst>
              <a:ext uri="{FF2B5EF4-FFF2-40B4-BE49-F238E27FC236}">
                <a16:creationId xmlns:a16="http://schemas.microsoft.com/office/drawing/2014/main" id="{52D34BA2-1C78-49F9-98E7-DA48F6C49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0" y="1209675"/>
            <a:ext cx="4684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1200" b="1">
                <a:solidFill>
                  <a:schemeClr val="bg2"/>
                </a:solidFill>
                <a:latin typeface="Arial" panose="020B0604020202020204" pitchFamily="34" charset="0"/>
              </a:rPr>
              <a:t>Imagine and Define</a:t>
            </a:r>
            <a:br>
              <a:rPr lang="en-US" altLang="en-US" sz="120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en-US" altLang="en-US" sz="1200">
                <a:solidFill>
                  <a:schemeClr val="bg2"/>
                </a:solidFill>
                <a:latin typeface="Arial" panose="020B0604020202020204" pitchFamily="34" charset="0"/>
              </a:rPr>
              <a:t>A new material with desired characteristics and qualities is defined.</a:t>
            </a:r>
            <a:endParaRPr lang="en-US" altLang="en-US" sz="1200">
              <a:solidFill>
                <a:schemeClr val="bg2"/>
              </a:solidFill>
            </a:endParaRPr>
          </a:p>
        </p:txBody>
      </p:sp>
      <p:pic>
        <p:nvPicPr>
          <p:cNvPr id="19461" name="Picture 5">
            <a:extLst>
              <a:ext uri="{FF2B5EF4-FFF2-40B4-BE49-F238E27FC236}">
                <a16:creationId xmlns:a16="http://schemas.microsoft.com/office/drawing/2014/main" id="{0E1799D4-07A4-43CE-807C-A8FA3AA5D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871663"/>
            <a:ext cx="771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6">
            <a:extLst>
              <a:ext uri="{FF2B5EF4-FFF2-40B4-BE49-F238E27FC236}">
                <a16:creationId xmlns:a16="http://schemas.microsoft.com/office/drawing/2014/main" id="{1F6D32C6-A620-476C-B9AD-39F354B8C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0" y="1890713"/>
            <a:ext cx="77787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1200" b="1">
                <a:solidFill>
                  <a:schemeClr val="bg2"/>
                </a:solidFill>
                <a:latin typeface="Arial" panose="020B0604020202020204" pitchFamily="34" charset="0"/>
              </a:rPr>
              <a:t>Select Likely Elements</a:t>
            </a:r>
            <a:br>
              <a:rPr lang="en-US" altLang="en-US" sz="120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en-US" altLang="en-US" sz="1200">
                <a:solidFill>
                  <a:schemeClr val="bg2"/>
                </a:solidFill>
                <a:latin typeface="Arial" panose="020B0604020202020204" pitchFamily="34" charset="0"/>
              </a:rPr>
              <a:t>From the whole Periodic Table, a chemist selects the combination of elements most likely to yield the desired material. </a:t>
            </a:r>
            <a:endParaRPr lang="en-US" altLang="en-US" sz="1200">
              <a:solidFill>
                <a:schemeClr val="bg2"/>
              </a:solidFill>
            </a:endParaRPr>
          </a:p>
        </p:txBody>
      </p:sp>
      <p:pic>
        <p:nvPicPr>
          <p:cNvPr id="19463" name="Picture 7">
            <a:extLst>
              <a:ext uri="{FF2B5EF4-FFF2-40B4-BE49-F238E27FC236}">
                <a16:creationId xmlns:a16="http://schemas.microsoft.com/office/drawing/2014/main" id="{12DE8EC8-B545-4B71-8E94-B2A3F34F9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714625"/>
            <a:ext cx="771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8">
            <a:extLst>
              <a:ext uri="{FF2B5EF4-FFF2-40B4-BE49-F238E27FC236}">
                <a16:creationId xmlns:a16="http://schemas.microsoft.com/office/drawing/2014/main" id="{1CFCBD31-BAF8-47CB-8CB1-C4AAE0126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50" y="2754313"/>
            <a:ext cx="77787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1200" b="1">
                <a:solidFill>
                  <a:schemeClr val="bg2"/>
                </a:solidFill>
                <a:latin typeface="Arial" panose="020B0604020202020204" pitchFamily="34" charset="0"/>
              </a:rPr>
              <a:t>Create a library</a:t>
            </a:r>
            <a:br>
              <a:rPr lang="en-US" altLang="en-US" sz="120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en-US" altLang="en-US" sz="1200">
                <a:solidFill>
                  <a:schemeClr val="bg2"/>
                </a:solidFill>
                <a:latin typeface="Arial" panose="020B0604020202020204" pitchFamily="34" charset="0"/>
              </a:rPr>
              <a:t>Using robots and other automated devices, a library composed of thousands of different chemical combinations is rapidly created. </a:t>
            </a:r>
          </a:p>
        </p:txBody>
      </p:sp>
      <p:pic>
        <p:nvPicPr>
          <p:cNvPr id="19465" name="Picture 9">
            <a:extLst>
              <a:ext uri="{FF2B5EF4-FFF2-40B4-BE49-F238E27FC236}">
                <a16:creationId xmlns:a16="http://schemas.microsoft.com/office/drawing/2014/main" id="{2C1A47B2-5513-45B0-83CE-6758F406B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557588"/>
            <a:ext cx="771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Rectangle 10">
            <a:extLst>
              <a:ext uri="{FF2B5EF4-FFF2-40B4-BE49-F238E27FC236}">
                <a16:creationId xmlns:a16="http://schemas.microsoft.com/office/drawing/2014/main" id="{34AD1886-3C67-401F-B5FE-07565D7D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50" y="3617913"/>
            <a:ext cx="77787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1200" b="1">
                <a:solidFill>
                  <a:schemeClr val="bg2"/>
                </a:solidFill>
                <a:latin typeface="Arial" panose="020B0604020202020204" pitchFamily="34" charset="0"/>
              </a:rPr>
              <a:t>Process in Parallel </a:t>
            </a:r>
            <a:br>
              <a:rPr lang="en-US" altLang="en-US" sz="120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en-US" altLang="en-US" sz="1200">
                <a:solidFill>
                  <a:schemeClr val="bg2"/>
                </a:solidFill>
                <a:latin typeface="Arial" panose="020B0604020202020204" pitchFamily="34" charset="0"/>
              </a:rPr>
              <a:t>The library is an example of parallel processing, allowing up to 25,000 variations of material to be tested at one time. </a:t>
            </a:r>
          </a:p>
        </p:txBody>
      </p:sp>
      <p:pic>
        <p:nvPicPr>
          <p:cNvPr id="19467" name="Picture 11">
            <a:extLst>
              <a:ext uri="{FF2B5EF4-FFF2-40B4-BE49-F238E27FC236}">
                <a16:creationId xmlns:a16="http://schemas.microsoft.com/office/drawing/2014/main" id="{9EFA57AF-2BC3-44E9-8AF2-6177D29F4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400550"/>
            <a:ext cx="771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Rectangle 12">
            <a:extLst>
              <a:ext uri="{FF2B5EF4-FFF2-40B4-BE49-F238E27FC236}">
                <a16:creationId xmlns:a16="http://schemas.microsoft.com/office/drawing/2014/main" id="{CBF77421-5A5F-40E2-B74E-274C7ABB2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50" y="4481513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1200" b="1">
                <a:solidFill>
                  <a:schemeClr val="bg2"/>
                </a:solidFill>
                <a:latin typeface="Arial" panose="020B0604020202020204" pitchFamily="34" charset="0"/>
              </a:rPr>
              <a:t>Process</a:t>
            </a:r>
            <a:br>
              <a:rPr lang="en-US" altLang="en-US" sz="120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en-US" altLang="en-US" sz="1200">
                <a:solidFill>
                  <a:schemeClr val="bg2"/>
                </a:solidFill>
                <a:latin typeface="Arial" panose="020B0604020202020204" pitchFamily="34" charset="0"/>
              </a:rPr>
              <a:t>Processing can include any number of variables, including heat, high or low pressure, and time. </a:t>
            </a:r>
          </a:p>
        </p:txBody>
      </p:sp>
      <p:pic>
        <p:nvPicPr>
          <p:cNvPr id="19469" name="Picture 13">
            <a:extLst>
              <a:ext uri="{FF2B5EF4-FFF2-40B4-BE49-F238E27FC236}">
                <a16:creationId xmlns:a16="http://schemas.microsoft.com/office/drawing/2014/main" id="{003BDBA4-F938-480E-81C8-D9AD4377A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243513"/>
            <a:ext cx="771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0" name="Rectangle 14">
            <a:extLst>
              <a:ext uri="{FF2B5EF4-FFF2-40B4-BE49-F238E27FC236}">
                <a16:creationId xmlns:a16="http://schemas.microsoft.com/office/drawing/2014/main" id="{A09CF63F-AA46-47AD-98F2-4D31743E1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50" y="5162550"/>
            <a:ext cx="77787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1200" b="1">
                <a:solidFill>
                  <a:schemeClr val="bg2"/>
                </a:solidFill>
                <a:latin typeface="Arial" panose="020B0604020202020204" pitchFamily="34" charset="0"/>
              </a:rPr>
              <a:t>High Throughput Analysis</a:t>
            </a:r>
            <a:br>
              <a:rPr lang="en-US" altLang="en-US" sz="120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en-US" altLang="en-US" sz="1200">
                <a:solidFill>
                  <a:schemeClr val="bg2"/>
                </a:solidFill>
                <a:latin typeface="Arial" panose="020B0604020202020204" pitchFamily="34" charset="0"/>
              </a:rPr>
              <a:t>The library is screened by detectors that quickly scan various optical, magnetic, electrical, or other chemical/physical properties of a material, and the results are entered into a massive database.</a:t>
            </a:r>
          </a:p>
        </p:txBody>
      </p:sp>
      <p:pic>
        <p:nvPicPr>
          <p:cNvPr id="19471" name="Picture 15">
            <a:extLst>
              <a:ext uri="{FF2B5EF4-FFF2-40B4-BE49-F238E27FC236}">
                <a16:creationId xmlns:a16="http://schemas.microsoft.com/office/drawing/2014/main" id="{B6BE8300-D5C6-497E-85AB-0288CC9B1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086475"/>
            <a:ext cx="771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2" name="Rectangle 16">
            <a:extLst>
              <a:ext uri="{FF2B5EF4-FFF2-40B4-BE49-F238E27FC236}">
                <a16:creationId xmlns:a16="http://schemas.microsoft.com/office/drawing/2014/main" id="{E820B28B-3FA8-41C4-8C8B-65B6B649E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50" y="6026150"/>
            <a:ext cx="77787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1200" b="1">
                <a:solidFill>
                  <a:schemeClr val="bg2"/>
                </a:solidFill>
                <a:latin typeface="Arial" panose="020B0604020202020204" pitchFamily="34" charset="0"/>
              </a:rPr>
              <a:t>Discovery and Information</a:t>
            </a:r>
            <a:br>
              <a:rPr lang="en-US" altLang="en-US" sz="120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en-US" altLang="en-US" sz="1200">
                <a:solidFill>
                  <a:schemeClr val="bg2"/>
                </a:solidFill>
                <a:latin typeface="Arial" panose="020B0604020202020204" pitchFamily="34" charset="0"/>
              </a:rPr>
              <a:t>Our scientists apply this analysis to identify the most successful new materials and the process used to produce them.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811093-E613-4BC7-AD19-F4843ABBF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114"/>
    </mc:Choice>
    <mc:Fallback>
      <p:transition spd="slow" advTm="174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20" x="454025" y="693738"/>
          <p14:tracePt t="11673" x="466725" y="693738"/>
          <p14:tracePt t="11682" x="500063" y="693738"/>
          <p14:tracePt t="11690" x="525463" y="693738"/>
          <p14:tracePt t="11698" x="558800" y="693738"/>
          <p14:tracePt t="11705" x="584200" y="693738"/>
          <p14:tracePt t="11714" x="615950" y="693738"/>
          <p14:tracePt t="11721" x="649288" y="693738"/>
          <p14:tracePt t="11730" x="681038" y="693738"/>
          <p14:tracePt t="11737" x="727075" y="693738"/>
          <p14:tracePt t="11747" x="752475" y="693738"/>
          <p14:tracePt t="11753" x="785813" y="693738"/>
          <p14:tracePt t="11762" x="811213" y="693738"/>
          <p14:tracePt t="11769" x="842963" y="693738"/>
          <p14:tracePt t="11778" x="869950" y="693738"/>
          <p14:tracePt t="11787" x="901700" y="693738"/>
          <p14:tracePt t="11794" x="960438" y="693738"/>
          <p14:tracePt t="11802" x="1050925" y="681038"/>
          <p14:tracePt t="11810" x="1149350" y="674688"/>
          <p14:tracePt t="11819" x="1220788" y="674688"/>
          <p14:tracePt t="11826" x="1284288" y="674688"/>
          <p14:tracePt t="11835" x="1362075" y="674688"/>
          <p14:tracePt t="11842" x="1454150" y="661988"/>
          <p14:tracePt t="11851" x="1544638" y="661988"/>
          <p14:tracePt t="11858" x="1681163" y="661988"/>
          <p14:tracePt t="11868" x="1784350" y="661988"/>
          <p14:tracePt t="11874" x="1933575" y="661988"/>
          <p14:tracePt t="11883" x="2044700" y="661988"/>
          <p14:tracePt t="11888" x="2147888" y="661988"/>
          <p14:tracePt t="11897" x="2238375" y="661988"/>
          <p14:tracePt t="11905" x="2316163" y="649288"/>
          <p14:tracePt t="11913" x="2393950" y="649288"/>
          <p14:tracePt t="11921" x="2459038" y="628650"/>
          <p14:tracePt t="11930" x="2517775" y="628650"/>
          <p14:tracePt t="11937" x="2582863" y="615950"/>
          <p14:tracePt t="11946" x="2660650" y="615950"/>
          <p14:tracePt t="11953" x="2719388" y="615950"/>
          <p14:tracePt t="11962" x="2771775" y="615950"/>
          <p14:tracePt t="11969" x="2816225" y="615950"/>
          <p14:tracePt t="11978" x="2874963" y="615950"/>
          <p14:tracePt t="11987" x="2900363" y="615950"/>
          <p14:tracePt t="11994" x="2933700" y="615950"/>
          <p14:tracePt t="12002" x="2959100" y="615950"/>
          <p14:tracePt t="12010" x="2984500" y="615950"/>
          <p14:tracePt t="12019" x="3011488" y="615950"/>
          <p14:tracePt t="12026" x="3030538" y="615950"/>
          <p14:tracePt t="12033" x="3055938" y="615950"/>
          <p14:tracePt t="12042" x="3082925" y="615950"/>
          <p14:tracePt t="12051" x="3114675" y="628650"/>
          <p14:tracePt t="12057" x="3154363" y="636588"/>
          <p14:tracePt t="12066" x="3186113" y="636588"/>
          <p14:tracePt t="12074" x="3232150" y="636588"/>
          <p14:tracePt t="12083" x="3284538" y="655638"/>
          <p14:tracePt t="12089" x="3316288" y="655638"/>
          <p14:tracePt t="12098" x="3362325" y="668338"/>
          <p14:tracePt t="12106" x="3394075" y="668338"/>
          <p14:tracePt t="12114" x="3433763" y="674688"/>
          <p14:tracePt t="12121" x="3459163" y="681038"/>
          <p14:tracePt t="12130" x="3471863" y="681038"/>
          <p14:tracePt t="12233" x="3471863" y="687388"/>
          <p14:tracePt t="12251" x="3459163" y="693738"/>
          <p14:tracePt t="12258" x="3419475" y="706438"/>
          <p14:tracePt t="12266" x="3348038" y="706438"/>
          <p14:tracePt t="12273" x="3257550" y="706438"/>
          <p14:tracePt t="12283" x="3135313" y="706438"/>
          <p14:tracePt t="12289" x="3011488" y="706438"/>
          <p14:tracePt t="12297" x="2862263" y="706438"/>
          <p14:tracePt t="12305" x="2725738" y="706438"/>
          <p14:tracePt t="12313" x="2563813" y="706438"/>
          <p14:tracePt t="12321" x="2374900" y="700088"/>
          <p14:tracePt t="12329" x="2135188" y="649288"/>
          <p14:tracePt t="12337" x="1901825" y="622300"/>
          <p14:tracePt t="12345" x="1597025" y="544513"/>
          <p14:tracePt t="12353" x="1395413" y="519113"/>
          <p14:tracePt t="12362" x="1155700" y="473075"/>
          <p14:tracePt t="12369" x="960438" y="454025"/>
          <p14:tracePt t="12377" x="779463" y="415925"/>
          <p14:tracePt t="12384" x="565150" y="369888"/>
          <p14:tracePt t="12393" x="388938" y="344488"/>
          <p14:tracePt t="12401" x="239713" y="330200"/>
          <p14:tracePt t="12409" x="90488" y="317500"/>
          <p14:tracePt t="12633" x="46038" y="473075"/>
          <p14:tracePt t="12643" x="395288" y="512763"/>
          <p14:tracePt t="12649" x="714375" y="525463"/>
          <p14:tracePt t="12657" x="1025525" y="544513"/>
          <p14:tracePt t="12667" x="1395413" y="544513"/>
          <p14:tracePt t="12674" x="1771650" y="565150"/>
          <p14:tracePt t="12682" x="2051050" y="565150"/>
          <p14:tracePt t="12690" x="2303463" y="565150"/>
          <p14:tracePt t="12697" x="2582863" y="565150"/>
          <p14:tracePt t="12705" x="2862263" y="565150"/>
          <p14:tracePt t="12713" x="3024188" y="565150"/>
          <p14:tracePt t="12721" x="3173413" y="565150"/>
          <p14:tracePt t="12729" x="3322638" y="565150"/>
          <p14:tracePt t="12737" x="3446463" y="565150"/>
          <p14:tracePt t="12746" x="3549650" y="565150"/>
          <p14:tracePt t="12752" x="3627438" y="565150"/>
          <p14:tracePt t="12761" x="3654425" y="565150"/>
          <p14:tracePt t="12769" x="3667125" y="565150"/>
          <p14:tracePt t="12777" x="3673475" y="565150"/>
          <p14:tracePt t="12904" x="3660775" y="565150"/>
          <p14:tracePt t="12913" x="3602038" y="565150"/>
          <p14:tracePt t="12921" x="3511550" y="565150"/>
          <p14:tracePt t="12929" x="3387725" y="557213"/>
          <p14:tracePt t="12937" x="3167063" y="500063"/>
          <p14:tracePt t="12945" x="2835275" y="447675"/>
          <p14:tracePt t="12953" x="2536825" y="395288"/>
          <p14:tracePt t="12961" x="2232025" y="323850"/>
          <p14:tracePt t="12969" x="1882775" y="285750"/>
          <p14:tracePt t="12977" x="1531938" y="246063"/>
          <p14:tracePt t="12985" x="1304925" y="233363"/>
          <p14:tracePt t="12994" x="1103313" y="201613"/>
          <p14:tracePt t="13004" x="954088" y="188913"/>
          <p14:tracePt t="13010" x="830263" y="188913"/>
          <p14:tracePt t="13018" x="785813" y="188913"/>
          <p14:tracePt t="13026" x="746125" y="188913"/>
          <p14:tracePt t="13036" x="739775" y="188913"/>
          <p14:tracePt t="13146" x="779463" y="188913"/>
          <p14:tracePt t="13154" x="836613" y="188913"/>
          <p14:tracePt t="13162" x="914400" y="207963"/>
          <p14:tracePt t="13171" x="1038225" y="220663"/>
          <p14:tracePt t="13177" x="1193800" y="258763"/>
          <p14:tracePt t="13187" x="1414463" y="317500"/>
          <p14:tracePt t="13194" x="1668463" y="330200"/>
          <p14:tracePt t="13202" x="1908175" y="382588"/>
          <p14:tracePt t="13209" x="2147888" y="428625"/>
          <p14:tracePt t="13217" x="2381250" y="460375"/>
          <p14:tracePt t="13226" x="2608263" y="473075"/>
          <p14:tracePt t="13235" x="2771775" y="487363"/>
          <p14:tracePt t="13241" x="2914650" y="500063"/>
          <p14:tracePt t="13251" x="3049588" y="512763"/>
          <p14:tracePt t="13258" x="3141663" y="512763"/>
          <p14:tracePt t="13268" x="3186113" y="512763"/>
          <p14:tracePt t="13273" x="3198813" y="512763"/>
          <p14:tracePt t="13282" x="3213100" y="512763"/>
          <p14:tracePt t="13585" x="0" y="0"/>
        </p14:tracePtLst>
        <p14:tracePtLst>
          <p14:tracePt t="23173" x="2103438" y="1239838"/>
          <p14:tracePt t="23209" x="2103438" y="1233488"/>
          <p14:tracePt t="23258" x="2103438" y="1225550"/>
          <p14:tracePt t="23266" x="2095500" y="1212850"/>
          <p14:tracePt t="23273" x="2070100" y="1193800"/>
          <p14:tracePt t="23281" x="2044700" y="1181100"/>
          <p14:tracePt t="23290" x="2011363" y="1168400"/>
          <p14:tracePt t="23297" x="1973263" y="1154113"/>
          <p14:tracePt t="23306" x="1939925" y="1141413"/>
          <p14:tracePt t="23313" x="1874838" y="1135063"/>
          <p14:tracePt t="23321" x="1811338" y="1109663"/>
          <p14:tracePt t="23329" x="1746250" y="1090613"/>
          <p14:tracePt t="23337" x="1693863" y="1076325"/>
          <p14:tracePt t="23345" x="1647825" y="1076325"/>
          <p14:tracePt t="23353" x="1597025" y="1069975"/>
          <p14:tracePt t="23361" x="1570038" y="1063625"/>
          <p14:tracePt t="23370" x="1538288" y="1063625"/>
          <p14:tracePt t="23377" x="1512888" y="1050925"/>
          <p14:tracePt t="23385" x="1498600" y="1050925"/>
          <p14:tracePt t="23393" x="1473200" y="1050925"/>
          <p14:tracePt t="23401" x="1454150" y="1050925"/>
          <p14:tracePt t="23409" x="1433513" y="1050925"/>
          <p14:tracePt t="23417" x="1427163" y="1050925"/>
          <p14:tracePt t="23424" x="1420813" y="1050925"/>
          <p14:tracePt t="23433" x="1414463" y="1050925"/>
          <p14:tracePt t="23441" x="1408113" y="1050925"/>
          <p14:tracePt t="23449" x="1401763" y="1050925"/>
          <p14:tracePt t="23457" x="1389063" y="1050925"/>
          <p14:tracePt t="23465" x="1382713" y="1050925"/>
          <p14:tracePt t="23472" x="1370013" y="1057275"/>
          <p14:tracePt t="23481" x="1355725" y="1069975"/>
          <p14:tracePt t="23489" x="1336675" y="1084263"/>
          <p14:tracePt t="23497" x="1323975" y="1084263"/>
          <p14:tracePt t="23505" x="1298575" y="1090613"/>
          <p14:tracePt t="23513" x="1271588" y="1109663"/>
          <p14:tracePt t="23521" x="1265238" y="1109663"/>
          <p14:tracePt t="23529" x="1252538" y="1116013"/>
          <p14:tracePt t="23538" x="1239838" y="1135063"/>
          <p14:tracePt t="23545" x="1233488" y="1135063"/>
          <p14:tracePt t="23554" x="1227138" y="1141413"/>
          <p14:tracePt t="23561" x="1206500" y="1154113"/>
          <p14:tracePt t="23578" x="1200150" y="1162050"/>
          <p14:tracePt t="23595" x="1200150" y="1168400"/>
          <p14:tracePt t="23602" x="1200150" y="1181100"/>
          <p14:tracePt t="23610" x="1193800" y="1193800"/>
          <p14:tracePt t="23618" x="1193800" y="1206500"/>
          <p14:tracePt t="23627" x="1187450" y="1225550"/>
          <p14:tracePt t="23634" x="1187450" y="1233488"/>
          <p14:tracePt t="23643" x="1187450" y="1246188"/>
          <p14:tracePt t="23650" x="1187450" y="1258888"/>
          <p14:tracePt t="23660" x="1187450" y="1271588"/>
          <p14:tracePt t="23666" x="1187450" y="1290638"/>
          <p14:tracePt t="23673" x="1187450" y="1303338"/>
          <p14:tracePt t="23681" x="1187450" y="1317625"/>
          <p14:tracePt t="23691" x="1187450" y="1330325"/>
          <p14:tracePt t="23697" x="1187450" y="1349375"/>
          <p14:tracePt t="23704" x="1187450" y="1355725"/>
          <p14:tracePt t="23713" x="1187450" y="1362075"/>
          <p14:tracePt t="23721" x="1187450" y="1368425"/>
          <p14:tracePt t="23728" x="1193800" y="1374775"/>
          <p14:tracePt t="23737" x="1200150" y="1389063"/>
          <p14:tracePt t="23753" x="1212850" y="1401763"/>
          <p14:tracePt t="23761" x="1220788" y="1408113"/>
          <p14:tracePt t="23769" x="1227138" y="1414463"/>
          <p14:tracePt t="23785" x="1233488" y="1420813"/>
          <p14:tracePt t="23794" x="1233488" y="1427163"/>
          <p14:tracePt t="23802" x="1246188" y="1446213"/>
          <p14:tracePt t="23809" x="1252538" y="1452563"/>
          <p14:tracePt t="23818" x="1258888" y="1460500"/>
          <p14:tracePt t="23827" x="1277938" y="1473200"/>
          <p14:tracePt t="23834" x="1292225" y="1479550"/>
          <p14:tracePt t="23843" x="1330325" y="1498600"/>
          <p14:tracePt t="23850" x="1355725" y="1498600"/>
          <p14:tracePt t="23859" x="1389063" y="1517650"/>
          <p14:tracePt t="23866" x="1441450" y="1524000"/>
          <p14:tracePt t="23874" x="1485900" y="1524000"/>
          <p14:tracePt t="23881" x="1525588" y="1531938"/>
          <p14:tracePt t="23890" x="1582738" y="1531938"/>
          <p14:tracePt t="23897" x="1628775" y="1531938"/>
          <p14:tracePt t="23906" x="1674813" y="1531938"/>
          <p14:tracePt t="23913" x="1725613" y="1531938"/>
          <p14:tracePt t="23922" x="1817688" y="1531938"/>
          <p14:tracePt t="23929" x="1874838" y="1531938"/>
          <p14:tracePt t="23938" x="1939925" y="1531938"/>
          <p14:tracePt t="23945" x="1998663" y="1531938"/>
          <p14:tracePt t="23955" x="2076450" y="1531938"/>
          <p14:tracePt t="23961" x="2128838" y="1511300"/>
          <p14:tracePt t="23970" x="2181225" y="1498600"/>
          <p14:tracePt t="23978" x="2232025" y="1466850"/>
          <p14:tracePt t="23987" x="2271713" y="1446213"/>
          <p14:tracePt t="23993" x="2324100" y="1414463"/>
          <p14:tracePt t="24002" x="2374900" y="1382713"/>
          <p14:tracePt t="24010" x="2414588" y="1355725"/>
          <p14:tracePt t="24018" x="2439988" y="1330325"/>
          <p14:tracePt t="24028" x="2459038" y="1311275"/>
          <p14:tracePt t="24034" x="2473325" y="1284288"/>
          <p14:tracePt t="24043" x="2492375" y="1258888"/>
          <p14:tracePt t="24050" x="2492375" y="1239838"/>
          <p14:tracePt t="24059" x="2505075" y="1219200"/>
          <p14:tracePt t="24065" x="2505075" y="1206500"/>
          <p14:tracePt t="24074" x="2505075" y="1193800"/>
          <p14:tracePt t="24081" x="2505075" y="1168400"/>
          <p14:tracePt t="24090" x="2505075" y="1154113"/>
          <p14:tracePt t="24097" x="2505075" y="1135063"/>
          <p14:tracePt t="24106" x="2498725" y="1116013"/>
          <p14:tracePt t="24113" x="2479675" y="1096963"/>
          <p14:tracePt t="24121" x="2465388" y="1084263"/>
          <p14:tracePt t="24129" x="2439988" y="1057275"/>
          <p14:tracePt t="24137" x="2414588" y="1038225"/>
          <p14:tracePt t="24145" x="2362200" y="1004888"/>
          <p14:tracePt t="24153" x="2316163" y="985838"/>
          <p14:tracePt t="24161" x="2244725" y="954088"/>
          <p14:tracePt t="24169" x="2200275" y="947738"/>
          <p14:tracePt t="24177" x="2147888" y="935038"/>
          <p14:tracePt t="24187" x="2082800" y="920750"/>
          <p14:tracePt t="24193" x="2005013" y="914400"/>
          <p14:tracePt t="24202" x="1946275" y="914400"/>
          <p14:tracePt t="24210" x="1868488" y="914400"/>
          <p14:tracePt t="24217" x="1803400" y="914400"/>
          <p14:tracePt t="24227" x="1746250" y="914400"/>
          <p14:tracePt t="24233" x="1712913" y="914400"/>
          <p14:tracePt t="24243" x="1693863" y="914400"/>
          <p14:tracePt t="24249" x="1674813" y="914400"/>
          <p14:tracePt t="24259" x="1635125" y="914400"/>
          <p14:tracePt t="24274" x="1603375" y="920750"/>
          <p14:tracePt t="24281" x="1576388" y="935038"/>
          <p14:tracePt t="24290" x="1550988" y="947738"/>
          <p14:tracePt t="24297" x="1538288" y="966788"/>
          <p14:tracePt t="24306" x="1485900" y="985838"/>
          <p14:tracePt t="24313" x="1433513" y="1019175"/>
          <p14:tracePt t="24322" x="1382713" y="1057275"/>
          <p14:tracePt t="24331" x="1311275" y="1096963"/>
          <p14:tracePt t="24337" x="1258888" y="1122363"/>
          <p14:tracePt t="24345" x="1220788" y="1154113"/>
          <p14:tracePt t="24353" x="1168400" y="1200150"/>
          <p14:tracePt t="24361" x="1141413" y="1212850"/>
          <p14:tracePt t="24369" x="1122363" y="1239838"/>
          <p14:tracePt t="24376" x="1109663" y="1246188"/>
          <p14:tracePt t="24385" x="1103313" y="1271588"/>
          <p14:tracePt t="24392" x="1103313" y="1277938"/>
          <p14:tracePt t="24401" x="1103313" y="1303338"/>
          <p14:tracePt t="24409" x="1103313" y="1323975"/>
          <p14:tracePt t="24416" x="1103313" y="1349375"/>
          <p14:tracePt t="24425" x="1109663" y="1389063"/>
          <p14:tracePt t="24433" x="1135063" y="1414463"/>
          <p14:tracePt t="24441" x="1181100" y="1466850"/>
          <p14:tracePt t="24449" x="1206500" y="1492250"/>
          <p14:tracePt t="24457" x="1246188" y="1524000"/>
          <p14:tracePt t="24466" x="1284288" y="1550988"/>
          <p14:tracePt t="24474" x="1336675" y="1582738"/>
          <p14:tracePt t="24481" x="1395413" y="1616075"/>
          <p14:tracePt t="24489" x="1433513" y="1647825"/>
          <p14:tracePt t="24497" x="1447800" y="1660525"/>
          <p14:tracePt t="24505" x="1485900" y="1673225"/>
          <p14:tracePt t="24513" x="1504950" y="1681163"/>
          <p14:tracePt t="24521" x="1544638" y="1687513"/>
          <p14:tracePt t="24529" x="1570038" y="1687513"/>
          <p14:tracePt t="24537" x="1590675" y="1693863"/>
          <p14:tracePt t="24545" x="1628775" y="1693863"/>
          <p14:tracePt t="24553" x="1662113" y="1693863"/>
          <p14:tracePt t="24561" x="1706563" y="1693863"/>
          <p14:tracePt t="24569" x="1752600" y="1693863"/>
          <p14:tracePt t="24577" x="1790700" y="1673225"/>
          <p14:tracePt t="24586" x="1817688" y="1654175"/>
          <p14:tracePt t="24594" x="1843088" y="1641475"/>
          <p14:tracePt t="24601" x="1868488" y="1616075"/>
          <p14:tracePt t="24609" x="1895475" y="1595438"/>
          <p14:tracePt t="24617" x="1920875" y="1570038"/>
          <p14:tracePt t="24625" x="1946275" y="1544638"/>
          <p14:tracePt t="24634" x="1960563" y="1538288"/>
          <p14:tracePt t="24643" x="1985963" y="1511300"/>
          <p14:tracePt t="24649" x="2005013" y="1485900"/>
          <p14:tracePt t="24660" x="2024063" y="1466850"/>
          <p14:tracePt t="24665" x="2038350" y="1446213"/>
          <p14:tracePt t="24673" x="2057400" y="1427163"/>
          <p14:tracePt t="24681" x="2057400" y="1414463"/>
          <p14:tracePt t="24689" x="2057400" y="1408113"/>
          <p14:tracePt t="24697" x="2057400" y="1395413"/>
          <p14:tracePt t="24705" x="2057400" y="1368425"/>
          <p14:tracePt t="24713" x="2057400" y="1355725"/>
          <p14:tracePt t="24722" x="2057400" y="1336675"/>
          <p14:tracePt t="24729" x="2057400" y="1317625"/>
          <p14:tracePt t="24737" x="2057400" y="1311275"/>
          <p14:tracePt t="24745" x="2057400" y="1296988"/>
          <p14:tracePt t="24754" x="2038350" y="1277938"/>
          <p14:tracePt t="24762" x="2011363" y="1252538"/>
          <p14:tracePt t="24770" x="1992313" y="1225550"/>
          <p14:tracePt t="24778" x="1979613" y="1212850"/>
          <p14:tracePt t="24786" x="1939925" y="1193800"/>
          <p14:tracePt t="24795" x="1874838" y="1147763"/>
          <p14:tracePt t="24801" x="1836738" y="1135063"/>
          <p14:tracePt t="24810" x="1771650" y="1116013"/>
          <p14:tracePt t="24817" x="1693863" y="1096963"/>
          <p14:tracePt t="24828" x="1641475" y="1063625"/>
          <p14:tracePt t="24833" x="1550988" y="1050925"/>
          <p14:tracePt t="24842" x="1485900" y="1031875"/>
          <p14:tracePt t="24849" x="1401763" y="1004888"/>
          <p14:tracePt t="24861" x="1370013" y="998538"/>
          <p14:tracePt t="24865" x="1330325" y="985838"/>
          <p14:tracePt t="24879" x="1298575" y="985838"/>
          <p14:tracePt t="24881" x="1284288" y="985838"/>
          <p14:tracePt t="24891" x="1271588" y="985838"/>
          <p14:tracePt t="24897" x="1265238" y="985838"/>
          <p14:tracePt t="24906" x="1233488" y="985838"/>
          <p14:tracePt t="24914" x="1206500" y="1019175"/>
          <p14:tracePt t="24922" x="1181100" y="1044575"/>
          <p14:tracePt t="24929" x="1122363" y="1084263"/>
          <p14:tracePt t="24938" x="1084263" y="1128713"/>
          <p14:tracePt t="24946" x="1038225" y="1181100"/>
          <p14:tracePt t="24954" x="1012825" y="1219200"/>
          <p14:tracePt t="24961" x="985838" y="1246188"/>
          <p14:tracePt t="24970" x="979488" y="1271588"/>
          <p14:tracePt t="24977" x="966788" y="1303338"/>
          <p14:tracePt t="24986" x="966788" y="1323975"/>
          <p14:tracePt t="24994" x="966788" y="1330325"/>
          <p14:tracePt t="25002" x="973138" y="1343025"/>
          <p14:tracePt t="25011" x="1000125" y="1349375"/>
          <p14:tracePt t="25018" x="1038225" y="1368425"/>
          <p14:tracePt t="25027" x="1071563" y="1374775"/>
          <p14:tracePt t="25033" x="1141413" y="1408113"/>
          <p14:tracePt t="25045" x="1174750" y="1420813"/>
          <p14:tracePt t="25049" x="1239838" y="1439863"/>
          <p14:tracePt t="25058" x="1317625" y="1466850"/>
          <p14:tracePt t="25065" x="1370013" y="1485900"/>
          <p14:tracePt t="25074" x="1395413" y="1485900"/>
          <p14:tracePt t="25081" x="1427163" y="1492250"/>
          <p14:tracePt t="25091" x="1466850" y="1492250"/>
          <p14:tracePt t="25098" x="1498600" y="1504950"/>
          <p14:tracePt t="25106" x="1512888" y="1504950"/>
          <p14:tracePt t="25114" x="1538288" y="1504950"/>
          <p14:tracePt t="25122" x="1550988" y="1504950"/>
          <p14:tracePt t="25130" x="1563688" y="1504950"/>
          <p14:tracePt t="25138" x="1609725" y="1504950"/>
          <p14:tracePt t="25146" x="1647825" y="1492250"/>
          <p14:tracePt t="25154" x="1681163" y="1492250"/>
          <p14:tracePt t="25162" x="1719263" y="1473200"/>
          <p14:tracePt t="25170" x="1758950" y="1452563"/>
          <p14:tracePt t="25177" x="1784350" y="1433513"/>
          <p14:tracePt t="25186" x="1811338" y="1420813"/>
          <p14:tracePt t="25194" x="1836738" y="1401763"/>
          <p14:tracePt t="25202" x="1868488" y="1382713"/>
          <p14:tracePt t="25211" x="1889125" y="1368425"/>
          <p14:tracePt t="25217" x="1895475" y="1349375"/>
          <p14:tracePt t="25226" x="1908175" y="1323975"/>
          <p14:tracePt t="25233" x="1920875" y="1303338"/>
          <p14:tracePt t="25245" x="1920875" y="1277938"/>
          <p14:tracePt t="25249" x="1920875" y="1252538"/>
          <p14:tracePt t="25257" x="1920875" y="1225550"/>
          <p14:tracePt t="25265" x="1920875" y="1212850"/>
          <p14:tracePt t="25275" x="1920875" y="1187450"/>
          <p14:tracePt t="25281" x="1920875" y="1174750"/>
          <p14:tracePt t="25290" x="1920875" y="1162050"/>
          <p14:tracePt t="25297" x="1920875" y="1147763"/>
          <p14:tracePt t="25306" x="1901825" y="1122363"/>
          <p14:tracePt t="25314" x="1895475" y="1103313"/>
          <p14:tracePt t="25322" x="1889125" y="1096963"/>
          <p14:tracePt t="25330" x="1874838" y="1090613"/>
          <p14:tracePt t="25338" x="1868488" y="1084263"/>
          <p14:tracePt t="25346" x="1849438" y="1076325"/>
          <p14:tracePt t="25353" x="1824038" y="1057275"/>
          <p14:tracePt t="25362" x="1790700" y="1050925"/>
          <p14:tracePt t="25370" x="1739900" y="1031875"/>
          <p14:tracePt t="25377" x="1706563" y="1031875"/>
          <p14:tracePt t="25386" x="1662113" y="1012825"/>
          <p14:tracePt t="25394" x="1609725" y="1012825"/>
          <p14:tracePt t="25402" x="1531938" y="998538"/>
          <p14:tracePt t="25412" x="1473200" y="998538"/>
          <p14:tracePt t="25418" x="1395413" y="998538"/>
          <p14:tracePt t="25425" x="1336675" y="998538"/>
          <p14:tracePt t="25433" x="1298575" y="998538"/>
          <p14:tracePt t="25441" x="1252538" y="998538"/>
          <p14:tracePt t="25449" x="1220788" y="998538"/>
          <p14:tracePt t="25457" x="1187450" y="998538"/>
          <p14:tracePt t="25465" x="1149350" y="1012825"/>
          <p14:tracePt t="25473" x="1135063" y="1019175"/>
          <p14:tracePt t="25481" x="1109663" y="1038225"/>
          <p14:tracePt t="25490" x="1103313" y="1044575"/>
          <p14:tracePt t="25498" x="1077913" y="1063625"/>
          <p14:tracePt t="25506" x="1071563" y="1069975"/>
          <p14:tracePt t="25514" x="1071563" y="1096963"/>
          <p14:tracePt t="25522" x="1063625" y="1109663"/>
          <p14:tracePt t="25530" x="1057275" y="1147763"/>
          <p14:tracePt t="25537" x="1057275" y="1162050"/>
          <p14:tracePt t="25547" x="1057275" y="1181100"/>
          <p14:tracePt t="25554" x="1057275" y="1206500"/>
          <p14:tracePt t="25562" x="1057275" y="1239838"/>
          <p14:tracePt t="25570" x="1057275" y="1265238"/>
          <p14:tracePt t="25578" x="1057275" y="1271588"/>
          <p14:tracePt t="25586" x="1057275" y="1296988"/>
          <p14:tracePt t="25594" x="1057275" y="1311275"/>
          <p14:tracePt t="25602" x="1071563" y="1336675"/>
          <p14:tracePt t="25612" x="1096963" y="1362075"/>
          <p14:tracePt t="25617" x="1122363" y="1389063"/>
          <p14:tracePt t="25625" x="1135063" y="1401763"/>
          <p14:tracePt t="25633" x="1155700" y="1420813"/>
          <p14:tracePt t="25642" x="1187450" y="1427163"/>
          <p14:tracePt t="25649" x="1200150" y="1433513"/>
          <p14:tracePt t="25657" x="1239838" y="1446213"/>
          <p14:tracePt t="25665" x="1265238" y="1452563"/>
          <p14:tracePt t="25673" x="1284288" y="1473200"/>
          <p14:tracePt t="25681" x="1323975" y="1479550"/>
          <p14:tracePt t="25689" x="1376363" y="1498600"/>
          <p14:tracePt t="25697" x="1441450" y="1517650"/>
          <p14:tracePt t="25705" x="1538288" y="1557338"/>
          <p14:tracePt t="25714" x="1628775" y="1582738"/>
          <p14:tracePt t="25722" x="1739900" y="1616075"/>
          <p14:tracePt t="25730" x="1830388" y="1628775"/>
          <p14:tracePt t="25737" x="1927225" y="1641475"/>
          <p14:tracePt t="25745" x="1998663" y="1641475"/>
          <p14:tracePt t="25753" x="2038350" y="1641475"/>
          <p14:tracePt t="25760" x="2089150" y="1641475"/>
          <p14:tracePt t="25769" x="2141538" y="1641475"/>
          <p14:tracePt t="25777" x="2160588" y="1641475"/>
          <p14:tracePt t="25786" x="2187575" y="1641475"/>
          <p14:tracePt t="25794" x="2219325" y="1635125"/>
          <p14:tracePt t="25802" x="2238375" y="1628775"/>
          <p14:tracePt t="25812" x="2252663" y="1601788"/>
          <p14:tracePt t="25817" x="2271713" y="1589088"/>
          <p14:tracePt t="25826" x="2284413" y="1570038"/>
          <p14:tracePt t="25833" x="2297113" y="1544638"/>
          <p14:tracePt t="25844" x="2324100" y="1517650"/>
          <p14:tracePt t="25849" x="2343150" y="1485900"/>
          <p14:tracePt t="25857" x="2349500" y="1466850"/>
          <p14:tracePt t="25865" x="2349500" y="1452563"/>
          <p14:tracePt t="25875" x="2349500" y="1427163"/>
          <p14:tracePt t="25895" x="2349500" y="1382713"/>
          <p14:tracePt t="25898" x="2349500" y="1355725"/>
          <p14:tracePt t="25906" x="2349500" y="1330325"/>
          <p14:tracePt t="25914" x="2349500" y="1284288"/>
          <p14:tracePt t="25922" x="2336800" y="1258888"/>
          <p14:tracePt t="25930" x="2324100" y="1239838"/>
          <p14:tracePt t="25938" x="2303463" y="1219200"/>
          <p14:tracePt t="25946" x="2290763" y="1206500"/>
          <p14:tracePt t="25953" x="2252663" y="1168400"/>
          <p14:tracePt t="25962" x="2225675" y="1147763"/>
          <p14:tracePt t="25970" x="2200275" y="1128713"/>
          <p14:tracePt t="25978" x="2173288" y="1116013"/>
          <p14:tracePt t="25986" x="2154238" y="1096963"/>
          <p14:tracePt t="25994" x="2141538" y="1090613"/>
          <p14:tracePt t="26002" x="2116138" y="1069975"/>
          <p14:tracePt t="26012" x="2103438" y="1069975"/>
          <p14:tracePt t="26017" x="2076450" y="1063625"/>
          <p14:tracePt t="26026" x="2038350" y="1044575"/>
          <p14:tracePt t="26034" x="2017713" y="1044575"/>
          <p14:tracePt t="26040" x="1979613" y="1044575"/>
          <p14:tracePt t="26049" x="1927225" y="1044575"/>
          <p14:tracePt t="26057" x="1862138" y="1044575"/>
          <p14:tracePt t="26065" x="1803400" y="1044575"/>
          <p14:tracePt t="26073" x="1725613" y="1044575"/>
          <p14:tracePt t="26081" x="1647825" y="1044575"/>
          <p14:tracePt t="26089" x="1538288" y="1063625"/>
          <p14:tracePt t="26097" x="1447800" y="1063625"/>
          <p14:tracePt t="26105" x="1370013" y="1103313"/>
          <p14:tracePt t="26115" x="1304925" y="1122363"/>
          <p14:tracePt t="26120" x="1265238" y="1141413"/>
          <p14:tracePt t="26128" x="1246188" y="1154113"/>
          <p14:tracePt t="26137" x="1212850" y="1187450"/>
          <p14:tracePt t="26153" x="1200150" y="1200150"/>
          <p14:tracePt t="26160" x="1200150" y="1212850"/>
          <p14:tracePt t="26169" x="1200150" y="1225550"/>
          <p14:tracePt t="26177" x="1200150" y="1233488"/>
          <p14:tracePt t="26186" x="1212850" y="1252538"/>
          <p14:tracePt t="26195" x="1239838" y="1258888"/>
          <p14:tracePt t="26202" x="1271588" y="1277938"/>
          <p14:tracePt t="26212" x="1323975" y="1311275"/>
          <p14:tracePt t="26217" x="1362075" y="1330325"/>
          <p14:tracePt t="26226" x="1427163" y="1362075"/>
          <p14:tracePt t="26234" x="1498600" y="1395413"/>
          <p14:tracePt t="26242" x="1538288" y="1414463"/>
          <p14:tracePt t="26250" x="1603375" y="1433513"/>
          <p14:tracePt t="26258" x="1647825" y="1446213"/>
          <p14:tracePt t="26266" x="1712913" y="1466850"/>
          <p14:tracePt t="26275" x="1765300" y="1498600"/>
          <p14:tracePt t="26282" x="1803400" y="1504950"/>
          <p14:tracePt t="26290" x="1868488" y="1517650"/>
          <p14:tracePt t="26298" x="1946275" y="1531938"/>
          <p14:tracePt t="26306" x="2011363" y="1538288"/>
          <p14:tracePt t="26314" x="2082800" y="1538288"/>
          <p14:tracePt t="26321" x="2147888" y="1538288"/>
          <p14:tracePt t="26330" x="2181225" y="1538288"/>
          <p14:tracePt t="26338" x="2225675" y="1538288"/>
          <p14:tracePt t="26346" x="2252663" y="1538288"/>
          <p14:tracePt t="26354" x="2278063" y="1517650"/>
          <p14:tracePt t="26362" x="2290763" y="1492250"/>
          <p14:tracePt t="26370" x="2303463" y="1466850"/>
          <p14:tracePt t="26378" x="2309813" y="1420813"/>
          <p14:tracePt t="26386" x="2309813" y="1389063"/>
          <p14:tracePt t="26395" x="2309813" y="1343025"/>
          <p14:tracePt t="26402" x="2309813" y="1311275"/>
          <p14:tracePt t="26410" x="2309813" y="1284288"/>
          <p14:tracePt t="26417" x="2303463" y="1258888"/>
          <p14:tracePt t="26425" x="2290763" y="1246188"/>
          <p14:tracePt t="26433" x="2278063" y="1225550"/>
          <p14:tracePt t="26441" x="2271713" y="1212850"/>
          <p14:tracePt t="26449" x="2252663" y="1206500"/>
          <p14:tracePt t="26457" x="2225675" y="1187450"/>
          <p14:tracePt t="26465" x="2206625" y="1187450"/>
          <p14:tracePt t="26474" x="2166938" y="1168400"/>
          <p14:tracePt t="26481" x="2116138" y="1162050"/>
          <p14:tracePt t="26489" x="2051050" y="1135063"/>
          <p14:tracePt t="26497" x="1992313" y="1135063"/>
          <p14:tracePt t="26506" x="1914525" y="1128713"/>
          <p14:tracePt t="26514" x="1849438" y="1116013"/>
          <p14:tracePt t="26521" x="1784350" y="1116013"/>
          <p14:tracePt t="26530" x="1739900" y="1116013"/>
          <p14:tracePt t="26538" x="1681163" y="1116013"/>
          <p14:tracePt t="26546" x="1647825" y="1116013"/>
          <p14:tracePt t="26554" x="1603375" y="1116013"/>
          <p14:tracePt t="26564" x="1557338" y="1141413"/>
          <p14:tracePt t="26570" x="1531938" y="1168400"/>
          <p14:tracePt t="26578" x="1504950" y="1181100"/>
          <p14:tracePt t="26586" x="1504950" y="1206500"/>
          <p14:tracePt t="26595" x="1498600" y="1233488"/>
          <p14:tracePt t="26601" x="1498600" y="1258888"/>
          <p14:tracePt t="26610" x="1498600" y="1277938"/>
          <p14:tracePt t="26618" x="1519238" y="1296988"/>
          <p14:tracePt t="26625" x="1544638" y="1317625"/>
          <p14:tracePt t="26634" x="1570038" y="1323975"/>
          <p14:tracePt t="26642" x="1597025" y="1336675"/>
          <p14:tracePt t="26650" x="1622425" y="1349375"/>
          <p14:tracePt t="26658" x="1668463" y="1368425"/>
          <p14:tracePt t="26665" x="1700213" y="1374775"/>
          <p14:tracePt t="26674" x="1765300" y="1389063"/>
          <p14:tracePt t="26681" x="1817688" y="1395413"/>
          <p14:tracePt t="26690" x="1862138" y="1395413"/>
          <p14:tracePt t="26698" x="1908175" y="1395413"/>
          <p14:tracePt t="26708" x="1952625" y="1395413"/>
          <p14:tracePt t="26713" x="2005013" y="1395413"/>
          <p14:tracePt t="26722" x="2070100" y="1382713"/>
          <p14:tracePt t="26731" x="2122488" y="1349375"/>
          <p14:tracePt t="26737" x="2147888" y="1323975"/>
          <p14:tracePt t="26746" x="2173288" y="1296988"/>
          <p14:tracePt t="26754" x="2181225" y="1277938"/>
          <p14:tracePt t="26763" x="2181225" y="1258888"/>
          <p14:tracePt t="26770" x="2193925" y="1219200"/>
          <p14:tracePt t="26778" x="2193925" y="1200150"/>
          <p14:tracePt t="26786" x="2187575" y="1181100"/>
          <p14:tracePt t="26801" x="2187575" y="1168400"/>
          <p14:tracePt t="26809" x="2181225" y="1162050"/>
          <p14:tracePt t="26817" x="2173288" y="1154113"/>
          <p14:tracePt t="26841" x="2160588" y="1154113"/>
          <p14:tracePt t="26849" x="2147888" y="1147763"/>
          <p14:tracePt t="26857" x="2135188" y="1147763"/>
          <p14:tracePt t="26878" x="2082800" y="1147763"/>
          <p14:tracePt t="26881" x="2051050" y="1147763"/>
          <p14:tracePt t="26891" x="2038350" y="1147763"/>
          <p14:tracePt t="26897" x="2011363" y="1154113"/>
          <p14:tracePt t="26906" x="2005013" y="1162050"/>
          <p14:tracePt t="26914" x="2005013" y="1168400"/>
          <p14:tracePt t="26922" x="2005013" y="1181100"/>
          <p14:tracePt t="26930" x="2005013" y="1200150"/>
          <p14:tracePt t="26938" x="2005013" y="1206500"/>
          <p14:tracePt t="26946" x="2011363" y="1219200"/>
          <p14:tracePt t="26954" x="2024063" y="1225550"/>
          <p14:tracePt t="26963" x="2044700" y="1233488"/>
          <p14:tracePt t="26970" x="2063750" y="1233488"/>
          <p14:tracePt t="26978" x="2089150" y="1252538"/>
          <p14:tracePt t="26986" x="2109788" y="1252538"/>
          <p14:tracePt t="26995" x="2122488" y="1258888"/>
          <p14:tracePt t="27002" x="2147888" y="1258888"/>
          <p14:tracePt t="27010" x="2160588" y="1265238"/>
          <p14:tracePt t="27017" x="2173288" y="1265238"/>
          <p14:tracePt t="27026" x="2200275" y="1265238"/>
          <p14:tracePt t="27034" x="2225675" y="1265238"/>
          <p14:tracePt t="27042" x="2238375" y="1265238"/>
          <p14:tracePt t="27050" x="2244725" y="1265238"/>
          <p14:tracePt t="27059" x="2271713" y="1265238"/>
          <p14:tracePt t="27073" x="2278063" y="1258888"/>
          <p14:tracePt t="27081" x="2278063" y="1252538"/>
          <p14:tracePt t="27090" x="2284413" y="1239838"/>
          <p14:tracePt t="27265" x="2284413" y="1252538"/>
          <p14:tracePt t="27274" x="2290763" y="1258888"/>
          <p14:tracePt t="27282" x="2297113" y="1271588"/>
          <p14:tracePt t="27298" x="2309813" y="1290638"/>
          <p14:tracePt t="27306" x="2316163" y="1296988"/>
          <p14:tracePt t="27315" x="2324100" y="1303338"/>
          <p14:tracePt t="27322" x="2330450" y="1311275"/>
          <p14:tracePt t="27330" x="2336800" y="1317625"/>
          <p14:tracePt t="27337" x="2349500" y="1317625"/>
          <p14:tracePt t="27345" x="2368550" y="1323975"/>
          <p14:tracePt t="27353" x="2374900" y="1323975"/>
          <p14:tracePt t="27369" x="2387600" y="1330325"/>
          <p14:tracePt t="27377" x="2393950" y="1336675"/>
          <p14:tracePt t="27385" x="2401888" y="1336675"/>
          <p14:tracePt t="27393" x="2408238" y="1336675"/>
          <p14:tracePt t="27401" x="2420938" y="1343025"/>
          <p14:tracePt t="27409" x="2446338" y="1362075"/>
          <p14:tracePt t="27425" x="2459038" y="1368425"/>
          <p14:tracePt t="27433" x="2486025" y="1389063"/>
          <p14:tracePt t="27441" x="2511425" y="1389063"/>
          <p14:tracePt t="27460" x="2563813" y="1414463"/>
          <p14:tracePt t="27465" x="2595563" y="1420813"/>
          <p14:tracePt t="27473" x="2647950" y="1427163"/>
          <p14:tracePt t="27481" x="2693988" y="1439863"/>
          <p14:tracePt t="27489" x="2744788" y="1460500"/>
          <p14:tracePt t="27497" x="2797175" y="1473200"/>
          <p14:tracePt t="27505" x="2862263" y="1492250"/>
          <p14:tracePt t="27513" x="2927350" y="1504950"/>
          <p14:tracePt t="27521" x="2992438" y="1511300"/>
          <p14:tracePt t="27529" x="3024188" y="1511300"/>
          <p14:tracePt t="27537" x="3049588" y="1517650"/>
          <p14:tracePt t="27546" x="3070225" y="1531938"/>
          <p14:tracePt t="27553" x="3089275" y="1531938"/>
          <p14:tracePt t="27561" x="3108325" y="1531938"/>
          <p14:tracePt t="27569" x="3135313" y="1531938"/>
          <p14:tracePt t="27578" x="3148013" y="1531938"/>
          <p14:tracePt t="27585" x="3173413" y="1531938"/>
          <p14:tracePt t="27592" x="3198813" y="1531938"/>
          <p14:tracePt t="27601" x="3213100" y="1531938"/>
          <p14:tracePt t="27609" x="3225800" y="1531938"/>
          <p14:tracePt t="27617" x="3251200" y="1531938"/>
          <p14:tracePt t="27625" x="3276600" y="1524000"/>
          <p14:tracePt t="27633" x="3290888" y="1524000"/>
          <p14:tracePt t="27642" x="3303588" y="1524000"/>
          <p14:tracePt t="27649" x="3322638" y="1524000"/>
          <p14:tracePt t="27658" x="3348038" y="1517650"/>
          <p14:tracePt t="27666" x="3362325" y="1511300"/>
          <p14:tracePt t="27674" x="3375025" y="1504950"/>
          <p14:tracePt t="27682" x="3394075" y="1498600"/>
          <p14:tracePt t="27690" x="3406775" y="1485900"/>
          <p14:tracePt t="27699" x="3433763" y="1479550"/>
          <p14:tracePt t="27706" x="3440113" y="1473200"/>
          <p14:tracePt t="27715" x="3452813" y="1466850"/>
          <p14:tracePt t="27722" x="3478213" y="1460500"/>
          <p14:tracePt t="27732" x="3505200" y="1439863"/>
          <p14:tracePt t="27737" x="3530600" y="1427163"/>
          <p14:tracePt t="27746" x="3556000" y="1408113"/>
          <p14:tracePt t="27754" x="3582988" y="1389063"/>
          <p14:tracePt t="27764" x="3608388" y="1374775"/>
          <p14:tracePt t="27770" x="3633788" y="1355725"/>
          <p14:tracePt t="27779" x="3640138" y="1349375"/>
          <p14:tracePt t="27785" x="3646488" y="1343025"/>
          <p14:tracePt t="27796" x="3660775" y="1330325"/>
          <p14:tracePt t="27810" x="3667125" y="1323975"/>
          <p14:tracePt t="27881" x="3667125" y="1317625"/>
          <p14:tracePt t="27915" x="3667125" y="1311275"/>
          <p14:tracePt t="27922" x="3660775" y="1311275"/>
          <p14:tracePt t="27930" x="3646488" y="1311275"/>
          <p14:tracePt t="27938" x="3621088" y="1290638"/>
          <p14:tracePt t="27948" x="3568700" y="1271588"/>
          <p14:tracePt t="27954" x="3505200" y="1252538"/>
          <p14:tracePt t="27963" x="3440113" y="1239838"/>
          <p14:tracePt t="27970" x="3381375" y="1233488"/>
          <p14:tracePt t="27978" x="3316288" y="1219200"/>
          <p14:tracePt t="27985" x="3284538" y="1219200"/>
          <p14:tracePt t="27996" x="3232150" y="1212850"/>
          <p14:tracePt t="28002" x="3198813" y="1212850"/>
          <p14:tracePt t="28010" x="3167063" y="1200150"/>
          <p14:tracePt t="28017" x="3141663" y="1193800"/>
          <p14:tracePt t="28026" x="3114675" y="1193800"/>
          <p14:tracePt t="28033" x="3082925" y="1193800"/>
          <p14:tracePt t="28042" x="3049588" y="1187450"/>
          <p14:tracePt t="28050" x="3024188" y="1187450"/>
          <p14:tracePt t="28057" x="3005138" y="1174750"/>
          <p14:tracePt t="28066" x="2992438" y="1174750"/>
          <p14:tracePt t="28074" x="2984500" y="1174750"/>
          <p14:tracePt t="28090" x="2978150" y="1174750"/>
          <p14:tracePt t="28098" x="2971800" y="1174750"/>
          <p14:tracePt t="28106" x="2965450" y="1174750"/>
          <p14:tracePt t="28115" x="2952750" y="1174750"/>
          <p14:tracePt t="28122" x="2940050" y="1174750"/>
          <p14:tracePt t="28130" x="2914650" y="1174750"/>
          <p14:tracePt t="28138" x="2900363" y="1174750"/>
          <p14:tracePt t="28148" x="2874963" y="1181100"/>
          <p14:tracePt t="28154" x="2843213" y="1187450"/>
          <p14:tracePt t="28163" x="2803525" y="1187450"/>
          <p14:tracePt t="28170" x="2784475" y="1206500"/>
          <p14:tracePt t="28184" x="2757488" y="1219200"/>
          <p14:tracePt t="28185" x="2719388" y="1233488"/>
          <p14:tracePt t="28193" x="2706688" y="1239838"/>
          <p14:tracePt t="28201" x="2686050" y="1252538"/>
          <p14:tracePt t="28209" x="2679700" y="1252538"/>
          <p14:tracePt t="28217" x="2673350" y="1258888"/>
          <p14:tracePt t="28225" x="2660650" y="1265238"/>
          <p14:tracePt t="28233" x="2654300" y="1271588"/>
          <p14:tracePt t="28265" x="2654300" y="1284288"/>
          <p14:tracePt t="28273" x="2647950" y="1290638"/>
          <p14:tracePt t="28281" x="2647950" y="1296988"/>
          <p14:tracePt t="28289" x="2647950" y="1303338"/>
          <p14:tracePt t="28297" x="2647950" y="1330325"/>
          <p14:tracePt t="28305" x="2647950" y="1336675"/>
          <p14:tracePt t="28313" x="2647950" y="1362075"/>
          <p14:tracePt t="28321" x="2647950" y="1382713"/>
          <p14:tracePt t="28329" x="2647950" y="1389063"/>
          <p14:tracePt t="28337" x="2673350" y="1420813"/>
          <p14:tracePt t="28346" x="2679700" y="1427163"/>
          <p14:tracePt t="28353" x="2719388" y="1473200"/>
          <p14:tracePt t="28361" x="2725738" y="1479550"/>
          <p14:tracePt t="28369" x="2744788" y="1498600"/>
          <p14:tracePt t="28378" x="2771775" y="1524000"/>
          <p14:tracePt t="28385" x="2784475" y="1524000"/>
          <p14:tracePt t="28393" x="2822575" y="1550988"/>
          <p14:tracePt t="28401" x="2835275" y="1563688"/>
          <p14:tracePt t="28409" x="2855913" y="1576388"/>
          <p14:tracePt t="28417" x="2868613" y="1582738"/>
          <p14:tracePt t="28425" x="2894013" y="1601788"/>
          <p14:tracePt t="28433" x="2900363" y="1601788"/>
          <p14:tracePt t="28442" x="2914650" y="1609725"/>
          <p14:tracePt t="28449" x="2933700" y="1616075"/>
          <p14:tracePt t="28457" x="2959100" y="1628775"/>
          <p14:tracePt t="28465" x="2978150" y="1628775"/>
          <p14:tracePt t="28473" x="3030538" y="1641475"/>
          <p14:tracePt t="28481" x="3063875" y="1654175"/>
          <p14:tracePt t="28489" x="3114675" y="1673225"/>
          <p14:tracePt t="28497" x="3179763" y="1687513"/>
          <p14:tracePt t="28506" x="3244850" y="1693863"/>
          <p14:tracePt t="28513" x="3309938" y="1719263"/>
          <p14:tracePt t="28522" x="3341688" y="1719263"/>
          <p14:tracePt t="28530" x="3387725" y="1719263"/>
          <p14:tracePt t="28538" x="3433763" y="1719263"/>
          <p14:tracePt t="28548" x="3471863" y="1725613"/>
          <p14:tracePt t="28554" x="3517900" y="1725613"/>
          <p14:tracePt t="28562" x="3549650" y="1725613"/>
          <p14:tracePt t="28569" x="3575050" y="1725613"/>
          <p14:tracePt t="28582" x="3602038" y="1725613"/>
          <p14:tracePt t="28585" x="3621088" y="1725613"/>
          <p14:tracePt t="28593" x="3646488" y="1725613"/>
          <p14:tracePt t="28601" x="3660775" y="1725613"/>
          <p14:tracePt t="28610" x="3679825" y="1725613"/>
          <p14:tracePt t="28617" x="3698875" y="1725613"/>
          <p14:tracePt t="28626" x="3717925" y="1712913"/>
          <p14:tracePt t="28634" x="3744913" y="1706563"/>
          <p14:tracePt t="28643" x="3757613" y="1700213"/>
          <p14:tracePt t="28649" x="3770313" y="1693863"/>
          <p14:tracePt t="28658" x="3795713" y="1687513"/>
          <p14:tracePt t="28666" x="3822700" y="1673225"/>
          <p14:tracePt t="28676" x="3841750" y="1660525"/>
          <p14:tracePt t="28683" x="3854450" y="1654175"/>
          <p14:tracePt t="28689" x="3875088" y="1635125"/>
          <p14:tracePt t="28698" x="3881438" y="1628775"/>
          <p14:tracePt t="28713" x="3894138" y="1616075"/>
          <p14:tracePt t="28738" x="3900488" y="1609725"/>
          <p14:tracePt t="28748" x="3900488" y="1601788"/>
          <p14:tracePt t="28753" x="3900488" y="1595438"/>
          <p14:tracePt t="28761" x="3900488" y="1589088"/>
          <p14:tracePt t="28769" x="3900488" y="1582738"/>
          <p14:tracePt t="28777" x="3900488" y="1557338"/>
          <p14:tracePt t="28793" x="3900488" y="1538288"/>
          <p14:tracePt t="28801" x="3900488" y="1531938"/>
          <p14:tracePt t="28809" x="3887788" y="1511300"/>
          <p14:tracePt t="28817" x="3881438" y="1504950"/>
          <p14:tracePt t="28825" x="3860800" y="1479550"/>
          <p14:tracePt t="28833" x="3854450" y="1466850"/>
          <p14:tracePt t="28842" x="3848100" y="1452563"/>
          <p14:tracePt t="28851" x="3822700" y="1433513"/>
          <p14:tracePt t="28856" x="3803650" y="1420813"/>
          <p14:tracePt t="28864" x="3789363" y="1401763"/>
          <p14:tracePt t="28873" x="3770313" y="1395413"/>
          <p14:tracePt t="28880" x="3744913" y="1374775"/>
          <p14:tracePt t="28889" x="3732213" y="1368425"/>
          <p14:tracePt t="28897" x="3705225" y="1362075"/>
          <p14:tracePt t="28905" x="3692525" y="1355725"/>
          <p14:tracePt t="28914" x="3667125" y="1343025"/>
          <p14:tracePt t="28921" x="3627438" y="1336675"/>
          <p14:tracePt t="28930" x="3608388" y="1336675"/>
          <p14:tracePt t="28938" x="3562350" y="1323975"/>
          <p14:tracePt t="28947" x="3536950" y="1323975"/>
          <p14:tracePt t="28953" x="3478213" y="1317625"/>
          <p14:tracePt t="28963" x="3433763" y="1317625"/>
          <p14:tracePt t="28969" x="3394075" y="1317625"/>
          <p14:tracePt t="28981" x="3348038" y="1317625"/>
          <p14:tracePt t="28985" x="3328988" y="1317625"/>
          <p14:tracePt t="28994" x="3270250" y="1317625"/>
          <p14:tracePt t="29002" x="3244850" y="1317625"/>
          <p14:tracePt t="29010" x="3198813" y="1317625"/>
          <p14:tracePt t="29018" x="3167063" y="1317625"/>
          <p14:tracePt t="29026" x="3141663" y="1317625"/>
          <p14:tracePt t="29034" x="3114675" y="1317625"/>
          <p14:tracePt t="29042" x="3108325" y="1317625"/>
          <p14:tracePt t="29051" x="3089275" y="1323975"/>
          <p14:tracePt t="29074" x="3082925" y="1330325"/>
          <p14:tracePt t="29083" x="3076575" y="1343025"/>
          <p14:tracePt t="29089" x="3070225" y="1349375"/>
          <p14:tracePt t="29097" x="3070225" y="1355725"/>
          <p14:tracePt t="29106" x="3063875" y="1382713"/>
          <p14:tracePt t="29114" x="3063875" y="1389063"/>
          <p14:tracePt t="29121" x="3063875" y="1408113"/>
          <p14:tracePt t="29131" x="3063875" y="1420813"/>
          <p14:tracePt t="29138" x="3063875" y="1439863"/>
          <p14:tracePt t="29147" x="3063875" y="1452563"/>
          <p14:tracePt t="29153" x="3063875" y="1466850"/>
          <p14:tracePt t="29162" x="3063875" y="1479550"/>
          <p14:tracePt t="29181" x="3070225" y="1511300"/>
          <p14:tracePt t="29186" x="3089275" y="1538288"/>
          <p14:tracePt t="29194" x="3095625" y="1544638"/>
          <p14:tracePt t="29200" x="3108325" y="1557338"/>
          <p14:tracePt t="29209" x="3114675" y="1563688"/>
          <p14:tracePt t="29217" x="3127375" y="1576388"/>
          <p14:tracePt t="29226" x="3148013" y="1589088"/>
          <p14:tracePt t="29234" x="3160713" y="1589088"/>
          <p14:tracePt t="29242" x="3186113" y="1601788"/>
          <p14:tracePt t="29252" x="3198813" y="1609725"/>
          <p14:tracePt t="29258" x="3238500" y="1647825"/>
          <p14:tracePt t="29267" x="3270250" y="1660525"/>
          <p14:tracePt t="29274" x="3341688" y="1681163"/>
          <p14:tracePt t="29283" x="3387725" y="1700213"/>
          <p14:tracePt t="29289" x="3471863" y="1738313"/>
          <p14:tracePt t="29297" x="3524250" y="1758950"/>
          <p14:tracePt t="29306" x="3602038" y="1765300"/>
          <p14:tracePt t="29314" x="3667125" y="1790700"/>
          <p14:tracePt t="29322" x="3692525" y="1797050"/>
          <p14:tracePt t="29331" x="3725863" y="1797050"/>
          <p14:tracePt t="29338" x="3751263" y="1797050"/>
          <p14:tracePt t="29347" x="3763963" y="1797050"/>
          <p14:tracePt t="29353" x="3770313" y="1797050"/>
          <p14:tracePt t="29362" x="3789363" y="1797050"/>
          <p14:tracePt t="29370" x="3810000" y="1797050"/>
          <p14:tracePt t="29379" x="3822700" y="1797050"/>
          <p14:tracePt t="29385" x="3835400" y="1797050"/>
          <p14:tracePt t="29394" x="3860800" y="1797050"/>
          <p14:tracePt t="29401" x="3867150" y="1790700"/>
          <p14:tracePt t="29410" x="3881438" y="1778000"/>
          <p14:tracePt t="29419" x="3887788" y="1771650"/>
          <p14:tracePt t="29426" x="3894138" y="1752600"/>
          <p14:tracePt t="29436" x="3906838" y="1719263"/>
          <p14:tracePt t="29442" x="3906838" y="1706563"/>
          <p14:tracePt t="29450" x="3906838" y="1681163"/>
          <p14:tracePt t="29458" x="3906838" y="1654175"/>
          <p14:tracePt t="29466" x="3906838" y="1647825"/>
          <p14:tracePt t="29474" x="3906838" y="1635125"/>
          <p14:tracePt t="29483" x="3906838" y="1622425"/>
          <p14:tracePt t="29490" x="3906838" y="1616075"/>
          <p14:tracePt t="29498" x="3906838" y="1601788"/>
          <p14:tracePt t="29506" x="3900488" y="1595438"/>
          <p14:tracePt t="29514" x="3881438" y="1589088"/>
          <p14:tracePt t="29522" x="3875088" y="1582738"/>
          <p14:tracePt t="29532" x="3860800" y="1563688"/>
          <p14:tracePt t="29537" x="3854450" y="1563688"/>
          <p14:tracePt t="29547" x="3835400" y="1550988"/>
          <p14:tracePt t="29553" x="3829050" y="1544638"/>
          <p14:tracePt t="29563" x="3803650" y="1538288"/>
          <p14:tracePt t="29569" x="3795713" y="1538288"/>
          <p14:tracePt t="29578" x="3783013" y="1524000"/>
          <p14:tracePt t="29585" x="3770313" y="1524000"/>
          <p14:tracePt t="29594" x="3763963" y="1517650"/>
          <p14:tracePt t="29601" x="3751263" y="1517650"/>
          <p14:tracePt t="29610" x="3732213" y="1511300"/>
          <p14:tracePt t="29619" x="3717925" y="1498600"/>
          <p14:tracePt t="29626" x="3705225" y="1498600"/>
          <p14:tracePt t="29635" x="3679825" y="1498600"/>
          <p14:tracePt t="29642" x="3667125" y="1498600"/>
          <p14:tracePt t="29650" x="3646488" y="1498600"/>
          <p14:tracePt t="29657" x="3627438" y="1498600"/>
          <p14:tracePt t="29666" x="3602038" y="1498600"/>
          <p14:tracePt t="29674" x="3589338" y="1498600"/>
          <p14:tracePt t="29682" x="3562350" y="1498600"/>
          <p14:tracePt t="29690" x="3556000" y="1498600"/>
          <p14:tracePt t="29698" x="3543300" y="1498600"/>
          <p14:tracePt t="29706" x="3536950" y="1498600"/>
          <p14:tracePt t="29714" x="3530600" y="1498600"/>
          <p14:tracePt t="29722" x="3524250" y="1504950"/>
          <p14:tracePt t="29736" x="3517900" y="1511300"/>
          <p14:tracePt t="29753" x="3517900" y="1517650"/>
          <p14:tracePt t="29770" x="3517900" y="1524000"/>
          <p14:tracePt t="29778" x="3517900" y="1531938"/>
          <p14:tracePt t="29786" x="3517900" y="1538288"/>
          <p14:tracePt t="29796" x="3517900" y="1550988"/>
          <p14:tracePt t="29801" x="3517900" y="1570038"/>
          <p14:tracePt t="29810" x="3524250" y="1576388"/>
          <p14:tracePt t="29817" x="3530600" y="1582738"/>
          <p14:tracePt t="29825" x="3543300" y="1595438"/>
          <p14:tracePt t="29833" x="3549650" y="1601788"/>
          <p14:tracePt t="29841" x="3556000" y="1609725"/>
          <p14:tracePt t="29849" x="3562350" y="1609725"/>
          <p14:tracePt t="29857" x="3568700" y="1609725"/>
          <p14:tracePt t="29865" x="3575050" y="1616075"/>
          <p14:tracePt t="29873" x="3582988" y="1616075"/>
          <p14:tracePt t="29880" x="3589338" y="1622425"/>
          <p14:tracePt t="29889" x="3595688" y="1622425"/>
          <p14:tracePt t="29896" x="3602038" y="1628775"/>
          <p14:tracePt t="29921" x="3608388" y="1628775"/>
          <p14:tracePt t="29933" x="3614738" y="1628775"/>
          <p14:tracePt t="29937" x="3621088" y="1628775"/>
          <p14:tracePt t="29946" x="3627438" y="1628775"/>
          <p14:tracePt t="29952" x="3633788" y="1628775"/>
          <p14:tracePt t="29961" x="3640138" y="1635125"/>
          <p14:tracePt t="29977" x="3654425" y="1635125"/>
          <p14:tracePt t="29993" x="3660775" y="1635125"/>
          <p14:tracePt t="30002" x="3673475" y="1635125"/>
          <p14:tracePt t="30010" x="3679825" y="1635125"/>
          <p14:tracePt t="30016" x="3705225" y="1635125"/>
          <p14:tracePt t="30025" x="3711575" y="1635125"/>
          <p14:tracePt t="30033" x="3717925" y="1635125"/>
          <p14:tracePt t="30042" x="3725863" y="1635125"/>
          <p14:tracePt t="30058" x="3732213" y="1635125"/>
          <p14:tracePt t="30067" x="3744913" y="1635125"/>
          <p14:tracePt t="30074" x="3751263" y="1635125"/>
          <p14:tracePt t="30082" x="3757613" y="1635125"/>
          <p14:tracePt t="30090" x="3770313" y="1635125"/>
          <p14:tracePt t="30099" x="3783013" y="1635125"/>
          <p14:tracePt t="30117" x="3803650" y="1635125"/>
          <p14:tracePt t="30122" x="3841750" y="1635125"/>
          <p14:tracePt t="30131" x="3875088" y="1635125"/>
          <p14:tracePt t="30138" x="3906838" y="1635125"/>
          <p14:tracePt t="30146" x="3938588" y="1635125"/>
          <p14:tracePt t="30154" x="3984625" y="1635125"/>
          <p14:tracePt t="30162" x="4010025" y="1635125"/>
          <p14:tracePt t="30170" x="4068763" y="1647825"/>
          <p14:tracePt t="30177" x="4102100" y="1647825"/>
          <p14:tracePt t="30185" x="4140200" y="1647825"/>
          <p14:tracePt t="30194" x="4152900" y="1647825"/>
          <p14:tracePt t="30202" x="4198938" y="1647825"/>
          <p14:tracePt t="30210" x="4217988" y="1647825"/>
          <p14:tracePt t="30218" x="4237038" y="1647825"/>
          <p14:tracePt t="30226" x="4257675" y="1647825"/>
          <p14:tracePt t="30235" x="4283075" y="1647825"/>
          <p14:tracePt t="30242" x="4308475" y="1647825"/>
          <p14:tracePt t="30249" x="4335463" y="1647825"/>
          <p14:tracePt t="30257" x="4367213" y="1647825"/>
          <p14:tracePt t="30265" x="4413250" y="1647825"/>
          <p14:tracePt t="30273" x="4445000" y="1647825"/>
          <p14:tracePt t="30280" x="4491038" y="1647825"/>
          <p14:tracePt t="30289" x="4522788" y="1647825"/>
          <p14:tracePt t="30297" x="4568825" y="1647825"/>
          <p14:tracePt t="30306" x="4594225" y="1647825"/>
          <p14:tracePt t="30315" x="4627563" y="1647825"/>
          <p14:tracePt t="30322" x="4652963" y="1647825"/>
          <p14:tracePt t="30331" x="4678363" y="1647825"/>
          <p14:tracePt t="30337" x="4699000" y="1647825"/>
          <p14:tracePt t="30346" x="4718050" y="1647825"/>
          <p14:tracePt t="30353" x="4724400" y="1647825"/>
          <p14:tracePt t="30362" x="4737100" y="1647825"/>
          <p14:tracePt t="30369" x="4749800" y="1647825"/>
          <p14:tracePt t="30378" x="4764088" y="1647825"/>
          <p14:tracePt t="30386" x="4789488" y="1647825"/>
          <p14:tracePt t="30394" x="4814888" y="1647825"/>
          <p14:tracePt t="30401" x="4841875" y="1647825"/>
          <p14:tracePt t="30410" x="4873625" y="1647825"/>
          <p14:tracePt t="30418" x="4906963" y="1647825"/>
          <p14:tracePt t="30426" x="4932363" y="1647825"/>
          <p14:tracePt t="30436" x="4964113" y="1647825"/>
          <p14:tracePt t="30442" x="4978400" y="1647825"/>
          <p14:tracePt t="30450" x="4991100" y="1647825"/>
          <p14:tracePt t="30458" x="5010150" y="1647825"/>
          <p14:tracePt t="30467" x="5022850" y="1647825"/>
          <p14:tracePt t="30474" x="5035550" y="1647825"/>
          <p14:tracePt t="30482" x="5048250" y="1647825"/>
          <p14:tracePt t="30489" x="5068888" y="1647825"/>
          <p14:tracePt t="30497" x="5075238" y="1647825"/>
          <p14:tracePt t="30505" x="5087938" y="1647825"/>
          <p14:tracePt t="30513" x="5100638" y="1647825"/>
          <p14:tracePt t="30521" x="5127625" y="1647825"/>
          <p14:tracePt t="30529" x="5140325" y="1647825"/>
          <p14:tracePt t="30537" x="5172075" y="1647825"/>
          <p14:tracePt t="30546" x="5191125" y="1641475"/>
          <p14:tracePt t="30553" x="5211763" y="1641475"/>
          <p14:tracePt t="30562" x="5237163" y="1641475"/>
          <p14:tracePt t="30569" x="5262563" y="1641475"/>
          <p14:tracePt t="30577" x="5289550" y="1641475"/>
          <p14:tracePt t="30586" x="5308600" y="1635125"/>
          <p14:tracePt t="30594" x="5327650" y="1628775"/>
          <p14:tracePt t="30602" x="5334000" y="1628775"/>
          <p14:tracePt t="30610" x="5348288" y="1628775"/>
          <p14:tracePt t="30618" x="5354638" y="1622425"/>
          <p14:tracePt t="30626" x="5360988" y="1622425"/>
          <p14:tracePt t="30644" x="5373688" y="1616075"/>
          <p14:tracePt t="30651" x="5380038" y="1609725"/>
          <p14:tracePt t="30660" x="5386388" y="1601788"/>
          <p14:tracePt t="30665" x="5392738" y="1595438"/>
          <p14:tracePt t="30673" x="5399088" y="1589088"/>
          <p14:tracePt t="30682" x="5405438" y="1582738"/>
          <p14:tracePt t="30698" x="5418138" y="1570038"/>
          <p14:tracePt t="30715" x="5418138" y="1563688"/>
          <p14:tracePt t="30721" x="5418138" y="1550988"/>
          <p14:tracePt t="30733" x="5418138" y="1544638"/>
          <p14:tracePt t="30737" x="5418138" y="1524000"/>
          <p14:tracePt t="30746" x="5418138" y="1517650"/>
          <p14:tracePt t="30753" x="5418138" y="1511300"/>
          <p14:tracePt t="30764" x="5418138" y="1504950"/>
          <p14:tracePt t="30795" x="5418138" y="1498600"/>
          <p14:tracePt t="30801" x="5418138" y="1492250"/>
          <p14:tracePt t="30819" x="5411788" y="1485900"/>
          <p14:tracePt t="30852" x="5405438" y="1479550"/>
          <p14:tracePt t="30866" x="5399088" y="1479550"/>
          <p14:tracePt t="30874" x="5392738" y="1479550"/>
          <p14:tracePt t="30882" x="5386388" y="1479550"/>
          <p14:tracePt t="30889" x="5360988" y="1479550"/>
          <p14:tracePt t="30900" x="5334000" y="1479550"/>
          <p14:tracePt t="30905" x="5302250" y="1479550"/>
          <p14:tracePt t="30915" x="5243513" y="1479550"/>
          <p14:tracePt t="30921" x="5211763" y="1479550"/>
          <p14:tracePt t="30930" x="5165725" y="1479550"/>
          <p14:tracePt t="30937" x="5113338" y="1479550"/>
          <p14:tracePt t="30946" x="5081588" y="1479550"/>
          <p14:tracePt t="30954" x="5056188" y="1485900"/>
          <p14:tracePt t="30962" x="5035550" y="1492250"/>
          <p14:tracePt t="30969" x="5016500" y="1492250"/>
          <p14:tracePt t="30985" x="5010150" y="1498600"/>
          <p14:tracePt t="30994" x="5003800" y="1504950"/>
          <p14:tracePt t="31018" x="5003800" y="1517650"/>
          <p14:tracePt t="31026" x="5003800" y="1524000"/>
          <p14:tracePt t="31034" x="5003800" y="1538288"/>
          <p14:tracePt t="31042" x="5003800" y="1544638"/>
          <p14:tracePt t="31051" x="5003800" y="1550988"/>
          <p14:tracePt t="31058" x="5010150" y="1563688"/>
          <p14:tracePt t="31066" x="5029200" y="1582738"/>
          <p14:tracePt t="31074" x="5035550" y="1595438"/>
          <p14:tracePt t="31084" x="5048250" y="1601788"/>
          <p14:tracePt t="31097" x="5056188" y="1601788"/>
          <p14:tracePt t="31105" x="5062538" y="1601788"/>
          <p14:tracePt t="31129" x="5068888" y="1601788"/>
          <p14:tracePt t="31514" x="0" y="0"/>
        </p14:tracePtLst>
        <p14:tracePtLst>
          <p14:tracePt t="34995" x="2368550" y="2284413"/>
          <p14:tracePt t="35097" x="2381250" y="2284413"/>
          <p14:tracePt t="35105" x="2414588" y="2284413"/>
          <p14:tracePt t="35112" x="2446338" y="2284413"/>
          <p14:tracePt t="35121" x="2465388" y="2284413"/>
          <p14:tracePt t="35129" x="2486025" y="2284413"/>
          <p14:tracePt t="35137" x="2511425" y="2284413"/>
          <p14:tracePt t="35145" x="2524125" y="2284413"/>
          <p14:tracePt t="35153" x="2551113" y="2290763"/>
          <p14:tracePt t="35162" x="2557463" y="2290763"/>
          <p14:tracePt t="35170" x="2570163" y="2290763"/>
          <p14:tracePt t="35178" x="2582863" y="2290763"/>
          <p14:tracePt t="35186" x="2589213" y="2290763"/>
          <p14:tracePt t="35202" x="2608263" y="2290763"/>
          <p14:tracePt t="35211" x="2614613" y="2290763"/>
          <p14:tracePt t="35218" x="2622550" y="2290763"/>
          <p14:tracePt t="35225" x="2635250" y="2290763"/>
          <p14:tracePt t="35233" x="2647950" y="2290763"/>
          <p14:tracePt t="35241" x="2673350" y="2290763"/>
          <p14:tracePt t="35249" x="2700338" y="2284413"/>
          <p14:tracePt t="35257" x="2719388" y="2284413"/>
          <p14:tracePt t="35265" x="2757488" y="2278063"/>
          <p14:tracePt t="35273" x="2778125" y="2278063"/>
          <p14:tracePt t="35280" x="2803525" y="2263775"/>
          <p14:tracePt t="35289" x="2809875" y="2257425"/>
          <p14:tracePt t="35297" x="2822575" y="2251075"/>
          <p14:tracePt t="35305" x="2843213" y="2244725"/>
          <p14:tracePt t="35312" x="2855913" y="2238375"/>
          <p14:tracePt t="35321" x="2874963" y="2219325"/>
          <p14:tracePt t="35330" x="2881313" y="2212975"/>
          <p14:tracePt t="35346" x="2887663" y="2200275"/>
          <p14:tracePt t="35354" x="2894013" y="2192338"/>
          <p14:tracePt t="35362" x="2894013" y="2185988"/>
          <p14:tracePt t="35371" x="2894013" y="2179638"/>
          <p14:tracePt t="35378" x="2894013" y="2166938"/>
          <p14:tracePt t="35386" x="2900363" y="2160588"/>
          <p14:tracePt t="35394" x="2900363" y="2147888"/>
          <p14:tracePt t="35402" x="2900363" y="2141538"/>
          <p14:tracePt t="35410" x="2900363" y="2128838"/>
          <p14:tracePt t="35417" x="2900363" y="2114550"/>
          <p14:tracePt t="35425" x="2900363" y="2095500"/>
          <p14:tracePt t="35433" x="2900363" y="2089150"/>
          <p14:tracePt t="35449" x="2887663" y="2076450"/>
          <p14:tracePt t="35465" x="2881313" y="2070100"/>
          <p14:tracePt t="35481" x="2874963" y="2070100"/>
          <p14:tracePt t="35489" x="2868613" y="2063750"/>
          <p14:tracePt t="35497" x="2849563" y="2057400"/>
          <p14:tracePt t="35505" x="2828925" y="2051050"/>
          <p14:tracePt t="35512" x="2809875" y="2051050"/>
          <p14:tracePt t="35521" x="2803525" y="2051050"/>
          <p14:tracePt t="35530" x="2784475" y="2030413"/>
          <p14:tracePt t="35537" x="2757488" y="2024063"/>
          <p14:tracePt t="35546" x="2744788" y="2024063"/>
          <p14:tracePt t="35555" x="2738438" y="2017713"/>
          <p14:tracePt t="35562" x="2713038" y="2011363"/>
          <p14:tracePt t="35569" x="2693988" y="2005013"/>
          <p14:tracePt t="35578" x="2667000" y="2005013"/>
          <p14:tracePt t="35586" x="2641600" y="1992313"/>
          <p14:tracePt t="35594" x="2608263" y="1985963"/>
          <p14:tracePt t="35603" x="2582863" y="1979613"/>
          <p14:tracePt t="35610" x="2557463" y="1979613"/>
          <p14:tracePt t="35619" x="2530475" y="1979613"/>
          <p14:tracePt t="35626" x="2498725" y="1979613"/>
          <p14:tracePt t="35634" x="2473325" y="1965325"/>
          <p14:tracePt t="35642" x="2446338" y="1965325"/>
          <p14:tracePt t="35653" x="2414588" y="1965325"/>
          <p14:tracePt t="35657" x="2381250" y="1965325"/>
          <p14:tracePt t="35665" x="2349500" y="1965325"/>
          <p14:tracePt t="35673" x="2316163" y="1965325"/>
          <p14:tracePt t="35682" x="2278063" y="1965325"/>
          <p14:tracePt t="35689" x="2232025" y="1965325"/>
          <p14:tracePt t="35698" x="2212975" y="1965325"/>
          <p14:tracePt t="35705" x="2187575" y="1965325"/>
          <p14:tracePt t="35714" x="2160588" y="1965325"/>
          <p14:tracePt t="35722" x="2135188" y="1965325"/>
          <p14:tracePt t="35730" x="2116138" y="1965325"/>
          <p14:tracePt t="35738" x="2095500" y="1971675"/>
          <p14:tracePt t="35746" x="2089150" y="1971675"/>
          <p14:tracePt t="35754" x="2082800" y="1979613"/>
          <p14:tracePt t="35769" x="2076450" y="1979613"/>
          <p14:tracePt t="35802" x="2070100" y="1985963"/>
          <p14:tracePt t="35818" x="2063750" y="1992313"/>
          <p14:tracePt t="35825" x="2063750" y="1998663"/>
          <p14:tracePt t="35837" x="2063750" y="2011363"/>
          <p14:tracePt t="35841" x="2063750" y="2024063"/>
          <p14:tracePt t="35849" x="2063750" y="2057400"/>
          <p14:tracePt t="35856" x="2063750" y="2063750"/>
          <p14:tracePt t="35865" x="2063750" y="2076450"/>
          <p14:tracePt t="35873" x="2063750" y="2095500"/>
          <p14:tracePt t="35881" x="2063750" y="2108200"/>
          <p14:tracePt t="35889" x="2063750" y="2120900"/>
          <p14:tracePt t="35897" x="2063750" y="2128838"/>
          <p14:tracePt t="35905" x="2063750" y="2141538"/>
          <p14:tracePt t="35913" x="2063750" y="2147888"/>
          <p14:tracePt t="35922" x="2063750" y="2173288"/>
          <p14:tracePt t="35930" x="2070100" y="2179638"/>
          <p14:tracePt t="35938" x="2095500" y="2185988"/>
          <p14:tracePt t="35946" x="2109788" y="2192338"/>
          <p14:tracePt t="35953" x="2147888" y="2200275"/>
          <p14:tracePt t="35962" x="2160588" y="2200275"/>
          <p14:tracePt t="35969" x="2193925" y="2219325"/>
          <p14:tracePt t="35978" x="2219325" y="2219325"/>
          <p14:tracePt t="35986" x="2244725" y="2225675"/>
          <p14:tracePt t="35994" x="2278063" y="2238375"/>
          <p14:tracePt t="36003" x="2316163" y="2257425"/>
          <p14:tracePt t="36010" x="2355850" y="2263775"/>
          <p14:tracePt t="36016" x="2387600" y="2270125"/>
          <p14:tracePt t="36025" x="2427288" y="2290763"/>
          <p14:tracePt t="36034" x="2459038" y="2309813"/>
          <p14:tracePt t="36042" x="2505075" y="2341563"/>
          <p14:tracePt t="36050" x="2536825" y="2355850"/>
          <p14:tracePt t="36057" x="2557463" y="2374900"/>
          <p14:tracePt t="36066" x="2589213" y="2393950"/>
          <p14:tracePt t="36074" x="2608263" y="2393950"/>
          <p14:tracePt t="36081" x="2654300" y="2393950"/>
          <p14:tracePt t="36089" x="2686050" y="2393950"/>
          <p14:tracePt t="36099" x="2744788" y="2393950"/>
          <p14:tracePt t="36105" x="2803525" y="2393950"/>
          <p14:tracePt t="36113" x="2868613" y="2393950"/>
          <p14:tracePt t="36121" x="2940050" y="2393950"/>
          <p14:tracePt t="36129" x="3017838" y="2393950"/>
          <p14:tracePt t="36137" x="3095625" y="2393950"/>
          <p14:tracePt t="36145" x="3154363" y="2393950"/>
          <p14:tracePt t="36153" x="3225800" y="2374900"/>
          <p14:tracePt t="36161" x="3284538" y="2374900"/>
          <p14:tracePt t="36169" x="3348038" y="2355850"/>
          <p14:tracePt t="36177" x="3400425" y="2349500"/>
          <p14:tracePt t="36185" x="3425825" y="2328863"/>
          <p14:tracePt t="36203" x="3440113" y="2322513"/>
          <p14:tracePt t="36210" x="3459163" y="2303463"/>
          <p14:tracePt t="36225" x="3465513" y="2297113"/>
          <p14:tracePt t="36235" x="3471863" y="2284413"/>
          <p14:tracePt t="36250" x="3471863" y="2278063"/>
          <p14:tracePt t="36258" x="3471863" y="2263775"/>
          <p14:tracePt t="36268" x="3471863" y="2251075"/>
          <p14:tracePt t="36273" x="3471863" y="2232025"/>
          <p14:tracePt t="36281" x="3471863" y="2225675"/>
          <p14:tracePt t="36289" x="3471863" y="2206625"/>
          <p14:tracePt t="36299" x="3465513" y="2192338"/>
          <p14:tracePt t="36306" x="3459163" y="2173288"/>
          <p14:tracePt t="36314" x="3446463" y="2147888"/>
          <p14:tracePt t="36322" x="3425825" y="2135188"/>
          <p14:tracePt t="36330" x="3419475" y="2120900"/>
          <p14:tracePt t="36338" x="3413125" y="2114550"/>
          <p14:tracePt t="36345" x="3387725" y="2089150"/>
          <p14:tracePt t="36353" x="3375025" y="2070100"/>
          <p14:tracePt t="36361" x="3368675" y="2057400"/>
          <p14:tracePt t="36368" x="3348038" y="2051050"/>
          <p14:tracePt t="36377" x="3335338" y="2030413"/>
          <p14:tracePt t="36385" x="3328988" y="2030413"/>
          <p14:tracePt t="36393" x="3322638" y="2024063"/>
          <p14:tracePt t="36403" x="3309938" y="2024063"/>
          <p14:tracePt t="36410" x="3284538" y="2024063"/>
          <p14:tracePt t="36418" x="3270250" y="2017713"/>
          <p14:tracePt t="36425" x="3244850" y="2017713"/>
          <p14:tracePt t="36435" x="3219450" y="2017713"/>
          <p14:tracePt t="36442" x="3186113" y="2017713"/>
          <p14:tracePt t="36450" x="3154363" y="2011363"/>
          <p14:tracePt t="36458" x="3101975" y="2011363"/>
          <p14:tracePt t="36468" x="3055938" y="2011363"/>
          <p14:tracePt t="36473" x="2992438" y="1998663"/>
          <p14:tracePt t="36481" x="2933700" y="1998663"/>
          <p14:tracePt t="36489" x="2887663" y="1998663"/>
          <p14:tracePt t="36499" x="2835275" y="1998663"/>
          <p14:tracePt t="36505" x="2822575" y="1998663"/>
          <p14:tracePt t="36514" x="2816225" y="1998663"/>
          <p14:tracePt t="36522" x="2803525" y="1998663"/>
          <p14:tracePt t="36530" x="2790825" y="1998663"/>
          <p14:tracePt t="36539" x="2778125" y="1998663"/>
          <p14:tracePt t="36546" x="2751138" y="1998663"/>
          <p14:tracePt t="36554" x="2744788" y="1998663"/>
          <p14:tracePt t="36562" x="2732088" y="1998663"/>
          <p14:tracePt t="36570" x="2706688" y="2005013"/>
          <p14:tracePt t="36578" x="2686050" y="2017713"/>
          <p14:tracePt t="36586" x="2660650" y="2036763"/>
          <p14:tracePt t="36594" x="2647950" y="2043113"/>
          <p14:tracePt t="36603" x="2635250" y="2057400"/>
          <p14:tracePt t="36609" x="2608263" y="2082800"/>
          <p14:tracePt t="36617" x="2601913" y="2089150"/>
          <p14:tracePt t="36625" x="2582863" y="2108200"/>
          <p14:tracePt t="36633" x="2576513" y="2114550"/>
          <p14:tracePt t="36641" x="2576513" y="2120900"/>
          <p14:tracePt t="36649" x="2576513" y="2135188"/>
          <p14:tracePt t="36657" x="2576513" y="2141538"/>
          <p14:tracePt t="36665" x="2576513" y="2154238"/>
          <p14:tracePt t="36673" x="2595563" y="2179638"/>
          <p14:tracePt t="36682" x="2635250" y="2200275"/>
          <p14:tracePt t="36689" x="2673350" y="2206625"/>
          <p14:tracePt t="36697" x="2706688" y="2225675"/>
          <p14:tracePt t="36706" x="2732088" y="2232025"/>
          <p14:tracePt t="36714" x="2751138" y="2238375"/>
          <p14:tracePt t="36723" x="2763838" y="2251075"/>
          <p14:tracePt t="36729" x="2790825" y="2257425"/>
          <p14:tracePt t="36738" x="2803525" y="2263775"/>
          <p14:tracePt t="36745" x="2809875" y="2270125"/>
          <p14:tracePt t="36753" x="2822575" y="2278063"/>
          <p14:tracePt t="36762" x="2843213" y="2278063"/>
          <p14:tracePt t="36771" x="2855913" y="2278063"/>
          <p14:tracePt t="36777" x="2887663" y="2297113"/>
          <p14:tracePt t="36787" x="2906713" y="2297113"/>
          <p14:tracePt t="36793" x="2952750" y="2303463"/>
          <p14:tracePt t="36801" x="2998788" y="2303463"/>
          <p14:tracePt t="36810" x="3043238" y="2303463"/>
          <p14:tracePt t="36818" x="3082925" y="2303463"/>
          <p14:tracePt t="36825" x="3135313" y="2303463"/>
          <p14:tracePt t="36834" x="3186113" y="2303463"/>
          <p14:tracePt t="36841" x="3219450" y="2303463"/>
          <p14:tracePt t="36849" x="3251200" y="2297113"/>
          <p14:tracePt t="36857" x="3270250" y="2284413"/>
          <p14:tracePt t="36865" x="3297238" y="2278063"/>
          <p14:tracePt t="36873" x="3309938" y="2263775"/>
          <p14:tracePt t="36881" x="3328988" y="2244725"/>
          <p14:tracePt t="36889" x="3328988" y="2238375"/>
          <p14:tracePt t="36898" x="3328988" y="2219325"/>
          <p14:tracePt t="36905" x="3335338" y="2192338"/>
          <p14:tracePt t="36913" x="3335338" y="2179638"/>
          <p14:tracePt t="36921" x="3335338" y="2154238"/>
          <p14:tracePt t="36929" x="3335338" y="2141538"/>
          <p14:tracePt t="36937" x="3335338" y="2114550"/>
          <p14:tracePt t="36946" x="3335338" y="2108200"/>
          <p14:tracePt t="36954" x="3335338" y="2095500"/>
          <p14:tracePt t="36961" x="3335338" y="2082800"/>
          <p14:tracePt t="36968" x="3328988" y="2063750"/>
          <p14:tracePt t="36977" x="3322638" y="2057400"/>
          <p14:tracePt t="36986" x="3316288" y="2051050"/>
          <p14:tracePt t="36993" x="3309938" y="2043113"/>
          <p14:tracePt t="37001" x="3290888" y="2030413"/>
          <p14:tracePt t="37009" x="3284538" y="2024063"/>
          <p14:tracePt t="37017" x="3270250" y="2011363"/>
          <p14:tracePt t="37025" x="3244850" y="2011363"/>
          <p14:tracePt t="37033" x="3213100" y="1979613"/>
          <p14:tracePt t="37041" x="3192463" y="1971675"/>
          <p14:tracePt t="37049" x="3160713" y="1965325"/>
          <p14:tracePt t="37057" x="3135313" y="1958975"/>
          <p14:tracePt t="37065" x="3108325" y="1946275"/>
          <p14:tracePt t="37072" x="3082925" y="1946275"/>
          <p14:tracePt t="37081" x="3063875" y="1939925"/>
          <p14:tracePt t="37089" x="3036888" y="1939925"/>
          <p14:tracePt t="37097" x="3005138" y="1939925"/>
          <p14:tracePt t="37105" x="2965450" y="1939925"/>
          <p14:tracePt t="37113" x="2933700" y="1939925"/>
          <p14:tracePt t="37121" x="2887663" y="1939925"/>
          <p14:tracePt t="37129" x="2822575" y="1946275"/>
          <p14:tracePt t="37137" x="2797175" y="1952625"/>
          <p14:tracePt t="37145" x="2778125" y="1958975"/>
          <p14:tracePt t="37153" x="2757488" y="1979613"/>
          <p14:tracePt t="37161" x="2732088" y="1992313"/>
          <p14:tracePt t="37170" x="2725738" y="1998663"/>
          <p14:tracePt t="37177" x="2713038" y="2017713"/>
          <p14:tracePt t="37187" x="2706688" y="2017713"/>
          <p14:tracePt t="37194" x="2706688" y="2024063"/>
          <p14:tracePt t="37201" x="2706688" y="2043113"/>
          <p14:tracePt t="37210" x="2706688" y="2051050"/>
          <p14:tracePt t="37218" x="2706688" y="2063750"/>
          <p14:tracePt t="37225" x="2706688" y="2076450"/>
          <p14:tracePt t="37234" x="2706688" y="2089150"/>
          <p14:tracePt t="37241" x="2725738" y="2114550"/>
          <p14:tracePt t="37250" x="2725738" y="2120900"/>
          <p14:tracePt t="37257" x="2738438" y="2135188"/>
          <p14:tracePt t="37267" x="2744788" y="2154238"/>
          <p14:tracePt t="37273" x="2757488" y="2166938"/>
          <p14:tracePt t="37282" x="2763838" y="2173288"/>
          <p14:tracePt t="37289" x="2771775" y="2179638"/>
          <p14:tracePt t="37299" x="2784475" y="2192338"/>
          <p14:tracePt t="37314" x="2797175" y="2192338"/>
          <p14:tracePt t="37322" x="2803525" y="2192338"/>
          <p14:tracePt t="37330" x="2822575" y="2192338"/>
          <p14:tracePt t="37338" x="2828925" y="2200275"/>
          <p14:tracePt t="37346" x="2849563" y="2212975"/>
          <p14:tracePt t="37355" x="2868613" y="2219325"/>
          <p14:tracePt t="37362" x="2887663" y="2219325"/>
          <p14:tracePt t="37371" x="2921000" y="2238375"/>
          <p14:tracePt t="37378" x="2946400" y="2238375"/>
          <p14:tracePt t="37386" x="2992438" y="2244725"/>
          <p14:tracePt t="37393" x="3030538" y="2263775"/>
          <p14:tracePt t="37402" x="3108325" y="2263775"/>
          <p14:tracePt t="37410" x="3173413" y="2278063"/>
          <p14:tracePt t="37417" x="3219450" y="2284413"/>
          <p14:tracePt t="37425" x="3284538" y="2297113"/>
          <p14:tracePt t="37434" x="3309938" y="2297113"/>
          <p14:tracePt t="37441" x="3328988" y="2297113"/>
          <p14:tracePt t="37450" x="3335338" y="2297113"/>
          <p14:tracePt t="37457" x="3341688" y="2297113"/>
          <p14:tracePt t="37466" x="3348038" y="2297113"/>
          <p14:tracePt t="37716" x="3354388" y="2297113"/>
          <p14:tracePt t="37729" x="3362325" y="2297113"/>
          <p14:tracePt t="37745" x="3368675" y="2297113"/>
          <p14:tracePt t="37802" x="3387725" y="2297113"/>
          <p14:tracePt t="37817" x="3394075" y="2297113"/>
          <p14:tracePt t="37825" x="3400425" y="2297113"/>
          <p14:tracePt t="37834" x="3406775" y="2297113"/>
          <p14:tracePt t="37841" x="3413125" y="2297113"/>
          <p14:tracePt t="37850" x="3419475" y="2290763"/>
          <p14:tracePt t="37858" x="3433763" y="2284413"/>
          <p14:tracePt t="37874" x="3446463" y="2270125"/>
          <p14:tracePt t="37889" x="3452813" y="2270125"/>
          <p14:tracePt t="37905" x="3465513" y="2263775"/>
          <p14:tracePt t="37914" x="3484563" y="2257425"/>
          <p14:tracePt t="37930" x="3490913" y="2257425"/>
          <p14:tracePt t="37938" x="3497263" y="2257425"/>
          <p14:tracePt t="37946" x="3511550" y="2257425"/>
          <p14:tracePt t="37954" x="3524250" y="2251075"/>
          <p14:tracePt t="37962" x="3536950" y="2251075"/>
          <p14:tracePt t="37971" x="3562350" y="2251075"/>
          <p14:tracePt t="37977" x="3568700" y="2251075"/>
          <p14:tracePt t="37984" x="3582988" y="2251075"/>
          <p14:tracePt t="37993" x="3589338" y="2251075"/>
          <p14:tracePt t="38001" x="3602038" y="2251075"/>
          <p14:tracePt t="38009" x="3627438" y="2251075"/>
          <p14:tracePt t="38016" x="3654425" y="2251075"/>
          <p14:tracePt t="38025" x="3679825" y="2251075"/>
          <p14:tracePt t="38033" x="3698875" y="2251075"/>
          <p14:tracePt t="38041" x="3744913" y="2251075"/>
          <p14:tracePt t="38049" x="3783013" y="2251075"/>
          <p14:tracePt t="38057" x="3835400" y="2251075"/>
          <p14:tracePt t="38065" x="3900488" y="2251075"/>
          <p14:tracePt t="38073" x="3959225" y="2251075"/>
          <p14:tracePt t="38081" x="4010025" y="2251075"/>
          <p14:tracePt t="38089" x="4056063" y="2251075"/>
          <p14:tracePt t="38097" x="4114800" y="2251075"/>
          <p14:tracePt t="38105" x="4165600" y="2251075"/>
          <p14:tracePt t="38114" x="4211638" y="2251075"/>
          <p14:tracePt t="38122" x="4244975" y="2251075"/>
          <p14:tracePt t="38130" x="4302125" y="2251075"/>
          <p14:tracePt t="38138" x="4360863" y="2251075"/>
          <p14:tracePt t="38146" x="4413250" y="2251075"/>
          <p14:tracePt t="38156" x="4471988" y="2251075"/>
          <p14:tracePt t="38162" x="4503738" y="2251075"/>
          <p14:tracePt t="38171" x="4562475" y="2251075"/>
          <p14:tracePt t="38177" x="4594225" y="2251075"/>
          <p14:tracePt t="38186" x="4640263" y="2251075"/>
          <p14:tracePt t="38193" x="4705350" y="2251075"/>
          <p14:tracePt t="38202" x="4764088" y="2251075"/>
          <p14:tracePt t="38209" x="4814888" y="2238375"/>
          <p14:tracePt t="38217" x="4848225" y="2238375"/>
          <p14:tracePt t="38225" x="4879975" y="2238375"/>
          <p14:tracePt t="38234" x="4906963" y="2232025"/>
          <p14:tracePt t="38242" x="4932363" y="2232025"/>
          <p14:tracePt t="38250" x="4957763" y="2232025"/>
          <p14:tracePt t="38258" x="4991100" y="2232025"/>
          <p14:tracePt t="38266" x="5003800" y="2232025"/>
          <p14:tracePt t="38274" x="5029200" y="2232025"/>
          <p14:tracePt t="38282" x="5041900" y="2232025"/>
          <p14:tracePt t="38289" x="5068888" y="2232025"/>
          <p14:tracePt t="38297" x="5094288" y="2232025"/>
          <p14:tracePt t="38306" x="5106988" y="2232025"/>
          <p14:tracePt t="38315" x="5133975" y="2232025"/>
          <p14:tracePt t="38321" x="5165725" y="2232025"/>
          <p14:tracePt t="38330" x="5191125" y="2232025"/>
          <p14:tracePt t="38338" x="5205413" y="2232025"/>
          <p14:tracePt t="38346" x="5237163" y="2232025"/>
          <p14:tracePt t="38356" x="5249863" y="2232025"/>
          <p14:tracePt t="38361" x="5276850" y="2232025"/>
          <p14:tracePt t="38371" x="5283200" y="2232025"/>
          <p14:tracePt t="38377" x="5302250" y="2232025"/>
          <p14:tracePt t="38386" x="5327650" y="2232025"/>
          <p14:tracePt t="38393" x="5354638" y="2232025"/>
          <p14:tracePt t="38402" x="5380038" y="2232025"/>
          <p14:tracePt t="38409" x="5411788" y="2232025"/>
          <p14:tracePt t="38417" x="5445125" y="2232025"/>
          <p14:tracePt t="38426" x="5476875" y="2232025"/>
          <p14:tracePt t="38434" x="5516563" y="2232025"/>
          <p14:tracePt t="38442" x="5548313" y="2238375"/>
          <p14:tracePt t="38450" x="5581650" y="2238375"/>
          <p14:tracePt t="38458" x="5607050" y="2244725"/>
          <p14:tracePt t="38466" x="5613400" y="2244725"/>
          <p14:tracePt t="38473" x="5632450" y="2251075"/>
          <p14:tracePt t="38482" x="5638800" y="2251075"/>
          <p14:tracePt t="38490" x="5646738" y="2251075"/>
          <p14:tracePt t="38505" x="5653088" y="2251075"/>
          <p14:tracePt t="38515" x="5659438" y="2251075"/>
          <p14:tracePt t="38530" x="5665788" y="2251075"/>
          <p14:tracePt t="38882" x="0" y="0"/>
        </p14:tracePtLst>
        <p14:tracePtLst>
          <p14:tracePt t="46173" x="2952750" y="3165475"/>
          <p14:tracePt t="46281" x="2946400" y="3159125"/>
          <p14:tracePt t="46297" x="2940050" y="3159125"/>
          <p14:tracePt t="46322" x="2933700" y="3152775"/>
          <p14:tracePt t="46345" x="2927350" y="3146425"/>
          <p14:tracePt t="46362" x="2921000" y="3140075"/>
          <p14:tracePt t="46370" x="2914650" y="3133725"/>
          <p14:tracePt t="46393" x="2906713" y="3127375"/>
          <p14:tracePt t="46410" x="2900363" y="3121025"/>
          <p14:tracePt t="46417" x="2894013" y="3114675"/>
          <p14:tracePt t="46433" x="2887663" y="3108325"/>
          <p14:tracePt t="46449" x="2881313" y="3108325"/>
          <p14:tracePt t="46458" x="2874963" y="3101975"/>
          <p14:tracePt t="46465" x="2868613" y="3101975"/>
          <p14:tracePt t="46474" x="2862263" y="3095625"/>
          <p14:tracePt t="46481" x="2855913" y="3087688"/>
          <p14:tracePt t="46507" x="2849563" y="3087688"/>
          <p14:tracePt t="46513" x="2843213" y="3081338"/>
          <p14:tracePt t="46522" x="2835275" y="3081338"/>
          <p14:tracePt t="46529" x="2828925" y="3081338"/>
          <p14:tracePt t="46537" x="2822575" y="3074988"/>
          <p14:tracePt t="46545" x="2816225" y="3068638"/>
          <p14:tracePt t="46561" x="2809875" y="3068638"/>
          <p14:tracePt t="46569" x="2803525" y="3062288"/>
          <p14:tracePt t="46577" x="2790825" y="3062288"/>
          <p14:tracePt t="46585" x="2784475" y="3055938"/>
          <p14:tracePt t="46593" x="2763838" y="3036888"/>
          <p14:tracePt t="46601" x="2757488" y="3036888"/>
          <p14:tracePt t="46609" x="2751138" y="3030538"/>
          <p14:tracePt t="46617" x="2744788" y="3024188"/>
          <p14:tracePt t="46625" x="2725738" y="3009900"/>
          <p14:tracePt t="46641" x="2700338" y="2997200"/>
          <p14:tracePt t="46658" x="2693988" y="2990850"/>
          <p14:tracePt t="46665" x="2686050" y="2984500"/>
          <p14:tracePt t="46674" x="2679700" y="2984500"/>
          <p14:tracePt t="46681" x="2673350" y="2978150"/>
          <p14:tracePt t="46690" x="2660650" y="2978150"/>
          <p14:tracePt t="46698" x="2641600" y="2965450"/>
          <p14:tracePt t="46706" x="2635250" y="2959100"/>
          <p14:tracePt t="46722" x="2622550" y="2952750"/>
          <p14:tracePt t="46732" x="2595563" y="2946400"/>
          <p14:tracePt t="46747" x="2582863" y="2932113"/>
          <p14:tracePt t="46763" x="2570163" y="2932113"/>
          <p14:tracePt t="46769" x="2551113" y="2913063"/>
          <p14:tracePt t="46786" x="2536825" y="2906713"/>
          <p14:tracePt t="46802" x="2511425" y="2900363"/>
          <p14:tracePt t="46818" x="2498725" y="2900363"/>
          <p14:tracePt t="46825" x="2492375" y="2900363"/>
          <p14:tracePt t="46833" x="2479675" y="2887663"/>
          <p14:tracePt t="46842" x="2459038" y="2881313"/>
          <p14:tracePt t="46849" x="2446338" y="2881313"/>
          <p14:tracePt t="46858" x="2433638" y="2874963"/>
          <p14:tracePt t="46866" x="2427288" y="2874963"/>
          <p14:tracePt t="46874" x="2393950" y="2867025"/>
          <p14:tracePt t="46894" x="2381250" y="2860675"/>
          <p14:tracePt t="46899" x="2374900" y="2860675"/>
          <p14:tracePt t="46906" x="2349500" y="2860675"/>
          <p14:tracePt t="46913" x="2336800" y="2860675"/>
          <p14:tracePt t="46923" x="2330450" y="2854325"/>
          <p14:tracePt t="46930" x="2316163" y="2847975"/>
          <p14:tracePt t="46938" x="2309813" y="2847975"/>
          <p14:tracePt t="46946" x="2303463" y="2847975"/>
          <p14:tracePt t="46954" x="2290763" y="2847975"/>
          <p14:tracePt t="46964" x="2278063" y="2847975"/>
          <p14:tracePt t="46969" x="2271713" y="2841625"/>
          <p14:tracePt t="46978" x="2244725" y="2841625"/>
          <p14:tracePt t="46986" x="2225675" y="2841625"/>
          <p14:tracePt t="46994" x="2200275" y="2841625"/>
          <p14:tracePt t="47001" x="2173288" y="2841625"/>
          <p14:tracePt t="47010" x="2160588" y="2841625"/>
          <p14:tracePt t="47017" x="2135188" y="2841625"/>
          <p14:tracePt t="47026" x="2109788" y="2841625"/>
          <p14:tracePt t="47033" x="2089150" y="2841625"/>
          <p14:tracePt t="47042" x="2063750" y="2841625"/>
          <p14:tracePt t="47050" x="2038350" y="2841625"/>
          <p14:tracePt t="47058" x="2011363" y="2841625"/>
          <p14:tracePt t="47066" x="1998663" y="2841625"/>
          <p14:tracePt t="47074" x="1985963" y="2841625"/>
          <p14:tracePt t="47082" x="1960563" y="2841625"/>
          <p14:tracePt t="47090" x="1946275" y="2841625"/>
          <p14:tracePt t="47098" x="1920875" y="2847975"/>
          <p14:tracePt t="47106" x="1908175" y="2847975"/>
          <p14:tracePt t="47113" x="1901825" y="2847975"/>
          <p14:tracePt t="47122" x="1889125" y="2847975"/>
          <p14:tracePt t="47130" x="1868488" y="2854325"/>
          <p14:tracePt t="47138" x="1855788" y="2854325"/>
          <p14:tracePt t="47146" x="1849438" y="2860675"/>
          <p14:tracePt t="47154" x="1843088" y="2867025"/>
          <p14:tracePt t="47164" x="1830388" y="2881313"/>
          <p14:tracePt t="47169" x="1824038" y="2887663"/>
          <p14:tracePt t="47178" x="1817688" y="2894013"/>
          <p14:tracePt t="47185" x="1790700" y="2913063"/>
          <p14:tracePt t="47196" x="1784350" y="2919413"/>
          <p14:tracePt t="47201" x="1771650" y="2925763"/>
          <p14:tracePt t="47210" x="1765300" y="2932113"/>
          <p14:tracePt t="47217" x="1765300" y="2938463"/>
          <p14:tracePt t="47226" x="1758950" y="2952750"/>
          <p14:tracePt t="47233" x="1758950" y="2971800"/>
          <p14:tracePt t="47242" x="1752600" y="2978150"/>
          <p14:tracePt t="47249" x="1746250" y="2984500"/>
          <p14:tracePt t="47258" x="1746250" y="2997200"/>
          <p14:tracePt t="47266" x="1746250" y="3009900"/>
          <p14:tracePt t="47274" x="1746250" y="3024188"/>
          <p14:tracePt t="47282" x="1739900" y="3043238"/>
          <p14:tracePt t="47290" x="1739900" y="3049588"/>
          <p14:tracePt t="47298" x="1739900" y="3055938"/>
          <p14:tracePt t="47306" x="1739900" y="3074988"/>
          <p14:tracePt t="47313" x="1739900" y="3081338"/>
          <p14:tracePt t="47322" x="1739900" y="3087688"/>
          <p14:tracePt t="47330" x="1739900" y="3095625"/>
          <p14:tracePt t="47338" x="1739900" y="3101975"/>
          <p14:tracePt t="47346" x="1739900" y="3108325"/>
          <p14:tracePt t="47354" x="1746250" y="3121025"/>
          <p14:tracePt t="47370" x="1752600" y="3127375"/>
          <p14:tracePt t="47379" x="1758950" y="3133725"/>
          <p14:tracePt t="47386" x="1765300" y="3140075"/>
          <p14:tracePt t="47396" x="1771650" y="3140075"/>
          <p14:tracePt t="47401" x="1790700" y="3140075"/>
          <p14:tracePt t="47409" x="1830388" y="3159125"/>
          <p14:tracePt t="47425" x="1843088" y="3165475"/>
          <p14:tracePt t="47433" x="1862138" y="3165475"/>
          <p14:tracePt t="47440" x="1874838" y="3173413"/>
          <p14:tracePt t="47449" x="1889125" y="3179763"/>
          <p14:tracePt t="47457" x="1895475" y="3186113"/>
          <p14:tracePt t="47465" x="1901825" y="3186113"/>
          <p14:tracePt t="47473" x="1908175" y="3192463"/>
          <p14:tracePt t="47481" x="1920875" y="3205163"/>
          <p14:tracePt t="47489" x="1939925" y="3211513"/>
          <p14:tracePt t="47505" x="1952625" y="3211513"/>
          <p14:tracePt t="47513" x="1966913" y="3211513"/>
          <p14:tracePt t="47521" x="1985963" y="3211513"/>
          <p14:tracePt t="47529" x="2017713" y="3211513"/>
          <p14:tracePt t="47537" x="2032000" y="3211513"/>
          <p14:tracePt t="47545" x="2063750" y="3217863"/>
          <p14:tracePt t="47554" x="2103438" y="3217863"/>
          <p14:tracePt t="47564" x="2109788" y="3217863"/>
          <p14:tracePt t="47569" x="2135188" y="3224213"/>
          <p14:tracePt t="47577" x="2160588" y="3224213"/>
          <p14:tracePt t="47585" x="2187575" y="3224213"/>
          <p14:tracePt t="47593" x="2219325" y="3236913"/>
          <p14:tracePt t="47601" x="2244725" y="3236913"/>
          <p14:tracePt t="47609" x="2278063" y="3236913"/>
          <p14:tracePt t="47617" x="2309813" y="3236913"/>
          <p14:tracePt t="47624" x="2349500" y="3244850"/>
          <p14:tracePt t="47633" x="2368550" y="3244850"/>
          <p14:tracePt t="47641" x="2387600" y="3244850"/>
          <p14:tracePt t="47649" x="2393950" y="3244850"/>
          <p14:tracePt t="47657" x="2414588" y="3244850"/>
          <p14:tracePt t="47673" x="2427288" y="3244850"/>
          <p14:tracePt t="47681" x="2433638" y="3244850"/>
          <p14:tracePt t="47689" x="2459038" y="3244850"/>
          <p14:tracePt t="47697" x="2486025" y="3224213"/>
          <p14:tracePt t="47705" x="2498725" y="3217863"/>
          <p14:tracePt t="47713" x="2517775" y="3198813"/>
          <p14:tracePt t="47721" x="2530475" y="3192463"/>
          <p14:tracePt t="47730" x="2536825" y="3186113"/>
          <p14:tracePt t="47737" x="2551113" y="3179763"/>
          <p14:tracePt t="47745" x="2570163" y="3173413"/>
          <p14:tracePt t="47753" x="2582863" y="3159125"/>
          <p14:tracePt t="47762" x="2595563" y="3140075"/>
          <p14:tracePt t="47769" x="2601913" y="3133725"/>
          <p14:tracePt t="47777" x="2614613" y="3114675"/>
          <p14:tracePt t="47785" x="2622550" y="3108325"/>
          <p14:tracePt t="47793" x="2622550" y="3101975"/>
          <p14:tracePt t="47801" x="2628900" y="3081338"/>
          <p14:tracePt t="47809" x="2628900" y="3074988"/>
          <p14:tracePt t="47817" x="2628900" y="3068638"/>
          <p14:tracePt t="47825" x="2628900" y="3062288"/>
          <p14:tracePt t="47833" x="2628900" y="3055938"/>
          <p14:tracePt t="47841" x="2628900" y="3043238"/>
          <p14:tracePt t="47849" x="2628900" y="3036888"/>
          <p14:tracePt t="47857" x="2628900" y="3030538"/>
          <p14:tracePt t="47879" x="2628900" y="3009900"/>
          <p14:tracePt t="47882" x="2628900" y="2997200"/>
          <p14:tracePt t="47889" x="2608263" y="2984500"/>
          <p14:tracePt t="47897" x="2608263" y="2965450"/>
          <p14:tracePt t="47905" x="2601913" y="2959100"/>
          <p14:tracePt t="47913" x="2582863" y="2938463"/>
          <p14:tracePt t="47921" x="2570163" y="2919413"/>
          <p14:tracePt t="47929" x="2557463" y="2906713"/>
          <p14:tracePt t="47937" x="2551113" y="2906713"/>
          <p14:tracePt t="47945" x="2536825" y="2894013"/>
          <p14:tracePt t="47964" x="2530475" y="2887663"/>
          <p14:tracePt t="47980" x="2517775" y="2881313"/>
          <p14:tracePt t="47993" x="2511425" y="2881313"/>
          <p14:tracePt t="48001" x="2492375" y="2881313"/>
          <p14:tracePt t="48017" x="2486025" y="2881313"/>
          <p14:tracePt t="48027" x="2473325" y="2881313"/>
          <p14:tracePt t="48034" x="2465388" y="2881313"/>
          <p14:tracePt t="48042" x="2452688" y="2881313"/>
          <p14:tracePt t="48049" x="2446338" y="2881313"/>
          <p14:tracePt t="48058" x="2427288" y="2881313"/>
          <p14:tracePt t="48066" x="2401888" y="2881313"/>
          <p14:tracePt t="48074" x="2374900" y="2881313"/>
          <p14:tracePt t="48082" x="2355850" y="2881313"/>
          <p14:tracePt t="48090" x="2316163" y="2881313"/>
          <p14:tracePt t="48097" x="2284413" y="2881313"/>
          <p14:tracePt t="48106" x="2252663" y="2881313"/>
          <p14:tracePt t="48114" x="2225675" y="2881313"/>
          <p14:tracePt t="48122" x="2193925" y="2881313"/>
          <p14:tracePt t="48130" x="2181225" y="2881313"/>
          <p14:tracePt t="48138" x="2141538" y="2881313"/>
          <p14:tracePt t="48146" x="2122488" y="2881313"/>
          <p14:tracePt t="48154" x="2103438" y="2887663"/>
          <p14:tracePt t="48165" x="2095500" y="2887663"/>
          <p14:tracePt t="48170" x="2070100" y="2887663"/>
          <p14:tracePt t="48181" x="2051050" y="2894013"/>
          <p14:tracePt t="48185" x="2038350" y="2900363"/>
          <p14:tracePt t="48193" x="2032000" y="2906713"/>
          <p14:tracePt t="48201" x="2005013" y="2919413"/>
          <p14:tracePt t="48211" x="1998663" y="2925763"/>
          <p14:tracePt t="48217" x="1992313" y="2932113"/>
          <p14:tracePt t="48226" x="1979613" y="2946400"/>
          <p14:tracePt t="48233" x="1973263" y="2952750"/>
          <p14:tracePt t="48242" x="1966913" y="2959100"/>
          <p14:tracePt t="48249" x="1960563" y="2965450"/>
          <p14:tracePt t="48258" x="1952625" y="2971800"/>
          <p14:tracePt t="48266" x="1946275" y="2984500"/>
          <p14:tracePt t="48282" x="1946275" y="2997200"/>
          <p14:tracePt t="48289" x="1939925" y="3003550"/>
          <p14:tracePt t="48299" x="1933575" y="3030538"/>
          <p14:tracePt t="48314" x="1933575" y="3043238"/>
          <p14:tracePt t="48321" x="1933575" y="3049588"/>
          <p14:tracePt t="48330" x="1933575" y="3068638"/>
          <p14:tracePt t="48346" x="1933575" y="3095625"/>
          <p14:tracePt t="48362" x="1933575" y="3121025"/>
          <p14:tracePt t="48369" x="1939925" y="3127375"/>
          <p14:tracePt t="48380" x="1946275" y="3133725"/>
          <p14:tracePt t="48385" x="1960563" y="3146425"/>
          <p14:tracePt t="48401" x="1979613" y="3152775"/>
          <p14:tracePt t="48411" x="1985963" y="3152775"/>
          <p14:tracePt t="48418" x="2005013" y="3159125"/>
          <p14:tracePt t="48425" x="2011363" y="3159125"/>
          <p14:tracePt t="48433" x="2024063" y="3165475"/>
          <p14:tracePt t="48442" x="2051050" y="3179763"/>
          <p14:tracePt t="48449" x="2076450" y="3186113"/>
          <p14:tracePt t="48457" x="2116138" y="3192463"/>
          <p14:tracePt t="48466" x="2128838" y="3192463"/>
          <p14:tracePt t="48474" x="2154238" y="3205163"/>
          <p14:tracePt t="48483" x="2187575" y="3217863"/>
          <p14:tracePt t="48490" x="2193925" y="3217863"/>
          <p14:tracePt t="48499" x="2219325" y="3217863"/>
          <p14:tracePt t="48506" x="2238375" y="3217863"/>
          <p14:tracePt t="48514" x="2265363" y="3230563"/>
          <p14:tracePt t="48522" x="2290763" y="3236913"/>
          <p14:tracePt t="48530" x="2316163" y="3236913"/>
          <p14:tracePt t="48537" x="2336800" y="3236913"/>
          <p14:tracePt t="48546" x="2362200" y="3244850"/>
          <p14:tracePt t="48554" x="2387600" y="3257550"/>
          <p14:tracePt t="48562" x="2414588" y="3257550"/>
          <p14:tracePt t="48570" x="2446338" y="3257550"/>
          <p14:tracePt t="48580" x="2492375" y="3257550"/>
          <p14:tracePt t="48585" x="2530475" y="3263900"/>
          <p14:tracePt t="48593" x="2543175" y="3263900"/>
          <p14:tracePt t="48601" x="2563813" y="3263900"/>
          <p14:tracePt t="48611" x="2589213" y="3270250"/>
          <p14:tracePt t="48617" x="2614613" y="3270250"/>
          <p14:tracePt t="48626" x="2641600" y="3270250"/>
          <p14:tracePt t="48634" x="2654300" y="3270250"/>
          <p14:tracePt t="48642" x="2679700" y="3270250"/>
          <p14:tracePt t="48649" x="2706688" y="3270250"/>
          <p14:tracePt t="48658" x="2738438" y="3270250"/>
          <p14:tracePt t="48666" x="2757488" y="3270250"/>
          <p14:tracePt t="48674" x="2784475" y="3270250"/>
          <p14:tracePt t="48682" x="2809875" y="3270250"/>
          <p14:tracePt t="48690" x="2822575" y="3270250"/>
          <p14:tracePt t="48698" x="2835275" y="3270250"/>
          <p14:tracePt t="48706" x="2855913" y="3270250"/>
          <p14:tracePt t="48714" x="2868613" y="3270250"/>
          <p14:tracePt t="48722" x="2874963" y="3270250"/>
          <p14:tracePt t="48730" x="2894013" y="3270250"/>
          <p14:tracePt t="48738" x="2914650" y="3270250"/>
          <p14:tracePt t="48748" x="2933700" y="3270250"/>
          <p14:tracePt t="48754" x="2965450" y="3270250"/>
          <p14:tracePt t="48763" x="2992438" y="3270250"/>
          <p14:tracePt t="48769" x="3017838" y="3270250"/>
          <p14:tracePt t="48781" x="3043238" y="3263900"/>
          <p14:tracePt t="48785" x="3070225" y="3263900"/>
          <p14:tracePt t="48793" x="3101975" y="3251200"/>
          <p14:tracePt t="48801" x="3127375" y="3244850"/>
          <p14:tracePt t="48811" x="3154363" y="3236913"/>
          <p14:tracePt t="48817" x="3173413" y="3236913"/>
          <p14:tracePt t="48824" x="3192463" y="3236913"/>
          <p14:tracePt t="48832" x="3219450" y="3224213"/>
          <p14:tracePt t="48840" x="3232150" y="3217863"/>
          <p14:tracePt t="48849" x="3244850" y="3211513"/>
          <p14:tracePt t="48857" x="3251200" y="3211513"/>
          <p14:tracePt t="48878" x="3284538" y="3198813"/>
          <p14:tracePt t="48881" x="3290888" y="3192463"/>
          <p14:tracePt t="48889" x="3309938" y="3186113"/>
          <p14:tracePt t="48898" x="3328988" y="3165475"/>
          <p14:tracePt t="48906" x="3341688" y="3152775"/>
          <p14:tracePt t="48913" x="3362325" y="3133725"/>
          <p14:tracePt t="48922" x="3375025" y="3121025"/>
          <p14:tracePt t="48930" x="3394075" y="3101975"/>
          <p14:tracePt t="48937" x="3400425" y="3095625"/>
          <p14:tracePt t="48947" x="3406775" y="3081338"/>
          <p14:tracePt t="48954" x="3406775" y="3074988"/>
          <p14:tracePt t="48962" x="3406775" y="3068638"/>
          <p14:tracePt t="48969" x="3413125" y="3062288"/>
          <p14:tracePt t="48985" x="3413125" y="3049588"/>
          <p14:tracePt t="48994" x="3413125" y="3043238"/>
          <p14:tracePt t="49002" x="3413125" y="3036888"/>
          <p14:tracePt t="49018" x="3413125" y="3024188"/>
          <p14:tracePt t="49034" x="3413125" y="3009900"/>
          <p14:tracePt t="49043" x="3413125" y="2990850"/>
          <p14:tracePt t="49049" x="3413125" y="2978150"/>
          <p14:tracePt t="49058" x="3413125" y="2965450"/>
          <p14:tracePt t="49065" x="3413125" y="2959100"/>
          <p14:tracePt t="49074" x="3406775" y="2952750"/>
          <p14:tracePt t="49082" x="3400425" y="2938463"/>
          <p14:tracePt t="49090" x="3394075" y="2932113"/>
          <p14:tracePt t="49097" x="3375025" y="2919413"/>
          <p14:tracePt t="49106" x="3362325" y="2906713"/>
          <p14:tracePt t="49114" x="3348038" y="2906713"/>
          <p14:tracePt t="49122" x="3328988" y="2900363"/>
          <p14:tracePt t="49130" x="3316288" y="2894013"/>
          <p14:tracePt t="49138" x="3276600" y="2881313"/>
          <p14:tracePt t="49147" x="3263900" y="2881313"/>
          <p14:tracePt t="49154" x="3232150" y="2881313"/>
          <p14:tracePt t="49162" x="3205163" y="2874963"/>
          <p14:tracePt t="49170" x="3160713" y="2860675"/>
          <p14:tracePt t="49182" x="3108325" y="2854325"/>
          <p14:tracePt t="49185" x="3063875" y="2854325"/>
          <p14:tracePt t="49194" x="2998788" y="2835275"/>
          <p14:tracePt t="49201" x="2946400" y="2822575"/>
          <p14:tracePt t="49211" x="2874963" y="2822575"/>
          <p14:tracePt t="49218" x="2835275" y="2816225"/>
          <p14:tracePt t="49226" x="2790825" y="2816225"/>
          <p14:tracePt t="49233" x="2763838" y="2816225"/>
          <p14:tracePt t="49243" x="2732088" y="2803525"/>
          <p14:tracePt t="49250" x="2706688" y="2803525"/>
          <p14:tracePt t="49258" x="2693988" y="2803525"/>
          <p14:tracePt t="49265" x="2679700" y="2803525"/>
          <p14:tracePt t="49274" x="2673350" y="2803525"/>
          <p14:tracePt t="49282" x="2667000" y="2803525"/>
          <p14:tracePt t="49290" x="2660650" y="2803525"/>
          <p14:tracePt t="49298" x="2654300" y="2803525"/>
          <p14:tracePt t="49306" x="2628900" y="2803525"/>
          <p14:tracePt t="49314" x="2622550" y="2803525"/>
          <p14:tracePt t="49322" x="2601913" y="2803525"/>
          <p14:tracePt t="49331" x="2589213" y="2803525"/>
          <p14:tracePt t="49338" x="2563813" y="2803525"/>
          <p14:tracePt t="49346" x="2517775" y="2803525"/>
          <p14:tracePt t="49353" x="2492375" y="2809875"/>
          <p14:tracePt t="49361" x="2459038" y="2809875"/>
          <p14:tracePt t="49369" x="2414588" y="2828925"/>
          <p14:tracePt t="49378" x="2387600" y="2835275"/>
          <p14:tracePt t="49385" x="2374900" y="2835275"/>
          <p14:tracePt t="49393" x="2349500" y="2854325"/>
          <p14:tracePt t="49401" x="2330450" y="2860675"/>
          <p14:tracePt t="49417" x="2316163" y="2860675"/>
          <p14:tracePt t="49425" x="2309813" y="2860675"/>
          <p14:tracePt t="49433" x="2303463" y="2867025"/>
          <p14:tracePt t="49441" x="2290763" y="2874963"/>
          <p14:tracePt t="49457" x="2284413" y="2881313"/>
          <p14:tracePt t="49473" x="2271713" y="2887663"/>
          <p14:tracePt t="49481" x="2265363" y="2894013"/>
          <p14:tracePt t="49489" x="2259013" y="2900363"/>
          <p14:tracePt t="49498" x="2238375" y="2913063"/>
          <p14:tracePt t="49506" x="2238375" y="2919413"/>
          <p14:tracePt t="49514" x="2232025" y="2932113"/>
          <p14:tracePt t="49531" x="2225675" y="2952750"/>
          <p14:tracePt t="49538" x="2219325" y="2959100"/>
          <p14:tracePt t="49546" x="2219325" y="2971800"/>
          <p14:tracePt t="49553" x="2219325" y="2978150"/>
          <p14:tracePt t="49562" x="2219325" y="2990850"/>
          <p14:tracePt t="49569" x="2219325" y="2997200"/>
          <p14:tracePt t="49577" x="2219325" y="3009900"/>
          <p14:tracePt t="49585" x="2219325" y="3016250"/>
          <p14:tracePt t="49594" x="2212975" y="3030538"/>
          <p14:tracePt t="49602" x="2212975" y="3036888"/>
          <p14:tracePt t="49609" x="2212975" y="3043238"/>
          <p14:tracePt t="49618" x="2212975" y="3055938"/>
          <p14:tracePt t="49626" x="2212975" y="3062288"/>
          <p14:tracePt t="49634" x="2212975" y="3074988"/>
          <p14:tracePt t="49649" x="2212975" y="3095625"/>
          <p14:tracePt t="49658" x="2212975" y="3101975"/>
          <p14:tracePt t="49666" x="2225675" y="3114675"/>
          <p14:tracePt t="49674" x="2238375" y="3127375"/>
          <p14:tracePt t="49683" x="2244725" y="3133725"/>
          <p14:tracePt t="49690" x="2259013" y="3152775"/>
          <p14:tracePt t="49706" x="2271713" y="3159125"/>
          <p14:tracePt t="49714" x="2278063" y="3165475"/>
          <p14:tracePt t="49722" x="2284413" y="3173413"/>
          <p14:tracePt t="49731" x="2290763" y="3173413"/>
          <p14:tracePt t="49737" x="2316163" y="3179763"/>
          <p14:tracePt t="49746" x="2324100" y="3186113"/>
          <p14:tracePt t="49753" x="2336800" y="3192463"/>
          <p14:tracePt t="49764" x="2362200" y="3198813"/>
          <p14:tracePt t="49779" x="2420938" y="3224213"/>
          <p14:tracePt t="49786" x="2473325" y="3251200"/>
          <p14:tracePt t="49796" x="2536825" y="3270250"/>
          <p14:tracePt t="49801" x="2635250" y="3302000"/>
          <p14:tracePt t="49810" x="2713038" y="3328988"/>
          <p14:tracePt t="49817" x="2778125" y="3348038"/>
          <p14:tracePt t="49828" x="2874963" y="3386138"/>
          <p14:tracePt t="49834" x="2965450" y="3400425"/>
          <p14:tracePt t="49842" x="3030538" y="3406775"/>
          <p14:tracePt t="49851" x="3095625" y="3419475"/>
          <p14:tracePt t="49858" x="3141663" y="3419475"/>
          <p14:tracePt t="49866" x="3186113" y="3419475"/>
          <p14:tracePt t="49873" x="3232150" y="3419475"/>
          <p14:tracePt t="49882" x="3270250" y="3419475"/>
          <p14:tracePt t="49890" x="3303588" y="3419475"/>
          <p14:tracePt t="49898" x="3335338" y="3419475"/>
          <p14:tracePt t="49906" x="3368675" y="3419475"/>
          <p14:tracePt t="49914" x="3406775" y="3406775"/>
          <p14:tracePt t="49922" x="3471863" y="3394075"/>
          <p14:tracePt t="49931" x="3536950" y="3373438"/>
          <p14:tracePt t="49938" x="3582988" y="3367088"/>
          <p14:tracePt t="49946" x="3667125" y="3341688"/>
          <p14:tracePt t="49953" x="3732213" y="3308350"/>
          <p14:tracePt t="49962" x="3795713" y="3295650"/>
          <p14:tracePt t="49983" x="3913188" y="3263900"/>
          <p14:tracePt t="49986" x="3946525" y="3251200"/>
          <p14:tracePt t="49995" x="3971925" y="3236913"/>
          <p14:tracePt t="50002" x="3997325" y="3230563"/>
          <p14:tracePt t="50010" x="4024313" y="3224213"/>
          <p14:tracePt t="50018" x="4049713" y="3205163"/>
          <p14:tracePt t="50028" x="4056063" y="3198813"/>
          <p14:tracePt t="50034" x="4062413" y="3192463"/>
          <p14:tracePt t="50042" x="4075113" y="3179763"/>
          <p14:tracePt t="50052" x="4087813" y="3159125"/>
          <p14:tracePt t="50065" x="4102100" y="3146425"/>
          <p14:tracePt t="50073" x="4102100" y="3140075"/>
          <p14:tracePt t="50081" x="4102100" y="3121025"/>
          <p14:tracePt t="50090" x="4102100" y="3095625"/>
          <p14:tracePt t="50098" x="4102100" y="3081338"/>
          <p14:tracePt t="50106" x="4102100" y="3074988"/>
          <p14:tracePt t="50115" x="4087813" y="3055938"/>
          <p14:tracePt t="50122" x="4081463" y="3049588"/>
          <p14:tracePt t="50146" x="4075113" y="3036888"/>
          <p14:tracePt t="50153" x="4068763" y="3030538"/>
          <p14:tracePt t="50162" x="4062413" y="3024188"/>
          <p14:tracePt t="50169" x="4056063" y="3016250"/>
          <p14:tracePt t="50178" x="4043363" y="3009900"/>
          <p14:tracePt t="50186" x="4030663" y="3003550"/>
          <p14:tracePt t="50195" x="4003675" y="2984500"/>
          <p14:tracePt t="50202" x="3978275" y="2971800"/>
          <p14:tracePt t="50210" x="3919538" y="2952750"/>
          <p14:tracePt t="50218" x="3854450" y="2938463"/>
          <p14:tracePt t="50228" x="3789363" y="2919413"/>
          <p14:tracePt t="50233" x="3692525" y="2881313"/>
          <p14:tracePt t="50241" x="3614738" y="2881313"/>
          <p14:tracePt t="50251" x="3549650" y="2860675"/>
          <p14:tracePt t="50257" x="3471863" y="2847975"/>
          <p14:tracePt t="50266" x="3425825" y="2847975"/>
          <p14:tracePt t="50273" x="3362325" y="2847975"/>
          <p14:tracePt t="50281" x="3303588" y="2847975"/>
          <p14:tracePt t="50290" x="3225800" y="2847975"/>
          <p14:tracePt t="50298" x="3179763" y="2847975"/>
          <p14:tracePt t="50306" x="3121025" y="2847975"/>
          <p14:tracePt t="50315" x="3055938" y="2847975"/>
          <p14:tracePt t="50322" x="3030538" y="2860675"/>
          <p14:tracePt t="50331" x="2971800" y="2867025"/>
          <p14:tracePt t="50337" x="2933700" y="2887663"/>
          <p14:tracePt t="50346" x="2900363" y="2894013"/>
          <p14:tracePt t="50353" x="2862263" y="2913063"/>
          <p14:tracePt t="50362" x="2822575" y="2932113"/>
          <p14:tracePt t="50369" x="2790825" y="2946400"/>
          <p14:tracePt t="50378" x="2751138" y="2971800"/>
          <p14:tracePt t="50386" x="2725738" y="2990850"/>
          <p14:tracePt t="50396" x="2686050" y="3003550"/>
          <p14:tracePt t="50401" x="2673350" y="3024188"/>
          <p14:tracePt t="50409" x="2654300" y="3036888"/>
          <p14:tracePt t="50417" x="2641600" y="3049588"/>
          <p14:tracePt t="50426" x="2635250" y="3055938"/>
          <p14:tracePt t="50433" x="2622550" y="3068638"/>
          <p14:tracePt t="50441" x="2614613" y="3074988"/>
          <p14:tracePt t="50449" x="2614613" y="3087688"/>
          <p14:tracePt t="50457" x="2608263" y="3101975"/>
          <p14:tracePt t="50466" x="2608263" y="3121025"/>
          <p14:tracePt t="50473" x="2608263" y="3133725"/>
          <p14:tracePt t="50480" x="2608263" y="3140075"/>
          <p14:tracePt t="50489" x="2608263" y="3152775"/>
          <p14:tracePt t="50497" x="2622550" y="3173413"/>
          <p14:tracePt t="50505" x="2660650" y="3198813"/>
          <p14:tracePt t="50514" x="2667000" y="3205163"/>
          <p14:tracePt t="50522" x="2700338" y="3211513"/>
          <p14:tracePt t="50530" x="2713038" y="3230563"/>
          <p14:tracePt t="50537" x="2725738" y="3230563"/>
          <p14:tracePt t="50545" x="2751138" y="3244850"/>
          <p14:tracePt t="50553" x="2771775" y="3251200"/>
          <p14:tracePt t="50561" x="2778125" y="3251200"/>
          <p14:tracePt t="50569" x="2809875" y="3276600"/>
          <p14:tracePt t="50577" x="2822575" y="3276600"/>
          <p14:tracePt t="50585" x="2849563" y="3295650"/>
          <p14:tracePt t="50595" x="2862263" y="3302000"/>
          <p14:tracePt t="50601" x="2887663" y="3302000"/>
          <p14:tracePt t="50609" x="2900363" y="3308350"/>
          <p14:tracePt t="50617" x="2927350" y="3314700"/>
          <p14:tracePt t="50626" x="2978150" y="3335338"/>
          <p14:tracePt t="50633" x="3011488" y="3348038"/>
          <p14:tracePt t="50641" x="3063875" y="3354388"/>
          <p14:tracePt t="50649" x="3141663" y="3367088"/>
          <p14:tracePt t="50657" x="3198813" y="3379788"/>
          <p14:tracePt t="50666" x="3263900" y="3379788"/>
          <p14:tracePt t="50673" x="3328988" y="3386138"/>
          <p14:tracePt t="50681" x="3400425" y="3386138"/>
          <p14:tracePt t="50689" x="3465513" y="3386138"/>
          <p14:tracePt t="50697" x="3543300" y="3386138"/>
          <p14:tracePt t="50705" x="3602038" y="3386138"/>
          <p14:tracePt t="50714" x="3686175" y="3373438"/>
          <p14:tracePt t="50721" x="3757613" y="3373438"/>
          <p14:tracePt t="50730" x="3841750" y="3348038"/>
          <p14:tracePt t="50737" x="3887788" y="3341688"/>
          <p14:tracePt t="50745" x="3952875" y="3314700"/>
          <p14:tracePt t="50753" x="3990975" y="3314700"/>
          <p14:tracePt t="50761" x="4024313" y="3308350"/>
          <p14:tracePt t="50769" x="4068763" y="3295650"/>
          <p14:tracePt t="50777" x="4095750" y="3289300"/>
          <p14:tracePt t="50785" x="4121150" y="3282950"/>
          <p14:tracePt t="50793" x="4146550" y="3276600"/>
          <p14:tracePt t="50801" x="4173538" y="3257550"/>
          <p14:tracePt t="50809" x="4186238" y="3244850"/>
          <p14:tracePt t="50817" x="4205288" y="3230563"/>
          <p14:tracePt t="50826" x="4211638" y="3230563"/>
          <p14:tracePt t="50833" x="4224338" y="3224213"/>
          <p14:tracePt t="50841" x="4230688" y="3211513"/>
          <p14:tracePt t="50857" x="4237038" y="3205163"/>
          <p14:tracePt t="50867" x="4244975" y="3198813"/>
          <p14:tracePt t="50873" x="4244975" y="3192463"/>
          <p14:tracePt t="50882" x="4244975" y="3186113"/>
          <p14:tracePt t="50890" x="4244975" y="3173413"/>
          <p14:tracePt t="50906" x="4244975" y="3146425"/>
          <p14:tracePt t="50915" x="4244975" y="3133725"/>
          <p14:tracePt t="50921" x="4244975" y="3108325"/>
          <p14:tracePt t="50929" x="4244975" y="3095625"/>
          <p14:tracePt t="50937" x="4244975" y="3087688"/>
          <p14:tracePt t="50946" x="4217988" y="3055938"/>
          <p14:tracePt t="50953" x="4205288" y="3036888"/>
          <p14:tracePt t="50962" x="4186238" y="3024188"/>
          <p14:tracePt t="50969" x="4159250" y="2997200"/>
          <p14:tracePt t="50978" x="4146550" y="2997200"/>
          <p14:tracePt t="50986" x="4121150" y="2978150"/>
          <p14:tracePt t="50994" x="4114800" y="2978150"/>
          <p14:tracePt t="51001" x="4095750" y="2965450"/>
          <p14:tracePt t="51010" x="4049713" y="2965450"/>
          <p14:tracePt t="51018" x="3997325" y="2946400"/>
          <p14:tracePt t="51027" x="3952875" y="2946400"/>
          <p14:tracePt t="51033" x="3887788" y="2932113"/>
          <p14:tracePt t="51042" x="3835400" y="2919413"/>
          <p14:tracePt t="51052" x="3763963" y="2919413"/>
          <p14:tracePt t="51058" x="3711575" y="2919413"/>
          <p14:tracePt t="51067" x="3667125" y="2919413"/>
          <p14:tracePt t="51073" x="3621088" y="2919413"/>
          <p14:tracePt t="51083" x="3589338" y="2919413"/>
          <p14:tracePt t="51089" x="3568700" y="2919413"/>
          <p14:tracePt t="51097" x="3549650" y="2919413"/>
          <p14:tracePt t="51105" x="3530600" y="2919413"/>
          <p14:tracePt t="51113" x="3505200" y="2932113"/>
          <p14:tracePt t="51121" x="3490913" y="2938463"/>
          <p14:tracePt t="51129" x="3478213" y="2959100"/>
          <p14:tracePt t="51137" x="3459163" y="2971800"/>
          <p14:tracePt t="51145" x="3440113" y="2997200"/>
          <p14:tracePt t="51153" x="3433763" y="3003550"/>
          <p14:tracePt t="51161" x="3425825" y="3016250"/>
          <p14:tracePt t="51168" x="3413125" y="3043238"/>
          <p14:tracePt t="51177" x="3413125" y="3068638"/>
          <p14:tracePt t="51185" x="3413125" y="3101975"/>
          <p14:tracePt t="51194" x="3413125" y="3121025"/>
          <p14:tracePt t="51202" x="3413125" y="3133725"/>
          <p14:tracePt t="51210" x="3413125" y="3146425"/>
          <p14:tracePt t="51218" x="3419475" y="3165475"/>
          <p14:tracePt t="51226" x="3440113" y="3198813"/>
          <p14:tracePt t="51234" x="3465513" y="3224213"/>
          <p14:tracePt t="51242" x="3484563" y="3244850"/>
          <p14:tracePt t="51251" x="3497263" y="3251200"/>
          <p14:tracePt t="51257" x="3536950" y="3276600"/>
          <p14:tracePt t="51267" x="3556000" y="3282950"/>
          <p14:tracePt t="51273" x="3582988" y="3302000"/>
          <p14:tracePt t="51282" x="3608388" y="3308350"/>
          <p14:tracePt t="51290" x="3646488" y="3328988"/>
          <p14:tracePt t="51299" x="3673475" y="3328988"/>
          <p14:tracePt t="51306" x="3717925" y="3341688"/>
          <p14:tracePt t="51316" x="3829050" y="3360738"/>
          <p14:tracePt t="51321" x="3906838" y="3373438"/>
          <p14:tracePt t="51330" x="3997325" y="3400425"/>
          <p14:tracePt t="51338" x="4087813" y="3400425"/>
          <p14:tracePt t="51345" x="4211638" y="3432175"/>
          <p14:tracePt t="51353" x="4276725" y="3432175"/>
          <p14:tracePt t="51361" x="4335463" y="3432175"/>
          <p14:tracePt t="51369" x="4400550" y="3444875"/>
          <p14:tracePt t="51377" x="4465638" y="3444875"/>
          <p14:tracePt t="51385" x="4497388" y="3444875"/>
          <p14:tracePt t="51393" x="4529138" y="3444875"/>
          <p14:tracePt t="51401" x="4562475" y="3444875"/>
          <p14:tracePt t="51409" x="4587875" y="3444875"/>
          <p14:tracePt t="51417" x="4627563" y="3432175"/>
          <p14:tracePt t="51425" x="4672013" y="3413125"/>
          <p14:tracePt t="51433" x="4705350" y="3386138"/>
          <p14:tracePt t="51441" x="4724400" y="3367088"/>
          <p14:tracePt t="51449" x="4749800" y="3341688"/>
          <p14:tracePt t="51457" x="4783138" y="3314700"/>
          <p14:tracePt t="51465" x="4795838" y="3282950"/>
          <p14:tracePt t="51473" x="4814888" y="3257550"/>
          <p14:tracePt t="51482" x="4821238" y="3236913"/>
          <p14:tracePt t="51488" x="4835525" y="3211513"/>
          <p14:tracePt t="51497" x="4841875" y="3198813"/>
          <p14:tracePt t="51505" x="4841875" y="3192463"/>
          <p14:tracePt t="51513" x="4841875" y="3179763"/>
          <p14:tracePt t="51529" x="4841875" y="3173413"/>
          <p14:tracePt t="51537" x="4841875" y="3159125"/>
          <p14:tracePt t="51553" x="4841875" y="3152775"/>
          <p14:tracePt t="51561" x="4841875" y="3127375"/>
          <p14:tracePt t="51569" x="4841875" y="3114675"/>
          <p14:tracePt t="51578" x="4827588" y="3087688"/>
          <p14:tracePt t="51587" x="4821238" y="3081338"/>
          <p14:tracePt t="51602" x="4808538" y="3068638"/>
          <p14:tracePt t="51610" x="4789488" y="3055938"/>
          <p14:tracePt t="51619" x="4757738" y="3043238"/>
          <p14:tracePt t="51626" x="4724400" y="3036888"/>
          <p14:tracePt t="51635" x="4672013" y="3016250"/>
          <p14:tracePt t="51642" x="4594225" y="3016250"/>
          <p14:tracePt t="51650" x="4484688" y="2990850"/>
          <p14:tracePt t="51658" x="4406900" y="2978150"/>
          <p14:tracePt t="51666" x="4302125" y="2965450"/>
          <p14:tracePt t="51675" x="4224338" y="2965450"/>
          <p14:tracePt t="51683" x="4159250" y="2965450"/>
          <p14:tracePt t="51690" x="4108450" y="2946400"/>
          <p14:tracePt t="51699" x="4075113" y="2946400"/>
          <p14:tracePt t="51706" x="4030663" y="2946400"/>
          <p14:tracePt t="51714" x="4003675" y="2946400"/>
          <p14:tracePt t="51721" x="3990975" y="2946400"/>
          <p14:tracePt t="51734" x="3978275" y="2946400"/>
          <p14:tracePt t="51737" x="3965575" y="2946400"/>
          <p14:tracePt t="51748" x="3946525" y="2946400"/>
          <p14:tracePt t="51753" x="3932238" y="2946400"/>
          <p14:tracePt t="51762" x="3906838" y="2965450"/>
          <p14:tracePt t="51770" x="3894138" y="2971800"/>
          <p14:tracePt t="51778" x="3854450" y="3003550"/>
          <p14:tracePt t="51787" x="3829050" y="3016250"/>
          <p14:tracePt t="51794" x="3822700" y="3024188"/>
          <p14:tracePt t="51802" x="3803650" y="3043238"/>
          <p14:tracePt t="51810" x="3783013" y="3049588"/>
          <p14:tracePt t="51819" x="3776663" y="3062288"/>
          <p14:tracePt t="51826" x="3776663" y="3074988"/>
          <p14:tracePt t="51835" x="3776663" y="3081338"/>
          <p14:tracePt t="51842" x="3776663" y="3108325"/>
          <p14:tracePt t="51849" x="3776663" y="3121025"/>
          <p14:tracePt t="51858" x="3776663" y="3133725"/>
          <p14:tracePt t="51867" x="3795713" y="3152775"/>
          <p14:tracePt t="51884" x="3848100" y="3192463"/>
          <p14:tracePt t="51889" x="3875088" y="3211513"/>
          <p14:tracePt t="51898" x="3919538" y="3244850"/>
          <p14:tracePt t="51905" x="3990975" y="3276600"/>
          <p14:tracePt t="51916" x="4024313" y="3295650"/>
          <p14:tracePt t="51921" x="4075113" y="3302000"/>
          <p14:tracePt t="51930" x="4127500" y="3322638"/>
          <p14:tracePt t="51938" x="4159250" y="3335338"/>
          <p14:tracePt t="51946" x="4186238" y="3341688"/>
          <p14:tracePt t="51953" x="4217988" y="3348038"/>
          <p14:tracePt t="51961" x="4244975" y="3360738"/>
          <p14:tracePt t="51969" x="4276725" y="3360738"/>
          <p14:tracePt t="51977" x="4329113" y="3367088"/>
          <p14:tracePt t="51985" x="4373563" y="3379788"/>
          <p14:tracePt t="51994" x="4438650" y="3379788"/>
          <p14:tracePt t="52001" x="4497388" y="3379788"/>
          <p14:tracePt t="52010" x="4543425" y="3379788"/>
          <p14:tracePt t="52018" x="4594225" y="3379788"/>
          <p14:tracePt t="52026" x="4640263" y="3379788"/>
          <p14:tracePt t="52033" x="4705350" y="3373438"/>
          <p14:tracePt t="52042" x="4737100" y="3367088"/>
          <p14:tracePt t="52049" x="4789488" y="3354388"/>
          <p14:tracePt t="52058" x="4802188" y="3348038"/>
          <p14:tracePt t="52066" x="4841875" y="3322638"/>
          <p14:tracePt t="52074" x="4867275" y="3289300"/>
          <p14:tracePt t="52084" x="4879975" y="3282950"/>
          <p14:tracePt t="52089" x="4899025" y="3270250"/>
          <p14:tracePt t="52098" x="4899025" y="3257550"/>
          <p14:tracePt t="52106" x="4906963" y="3251200"/>
          <p14:tracePt t="52117" x="4906963" y="3244850"/>
          <p14:tracePt t="52122" x="4913313" y="3224213"/>
          <p14:tracePt t="52129" x="4913313" y="3205163"/>
          <p14:tracePt t="52137" x="4919663" y="3186113"/>
          <p14:tracePt t="52146" x="4919663" y="3159125"/>
          <p14:tracePt t="52154" x="4919663" y="3146425"/>
          <p14:tracePt t="52162" x="4919663" y="3140075"/>
          <p14:tracePt t="52170" x="4919663" y="3121025"/>
          <p14:tracePt t="52186" x="4919663" y="3114675"/>
          <p14:tracePt t="52194" x="4919663" y="3108325"/>
          <p14:tracePt t="52210" x="4913313" y="3095625"/>
          <p14:tracePt t="52218" x="4906963" y="3087688"/>
          <p14:tracePt t="52226" x="4892675" y="3068638"/>
          <p14:tracePt t="52234" x="4886325" y="3068638"/>
          <p14:tracePt t="52242" x="4879975" y="3062288"/>
          <p14:tracePt t="52250" x="4854575" y="3049588"/>
          <p14:tracePt t="52258" x="4841875" y="3043238"/>
          <p14:tracePt t="52266" x="4814888" y="3036888"/>
          <p14:tracePt t="52274" x="4770438" y="3024188"/>
          <p14:tracePt t="52284" x="4705350" y="3003550"/>
          <p14:tracePt t="52290" x="4652963" y="2990850"/>
          <p14:tracePt t="52298" x="4594225" y="2990850"/>
          <p14:tracePt t="52306" x="4556125" y="2990850"/>
          <p14:tracePt t="52317" x="4491038" y="2990850"/>
          <p14:tracePt t="52322" x="4425950" y="2990850"/>
          <p14:tracePt t="52330" x="4367213" y="2990850"/>
          <p14:tracePt t="52338" x="4302125" y="2990850"/>
          <p14:tracePt t="52347" x="4257675" y="2990850"/>
          <p14:tracePt t="52354" x="4211638" y="2990850"/>
          <p14:tracePt t="52362" x="4173538" y="2997200"/>
          <p14:tracePt t="52370" x="4146550" y="3003550"/>
          <p14:tracePt t="52378" x="4140200" y="3003550"/>
          <p14:tracePt t="52386" x="4121150" y="3009900"/>
          <p14:tracePt t="52394" x="4108450" y="3030538"/>
          <p14:tracePt t="52402" x="4087813" y="3036888"/>
          <p14:tracePt t="52410" x="4075113" y="3049588"/>
          <p14:tracePt t="52419" x="4056063" y="3055938"/>
          <p14:tracePt t="52426" x="4049713" y="3062288"/>
          <p14:tracePt t="52434" x="4037013" y="3087688"/>
          <p14:tracePt t="52442" x="4030663" y="3114675"/>
          <p14:tracePt t="52450" x="4030663" y="3140075"/>
          <p14:tracePt t="52458" x="4030663" y="3159125"/>
          <p14:tracePt t="52467" x="4030663" y="3179763"/>
          <p14:tracePt t="52474" x="4043363" y="3205163"/>
          <p14:tracePt t="52482" x="4075113" y="3230563"/>
          <p14:tracePt t="52489" x="4121150" y="3251200"/>
          <p14:tracePt t="52498" x="4159250" y="3270250"/>
          <p14:tracePt t="52505" x="4186238" y="3282950"/>
          <p14:tracePt t="52516" x="4237038" y="3302000"/>
          <p14:tracePt t="52521" x="4257675" y="3308350"/>
          <p14:tracePt t="52529" x="4308475" y="3328988"/>
          <p14:tracePt t="52538" x="4360863" y="3354388"/>
          <p14:tracePt t="52546" x="4406900" y="3360738"/>
          <p14:tracePt t="52553" x="4471988" y="3379788"/>
          <p14:tracePt t="52562" x="4510088" y="3394075"/>
          <p14:tracePt t="52571" x="4556125" y="3394075"/>
          <p14:tracePt t="52577" x="4606925" y="3400425"/>
          <p14:tracePt t="52585" x="4652963" y="3400425"/>
          <p14:tracePt t="52593" x="4699000" y="3400425"/>
          <p14:tracePt t="52601" x="4776788" y="3400425"/>
          <p14:tracePt t="52609" x="4835525" y="3400425"/>
          <p14:tracePt t="52617" x="4899025" y="3400425"/>
          <p14:tracePt t="52625" x="4945063" y="3400425"/>
          <p14:tracePt t="52633" x="5003800" y="3400425"/>
          <p14:tracePt t="52643" x="5087938" y="3373438"/>
          <p14:tracePt t="52650" x="5140325" y="3360738"/>
          <p14:tracePt t="52658" x="5159375" y="3348038"/>
          <p14:tracePt t="52668" x="5197475" y="3328988"/>
          <p14:tracePt t="52673" x="5211763" y="3322638"/>
          <p14:tracePt t="52684" x="5218113" y="3314700"/>
          <p14:tracePt t="52690" x="5237163" y="3302000"/>
          <p14:tracePt t="52700" x="5243513" y="3295650"/>
          <p14:tracePt t="52705" x="5243513" y="3282950"/>
          <p14:tracePt t="52714" x="5243513" y="3263900"/>
          <p14:tracePt t="52721" x="5243513" y="3244850"/>
          <p14:tracePt t="52733" x="5249863" y="3217863"/>
          <p14:tracePt t="52737" x="5249863" y="3198813"/>
          <p14:tracePt t="52746" x="5249863" y="3179763"/>
          <p14:tracePt t="52754" x="5249863" y="3159125"/>
          <p14:tracePt t="52762" x="5249863" y="3140075"/>
          <p14:tracePt t="52770" x="5249863" y="3121025"/>
          <p14:tracePt t="52782" x="5243513" y="3114675"/>
          <p14:tracePt t="52786" x="5224463" y="3095625"/>
          <p14:tracePt t="52794" x="5224463" y="3087688"/>
          <p14:tracePt t="52802" x="5211763" y="3062288"/>
          <p14:tracePt t="52810" x="5205413" y="3062288"/>
          <p14:tracePt t="52819" x="5197475" y="3043238"/>
          <p14:tracePt t="52826" x="5184775" y="3030538"/>
          <p14:tracePt t="52834" x="5146675" y="3003550"/>
          <p14:tracePt t="52842" x="5119688" y="2990850"/>
          <p14:tracePt t="52850" x="5081588" y="2971800"/>
          <p14:tracePt t="52858" x="5029200" y="2946400"/>
          <p14:tracePt t="52869" x="4951413" y="2906713"/>
          <p14:tracePt t="52873" x="4886325" y="2900363"/>
          <p14:tracePt t="52882" x="4808538" y="2874963"/>
          <p14:tracePt t="52889" x="4743450" y="2860675"/>
          <p14:tracePt t="52898" x="4646613" y="2841625"/>
          <p14:tracePt t="52905" x="4581525" y="2816225"/>
          <p14:tracePt t="52913" x="4522788" y="2816225"/>
          <p14:tracePt t="52922" x="4484688" y="2816225"/>
          <p14:tracePt t="52931" x="4438650" y="2816225"/>
          <p14:tracePt t="52938" x="4406900" y="2816225"/>
          <p14:tracePt t="52946" x="4394200" y="2816225"/>
          <p14:tracePt t="52953" x="4386263" y="2816225"/>
          <p14:tracePt t="52962" x="4373563" y="2816225"/>
          <p14:tracePt t="52970" x="4367213" y="2816225"/>
          <p14:tracePt t="52985" x="4354513" y="2822575"/>
          <p14:tracePt t="52994" x="4341813" y="2841625"/>
          <p14:tracePt t="53010" x="4335463" y="2874963"/>
          <p14:tracePt t="53018" x="4329113" y="2894013"/>
          <p14:tracePt t="53026" x="4329113" y="2913063"/>
          <p14:tracePt t="53034" x="4329113" y="2938463"/>
          <p14:tracePt t="53042" x="4329113" y="2952750"/>
          <p14:tracePt t="53050" x="4329113" y="2978150"/>
          <p14:tracePt t="53057" x="4329113" y="3003550"/>
          <p14:tracePt t="53068" x="4329113" y="3016250"/>
          <p14:tracePt t="53073" x="4335463" y="3036888"/>
          <p14:tracePt t="53083" x="4348163" y="3049588"/>
          <p14:tracePt t="53089" x="4360863" y="3062288"/>
          <p14:tracePt t="53103" x="4373563" y="3081338"/>
          <p14:tracePt t="53114" x="4394200" y="3087688"/>
          <p14:tracePt t="53131" x="4400550" y="3087688"/>
          <p14:tracePt t="53137" x="4413250" y="3101975"/>
          <p14:tracePt t="53153" x="4438650" y="3101975"/>
          <p14:tracePt t="53162" x="4451350" y="3114675"/>
          <p14:tracePt t="53172" x="4478338" y="3121025"/>
          <p14:tracePt t="53178" x="4491038" y="3121025"/>
          <p14:tracePt t="53184" x="4516438" y="3121025"/>
          <p14:tracePt t="53193" x="4529138" y="3121025"/>
          <p14:tracePt t="53200" x="4537075" y="3121025"/>
          <p14:tracePt t="53218" x="4543425" y="3121025"/>
          <p14:tracePt t="53482" x="4549775" y="3127375"/>
          <p14:tracePt t="53482" x="0" y="0"/>
        </p14:tracePtLst>
        <p14:tracePtLst>
          <p14:tracePt t="62207" x="1277938" y="3043238"/>
          <p14:tracePt t="62250" x="1271588" y="3036888"/>
          <p14:tracePt t="62314" x="1284288" y="3030538"/>
          <p14:tracePt t="62321" x="1343025" y="3030538"/>
          <p14:tracePt t="62329" x="1389063" y="3030538"/>
          <p14:tracePt t="62339" x="1454150" y="3030538"/>
          <p14:tracePt t="62345" x="1485900" y="3030538"/>
          <p14:tracePt t="62354" x="1519238" y="3030538"/>
          <p14:tracePt t="62361" x="1590675" y="3030538"/>
          <p14:tracePt t="62370" x="1654175" y="3030538"/>
          <p14:tracePt t="62377" x="1746250" y="3030538"/>
          <p14:tracePt t="62386" x="1836738" y="3030538"/>
          <p14:tracePt t="62394" x="1908175" y="3030538"/>
          <p14:tracePt t="62402" x="1960563" y="3030538"/>
          <p14:tracePt t="62410" x="2005013" y="3030538"/>
          <p14:tracePt t="62418" x="2032000" y="3030538"/>
          <p14:tracePt t="62425" x="2063750" y="3030538"/>
          <p14:tracePt t="62434" x="2089150" y="3030538"/>
          <p14:tracePt t="62442" x="2109788" y="3030538"/>
          <p14:tracePt t="62450" x="2135188" y="3030538"/>
          <p14:tracePt t="62458" x="2160588" y="3030538"/>
          <p14:tracePt t="62466" x="2187575" y="3030538"/>
          <p14:tracePt t="62474" x="2200275" y="3030538"/>
          <p14:tracePt t="62482" x="2206625" y="3030538"/>
          <p14:tracePt t="62490" x="2219325" y="3030538"/>
          <p14:tracePt t="62497" x="2232025" y="3016250"/>
          <p14:tracePt t="62513" x="2238375" y="3016250"/>
          <p14:tracePt t="62529" x="2252663" y="3016250"/>
          <p14:tracePt t="62537" x="2259013" y="3016250"/>
          <p14:tracePt t="62545" x="2278063" y="3009900"/>
          <p14:tracePt t="62553" x="2284413" y="3009900"/>
          <p14:tracePt t="62561" x="2297113" y="3009900"/>
          <p14:tracePt t="62570" x="2309813" y="3009900"/>
          <p14:tracePt t="62577" x="2324100" y="3009900"/>
          <p14:tracePt t="62585" x="2343150" y="3009900"/>
          <p14:tracePt t="62594" x="2349500" y="3009900"/>
          <p14:tracePt t="62602" x="2362200" y="3009900"/>
          <p14:tracePt t="62610" x="2381250" y="3009900"/>
          <p14:tracePt t="62618" x="2408238" y="3009900"/>
          <p14:tracePt t="62626" x="2420938" y="3009900"/>
          <p14:tracePt t="62634" x="2446338" y="3009900"/>
          <p14:tracePt t="62642" x="2459038" y="3009900"/>
          <p14:tracePt t="62649" x="2479675" y="3009900"/>
          <p14:tracePt t="62658" x="2486025" y="3009900"/>
          <p14:tracePt t="62698" x="2492375" y="3003550"/>
          <p14:tracePt t="62842" x="2465388" y="3003550"/>
          <p14:tracePt t="62850" x="2433638" y="3003550"/>
          <p14:tracePt t="62857" x="2387600" y="3003550"/>
          <p14:tracePt t="62865" x="2309813" y="2990850"/>
          <p14:tracePt t="62874" x="2232025" y="2978150"/>
          <p14:tracePt t="62881" x="2166938" y="2965450"/>
          <p14:tracePt t="62889" x="2057400" y="2946400"/>
          <p14:tracePt t="62897" x="1966913" y="2932113"/>
          <p14:tracePt t="62906" x="1889125" y="2932113"/>
          <p14:tracePt t="62914" x="1778000" y="2906713"/>
          <p14:tracePt t="62921" x="1674813" y="2906713"/>
          <p14:tracePt t="62929" x="1563688" y="2894013"/>
          <p14:tracePt t="62939" x="1492250" y="2894013"/>
          <p14:tracePt t="62945" x="1414463" y="2894013"/>
          <p14:tracePt t="62953" x="1382713" y="2894013"/>
          <p14:tracePt t="62960" x="1355725" y="2894013"/>
          <p14:tracePt t="62985" x="1349375" y="2894013"/>
          <p14:tracePt t="63114" x="1408113" y="2894013"/>
          <p14:tracePt t="63122" x="1498600" y="2894013"/>
          <p14:tracePt t="63129" x="1635125" y="2894013"/>
          <p14:tracePt t="63139" x="1784350" y="2894013"/>
          <p14:tracePt t="63145" x="1920875" y="2894013"/>
          <p14:tracePt t="63153" x="2109788" y="2894013"/>
          <p14:tracePt t="63161" x="2259013" y="2894013"/>
          <p14:tracePt t="63170" x="2420938" y="2894013"/>
          <p14:tracePt t="63177" x="2557463" y="2894013"/>
          <p14:tracePt t="63186" x="2693988" y="2894013"/>
          <p14:tracePt t="63193" x="2797175" y="2894013"/>
          <p14:tracePt t="63201" x="2874963" y="2894013"/>
          <p14:tracePt t="63208" x="2933700" y="2894013"/>
          <p14:tracePt t="63217" x="2952750" y="2894013"/>
          <p14:tracePt t="63324" x="2940050" y="2894013"/>
          <p14:tracePt t="63330" x="2933700" y="2894013"/>
          <p14:tracePt t="63338" x="2881313" y="2894013"/>
          <p14:tracePt t="63345" x="2835275" y="2894013"/>
          <p14:tracePt t="63354" x="2763838" y="2913063"/>
          <p14:tracePt t="63362" x="2647950" y="2913063"/>
          <p14:tracePt t="63371" x="2543175" y="2913063"/>
          <p14:tracePt t="63378" x="2387600" y="2913063"/>
          <p14:tracePt t="63386" x="2284413" y="2913063"/>
          <p14:tracePt t="63393" x="2122488" y="2913063"/>
          <p14:tracePt t="63401" x="2011363" y="2913063"/>
          <p14:tracePt t="63408" x="1862138" y="2913063"/>
          <p14:tracePt t="63417" x="1712913" y="2913063"/>
          <p14:tracePt t="63424" x="1622425" y="2913063"/>
          <p14:tracePt t="63433" x="1498600" y="2913063"/>
          <p14:tracePt t="63440" x="1441450" y="2913063"/>
          <p14:tracePt t="63450" x="1362075" y="2925763"/>
          <p14:tracePt t="63459" x="1330325" y="2925763"/>
          <p14:tracePt t="63465" x="1311275" y="2932113"/>
          <p14:tracePt t="63473" x="1304925" y="2932113"/>
          <p14:tracePt t="63524" x="1298575" y="2938463"/>
          <p14:tracePt t="63578" x="1317625" y="2938463"/>
          <p14:tracePt t="63586" x="1349375" y="2938463"/>
          <p14:tracePt t="63593" x="1395413" y="2938463"/>
          <p14:tracePt t="63602" x="1473200" y="2946400"/>
          <p14:tracePt t="63610" x="1531938" y="2946400"/>
          <p14:tracePt t="63618" x="1628775" y="2959100"/>
          <p14:tracePt t="63626" x="1706563" y="2984500"/>
          <p14:tracePt t="63634" x="1817688" y="2997200"/>
          <p14:tracePt t="63642" x="1952625" y="3016250"/>
          <p14:tracePt t="63650" x="2057400" y="3016250"/>
          <p14:tracePt t="63661" x="2147888" y="3030538"/>
          <p14:tracePt t="63665" x="2225675" y="3043238"/>
          <p14:tracePt t="63674" x="2303463" y="3043238"/>
          <p14:tracePt t="63681" x="2316163" y="3043238"/>
          <p14:tracePt t="63777" x="2316163" y="3049588"/>
          <p14:tracePt t="63785" x="2303463" y="3055938"/>
          <p14:tracePt t="63792" x="2271713" y="3055938"/>
          <p14:tracePt t="63801" x="2225675" y="3062288"/>
          <p14:tracePt t="63809" x="2181225" y="3062288"/>
          <p14:tracePt t="63817" x="2103438" y="3074988"/>
          <p14:tracePt t="63824" x="2024063" y="3074988"/>
          <p14:tracePt t="63833" x="1960563" y="3074988"/>
          <p14:tracePt t="63841" x="1855788" y="3074988"/>
          <p14:tracePt t="63849" x="1778000" y="3074988"/>
          <p14:tracePt t="63858" x="1700213" y="3087688"/>
          <p14:tracePt t="63865" x="1622425" y="3087688"/>
          <p14:tracePt t="63875" x="1590675" y="3087688"/>
          <p14:tracePt t="63881" x="1563688" y="3087688"/>
          <p14:tracePt t="63890" x="1557338" y="3087688"/>
          <p14:tracePt t="63969" x="1590675" y="3087688"/>
          <p14:tracePt t="63977" x="1635125" y="3087688"/>
          <p14:tracePt t="63985" x="1693863" y="3087688"/>
          <p14:tracePt t="63993" x="1746250" y="3087688"/>
          <p14:tracePt t="64002" x="1817688" y="3087688"/>
          <p14:tracePt t="64010" x="1927225" y="3087688"/>
          <p14:tracePt t="64018" x="2032000" y="3087688"/>
          <p14:tracePt t="64026" x="2135188" y="3087688"/>
          <p14:tracePt t="64034" x="2225675" y="3087688"/>
          <p14:tracePt t="64043" x="2316163" y="3087688"/>
          <p14:tracePt t="64050" x="2393950" y="3087688"/>
          <p14:tracePt t="64059" x="2439988" y="3087688"/>
          <p14:tracePt t="64065" x="2465388" y="3087688"/>
          <p14:tracePt t="64074" x="2473325" y="3087688"/>
          <p14:tracePt t="64194" x="2459038" y="3101975"/>
          <p14:tracePt t="64202" x="2439988" y="3101975"/>
          <p14:tracePt t="64209" x="2420938" y="3101975"/>
          <p14:tracePt t="64218" x="2393950" y="3101975"/>
          <p14:tracePt t="64226" x="2368550" y="3108325"/>
          <p14:tracePt t="64234" x="2343150" y="3108325"/>
          <p14:tracePt t="64243" x="2324100" y="3121025"/>
          <p14:tracePt t="64259" x="2303463" y="3121025"/>
          <p14:tracePt t="64338" x="2316163" y="3121025"/>
          <p14:tracePt t="64346" x="2336800" y="3121025"/>
          <p14:tracePt t="64355" x="2362200" y="3121025"/>
          <p14:tracePt t="64362" x="2393950" y="3121025"/>
          <p14:tracePt t="64370" x="2420938" y="3121025"/>
          <p14:tracePt t="64377" x="2446338" y="3121025"/>
          <p14:tracePt t="64386" x="2459038" y="3121025"/>
          <p14:tracePt t="64482" x="2439988" y="3121025"/>
          <p14:tracePt t="64491" x="2408238" y="3121025"/>
          <p14:tracePt t="64498" x="2393950" y="3121025"/>
          <p14:tracePt t="64506" x="2368550" y="3121025"/>
          <p14:tracePt t="64514" x="2355850" y="3121025"/>
          <p14:tracePt t="64524" x="2349500" y="3121025"/>
          <p14:tracePt t="64610" x="2343150" y="3121025"/>
          <p14:tracePt t="65154" x="0" y="0"/>
        </p14:tracePtLst>
        <p14:tracePtLst>
          <p14:tracePt t="75662" x="2855913" y="4068763"/>
          <p14:tracePt t="75825" x="2862263" y="4054475"/>
          <p14:tracePt t="75833" x="2862263" y="4048125"/>
          <p14:tracePt t="75841" x="2868613" y="4029075"/>
          <p14:tracePt t="75850" x="2868613" y="4003675"/>
          <p14:tracePt t="75858" x="2868613" y="3997325"/>
          <p14:tracePt t="75866" x="2868613" y="3983038"/>
          <p14:tracePt t="75873" x="2868613" y="3976688"/>
          <p14:tracePt t="75887" x="2868613" y="3963988"/>
          <p14:tracePt t="75889" x="2868613" y="3925888"/>
          <p14:tracePt t="75897" x="2862263" y="3911600"/>
          <p14:tracePt t="75905" x="2843213" y="3886200"/>
          <p14:tracePt t="75913" x="2828925" y="3867150"/>
          <p14:tracePt t="75921" x="2809875" y="3854450"/>
          <p14:tracePt t="75929" x="2790825" y="3827463"/>
          <p14:tracePt t="75937" x="2763838" y="3802063"/>
          <p14:tracePt t="75945" x="2751138" y="3789363"/>
          <p14:tracePt t="75952" x="2732088" y="3770313"/>
          <p14:tracePt t="75961" x="2719388" y="3756025"/>
          <p14:tracePt t="75969" x="2713038" y="3749675"/>
          <p14:tracePt t="75977" x="2700338" y="3730625"/>
          <p14:tracePt t="75986" x="2679700" y="3717925"/>
          <p14:tracePt t="75993" x="2679700" y="3711575"/>
          <p14:tracePt t="76001" x="2667000" y="3698875"/>
          <p14:tracePt t="76017" x="2660650" y="3692525"/>
          <p14:tracePt t="76025" x="2654300" y="3684588"/>
          <p14:tracePt t="76033" x="2647950" y="3678238"/>
          <p14:tracePt t="76041" x="2641600" y="3671888"/>
          <p14:tracePt t="76049" x="2628900" y="3665538"/>
          <p14:tracePt t="76066" x="2608263" y="3652838"/>
          <p14:tracePt t="76074" x="2595563" y="3646488"/>
          <p14:tracePt t="76082" x="2582863" y="3646488"/>
          <p14:tracePt t="76090" x="2557463" y="3633788"/>
          <p14:tracePt t="76096" x="2551113" y="3633788"/>
          <p14:tracePt t="76105" x="2536825" y="3621088"/>
          <p14:tracePt t="76113" x="2511425" y="3613150"/>
          <p14:tracePt t="76121" x="2492375" y="3606800"/>
          <p14:tracePt t="76129" x="2479675" y="3600450"/>
          <p14:tracePt t="76137" x="2452688" y="3587750"/>
          <p14:tracePt t="76145" x="2427288" y="3581400"/>
          <p14:tracePt t="76153" x="2414588" y="3575050"/>
          <p14:tracePt t="76162" x="2401888" y="3575050"/>
          <p14:tracePt t="76170" x="2374900" y="3575050"/>
          <p14:tracePt t="76178" x="2368550" y="3575050"/>
          <p14:tracePt t="76186" x="2355850" y="3575050"/>
          <p14:tracePt t="76193" x="2330450" y="3575050"/>
          <p14:tracePt t="76203" x="2316163" y="3575050"/>
          <p14:tracePt t="76210" x="2309813" y="3575050"/>
          <p14:tracePt t="76219" x="2290763" y="3575050"/>
          <p14:tracePt t="76226" x="2265363" y="3575050"/>
          <p14:tracePt t="76234" x="2252663" y="3575050"/>
          <p14:tracePt t="76241" x="2232025" y="3575050"/>
          <p14:tracePt t="76250" x="2219325" y="3575050"/>
          <p14:tracePt t="76257" x="2193925" y="3575050"/>
          <p14:tracePt t="76266" x="2181225" y="3575050"/>
          <p14:tracePt t="76274" x="2166938" y="3575050"/>
          <p14:tracePt t="76281" x="2135188" y="3575050"/>
          <p14:tracePt t="76289" x="2095500" y="3575050"/>
          <p14:tracePt t="76298" x="2076450" y="3575050"/>
          <p14:tracePt t="76305" x="2032000" y="3575050"/>
          <p14:tracePt t="76314" x="1992313" y="3575050"/>
          <p14:tracePt t="76321" x="1979613" y="3575050"/>
          <p14:tracePt t="76329" x="1952625" y="3575050"/>
          <p14:tracePt t="76337" x="1933575" y="3575050"/>
          <p14:tracePt t="76345" x="1908175" y="3575050"/>
          <p14:tracePt t="76354" x="1882775" y="3575050"/>
          <p14:tracePt t="76362" x="1855788" y="3587750"/>
          <p14:tracePt t="76370" x="1843088" y="3587750"/>
          <p14:tracePt t="76378" x="1817688" y="3594100"/>
          <p14:tracePt t="76386" x="1803400" y="3600450"/>
          <p14:tracePt t="76393" x="1784350" y="3606800"/>
          <p14:tracePt t="76403" x="1771650" y="3606800"/>
          <p14:tracePt t="76410" x="1758950" y="3606800"/>
          <p14:tracePt t="76418" x="1731963" y="3627438"/>
          <p14:tracePt t="76426" x="1719263" y="3633788"/>
          <p14:tracePt t="76434" x="1693863" y="3640138"/>
          <p14:tracePt t="76441" x="1668463" y="3659188"/>
          <p14:tracePt t="76448" x="1654175" y="3659188"/>
          <p14:tracePt t="76458" x="1635125" y="3665538"/>
          <p14:tracePt t="76466" x="1603375" y="3684588"/>
          <p14:tracePt t="76473" x="1582738" y="3692525"/>
          <p14:tracePt t="76482" x="1576388" y="3698875"/>
          <p14:tracePt t="76489" x="1570038" y="3705225"/>
          <p14:tracePt t="76497" x="1557338" y="3717925"/>
          <p14:tracePt t="76505" x="1550988" y="3724275"/>
          <p14:tracePt t="76522" x="1544638" y="3730625"/>
          <p14:tracePt t="76530" x="1544638" y="3736975"/>
          <p14:tracePt t="76538" x="1544638" y="3749675"/>
          <p14:tracePt t="76547" x="1544638" y="3770313"/>
          <p14:tracePt t="76554" x="1544638" y="3783013"/>
          <p14:tracePt t="76562" x="1544638" y="3808413"/>
          <p14:tracePt t="76570" x="1544638" y="3821113"/>
          <p14:tracePt t="76579" x="1550988" y="3833813"/>
          <p14:tracePt t="76586" x="1550988" y="3854450"/>
          <p14:tracePt t="76594" x="1570038" y="3867150"/>
          <p14:tracePt t="76603" x="1576388" y="3873500"/>
          <p14:tracePt t="76610" x="1582738" y="3879850"/>
          <p14:tracePt t="76618" x="1590675" y="3886200"/>
          <p14:tracePt t="76626" x="1597025" y="3892550"/>
          <p14:tracePt t="76634" x="1603375" y="3898900"/>
          <p14:tracePt t="76643" x="1609725" y="3905250"/>
          <p14:tracePt t="76650" x="1622425" y="3919538"/>
          <p14:tracePt t="76657" x="1641475" y="3932238"/>
          <p14:tracePt t="76666" x="1647825" y="3938588"/>
          <p14:tracePt t="76675" x="1654175" y="3944938"/>
          <p14:tracePt t="76682" x="1668463" y="3944938"/>
          <p14:tracePt t="76689" x="1693863" y="3951288"/>
          <p14:tracePt t="76698" x="1712913" y="3957638"/>
          <p14:tracePt t="76707" x="1731963" y="3963988"/>
          <p14:tracePt t="76713" x="1746250" y="3963988"/>
          <p14:tracePt t="76722" x="1771650" y="3963988"/>
          <p14:tracePt t="76729" x="1778000" y="3963988"/>
          <p14:tracePt t="76737" x="1797050" y="3970338"/>
          <p14:tracePt t="76746" x="1811338" y="3970338"/>
          <p14:tracePt t="76752" x="1849438" y="3983038"/>
          <p14:tracePt t="76761" x="1895475" y="3990975"/>
          <p14:tracePt t="76768" x="1920875" y="3990975"/>
          <p14:tracePt t="76777" x="1966913" y="3990975"/>
          <p14:tracePt t="76785" x="2017713" y="4003675"/>
          <p14:tracePt t="76793" x="2063750" y="4003675"/>
          <p14:tracePt t="76802" x="2109788" y="4010025"/>
          <p14:tracePt t="76810" x="2173288" y="4010025"/>
          <p14:tracePt t="76817" x="2219325" y="4010025"/>
          <p14:tracePt t="76825" x="2259013" y="4022725"/>
          <p14:tracePt t="76833" x="2290763" y="4022725"/>
          <p14:tracePt t="76841" x="2316163" y="4022725"/>
          <p14:tracePt t="76850" x="2336800" y="4022725"/>
          <p14:tracePt t="76858" x="2355850" y="4022725"/>
          <p14:tracePt t="76872" x="2374900" y="4022725"/>
          <p14:tracePt t="76874" x="2381250" y="4022725"/>
          <p14:tracePt t="76882" x="2393950" y="4022725"/>
          <p14:tracePt t="76889" x="2401888" y="4022725"/>
          <p14:tracePt t="76898" x="2414588" y="4022725"/>
          <p14:tracePt t="76906" x="2420938" y="4022725"/>
          <p14:tracePt t="76914" x="2446338" y="4022725"/>
          <p14:tracePt t="76922" x="2473325" y="4016375"/>
          <p14:tracePt t="76930" x="2486025" y="4010025"/>
          <p14:tracePt t="76939" x="2511425" y="3997325"/>
          <p14:tracePt t="76946" x="2536825" y="3983038"/>
          <p14:tracePt t="76954" x="2563813" y="3970338"/>
          <p14:tracePt t="76963" x="2595563" y="3957638"/>
          <p14:tracePt t="76970" x="2622550" y="3951288"/>
          <p14:tracePt t="76978" x="2647950" y="3932238"/>
          <p14:tracePt t="76987" x="2673350" y="3919538"/>
          <p14:tracePt t="76994" x="2686050" y="3911600"/>
          <p14:tracePt t="77003" x="2706688" y="3892550"/>
          <p14:tracePt t="77009" x="2713038" y="3886200"/>
          <p14:tracePt t="77020" x="2725738" y="3867150"/>
          <p14:tracePt t="77034" x="2725738" y="3848100"/>
          <p14:tracePt t="77050" x="2725738" y="3827463"/>
          <p14:tracePt t="77058" x="2725738" y="3821113"/>
          <p14:tracePt t="77065" x="2725738" y="3808413"/>
          <p14:tracePt t="77073" x="2725738" y="3802063"/>
          <p14:tracePt t="77081" x="2725738" y="3789363"/>
          <p14:tracePt t="77089" x="2725738" y="3770313"/>
          <p14:tracePt t="77098" x="2706688" y="3756025"/>
          <p14:tracePt t="77106" x="2700338" y="3749675"/>
          <p14:tracePt t="77114" x="2686050" y="3730625"/>
          <p14:tracePt t="77123" x="2667000" y="3705225"/>
          <p14:tracePt t="77139" x="2654300" y="3692525"/>
          <p14:tracePt t="77146" x="2647950" y="3684588"/>
          <p14:tracePt t="77154" x="2635250" y="3684588"/>
          <p14:tracePt t="77163" x="2628900" y="3678238"/>
          <p14:tracePt t="77170" x="2601913" y="3665538"/>
          <p14:tracePt t="77178" x="2582863" y="3665538"/>
          <p14:tracePt t="77187" x="2557463" y="3646488"/>
          <p14:tracePt t="77196" x="2551113" y="3646488"/>
          <p14:tracePt t="77202" x="2524125" y="3640138"/>
          <p14:tracePt t="77209" x="2505075" y="3640138"/>
          <p14:tracePt t="77218" x="2479675" y="3633788"/>
          <p14:tracePt t="77226" x="2452688" y="3621088"/>
          <p14:tracePt t="77235" x="2420938" y="3613150"/>
          <p14:tracePt t="77241" x="2393950" y="3606800"/>
          <p14:tracePt t="77250" x="2374900" y="3606800"/>
          <p14:tracePt t="77258" x="2355850" y="3594100"/>
          <p14:tracePt t="77266" x="2316163" y="3594100"/>
          <p14:tracePt t="77274" x="2303463" y="3594100"/>
          <p14:tracePt t="77282" x="2271713" y="3587750"/>
          <p14:tracePt t="77289" x="2238375" y="3587750"/>
          <p14:tracePt t="77297" x="2200275" y="3587750"/>
          <p14:tracePt t="77305" x="2166938" y="3587750"/>
          <p14:tracePt t="77314" x="2109788" y="3587750"/>
          <p14:tracePt t="77322" x="2063750" y="3587750"/>
          <p14:tracePt t="77330" x="2017713" y="3587750"/>
          <p14:tracePt t="77338" x="1966913" y="3594100"/>
          <p14:tracePt t="77346" x="1939925" y="3600450"/>
          <p14:tracePt t="77354" x="1908175" y="3606800"/>
          <p14:tracePt t="77362" x="1882775" y="3627438"/>
          <p14:tracePt t="77370" x="1868488" y="3627438"/>
          <p14:tracePt t="77378" x="1843088" y="3633788"/>
          <p14:tracePt t="77385" x="1830388" y="3640138"/>
          <p14:tracePt t="77393" x="1811338" y="3652838"/>
          <p14:tracePt t="77401" x="1784350" y="3659188"/>
          <p14:tracePt t="77409" x="1771650" y="3671888"/>
          <p14:tracePt t="77417" x="1758950" y="3671888"/>
          <p14:tracePt t="77425" x="1739900" y="3692525"/>
          <p14:tracePt t="77433" x="1725613" y="3705225"/>
          <p14:tracePt t="77441" x="1706563" y="3724275"/>
          <p14:tracePt t="77449" x="1693863" y="3736975"/>
          <p14:tracePt t="77457" x="1687513" y="3743325"/>
          <p14:tracePt t="77465" x="1662113" y="3770313"/>
          <p14:tracePt t="77473" x="1662113" y="3776663"/>
          <p14:tracePt t="77481" x="1641475" y="3789363"/>
          <p14:tracePt t="77489" x="1628775" y="3808413"/>
          <p14:tracePt t="77505" x="1616075" y="3821113"/>
          <p14:tracePt t="77513" x="1609725" y="3854450"/>
          <p14:tracePt t="77521" x="1609725" y="3860800"/>
          <p14:tracePt t="77530" x="1603375" y="3886200"/>
          <p14:tracePt t="77538" x="1603375" y="3892550"/>
          <p14:tracePt t="77546" x="1603375" y="3905250"/>
          <p14:tracePt t="77554" x="1603375" y="3919538"/>
          <p14:tracePt t="77561" x="1603375" y="3925888"/>
          <p14:tracePt t="77570" x="1603375" y="3938588"/>
          <p14:tracePt t="77578" x="1609725" y="3957638"/>
          <p14:tracePt t="77587" x="1616075" y="3990975"/>
          <p14:tracePt t="77593" x="1622425" y="3997325"/>
          <p14:tracePt t="77601" x="1628775" y="4016375"/>
          <p14:tracePt t="77609" x="1641475" y="4041775"/>
          <p14:tracePt t="77617" x="1647825" y="4041775"/>
          <p14:tracePt t="77625" x="1668463" y="4068763"/>
          <p14:tracePt t="77633" x="1674813" y="4075113"/>
          <p14:tracePt t="77642" x="1687513" y="4087813"/>
          <p14:tracePt t="77658" x="1693863" y="4094163"/>
          <p14:tracePt t="77665" x="1719263" y="4106863"/>
          <p14:tracePt t="77673" x="1725613" y="4113213"/>
          <p14:tracePt t="77681" x="1739900" y="4132263"/>
          <p14:tracePt t="77690" x="1746250" y="4140200"/>
          <p14:tracePt t="77698" x="1765300" y="4152900"/>
          <p14:tracePt t="77708" x="1771650" y="4152900"/>
          <p14:tracePt t="77714" x="1790700" y="4159250"/>
          <p14:tracePt t="77723" x="1797050" y="4165600"/>
          <p14:tracePt t="77731" x="1817688" y="4165600"/>
          <p14:tracePt t="77736" x="1830388" y="4171950"/>
          <p14:tracePt t="77746" x="1849438" y="4171950"/>
          <p14:tracePt t="77754" x="1868488" y="4171950"/>
          <p14:tracePt t="77763" x="1889125" y="4171950"/>
          <p14:tracePt t="77771" x="1933575" y="4171950"/>
          <p14:tracePt t="77778" x="1979613" y="4184650"/>
          <p14:tracePt t="77786" x="2005013" y="4184650"/>
          <p14:tracePt t="77795" x="2051050" y="4184650"/>
          <p14:tracePt t="77802" x="2116138" y="4191000"/>
          <p14:tracePt t="77810" x="2147888" y="4191000"/>
          <p14:tracePt t="77818" x="2181225" y="4203700"/>
          <p14:tracePt t="77826" x="2219325" y="4203700"/>
          <p14:tracePt t="77837" x="2238375" y="4203700"/>
          <p14:tracePt t="77842" x="2265363" y="4203700"/>
          <p14:tracePt t="77858" x="2278063" y="4203700"/>
          <p14:tracePt t="77867" x="2284413" y="4203700"/>
          <p14:tracePt t="77874" x="2309813" y="4203700"/>
          <p14:tracePt t="77882" x="2316163" y="4203700"/>
          <p14:tracePt t="77889" x="2324100" y="4197350"/>
          <p14:tracePt t="77898" x="2336800" y="4178300"/>
          <p14:tracePt t="77906" x="2362200" y="4152900"/>
          <p14:tracePt t="77914" x="2368550" y="4140200"/>
          <p14:tracePt t="77923" x="2387600" y="4113213"/>
          <p14:tracePt t="77929" x="2393950" y="4087813"/>
          <p14:tracePt t="77938" x="2401888" y="4054475"/>
          <p14:tracePt t="77946" x="2401888" y="4029075"/>
          <p14:tracePt t="77954" x="2401888" y="3997325"/>
          <p14:tracePt t="77962" x="2401888" y="3970338"/>
          <p14:tracePt t="77971" x="2401888" y="3944938"/>
          <p14:tracePt t="77977" x="2401888" y="3932238"/>
          <p14:tracePt t="77987" x="2401888" y="3898900"/>
          <p14:tracePt t="77993" x="2393950" y="3879850"/>
          <p14:tracePt t="78001" x="2393950" y="3873500"/>
          <p14:tracePt t="78010" x="2387600" y="3860800"/>
          <p14:tracePt t="78020" x="2381250" y="3854450"/>
          <p14:tracePt t="78026" x="2374900" y="3841750"/>
          <p14:tracePt t="78034" x="2374900" y="3827463"/>
          <p14:tracePt t="78042" x="2374900" y="3821113"/>
          <p14:tracePt t="78050" x="2355850" y="3808413"/>
          <p14:tracePt t="78058" x="2349500" y="3789363"/>
          <p14:tracePt t="78074" x="2343150" y="3783013"/>
          <p14:tracePt t="78082" x="2336800" y="3776663"/>
          <p14:tracePt t="78099" x="2330450" y="3770313"/>
          <p14:tracePt t="78114" x="2309813" y="3762375"/>
          <p14:tracePt t="78124" x="2303463" y="3756025"/>
          <p14:tracePt t="78129" x="2297113" y="3749675"/>
          <p14:tracePt t="78138" x="2265363" y="3743325"/>
          <p14:tracePt t="78146" x="2259013" y="3736975"/>
          <p14:tracePt t="78154" x="2225675" y="3711575"/>
          <p14:tracePt t="78162" x="2200275" y="3705225"/>
          <p14:tracePt t="78171" x="2173288" y="3684588"/>
          <p14:tracePt t="78178" x="2160588" y="3678238"/>
          <p14:tracePt t="78186" x="2122488" y="3659188"/>
          <p14:tracePt t="78193" x="2070100" y="3627438"/>
          <p14:tracePt t="78202" x="2032000" y="3613150"/>
          <p14:tracePt t="78209" x="1966913" y="3575050"/>
          <p14:tracePt t="78220" x="1901825" y="3568700"/>
          <p14:tracePt t="78227" x="1868488" y="3556000"/>
          <p14:tracePt t="78233" x="1817688" y="3535363"/>
          <p14:tracePt t="78241" x="1790700" y="3529013"/>
          <p14:tracePt t="78250" x="1784350" y="3529013"/>
          <p14:tracePt t="78256" x="1771650" y="3529013"/>
          <p14:tracePt t="78273" x="1765300" y="3529013"/>
          <p14:tracePt t="78282" x="1752600" y="3529013"/>
          <p14:tracePt t="78297" x="1746250" y="3529013"/>
          <p14:tracePt t="78305" x="1739900" y="3529013"/>
          <p14:tracePt t="78313" x="1731963" y="3529013"/>
          <p14:tracePt t="78330" x="1719263" y="3529013"/>
          <p14:tracePt t="78338" x="1712913" y="3535363"/>
          <p14:tracePt t="78346" x="1693863" y="3549650"/>
          <p14:tracePt t="78353" x="1681163" y="3568700"/>
          <p14:tracePt t="78361" x="1674813" y="3581400"/>
          <p14:tracePt t="78369" x="1668463" y="3587750"/>
          <p14:tracePt t="78377" x="1662113" y="3594100"/>
          <p14:tracePt t="78385" x="1635125" y="3627438"/>
          <p14:tracePt t="78393" x="1635125" y="3633788"/>
          <p14:tracePt t="78401" x="1628775" y="3659188"/>
          <p14:tracePt t="78409" x="1628775" y="3678238"/>
          <p14:tracePt t="78417" x="1616075" y="3717925"/>
          <p14:tracePt t="78425" x="1616075" y="3736975"/>
          <p14:tracePt t="78434" x="1616075" y="3762375"/>
          <p14:tracePt t="78442" x="1616075" y="3789363"/>
          <p14:tracePt t="78451" x="1616075" y="3814763"/>
          <p14:tracePt t="78458" x="1616075" y="3827463"/>
          <p14:tracePt t="78466" x="1622425" y="3841750"/>
          <p14:tracePt t="78474" x="1622425" y="3854450"/>
          <p14:tracePt t="78484" x="1628775" y="3860800"/>
          <p14:tracePt t="78490" x="1641475" y="3879850"/>
          <p14:tracePt t="78498" x="1647825" y="3886200"/>
          <p14:tracePt t="78506" x="1654175" y="3892550"/>
          <p14:tracePt t="78514" x="1662113" y="3892550"/>
          <p14:tracePt t="78522" x="1681163" y="3905250"/>
          <p14:tracePt t="78536" x="1687513" y="3911600"/>
          <p14:tracePt t="78537" x="1712913" y="3919538"/>
          <p14:tracePt t="78545" x="1725613" y="3925888"/>
          <p14:tracePt t="78553" x="1746250" y="3938588"/>
          <p14:tracePt t="78561" x="1758950" y="3944938"/>
          <p14:tracePt t="78570" x="1784350" y="3951288"/>
          <p14:tracePt t="78577" x="1811338" y="3957638"/>
          <p14:tracePt t="78584" x="1824038" y="3963988"/>
          <p14:tracePt t="78593" x="1836738" y="3976688"/>
          <p14:tracePt t="78609" x="1855788" y="3983038"/>
          <p14:tracePt t="78616" x="1862138" y="3983038"/>
          <p14:tracePt t="78625" x="1874838" y="3990975"/>
          <p14:tracePt t="78641" x="1882775" y="3990975"/>
          <p14:tracePt t="78649" x="1889125" y="3990975"/>
          <p14:tracePt t="78666" x="1908175" y="3990975"/>
          <p14:tracePt t="78673" x="1914525" y="3990975"/>
          <p14:tracePt t="78682" x="1927225" y="3990975"/>
          <p14:tracePt t="78690" x="1933575" y="3990975"/>
          <p14:tracePt t="78697" x="1952625" y="3990975"/>
          <p14:tracePt t="78704" x="1960563" y="3990975"/>
          <p14:tracePt t="78713" x="1973263" y="3990975"/>
          <p14:tracePt t="78731" x="1992313" y="3990975"/>
          <p14:tracePt t="78738" x="2011363" y="3990975"/>
          <p14:tracePt t="78747" x="2032000" y="3990975"/>
          <p14:tracePt t="78755" x="2070100" y="3990975"/>
          <p14:tracePt t="78762" x="2103438" y="3990975"/>
          <p14:tracePt t="78771" x="2135188" y="3990975"/>
          <p14:tracePt t="78777" x="2173288" y="3976688"/>
          <p14:tracePt t="78785" x="2206625" y="3970338"/>
          <p14:tracePt t="78792" x="2238375" y="3963988"/>
          <p14:tracePt t="78802" x="2278063" y="3951288"/>
          <p14:tracePt t="78810" x="2303463" y="3944938"/>
          <p14:tracePt t="78818" x="2324100" y="3938588"/>
          <p14:tracePt t="78825" x="2349500" y="3925888"/>
          <p14:tracePt t="78834" x="2387600" y="3911600"/>
          <p14:tracePt t="78842" x="2401888" y="3898900"/>
          <p14:tracePt t="78851" x="2427288" y="3886200"/>
          <p14:tracePt t="78858" x="2452688" y="3867150"/>
          <p14:tracePt t="78866" x="2459038" y="3860800"/>
          <p14:tracePt t="78874" x="2486025" y="3841750"/>
          <p14:tracePt t="78884" x="2492375" y="3833813"/>
          <p14:tracePt t="78892" x="2505075" y="3808413"/>
          <p14:tracePt t="78897" x="2505075" y="3795713"/>
          <p14:tracePt t="78905" x="2511425" y="3770313"/>
          <p14:tracePt t="78913" x="2511425" y="3756025"/>
          <p14:tracePt t="78921" x="2524125" y="3730625"/>
          <p14:tracePt t="78930" x="2524125" y="3705225"/>
          <p14:tracePt t="78938" x="2524125" y="3698875"/>
          <p14:tracePt t="78946" x="2524125" y="3684588"/>
          <p14:tracePt t="78962" x="2524125" y="3671888"/>
          <p14:tracePt t="78970" x="2524125" y="3665538"/>
          <p14:tracePt t="79034" x="2524125" y="3659188"/>
          <p14:tracePt t="79041" x="2517775" y="3659188"/>
          <p14:tracePt t="79050" x="2498725" y="3659188"/>
          <p14:tracePt t="79058" x="2479675" y="3659188"/>
          <p14:tracePt t="79066" x="2473325" y="3659188"/>
          <p14:tracePt t="79073" x="2459038" y="3659188"/>
          <p14:tracePt t="79083" x="2433638" y="3659188"/>
          <p14:tracePt t="79090" x="2408238" y="3659188"/>
          <p14:tracePt t="79098" x="2393950" y="3659188"/>
          <p14:tracePt t="79106" x="2381250" y="3659188"/>
          <p14:tracePt t="79114" x="2355850" y="3659188"/>
          <p14:tracePt t="79124" x="2330450" y="3659188"/>
          <p14:tracePt t="79130" x="2303463" y="3659188"/>
          <p14:tracePt t="79138" x="2284413" y="3659188"/>
          <p14:tracePt t="79146" x="2265363" y="3659188"/>
          <p14:tracePt t="79156" x="2252663" y="3659188"/>
          <p14:tracePt t="79162" x="2219325" y="3659188"/>
          <p14:tracePt t="79170" x="2187575" y="3659188"/>
          <p14:tracePt t="79177" x="2135188" y="3671888"/>
          <p14:tracePt t="79185" x="2103438" y="3671888"/>
          <p14:tracePt t="79193" x="2051050" y="3698875"/>
          <p14:tracePt t="79202" x="2024063" y="3698875"/>
          <p14:tracePt t="79210" x="1979613" y="3717925"/>
          <p14:tracePt t="79218" x="1946275" y="3730625"/>
          <p14:tracePt t="79226" x="1927225" y="3736975"/>
          <p14:tracePt t="79234" x="1901825" y="3749675"/>
          <p14:tracePt t="79241" x="1889125" y="3762375"/>
          <p14:tracePt t="79250" x="1874838" y="3762375"/>
          <p14:tracePt t="79257" x="1868488" y="3770313"/>
          <p14:tracePt t="79266" x="1862138" y="3776663"/>
          <p14:tracePt t="79275" x="1855788" y="3783013"/>
          <p14:tracePt t="79283" x="1843088" y="3789363"/>
          <p14:tracePt t="79291" x="1836738" y="3795713"/>
          <p14:tracePt t="79298" x="1830388" y="3802063"/>
          <p14:tracePt t="79306" x="1811338" y="3814763"/>
          <p14:tracePt t="79323" x="1803400" y="3821113"/>
          <p14:tracePt t="79330" x="1803400" y="3827463"/>
          <p14:tracePt t="79338" x="1803400" y="3833813"/>
          <p14:tracePt t="79345" x="1797050" y="3848100"/>
          <p14:tracePt t="79356" x="1797050" y="3860800"/>
          <p14:tracePt t="79362" x="1797050" y="3879850"/>
          <p14:tracePt t="79370" x="1797050" y="3892550"/>
          <p14:tracePt t="79377" x="1797050" y="3905250"/>
          <p14:tracePt t="79386" x="1811338" y="3925888"/>
          <p14:tracePt t="79393" x="1824038" y="3932238"/>
          <p14:tracePt t="79402" x="1830388" y="3944938"/>
          <p14:tracePt t="79409" x="1836738" y="3951288"/>
          <p14:tracePt t="79417" x="1849438" y="3963988"/>
          <p14:tracePt t="79425" x="1868488" y="3976688"/>
          <p14:tracePt t="79433" x="1882775" y="3990975"/>
          <p14:tracePt t="79449" x="1908175" y="4010025"/>
          <p14:tracePt t="79457" x="1914525" y="4016375"/>
          <p14:tracePt t="79465" x="1927225" y="4016375"/>
          <p14:tracePt t="79473" x="1946275" y="4016375"/>
          <p14:tracePt t="79481" x="1973263" y="4029075"/>
          <p14:tracePt t="79489" x="1979613" y="4029075"/>
          <p14:tracePt t="79497" x="1998663" y="4029075"/>
          <p14:tracePt t="79506" x="2024063" y="4041775"/>
          <p14:tracePt t="79514" x="2044700" y="4041775"/>
          <p14:tracePt t="79524" x="2070100" y="4048125"/>
          <p14:tracePt t="79530" x="2089150" y="4054475"/>
          <p14:tracePt t="79540" x="2103438" y="4060825"/>
          <p14:tracePt t="79545" x="2116138" y="4060825"/>
          <p14:tracePt t="79555" x="2141538" y="4060825"/>
          <p14:tracePt t="79561" x="2147888" y="4060825"/>
          <p14:tracePt t="79570" x="2160588" y="4068763"/>
          <p14:tracePt t="79578" x="2187575" y="4068763"/>
          <p14:tracePt t="79586" x="2212975" y="4068763"/>
          <p14:tracePt t="79593" x="2238375" y="4081463"/>
          <p14:tracePt t="79602" x="2259013" y="4081463"/>
          <p14:tracePt t="79609" x="2297113" y="4081463"/>
          <p14:tracePt t="79618" x="2316163" y="4081463"/>
          <p14:tracePt t="79626" x="2343150" y="4081463"/>
          <p14:tracePt t="79634" x="2374900" y="4075113"/>
          <p14:tracePt t="79643" x="2414588" y="4068763"/>
          <p14:tracePt t="79650" x="2446338" y="4060825"/>
          <p14:tracePt t="79658" x="2486025" y="4029075"/>
          <p14:tracePt t="79666" x="2524125" y="4003675"/>
          <p14:tracePt t="79677" x="2551113" y="3983038"/>
          <p14:tracePt t="79681" x="2570163" y="3963988"/>
          <p14:tracePt t="79689" x="2582863" y="3944938"/>
          <p14:tracePt t="79697" x="2595563" y="3925888"/>
          <p14:tracePt t="79707" x="2601913" y="3898900"/>
          <p14:tracePt t="79714" x="2601913" y="3886200"/>
          <p14:tracePt t="79722" x="2601913" y="3879850"/>
          <p14:tracePt t="79730" x="2608263" y="3867150"/>
          <p14:tracePt t="79739" x="2608263" y="3841750"/>
          <p14:tracePt t="79748" x="2608263" y="3833813"/>
          <p14:tracePt t="79754" x="2608263" y="3814763"/>
          <p14:tracePt t="79761" x="2608263" y="3795713"/>
          <p14:tracePt t="79770" x="2589213" y="3783013"/>
          <p14:tracePt t="79779" x="2576513" y="3756025"/>
          <p14:tracePt t="79786" x="2557463" y="3736975"/>
          <p14:tracePt t="79794" x="2551113" y="3730625"/>
          <p14:tracePt t="79802" x="2530475" y="3717925"/>
          <p14:tracePt t="79809" x="2511425" y="3711575"/>
          <p14:tracePt t="79818" x="2486025" y="3692525"/>
          <p14:tracePt t="79828" x="2479675" y="3684588"/>
          <p14:tracePt t="79833" x="2473325" y="3684588"/>
          <p14:tracePt t="79843" x="2452688" y="3678238"/>
          <p14:tracePt t="79858" x="2439988" y="3671888"/>
          <p14:tracePt t="79866" x="2420938" y="3665538"/>
          <p14:tracePt t="79875" x="2414588" y="3665538"/>
          <p14:tracePt t="79882" x="2393950" y="3665538"/>
          <p14:tracePt t="79890" x="2374900" y="3659188"/>
          <p14:tracePt t="79898" x="2362200" y="3659188"/>
          <p14:tracePt t="79906" x="2336800" y="3640138"/>
          <p14:tracePt t="79914" x="2316163" y="3640138"/>
          <p14:tracePt t="79926" x="2290763" y="3633788"/>
          <p14:tracePt t="79930" x="2252663" y="3633788"/>
          <p14:tracePt t="79940" x="2232025" y="3633788"/>
          <p14:tracePt t="79945" x="2193925" y="3621088"/>
          <p14:tracePt t="79954" x="2173288" y="3621088"/>
          <p14:tracePt t="79962" x="2128838" y="3621088"/>
          <p14:tracePt t="79971" x="2089150" y="3621088"/>
          <p14:tracePt t="79977" x="2038350" y="3621088"/>
          <p14:tracePt t="79986" x="2011363" y="3621088"/>
          <p14:tracePt t="79994" x="1985963" y="3621088"/>
          <p14:tracePt t="80002" x="1939925" y="3627438"/>
          <p14:tracePt t="80010" x="1914525" y="3627438"/>
          <p14:tracePt t="80018" x="1889125" y="3652838"/>
          <p14:tracePt t="80026" x="1882775" y="3652838"/>
          <p14:tracePt t="80034" x="1862138" y="3665538"/>
          <p14:tracePt t="80042" x="1855788" y="3671888"/>
          <p14:tracePt t="80050" x="1836738" y="3684588"/>
          <p14:tracePt t="80058" x="1830388" y="3705225"/>
          <p14:tracePt t="80066" x="1817688" y="3717925"/>
          <p14:tracePt t="80075" x="1811338" y="3736975"/>
          <p14:tracePt t="80082" x="1811338" y="3743325"/>
          <p14:tracePt t="80090" x="1797050" y="3762375"/>
          <p14:tracePt t="80098" x="1797050" y="3789363"/>
          <p14:tracePt t="80106" x="1790700" y="3802063"/>
          <p14:tracePt t="80114" x="1784350" y="3827463"/>
          <p14:tracePt t="80123" x="1784350" y="3833813"/>
          <p14:tracePt t="80130" x="1784350" y="3848100"/>
          <p14:tracePt t="80140" x="1784350" y="3873500"/>
          <p14:tracePt t="80146" x="1784350" y="3886200"/>
          <p14:tracePt t="80154" x="1784350" y="3898900"/>
          <p14:tracePt t="80161" x="1797050" y="3925888"/>
          <p14:tracePt t="80171" x="1803400" y="3932238"/>
          <p14:tracePt t="80178" x="1817688" y="3957638"/>
          <p14:tracePt t="80186" x="1824038" y="3957638"/>
          <p14:tracePt t="80194" x="1855788" y="3963988"/>
          <p14:tracePt t="80202" x="1868488" y="3970338"/>
          <p14:tracePt t="80210" x="1895475" y="3976688"/>
          <p14:tracePt t="80217" x="1920875" y="3990975"/>
          <p14:tracePt t="80225" x="1933575" y="3997325"/>
          <p14:tracePt t="80234" x="1973263" y="4016375"/>
          <p14:tracePt t="80242" x="1992313" y="4022725"/>
          <p14:tracePt t="80250" x="2017713" y="4029075"/>
          <p14:tracePt t="80259" x="2057400" y="4048125"/>
          <p14:tracePt t="80266" x="2089150" y="4054475"/>
          <p14:tracePt t="80275" x="2116138" y="4068763"/>
          <p14:tracePt t="80282" x="2141538" y="4075113"/>
          <p14:tracePt t="80290" x="2187575" y="4094163"/>
          <p14:tracePt t="80298" x="2225675" y="4100513"/>
          <p14:tracePt t="80306" x="2271713" y="4113213"/>
          <p14:tracePt t="80314" x="2336800" y="4132263"/>
          <p14:tracePt t="80323" x="2401888" y="4132263"/>
          <p14:tracePt t="80329" x="2479675" y="4132263"/>
          <p14:tracePt t="80338" x="2543175" y="4146550"/>
          <p14:tracePt t="80346" x="2601913" y="4146550"/>
          <p14:tracePt t="80353" x="2693988" y="4146550"/>
          <p14:tracePt t="80362" x="2738438" y="4146550"/>
          <p14:tracePt t="80372" x="2816225" y="4146550"/>
          <p14:tracePt t="80377" x="2881313" y="4146550"/>
          <p14:tracePt t="80386" x="2914650" y="4146550"/>
          <p14:tracePt t="80393" x="2971800" y="4132263"/>
          <p14:tracePt t="80402" x="3036888" y="4119563"/>
          <p14:tracePt t="80410" x="3089275" y="4087813"/>
          <p14:tracePt t="80418" x="3114675" y="4081463"/>
          <p14:tracePt t="80426" x="3141663" y="4060825"/>
          <p14:tracePt t="80434" x="3167063" y="4048125"/>
          <p14:tracePt t="80444" x="3173413" y="4041775"/>
          <p14:tracePt t="80450" x="3186113" y="4022725"/>
          <p14:tracePt t="80459" x="3198813" y="4010025"/>
          <p14:tracePt t="80475" x="3198813" y="4003675"/>
          <p14:tracePt t="80482" x="3198813" y="3983038"/>
          <p14:tracePt t="80490" x="3198813" y="3976688"/>
          <p14:tracePt t="80498" x="3198813" y="3957638"/>
          <p14:tracePt t="80506" x="3198813" y="3944938"/>
          <p14:tracePt t="80514" x="3198813" y="3938588"/>
          <p14:tracePt t="80522" x="3192463" y="3905250"/>
          <p14:tracePt t="80530" x="3173413" y="3892550"/>
          <p14:tracePt t="80540" x="3160713" y="3873500"/>
          <p14:tracePt t="80545" x="3141663" y="3860800"/>
          <p14:tracePt t="80553" x="3121025" y="3841750"/>
          <p14:tracePt t="80561" x="3101975" y="3833813"/>
          <p14:tracePt t="80571" x="3076575" y="3814763"/>
          <p14:tracePt t="80577" x="3049588" y="3808413"/>
          <p14:tracePt t="80586" x="3017838" y="3802063"/>
          <p14:tracePt t="80593" x="2978150" y="3783013"/>
          <p14:tracePt t="80603" x="2946400" y="3776663"/>
          <p14:tracePt t="80610" x="2921000" y="3756025"/>
          <p14:tracePt t="80618" x="2887663" y="3749675"/>
          <p14:tracePt t="80626" x="2862263" y="3736975"/>
          <p14:tracePt t="80634" x="2855913" y="3730625"/>
          <p14:tracePt t="80645" x="2828925" y="3724275"/>
          <p14:tracePt t="80650" x="2822575" y="3724275"/>
          <p14:tracePt t="80660" x="2803525" y="3711575"/>
          <p14:tracePt t="80664" x="2790825" y="3711575"/>
          <p14:tracePt t="80673" x="2771775" y="3711575"/>
          <p14:tracePt t="80681" x="2738438" y="3711575"/>
          <p14:tracePt t="80689" x="2706688" y="3705225"/>
          <p14:tracePt t="80697" x="2679700" y="3705225"/>
          <p14:tracePt t="80705" x="2647950" y="3705225"/>
          <p14:tracePt t="80714" x="2601913" y="3692525"/>
          <p14:tracePt t="80723" x="2563813" y="3692525"/>
          <p14:tracePt t="80731" x="2511425" y="3692525"/>
          <p14:tracePt t="80738" x="2446338" y="3692525"/>
          <p14:tracePt t="80746" x="2368550" y="3692525"/>
          <p14:tracePt t="80754" x="2324100" y="3692525"/>
          <p14:tracePt t="80764" x="2278063" y="3692525"/>
          <p14:tracePt t="80770" x="2238375" y="3692525"/>
          <p14:tracePt t="80778" x="2219325" y="3692525"/>
          <p14:tracePt t="80786" x="2193925" y="3692525"/>
          <p14:tracePt t="80795" x="2166938" y="3692525"/>
          <p14:tracePt t="80802" x="2154238" y="3692525"/>
          <p14:tracePt t="80809" x="2141538" y="3705225"/>
          <p14:tracePt t="80817" x="2135188" y="3711575"/>
          <p14:tracePt t="80826" x="2128838" y="3711575"/>
          <p14:tracePt t="80834" x="2122488" y="3711575"/>
          <p14:tracePt t="80844" x="2103438" y="3717925"/>
          <p14:tracePt t="80849" x="2089150" y="3717925"/>
          <p14:tracePt t="80858" x="2076450" y="3730625"/>
          <p14:tracePt t="80866" x="2057400" y="3736975"/>
          <p14:tracePt t="80874" x="2044700" y="3756025"/>
          <p14:tracePt t="80881" x="2038350" y="3762375"/>
          <p14:tracePt t="80890" x="2011363" y="3783013"/>
          <p14:tracePt t="80897" x="1998663" y="3802063"/>
          <p14:tracePt t="80907" x="1992313" y="3808413"/>
          <p14:tracePt t="80914" x="1979613" y="3821113"/>
          <p14:tracePt t="80924" x="1973263" y="3827463"/>
          <p14:tracePt t="80929" x="1966913" y="3833813"/>
          <p14:tracePt t="80938" x="1946275" y="3848100"/>
          <p14:tracePt t="80946" x="1946275" y="3854450"/>
          <p14:tracePt t="80954" x="1946275" y="3860800"/>
          <p14:tracePt t="80961" x="1946275" y="3879850"/>
          <p14:tracePt t="80971" x="1946275" y="3892550"/>
          <p14:tracePt t="80977" x="1946275" y="3898900"/>
          <p14:tracePt t="80986" x="1946275" y="3905250"/>
          <p14:tracePt t="80994" x="1946275" y="3911600"/>
          <p14:tracePt t="81003" x="1946275" y="3925888"/>
          <p14:tracePt t="81010" x="1952625" y="3932238"/>
          <p14:tracePt t="81018" x="1973263" y="3944938"/>
          <p14:tracePt t="81027" x="1985963" y="3951288"/>
          <p14:tracePt t="81033" x="1998663" y="3963988"/>
          <p14:tracePt t="81044" x="2024063" y="3976688"/>
          <p14:tracePt t="81049" x="2051050" y="3983038"/>
          <p14:tracePt t="81058" x="2076450" y="4003675"/>
          <p14:tracePt t="81066" x="2103438" y="4010025"/>
          <p14:tracePt t="81073" x="2128838" y="4029075"/>
          <p14:tracePt t="81082" x="2154238" y="4048125"/>
          <p14:tracePt t="81090" x="2166938" y="4048125"/>
          <p14:tracePt t="81098" x="2193925" y="4054475"/>
          <p14:tracePt t="81107" x="2232025" y="4081463"/>
          <p14:tracePt t="81114" x="2265363" y="4094163"/>
          <p14:tracePt t="81125" x="2316163" y="4100513"/>
          <p14:tracePt t="81128" x="2362200" y="4113213"/>
          <p14:tracePt t="81137" x="2401888" y="4119563"/>
          <p14:tracePt t="81145" x="2459038" y="4132263"/>
          <p14:tracePt t="81154" x="2486025" y="4132263"/>
          <p14:tracePt t="81161" x="2530475" y="4132263"/>
          <p14:tracePt t="81172" x="2557463" y="4132263"/>
          <p14:tracePt t="81188" x="2614613" y="4132263"/>
          <p14:tracePt t="81193" x="2628900" y="4132263"/>
          <p14:tracePt t="81202" x="2654300" y="4132263"/>
          <p14:tracePt t="81209" x="2679700" y="4132263"/>
          <p14:tracePt t="81218" x="2700338" y="4125913"/>
          <p14:tracePt t="81225" x="2738438" y="4119563"/>
          <p14:tracePt t="81233" x="2763838" y="4100513"/>
          <p14:tracePt t="81241" x="2790825" y="4094163"/>
          <p14:tracePt t="81249" x="2822575" y="4075113"/>
          <p14:tracePt t="81257" x="2849563" y="4068763"/>
          <p14:tracePt t="81265" x="2887663" y="4048125"/>
          <p14:tracePt t="81273" x="2906713" y="4041775"/>
          <p14:tracePt t="81281" x="2933700" y="4022725"/>
          <p14:tracePt t="81289" x="2952750" y="4016375"/>
          <p14:tracePt t="81297" x="2978150" y="3997325"/>
          <p14:tracePt t="81305" x="2984500" y="3997325"/>
          <p14:tracePt t="81313" x="3005138" y="3983038"/>
          <p14:tracePt t="81322" x="3011488" y="3976688"/>
          <p14:tracePt t="81329" x="3017838" y="3970338"/>
          <p14:tracePt t="81337" x="3024188" y="3963988"/>
          <p14:tracePt t="81354" x="3030538" y="3957638"/>
          <p14:tracePt t="81361" x="3030538" y="3944938"/>
          <p14:tracePt t="81369" x="3030538" y="3938588"/>
          <p14:tracePt t="81377" x="3030538" y="3925888"/>
          <p14:tracePt t="81387" x="3030538" y="3911600"/>
          <p14:tracePt t="81393" x="3030538" y="3892550"/>
          <p14:tracePt t="81402" x="3030538" y="3879850"/>
          <p14:tracePt t="81409" x="3030538" y="3860800"/>
          <p14:tracePt t="81418" x="3030538" y="3854450"/>
          <p14:tracePt t="81427" x="3030538" y="3833813"/>
          <p14:tracePt t="81434" x="3024188" y="3821113"/>
          <p14:tracePt t="81442" x="3005138" y="3795713"/>
          <p14:tracePt t="81450" x="2998788" y="3783013"/>
          <p14:tracePt t="81458" x="2978150" y="3762375"/>
          <p14:tracePt t="81466" x="2971800" y="3756025"/>
          <p14:tracePt t="81474" x="2959100" y="3743325"/>
          <p14:tracePt t="81482" x="2952750" y="3736975"/>
          <p14:tracePt t="81490" x="2940050" y="3730625"/>
          <p14:tracePt t="81498" x="2933700" y="3724275"/>
          <p14:tracePt t="81507" x="2906713" y="3717925"/>
          <p14:tracePt t="81514" x="2887663" y="3705225"/>
          <p14:tracePt t="81523" x="2849563" y="3692525"/>
          <p14:tracePt t="81530" x="2816225" y="3678238"/>
          <p14:tracePt t="81538" x="2763838" y="3659188"/>
          <p14:tracePt t="81545" x="2713038" y="3652838"/>
          <p14:tracePt t="81557" x="2660650" y="3627438"/>
          <p14:tracePt t="81561" x="2614613" y="3627438"/>
          <p14:tracePt t="81569" x="2582863" y="3621088"/>
          <p14:tracePt t="81577" x="2543175" y="3621088"/>
          <p14:tracePt t="81587" x="2530475" y="3613150"/>
          <p14:tracePt t="81593" x="2505075" y="3613150"/>
          <p14:tracePt t="81602" x="2492375" y="3613150"/>
          <p14:tracePt t="81610" x="2465388" y="3613150"/>
          <p14:tracePt t="81618" x="2446338" y="3613150"/>
          <p14:tracePt t="81626" x="2427288" y="3613150"/>
          <p14:tracePt t="81634" x="2393950" y="3613150"/>
          <p14:tracePt t="81642" x="2368550" y="3613150"/>
          <p14:tracePt t="81650" x="2349500" y="3613150"/>
          <p14:tracePt t="81659" x="2309813" y="3613150"/>
          <p14:tracePt t="81666" x="2278063" y="3613150"/>
          <p14:tracePt t="81674" x="2252663" y="3613150"/>
          <p14:tracePt t="81682" x="2206625" y="3613150"/>
          <p14:tracePt t="81691" x="2173288" y="3613150"/>
          <p14:tracePt t="81697" x="2147888" y="3613150"/>
          <p14:tracePt t="81705" x="2116138" y="3633788"/>
          <p14:tracePt t="81713" x="2095500" y="3640138"/>
          <p14:tracePt t="81721" x="2082800" y="3640138"/>
          <p14:tracePt t="81730" x="2070100" y="3646488"/>
          <p14:tracePt t="81737" x="2051050" y="3646488"/>
          <p14:tracePt t="81745" x="2044700" y="3652838"/>
          <p14:tracePt t="81753" x="2038350" y="3659188"/>
          <p14:tracePt t="81762" x="2032000" y="3665538"/>
          <p14:tracePt t="81769" x="2032000" y="3671888"/>
          <p14:tracePt t="81778" x="2024063" y="3678238"/>
          <p14:tracePt t="81786" x="2024063" y="3692525"/>
          <p14:tracePt t="81795" x="2024063" y="3698875"/>
          <p14:tracePt t="81802" x="2024063" y="3717925"/>
          <p14:tracePt t="81810" x="2024063" y="3730625"/>
          <p14:tracePt t="81818" x="2024063" y="3756025"/>
          <p14:tracePt t="81826" x="2024063" y="3762375"/>
          <p14:tracePt t="81834" x="2024063" y="3783013"/>
          <p14:tracePt t="81842" x="2024063" y="3814763"/>
          <p14:tracePt t="81850" x="2024063" y="3827463"/>
          <p14:tracePt t="81858" x="2024063" y="3833813"/>
          <p14:tracePt t="81866" x="2024063" y="3841750"/>
          <p14:tracePt t="81874" x="2024063" y="3848100"/>
          <p14:tracePt t="81882" x="2024063" y="3860800"/>
          <p14:tracePt t="81891" x="2032000" y="3879850"/>
          <p14:tracePt t="81898" x="2032000" y="3886200"/>
          <p14:tracePt t="81907" x="2044700" y="3905250"/>
          <p14:tracePt t="81913" x="2051050" y="3911600"/>
          <p14:tracePt t="81923" x="2063750" y="3919538"/>
          <p14:tracePt t="81930" x="2082800" y="3938588"/>
          <p14:tracePt t="81938" x="2095500" y="3944938"/>
          <p14:tracePt t="81945" x="2103438" y="3944938"/>
          <p14:tracePt t="81957" x="2135188" y="3951288"/>
          <p14:tracePt t="81961" x="2147888" y="3951288"/>
          <p14:tracePt t="81970" x="2160588" y="3957638"/>
          <p14:tracePt t="81977" x="2181225" y="3970338"/>
          <p14:tracePt t="81987" x="2206625" y="3976688"/>
          <p14:tracePt t="81993" x="2219325" y="3976688"/>
          <p14:tracePt t="82002" x="2244725" y="3997325"/>
          <p14:tracePt t="82010" x="2259013" y="4003675"/>
          <p14:tracePt t="82018" x="2284413" y="4016375"/>
          <p14:tracePt t="82027" x="2297113" y="4016375"/>
          <p14:tracePt t="82033" x="2336800" y="4048125"/>
          <p14:tracePt t="82041" x="2401888" y="4081463"/>
          <p14:tracePt t="82049" x="2439988" y="4081463"/>
          <p14:tracePt t="82056" x="2486025" y="4100513"/>
          <p14:tracePt t="82065" x="2536825" y="4106863"/>
          <p14:tracePt t="82073" x="2582863" y="4106863"/>
          <p14:tracePt t="82081" x="2628900" y="4106863"/>
          <p14:tracePt t="82089" x="2660650" y="4106863"/>
          <p14:tracePt t="82097" x="2719388" y="4106863"/>
          <p14:tracePt t="82105" x="2784475" y="4106863"/>
          <p14:tracePt t="82113" x="2843213" y="4106863"/>
          <p14:tracePt t="82123" x="2887663" y="4106863"/>
          <p14:tracePt t="82129" x="2940050" y="4106863"/>
          <p14:tracePt t="82137" x="2992438" y="4081463"/>
          <p14:tracePt t="82145" x="3024188" y="4068763"/>
          <p14:tracePt t="82154" x="3049588" y="4068763"/>
          <p14:tracePt t="82161" x="3076575" y="4054475"/>
          <p14:tracePt t="82169" x="3089275" y="4048125"/>
          <p14:tracePt t="82177" x="3095625" y="4041775"/>
          <p14:tracePt t="82185" x="3114675" y="4041775"/>
          <p14:tracePt t="82193" x="3121025" y="4041775"/>
          <p14:tracePt t="82209" x="3127375" y="4035425"/>
          <p14:tracePt t="82234" x="3135313" y="4029075"/>
          <p14:tracePt t="82266" x="3135313" y="4022725"/>
          <p14:tracePt t="82282" x="3135313" y="4016375"/>
          <p14:tracePt t="82290" x="3135313" y="4010025"/>
          <p14:tracePt t="82297" x="3135313" y="3997325"/>
          <p14:tracePt t="82306" x="3135313" y="3990975"/>
          <p14:tracePt t="82313" x="3135313" y="3970338"/>
          <p14:tracePt t="82324" x="3127375" y="3951288"/>
          <p14:tracePt t="82329" x="3127375" y="3938588"/>
          <p14:tracePt t="82338" x="3121025" y="3925888"/>
          <p14:tracePt t="82346" x="3121025" y="3905250"/>
          <p14:tracePt t="82356" x="3114675" y="3879850"/>
          <p14:tracePt t="82361" x="3108325" y="3867150"/>
          <p14:tracePt t="82370" x="3101975" y="3854450"/>
          <p14:tracePt t="82377" x="3101975" y="3848100"/>
          <p14:tracePt t="82388" x="3089275" y="3833813"/>
          <p14:tracePt t="82394" x="3082925" y="3808413"/>
          <p14:tracePt t="82402" x="3076575" y="3802063"/>
          <p14:tracePt t="82411" x="3070225" y="3783013"/>
          <p14:tracePt t="82418" x="3063875" y="3770313"/>
          <p14:tracePt t="82426" x="3055938" y="3762375"/>
          <p14:tracePt t="82441" x="3055938" y="3756025"/>
          <p14:tracePt t="82450" x="3049588" y="3749675"/>
          <p14:tracePt t="82458" x="3036888" y="3736975"/>
          <p14:tracePt t="82474" x="3017838" y="3717925"/>
          <p14:tracePt t="82482" x="3011488" y="3711575"/>
          <p14:tracePt t="82491" x="2998788" y="3705225"/>
          <p14:tracePt t="82497" x="2984500" y="3698875"/>
          <p14:tracePt t="82506" x="2965450" y="3692525"/>
          <p14:tracePt t="82518" x="2952750" y="3692525"/>
          <p14:tracePt t="82524" x="2940050" y="3692525"/>
          <p14:tracePt t="82529" x="2921000" y="3692525"/>
          <p14:tracePt t="82538" x="2900363" y="3692525"/>
          <p14:tracePt t="82546" x="2874963" y="3692525"/>
          <p14:tracePt t="82555" x="2843213" y="3692525"/>
          <p14:tracePt t="82562" x="2803525" y="3692525"/>
          <p14:tracePt t="82570" x="2771775" y="3692525"/>
          <p14:tracePt t="82577" x="2725738" y="3692525"/>
          <p14:tracePt t="82588" x="2679700" y="3692525"/>
          <p14:tracePt t="82594" x="2654300" y="3692525"/>
          <p14:tracePt t="82601" x="2641600" y="3692525"/>
          <p14:tracePt t="82609" x="2614613" y="3692525"/>
          <p14:tracePt t="82619" x="2601913" y="3692525"/>
          <p14:tracePt t="82625" x="2595563" y="3692525"/>
          <p14:tracePt t="82633" x="2582863" y="3692525"/>
          <p14:tracePt t="82640" x="2570163" y="3692525"/>
          <p14:tracePt t="82649" x="2543175" y="3692525"/>
          <p14:tracePt t="82657" x="2517775" y="3692525"/>
          <p14:tracePt t="82665" x="2498725" y="3692525"/>
          <p14:tracePt t="82674" x="2452688" y="3692525"/>
          <p14:tracePt t="82681" x="2401888" y="3692525"/>
          <p14:tracePt t="82689" x="2336800" y="3705225"/>
          <p14:tracePt t="82697" x="2297113" y="3724275"/>
          <p14:tracePt t="82707" x="2232025" y="3743325"/>
          <p14:tracePt t="82713" x="2166938" y="3776663"/>
          <p14:tracePt t="82722" x="2116138" y="3789363"/>
          <p14:tracePt t="82729" x="2063750" y="3821113"/>
          <p14:tracePt t="82738" x="2051050" y="3827463"/>
          <p14:tracePt t="82747" x="2024063" y="3833813"/>
          <p14:tracePt t="82754" x="1998663" y="3854450"/>
          <p14:tracePt t="82761" x="1992313" y="3854450"/>
          <p14:tracePt t="82770" x="1985963" y="3860800"/>
          <p14:tracePt t="82810" x="1979613" y="3867150"/>
          <p14:tracePt t="82825" x="1979613" y="3879850"/>
          <p14:tracePt t="82834" x="1979613" y="3886200"/>
          <p14:tracePt t="82842" x="1979613" y="3905250"/>
          <p14:tracePt t="82850" x="1979613" y="3911600"/>
          <p14:tracePt t="82860" x="2005013" y="3938588"/>
          <p14:tracePt t="82875" x="2017713" y="3963988"/>
          <p14:tracePt t="82881" x="2044700" y="3990975"/>
          <p14:tracePt t="82890" x="2070100" y="4010025"/>
          <p14:tracePt t="82897" x="2095500" y="4022725"/>
          <p14:tracePt t="82904" x="2109788" y="4029075"/>
          <p14:tracePt t="82913" x="2135188" y="4048125"/>
          <p14:tracePt t="82921" x="2160588" y="4068763"/>
          <p14:tracePt t="82929" x="2212975" y="4087813"/>
          <p14:tracePt t="82937" x="2244725" y="4100513"/>
          <p14:tracePt t="82945" x="2284413" y="4119563"/>
          <p14:tracePt t="82953" x="2336800" y="4140200"/>
          <p14:tracePt t="82961" x="2362200" y="4159250"/>
          <p14:tracePt t="82969" x="2401888" y="4178300"/>
          <p14:tracePt t="82977" x="2446338" y="4184650"/>
          <p14:tracePt t="82985" x="2486025" y="4197350"/>
          <p14:tracePt t="82993" x="2517775" y="4203700"/>
          <p14:tracePt t="83002" x="2563813" y="4203700"/>
          <p14:tracePt t="83009" x="2608263" y="4203700"/>
          <p14:tracePt t="83018" x="2660650" y="4203700"/>
          <p14:tracePt t="83026" x="2719388" y="4203700"/>
          <p14:tracePt t="83033" x="2784475" y="4203700"/>
          <p14:tracePt t="83041" x="2843213" y="4203700"/>
          <p14:tracePt t="83050" x="2921000" y="4191000"/>
          <p14:tracePt t="83058" x="2992438" y="4165600"/>
          <p14:tracePt t="83066" x="3049588" y="4159250"/>
          <p14:tracePt t="83075" x="3089275" y="4125913"/>
          <p14:tracePt t="83082" x="3114675" y="4125913"/>
          <p14:tracePt t="83090" x="3141663" y="4106863"/>
          <p14:tracePt t="83098" x="3167063" y="4094163"/>
          <p14:tracePt t="83106" x="3179763" y="4087813"/>
          <p14:tracePt t="83113" x="3186113" y="4081463"/>
          <p14:tracePt t="83122" x="3205163" y="4075113"/>
          <p14:tracePt t="83130" x="3213100" y="4068763"/>
          <p14:tracePt t="83137" x="3219450" y="4060825"/>
          <p14:tracePt t="83146" x="3225800" y="4054475"/>
          <p14:tracePt t="83161" x="3225800" y="4048125"/>
          <p14:tracePt t="83194" x="3225800" y="4041775"/>
          <p14:tracePt t="83209" x="3225800" y="4035425"/>
          <p14:tracePt t="83234" x="3225800" y="4016375"/>
          <p14:tracePt t="83243" x="3219450" y="4010025"/>
          <p14:tracePt t="83250" x="3219450" y="3997325"/>
          <p14:tracePt t="83258" x="3198813" y="3983038"/>
          <p14:tracePt t="83266" x="3192463" y="3976688"/>
          <p14:tracePt t="83275" x="3186113" y="3963988"/>
          <p14:tracePt t="83282" x="3167063" y="3944938"/>
          <p14:tracePt t="83290" x="3154363" y="3932238"/>
          <p14:tracePt t="83297" x="3135313" y="3911600"/>
          <p14:tracePt t="83305" x="3127375" y="3905250"/>
          <p14:tracePt t="83314" x="3114675" y="3892550"/>
          <p14:tracePt t="83322" x="3101975" y="3873500"/>
          <p14:tracePt t="83329" x="3082925" y="3860800"/>
          <p14:tracePt t="83338" x="3076575" y="3860800"/>
          <p14:tracePt t="83345" x="3063875" y="3848100"/>
          <p14:tracePt t="83354" x="3055938" y="3841750"/>
          <p14:tracePt t="83362" x="3043238" y="3833813"/>
          <p14:tracePt t="83371" x="3036888" y="3827463"/>
          <p14:tracePt t="83377" x="3011488" y="3814763"/>
          <p14:tracePt t="83386" x="2978150" y="3802063"/>
          <p14:tracePt t="83394" x="2965450" y="3802063"/>
          <p14:tracePt t="83401" x="2940050" y="3789363"/>
          <p14:tracePt t="83409" x="2914650" y="3783013"/>
          <p14:tracePt t="83417" x="2887663" y="3776663"/>
          <p14:tracePt t="83424" x="2862263" y="3762375"/>
          <p14:tracePt t="83433" x="2816225" y="3762375"/>
          <p14:tracePt t="83441" x="2790825" y="3749675"/>
          <p14:tracePt t="83449" x="2757488" y="3743325"/>
          <p14:tracePt t="83457" x="2725738" y="3743325"/>
          <p14:tracePt t="83465" x="2686050" y="3743325"/>
          <p14:tracePt t="83473" x="2654300" y="3730625"/>
          <p14:tracePt t="83482" x="2628900" y="3730625"/>
          <p14:tracePt t="83490" x="2595563" y="3730625"/>
          <p14:tracePt t="83498" x="2563813" y="3730625"/>
          <p14:tracePt t="83505" x="2536825" y="3730625"/>
          <p14:tracePt t="83513" x="2511425" y="3730625"/>
          <p14:tracePt t="83522" x="2492375" y="3730625"/>
          <p14:tracePt t="83529" x="2452688" y="3730625"/>
          <p14:tracePt t="83537" x="2439988" y="3730625"/>
          <p14:tracePt t="83545" x="2414588" y="3730625"/>
          <p14:tracePt t="83554" x="2401888" y="3730625"/>
          <p14:tracePt t="83562" x="2387600" y="3730625"/>
          <p14:tracePt t="83570" x="2374900" y="3730625"/>
          <p14:tracePt t="83578" x="2368550" y="3730625"/>
          <p14:tracePt t="83586" x="2343150" y="3736975"/>
          <p14:tracePt t="83593" x="2330450" y="3736975"/>
          <p14:tracePt t="83602" x="2303463" y="3749675"/>
          <p14:tracePt t="83608" x="2297113" y="3749675"/>
          <p14:tracePt t="83617" x="2284413" y="3756025"/>
          <p14:tracePt t="83624" x="2278063" y="3756025"/>
          <p14:tracePt t="83633" x="2265363" y="3770313"/>
          <p14:tracePt t="83642" x="2238375" y="3776663"/>
          <p14:tracePt t="83649" x="2219325" y="3795713"/>
          <p14:tracePt t="83657" x="2212975" y="3795713"/>
          <p14:tracePt t="83665" x="2200275" y="3802063"/>
          <p14:tracePt t="83674" x="2187575" y="3808413"/>
          <p14:tracePt t="83681" x="2166938" y="3814763"/>
          <p14:tracePt t="83689" x="2154238" y="3827463"/>
          <p14:tracePt t="83697" x="2141538" y="3833813"/>
          <p14:tracePt t="83705" x="2135188" y="3841750"/>
          <p14:tracePt t="83713" x="2128838" y="3848100"/>
          <p14:tracePt t="83721" x="2116138" y="3854450"/>
          <p14:tracePt t="83729" x="2109788" y="3860800"/>
          <p14:tracePt t="83737" x="2103438" y="3867150"/>
          <p14:tracePt t="83745" x="2095500" y="3873500"/>
          <p14:tracePt t="83753" x="2089150" y="3879850"/>
          <p14:tracePt t="83761" x="2089150" y="3886200"/>
          <p14:tracePt t="83769" x="2089150" y="3892550"/>
          <p14:tracePt t="83777" x="2089150" y="3898900"/>
          <p14:tracePt t="83785" x="2089150" y="3905250"/>
          <p14:tracePt t="83793" x="2089150" y="3911600"/>
          <p14:tracePt t="83802" x="2089150" y="3919538"/>
          <p14:tracePt t="83810" x="2089150" y="3932238"/>
          <p14:tracePt t="83826" x="2089150" y="3944938"/>
          <p14:tracePt t="83834" x="2089150" y="3951288"/>
          <p14:tracePt t="83843" x="2095500" y="3976688"/>
          <p14:tracePt t="83849" x="2095500" y="3983038"/>
          <p14:tracePt t="83857" x="2103438" y="3990975"/>
          <p14:tracePt t="83865" x="2116138" y="4003675"/>
          <p14:tracePt t="83873" x="2122488" y="4016375"/>
          <p14:tracePt t="83881" x="2128838" y="4022725"/>
          <p14:tracePt t="83889" x="2135188" y="4029075"/>
          <p14:tracePt t="83897" x="2147888" y="4041775"/>
          <p14:tracePt t="83904" x="2154238" y="4041775"/>
          <p14:tracePt t="83913" x="2181225" y="4054475"/>
          <p14:tracePt t="83921" x="2193925" y="4054475"/>
          <p14:tracePt t="83929" x="2206625" y="4068763"/>
          <p14:tracePt t="83937" x="2212975" y="4068763"/>
          <p14:tracePt t="83945" x="2238375" y="4068763"/>
          <p14:tracePt t="83954" x="2244725" y="4068763"/>
          <p14:tracePt t="83962" x="2259013" y="4068763"/>
          <p14:tracePt t="83970" x="2265363" y="4068763"/>
          <p14:tracePt t="83978" x="2284413" y="4068763"/>
          <p14:tracePt t="83986" x="2309813" y="4068763"/>
          <p14:tracePt t="83993" x="2343150" y="4068763"/>
          <p14:tracePt t="84002" x="2381250" y="4075113"/>
          <p14:tracePt t="84010" x="2486025" y="4087813"/>
          <p14:tracePt t="84018" x="2608263" y="4087813"/>
          <p14:tracePt t="84028" x="2713038" y="4100513"/>
          <p14:tracePt t="84033" x="2835275" y="4100513"/>
          <p14:tracePt t="84041" x="2940050" y="4113213"/>
          <p14:tracePt t="84049" x="3049588" y="4125913"/>
          <p14:tracePt t="84058" x="3141663" y="4140200"/>
          <p14:tracePt t="84065" x="3219450" y="4140200"/>
          <p14:tracePt t="84073" x="3297238" y="4140200"/>
          <p14:tracePt t="84081" x="3328988" y="4146550"/>
          <p14:tracePt t="84089" x="3354388" y="4146550"/>
          <p14:tracePt t="84097" x="3368675" y="4146550"/>
          <p14:tracePt t="84106" x="3381375" y="4146550"/>
          <p14:tracePt t="84114" x="3387725" y="4146550"/>
          <p14:tracePt t="84122" x="3406775" y="4146550"/>
          <p14:tracePt t="84144" x="3446463" y="4146550"/>
          <p14:tracePt t="84158" x="3484563" y="4132263"/>
          <p14:tracePt t="84162" x="3511550" y="4125913"/>
          <p14:tracePt t="84170" x="3530600" y="4106863"/>
          <p14:tracePt t="84179" x="3549650" y="4100513"/>
          <p14:tracePt t="84186" x="3556000" y="4100513"/>
          <p14:tracePt t="84195" x="3568700" y="4094163"/>
          <p14:tracePt t="84202" x="3589338" y="4081463"/>
          <p14:tracePt t="84218" x="3595688" y="4081463"/>
          <p14:tracePt t="84227" x="3602038" y="4075113"/>
          <p14:tracePt t="84234" x="3608388" y="4068763"/>
          <p14:tracePt t="84259" x="3614738" y="4060825"/>
          <p14:tracePt t="84554" x="0" y="0"/>
        </p14:tracePtLst>
        <p14:tracePtLst>
          <p14:tracePt t="97029" x="5367338" y="4924425"/>
          <p14:tracePt t="97113" x="5373688" y="4930775"/>
          <p14:tracePt t="97121" x="5380038" y="4937125"/>
          <p14:tracePt t="97129" x="5386388" y="4943475"/>
          <p14:tracePt t="97137" x="5405438" y="4964113"/>
          <p14:tracePt t="97145" x="5426075" y="4964113"/>
          <p14:tracePt t="97153" x="5438775" y="4976813"/>
          <p14:tracePt t="97162" x="5470525" y="4983163"/>
          <p14:tracePt t="97169" x="5497513" y="4989513"/>
          <p14:tracePt t="97177" x="5522913" y="4989513"/>
          <p14:tracePt t="97186" x="5548313" y="4989513"/>
          <p14:tracePt t="97194" x="5575300" y="5002213"/>
          <p14:tracePt t="97201" x="5588000" y="5008563"/>
          <p14:tracePt t="97209" x="5600700" y="5008563"/>
          <p14:tracePt t="97217" x="5626100" y="5008563"/>
          <p14:tracePt t="97225" x="5653088" y="5014913"/>
          <p14:tracePt t="97233" x="5665788" y="5014913"/>
          <p14:tracePt t="97241" x="5691188" y="5014913"/>
          <p14:tracePt t="97249" x="5710238" y="5014913"/>
          <p14:tracePt t="97257" x="5737225" y="5014913"/>
          <p14:tracePt t="97265" x="5756275" y="4995863"/>
          <p14:tracePt t="97272" x="5781675" y="4983163"/>
          <p14:tracePt t="97281" x="5789613" y="4983163"/>
          <p14:tracePt t="97289" x="5802313" y="4964113"/>
          <p14:tracePt t="97297" x="5808663" y="4956175"/>
          <p14:tracePt t="97305" x="5827713" y="4937125"/>
          <p14:tracePt t="97314" x="5840413" y="4918075"/>
          <p14:tracePt t="97322" x="5840413" y="4905375"/>
          <p14:tracePt t="97330" x="5840413" y="4886325"/>
          <p14:tracePt t="97338" x="5840413" y="4865688"/>
          <p14:tracePt t="97345" x="5840413" y="4846638"/>
          <p14:tracePt t="97352" x="5840413" y="4827588"/>
          <p14:tracePt t="97361" x="5834063" y="4814888"/>
          <p14:tracePt t="97369" x="5821363" y="4787900"/>
          <p14:tracePt t="97377" x="5815013" y="4781550"/>
          <p14:tracePt t="97386" x="5808663" y="4775200"/>
          <p14:tracePt t="97394" x="5795963" y="4762500"/>
          <p14:tracePt t="97401" x="5775325" y="4756150"/>
          <p14:tracePt t="97410" x="5737225" y="4722813"/>
          <p14:tracePt t="97417" x="5718175" y="4716463"/>
          <p14:tracePt t="97427" x="5678488" y="4697413"/>
          <p14:tracePt t="97434" x="5638800" y="4678363"/>
          <p14:tracePt t="97441" x="5613400" y="4672013"/>
          <p14:tracePt t="97450" x="5581650" y="4665663"/>
          <p14:tracePt t="97457" x="5554663" y="4645025"/>
          <p14:tracePt t="97466" x="5548313" y="4645025"/>
          <p14:tracePt t="97473" x="5535613" y="4645025"/>
          <p14:tracePt t="97482" x="5529263" y="4645025"/>
          <p14:tracePt t="97489" x="5522913" y="4645025"/>
          <p14:tracePt t="97497" x="5510213" y="4645025"/>
          <p14:tracePt t="97505" x="5483225" y="4645025"/>
          <p14:tracePt t="97514" x="5445125" y="4678363"/>
          <p14:tracePt t="97521" x="5432425" y="4691063"/>
          <p14:tracePt t="97530" x="5411788" y="4710113"/>
          <p14:tracePt t="97538" x="5399088" y="4737100"/>
          <p14:tracePt t="97546" x="5373688" y="4762500"/>
          <p14:tracePt t="97554" x="5373688" y="4775200"/>
          <p14:tracePt t="97562" x="5360988" y="4800600"/>
          <p14:tracePt t="97570" x="5348288" y="4814888"/>
          <p14:tracePt t="97578" x="5348288" y="4840288"/>
          <p14:tracePt t="97587" x="5348288" y="4846638"/>
          <p14:tracePt t="97594" x="5340350" y="4878388"/>
          <p14:tracePt t="97601" x="5340350" y="4892675"/>
          <p14:tracePt t="97610" x="5340350" y="4905375"/>
          <p14:tracePt t="97618" x="5340350" y="4918075"/>
          <p14:tracePt t="97627" x="5348288" y="4937125"/>
          <p14:tracePt t="97633" x="5373688" y="4964113"/>
          <p14:tracePt t="97642" x="5399088" y="4976813"/>
          <p14:tracePt t="97650" x="5418138" y="4995863"/>
          <p14:tracePt t="97658" x="5432425" y="4995863"/>
          <p14:tracePt t="97667" x="5457825" y="5002213"/>
          <p14:tracePt t="97673" x="5470525" y="5021263"/>
          <p14:tracePt t="97682" x="5483225" y="5021263"/>
          <p14:tracePt t="97689" x="5503863" y="5021263"/>
          <p14:tracePt t="97698" x="5516563" y="5027613"/>
          <p14:tracePt t="97706" x="5522913" y="5027613"/>
          <p14:tracePt t="97713" x="5535613" y="5035550"/>
          <p14:tracePt t="97723" x="5561013" y="5035550"/>
          <p14:tracePt t="97730" x="5588000" y="5041900"/>
          <p14:tracePt t="97737" x="5600700" y="5041900"/>
          <p14:tracePt t="97746" x="5613400" y="5041900"/>
          <p14:tracePt t="97754" x="5638800" y="5041900"/>
          <p14:tracePt t="97762" x="5665788" y="5041900"/>
          <p14:tracePt t="97770" x="5684838" y="5041900"/>
          <p14:tracePt t="97778" x="5710238" y="5041900"/>
          <p14:tracePt t="97787" x="5724525" y="5041900"/>
          <p14:tracePt t="97794" x="5749925" y="5041900"/>
          <p14:tracePt t="97801" x="5762625" y="5041900"/>
          <p14:tracePt t="97810" x="5789613" y="5041900"/>
          <p14:tracePt t="97818" x="5821363" y="5041900"/>
          <p14:tracePt t="97825" x="5846763" y="5041900"/>
          <p14:tracePt t="97833" x="5859463" y="5041900"/>
          <p14:tracePt t="97841" x="5899150" y="5041900"/>
          <p14:tracePt t="97850" x="5918200" y="5041900"/>
          <p14:tracePt t="97858" x="5957888" y="5041900"/>
          <p14:tracePt t="97867" x="5970588" y="5041900"/>
          <p14:tracePt t="97873" x="5983288" y="5041900"/>
          <p14:tracePt t="97882" x="5995988" y="5041900"/>
          <p14:tracePt t="97899" x="6016625" y="5041900"/>
          <p14:tracePt t="97906" x="6022975" y="5041900"/>
          <p14:tracePt t="97913" x="6035675" y="5041900"/>
          <p14:tracePt t="97921" x="6042025" y="5041900"/>
          <p14:tracePt t="97938" x="6061075" y="5041900"/>
          <p14:tracePt t="97946" x="6088063" y="5041900"/>
          <p14:tracePt t="97954" x="6113463" y="5041900"/>
          <p14:tracePt t="97962" x="6126163" y="5041900"/>
          <p14:tracePt t="97971" x="6138863" y="5041900"/>
          <p14:tracePt t="97978" x="6151563" y="5035550"/>
          <p14:tracePt t="97985" x="6172200" y="5035550"/>
          <p14:tracePt t="97993" x="6191250" y="5035550"/>
          <p14:tracePt t="98001" x="6210300" y="5014913"/>
          <p14:tracePt t="98009" x="6223000" y="5014913"/>
          <p14:tracePt t="98020" x="6229350" y="5014913"/>
          <p14:tracePt t="98025" x="6243638" y="5008563"/>
          <p14:tracePt t="98042" x="6262688" y="5002213"/>
          <p14:tracePt t="98050" x="6269038" y="4995863"/>
          <p14:tracePt t="98058" x="6275388" y="4989513"/>
          <p14:tracePt t="98068" x="6281738" y="4983163"/>
          <p14:tracePt t="98073" x="6288088" y="4976813"/>
          <p14:tracePt t="98084" x="6294438" y="4970463"/>
          <p14:tracePt t="98090" x="6294438" y="4956175"/>
          <p14:tracePt t="98105" x="6294438" y="4943475"/>
          <p14:tracePt t="98121" x="6294438" y="4937125"/>
          <p14:tracePt t="98136" x="6294438" y="4924425"/>
          <p14:tracePt t="98153" x="6294438" y="4918075"/>
          <p14:tracePt t="98161" x="6294438" y="4911725"/>
          <p14:tracePt t="98169" x="6294438" y="4905375"/>
          <p14:tracePt t="98177" x="6294438" y="4899025"/>
          <p14:tracePt t="98185" x="6294438" y="4892675"/>
          <p14:tracePt t="98193" x="6294438" y="4865688"/>
          <p14:tracePt t="98201" x="6288088" y="4859338"/>
          <p14:tracePt t="98209" x="6262688" y="4840288"/>
          <p14:tracePt t="98217" x="6256338" y="4821238"/>
          <p14:tracePt t="98226" x="6229350" y="4794250"/>
          <p14:tracePt t="98234" x="6210300" y="4781550"/>
          <p14:tracePt t="98241" x="6197600" y="4762500"/>
          <p14:tracePt t="98250" x="6178550" y="4749800"/>
          <p14:tracePt t="98258" x="6151563" y="4729163"/>
          <p14:tracePt t="98268" x="6138863" y="4722813"/>
          <p14:tracePt t="98275" x="6113463" y="4703763"/>
          <p14:tracePt t="98284" x="6088063" y="4697413"/>
          <p14:tracePt t="98291" x="6080125" y="4697413"/>
          <p14:tracePt t="98298" x="6061075" y="4691063"/>
          <p14:tracePt t="98321" x="6054725" y="4691063"/>
          <p14:tracePt t="98330" x="6048375" y="4691063"/>
          <p14:tracePt t="98346" x="6042025" y="4691063"/>
          <p14:tracePt t="98354" x="6029325" y="4691063"/>
          <p14:tracePt t="98362" x="6016625" y="4691063"/>
          <p14:tracePt t="98371" x="6008688" y="4691063"/>
          <p14:tracePt t="98378" x="5983288" y="4691063"/>
          <p14:tracePt t="98385" x="5951538" y="4710113"/>
          <p14:tracePt t="98393" x="5930900" y="4722813"/>
          <p14:tracePt t="98402" x="5905500" y="4737100"/>
          <p14:tracePt t="98409" x="5892800" y="4749800"/>
          <p14:tracePt t="98418" x="5873750" y="4756150"/>
          <p14:tracePt t="98426" x="5846763" y="4775200"/>
          <p14:tracePt t="98434" x="5840413" y="4781550"/>
          <p14:tracePt t="98442" x="5827713" y="4794250"/>
          <p14:tracePt t="98458" x="5821363" y="4800600"/>
          <p14:tracePt t="98466" x="5821363" y="4806950"/>
          <p14:tracePt t="98483" x="5821363" y="4821238"/>
          <p14:tracePt t="98489" x="5821363" y="4840288"/>
          <p14:tracePt t="98498" x="5821363" y="4852988"/>
          <p14:tracePt t="98506" x="5821363" y="4859338"/>
          <p14:tracePt t="98521" x="5821363" y="4872038"/>
          <p14:tracePt t="98538" x="5840413" y="4886325"/>
          <p14:tracePt t="98547" x="5846763" y="4886325"/>
          <p14:tracePt t="98554" x="5859463" y="4899025"/>
          <p14:tracePt t="98562" x="5892800" y="4905375"/>
          <p14:tracePt t="98571" x="5911850" y="4905375"/>
          <p14:tracePt t="98578" x="5957888" y="4911725"/>
          <p14:tracePt t="98586" x="5989638" y="4924425"/>
          <p14:tracePt t="98593" x="6054725" y="4930775"/>
          <p14:tracePt t="98602" x="6119813" y="4943475"/>
          <p14:tracePt t="98610" x="6197600" y="4943475"/>
          <p14:tracePt t="98618" x="6300788" y="4970463"/>
          <p14:tracePt t="98626" x="6399213" y="4976813"/>
          <p14:tracePt t="98634" x="6502400" y="4976813"/>
          <p14:tracePt t="98642" x="6613525" y="5002213"/>
          <p14:tracePt t="98650" x="6716713" y="5014913"/>
          <p14:tracePt t="98658" x="6781800" y="5014913"/>
          <p14:tracePt t="98666" x="6840538" y="5014913"/>
          <p14:tracePt t="98674" x="6891338" y="5035550"/>
          <p14:tracePt t="98682" x="6918325" y="5035550"/>
          <p14:tracePt t="98690" x="6943725" y="5041900"/>
          <p14:tracePt t="98698" x="6950075" y="5041900"/>
          <p14:tracePt t="98705" x="6956425" y="5041900"/>
          <p14:tracePt t="98714" x="6970713" y="5041900"/>
          <p14:tracePt t="98722" x="6996113" y="5041900"/>
          <p14:tracePt t="98731" x="7015163" y="5041900"/>
          <p14:tracePt t="98738" x="7027863" y="5041900"/>
          <p14:tracePt t="98748" x="7067550" y="5041900"/>
          <p14:tracePt t="98755" x="7112000" y="5035550"/>
          <p14:tracePt t="98762" x="7151688" y="5014913"/>
          <p14:tracePt t="98771" x="7204075" y="5002213"/>
          <p14:tracePt t="98778" x="7242175" y="4983163"/>
          <p14:tracePt t="98787" x="7261225" y="4976813"/>
          <p14:tracePt t="98793" x="7281863" y="4970463"/>
          <p14:tracePt t="98802" x="7288213" y="4964113"/>
          <p14:tracePt t="98810" x="7300913" y="4956175"/>
          <p14:tracePt t="98818" x="7307263" y="4949825"/>
          <p14:tracePt t="98826" x="7313613" y="4943475"/>
          <p14:tracePt t="98834" x="7313613" y="4930775"/>
          <p14:tracePt t="98841" x="7313613" y="4924425"/>
          <p14:tracePt t="98850" x="7313613" y="4911725"/>
          <p14:tracePt t="98857" x="7313613" y="4886325"/>
          <p14:tracePt t="98866" x="7313613" y="4859338"/>
          <p14:tracePt t="98874" x="7294563" y="4840288"/>
          <p14:tracePt t="98882" x="7288213" y="4827588"/>
          <p14:tracePt t="98889" x="7269163" y="4800600"/>
          <p14:tracePt t="98898" x="7269163" y="4794250"/>
          <p14:tracePt t="98907" x="7254875" y="4781550"/>
          <p14:tracePt t="98914" x="7248525" y="4775200"/>
          <p14:tracePt t="98921" x="7242175" y="4775200"/>
          <p14:tracePt t="98929" x="7235825" y="4768850"/>
          <p14:tracePt t="98938" x="7216775" y="4762500"/>
          <p14:tracePt t="98947" x="7210425" y="4756150"/>
          <p14:tracePt t="98954" x="7197725" y="4756150"/>
          <p14:tracePt t="98962" x="7170738" y="4756150"/>
          <p14:tracePt t="98969" x="7145338" y="4756150"/>
          <p14:tracePt t="98978" x="7099300" y="4756150"/>
          <p14:tracePt t="98989" x="7054850" y="4756150"/>
          <p14:tracePt t="98993" x="7008813" y="4756150"/>
          <p14:tracePt t="99002" x="6931025" y="4756150"/>
          <p14:tracePt t="99009" x="6840538" y="4756150"/>
          <p14:tracePt t="99018" x="6762750" y="4756150"/>
          <p14:tracePt t="99025" x="6684963" y="4756150"/>
          <p14:tracePt t="99034" x="6613525" y="4756150"/>
          <p14:tracePt t="99042" x="6548438" y="4756150"/>
          <p14:tracePt t="99049" x="6515100" y="4756150"/>
          <p14:tracePt t="99057" x="6489700" y="4756150"/>
          <p14:tracePt t="99066" x="6477000" y="4756150"/>
          <p14:tracePt t="99073" x="6450013" y="4756150"/>
          <p14:tracePt t="99082" x="6443663" y="4762500"/>
          <p14:tracePt t="99098" x="6430963" y="4768850"/>
          <p14:tracePt t="99114" x="6424613" y="4775200"/>
          <p14:tracePt t="99130" x="6418263" y="4800600"/>
          <p14:tracePt t="99138" x="6411913" y="4806950"/>
          <p14:tracePt t="99146" x="6411913" y="4821238"/>
          <p14:tracePt t="99155" x="6411913" y="4827588"/>
          <p14:tracePt t="99162" x="6411913" y="4840288"/>
          <p14:tracePt t="99170" x="6411913" y="4852988"/>
          <p14:tracePt t="99177" x="6411913" y="4859338"/>
          <p14:tracePt t="99188" x="6411913" y="4878388"/>
          <p14:tracePt t="99193" x="6411913" y="4899025"/>
          <p14:tracePt t="99202" x="6418263" y="4911725"/>
          <p14:tracePt t="99209" x="6424613" y="4918075"/>
          <p14:tracePt t="99218" x="6443663" y="4930775"/>
          <p14:tracePt t="99226" x="6457950" y="4930775"/>
          <p14:tracePt t="99233" x="6464300" y="4937125"/>
          <p14:tracePt t="99249" x="6477000" y="4943475"/>
          <p14:tracePt t="99257" x="6483350" y="4943475"/>
          <p14:tracePt t="99266" x="6496050" y="4943475"/>
          <p14:tracePt t="99273" x="6502400" y="4949825"/>
          <p14:tracePt t="99282" x="6521450" y="4949825"/>
          <p14:tracePt t="99290" x="6542088" y="4949825"/>
          <p14:tracePt t="99298" x="6573838" y="4970463"/>
          <p14:tracePt t="99305" x="6600825" y="4976813"/>
          <p14:tracePt t="99314" x="6632575" y="4976813"/>
          <p14:tracePt t="99322" x="6670675" y="4989513"/>
          <p14:tracePt t="99330" x="6735763" y="5008563"/>
          <p14:tracePt t="99338" x="6794500" y="5008563"/>
          <p14:tracePt t="99346" x="6859588" y="5021263"/>
          <p14:tracePt t="99355" x="6924675" y="5027613"/>
          <p14:tracePt t="99362" x="6970713" y="5027613"/>
          <p14:tracePt t="99372" x="7008813" y="5041900"/>
          <p14:tracePt t="99377" x="7040563" y="5041900"/>
          <p14:tracePt t="99386" x="7073900" y="5041900"/>
          <p14:tracePt t="99394" x="7105650" y="5041900"/>
          <p14:tracePt t="99402" x="7132638" y="5041900"/>
          <p14:tracePt t="99410" x="7158038" y="5041900"/>
          <p14:tracePt t="99418" x="7177088" y="5041900"/>
          <p14:tracePt t="99425" x="7216775" y="5041900"/>
          <p14:tracePt t="99433" x="7248525" y="5041900"/>
          <p14:tracePt t="99441" x="7281863" y="5041900"/>
          <p14:tracePt t="99450" x="7313613" y="5041900"/>
          <p14:tracePt t="99458" x="7353300" y="5041900"/>
          <p14:tracePt t="99466" x="7385050" y="5041900"/>
          <p14:tracePt t="99474" x="7412038" y="5041900"/>
          <p14:tracePt t="99482" x="7418388" y="5041900"/>
          <p14:tracePt t="99489" x="7431088" y="5027613"/>
          <p14:tracePt t="99497" x="7437438" y="5027613"/>
          <p14:tracePt t="99506" x="7443788" y="5027613"/>
          <p14:tracePt t="99530" x="7450138" y="5027613"/>
          <p14:tracePt t="99546" x="7456488" y="5021263"/>
          <p14:tracePt t="99555" x="7475538" y="5014913"/>
          <p14:tracePt t="99573" x="7496175" y="5014913"/>
          <p14:tracePt t="99577" x="7508875" y="5008563"/>
          <p14:tracePt t="99585" x="7534275" y="5008563"/>
          <p14:tracePt t="99593" x="7540625" y="5008563"/>
          <p14:tracePt t="99601" x="7553325" y="5002213"/>
          <p14:tracePt t="99609" x="7561263" y="5002213"/>
          <p14:tracePt t="99617" x="7573963" y="4995863"/>
          <p14:tracePt t="99625" x="7580313" y="4995863"/>
          <p14:tracePt t="99633" x="7593013" y="4989513"/>
          <p14:tracePt t="99641" x="7599363" y="4989513"/>
          <p14:tracePt t="99649" x="7612063" y="4983163"/>
          <p14:tracePt t="99657" x="7618413" y="4976813"/>
          <p14:tracePt t="99666" x="7624763" y="4970463"/>
          <p14:tracePt t="99675" x="7639050" y="4970463"/>
          <p14:tracePt t="99681" x="7645400" y="4964113"/>
          <p14:tracePt t="99691" x="7664450" y="4949825"/>
          <p14:tracePt t="99697" x="7670800" y="4943475"/>
          <p14:tracePt t="99714" x="7677150" y="4924425"/>
          <p14:tracePt t="99722" x="7683500" y="4918075"/>
          <p14:tracePt t="99748" x="7683500" y="4911725"/>
          <p14:tracePt t="99794" x="7683500" y="4905375"/>
          <p14:tracePt t="99803" x="7683500" y="4899025"/>
          <p14:tracePt t="99809" x="7683500" y="4892675"/>
          <p14:tracePt t="99818" x="7683500" y="4872038"/>
          <p14:tracePt t="99826" x="7683500" y="4846638"/>
          <p14:tracePt t="99835" x="7670800" y="4833938"/>
          <p14:tracePt t="99841" x="7664450" y="4806950"/>
          <p14:tracePt t="99850" x="7651750" y="4800600"/>
          <p14:tracePt t="99858" x="7645400" y="4794250"/>
          <p14:tracePt t="99866" x="7624763" y="4768850"/>
          <p14:tracePt t="99874" x="7612063" y="4756150"/>
          <p14:tracePt t="99889" x="7605713" y="4749800"/>
          <p14:tracePt t="99898" x="7599363" y="4743450"/>
          <p14:tracePt t="99921" x="7586663" y="4737100"/>
          <p14:tracePt t="99938" x="7561263" y="4722813"/>
          <p14:tracePt t="99946" x="7553325" y="4722813"/>
          <p14:tracePt t="99955" x="7527925" y="4722813"/>
          <p14:tracePt t="99961" x="7508875" y="4716463"/>
          <p14:tracePt t="99973" x="7450138" y="4716463"/>
          <p14:tracePt t="99977" x="7397750" y="4710113"/>
          <p14:tracePt t="99986" x="7319963" y="4697413"/>
          <p14:tracePt t="99994" x="7242175" y="4697413"/>
          <p14:tracePt t="100003" x="7183438" y="4697413"/>
          <p14:tracePt t="100010" x="7119938" y="4697413"/>
          <p14:tracePt t="100018" x="7048500" y="4697413"/>
          <p14:tracePt t="100025" x="6996113" y="4697413"/>
          <p14:tracePt t="100033" x="6950075" y="4697413"/>
          <p14:tracePt t="100041" x="6918325" y="4697413"/>
          <p14:tracePt t="100049" x="6878638" y="4710113"/>
          <p14:tracePt t="100057" x="6853238" y="4716463"/>
          <p14:tracePt t="100065" x="6834188" y="4722813"/>
          <p14:tracePt t="100073" x="6807200" y="4743450"/>
          <p14:tracePt t="100081" x="6781800" y="4756150"/>
          <p14:tracePt t="100090" x="6756400" y="4775200"/>
          <p14:tracePt t="100098" x="6750050" y="4781550"/>
          <p14:tracePt t="100105" x="6735763" y="4794250"/>
          <p14:tracePt t="100114" x="6729413" y="4800600"/>
          <p14:tracePt t="100122" x="6729413" y="4814888"/>
          <p14:tracePt t="100139" x="6729413" y="4833938"/>
          <p14:tracePt t="100146" x="6729413" y="4840288"/>
          <p14:tracePt t="100154" x="6729413" y="4846638"/>
          <p14:tracePt t="100173" x="6729413" y="4852988"/>
          <p14:tracePt t="100298" x="6723063" y="4859338"/>
          <p14:tracePt t="100338" x="6716713" y="4859338"/>
          <p14:tracePt t="100346" x="6697663" y="4865688"/>
          <p14:tracePt t="100361" x="6691313" y="4865688"/>
          <p14:tracePt t="100371" x="6678613" y="4865688"/>
          <p14:tracePt t="100377" x="6670675" y="4872038"/>
          <p14:tracePt t="100386" x="6651625" y="4878388"/>
          <p14:tracePt t="100394" x="6619875" y="4878388"/>
          <p14:tracePt t="100404" x="6561138" y="4878388"/>
          <p14:tracePt t="100409" x="6496050" y="4878388"/>
          <p14:tracePt t="100418" x="6424613" y="4878388"/>
          <p14:tracePt t="100426" x="6359525" y="4878388"/>
          <p14:tracePt t="100435" x="6256338" y="4878388"/>
          <p14:tracePt t="100442" x="6145213" y="4878388"/>
          <p14:tracePt t="100450" x="6054725" y="4878388"/>
          <p14:tracePt t="100457" x="5983288" y="4878388"/>
          <p14:tracePt t="100466" x="5873750" y="4878388"/>
          <p14:tracePt t="100474" x="5781675" y="4878388"/>
          <p14:tracePt t="100481" x="5703888" y="4878388"/>
          <p14:tracePt t="100488" x="5646738" y="4878388"/>
          <p14:tracePt t="100497" x="5588000" y="4878388"/>
          <p14:tracePt t="100504" x="5522913" y="4878388"/>
          <p14:tracePt t="100513" x="5445125" y="4878388"/>
          <p14:tracePt t="100522" x="5367338" y="4878388"/>
          <p14:tracePt t="100529" x="5295900" y="4878388"/>
          <p14:tracePt t="100538" x="5230813" y="4878388"/>
          <p14:tracePt t="100546" x="5153025" y="4878388"/>
          <p14:tracePt t="100554" x="5094288" y="4878388"/>
          <p14:tracePt t="100562" x="5003800" y="4878388"/>
          <p14:tracePt t="100571" x="4938713" y="4878388"/>
          <p14:tracePt t="100577" x="4879975" y="4878388"/>
          <p14:tracePt t="100586" x="4802188" y="4878388"/>
          <p14:tracePt t="100594" x="4724400" y="4878388"/>
          <p14:tracePt t="100604" x="4678363" y="4878388"/>
          <p14:tracePt t="100609" x="4587875" y="4878388"/>
          <p14:tracePt t="100618" x="4529138" y="4878388"/>
          <p14:tracePt t="100626" x="4465638" y="4878388"/>
          <p14:tracePt t="100634" x="4386263" y="4878388"/>
          <p14:tracePt t="100645" x="4341813" y="4878388"/>
          <p14:tracePt t="100649" x="4264025" y="4878388"/>
          <p14:tracePt t="100657" x="4205288" y="4878388"/>
          <p14:tracePt t="100666" x="4159250" y="4878388"/>
          <p14:tracePt t="100674" x="4095750" y="4878388"/>
          <p14:tracePt t="100681" x="4037013" y="4878388"/>
          <p14:tracePt t="100688" x="3971925" y="4878388"/>
          <p14:tracePt t="100697" x="3913188" y="4878388"/>
          <p14:tracePt t="100705" x="3835400" y="4878388"/>
          <p14:tracePt t="100713" x="3789363" y="4878388"/>
          <p14:tracePt t="100721" x="3725863" y="4878388"/>
          <p14:tracePt t="100730" x="3679825" y="4886325"/>
          <p14:tracePt t="100738" x="3640138" y="4886325"/>
          <p14:tracePt t="100746" x="3595688" y="4886325"/>
          <p14:tracePt t="100754" x="3536950" y="4899025"/>
          <p14:tracePt t="100761" x="3497263" y="4899025"/>
          <p14:tracePt t="100770" x="3440113" y="4899025"/>
          <p14:tracePt t="100778" x="3394075" y="4911725"/>
          <p14:tracePt t="100786" x="3362325" y="4911725"/>
          <p14:tracePt t="100794" x="3303588" y="4918075"/>
          <p14:tracePt t="100803" x="3238500" y="4918075"/>
          <p14:tracePt t="100809" x="3179763" y="4918075"/>
          <p14:tracePt t="100818" x="3114675" y="4918075"/>
          <p14:tracePt t="100826" x="3024188" y="4918075"/>
          <p14:tracePt t="100836" x="2946400" y="4918075"/>
          <p14:tracePt t="100842" x="2843213" y="4918075"/>
          <p14:tracePt t="100850" x="2738438" y="4918075"/>
          <p14:tracePt t="100858" x="2628900" y="4918075"/>
          <p14:tracePt t="100866" x="2524125" y="4918075"/>
          <p14:tracePt t="100875" x="2433638" y="4918075"/>
          <p14:tracePt t="100891" x="2252663" y="4918075"/>
          <p14:tracePt t="100898" x="2187575" y="4918075"/>
          <p14:tracePt t="100907" x="2141538" y="4918075"/>
          <p14:tracePt t="100914" x="2082800" y="4918075"/>
          <p14:tracePt t="100923" x="2032000" y="4918075"/>
          <p14:tracePt t="100930" x="1985963" y="4918075"/>
          <p14:tracePt t="100938" x="1966913" y="4918075"/>
          <p14:tracePt t="100946" x="1946275" y="4918075"/>
          <p14:tracePt t="100954" x="1927225" y="4918075"/>
          <p14:tracePt t="100962" x="1908175" y="4918075"/>
          <p14:tracePt t="100970" x="1889125" y="4918075"/>
          <p14:tracePt t="100978" x="1862138" y="4918075"/>
          <p14:tracePt t="100986" x="1830388" y="4918075"/>
          <p14:tracePt t="100993" x="1790700" y="4918075"/>
          <p14:tracePt t="101002" x="1771650" y="4918075"/>
          <p14:tracePt t="101009" x="1752600" y="4918075"/>
          <p14:tracePt t="101018" x="1731963" y="4918075"/>
          <p14:tracePt t="101025" x="1706563" y="4918075"/>
          <p14:tracePt t="101036" x="1700213" y="4918075"/>
          <p14:tracePt t="101041" x="1668463" y="4918075"/>
          <p14:tracePt t="101050" x="1654175" y="4918075"/>
          <p14:tracePt t="101057" x="1628775" y="4918075"/>
          <p14:tracePt t="101065" x="1609725" y="4918075"/>
          <p14:tracePt t="101073" x="1590675" y="4918075"/>
          <p14:tracePt t="101082" x="1582738" y="4918075"/>
          <p14:tracePt t="101090" x="1570038" y="4918075"/>
          <p14:tracePt t="101098" x="1563688" y="4918075"/>
          <p14:tracePt t="101107" x="1550988" y="4918075"/>
          <p14:tracePt t="101114" x="1538288" y="4918075"/>
          <p14:tracePt t="101122" x="1525588" y="4918075"/>
          <p14:tracePt t="101130" x="1519238" y="4918075"/>
          <p14:tracePt t="101138" x="1504950" y="4918075"/>
          <p14:tracePt t="101145" x="1485900" y="4918075"/>
          <p14:tracePt t="101154" x="1479550" y="4918075"/>
          <p14:tracePt t="101161" x="1473200" y="4918075"/>
          <p14:tracePt t="101170" x="1466850" y="4918075"/>
          <p14:tracePt t="101194" x="1454150" y="4918075"/>
          <p14:tracePt t="101202" x="1447800" y="4918075"/>
          <p14:tracePt t="101209" x="1441450" y="4918075"/>
          <p14:tracePt t="101226" x="1433513" y="4918075"/>
          <p14:tracePt t="101234" x="1427163" y="4918075"/>
          <p14:tracePt t="101252" x="1420813" y="4918075"/>
          <p14:tracePt t="101306" x="1414463" y="4918075"/>
          <p14:tracePt t="101322" x="1414463" y="4911725"/>
          <p14:tracePt t="101329" x="1420813" y="4911725"/>
          <p14:tracePt t="101338" x="1447800" y="4911725"/>
          <p14:tracePt t="101346" x="1479550" y="4911725"/>
          <p14:tracePt t="101354" x="1525588" y="4911725"/>
          <p14:tracePt t="101362" x="1582738" y="4911725"/>
          <p14:tracePt t="101370" x="1647825" y="4911725"/>
          <p14:tracePt t="101378" x="1706563" y="4911725"/>
          <p14:tracePt t="101386" x="1830388" y="4911725"/>
          <p14:tracePt t="101393" x="1889125" y="4911725"/>
          <p14:tracePt t="101402" x="1998663" y="4911725"/>
          <p14:tracePt t="101409" x="2103438" y="4911725"/>
          <p14:tracePt t="101419" x="2225675" y="4911725"/>
          <p14:tracePt t="101426" x="2343150" y="4911725"/>
          <p14:tracePt t="101435" x="2498725" y="4899025"/>
          <p14:tracePt t="101442" x="2725738" y="4886325"/>
          <p14:tracePt t="101452" x="2952750" y="4872038"/>
          <p14:tracePt t="101459" x="3232150" y="4872038"/>
          <p14:tracePt t="101466" x="3452813" y="4872038"/>
          <p14:tracePt t="101474" x="3614738" y="4859338"/>
          <p14:tracePt t="101482" x="3803650" y="4859338"/>
          <p14:tracePt t="101491" x="3965575" y="4859338"/>
          <p14:tracePt t="101498" x="4114800" y="4859338"/>
          <p14:tracePt t="101507" x="4251325" y="4859338"/>
          <p14:tracePt t="101514" x="4354513" y="4859338"/>
          <p14:tracePt t="101522" x="4419600" y="4859338"/>
          <p14:tracePt t="101529" x="4478338" y="4859338"/>
          <p14:tracePt t="101538" x="4543425" y="4859338"/>
          <p14:tracePt t="101545" x="4594225" y="4872038"/>
          <p14:tracePt t="101553" x="4640263" y="4878388"/>
          <p14:tracePt t="101561" x="4692650" y="4892675"/>
          <p14:tracePt t="101570" x="4757738" y="4899025"/>
          <p14:tracePt t="101577" x="4848225" y="4911725"/>
          <p14:tracePt t="101586" x="4938713" y="4911725"/>
          <p14:tracePt t="101593" x="5048250" y="4924425"/>
          <p14:tracePt t="101602" x="5184775" y="4937125"/>
          <p14:tracePt t="101610" x="5308600" y="4964113"/>
          <p14:tracePt t="101619" x="5445125" y="4976813"/>
          <p14:tracePt t="101626" x="5568950" y="4995863"/>
          <p14:tracePt t="101634" x="5672138" y="5008563"/>
          <p14:tracePt t="101642" x="5737225" y="5021263"/>
          <p14:tracePt t="101650" x="5834063" y="5048250"/>
          <p14:tracePt t="101658" x="5867400" y="5054600"/>
          <p14:tracePt t="101666" x="5918200" y="5060950"/>
          <p14:tracePt t="101674" x="5976938" y="5073650"/>
          <p14:tracePt t="101681" x="6029325" y="5086350"/>
          <p14:tracePt t="101689" x="6088063" y="5086350"/>
          <p14:tracePt t="101697" x="6151563" y="5086350"/>
          <p14:tracePt t="101705" x="6197600" y="5086350"/>
          <p14:tracePt t="101713" x="6262688" y="5086350"/>
          <p14:tracePt t="101721" x="6308725" y="5080000"/>
          <p14:tracePt t="101730" x="6372225" y="5080000"/>
          <p14:tracePt t="101737" x="6437313" y="5067300"/>
          <p14:tracePt t="101745" x="6470650" y="5067300"/>
          <p14:tracePt t="101753" x="6542088" y="5048250"/>
          <p14:tracePt t="101761" x="6607175" y="5041900"/>
          <p14:tracePt t="101769" x="6664325" y="5041900"/>
          <p14:tracePt t="101777" x="6729413" y="5027613"/>
          <p14:tracePt t="101785" x="6788150" y="5027613"/>
          <p14:tracePt t="101793" x="6840538" y="5014913"/>
          <p14:tracePt t="101801" x="6891338" y="5008563"/>
          <p14:tracePt t="101809" x="6911975" y="5008563"/>
          <p14:tracePt t="101817" x="6950075" y="5008563"/>
          <p14:tracePt t="101825" x="6970713" y="5008563"/>
          <p14:tracePt t="101833" x="6996113" y="5008563"/>
          <p14:tracePt t="101841" x="7021513" y="5008563"/>
          <p14:tracePt t="101852" x="7034213" y="5008563"/>
          <p14:tracePt t="101858" x="7067550" y="5002213"/>
          <p14:tracePt t="101866" x="7086600" y="5002213"/>
          <p14:tracePt t="101877" x="7105650" y="5002213"/>
          <p14:tracePt t="101882" x="7132638" y="4989513"/>
          <p14:tracePt t="101892" x="7145338" y="4989513"/>
          <p14:tracePt t="101897" x="7151688" y="4983163"/>
          <p14:tracePt t="101905" x="7170738" y="4983163"/>
          <p14:tracePt t="101913" x="7177088" y="4983163"/>
          <p14:tracePt t="101921" x="7191375" y="4983163"/>
          <p14:tracePt t="101929" x="7197725" y="4983163"/>
          <p14:tracePt t="101937" x="7204075" y="4976813"/>
          <p14:tracePt t="101945" x="7210425" y="4976813"/>
          <p14:tracePt t="101952" x="7216775" y="4976813"/>
          <p14:tracePt t="101961" x="7223125" y="4976813"/>
          <p14:tracePt t="101969" x="7229475" y="4976813"/>
          <p14:tracePt t="101977" x="7242175" y="4970463"/>
          <p14:tracePt t="102026" x="7248525" y="4964113"/>
          <p14:tracePt t="102130" x="7223125" y="4964113"/>
          <p14:tracePt t="102138" x="7183438" y="4964113"/>
          <p14:tracePt t="102145" x="7119938" y="4970463"/>
          <p14:tracePt t="102154" x="7040563" y="4970463"/>
          <p14:tracePt t="102162" x="6918325" y="4983163"/>
          <p14:tracePt t="102170" x="6781800" y="4983163"/>
          <p14:tracePt t="102178" x="6600825" y="4983163"/>
          <p14:tracePt t="102186" x="6399213" y="5008563"/>
          <p14:tracePt t="102193" x="6243638" y="5008563"/>
          <p14:tracePt t="102202" x="6061075" y="5021263"/>
          <p14:tracePt t="102210" x="5859463" y="5035550"/>
          <p14:tracePt t="102218" x="5697538" y="5035550"/>
          <p14:tracePt t="102225" x="5548313" y="5048250"/>
          <p14:tracePt t="102234" x="5411788" y="5048250"/>
          <p14:tracePt t="102243" x="5289550" y="5060950"/>
          <p14:tracePt t="102251" x="5153025" y="5086350"/>
          <p14:tracePt t="102258" x="5029200" y="5086350"/>
          <p14:tracePt t="102266" x="4926013" y="5086350"/>
          <p14:tracePt t="102276" x="4821238" y="5086350"/>
          <p14:tracePt t="102281" x="4699000" y="5086350"/>
          <p14:tracePt t="102291" x="4562475" y="5086350"/>
          <p14:tracePt t="102298" x="4425950" y="5086350"/>
          <p14:tracePt t="102306" x="4308475" y="5086350"/>
          <p14:tracePt t="102312" x="4140200" y="5080000"/>
          <p14:tracePt t="102321" x="3971925" y="5054600"/>
          <p14:tracePt t="102329" x="3816350" y="5041900"/>
          <p14:tracePt t="102337" x="3654425" y="5041900"/>
          <p14:tracePt t="102345" x="3505200" y="5041900"/>
          <p14:tracePt t="102353" x="3368675" y="5027613"/>
          <p14:tracePt t="102361" x="3232150" y="5027613"/>
          <p14:tracePt t="102369" x="3095625" y="5014913"/>
          <p14:tracePt t="102377" x="2959100" y="5002213"/>
          <p14:tracePt t="102386" x="2835275" y="4983163"/>
          <p14:tracePt t="102394" x="2713038" y="4970463"/>
          <p14:tracePt t="102402" x="2622550" y="4970463"/>
          <p14:tracePt t="102411" x="2543175" y="4970463"/>
          <p14:tracePt t="102418" x="2473325" y="4970463"/>
          <p14:tracePt t="102426" x="2393950" y="4970463"/>
          <p14:tracePt t="102434" x="2349500" y="4970463"/>
          <p14:tracePt t="102442" x="2297113" y="4970463"/>
          <p14:tracePt t="102450" x="2265363" y="4970463"/>
          <p14:tracePt t="102458" x="2232025" y="4970463"/>
          <p14:tracePt t="102466" x="2206625" y="4970463"/>
          <p14:tracePt t="102477" x="2181225" y="4970463"/>
          <p14:tracePt t="102482" x="2160588" y="4970463"/>
          <p14:tracePt t="102491" x="2122488" y="4970463"/>
          <p14:tracePt t="102497" x="2103438" y="4970463"/>
          <p14:tracePt t="102510" x="2063750" y="4970463"/>
          <p14:tracePt t="102513" x="2032000" y="4970463"/>
          <p14:tracePt t="102521" x="1985963" y="4970463"/>
          <p14:tracePt t="102530" x="1952625" y="4970463"/>
          <p14:tracePt t="102537" x="1908175" y="4970463"/>
          <p14:tracePt t="102546" x="1855788" y="4956175"/>
          <p14:tracePt t="102554" x="1797050" y="4956175"/>
          <p14:tracePt t="102561" x="1765300" y="4956175"/>
          <p14:tracePt t="102569" x="1719263" y="4956175"/>
          <p14:tracePt t="102577" x="1681163" y="4949825"/>
          <p14:tracePt t="102585" x="1668463" y="4949825"/>
          <p14:tracePt t="102593" x="1654175" y="4949825"/>
          <p14:tracePt t="102601" x="1641475" y="4949825"/>
          <p14:tracePt t="102609" x="1635125" y="4949825"/>
          <p14:tracePt t="102617" x="1616075" y="4949825"/>
          <p14:tracePt t="102625" x="1609725" y="4949825"/>
          <p14:tracePt t="102634" x="1603375" y="4949825"/>
          <p14:tracePt t="102643" x="1597025" y="4949825"/>
          <p14:tracePt t="102707" x="1597025" y="4943475"/>
          <p14:tracePt t="102714" x="1622425" y="4943475"/>
          <p14:tracePt t="102722" x="1654175" y="4937125"/>
          <p14:tracePt t="102730" x="1731963" y="4924425"/>
          <p14:tracePt t="102738" x="1824038" y="4924425"/>
          <p14:tracePt t="102747" x="1946275" y="4924425"/>
          <p14:tracePt t="102754" x="2051050" y="4911725"/>
          <p14:tracePt t="102762" x="2187575" y="4911725"/>
          <p14:tracePt t="102770" x="2336800" y="4911725"/>
          <p14:tracePt t="102779" x="2524125" y="4911725"/>
          <p14:tracePt t="102786" x="2771775" y="4911725"/>
          <p14:tracePt t="102794" x="3082925" y="4911725"/>
          <p14:tracePt t="102802" x="3362325" y="4911725"/>
          <p14:tracePt t="102810" x="3608388" y="4911725"/>
          <p14:tracePt t="102818" x="3829050" y="4911725"/>
          <p14:tracePt t="102826" x="4010025" y="4911725"/>
          <p14:tracePt t="102834" x="4133850" y="4911725"/>
          <p14:tracePt t="102842" x="4237038" y="4911725"/>
          <p14:tracePt t="102850" x="4373563" y="4911725"/>
          <p14:tracePt t="102858" x="4497388" y="4911725"/>
          <p14:tracePt t="102866" x="4633913" y="4911725"/>
          <p14:tracePt t="102877" x="4749800" y="4911725"/>
          <p14:tracePt t="102881" x="4899025" y="4911725"/>
          <p14:tracePt t="102890" x="5056188" y="4911725"/>
          <p14:tracePt t="102897" x="5172075" y="4911725"/>
          <p14:tracePt t="102909" x="5308600" y="4930775"/>
          <p14:tracePt t="102913" x="5497513" y="4943475"/>
          <p14:tracePt t="102922" x="5619750" y="4983163"/>
          <p14:tracePt t="102930" x="5781675" y="5035550"/>
          <p14:tracePt t="102939" x="5918200" y="5060950"/>
          <p14:tracePt t="102946" x="6054725" y="5080000"/>
          <p14:tracePt t="102954" x="6197600" y="5119688"/>
          <p14:tracePt t="102962" x="6300788" y="5132388"/>
          <p14:tracePt t="102970" x="6380163" y="5145088"/>
          <p14:tracePt t="102992" x="6450013" y="5151438"/>
          <p14:tracePt t="102994" x="6477000" y="5151438"/>
          <p14:tracePt t="103002" x="6489700" y="5151438"/>
          <p14:tracePt t="103281" x="6464300" y="5151438"/>
          <p14:tracePt t="103289" x="6430963" y="5151438"/>
          <p14:tracePt t="103297" x="6372225" y="5132388"/>
          <p14:tracePt t="103308" x="6288088" y="5092700"/>
          <p14:tracePt t="103313" x="6191250" y="5060950"/>
          <p14:tracePt t="103322" x="6035675" y="5008563"/>
          <p14:tracePt t="103330" x="5886450" y="4970463"/>
          <p14:tracePt t="103339" x="5684838" y="4911725"/>
          <p14:tracePt t="103346" x="5476875" y="4886325"/>
          <p14:tracePt t="103354" x="5268913" y="4840288"/>
          <p14:tracePt t="103361" x="5068888" y="4806950"/>
          <p14:tracePt t="103369" x="4892675" y="4781550"/>
          <p14:tracePt t="103377" x="4757738" y="4756150"/>
          <p14:tracePt t="103385" x="4646613" y="4743450"/>
          <p14:tracePt t="103393" x="4537075" y="4722813"/>
          <p14:tracePt t="103401" x="4445000" y="4710113"/>
          <p14:tracePt t="103408" x="4367213" y="4710113"/>
          <p14:tracePt t="103417" x="4289425" y="4697413"/>
          <p14:tracePt t="103425" x="4244975" y="4697413"/>
          <p14:tracePt t="103433" x="4179888" y="4697413"/>
          <p14:tracePt t="103440" x="4133850" y="4697413"/>
          <p14:tracePt t="103449" x="4056063" y="4697413"/>
          <p14:tracePt t="103457" x="3984625" y="4697413"/>
          <p14:tracePt t="103465" x="3919538" y="4697413"/>
          <p14:tracePt t="103475" x="3860800" y="4697413"/>
          <p14:tracePt t="103481" x="3783013" y="4697413"/>
          <p14:tracePt t="103490" x="3705225" y="4697413"/>
          <p14:tracePt t="103498" x="3646488" y="4697413"/>
          <p14:tracePt t="103508" x="3595688" y="4703763"/>
          <p14:tracePt t="103513" x="3549650" y="4703763"/>
          <p14:tracePt t="103522" x="3505200" y="4703763"/>
          <p14:tracePt t="103530" x="3465513" y="4710113"/>
          <p14:tracePt t="103540" x="3440113" y="4710113"/>
          <p14:tracePt t="103546" x="3406775" y="4716463"/>
          <p14:tracePt t="103554" x="3394075" y="4716463"/>
          <p14:tracePt t="103562" x="3381375" y="4716463"/>
          <p14:tracePt t="103570" x="3354388" y="4716463"/>
          <p14:tracePt t="103579" x="3328988" y="4716463"/>
          <p14:tracePt t="103586" x="3303588" y="4716463"/>
          <p14:tracePt t="103593" x="3290888" y="4716463"/>
          <p14:tracePt t="103602" x="3276600" y="4716463"/>
          <p14:tracePt t="103611" x="3263900" y="4716463"/>
          <p14:tracePt t="103618" x="3238500" y="4729163"/>
          <p14:tracePt t="103626" x="3232150" y="4729163"/>
          <p14:tracePt t="103634" x="3219450" y="4737100"/>
          <p14:tracePt t="103643" x="3192463" y="4743450"/>
          <p14:tracePt t="103650" x="3179763" y="4743450"/>
          <p14:tracePt t="103658" x="3154363" y="4749800"/>
          <p14:tracePt t="103666" x="3114675" y="4762500"/>
          <p14:tracePt t="103676" x="3095625" y="4762500"/>
          <p14:tracePt t="103681" x="3055938" y="4768850"/>
          <p14:tracePt t="103690" x="3036888" y="4768850"/>
          <p14:tracePt t="103698" x="3011488" y="4768850"/>
          <p14:tracePt t="103707" x="2984500" y="4775200"/>
          <p14:tracePt t="103714" x="2978150" y="4775200"/>
          <p14:tracePt t="103732" x="2971800" y="4775200"/>
          <p14:tracePt t="103753" x="2965450" y="4775200"/>
          <p14:tracePt t="103761" x="2959100" y="4781550"/>
          <p14:tracePt t="104914" x="2946400" y="4781550"/>
          <p14:tracePt t="104978" x="2940050" y="4787900"/>
          <p14:tracePt t="105705" x="2933700" y="4787900"/>
          <p14:tracePt t="105721" x="2933700" y="4768850"/>
          <p14:tracePt t="105729" x="2933700" y="4743450"/>
          <p14:tracePt t="105737" x="2940050" y="4697413"/>
          <p14:tracePt t="105747" x="2952750" y="4657725"/>
          <p14:tracePt t="105754" x="2959100" y="4625975"/>
          <p14:tracePt t="105763" x="2971800" y="4594225"/>
          <p14:tracePt t="105770" x="2984500" y="4554538"/>
          <p14:tracePt t="105777" x="2998788" y="4516438"/>
          <p14:tracePt t="105786" x="3005138" y="4495800"/>
          <p14:tracePt t="105794" x="3011488" y="4476750"/>
          <p14:tracePt t="105802" x="3024188" y="4445000"/>
          <p14:tracePt t="105812" x="3024188" y="4418013"/>
          <p14:tracePt t="105817" x="3030538" y="4405313"/>
          <p14:tracePt t="105827" x="3036888" y="4379913"/>
          <p14:tracePt t="105833" x="3036888" y="4373563"/>
          <p14:tracePt t="105843" x="3043238" y="4359275"/>
          <p14:tracePt t="105849" x="3043238" y="4352925"/>
          <p14:tracePt t="105858" x="3043238" y="4340225"/>
          <p14:tracePt t="105865" x="3043238" y="4314825"/>
          <p14:tracePt t="105874" x="3049588" y="4289425"/>
          <p14:tracePt t="105882" x="3049588" y="4262438"/>
          <p14:tracePt t="105896" x="3049588" y="4249738"/>
          <p14:tracePt t="105898" x="3063875" y="4237038"/>
          <p14:tracePt t="105906" x="3063875" y="4230688"/>
          <p14:tracePt t="105915" x="3063875" y="4224338"/>
          <p14:tracePt t="105922" x="3063875" y="4217988"/>
          <p14:tracePt t="105930" x="3063875" y="4210050"/>
          <p14:tracePt t="105938" x="3063875" y="4191000"/>
          <p14:tracePt t="105946" x="3055938" y="4184650"/>
          <p14:tracePt t="105954" x="3055938" y="4178300"/>
          <p14:tracePt t="105962" x="3036888" y="4165600"/>
          <p14:tracePt t="105970" x="3030538" y="4140200"/>
          <p14:tracePt t="105978" x="3011488" y="4113213"/>
          <p14:tracePt t="105986" x="3005138" y="4106863"/>
          <p14:tracePt t="105994" x="2998788" y="4100513"/>
          <p14:tracePt t="106002" x="2992438" y="4087813"/>
          <p14:tracePt t="106013" x="2984500" y="4075113"/>
          <p14:tracePt t="106017" x="2971800" y="4054475"/>
          <p14:tracePt t="106027" x="2959100" y="4041775"/>
          <p14:tracePt t="106033" x="2952750" y="4035425"/>
          <p14:tracePt t="106041" x="2940050" y="4022725"/>
          <p14:tracePt t="106050" x="2933700" y="4016375"/>
          <p14:tracePt t="106058" x="2927350" y="4010025"/>
          <p14:tracePt t="106066" x="2927350" y="4003675"/>
          <p14:tracePt t="106074" x="2921000" y="3997325"/>
          <p14:tracePt t="106083" x="2906713" y="3983038"/>
          <p14:tracePt t="106090" x="2887663" y="3963988"/>
          <p14:tracePt t="106097" x="2881313" y="3951288"/>
          <p14:tracePt t="106106" x="2868613" y="3932238"/>
          <p14:tracePt t="106116" x="2849563" y="3919538"/>
          <p14:tracePt t="106121" x="2835275" y="3898900"/>
          <p14:tracePt t="106131" x="2828925" y="3892550"/>
          <p14:tracePt t="106138" x="2816225" y="3879850"/>
          <p14:tracePt t="106146" x="2797175" y="3873500"/>
          <p14:tracePt t="106153" x="2784475" y="3867150"/>
          <p14:tracePt t="106163" x="2778125" y="3860800"/>
          <p14:tracePt t="106170" x="2763838" y="3848100"/>
          <p14:tracePt t="106178" x="2738438" y="3833813"/>
          <p14:tracePt t="106194" x="2713038" y="3814763"/>
          <p14:tracePt t="106202" x="2686050" y="3802063"/>
          <p14:tracePt t="106213" x="2635250" y="3783013"/>
          <p14:tracePt t="106217" x="2582863" y="3749675"/>
          <p14:tracePt t="106227" x="2543175" y="3717925"/>
          <p14:tracePt t="106233" x="2479675" y="3684588"/>
          <p14:tracePt t="106242" x="2439988" y="3665538"/>
          <p14:tracePt t="106249" x="2414588" y="3659188"/>
          <p14:tracePt t="106258" x="2381250" y="3640138"/>
          <p14:tracePt t="106266" x="2343150" y="3633788"/>
          <p14:tracePt t="106274" x="2330450" y="3633788"/>
          <p14:tracePt t="106283" x="2316163" y="3627438"/>
          <p14:tracePt t="106297" x="2309813" y="3627438"/>
          <p14:tracePt t="106306" x="2303463" y="3627438"/>
          <p14:tracePt t="106315" x="2284413" y="3627438"/>
          <p14:tracePt t="106322" x="2265363" y="3627438"/>
          <p14:tracePt t="106330" x="2238375" y="3627438"/>
          <p14:tracePt t="106337" x="2200275" y="3646488"/>
          <p14:tracePt t="106346" x="2160588" y="3671888"/>
          <p14:tracePt t="106354" x="2122488" y="3705225"/>
          <p14:tracePt t="106361" x="2095500" y="3717925"/>
          <p14:tracePt t="106370" x="2051050" y="3756025"/>
          <p14:tracePt t="106378" x="2024063" y="3789363"/>
          <p14:tracePt t="106386" x="1992313" y="3814763"/>
          <p14:tracePt t="106394" x="1985963" y="3848100"/>
          <p14:tracePt t="106402" x="1979613" y="3879850"/>
          <p14:tracePt t="106411" x="1979613" y="3905250"/>
          <p14:tracePt t="106417" x="1979613" y="3938588"/>
          <p14:tracePt t="106425" x="1979613" y="3976688"/>
          <p14:tracePt t="106433" x="2011363" y="4016375"/>
          <p14:tracePt t="106441" x="2024063" y="4041775"/>
          <p14:tracePt t="106449" x="2076450" y="4081463"/>
          <p14:tracePt t="106457" x="2103438" y="4094163"/>
          <p14:tracePt t="106465" x="2147888" y="4113213"/>
          <p14:tracePt t="106473" x="2219325" y="4152900"/>
          <p14:tracePt t="106481" x="2284413" y="4171950"/>
          <p14:tracePt t="106489" x="2362200" y="4203700"/>
          <p14:tracePt t="106497" x="2452688" y="4217988"/>
          <p14:tracePt t="106505" x="2563813" y="4243388"/>
          <p14:tracePt t="106513" x="2673350" y="4268788"/>
          <p14:tracePt t="106521" x="2778125" y="4275138"/>
          <p14:tracePt t="106529" x="2887663" y="4275138"/>
          <p14:tracePt t="106537" x="2992438" y="4275138"/>
          <p14:tracePt t="106546" x="3055938" y="4275138"/>
          <p14:tracePt t="106554" x="3114675" y="4275138"/>
          <p14:tracePt t="106562" x="3167063" y="4262438"/>
          <p14:tracePt t="106569" x="3205163" y="4243388"/>
          <p14:tracePt t="106576" x="3244850" y="4203700"/>
          <p14:tracePt t="106585" x="3251200" y="4178300"/>
          <p14:tracePt t="106593" x="3270250" y="4132263"/>
          <p14:tracePt t="106601" x="3284538" y="4068763"/>
          <p14:tracePt t="106609" x="3284538" y="3990975"/>
          <p14:tracePt t="106617" x="3284538" y="3911600"/>
          <p14:tracePt t="106625" x="3284538" y="3841750"/>
          <p14:tracePt t="106633" x="3276600" y="3762375"/>
          <p14:tracePt t="106645" x="3244850" y="3692525"/>
          <p14:tracePt t="106649" x="3225800" y="3640138"/>
          <p14:tracePt t="106658" x="3192463" y="3600450"/>
          <p14:tracePt t="106666" x="3167063" y="3575050"/>
          <p14:tracePt t="106674" x="3141663" y="3549650"/>
          <p14:tracePt t="106684" x="3114675" y="3535363"/>
          <p14:tracePt t="106690" x="3089275" y="3522663"/>
          <p14:tracePt t="106706" x="3070225" y="3522663"/>
          <p14:tracePt t="106714" x="3043238" y="3522663"/>
          <p14:tracePt t="106722" x="3017838" y="3522663"/>
          <p14:tracePt t="106731" x="2984500" y="3522663"/>
          <p14:tracePt t="106737" x="2927350" y="3522663"/>
          <p14:tracePt t="106746" x="2828925" y="3556000"/>
          <p14:tracePt t="106754" x="2725738" y="3587750"/>
          <p14:tracePt t="106762" x="2628900" y="3613150"/>
          <p14:tracePt t="106770" x="2530475" y="3665538"/>
          <p14:tracePt t="106778" x="2452688" y="3698875"/>
          <p14:tracePt t="106786" x="2387600" y="3717925"/>
          <p14:tracePt t="106795" x="2349500" y="3749675"/>
          <p14:tracePt t="106802" x="2309813" y="3770313"/>
          <p14:tracePt t="106811" x="2284413" y="3783013"/>
          <p14:tracePt t="106817" x="2284413" y="3789363"/>
          <p14:tracePt t="106825" x="2284413" y="3802063"/>
          <p14:tracePt t="106833" x="2284413" y="3821113"/>
          <p14:tracePt t="106841" x="2284413" y="3841750"/>
          <p14:tracePt t="106849" x="2316163" y="3854450"/>
          <p14:tracePt t="106857" x="2362200" y="3879850"/>
          <p14:tracePt t="106865" x="2393950" y="3898900"/>
          <p14:tracePt t="106873" x="2452688" y="3932238"/>
          <p14:tracePt t="106882" x="2498725" y="3951288"/>
          <p14:tracePt t="106896" x="2524125" y="3963988"/>
          <p14:tracePt t="106900" x="2563813" y="3970338"/>
          <p14:tracePt t="106905" x="2595563" y="3990975"/>
          <p14:tracePt t="106914" x="2635250" y="3997325"/>
          <p14:tracePt t="106922" x="2660650" y="4003675"/>
          <p14:tracePt t="106933" x="2693988" y="4003675"/>
          <p14:tracePt t="106937" x="2719388" y="4003675"/>
          <p14:tracePt t="106947" x="2732088" y="4003675"/>
          <p14:tracePt t="106954" x="2757488" y="4003675"/>
          <p14:tracePt t="106963" x="2771775" y="3990975"/>
          <p14:tracePt t="106970" x="2778125" y="3970338"/>
          <p14:tracePt t="106978" x="2778125" y="3938588"/>
          <p14:tracePt t="106986" x="2778125" y="3892550"/>
          <p14:tracePt t="106995" x="2778125" y="3848100"/>
          <p14:tracePt t="107001" x="2778125" y="3808413"/>
          <p14:tracePt t="107011" x="2732088" y="3756025"/>
          <p14:tracePt t="107018" x="2713038" y="3717925"/>
          <p14:tracePt t="107026" x="2673350" y="3678238"/>
          <p14:tracePt t="107034" x="2647950" y="3659188"/>
          <p14:tracePt t="107042" x="2635250" y="3646488"/>
          <p14:tracePt t="107050" x="2608263" y="3640138"/>
          <p14:tracePt t="107058" x="2601913" y="3633788"/>
          <p14:tracePt t="107065" x="2595563" y="3633788"/>
          <p14:tracePt t="107074" x="2570163" y="3633788"/>
          <p14:tracePt t="107082" x="2551113" y="3633788"/>
          <p14:tracePt t="107090" x="2524125" y="3633788"/>
          <p14:tracePt t="107099" x="2492375" y="3633788"/>
          <p14:tracePt t="107106" x="2452688" y="3633788"/>
          <p14:tracePt t="107114" x="2401888" y="3692525"/>
          <p14:tracePt t="107122" x="2343150" y="3730625"/>
          <p14:tracePt t="107133" x="2290763" y="3789363"/>
          <p14:tracePt t="107138" x="2265363" y="3854450"/>
          <p14:tracePt t="107145" x="2252663" y="3892550"/>
          <p14:tracePt t="107153" x="2252663" y="3925888"/>
          <p14:tracePt t="107163" x="2252663" y="3957638"/>
          <p14:tracePt t="107169" x="2252663" y="3997325"/>
          <p14:tracePt t="107178" x="2290763" y="4035425"/>
          <p14:tracePt t="107186" x="2316163" y="4060825"/>
          <p14:tracePt t="107195" x="2355850" y="4081463"/>
          <p14:tracePt t="107202" x="2408238" y="4113213"/>
          <p14:tracePt t="107210" x="2492375" y="4146550"/>
          <p14:tracePt t="107217" x="2536825" y="4159250"/>
          <p14:tracePt t="107226" x="2589213" y="4178300"/>
          <p14:tracePt t="107234" x="2654300" y="4184650"/>
          <p14:tracePt t="107242" x="2719388" y="4184650"/>
          <p14:tracePt t="107250" x="2778125" y="4184650"/>
          <p14:tracePt t="107257" x="2822575" y="4184650"/>
          <p14:tracePt t="107266" x="2849563" y="4184650"/>
          <p14:tracePt t="107274" x="2874963" y="4178300"/>
          <p14:tracePt t="107281" x="2881313" y="4171950"/>
          <p14:tracePt t="107290" x="2881313" y="4159250"/>
          <p14:tracePt t="107298" x="2881313" y="4119563"/>
          <p14:tracePt t="107305" x="2881313" y="4106863"/>
          <p14:tracePt t="107314" x="2881313" y="4075113"/>
          <p14:tracePt t="107322" x="2862263" y="4048125"/>
          <p14:tracePt t="107331" x="2835275" y="4029075"/>
          <p14:tracePt t="107337" x="2809875" y="4016375"/>
          <p14:tracePt t="107346" x="2778125" y="3997325"/>
          <p14:tracePt t="107354" x="2719388" y="3963988"/>
          <p14:tracePt t="107363" x="2673350" y="3951288"/>
          <p14:tracePt t="107370" x="2635250" y="3938588"/>
          <p14:tracePt t="107378" x="2589213" y="3938588"/>
          <p14:tracePt t="107386" x="2524125" y="3938588"/>
          <p14:tracePt t="107395" x="2505075" y="3938588"/>
          <p14:tracePt t="107402" x="2465388" y="3938588"/>
          <p14:tracePt t="107410" x="2433638" y="3944938"/>
          <p14:tracePt t="107417" x="2408238" y="3963988"/>
          <p14:tracePt t="107426" x="2387600" y="3976688"/>
          <p14:tracePt t="107433" x="2381250" y="4003675"/>
          <p14:tracePt t="107442" x="2381250" y="4010025"/>
          <p14:tracePt t="107450" x="2381250" y="4048125"/>
          <p14:tracePt t="107458" x="2393950" y="4075113"/>
          <p14:tracePt t="107466" x="2408238" y="4094163"/>
          <p14:tracePt t="107474" x="2446338" y="4119563"/>
          <p14:tracePt t="107482" x="2498725" y="4152900"/>
          <p14:tracePt t="107490" x="2563813" y="4152900"/>
          <p14:tracePt t="107498" x="2641600" y="4165600"/>
          <p14:tracePt t="107506" x="2719388" y="4184650"/>
          <p14:tracePt t="107515" x="2778125" y="4184650"/>
          <p14:tracePt t="107522" x="2816225" y="4184650"/>
          <p14:tracePt t="107532" x="2835275" y="4184650"/>
          <p14:tracePt t="107537" x="2862263" y="4178300"/>
          <p14:tracePt t="107546" x="2881313" y="4152900"/>
          <p14:tracePt t="107554" x="2887663" y="4125913"/>
          <p14:tracePt t="107563" x="2887663" y="4094163"/>
          <p14:tracePt t="107569" x="2887663" y="4087813"/>
          <p14:tracePt t="107577" x="2887663" y="4054475"/>
          <p14:tracePt t="107585" x="2887663" y="4041775"/>
          <p14:tracePt t="107594" x="2881313" y="4016375"/>
          <p14:tracePt t="107601" x="2868613" y="4003675"/>
          <p14:tracePt t="107610" x="2862263" y="3997325"/>
          <p14:tracePt t="107618" x="2855913" y="3990975"/>
          <p14:tracePt t="107657" x="2849563" y="3990975"/>
          <p14:tracePt t="107665" x="2835275" y="3990975"/>
          <p14:tracePt t="107673" x="2816225" y="3990975"/>
          <p14:tracePt t="107681" x="2809875" y="3990975"/>
          <p14:tracePt t="107689" x="2784475" y="3997325"/>
          <p14:tracePt t="107697" x="2757488" y="4022725"/>
          <p14:tracePt t="107705" x="2732088" y="4060825"/>
          <p14:tracePt t="107713" x="2713038" y="4100513"/>
          <p14:tracePt t="107721" x="2700338" y="4113213"/>
          <p14:tracePt t="107730" x="2700338" y="4140200"/>
          <p14:tracePt t="107737" x="2700338" y="4152900"/>
          <p14:tracePt t="107744" x="2700338" y="4165600"/>
          <p14:tracePt t="107753" x="2725738" y="4203700"/>
          <p14:tracePt t="107762" x="2732088" y="4210050"/>
          <p14:tracePt t="107769" x="2751138" y="4224338"/>
          <p14:tracePt t="107778" x="2784475" y="4224338"/>
          <p14:tracePt t="107787" x="2822575" y="4243388"/>
          <p14:tracePt t="107794" x="2849563" y="4243388"/>
          <p14:tracePt t="107802" x="2881313" y="4243388"/>
          <p14:tracePt t="107810" x="2914650" y="4243388"/>
          <p14:tracePt t="107818" x="2940050" y="4243388"/>
          <p14:tracePt t="107826" x="2952750" y="4243388"/>
          <p14:tracePt t="107835" x="2971800" y="4230688"/>
          <p14:tracePt t="107842" x="2971800" y="4210050"/>
          <p14:tracePt t="107850" x="2978150" y="4197350"/>
          <p14:tracePt t="107858" x="2978150" y="4184650"/>
          <p14:tracePt t="107866" x="2978150" y="4178300"/>
          <p14:tracePt t="107874" x="2978150" y="4171950"/>
          <p14:tracePt t="107882" x="2978150" y="4165600"/>
          <p14:tracePt t="107898" x="2971800" y="4132263"/>
          <p14:tracePt t="107906" x="2952750" y="4119563"/>
          <p14:tracePt t="107914" x="2927350" y="4094163"/>
          <p14:tracePt t="107922" x="2914650" y="4068763"/>
          <p14:tracePt t="107931" x="2874963" y="4029075"/>
          <p14:tracePt t="107937" x="2855913" y="3990975"/>
          <p14:tracePt t="107946" x="2828925" y="3963988"/>
          <p14:tracePt t="107953" x="2803525" y="3944938"/>
          <p14:tracePt t="107961" x="2778125" y="3919538"/>
          <p14:tracePt t="107969" x="2725738" y="3898900"/>
          <p14:tracePt t="107977" x="2700338" y="3898900"/>
          <p14:tracePt t="107986" x="2686050" y="3898900"/>
          <p14:tracePt t="107994" x="2660650" y="3898900"/>
          <p14:tracePt t="108009" x="2647950" y="3898900"/>
          <p14:tracePt t="108025" x="2641600" y="3898900"/>
          <p14:tracePt t="108041" x="2641600" y="3932238"/>
          <p14:tracePt t="108049" x="2660650" y="3944938"/>
          <p14:tracePt t="108057" x="2686050" y="3970338"/>
          <p14:tracePt t="108065" x="2713038" y="3997325"/>
          <p14:tracePt t="108074" x="2751138" y="4029075"/>
          <p14:tracePt t="108082" x="2778125" y="4035425"/>
          <p14:tracePt t="108089" x="2809875" y="4054475"/>
          <p14:tracePt t="108099" x="2828925" y="4060825"/>
          <p14:tracePt t="108105" x="2835275" y="4060825"/>
          <p14:tracePt t="108115" x="2849563" y="4060825"/>
          <p14:tracePt t="108121" x="2855913" y="4060825"/>
          <p14:tracePt t="108137" x="2862263" y="4060825"/>
          <p14:tracePt t="108146" x="2868613" y="4060825"/>
          <p14:tracePt t="108154" x="2868613" y="4054475"/>
          <p14:tracePt t="108162" x="2868613" y="4041775"/>
          <p14:tracePt t="108170" x="2868613" y="4035425"/>
          <p14:tracePt t="108186" x="2868613" y="4022725"/>
          <p14:tracePt t="108202" x="2862263" y="4016375"/>
          <p14:tracePt t="108442" x="2855913" y="4010025"/>
          <p14:tracePt t="108586" x="0" y="0"/>
        </p14:tracePtLst>
        <p14:tracePtLst>
          <p14:tracePt t="120213" x="1284288" y="5346700"/>
          <p14:tracePt t="120458" x="1284288" y="5353050"/>
          <p14:tracePt t="120520" x="1298575" y="5353050"/>
          <p14:tracePt t="120537" x="1304925" y="5353050"/>
          <p14:tracePt t="120545" x="1317625" y="5353050"/>
          <p14:tracePt t="120553" x="1323975" y="5353050"/>
          <p14:tracePt t="120561" x="1343025" y="5359400"/>
          <p14:tracePt t="120578" x="1349375" y="5359400"/>
          <p14:tracePt t="120586" x="1355725" y="5359400"/>
          <p14:tracePt t="120602" x="1376363" y="5365750"/>
          <p14:tracePt t="120610" x="1382713" y="5365750"/>
          <p14:tracePt t="120619" x="1389063" y="5365750"/>
          <p14:tracePt t="120625" x="1395413" y="5365750"/>
          <p14:tracePt t="120634" x="1408113" y="5365750"/>
          <p14:tracePt t="120641" x="1414463" y="5365750"/>
          <p14:tracePt t="120649" x="1427163" y="5365750"/>
          <p14:tracePt t="120657" x="1454150" y="5365750"/>
          <p14:tracePt t="120665" x="1466850" y="5372100"/>
          <p14:tracePt t="120673" x="1479550" y="5372100"/>
          <p14:tracePt t="120681" x="1492250" y="5372100"/>
          <p14:tracePt t="120689" x="1512888" y="5372100"/>
          <p14:tracePt t="120697" x="1519238" y="5372100"/>
          <p14:tracePt t="120705" x="1525588" y="5372100"/>
          <p14:tracePt t="120713" x="1538288" y="5378450"/>
          <p14:tracePt t="120721" x="1544638" y="5384800"/>
          <p14:tracePt t="120737" x="1557338" y="5384800"/>
          <p14:tracePt t="120753" x="1570038" y="5384800"/>
          <p14:tracePt t="120761" x="1582738" y="5384800"/>
          <p14:tracePt t="120769" x="1603375" y="5384800"/>
          <p14:tracePt t="120777" x="1616075" y="5384800"/>
          <p14:tracePt t="120786" x="1641475" y="5384800"/>
          <p14:tracePt t="120795" x="1654175" y="5384800"/>
          <p14:tracePt t="120802" x="1681163" y="5384800"/>
          <p14:tracePt t="120810" x="1693863" y="5384800"/>
          <p14:tracePt t="120819" x="1700213" y="5384800"/>
          <p14:tracePt t="120826" x="1706563" y="5384800"/>
          <p14:tracePt t="120834" x="1712913" y="5384800"/>
          <p14:tracePt t="120842" x="1719263" y="5384800"/>
          <p14:tracePt t="120866" x="1731963" y="5384800"/>
          <p14:tracePt t="120883" x="1746250" y="5384800"/>
          <p14:tracePt t="120891" x="1752600" y="5384800"/>
          <p14:tracePt t="120898" x="1765300" y="5384800"/>
          <p14:tracePt t="120906" x="1771650" y="5384800"/>
          <p14:tracePt t="120913" x="1797050" y="5384800"/>
          <p14:tracePt t="120922" x="1817688" y="5384800"/>
          <p14:tracePt t="120929" x="1836738" y="5384800"/>
          <p14:tracePt t="120937" x="1855788" y="5384800"/>
          <p14:tracePt t="120945" x="1862138" y="5384800"/>
          <p14:tracePt t="120953" x="1874838" y="5384800"/>
          <p14:tracePt t="120961" x="1895475" y="5384800"/>
          <p14:tracePt t="120969" x="1901825" y="5384800"/>
          <p14:tracePt t="120977" x="1908175" y="5384800"/>
          <p14:tracePt t="120993" x="1914525" y="5384800"/>
          <p14:tracePt t="121001" x="1920875" y="5384800"/>
          <p14:tracePt t="121009" x="1927225" y="5384800"/>
          <p14:tracePt t="121018" x="1933575" y="5384800"/>
          <p14:tracePt t="121025" x="1946275" y="5384800"/>
          <p14:tracePt t="121042" x="1960563" y="5384800"/>
          <p14:tracePt t="121052" x="1966913" y="5384800"/>
          <p14:tracePt t="121057" x="1979613" y="5384800"/>
          <p14:tracePt t="121066" x="1992313" y="5384800"/>
          <p14:tracePt t="121074" x="2011363" y="5384800"/>
          <p14:tracePt t="121083" x="2032000" y="5384800"/>
          <p14:tracePt t="121090" x="2051050" y="5384800"/>
          <p14:tracePt t="121098" x="2070100" y="5384800"/>
          <p14:tracePt t="121106" x="2095500" y="5384800"/>
          <p14:tracePt t="121114" x="2128838" y="5384800"/>
          <p14:tracePt t="121123" x="2147888" y="5384800"/>
          <p14:tracePt t="121130" x="2166938" y="5384800"/>
          <p14:tracePt t="121138" x="2206625" y="5384800"/>
          <p14:tracePt t="121146" x="2225675" y="5384800"/>
          <p14:tracePt t="121153" x="2252663" y="5384800"/>
          <p14:tracePt t="121161" x="2278063" y="5384800"/>
          <p14:tracePt t="121170" x="2297113" y="5384800"/>
          <p14:tracePt t="121177" x="2336800" y="5384800"/>
          <p14:tracePt t="121185" x="2355850" y="5384800"/>
          <p14:tracePt t="121194" x="2381250" y="5384800"/>
          <p14:tracePt t="121202" x="2408238" y="5384800"/>
          <p14:tracePt t="121209" x="2433638" y="5384800"/>
          <p14:tracePt t="121219" x="2446338" y="5384800"/>
          <p14:tracePt t="121226" x="2473325" y="5384800"/>
          <p14:tracePt t="121234" x="2486025" y="5384800"/>
          <p14:tracePt t="121241" x="2498725" y="5384800"/>
          <p14:tracePt t="121252" x="2511425" y="5378450"/>
          <p14:tracePt t="121258" x="2530475" y="5378450"/>
          <p14:tracePt t="121265" x="2551113" y="5378450"/>
          <p14:tracePt t="121274" x="2576513" y="5378450"/>
          <p14:tracePt t="121283" x="2601913" y="5378450"/>
          <p14:tracePt t="121289" x="2635250" y="5378450"/>
          <p14:tracePt t="121297" x="2679700" y="5372100"/>
          <p14:tracePt t="121305" x="2719388" y="5372100"/>
          <p14:tracePt t="121313" x="2738438" y="5372100"/>
          <p14:tracePt t="121321" x="2784475" y="5372100"/>
          <p14:tracePt t="121329" x="2803525" y="5365750"/>
          <p14:tracePt t="121337" x="2849563" y="5365750"/>
          <p14:tracePt t="121345" x="2862263" y="5365750"/>
          <p14:tracePt t="121353" x="2887663" y="5365750"/>
          <p14:tracePt t="121361" x="2921000" y="5365750"/>
          <p14:tracePt t="121370" x="2927350" y="5365750"/>
          <p14:tracePt t="121377" x="2940050" y="5365750"/>
          <p14:tracePt t="121386" x="2946400" y="5365750"/>
          <p14:tracePt t="121393" x="2959100" y="5365750"/>
          <p14:tracePt t="121402" x="2965450" y="5365750"/>
          <p14:tracePt t="121409" x="2978150" y="5365750"/>
          <p14:tracePt t="121418" x="3005138" y="5365750"/>
          <p14:tracePt t="121426" x="3030538" y="5365750"/>
          <p14:tracePt t="121434" x="3063875" y="5353050"/>
          <p14:tracePt t="121442" x="3095625" y="5353050"/>
          <p14:tracePt t="121450" x="3121025" y="5353050"/>
          <p14:tracePt t="121457" x="3154363" y="5353050"/>
          <p14:tracePt t="121466" x="3179763" y="5353050"/>
          <p14:tracePt t="121474" x="3205163" y="5353050"/>
          <p14:tracePt t="121483" x="3219450" y="5346700"/>
          <p14:tracePt t="121490" x="3232150" y="5346700"/>
          <p14:tracePt t="121498" x="3251200" y="5346700"/>
          <p14:tracePt t="121507" x="3270250" y="5346700"/>
          <p14:tracePt t="121514" x="3297238" y="5346700"/>
          <p14:tracePt t="121525" x="3309938" y="5346700"/>
          <p14:tracePt t="121529" x="3335338" y="5346700"/>
          <p14:tracePt t="121538" x="3341688" y="5340350"/>
          <p14:tracePt t="121545" x="3362325" y="5340350"/>
          <p14:tracePt t="121554" x="3387725" y="5340350"/>
          <p14:tracePt t="121561" x="3413125" y="5334000"/>
          <p14:tracePt t="121570" x="3419475" y="5334000"/>
          <p14:tracePt t="121577" x="3433763" y="5334000"/>
          <p14:tracePt t="121585" x="3440113" y="5334000"/>
          <p14:tracePt t="121593" x="3452813" y="5334000"/>
          <p14:tracePt t="121602" x="3459163" y="5326063"/>
          <p14:tracePt t="121609" x="3465513" y="5326063"/>
          <p14:tracePt t="121618" x="3471863" y="5326063"/>
          <p14:tracePt t="121633" x="3497263" y="5319713"/>
          <p14:tracePt t="121649" x="3505200" y="5319713"/>
          <p14:tracePt t="121665" x="3517900" y="5319713"/>
          <p14:tracePt t="121673" x="3524250" y="5319713"/>
          <p14:tracePt t="121689" x="3536950" y="5313363"/>
          <p14:tracePt t="121708" x="3543300" y="5313363"/>
          <p14:tracePt t="121722" x="3549650" y="5313363"/>
          <p14:tracePt t="121738" x="3556000" y="5313363"/>
          <p14:tracePt t="121939" x="3549650" y="5313363"/>
          <p14:tracePt t="121946" x="3524250" y="5319713"/>
          <p14:tracePt t="121954" x="3511550" y="5319713"/>
          <p14:tracePt t="121962" x="3465513" y="5319713"/>
          <p14:tracePt t="121971" x="3400425" y="5319713"/>
          <p14:tracePt t="121978" x="3322638" y="5319713"/>
          <p14:tracePt t="121986" x="3232150" y="5319713"/>
          <p14:tracePt t="121994" x="3127375" y="5319713"/>
          <p14:tracePt t="122002" x="3024188" y="5319713"/>
          <p14:tracePt t="122010" x="2900363" y="5319713"/>
          <p14:tracePt t="122018" x="2763838" y="5319713"/>
          <p14:tracePt t="122025" x="2614613" y="5319713"/>
          <p14:tracePt t="122034" x="2465388" y="5319713"/>
          <p14:tracePt t="122042" x="2316163" y="5319713"/>
          <p14:tracePt t="122050" x="2166938" y="5319713"/>
          <p14:tracePt t="122058" x="2044700" y="5319713"/>
          <p14:tracePt t="122066" x="1927225" y="5319713"/>
          <p14:tracePt t="122074" x="1830388" y="5319713"/>
          <p14:tracePt t="122082" x="1739900" y="5319713"/>
          <p14:tracePt t="122091" x="1668463" y="5319713"/>
          <p14:tracePt t="122098" x="1616075" y="5319713"/>
          <p14:tracePt t="122107" x="1582738" y="5319713"/>
          <p14:tracePt t="122114" x="1550988" y="5319713"/>
          <p14:tracePt t="122122" x="1519238" y="5319713"/>
          <p14:tracePt t="122130" x="1485900" y="5319713"/>
          <p14:tracePt t="122141" x="1460500" y="5326063"/>
          <p14:tracePt t="122146" x="1420813" y="5340350"/>
          <p14:tracePt t="122153" x="1401763" y="5340350"/>
          <p14:tracePt t="122162" x="1355725" y="5340350"/>
          <p14:tracePt t="122171" x="1292225" y="5346700"/>
          <p14:tracePt t="122177" x="1246188" y="5346700"/>
          <p14:tracePt t="122186" x="1206500" y="5365750"/>
          <p14:tracePt t="122194" x="1155700" y="5378450"/>
          <p14:tracePt t="122202" x="1109663" y="5378450"/>
          <p14:tracePt t="122210" x="1057275" y="5384800"/>
          <p14:tracePt t="122218" x="1025525" y="5397500"/>
          <p14:tracePt t="122226" x="973138" y="5405438"/>
          <p14:tracePt t="122234" x="941388" y="5405438"/>
          <p14:tracePt t="122242" x="908050" y="5405438"/>
          <p14:tracePt t="122250" x="882650" y="5411788"/>
          <p14:tracePt t="122258" x="876300" y="5411788"/>
          <p14:tracePt t="122266" x="869950" y="5411788"/>
          <p14:tracePt t="122274" x="863600" y="5418138"/>
          <p14:tracePt t="122330" x="869950" y="5418138"/>
          <p14:tracePt t="122340" x="882650" y="5418138"/>
          <p14:tracePt t="122346" x="920750" y="5418138"/>
          <p14:tracePt t="122353" x="954088" y="5418138"/>
          <p14:tracePt t="122361" x="979488" y="5418138"/>
          <p14:tracePt t="122371" x="1012825" y="5418138"/>
          <p14:tracePt t="122377" x="1038225" y="5418138"/>
          <p14:tracePt t="122386" x="1071563" y="5418138"/>
          <p14:tracePt t="122394" x="1103313" y="5418138"/>
          <p14:tracePt t="122403" x="1162050" y="5418138"/>
          <p14:tracePt t="122410" x="1206500" y="5418138"/>
          <p14:tracePt t="122418" x="1271588" y="5418138"/>
          <p14:tracePt t="122425" x="1343025" y="5418138"/>
          <p14:tracePt t="122434" x="1420813" y="5418138"/>
          <p14:tracePt t="122442" x="1525588" y="5418138"/>
          <p14:tracePt t="122450" x="1647825" y="5418138"/>
          <p14:tracePt t="122458" x="1817688" y="5418138"/>
          <p14:tracePt t="122466" x="1998663" y="5418138"/>
          <p14:tracePt t="122474" x="2160588" y="5418138"/>
          <p14:tracePt t="122482" x="2387600" y="5418138"/>
          <p14:tracePt t="122491" x="2576513" y="5418138"/>
          <p14:tracePt t="122497" x="2797175" y="5418138"/>
          <p14:tracePt t="122505" x="2946400" y="5418138"/>
          <p14:tracePt t="122513" x="3135313" y="5430838"/>
          <p14:tracePt t="122521" x="3290888" y="5456238"/>
          <p14:tracePt t="122529" x="3394075" y="5456238"/>
          <p14:tracePt t="122538" x="3484563" y="5468938"/>
          <p14:tracePt t="122545" x="3549650" y="5483225"/>
          <p14:tracePt t="122553" x="3595688" y="5483225"/>
          <p14:tracePt t="122561" x="3614738" y="5489575"/>
          <p14:tracePt t="122569" x="3621088" y="5489575"/>
          <p14:tracePt t="122763" x="3621088" y="5495925"/>
          <p14:tracePt t="122777" x="3595688" y="5495925"/>
          <p14:tracePt t="122785" x="3568700" y="5502275"/>
          <p14:tracePt t="122793" x="3549650" y="5502275"/>
          <p14:tracePt t="122801" x="3490913" y="5502275"/>
          <p14:tracePt t="122809" x="3446463" y="5502275"/>
          <p14:tracePt t="122817" x="3381375" y="5502275"/>
          <p14:tracePt t="122825" x="3303588" y="5502275"/>
          <p14:tracePt t="122834" x="3213100" y="5502275"/>
          <p14:tracePt t="122842" x="3108325" y="5502275"/>
          <p14:tracePt t="122850" x="3005138" y="5502275"/>
          <p14:tracePt t="122858" x="2881313" y="5502275"/>
          <p14:tracePt t="122866" x="2778125" y="5502275"/>
          <p14:tracePt t="122877" x="2654300" y="5502275"/>
          <p14:tracePt t="122881" x="2551113" y="5502275"/>
          <p14:tracePt t="122891" x="2439988" y="5502275"/>
          <p14:tracePt t="122897" x="2349500" y="5502275"/>
          <p14:tracePt t="122905" x="2290763" y="5502275"/>
          <p14:tracePt t="122913" x="2225675" y="5502275"/>
          <p14:tracePt t="122921" x="2206625" y="5502275"/>
          <p14:tracePt t="122930" x="2181225" y="5508625"/>
          <p14:tracePt t="123274" x="0" y="0"/>
        </p14:tracePtLst>
        <p14:tracePtLst>
          <p14:tracePt t="152863" x="1311275" y="6351588"/>
          <p14:tracePt t="152881" x="1311275" y="6357938"/>
          <p14:tracePt t="152946" x="1323975" y="6364288"/>
          <p14:tracePt t="152954" x="1349375" y="6384925"/>
          <p14:tracePt t="152962" x="1382713" y="6391275"/>
          <p14:tracePt t="152969" x="1420813" y="6410325"/>
          <p14:tracePt t="152977" x="1433513" y="6410325"/>
          <p14:tracePt t="152985" x="1473200" y="6435725"/>
          <p14:tracePt t="152994" x="1485900" y="6435725"/>
          <p14:tracePt t="153002" x="1531938" y="6450013"/>
          <p14:tracePt t="153010" x="1557338" y="6456363"/>
          <p14:tracePt t="153019" x="1597025" y="6462713"/>
          <p14:tracePt t="153025" x="1641475" y="6462713"/>
          <p14:tracePt t="153034" x="1706563" y="6488113"/>
          <p14:tracePt t="153042" x="1765300" y="6488113"/>
          <p14:tracePt t="153050" x="1874838" y="6507163"/>
          <p14:tracePt t="153057" x="1973263" y="6534150"/>
          <p14:tracePt t="153066" x="2063750" y="6534150"/>
          <p14:tracePt t="153074" x="2154238" y="6546850"/>
          <p14:tracePt t="153083" x="2232025" y="6559550"/>
          <p14:tracePt t="153090" x="2309813" y="6565900"/>
          <p14:tracePt t="153098" x="2355850" y="6565900"/>
          <p14:tracePt t="153105" x="2420938" y="6565900"/>
          <p14:tracePt t="153114" x="2479675" y="6565900"/>
          <p14:tracePt t="153121" x="2543175" y="6565900"/>
          <p14:tracePt t="153130" x="2635250" y="6565900"/>
          <p14:tracePt t="153137" x="2706688" y="6565900"/>
          <p14:tracePt t="153145" x="2784475" y="6565900"/>
          <p14:tracePt t="153153" x="2906713" y="6565900"/>
          <p14:tracePt t="153161" x="3024188" y="6565900"/>
          <p14:tracePt t="153169" x="3148013" y="6559550"/>
          <p14:tracePt t="153177" x="3303588" y="6546850"/>
          <p14:tracePt t="153186" x="3419475" y="6546850"/>
          <p14:tracePt t="153193" x="3543300" y="6540500"/>
          <p14:tracePt t="153201" x="3667125" y="6540500"/>
          <p14:tracePt t="153209" x="3757613" y="6540500"/>
          <p14:tracePt t="153217" x="3829050" y="6540500"/>
          <p14:tracePt t="153225" x="3906838" y="6540500"/>
          <p14:tracePt t="153233" x="3952875" y="6540500"/>
          <p14:tracePt t="153241" x="4003675" y="6540500"/>
          <p14:tracePt t="153249" x="4049713" y="6540500"/>
          <p14:tracePt t="153257" x="4081463" y="6540500"/>
          <p14:tracePt t="153265" x="4095750" y="6540500"/>
          <p14:tracePt t="153273" x="4121150" y="6540500"/>
          <p14:tracePt t="153282" x="4165600" y="6527800"/>
          <p14:tracePt t="153289" x="4205288" y="6519863"/>
          <p14:tracePt t="153298" x="4283075" y="6507163"/>
          <p14:tracePt t="153305" x="4373563" y="6481763"/>
          <p14:tracePt t="153314" x="4471988" y="6462713"/>
          <p14:tracePt t="153321" x="4562475" y="6450013"/>
          <p14:tracePt t="153329" x="4652963" y="6435725"/>
          <p14:tracePt t="153337" x="4749800" y="6416675"/>
          <p14:tracePt t="153345" x="4821238" y="6416675"/>
          <p14:tracePt t="153353" x="4886325" y="6416675"/>
          <p14:tracePt t="153361" x="4919663" y="6416675"/>
          <p14:tracePt t="153369" x="4964113" y="6416675"/>
          <p14:tracePt t="153377" x="4978400" y="6416675"/>
          <p14:tracePt t="153386" x="5016500" y="6416675"/>
          <p14:tracePt t="153393" x="5048250" y="6416675"/>
          <p14:tracePt t="153401" x="5075238" y="6416675"/>
          <p14:tracePt t="153409" x="5119688" y="6416675"/>
          <p14:tracePt t="153417" x="5153025" y="6416675"/>
          <p14:tracePt t="153425" x="5211763" y="6416675"/>
          <p14:tracePt t="153433" x="5256213" y="6416675"/>
          <p14:tracePt t="153441" x="5302250" y="6416675"/>
          <p14:tracePt t="153449" x="5367338" y="6416675"/>
          <p14:tracePt t="153457" x="5445125" y="6378575"/>
          <p14:tracePt t="153465" x="5510213" y="6378575"/>
          <p14:tracePt t="153474" x="5554663" y="6370638"/>
          <p14:tracePt t="153483" x="5607050" y="6357938"/>
          <p14:tracePt t="153490" x="5653088" y="6357938"/>
          <p14:tracePt t="153498" x="5697538" y="6357938"/>
          <p14:tracePt t="153505" x="5730875" y="6357938"/>
          <p14:tracePt t="153514" x="5756275" y="6357938"/>
          <p14:tracePt t="153521" x="5815013" y="6357938"/>
          <p14:tracePt t="153530" x="5846763" y="6357938"/>
          <p14:tracePt t="153538" x="5886450" y="6357938"/>
          <p14:tracePt t="153546" x="5938838" y="6357938"/>
          <p14:tracePt t="153554" x="5989638" y="6357938"/>
          <p14:tracePt t="153562" x="6061075" y="6357938"/>
          <p14:tracePt t="153569" x="6126163" y="6357938"/>
          <p14:tracePt t="153577" x="6203950" y="6357938"/>
          <p14:tracePt t="153587" x="6262688" y="6357938"/>
          <p14:tracePt t="153594" x="6327775" y="6357938"/>
          <p14:tracePt t="153601" x="6372225" y="6364288"/>
          <p14:tracePt t="153610" x="6418263" y="6364288"/>
          <p14:tracePt t="153618" x="6470650" y="6364288"/>
          <p14:tracePt t="153625" x="6502400" y="6364288"/>
          <p14:tracePt t="153633" x="6548438" y="6370638"/>
          <p14:tracePt t="153641" x="6613525" y="6370638"/>
          <p14:tracePt t="153649" x="6632575" y="6370638"/>
          <p14:tracePt t="153658" x="6691313" y="6370638"/>
          <p14:tracePt t="153667" x="6723063" y="6370638"/>
          <p14:tracePt t="153674" x="6762750" y="6370638"/>
          <p14:tracePt t="153683" x="6794500" y="6370638"/>
          <p14:tracePt t="153690" x="6827838" y="6370638"/>
          <p14:tracePt t="153698" x="6859588" y="6370638"/>
          <p14:tracePt t="153705" x="6884988" y="6370638"/>
          <p14:tracePt t="153714" x="6918325" y="6370638"/>
          <p14:tracePt t="153721" x="6943725" y="6370638"/>
          <p14:tracePt t="153734" x="6977063" y="6370638"/>
          <p14:tracePt t="153737" x="6983413" y="6370638"/>
          <p14:tracePt t="153747" x="7002463" y="6364288"/>
          <p14:tracePt t="153754" x="7015163" y="6364288"/>
          <p14:tracePt t="153761" x="7021513" y="6364288"/>
          <p14:tracePt t="153769" x="7034213" y="6357938"/>
          <p14:tracePt t="153778" x="7048500" y="6357938"/>
          <p14:tracePt t="153787" x="7054850" y="6357938"/>
          <p14:tracePt t="153793" x="7061200" y="6357938"/>
          <p14:tracePt t="153802" x="7073900" y="6357938"/>
          <p14:tracePt t="153809" x="7092950" y="6345238"/>
          <p14:tracePt t="153817" x="7099300" y="6345238"/>
          <p14:tracePt t="153825" x="7112000" y="6338888"/>
          <p14:tracePt t="153833" x="7119938" y="6338888"/>
          <p14:tracePt t="153905" x="7126288" y="6332538"/>
          <p14:tracePt t="153977" x="7119938" y="6332538"/>
          <p14:tracePt t="153985" x="7092950" y="6332538"/>
          <p14:tracePt t="153994" x="7048500" y="6338888"/>
          <p14:tracePt t="154003" x="7015163" y="6338888"/>
          <p14:tracePt t="154010" x="6956425" y="6345238"/>
          <p14:tracePt t="154018" x="6891338" y="6345238"/>
          <p14:tracePt t="154026" x="6834188" y="6345238"/>
          <p14:tracePt t="154035" x="6769100" y="6345238"/>
          <p14:tracePt t="154041" x="6691313" y="6345238"/>
          <p14:tracePt t="154050" x="6600825" y="6345238"/>
          <p14:tracePt t="154058" x="6529388" y="6345238"/>
          <p14:tracePt t="154066" x="6405563" y="6345238"/>
          <p14:tracePt t="154074" x="6315075" y="6345238"/>
          <p14:tracePt t="154082" x="6210300" y="6345238"/>
          <p14:tracePt t="154090" x="6088063" y="6345238"/>
          <p14:tracePt t="154098" x="5951538" y="6345238"/>
          <p14:tracePt t="154105" x="5827713" y="6357938"/>
          <p14:tracePt t="154114" x="5710238" y="6357938"/>
          <p14:tracePt t="154121" x="5575300" y="6370638"/>
          <p14:tracePt t="154130" x="5451475" y="6384925"/>
          <p14:tracePt t="154138" x="5348288" y="6384925"/>
          <p14:tracePt t="154146" x="5237163" y="6397625"/>
          <p14:tracePt t="154154" x="5113338" y="6410325"/>
          <p14:tracePt t="154162" x="5010150" y="6423025"/>
          <p14:tracePt t="154170" x="4919663" y="6423025"/>
          <p14:tracePt t="154178" x="4841875" y="6423025"/>
          <p14:tracePt t="154186" x="4749800" y="6423025"/>
          <p14:tracePt t="154194" x="4672013" y="6423025"/>
          <p14:tracePt t="154203" x="4581525" y="6423025"/>
          <p14:tracePt t="154209" x="4491038" y="6423025"/>
          <p14:tracePt t="154218" x="4386263" y="6423025"/>
          <p14:tracePt t="154226" x="4264025" y="6423025"/>
          <p14:tracePt t="154236" x="4146550" y="6423025"/>
          <p14:tracePt t="154242" x="4024313" y="6423025"/>
          <p14:tracePt t="154250" x="3887788" y="6423025"/>
          <p14:tracePt t="154258" x="3783013" y="6423025"/>
          <p14:tracePt t="154268" x="3673475" y="6423025"/>
          <p14:tracePt t="154273" x="3582988" y="6423025"/>
          <p14:tracePt t="154282" x="3478213" y="6423025"/>
          <p14:tracePt t="154289" x="3387725" y="6423025"/>
          <p14:tracePt t="154298" x="3284538" y="6423025"/>
          <p14:tracePt t="154305" x="3205163" y="6423025"/>
          <p14:tracePt t="154314" x="3141663" y="6423025"/>
          <p14:tracePt t="154322" x="3070225" y="6423025"/>
          <p14:tracePt t="154330" x="3017838" y="6423025"/>
          <p14:tracePt t="154337" x="2959100" y="6423025"/>
          <p14:tracePt t="154346" x="2900363" y="6423025"/>
          <p14:tracePt t="154354" x="2835275" y="6423025"/>
          <p14:tracePt t="154362" x="2778125" y="6423025"/>
          <p14:tracePt t="154370" x="2700338" y="6423025"/>
          <p14:tracePt t="154378" x="2635250" y="6423025"/>
          <p14:tracePt t="154386" x="2530475" y="6423025"/>
          <p14:tracePt t="154394" x="2452688" y="6423025"/>
          <p14:tracePt t="154403" x="2374900" y="6423025"/>
          <p14:tracePt t="154410" x="2303463" y="6423025"/>
          <p14:tracePt t="154417" x="2212975" y="6423025"/>
          <p14:tracePt t="154426" x="2135188" y="6423025"/>
          <p14:tracePt t="154436" x="2057400" y="6423025"/>
          <p14:tracePt t="154441" x="2011363" y="6423025"/>
          <p14:tracePt t="154449" x="1933575" y="6423025"/>
          <p14:tracePt t="154457" x="1889125" y="6423025"/>
          <p14:tracePt t="154466" x="1855788" y="6423025"/>
          <p14:tracePt t="154474" x="1811338" y="6423025"/>
          <p14:tracePt t="154482" x="1758950" y="6423025"/>
          <p14:tracePt t="154489" x="1700213" y="6423025"/>
          <p14:tracePt t="154498" x="1635125" y="6423025"/>
          <p14:tracePt t="154506" x="1576388" y="6423025"/>
          <p14:tracePt t="154514" x="1525588" y="6429375"/>
          <p14:tracePt t="154522" x="1479550" y="6442075"/>
          <p14:tracePt t="154530" x="1427163" y="6450013"/>
          <p14:tracePt t="154539" x="1395413" y="6450013"/>
          <p14:tracePt t="154546" x="1349375" y="6462713"/>
          <p14:tracePt t="154554" x="1343025" y="6462713"/>
          <p14:tracePt t="154562" x="1317625" y="6462713"/>
          <p14:tracePt t="154571" x="1304925" y="6462713"/>
          <p14:tracePt t="154738" x="1311275" y="6462713"/>
          <p14:tracePt t="154746" x="1330325" y="6462713"/>
          <p14:tracePt t="154764" x="1349375" y="6462713"/>
          <p14:tracePt t="154769" x="1376363" y="6456363"/>
          <p14:tracePt t="154778" x="1433513" y="6456363"/>
          <p14:tracePt t="154786" x="1512888" y="6450013"/>
          <p14:tracePt t="154793" x="1603375" y="6435725"/>
          <p14:tracePt t="154801" x="1712913" y="6435725"/>
          <p14:tracePt t="154809" x="1830388" y="6435725"/>
          <p14:tracePt t="154817" x="1952625" y="6435725"/>
          <p14:tracePt t="154825" x="2103438" y="6435725"/>
          <p14:tracePt t="154833" x="2238375" y="6435725"/>
          <p14:tracePt t="154841" x="2374900" y="6435725"/>
          <p14:tracePt t="154850" x="2492375" y="6435725"/>
          <p14:tracePt t="154857" x="2582863" y="6435725"/>
          <p14:tracePt t="154869" x="2673350" y="6435725"/>
          <p14:tracePt t="154885" x="2828925" y="6435725"/>
          <p14:tracePt t="154890" x="2921000" y="6435725"/>
          <p14:tracePt t="154898" x="2998788" y="6435725"/>
          <p14:tracePt t="154907" x="3089275" y="6423025"/>
          <p14:tracePt t="154914" x="3213100" y="6397625"/>
          <p14:tracePt t="154922" x="3335338" y="6357938"/>
          <p14:tracePt t="154930" x="3471863" y="6351588"/>
          <p14:tracePt t="154939" x="3595688" y="6313488"/>
          <p14:tracePt t="154946" x="3738563" y="6273800"/>
          <p14:tracePt t="154954" x="3860800" y="6248400"/>
          <p14:tracePt t="154962" x="3997325" y="6235700"/>
          <p14:tracePt t="154969" x="4087813" y="6221413"/>
          <p14:tracePt t="154978" x="4140200" y="6215063"/>
          <p14:tracePt t="154987" x="4186238" y="6215063"/>
          <p14:tracePt t="154994" x="4211638" y="6215063"/>
          <p14:tracePt t="155002" x="4224338" y="6215063"/>
          <p14:tracePt t="155010" x="4237038" y="6215063"/>
          <p14:tracePt t="155018" x="4244975" y="6215063"/>
          <p14:tracePt t="155162" x="4224338" y="6215063"/>
          <p14:tracePt t="155170" x="4173538" y="6229350"/>
          <p14:tracePt t="155177" x="4114800" y="6229350"/>
          <p14:tracePt t="155185" x="3990975" y="6254750"/>
          <p14:tracePt t="155193" x="3867150" y="6267450"/>
          <p14:tracePt t="155201" x="3744913" y="6286500"/>
          <p14:tracePt t="155209" x="3568700" y="6332538"/>
          <p14:tracePt t="155217" x="3433763" y="6338888"/>
          <p14:tracePt t="155225" x="3297238" y="6338888"/>
          <p14:tracePt t="155233" x="3135313" y="6338888"/>
          <p14:tracePt t="155241" x="2984500" y="6338888"/>
          <p14:tracePt t="155250" x="2849563" y="6338888"/>
          <p14:tracePt t="155258" x="2713038" y="6338888"/>
          <p14:tracePt t="155268" x="2589213" y="6338888"/>
          <p14:tracePt t="155274" x="2473325" y="6338888"/>
          <p14:tracePt t="155282" x="2349500" y="6338888"/>
          <p14:tracePt t="155292" x="2290763" y="6338888"/>
          <p14:tracePt t="155297" x="2238375" y="6338888"/>
          <p14:tracePt t="155306" x="2181225" y="6338888"/>
          <p14:tracePt t="155314" x="2135188" y="6338888"/>
          <p14:tracePt t="155323" x="2070100" y="6351588"/>
          <p14:tracePt t="155330" x="2024063" y="6351588"/>
          <p14:tracePt t="155338" x="1985963" y="6351588"/>
          <p14:tracePt t="155346" x="1966913" y="6351588"/>
          <p14:tracePt t="155354" x="1952625" y="6351588"/>
          <p14:tracePt t="155362" x="1927225" y="6351588"/>
          <p14:tracePt t="155370" x="1920875" y="6351588"/>
          <p14:tracePt t="155492" x="1933575" y="6351588"/>
          <p14:tracePt t="155497" x="1979613" y="6351588"/>
          <p14:tracePt t="155505" x="2089150" y="6364288"/>
          <p14:tracePt t="155513" x="2181225" y="6378575"/>
          <p14:tracePt t="155521" x="2303463" y="6391275"/>
          <p14:tracePt t="155529" x="2439988" y="6410325"/>
          <p14:tracePt t="155537" x="2563813" y="6423025"/>
          <p14:tracePt t="155545" x="2700338" y="6435725"/>
          <p14:tracePt t="155553" x="2849563" y="6475413"/>
          <p14:tracePt t="155561" x="3005138" y="6475413"/>
          <p14:tracePt t="155569" x="3154363" y="6488113"/>
          <p14:tracePt t="155578" x="3303588" y="6488113"/>
          <p14:tracePt t="155587" x="3425825" y="6488113"/>
          <p14:tracePt t="155593" x="3543300" y="6488113"/>
          <p14:tracePt t="155601" x="3589338" y="6488113"/>
          <p14:tracePt t="155609" x="3640138" y="6488113"/>
          <p14:tracePt t="155617" x="3646488" y="6488113"/>
          <p14:tracePt t="155658" x="3654425" y="6481763"/>
          <p14:tracePt t="155706" x="3640138" y="6481763"/>
          <p14:tracePt t="155714" x="3582988" y="6475413"/>
          <p14:tracePt t="155722" x="3478213" y="6475413"/>
          <p14:tracePt t="155731" x="3362325" y="6475413"/>
          <p14:tracePt t="155738" x="3205163" y="6475413"/>
          <p14:tracePt t="155746" x="3055938" y="6462713"/>
          <p14:tracePt t="155753" x="2868613" y="6450013"/>
          <p14:tracePt t="155761" x="2719388" y="6450013"/>
          <p14:tracePt t="155769" x="2543175" y="6403975"/>
          <p14:tracePt t="155777" x="2362200" y="6364288"/>
          <p14:tracePt t="155785" x="2212975" y="6364288"/>
          <p14:tracePt t="155793" x="2089150" y="6338888"/>
          <p14:tracePt t="155801" x="1952625" y="6326188"/>
          <p14:tracePt t="155809" x="1862138" y="6313488"/>
          <p14:tracePt t="155817" x="1797050" y="6307138"/>
          <p14:tracePt t="155825" x="1752600" y="6307138"/>
          <p14:tracePt t="155834" x="1725613" y="6307138"/>
          <p14:tracePt t="155841" x="1719263" y="6307138"/>
          <p14:tracePt t="155929" x="1712913" y="6300788"/>
          <p14:tracePt t="155946" x="1725613" y="6300788"/>
          <p14:tracePt t="155954" x="1752600" y="6292850"/>
          <p14:tracePt t="155962" x="1790700" y="6273800"/>
          <p14:tracePt t="155971" x="1824038" y="6273800"/>
          <p14:tracePt t="155978" x="1895475" y="6254750"/>
          <p14:tracePt t="155986" x="2017713" y="6242050"/>
          <p14:tracePt t="155994" x="2135188" y="6242050"/>
          <p14:tracePt t="156002" x="2244725" y="6242050"/>
          <p14:tracePt t="156010" x="2374900" y="6242050"/>
          <p14:tracePt t="156019" x="2498725" y="6242050"/>
          <p14:tracePt t="156025" x="2635250" y="6242050"/>
          <p14:tracePt t="156035" x="2725738" y="6242050"/>
          <p14:tracePt t="156041" x="2816225" y="6242050"/>
          <p14:tracePt t="156049" x="2894013" y="6242050"/>
          <p14:tracePt t="156057" x="2927350" y="6242050"/>
          <p14:tracePt t="156065" x="2933700" y="6242050"/>
          <p14:tracePt t="156073" x="2940050" y="6242050"/>
          <p14:tracePt t="156266" x="2946400" y="6242050"/>
          <p14:tracePt t="156274" x="2959100" y="6242050"/>
          <p14:tracePt t="156282" x="2984500" y="6242050"/>
          <p14:tracePt t="156290" x="3011488" y="6242050"/>
          <p14:tracePt t="156297" x="3024188" y="6242050"/>
          <p14:tracePt t="156306" x="3036888" y="6242050"/>
          <p14:tracePt t="156314" x="3049588" y="6242050"/>
          <p14:tracePt t="156322" x="3076575" y="6242050"/>
          <p14:tracePt t="156330" x="3108325" y="6242050"/>
          <p14:tracePt t="156338" x="3127375" y="6242050"/>
          <p14:tracePt t="156346" x="3141663" y="6242050"/>
          <p14:tracePt t="156354" x="3154363" y="6242050"/>
          <p14:tracePt t="156361" x="3167063" y="6242050"/>
          <p14:tracePt t="156370" x="3192463" y="6242050"/>
          <p14:tracePt t="156378" x="3205163" y="6242050"/>
          <p14:tracePt t="156386" x="3213100" y="6235700"/>
          <p14:tracePt t="156396" x="3225800" y="6235700"/>
          <p14:tracePt t="156401" x="3251200" y="6235700"/>
          <p14:tracePt t="156409" x="3263900" y="6235700"/>
          <p14:tracePt t="156417" x="3284538" y="6215063"/>
          <p14:tracePt t="156425" x="3290888" y="6215063"/>
          <p14:tracePt t="156433" x="3309938" y="6208713"/>
          <p14:tracePt t="156449" x="3316288" y="6202363"/>
          <p14:tracePt t="156457" x="3322638" y="6196013"/>
          <p14:tracePt t="156474" x="3328988" y="6189663"/>
          <p14:tracePt t="156490" x="3328988" y="6183313"/>
          <p14:tracePt t="156498" x="3328988" y="6176963"/>
          <p14:tracePt t="156506" x="3328988" y="6164263"/>
          <p14:tracePt t="156522" x="3328988" y="6157913"/>
          <p14:tracePt t="156530" x="3328988" y="6143625"/>
          <p14:tracePt t="156538" x="3328988" y="6137275"/>
          <p14:tracePt t="156546" x="3322638" y="6130925"/>
          <p14:tracePt t="156554" x="3316288" y="6124575"/>
          <p14:tracePt t="156562" x="3303588" y="6118225"/>
          <p14:tracePt t="156570" x="3297238" y="6111875"/>
          <p14:tracePt t="156578" x="3290888" y="6111875"/>
          <p14:tracePt t="156586" x="3276600" y="6099175"/>
          <p14:tracePt t="156595" x="3257550" y="6086475"/>
          <p14:tracePt t="156611" x="3232150" y="6072188"/>
          <p14:tracePt t="156626" x="3213100" y="6059488"/>
          <p14:tracePt t="156634" x="3186113" y="6053138"/>
          <p14:tracePt t="156643" x="3160713" y="6046788"/>
          <p14:tracePt t="156650" x="3121025" y="6027738"/>
          <p14:tracePt t="156658" x="3108325" y="6027738"/>
          <p14:tracePt t="156666" x="3076575" y="6021388"/>
          <p14:tracePt t="156675" x="3049588" y="6021388"/>
          <p14:tracePt t="156682" x="3005138" y="6008688"/>
          <p14:tracePt t="156690" x="2965450" y="6002338"/>
          <p14:tracePt t="156698" x="2921000" y="5988050"/>
          <p14:tracePt t="156705" x="2855913" y="5988050"/>
          <p14:tracePt t="156713" x="2809875" y="5981700"/>
          <p14:tracePt t="156721" x="2771775" y="5975350"/>
          <p14:tracePt t="156729" x="2713038" y="5975350"/>
          <p14:tracePt t="156737" x="2686050" y="5962650"/>
          <p14:tracePt t="156745" x="2628900" y="5962650"/>
          <p14:tracePt t="156755" x="2595563" y="5962650"/>
          <p14:tracePt t="156762" x="2563813" y="5962650"/>
          <p14:tracePt t="156770" x="2517775" y="5962650"/>
          <p14:tracePt t="156778" x="2492375" y="5962650"/>
          <p14:tracePt t="156786" x="2446338" y="5962650"/>
          <p14:tracePt t="156794" x="2420938" y="5962650"/>
          <p14:tracePt t="156803" x="2393950" y="5962650"/>
          <p14:tracePt t="156812" x="2374900" y="5962650"/>
          <p14:tracePt t="156817" x="2349500" y="5962650"/>
          <p14:tracePt t="156825" x="2324100" y="5975350"/>
          <p14:tracePt t="156833" x="2297113" y="5975350"/>
          <p14:tracePt t="156842" x="2271713" y="5981700"/>
          <p14:tracePt t="156849" x="2259013" y="6002338"/>
          <p14:tracePt t="156857" x="2244725" y="6008688"/>
          <p14:tracePt t="156865" x="2238375" y="6015038"/>
          <p14:tracePt t="156873" x="2219325" y="6027738"/>
          <p14:tracePt t="156882" x="2206625" y="6053138"/>
          <p14:tracePt t="156890" x="2200275" y="6065838"/>
          <p14:tracePt t="156898" x="2187575" y="6086475"/>
          <p14:tracePt t="156906" x="2187575" y="6099175"/>
          <p14:tracePt t="156913" x="2187575" y="6111875"/>
          <p14:tracePt t="156922" x="2187575" y="6130925"/>
          <p14:tracePt t="156930" x="2193925" y="6143625"/>
          <p14:tracePt t="156938" x="2219325" y="6170613"/>
          <p14:tracePt t="156946" x="2244725" y="6196013"/>
          <p14:tracePt t="156953" x="2271713" y="6221413"/>
          <p14:tracePt t="156962" x="2297113" y="6242050"/>
          <p14:tracePt t="156970" x="2324100" y="6267450"/>
          <p14:tracePt t="156977" x="2362200" y="6292850"/>
          <p14:tracePt t="156986" x="2393950" y="6307138"/>
          <p14:tracePt t="156993" x="2420938" y="6319838"/>
          <p14:tracePt t="157001" x="2452688" y="6332538"/>
          <p14:tracePt t="157009" x="2473325" y="6338888"/>
          <p14:tracePt t="157018" x="2498725" y="6345238"/>
          <p14:tracePt t="157026" x="2517775" y="6351588"/>
          <p14:tracePt t="157034" x="2557463" y="6351588"/>
          <p14:tracePt t="157043" x="2576513" y="6351588"/>
          <p14:tracePt t="157049" x="2614613" y="6364288"/>
          <p14:tracePt t="157057" x="2641600" y="6364288"/>
          <p14:tracePt t="157065" x="2660650" y="6364288"/>
          <p14:tracePt t="157074" x="2700338" y="6364288"/>
          <p14:tracePt t="157082" x="2719388" y="6364288"/>
          <p14:tracePt t="157090" x="2763838" y="6364288"/>
          <p14:tracePt t="157098" x="2816225" y="6357938"/>
          <p14:tracePt t="157106" x="2862263" y="6357938"/>
          <p14:tracePt t="157114" x="2914650" y="6351588"/>
          <p14:tracePt t="157121" x="2959100" y="6338888"/>
          <p14:tracePt t="157129" x="3011488" y="6332538"/>
          <p14:tracePt t="157137" x="3043238" y="6319838"/>
          <p14:tracePt t="157152" x="3082925" y="6300788"/>
          <p14:tracePt t="157153" x="3135313" y="6292850"/>
          <p14:tracePt t="157161" x="3154363" y="6286500"/>
          <p14:tracePt t="157169" x="3205163" y="6273800"/>
          <p14:tracePt t="157177" x="3232150" y="6261100"/>
          <p14:tracePt t="157186" x="3238500" y="6254750"/>
          <p14:tracePt t="157193" x="3251200" y="6254750"/>
          <p14:tracePt t="157201" x="3263900" y="6235700"/>
          <p14:tracePt t="157217" x="3263900" y="6229350"/>
          <p14:tracePt t="157225" x="3263900" y="6221413"/>
          <p14:tracePt t="157233" x="3263900" y="6215063"/>
          <p14:tracePt t="157241" x="3263900" y="6208713"/>
          <p14:tracePt t="157249" x="3263900" y="6196013"/>
          <p14:tracePt t="157265" x="3263900" y="6189663"/>
          <p14:tracePt t="157274" x="3263900" y="6183313"/>
          <p14:tracePt t="157281" x="3257550" y="6170613"/>
          <p14:tracePt t="157289" x="3251200" y="6164263"/>
          <p14:tracePt t="157297" x="3244850" y="6157913"/>
          <p14:tracePt t="157305" x="3232150" y="6157913"/>
          <p14:tracePt t="157314" x="3219450" y="6157913"/>
          <p14:tracePt t="157321" x="3198813" y="6151563"/>
          <p14:tracePt t="157329" x="3192463" y="6151563"/>
          <p14:tracePt t="157337" x="3179763" y="6137275"/>
          <p14:tracePt t="157345" x="3148013" y="6130925"/>
          <p14:tracePt t="157353" x="3121025" y="6124575"/>
          <p14:tracePt t="157362" x="3108325" y="6118225"/>
          <p14:tracePt t="157369" x="3070225" y="6099175"/>
          <p14:tracePt t="157378" x="3043238" y="6099175"/>
          <p14:tracePt t="157386" x="3011488" y="6080125"/>
          <p14:tracePt t="157393" x="2992438" y="6072188"/>
          <p14:tracePt t="157401" x="2971800" y="6072188"/>
          <p14:tracePt t="157409" x="2952750" y="6065838"/>
          <p14:tracePt t="157417" x="2940050" y="6053138"/>
          <p14:tracePt t="157425" x="2933700" y="6053138"/>
          <p14:tracePt t="157433" x="2927350" y="6053138"/>
          <p14:tracePt t="157441" x="2921000" y="6053138"/>
          <p14:tracePt t="157449" x="2906713" y="6053138"/>
          <p14:tracePt t="157457" x="2887663" y="6053138"/>
          <p14:tracePt t="157465" x="2868613" y="6053138"/>
          <p14:tracePt t="157473" x="2843213" y="6059488"/>
          <p14:tracePt t="157481" x="2803525" y="6080125"/>
          <p14:tracePt t="157489" x="2778125" y="6086475"/>
          <p14:tracePt t="157498" x="2744788" y="6111875"/>
          <p14:tracePt t="157505" x="2725738" y="6130925"/>
          <p14:tracePt t="157513" x="2686050" y="6157913"/>
          <p14:tracePt t="157521" x="2679700" y="6170613"/>
          <p14:tracePt t="157529" x="2679700" y="6189663"/>
          <p14:tracePt t="157537" x="2679700" y="6208713"/>
          <p14:tracePt t="157546" x="2679700" y="6235700"/>
          <p14:tracePt t="157553" x="2679700" y="6261100"/>
          <p14:tracePt t="157561" x="2713038" y="6300788"/>
          <p14:tracePt t="157569" x="2732088" y="6313488"/>
          <p14:tracePt t="157577" x="2763838" y="6345238"/>
          <p14:tracePt t="157585" x="2803525" y="6357938"/>
          <p14:tracePt t="157593" x="2822575" y="6370638"/>
          <p14:tracePt t="157601" x="2868613" y="6391275"/>
          <p14:tracePt t="157609" x="2881313" y="6391275"/>
          <p14:tracePt t="157617" x="2906713" y="6397625"/>
          <p14:tracePt t="157625" x="2933700" y="6397625"/>
          <p14:tracePt t="157633" x="2952750" y="6397625"/>
          <p14:tracePt t="157641" x="2971800" y="6397625"/>
          <p14:tracePt t="157649" x="2992438" y="6397625"/>
          <p14:tracePt t="157657" x="3017838" y="6397625"/>
          <p14:tracePt t="157665" x="3043238" y="6384925"/>
          <p14:tracePt t="157673" x="3070225" y="6370638"/>
          <p14:tracePt t="157681" x="3114675" y="6351588"/>
          <p14:tracePt t="157689" x="3141663" y="6332538"/>
          <p14:tracePt t="157698" x="3173413" y="6292850"/>
          <p14:tracePt t="157705" x="3179763" y="6280150"/>
          <p14:tracePt t="157713" x="3186113" y="6254750"/>
          <p14:tracePt t="157721" x="3192463" y="6229350"/>
          <p14:tracePt t="157730" x="3192463" y="6202363"/>
          <p14:tracePt t="157737" x="3192463" y="6189663"/>
          <p14:tracePt t="157745" x="3192463" y="6164263"/>
          <p14:tracePt t="157753" x="3192463" y="6157913"/>
          <p14:tracePt t="157761" x="3192463" y="6143625"/>
          <p14:tracePt t="157786" x="3192463" y="6130925"/>
          <p14:tracePt t="157801" x="3186113" y="6130925"/>
          <p14:tracePt t="157809" x="3179763" y="6124575"/>
          <p14:tracePt t="157817" x="3173413" y="6124575"/>
          <p14:tracePt t="157825" x="3154363" y="6118225"/>
          <p14:tracePt t="157833" x="3141663" y="6118225"/>
          <p14:tracePt t="157841" x="3121025" y="6118225"/>
          <p14:tracePt t="157849" x="3089275" y="6105525"/>
          <p14:tracePt t="157857" x="3043238" y="6105525"/>
          <p14:tracePt t="157865" x="3011488" y="6105525"/>
          <p14:tracePt t="157873" x="2965450" y="6105525"/>
          <p14:tracePt t="157886" x="2940050" y="6105525"/>
          <p14:tracePt t="157889" x="2914650" y="6105525"/>
          <p14:tracePt t="157897" x="2881313" y="6105525"/>
          <p14:tracePt t="157905" x="2855913" y="6118225"/>
          <p14:tracePt t="157913" x="2828925" y="6137275"/>
          <p14:tracePt t="157921" x="2822575" y="6164263"/>
          <p14:tracePt t="157930" x="2822575" y="6176963"/>
          <p14:tracePt t="157938" x="2822575" y="6208713"/>
          <p14:tracePt t="157946" x="2822575" y="6242050"/>
          <p14:tracePt t="157954" x="2822575" y="6267450"/>
          <p14:tracePt t="157962" x="2843213" y="6307138"/>
          <p14:tracePt t="157970" x="2855913" y="6319838"/>
          <p14:tracePt t="157978" x="2874963" y="6357938"/>
          <p14:tracePt t="157987" x="2900363" y="6384925"/>
          <p14:tracePt t="157994" x="2921000" y="6397625"/>
          <p14:tracePt t="158003" x="2946400" y="6416675"/>
          <p14:tracePt t="158010" x="2952750" y="6423025"/>
          <p14:tracePt t="158018" x="2965450" y="6429375"/>
          <p14:tracePt t="158034" x="2978150" y="6429375"/>
          <p14:tracePt t="158042" x="2984500" y="6429375"/>
          <p14:tracePt t="158050" x="2998788" y="6429375"/>
          <p14:tracePt t="158057" x="3011488" y="6429375"/>
          <p14:tracePt t="158065" x="3036888" y="6429375"/>
          <p14:tracePt t="158074" x="3063875" y="6429375"/>
          <p14:tracePt t="158082" x="3089275" y="6416675"/>
          <p14:tracePt t="158090" x="3101975" y="6403975"/>
          <p14:tracePt t="158098" x="3121025" y="6364288"/>
          <p14:tracePt t="158106" x="3121025" y="6332538"/>
          <p14:tracePt t="158114" x="3127375" y="6300788"/>
          <p14:tracePt t="158123" x="3127375" y="6267450"/>
          <p14:tracePt t="158130" x="3127375" y="6221413"/>
          <p14:tracePt t="158138" x="3127375" y="6196013"/>
          <p14:tracePt t="158146" x="3127375" y="6183313"/>
          <p14:tracePt t="158154" x="3127375" y="6176963"/>
          <p14:tracePt t="158193" x="3127375" y="6170613"/>
          <p14:tracePt t="158209" x="3108325" y="6170613"/>
          <p14:tracePt t="158217" x="3063875" y="6170613"/>
          <p14:tracePt t="158225" x="3030538" y="6170613"/>
          <p14:tracePt t="158233" x="2959100" y="6170613"/>
          <p14:tracePt t="158241" x="2906713" y="6183313"/>
          <p14:tracePt t="158249" x="2855913" y="6215063"/>
          <p14:tracePt t="158257" x="2816225" y="6242050"/>
          <p14:tracePt t="158265" x="2778125" y="6273800"/>
          <p14:tracePt t="158273" x="2744788" y="6313488"/>
          <p14:tracePt t="158281" x="2732088" y="6338888"/>
          <p14:tracePt t="158289" x="2732088" y="6370638"/>
          <p14:tracePt t="158297" x="2719388" y="6397625"/>
          <p14:tracePt t="158305" x="2719388" y="6423025"/>
          <p14:tracePt t="158313" x="2744788" y="6456363"/>
          <p14:tracePt t="158321" x="2751138" y="6462713"/>
          <p14:tracePt t="158329" x="2771775" y="6488113"/>
          <p14:tracePt t="158337" x="2822575" y="6507163"/>
          <p14:tracePt t="158345" x="2849563" y="6513513"/>
          <p14:tracePt t="158354" x="2894013" y="6527800"/>
          <p14:tracePt t="158361" x="2933700" y="6534150"/>
          <p14:tracePt t="158369" x="2992438" y="6546850"/>
          <p14:tracePt t="158377" x="3055938" y="6546850"/>
          <p14:tracePt t="158386" x="3089275" y="6546850"/>
          <p14:tracePt t="158394" x="3121025" y="6546850"/>
          <p14:tracePt t="158405" x="3141663" y="6534150"/>
          <p14:tracePt t="158410" x="3154363" y="6519863"/>
          <p14:tracePt t="158418" x="3167063" y="6494463"/>
          <p14:tracePt t="158426" x="3173413" y="6462713"/>
          <p14:tracePt t="158435" x="3173413" y="6410325"/>
          <p14:tracePt t="158441" x="3173413" y="6378575"/>
          <p14:tracePt t="158449" x="3173413" y="6332538"/>
          <p14:tracePt t="158457" x="3167063" y="6286500"/>
          <p14:tracePt t="158465" x="3160713" y="6248400"/>
          <p14:tracePt t="158473" x="3154363" y="6221413"/>
          <p14:tracePt t="158481" x="3148013" y="6208713"/>
          <p14:tracePt t="158489" x="3141663" y="6202363"/>
          <p14:tracePt t="158497" x="3135313" y="6202363"/>
          <p14:tracePt t="158505" x="3127375" y="6196013"/>
          <p14:tracePt t="158514" x="3108325" y="6189663"/>
          <p14:tracePt t="158523" x="3076575" y="6189663"/>
          <p14:tracePt t="158530" x="3043238" y="6170613"/>
          <p14:tracePt t="158537" x="2992438" y="6170613"/>
          <p14:tracePt t="158546" x="2959100" y="6170613"/>
          <p14:tracePt t="158554" x="2914650" y="6170613"/>
          <p14:tracePt t="158561" x="2887663" y="6170613"/>
          <p14:tracePt t="158569" x="2855913" y="6170613"/>
          <p14:tracePt t="158577" x="2828925" y="6189663"/>
          <p14:tracePt t="158585" x="2803525" y="6215063"/>
          <p14:tracePt t="158593" x="2797175" y="6242050"/>
          <p14:tracePt t="158603" x="2784475" y="6300788"/>
          <p14:tracePt t="158609" x="2784475" y="6313488"/>
          <p14:tracePt t="158617" x="2784475" y="6326188"/>
          <p14:tracePt t="158625" x="2803525" y="6351588"/>
          <p14:tracePt t="158634" x="2822575" y="6370638"/>
          <p14:tracePt t="158643" x="2849563" y="6384925"/>
          <p14:tracePt t="158650" x="2862263" y="6403975"/>
          <p14:tracePt t="158660" x="2887663" y="6423025"/>
          <p14:tracePt t="158665" x="2894013" y="6429375"/>
          <p14:tracePt t="158673" x="2921000" y="6435725"/>
          <p14:tracePt t="158682" x="2927350" y="6435725"/>
          <p14:tracePt t="158690" x="2940050" y="6442075"/>
          <p14:tracePt t="158698" x="2952750" y="6442075"/>
          <p14:tracePt t="158707" x="2978150" y="6450013"/>
          <p14:tracePt t="158714" x="3005138" y="6450013"/>
          <p14:tracePt t="158723" x="3017838" y="6450013"/>
          <p14:tracePt t="158732" x="3043238" y="6450013"/>
          <p14:tracePt t="158737" x="3055938" y="6429375"/>
          <p14:tracePt t="158745" x="3076575" y="6403975"/>
          <p14:tracePt t="158752" x="3082925" y="6397625"/>
          <p14:tracePt t="158761" x="3089275" y="6370638"/>
          <p14:tracePt t="158769" x="3095625" y="6351588"/>
          <p14:tracePt t="158777" x="3095625" y="6332538"/>
          <p14:tracePt t="158786" x="3095625" y="6307138"/>
          <p14:tracePt t="158793" x="3095625" y="6300788"/>
          <p14:tracePt t="158803" x="3095625" y="6286500"/>
          <p14:tracePt t="158817" x="3095625" y="6267450"/>
          <p14:tracePt t="158826" x="3095625" y="6261100"/>
          <p14:tracePt t="158834" x="3082925" y="6248400"/>
          <p14:tracePt t="158842" x="3063875" y="6235700"/>
          <p14:tracePt t="158850" x="3049588" y="6229350"/>
          <p14:tracePt t="158858" x="3011488" y="6208713"/>
          <p14:tracePt t="158867" x="2978150" y="6208713"/>
          <p14:tracePt t="158874" x="2946400" y="6189663"/>
          <p14:tracePt t="158882" x="2881313" y="6176963"/>
          <p14:tracePt t="158890" x="2835275" y="6176963"/>
          <p14:tracePt t="158898" x="2797175" y="6170613"/>
          <p14:tracePt t="158906" x="2771775" y="6170613"/>
          <p14:tracePt t="158914" x="2751138" y="6170613"/>
          <p14:tracePt t="158922" x="2725738" y="6170613"/>
          <p14:tracePt t="158930" x="2713038" y="6170613"/>
          <p14:tracePt t="158938" x="2686050" y="6183313"/>
          <p14:tracePt t="158946" x="2679700" y="6202363"/>
          <p14:tracePt t="158954" x="2679700" y="6229350"/>
          <p14:tracePt t="158962" x="2679700" y="6254750"/>
          <p14:tracePt t="158971" x="2679700" y="6280150"/>
          <p14:tracePt t="158977" x="2700338" y="6313488"/>
          <p14:tracePt t="158985" x="2738438" y="6345238"/>
          <p14:tracePt t="158993" x="2778125" y="6378575"/>
          <p14:tracePt t="159002" x="2828925" y="6403975"/>
          <p14:tracePt t="159009" x="2868613" y="6423025"/>
          <p14:tracePt t="159018" x="2921000" y="6450013"/>
          <p14:tracePt t="159026" x="2946400" y="6450013"/>
          <p14:tracePt t="159034" x="3005138" y="6469063"/>
          <p14:tracePt t="159042" x="3030538" y="6469063"/>
          <p14:tracePt t="159051" x="3076575" y="6469063"/>
          <p14:tracePt t="159058" x="3108325" y="6469063"/>
          <p14:tracePt t="159066" x="3127375" y="6469063"/>
          <p14:tracePt t="159074" x="3154363" y="6469063"/>
          <p14:tracePt t="159090" x="3179763" y="6456363"/>
          <p14:tracePt t="159098" x="3198813" y="6423025"/>
          <p14:tracePt t="159107" x="3205163" y="6416675"/>
          <p14:tracePt t="159114" x="3205163" y="6410325"/>
          <p14:tracePt t="159122" x="3205163" y="6403975"/>
          <p14:tracePt t="159130" x="3205163" y="6397625"/>
          <p14:tracePt t="159202" x="3205163" y="6391275"/>
          <p14:tracePt t="159226" x="3205163" y="6384925"/>
          <p14:tracePt t="159234" x="3205163" y="6378575"/>
          <p14:tracePt t="159242" x="3205163" y="6370638"/>
          <p14:tracePt t="159266" x="3186113" y="6364288"/>
          <p14:tracePt t="159530" x="3179763" y="6364288"/>
          <p14:tracePt t="159545" x="3173413" y="6364288"/>
          <p14:tracePt t="159553" x="3167063" y="6364288"/>
          <p14:tracePt t="159561" x="3160713" y="6364288"/>
          <p14:tracePt t="159570" x="3148013" y="6364288"/>
          <p14:tracePt t="159577" x="3141663" y="6364288"/>
          <p14:tracePt t="159585" x="3121025" y="6364288"/>
          <p14:tracePt t="159593" x="3095625" y="6364288"/>
          <p14:tracePt t="159601" x="3070225" y="6364288"/>
          <p14:tracePt t="159609" x="3017838" y="6364288"/>
          <p14:tracePt t="159618" x="2952750" y="6364288"/>
          <p14:tracePt t="159626" x="2906713" y="6364288"/>
          <p14:tracePt t="159634" x="2843213" y="6364288"/>
          <p14:tracePt t="159642" x="2771775" y="6364288"/>
          <p14:tracePt t="159650" x="2719388" y="6364288"/>
          <p14:tracePt t="159659" x="2660650" y="6364288"/>
          <p14:tracePt t="159665" x="2614613" y="6364288"/>
          <p14:tracePt t="159673" x="2536825" y="6364288"/>
          <p14:tracePt t="159681" x="2446338" y="6364288"/>
          <p14:tracePt t="159689" x="2368550" y="6364288"/>
          <p14:tracePt t="159697" x="2290763" y="6364288"/>
          <p14:tracePt t="159705" x="2212975" y="6364288"/>
          <p14:tracePt t="159713" x="2166938" y="6364288"/>
          <p14:tracePt t="159721" x="2095500" y="6364288"/>
          <p14:tracePt t="159730" x="2057400" y="6364288"/>
          <p14:tracePt t="159737" x="1992313" y="6364288"/>
          <p14:tracePt t="159746" x="1927225" y="6364288"/>
          <p14:tracePt t="159753" x="1849438" y="6364288"/>
          <p14:tracePt t="159761" x="1790700" y="6364288"/>
          <p14:tracePt t="159769" x="1712913" y="6364288"/>
          <p14:tracePt t="159777" x="1668463" y="6364288"/>
          <p14:tracePt t="159785" x="1622425" y="6364288"/>
          <p14:tracePt t="159793" x="1582738" y="6364288"/>
          <p14:tracePt t="159801" x="1563688" y="6364288"/>
          <p14:tracePt t="159809" x="1525588" y="6364288"/>
          <p14:tracePt t="159817" x="1512888" y="6364288"/>
          <p14:tracePt t="159826" x="1498600" y="6378575"/>
          <p14:tracePt t="159841" x="1479550" y="6384925"/>
          <p14:tracePt t="159850" x="1473200" y="6384925"/>
          <p14:tracePt t="159857" x="1454150" y="6384925"/>
          <p14:tracePt t="159865" x="1427163" y="6391275"/>
          <p14:tracePt t="159873" x="1420813" y="6391275"/>
          <p14:tracePt t="159882" x="1401763" y="6397625"/>
          <p14:tracePt t="159889" x="1382713" y="6397625"/>
          <p14:tracePt t="159898" x="1362075" y="6397625"/>
          <p14:tracePt t="159906" x="1355725" y="6403975"/>
          <p14:tracePt t="159914" x="1343025" y="6403975"/>
          <p14:tracePt t="159923" x="1317625" y="6403975"/>
          <p14:tracePt t="159930" x="1292225" y="6403975"/>
          <p14:tracePt t="159938" x="1284288" y="6410325"/>
          <p14:tracePt t="159946" x="1271588" y="6410325"/>
          <p14:tracePt t="159954" x="1246188" y="6416675"/>
          <p14:tracePt t="159962" x="1239838" y="6416675"/>
          <p14:tracePt t="159971" x="1220788" y="6429375"/>
          <p14:tracePt t="159978" x="1200150" y="6429375"/>
          <p14:tracePt t="159986" x="1193800" y="6429375"/>
          <p14:tracePt t="159994" x="1181100" y="6429375"/>
          <p14:tracePt t="160010" x="1174750" y="6429375"/>
          <p14:tracePt t="160106" x="1181100" y="6429375"/>
          <p14:tracePt t="160114" x="1206500" y="6429375"/>
          <p14:tracePt t="160122" x="1227138" y="6429375"/>
          <p14:tracePt t="160130" x="1252538" y="6429375"/>
          <p14:tracePt t="160139" x="1284288" y="6429375"/>
          <p14:tracePt t="160146" x="1330325" y="6429375"/>
          <p14:tracePt t="160154" x="1395413" y="6429375"/>
          <p14:tracePt t="160162" x="1485900" y="6429375"/>
          <p14:tracePt t="160170" x="1603375" y="6429375"/>
          <p14:tracePt t="160178" x="1725613" y="6429375"/>
          <p14:tracePt t="160186" x="1889125" y="6429375"/>
          <p14:tracePt t="160194" x="2057400" y="6429375"/>
          <p14:tracePt t="160202" x="2238375" y="6429375"/>
          <p14:tracePt t="160210" x="2387600" y="6429375"/>
          <p14:tracePt t="160218" x="2557463" y="6429375"/>
          <p14:tracePt t="160226" x="2738438" y="6429375"/>
          <p14:tracePt t="160234" x="2927350" y="6429375"/>
          <p14:tracePt t="160242" x="3089275" y="6429375"/>
          <p14:tracePt t="160251" x="3225800" y="6429375"/>
          <p14:tracePt t="160258" x="3335338" y="6429375"/>
          <p14:tracePt t="160266" x="3406775" y="6429375"/>
          <p14:tracePt t="160274" x="3459163" y="6429375"/>
          <p14:tracePt t="160284" x="3490913" y="6429375"/>
          <p14:tracePt t="160290" x="3497263" y="6429375"/>
          <p14:tracePt t="160298" x="3517900" y="6429375"/>
          <p14:tracePt t="160306" x="3530600" y="6429375"/>
          <p14:tracePt t="160313" x="3556000" y="6429375"/>
          <p14:tracePt t="160321" x="3582988" y="6429375"/>
          <p14:tracePt t="160329" x="3614738" y="6429375"/>
          <p14:tracePt t="160337" x="3646488" y="6429375"/>
          <p14:tracePt t="160345" x="3692525" y="6429375"/>
          <p14:tracePt t="160353" x="3738563" y="6429375"/>
          <p14:tracePt t="160361" x="3776663" y="6429375"/>
          <p14:tracePt t="160369" x="3822700" y="6423025"/>
          <p14:tracePt t="160377" x="3854450" y="6423025"/>
          <p14:tracePt t="160385" x="3887788" y="6423025"/>
          <p14:tracePt t="160393" x="3906838" y="6423025"/>
          <p14:tracePt t="160401" x="3925888" y="6423025"/>
          <p14:tracePt t="160409" x="3932238" y="6423025"/>
          <p14:tracePt t="160514" x="3925888" y="6423025"/>
          <p14:tracePt t="160522" x="3919538" y="6423025"/>
          <p14:tracePt t="160530" x="3900488" y="6423025"/>
          <p14:tracePt t="160538" x="3875088" y="6423025"/>
          <p14:tracePt t="160546" x="3829050" y="6423025"/>
          <p14:tracePt t="160554" x="3783013" y="6429375"/>
          <p14:tracePt t="160562" x="3717925" y="6429375"/>
          <p14:tracePt t="160570" x="3640138" y="6429375"/>
          <p14:tracePt t="160578" x="3524250" y="6429375"/>
          <p14:tracePt t="160586" x="3387725" y="6429375"/>
          <p14:tracePt t="160594" x="3238500" y="6429375"/>
          <p14:tracePt t="160602" x="3070225" y="6429375"/>
          <p14:tracePt t="160610" x="2940050" y="6429375"/>
          <p14:tracePt t="160618" x="2803525" y="6429375"/>
          <p14:tracePt t="160626" x="2654300" y="6429375"/>
          <p14:tracePt t="160634" x="2517775" y="6429375"/>
          <p14:tracePt t="160643" x="2439988" y="6429375"/>
          <p14:tracePt t="160650" x="2362200" y="6429375"/>
          <p14:tracePt t="160657" x="2316163" y="6429375"/>
          <p14:tracePt t="160666" x="2303463" y="6429375"/>
          <p14:tracePt t="160676" x="2297113" y="6429375"/>
          <p14:tracePt t="160682" x="2290763" y="6429375"/>
          <p14:tracePt t="161609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7E6DC950-A5BE-4527-8945-266C2A6F2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188"/>
            <a:ext cx="9144000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C1FCD66-F3D7-4BBE-828C-5E798D195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74"/>
    </mc:Choice>
    <mc:Fallback>
      <p:transition spd="slow" advTm="73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138" x="279400" y="1609725"/>
          <p14:tracePt t="40230" x="298450" y="1609725"/>
          <p14:tracePt t="40238" x="330200" y="1609725"/>
          <p14:tracePt t="40246" x="369888" y="1609725"/>
          <p14:tracePt t="40254" x="388938" y="1609725"/>
          <p14:tracePt t="40262" x="415925" y="1609725"/>
          <p14:tracePt t="40269" x="447675" y="1609725"/>
          <p14:tracePt t="40277" x="487363" y="1609725"/>
          <p14:tracePt t="40286" x="519113" y="1609725"/>
          <p14:tracePt t="40293" x="550863" y="1609725"/>
          <p14:tracePt t="40302" x="584200" y="1595438"/>
          <p14:tracePt t="40310" x="622300" y="1595438"/>
          <p14:tracePt t="40318" x="674688" y="1595438"/>
          <p14:tracePt t="40326" x="727075" y="1589088"/>
          <p14:tracePt t="40334" x="836613" y="1563688"/>
          <p14:tracePt t="40343" x="947738" y="1544638"/>
          <p14:tracePt t="40350" x="1063625" y="1531938"/>
          <p14:tracePt t="40361" x="1187450" y="1504950"/>
          <p14:tracePt t="40365" x="1265238" y="1492250"/>
          <p14:tracePt t="40373" x="1317625" y="1492250"/>
          <p14:tracePt t="40381" x="1336675" y="1492250"/>
          <p14:tracePt t="40389" x="1355725" y="1492250"/>
          <p14:tracePt t="40398" x="1362075" y="1492250"/>
          <p14:tracePt t="40414" x="1370013" y="1492250"/>
          <p14:tracePt t="40598" x="1343025" y="1492250"/>
          <p14:tracePt t="40606" x="1330325" y="1492250"/>
          <p14:tracePt t="40614" x="1298575" y="1492250"/>
          <p14:tracePt t="40625" x="1252538" y="1492250"/>
          <p14:tracePt t="40630" x="1200150" y="1492250"/>
          <p14:tracePt t="40638" x="1168400" y="1492250"/>
          <p14:tracePt t="40645" x="1135063" y="1492250"/>
          <p14:tracePt t="40653" x="1103313" y="1492250"/>
          <p14:tracePt t="40661" x="1044575" y="1492250"/>
          <p14:tracePt t="40670" x="1000125" y="1492250"/>
          <p14:tracePt t="40677" x="935038" y="1492250"/>
          <p14:tracePt t="40685" x="876300" y="1492250"/>
          <p14:tracePt t="40693" x="823913" y="1492250"/>
          <p14:tracePt t="40702" x="792163" y="1492250"/>
          <p14:tracePt t="40709" x="758825" y="1492250"/>
          <p14:tracePt t="40718" x="714375" y="1504950"/>
          <p14:tracePt t="40725" x="674688" y="1504950"/>
          <p14:tracePt t="40733" x="642938" y="1511300"/>
          <p14:tracePt t="40742" x="577850" y="1524000"/>
          <p14:tracePt t="40750" x="531813" y="1531938"/>
          <p14:tracePt t="40758" x="493713" y="1531938"/>
          <p14:tracePt t="40766" x="473075" y="1531938"/>
          <p14:tracePt t="40774" x="428625" y="1531938"/>
          <p14:tracePt t="40782" x="401638" y="1544638"/>
          <p14:tracePt t="40790" x="388938" y="1544638"/>
          <p14:tracePt t="40798" x="369888" y="1550988"/>
          <p14:tracePt t="40854" x="363538" y="1550988"/>
          <p14:tracePt t="40957" x="382588" y="1550988"/>
          <p14:tracePt t="40966" x="428625" y="1557338"/>
          <p14:tracePt t="40974" x="454025" y="1557338"/>
          <p14:tracePt t="40982" x="487363" y="1557338"/>
          <p14:tracePt t="40990" x="500063" y="1557338"/>
          <p14:tracePt t="40997" x="558800" y="1557338"/>
          <p14:tracePt t="41006" x="615950" y="1557338"/>
          <p14:tracePt t="41014" x="681038" y="1557338"/>
          <p14:tracePt t="41022" x="746125" y="1570038"/>
          <p14:tracePt t="41030" x="792163" y="1570038"/>
          <p14:tracePt t="41038" x="850900" y="1570038"/>
          <p14:tracePt t="41045" x="901700" y="1570038"/>
          <p14:tracePt t="41054" x="947738" y="1570038"/>
          <p14:tracePt t="41062" x="992188" y="1570038"/>
          <p14:tracePt t="41069" x="1006475" y="1570038"/>
          <p14:tracePt t="41077" x="1025525" y="1570038"/>
          <p14:tracePt t="41198" x="1031875" y="1576388"/>
          <p14:tracePt t="41206" x="1031875" y="1589088"/>
          <p14:tracePt t="41214" x="1019175" y="1601788"/>
          <p14:tracePt t="41222" x="1012825" y="1609725"/>
          <p14:tracePt t="41230" x="1000125" y="1628775"/>
          <p14:tracePt t="41238" x="979488" y="1654175"/>
          <p14:tracePt t="41246" x="954088" y="1681163"/>
          <p14:tracePt t="41254" x="941388" y="1706563"/>
          <p14:tracePt t="41264" x="914400" y="1731963"/>
          <p14:tracePt t="41270" x="857250" y="1797050"/>
          <p14:tracePt t="41281" x="811213" y="1843088"/>
          <p14:tracePt t="41286" x="771525" y="1893888"/>
          <p14:tracePt t="41294" x="714375" y="1952625"/>
          <p14:tracePt t="41302" x="687388" y="1979613"/>
          <p14:tracePt t="41311" x="655638" y="2017713"/>
          <p14:tracePt t="41317" x="642938" y="2030413"/>
          <p14:tracePt t="41326" x="636588" y="2036763"/>
          <p14:tracePt t="41334" x="609600" y="2057400"/>
          <p14:tracePt t="41341" x="584200" y="2070100"/>
          <p14:tracePt t="41350" x="571500" y="2089150"/>
          <p14:tracePt t="41358" x="565150" y="2095500"/>
          <p14:tracePt t="41374" x="538163" y="2114550"/>
          <p14:tracePt t="41382" x="531813" y="2120900"/>
          <p14:tracePt t="41390" x="525463" y="2128838"/>
          <p14:tracePt t="41406" x="519113" y="2128838"/>
          <p14:tracePt t="41421" x="512763" y="2135188"/>
          <p14:tracePt t="41429" x="506413" y="2141538"/>
          <p14:tracePt t="41437" x="500063" y="2147888"/>
          <p14:tracePt t="41454" x="493713" y="2154238"/>
          <p14:tracePt t="41461" x="487363" y="2154238"/>
          <p14:tracePt t="41478" x="481013" y="2160588"/>
          <p14:tracePt t="41493" x="473075" y="2166938"/>
          <p14:tracePt t="41509" x="466725" y="2173288"/>
          <p14:tracePt t="41517" x="460375" y="2179638"/>
          <p14:tracePt t="41533" x="441325" y="2206625"/>
          <p14:tracePt t="41541" x="441325" y="2212975"/>
          <p14:tracePt t="41549" x="434975" y="2225675"/>
          <p14:tracePt t="41557" x="434975" y="2232025"/>
          <p14:tracePt t="41573" x="434975" y="2244725"/>
          <p14:tracePt t="41582" x="434975" y="2251075"/>
          <p14:tracePt t="41607" x="434975" y="2257425"/>
          <p14:tracePt t="41621" x="441325" y="2263775"/>
          <p14:tracePt t="41629" x="447675" y="2270125"/>
          <p14:tracePt t="41637" x="454025" y="2270125"/>
          <p14:tracePt t="41645" x="473075" y="2278063"/>
          <p14:tracePt t="41653" x="481013" y="2278063"/>
          <p14:tracePt t="41661" x="493713" y="2284413"/>
          <p14:tracePt t="41669" x="519113" y="2290763"/>
          <p14:tracePt t="41678" x="544513" y="2290763"/>
          <p14:tracePt t="41685" x="571500" y="2290763"/>
          <p14:tracePt t="41693" x="596900" y="2303463"/>
          <p14:tracePt t="41702" x="642938" y="2309813"/>
          <p14:tracePt t="41710" x="655638" y="2316163"/>
          <p14:tracePt t="41718" x="687388" y="2316163"/>
          <p14:tracePt t="41727" x="727075" y="2316163"/>
          <p14:tracePt t="41734" x="752475" y="2328863"/>
          <p14:tracePt t="41743" x="798513" y="2328863"/>
          <p14:tracePt t="41749" x="817563" y="2335213"/>
          <p14:tracePt t="41758" x="842963" y="2341563"/>
          <p14:tracePt t="41765" x="876300" y="2341563"/>
          <p14:tracePt t="41773" x="914400" y="2355850"/>
          <p14:tracePt t="41781" x="947738" y="2362200"/>
          <p14:tracePt t="41790" x="979488" y="2362200"/>
          <p14:tracePt t="41797" x="1000125" y="2368550"/>
          <p14:tracePt t="41806" x="1012825" y="2368550"/>
          <p14:tracePt t="41813" x="1019175" y="2368550"/>
          <p14:tracePt t="41821" x="1031875" y="2368550"/>
          <p14:tracePt t="41829" x="1038225" y="2368550"/>
          <p14:tracePt t="41845" x="1044575" y="2368550"/>
          <p14:tracePt t="41853" x="1050925" y="2374900"/>
          <p14:tracePt t="41861" x="1057275" y="2374900"/>
          <p14:tracePt t="41877" x="1063625" y="2381250"/>
          <p14:tracePt t="41902" x="1071563" y="2387600"/>
          <p14:tracePt t="41965" x="1071563" y="2393950"/>
          <p14:tracePt t="41981" x="1071563" y="2406650"/>
          <p14:tracePt t="41989" x="1063625" y="2413000"/>
          <p14:tracePt t="41997" x="1057275" y="2419350"/>
          <p14:tracePt t="42006" x="1038225" y="2427288"/>
          <p14:tracePt t="42013" x="1012825" y="2452688"/>
          <p14:tracePt t="42022" x="985838" y="2452688"/>
          <p14:tracePt t="42029" x="947738" y="2471738"/>
          <p14:tracePt t="42038" x="895350" y="2490788"/>
          <p14:tracePt t="42045" x="863600" y="2511425"/>
          <p14:tracePt t="42053" x="811213" y="2530475"/>
          <p14:tracePt t="42061" x="785813" y="2543175"/>
          <p14:tracePt t="42070" x="746125" y="2555875"/>
          <p14:tracePt t="42077" x="720725" y="2568575"/>
          <p14:tracePt t="42086" x="708025" y="2568575"/>
          <p14:tracePt t="42095" x="681038" y="2582863"/>
          <p14:tracePt t="42101" x="655638" y="2595563"/>
          <p14:tracePt t="42109" x="636588" y="2608263"/>
          <p14:tracePt t="42117" x="596900" y="2627313"/>
          <p14:tracePt t="42127" x="558800" y="2647950"/>
          <p14:tracePt t="42133" x="531813" y="2667000"/>
          <p14:tracePt t="42141" x="506413" y="2673350"/>
          <p14:tracePt t="42150" x="473075" y="2698750"/>
          <p14:tracePt t="42158" x="454025" y="2705100"/>
          <p14:tracePt t="42165" x="428625" y="2732088"/>
          <p14:tracePt t="42174" x="401638" y="2757488"/>
          <p14:tracePt t="42182" x="395288" y="2763838"/>
          <p14:tracePt t="42190" x="388938" y="2770188"/>
          <p14:tracePt t="42199" x="376238" y="2797175"/>
          <p14:tracePt t="42206" x="376238" y="2803525"/>
          <p14:tracePt t="42214" x="369888" y="2809875"/>
          <p14:tracePt t="42222" x="369888" y="2816225"/>
          <p14:tracePt t="42231" x="369888" y="2822575"/>
          <p14:tracePt t="42238" x="369888" y="2828925"/>
          <p14:tracePt t="42246" x="369888" y="2841625"/>
          <p14:tracePt t="42254" x="369888" y="2847975"/>
          <p14:tracePt t="42264" x="369888" y="2854325"/>
          <p14:tracePt t="42269" x="376238" y="2874963"/>
          <p14:tracePt t="42277" x="395288" y="2894013"/>
          <p14:tracePt t="42286" x="401638" y="2900363"/>
          <p14:tracePt t="42294" x="422275" y="2913063"/>
          <p14:tracePt t="42301" x="441325" y="2919413"/>
          <p14:tracePt t="42309" x="454025" y="2919413"/>
          <p14:tracePt t="42317" x="481013" y="2938463"/>
          <p14:tracePt t="42326" x="493713" y="2946400"/>
          <p14:tracePt t="42334" x="519113" y="2959100"/>
          <p14:tracePt t="42341" x="544513" y="2971800"/>
          <p14:tracePt t="42350" x="558800" y="2971800"/>
          <p14:tracePt t="42358" x="584200" y="2990850"/>
          <p14:tracePt t="42366" x="609600" y="2997200"/>
          <p14:tracePt t="42374" x="649288" y="3024188"/>
          <p14:tracePt t="42382" x="655638" y="3024188"/>
          <p14:tracePt t="42390" x="681038" y="3036888"/>
          <p14:tracePt t="42399" x="708025" y="3049588"/>
          <p14:tracePt t="42406" x="727075" y="3055938"/>
          <p14:tracePt t="42414" x="746125" y="3068638"/>
          <p14:tracePt t="42422" x="765175" y="3074988"/>
          <p14:tracePt t="42432" x="779463" y="3081338"/>
          <p14:tracePt t="42437" x="798513" y="3101975"/>
          <p14:tracePt t="42445" x="811213" y="3108325"/>
          <p14:tracePt t="42453" x="817563" y="3108325"/>
          <p14:tracePt t="42461" x="830263" y="3121025"/>
          <p14:tracePt t="42469" x="836613" y="3127375"/>
          <p14:tracePt t="42478" x="842963" y="3133725"/>
          <p14:tracePt t="42486" x="863600" y="3146425"/>
          <p14:tracePt t="42502" x="869950" y="3165475"/>
          <p14:tracePt t="42511" x="869950" y="3173413"/>
          <p14:tracePt t="42518" x="876300" y="3186113"/>
          <p14:tracePt t="42526" x="882650" y="3192463"/>
          <p14:tracePt t="42535" x="882650" y="3198813"/>
          <p14:tracePt t="42542" x="882650" y="3211513"/>
          <p14:tracePt t="42550" x="882650" y="3217863"/>
          <p14:tracePt t="42558" x="882650" y="3236913"/>
          <p14:tracePt t="42566" x="889000" y="3244850"/>
          <p14:tracePt t="42582" x="895350" y="3270250"/>
          <p14:tracePt t="42599" x="901700" y="3276600"/>
          <p14:tracePt t="42606" x="908050" y="3289300"/>
          <p14:tracePt t="42614" x="928688" y="3302000"/>
          <p14:tracePt t="42622" x="935038" y="3308350"/>
          <p14:tracePt t="42633" x="947738" y="3335338"/>
          <p14:tracePt t="42638" x="947738" y="3341688"/>
          <p14:tracePt t="42647" x="960438" y="3354388"/>
          <p14:tracePt t="42654" x="966788" y="3379788"/>
          <p14:tracePt t="42662" x="985838" y="3406775"/>
          <p14:tracePt t="42669" x="992188" y="3419475"/>
          <p14:tracePt t="42686" x="1012825" y="3444875"/>
          <p14:tracePt t="42694" x="1019175" y="3451225"/>
          <p14:tracePt t="42711" x="1019175" y="3457575"/>
          <p14:tracePt t="42742" x="1019175" y="3463925"/>
          <p14:tracePt t="42750" x="1025525" y="3471863"/>
          <p14:tracePt t="42767" x="1031875" y="3484563"/>
          <p14:tracePt t="42790" x="1031875" y="3503613"/>
          <p14:tracePt t="42814" x="1031875" y="3509963"/>
          <p14:tracePt t="43158" x="1031875" y="3516313"/>
          <p14:tracePt t="43167" x="1031875" y="3529013"/>
          <p14:tracePt t="43181" x="1031875" y="3535363"/>
          <p14:tracePt t="43189" x="1031875" y="3543300"/>
          <p14:tracePt t="43197" x="1031875" y="3549650"/>
          <p14:tracePt t="43222" x="1031875" y="3556000"/>
          <p14:tracePt t="43262" x="1031875" y="3568700"/>
          <p14:tracePt t="43286" x="1031875" y="3575050"/>
          <p14:tracePt t="43294" x="1031875" y="3581400"/>
          <p14:tracePt t="43302" x="1031875" y="3587750"/>
          <p14:tracePt t="43310" x="1031875" y="3594100"/>
          <p14:tracePt t="43317" x="1031875" y="3606800"/>
          <p14:tracePt t="43334" x="1031875" y="3633788"/>
          <p14:tracePt t="43342" x="1031875" y="3646488"/>
          <p14:tracePt t="43350" x="1031875" y="3652838"/>
          <p14:tracePt t="43358" x="1031875" y="3665538"/>
          <p14:tracePt t="43368" x="1038225" y="3678238"/>
          <p14:tracePt t="43374" x="1038225" y="3698875"/>
          <p14:tracePt t="43384" x="1057275" y="3730625"/>
          <p14:tracePt t="43390" x="1063625" y="3756025"/>
          <p14:tracePt t="43398" x="1063625" y="3770313"/>
          <p14:tracePt t="43406" x="1063625" y="3795713"/>
          <p14:tracePt t="43416" x="1084263" y="3821113"/>
          <p14:tracePt t="43422" x="1084263" y="3833813"/>
          <p14:tracePt t="43430" x="1090613" y="3860800"/>
          <p14:tracePt t="43438" x="1090613" y="3867150"/>
          <p14:tracePt t="43447" x="1096963" y="3886200"/>
          <p14:tracePt t="43454" x="1096963" y="3905250"/>
          <p14:tracePt t="43462" x="1103313" y="3919538"/>
          <p14:tracePt t="43470" x="1116013" y="3944938"/>
          <p14:tracePt t="43479" x="1116013" y="3970338"/>
          <p14:tracePt t="43486" x="1122363" y="3990975"/>
          <p14:tracePt t="43495" x="1122363" y="4035425"/>
          <p14:tracePt t="43502" x="1128713" y="4075113"/>
          <p14:tracePt t="43510" x="1128713" y="4106863"/>
          <p14:tracePt t="43519" x="1141413" y="4165600"/>
          <p14:tracePt t="43526" x="1141413" y="4210050"/>
          <p14:tracePt t="43534" x="1141413" y="4262438"/>
          <p14:tracePt t="43542" x="1141413" y="4295775"/>
          <p14:tracePt t="43553" x="1141413" y="4340225"/>
          <p14:tracePt t="43558" x="1141413" y="4352925"/>
          <p14:tracePt t="43566" x="1141413" y="4386263"/>
          <p14:tracePt t="43574" x="1141413" y="4430713"/>
          <p14:tracePt t="43585" x="1141413" y="4464050"/>
          <p14:tracePt t="43590" x="1141413" y="4508500"/>
          <p14:tracePt t="43598" x="1141413" y="4548188"/>
          <p14:tracePt t="43606" x="1141413" y="4567238"/>
          <p14:tracePt t="43613" x="1141413" y="4606925"/>
          <p14:tracePt t="43622" x="1141413" y="4625975"/>
          <p14:tracePt t="43629" x="1162050" y="4665663"/>
          <p14:tracePt t="43638" x="1168400" y="4697413"/>
          <p14:tracePt t="43645" x="1174750" y="4722813"/>
          <p14:tracePt t="43653" x="1181100" y="4743450"/>
          <p14:tracePt t="43661" x="1193800" y="4756150"/>
          <p14:tracePt t="43670" x="1193800" y="4768850"/>
          <p14:tracePt t="43679" x="1206500" y="4806950"/>
          <p14:tracePt t="43686" x="1227138" y="4833938"/>
          <p14:tracePt t="43695" x="1246188" y="4865688"/>
          <p14:tracePt t="43702" x="1258888" y="4886325"/>
          <p14:tracePt t="43710" x="1292225" y="4943475"/>
          <p14:tracePt t="43718" x="1311275" y="4970463"/>
          <p14:tracePt t="43726" x="1336675" y="5008563"/>
          <p14:tracePt t="43734" x="1382713" y="5060950"/>
          <p14:tracePt t="43742" x="1408113" y="5099050"/>
          <p14:tracePt t="43751" x="1441450" y="5138738"/>
          <p14:tracePt t="43758" x="1485900" y="5197475"/>
          <p14:tracePt t="43766" x="1538288" y="5262563"/>
          <p14:tracePt t="43774" x="1570038" y="5307013"/>
          <p14:tracePt t="43783" x="1603375" y="5346700"/>
          <p14:tracePt t="43790" x="1628775" y="5384800"/>
          <p14:tracePt t="43798" x="1647825" y="5411788"/>
          <p14:tracePt t="43806" x="1654175" y="5411788"/>
          <p14:tracePt t="43822" x="1662113" y="5411788"/>
          <p14:tracePt t="43854" x="1674813" y="5411788"/>
          <p14:tracePt t="43870" x="1687513" y="5411788"/>
          <p14:tracePt t="43878" x="1706563" y="5397500"/>
          <p14:tracePt t="43886" x="1712913" y="5372100"/>
          <p14:tracePt t="43895" x="1725613" y="5346700"/>
          <p14:tracePt t="43902" x="1739900" y="5326063"/>
          <p14:tracePt t="43910" x="1758950" y="5287963"/>
          <p14:tracePt t="43918" x="1758950" y="5262563"/>
          <p14:tracePt t="43926" x="1765300" y="5235575"/>
          <p14:tracePt t="43934" x="1778000" y="5210175"/>
          <p14:tracePt t="43942" x="1778000" y="5191125"/>
          <p14:tracePt t="43950" x="1790700" y="5151438"/>
          <p14:tracePt t="43958" x="1797050" y="5132388"/>
          <p14:tracePt t="43966" x="1797050" y="5105400"/>
          <p14:tracePt t="43973" x="1797050" y="5073650"/>
          <p14:tracePt t="43981" x="1797050" y="5048250"/>
          <p14:tracePt t="43989" x="1797050" y="5021263"/>
          <p14:tracePt t="43997" x="1797050" y="5008563"/>
          <p14:tracePt t="44006" x="1797050" y="4983163"/>
          <p14:tracePt t="44014" x="1797050" y="4956175"/>
          <p14:tracePt t="44021" x="1771650" y="4930775"/>
          <p14:tracePt t="44029" x="1752600" y="4905375"/>
          <p14:tracePt t="44038" x="1739900" y="4878388"/>
          <p14:tracePt t="44046" x="1712913" y="4865688"/>
          <p14:tracePt t="44053" x="1693863" y="4840288"/>
          <p14:tracePt t="44061" x="1687513" y="4833938"/>
          <p14:tracePt t="44069" x="1681163" y="4821238"/>
          <p14:tracePt t="44078" x="1654175" y="4800600"/>
          <p14:tracePt t="44085" x="1641475" y="4794250"/>
          <p14:tracePt t="44093" x="1622425" y="4787900"/>
          <p14:tracePt t="44102" x="1609725" y="4768850"/>
          <p14:tracePt t="44110" x="1582738" y="4768850"/>
          <p14:tracePt t="44118" x="1557338" y="4762500"/>
          <p14:tracePt t="44126" x="1544638" y="4756150"/>
          <p14:tracePt t="44142" x="1531938" y="4756150"/>
          <p14:tracePt t="44150" x="1525588" y="4756150"/>
          <p14:tracePt t="44158" x="1519238" y="4749800"/>
          <p14:tracePt t="44166" x="1498600" y="4749800"/>
          <p14:tracePt t="44174" x="1485900" y="4749800"/>
          <p14:tracePt t="44182" x="1473200" y="4749800"/>
          <p14:tracePt t="44190" x="1466850" y="4749800"/>
          <p14:tracePt t="44198" x="1454150" y="4749800"/>
          <p14:tracePt t="44206" x="1447800" y="4749800"/>
          <p14:tracePt t="44214" x="1420813" y="4749800"/>
          <p14:tracePt t="44222" x="1408113" y="4749800"/>
          <p14:tracePt t="44230" x="1395413" y="4749800"/>
          <p14:tracePt t="44238" x="1382713" y="4749800"/>
          <p14:tracePt t="44248" x="1362075" y="4749800"/>
          <p14:tracePt t="44254" x="1355725" y="4749800"/>
          <p14:tracePt t="44263" x="1336675" y="4749800"/>
          <p14:tracePt t="44270" x="1330325" y="4749800"/>
          <p14:tracePt t="44278" x="1317625" y="4749800"/>
          <p14:tracePt t="44287" x="1304925" y="4756150"/>
          <p14:tracePt t="44294" x="1284288" y="4762500"/>
          <p14:tracePt t="44302" x="1271588" y="4781550"/>
          <p14:tracePt t="44310" x="1265238" y="4787900"/>
          <p14:tracePt t="44318" x="1265238" y="4794250"/>
          <p14:tracePt t="44326" x="1265238" y="4806950"/>
          <p14:tracePt t="44334" x="1252538" y="4821238"/>
          <p14:tracePt t="44342" x="1252538" y="4833938"/>
          <p14:tracePt t="44350" x="1252538" y="4859338"/>
          <p14:tracePt t="44358" x="1252538" y="4865688"/>
          <p14:tracePt t="44366" x="1258888" y="4892675"/>
          <p14:tracePt t="44374" x="1258888" y="4905375"/>
          <p14:tracePt t="44382" x="1265238" y="4918075"/>
          <p14:tracePt t="44390" x="1265238" y="4930775"/>
          <p14:tracePt t="44398" x="1271588" y="4956175"/>
          <p14:tracePt t="44406" x="1277938" y="4964113"/>
          <p14:tracePt t="44417" x="1277938" y="4976813"/>
          <p14:tracePt t="44422" x="1298575" y="5014913"/>
          <p14:tracePt t="44430" x="1304925" y="5041900"/>
          <p14:tracePt t="44438" x="1330325" y="5080000"/>
          <p14:tracePt t="44449" x="1349375" y="5099050"/>
          <p14:tracePt t="44454" x="1370013" y="5138738"/>
          <p14:tracePt t="44463" x="1382713" y="5157788"/>
          <p14:tracePt t="44471" x="1427163" y="5203825"/>
          <p14:tracePt t="44479" x="1454150" y="5256213"/>
          <p14:tracePt t="44486" x="1479550" y="5275263"/>
          <p14:tracePt t="44494" x="1504950" y="5294313"/>
          <p14:tracePt t="44502" x="1531938" y="5300663"/>
          <p14:tracePt t="44510" x="1557338" y="5307013"/>
          <p14:tracePt t="44519" x="1590675" y="5319713"/>
          <p14:tracePt t="44526" x="1628775" y="5326063"/>
          <p14:tracePt t="44536" x="1641475" y="5326063"/>
          <p14:tracePt t="44542" x="1668463" y="5334000"/>
          <p14:tracePt t="44550" x="1674813" y="5334000"/>
          <p14:tracePt t="44558" x="1687513" y="5334000"/>
          <p14:tracePt t="44566" x="1712913" y="5334000"/>
          <p14:tracePt t="44574" x="1725613" y="5334000"/>
          <p14:tracePt t="44582" x="1746250" y="5313363"/>
          <p14:tracePt t="44590" x="1758950" y="5300663"/>
          <p14:tracePt t="44598" x="1765300" y="5287963"/>
          <p14:tracePt t="44608" x="1784350" y="5235575"/>
          <p14:tracePt t="44615" x="1790700" y="5210175"/>
          <p14:tracePt t="44622" x="1803400" y="5176838"/>
          <p14:tracePt t="44629" x="1811338" y="5126038"/>
          <p14:tracePt t="44640" x="1824038" y="5092700"/>
          <p14:tracePt t="44646" x="1824038" y="5060950"/>
          <p14:tracePt t="44654" x="1830388" y="5035550"/>
          <p14:tracePt t="44663" x="1830388" y="5008563"/>
          <p14:tracePt t="44671" x="1830388" y="5002213"/>
          <p14:tracePt t="44679" x="1830388" y="4995863"/>
          <p14:tracePt t="44686" x="1836738" y="4989513"/>
          <p14:tracePt t="44694" x="1836738" y="4983163"/>
          <p14:tracePt t="44704" x="1836738" y="4976813"/>
          <p14:tracePt t="44710" x="1836738" y="4964113"/>
          <p14:tracePt t="44718" x="1836738" y="4949825"/>
          <p14:tracePt t="44726" x="1836738" y="4937125"/>
          <p14:tracePt t="44735" x="1836738" y="4930775"/>
          <p14:tracePt t="44742" x="1836738" y="4911725"/>
          <p14:tracePt t="44750" x="1836738" y="4892675"/>
          <p14:tracePt t="44758" x="1836738" y="4872038"/>
          <p14:tracePt t="44766" x="1830388" y="4865688"/>
          <p14:tracePt t="44774" x="1824038" y="4859338"/>
          <p14:tracePt t="44782" x="1811338" y="4846638"/>
          <p14:tracePt t="44790" x="1784350" y="4833938"/>
          <p14:tracePt t="44799" x="1765300" y="4814888"/>
          <p14:tracePt t="44806" x="1758950" y="4806950"/>
          <p14:tracePt t="44814" x="1739900" y="4794250"/>
          <p14:tracePt t="44822" x="1712913" y="4781550"/>
          <p14:tracePt t="44830" x="1687513" y="4768850"/>
          <p14:tracePt t="44838" x="1641475" y="4749800"/>
          <p14:tracePt t="44846" x="1616075" y="4743450"/>
          <p14:tracePt t="44854" x="1563688" y="4710113"/>
          <p14:tracePt t="44863" x="1519238" y="4710113"/>
          <p14:tracePt t="44870" x="1485900" y="4703763"/>
          <p14:tracePt t="44879" x="1420813" y="4691063"/>
          <p14:tracePt t="44886" x="1395413" y="4691063"/>
          <p14:tracePt t="44894" x="1370013" y="4691063"/>
          <p14:tracePt t="44903" x="1343025" y="4691063"/>
          <p14:tracePt t="44910" x="1323975" y="4691063"/>
          <p14:tracePt t="44918" x="1311275" y="4691063"/>
          <p14:tracePt t="44926" x="1284288" y="4691063"/>
          <p14:tracePt t="44936" x="1265238" y="4703763"/>
          <p14:tracePt t="44942" x="1258888" y="4703763"/>
          <p14:tracePt t="44950" x="1246188" y="4710113"/>
          <p14:tracePt t="44958" x="1239838" y="4716463"/>
          <p14:tracePt t="44966" x="1233488" y="4722813"/>
          <p14:tracePt t="44983" x="1227138" y="4743450"/>
          <p14:tracePt t="44990" x="1220788" y="4756150"/>
          <p14:tracePt t="44999" x="1220788" y="4787900"/>
          <p14:tracePt t="45006" x="1220788" y="4806950"/>
          <p14:tracePt t="45015" x="1220788" y="4821238"/>
          <p14:tracePt t="45022" x="1212850" y="4833938"/>
          <p14:tracePt t="45030" x="1212850" y="4846638"/>
          <p14:tracePt t="45038" x="1212850" y="4872038"/>
          <p14:tracePt t="45047" x="1212850" y="4899025"/>
          <p14:tracePt t="45054" x="1212850" y="4924425"/>
          <p14:tracePt t="45063" x="1212850" y="4949825"/>
          <p14:tracePt t="45070" x="1220788" y="4983163"/>
          <p14:tracePt t="45078" x="1239838" y="5021263"/>
          <p14:tracePt t="45086" x="1258888" y="5054600"/>
          <p14:tracePt t="45094" x="1284288" y="5086350"/>
          <p14:tracePt t="45102" x="1330325" y="5138738"/>
          <p14:tracePt t="45110" x="1355725" y="5164138"/>
          <p14:tracePt t="45118" x="1401763" y="5216525"/>
          <p14:tracePt t="45126" x="1441450" y="5262563"/>
          <p14:tracePt t="45135" x="1512888" y="5307013"/>
          <p14:tracePt t="45142" x="1550988" y="5334000"/>
          <p14:tracePt t="45151" x="1563688" y="5334000"/>
          <p14:tracePt t="45158" x="1609725" y="5346700"/>
          <p14:tracePt t="45166" x="1641475" y="5353050"/>
          <p14:tracePt t="45175" x="1668463" y="5353050"/>
          <p14:tracePt t="45182" x="1693863" y="5353050"/>
          <p14:tracePt t="45190" x="1700213" y="5353050"/>
          <p14:tracePt t="45198" x="1731963" y="5353050"/>
          <p14:tracePt t="45206" x="1746250" y="5346700"/>
          <p14:tracePt t="45214" x="1771650" y="5319713"/>
          <p14:tracePt t="45222" x="1778000" y="5300663"/>
          <p14:tracePt t="45230" x="1797050" y="5256213"/>
          <p14:tracePt t="45238" x="1803400" y="5229225"/>
          <p14:tracePt t="45246" x="1803400" y="5170488"/>
          <p14:tracePt t="45253" x="1803400" y="5126038"/>
          <p14:tracePt t="45262" x="1803400" y="5092700"/>
          <p14:tracePt t="45270" x="1817688" y="5073650"/>
          <p14:tracePt t="45277" x="1824038" y="5060950"/>
          <p14:tracePt t="45285" x="1830388" y="5048250"/>
          <p14:tracePt t="45294" x="1830388" y="5041900"/>
          <p14:tracePt t="45302" x="1830388" y="5021263"/>
          <p14:tracePt t="45309" x="1830388" y="5014913"/>
          <p14:tracePt t="45317" x="1836738" y="5002213"/>
          <p14:tracePt t="45326" x="1836738" y="4989513"/>
          <p14:tracePt t="45333" x="1836738" y="4983163"/>
          <p14:tracePt t="45341" x="1836738" y="4970463"/>
          <p14:tracePt t="45349" x="1836738" y="4964113"/>
          <p14:tracePt t="45357" x="1830388" y="4949825"/>
          <p14:tracePt t="45365" x="1824038" y="4943475"/>
          <p14:tracePt t="45374" x="1811338" y="4924425"/>
          <p14:tracePt t="45381" x="1790700" y="4911725"/>
          <p14:tracePt t="45390" x="1784350" y="4911725"/>
          <p14:tracePt t="45399" x="1765300" y="4905375"/>
          <p14:tracePt t="45405" x="1746250" y="4899025"/>
          <p14:tracePt t="45413" x="1739900" y="4892675"/>
          <p14:tracePt t="45421" x="1719263" y="4892675"/>
          <p14:tracePt t="45429" x="1706563" y="4892675"/>
          <p14:tracePt t="45437" x="1681163" y="4892675"/>
          <p14:tracePt t="45446" x="1635125" y="4892675"/>
          <p14:tracePt t="45453" x="1603375" y="4892675"/>
          <p14:tracePt t="45461" x="1557338" y="4892675"/>
          <p14:tracePt t="45470" x="1512888" y="4892675"/>
          <p14:tracePt t="45477" x="1447800" y="4892675"/>
          <p14:tracePt t="45485" x="1401763" y="4892675"/>
          <p14:tracePt t="45493" x="1355725" y="4892675"/>
          <p14:tracePt t="45501" x="1304925" y="4892675"/>
          <p14:tracePt t="45509" x="1258888" y="4892675"/>
          <p14:tracePt t="45517" x="1239838" y="4892675"/>
          <p14:tracePt t="45526" x="1212850" y="4899025"/>
          <p14:tracePt t="45534" x="1187450" y="4899025"/>
          <p14:tracePt t="45542" x="1181100" y="4905375"/>
          <p14:tracePt t="45550" x="1174750" y="4911725"/>
          <p14:tracePt t="45558" x="1174750" y="4918075"/>
          <p14:tracePt t="45566" x="1174750" y="4930775"/>
          <p14:tracePt t="45576" x="1174750" y="4949825"/>
          <p14:tracePt t="45581" x="1174750" y="4956175"/>
          <p14:tracePt t="45590" x="1174750" y="4983163"/>
          <p14:tracePt t="45597" x="1193800" y="5008563"/>
          <p14:tracePt t="45605" x="1206500" y="5035550"/>
          <p14:tracePt t="45613" x="1227138" y="5054600"/>
          <p14:tracePt t="45621" x="1239838" y="5080000"/>
          <p14:tracePt t="45629" x="1265238" y="5105400"/>
          <p14:tracePt t="45638" x="1284288" y="5105400"/>
          <p14:tracePt t="45646" x="1304925" y="5113338"/>
          <p14:tracePt t="45653" x="1323975" y="5119688"/>
          <p14:tracePt t="45662" x="1349375" y="5126038"/>
          <p14:tracePt t="45670" x="1382713" y="5126038"/>
          <p14:tracePt t="45677" x="1408113" y="5138738"/>
          <p14:tracePt t="45686" x="1441450" y="5145088"/>
          <p14:tracePt t="45693" x="1479550" y="5151438"/>
          <p14:tracePt t="45701" x="1525588" y="5151438"/>
          <p14:tracePt t="45710" x="1582738" y="5151438"/>
          <p14:tracePt t="45717" x="1609725" y="5151438"/>
          <p14:tracePt t="45726" x="1668463" y="5151438"/>
          <p14:tracePt t="45733" x="1693863" y="5151438"/>
          <p14:tracePt t="45741" x="1725613" y="5145088"/>
          <p14:tracePt t="45749" x="1746250" y="5126038"/>
          <p14:tracePt t="45758" x="1752600" y="5113338"/>
          <p14:tracePt t="45765" x="1752600" y="5086350"/>
          <p14:tracePt t="45774" x="1752600" y="5054600"/>
          <p14:tracePt t="45782" x="1752600" y="5014913"/>
          <p14:tracePt t="45792" x="1752600" y="4995863"/>
          <p14:tracePt t="45798" x="1752600" y="4956175"/>
          <p14:tracePt t="45806" x="1752600" y="4937125"/>
          <p14:tracePt t="45814" x="1752600" y="4918075"/>
          <p14:tracePt t="45824" x="1731963" y="4905375"/>
          <p14:tracePt t="45831" x="1725613" y="4878388"/>
          <p14:tracePt t="45838" x="1719263" y="4878388"/>
          <p14:tracePt t="45847" x="1706563" y="4872038"/>
          <p14:tracePt t="45853" x="1700213" y="4865688"/>
          <p14:tracePt t="45862" x="1674813" y="4859338"/>
          <p14:tracePt t="45870" x="1647825" y="4846638"/>
          <p14:tracePt t="45880" x="1616075" y="4833938"/>
          <p14:tracePt t="45886" x="1590675" y="4821238"/>
          <p14:tracePt t="45893" x="1563688" y="4814888"/>
          <p14:tracePt t="45902" x="1538288" y="4814888"/>
          <p14:tracePt t="45910" x="1519238" y="4806950"/>
          <p14:tracePt t="45918" x="1492250" y="4806950"/>
          <p14:tracePt t="45926" x="1460500" y="4806950"/>
          <p14:tracePt t="45934" x="1433513" y="4800600"/>
          <p14:tracePt t="45942" x="1420813" y="4800600"/>
          <p14:tracePt t="45950" x="1401763" y="4800600"/>
          <p14:tracePt t="45958" x="1370013" y="4800600"/>
          <p14:tracePt t="45966" x="1355725" y="4800600"/>
          <p14:tracePt t="45974" x="1317625" y="4800600"/>
          <p14:tracePt t="45982" x="1292225" y="4827588"/>
          <p14:tracePt t="45990" x="1265238" y="4852988"/>
          <p14:tracePt t="45999" x="1265238" y="4886325"/>
          <p14:tracePt t="46006" x="1265238" y="4899025"/>
          <p14:tracePt t="46014" x="1265238" y="4924425"/>
          <p14:tracePt t="46023" x="1265238" y="4937125"/>
          <p14:tracePt t="46031" x="1265238" y="4976813"/>
          <p14:tracePt t="46038" x="1277938" y="5002213"/>
          <p14:tracePt t="46047" x="1284288" y="5021263"/>
          <p14:tracePt t="46056" x="1304925" y="5048250"/>
          <p14:tracePt t="46062" x="1317625" y="5067300"/>
          <p14:tracePt t="46070" x="1336675" y="5080000"/>
          <p14:tracePt t="46078" x="1343025" y="5086350"/>
          <p14:tracePt t="46085" x="1362075" y="5099050"/>
          <p14:tracePt t="46093" x="1382713" y="5105400"/>
          <p14:tracePt t="46101" x="1389063" y="5105400"/>
          <p14:tracePt t="46109" x="1395413" y="5113338"/>
          <p14:tracePt t="46117" x="1408113" y="5113338"/>
          <p14:tracePt t="46126" x="1420813" y="5119688"/>
          <p14:tracePt t="46133" x="1433513" y="5119688"/>
          <p14:tracePt t="46142" x="1454150" y="5119688"/>
          <p14:tracePt t="46150" x="1460500" y="5119688"/>
          <p14:tracePt t="46158" x="1473200" y="5119688"/>
          <p14:tracePt t="46166" x="1479550" y="5119688"/>
          <p14:tracePt t="46174" x="1485900" y="5113338"/>
          <p14:tracePt t="46182" x="1485900" y="5086350"/>
          <p14:tracePt t="46190" x="1485900" y="5054600"/>
          <p14:tracePt t="46199" x="1485900" y="5021263"/>
          <p14:tracePt t="46206" x="1485900" y="4995863"/>
          <p14:tracePt t="46214" x="1485900" y="4964113"/>
          <p14:tracePt t="46222" x="1485900" y="4924425"/>
          <p14:tracePt t="46229" x="1466850" y="4911725"/>
          <p14:tracePt t="46237" x="1460500" y="4886325"/>
          <p14:tracePt t="46246" x="1441450" y="4865688"/>
          <p14:tracePt t="46254" x="1441450" y="4859338"/>
          <p14:tracePt t="46261" x="1427163" y="4840288"/>
          <p14:tracePt t="46269" x="1420813" y="4833938"/>
          <p14:tracePt t="46294" x="1414463" y="4827588"/>
          <p14:tracePt t="46301" x="1408113" y="4827588"/>
          <p14:tracePt t="46309" x="1395413" y="4827588"/>
          <p14:tracePt t="46317" x="1389063" y="4827588"/>
          <p14:tracePt t="46325" x="1362075" y="4827588"/>
          <p14:tracePt t="46333" x="1343025" y="4827588"/>
          <p14:tracePt t="46341" x="1323975" y="4852988"/>
          <p14:tracePt t="46349" x="1311275" y="4872038"/>
          <p14:tracePt t="46357" x="1298575" y="4905375"/>
          <p14:tracePt t="46365" x="1292225" y="4937125"/>
          <p14:tracePt t="46373" x="1292225" y="4976813"/>
          <p14:tracePt t="46381" x="1292225" y="5008563"/>
          <p14:tracePt t="46390" x="1292225" y="5035550"/>
          <p14:tracePt t="46397" x="1292225" y="5067300"/>
          <p14:tracePt t="46406" x="1292225" y="5073650"/>
          <p14:tracePt t="46413" x="1292225" y="5086350"/>
          <p14:tracePt t="46422" x="1298575" y="5092700"/>
          <p14:tracePt t="46438" x="1311275" y="5099050"/>
          <p14:tracePt t="46454" x="1323975" y="5099050"/>
          <p14:tracePt t="46461" x="1343025" y="5099050"/>
          <p14:tracePt t="46469" x="1362075" y="5105400"/>
          <p14:tracePt t="46477" x="1401763" y="5105400"/>
          <p14:tracePt t="46486" x="1433513" y="5105400"/>
          <p14:tracePt t="46493" x="1460500" y="5105400"/>
          <p14:tracePt t="46501" x="1473200" y="5105400"/>
          <p14:tracePt t="46510" x="1485900" y="5099050"/>
          <p14:tracePt t="46518" x="1504950" y="5080000"/>
          <p14:tracePt t="46525" x="1512888" y="5067300"/>
          <p14:tracePt t="46533" x="1512888" y="5054600"/>
          <p14:tracePt t="46541" x="1512888" y="5048250"/>
          <p14:tracePt t="46558" x="1512888" y="5035550"/>
          <p14:tracePt t="46574" x="1512888" y="5027613"/>
          <p14:tracePt t="46589" x="1512888" y="5021263"/>
          <p14:tracePt t="46597" x="1512888" y="5014913"/>
          <p14:tracePt t="46606" x="1504950" y="5008563"/>
          <p14:tracePt t="46615" x="1498600" y="5002213"/>
          <p14:tracePt t="46631" x="1485900" y="5002213"/>
          <p14:tracePt t="46638" x="1479550" y="5002213"/>
          <p14:tracePt t="46647" x="1466850" y="5002213"/>
          <p14:tracePt t="46656" x="1441450" y="5002213"/>
          <p14:tracePt t="46662" x="1433513" y="5002213"/>
          <p14:tracePt t="46670" x="1414463" y="5002213"/>
          <p14:tracePt t="46678" x="1395413" y="5014913"/>
          <p14:tracePt t="46686" x="1389063" y="5021263"/>
          <p14:tracePt t="46696" x="1382713" y="5048250"/>
          <p14:tracePt t="46702" x="1382713" y="5054600"/>
          <p14:tracePt t="46710" x="1382713" y="5060950"/>
          <p14:tracePt t="46718" x="1382713" y="5067300"/>
          <p14:tracePt t="46727" x="1382713" y="5080000"/>
          <p14:tracePt t="46742" x="1382713" y="5086350"/>
          <p14:tracePt t="46750" x="1382713" y="5092700"/>
          <p14:tracePt t="46759" x="1389063" y="5105400"/>
          <p14:tracePt t="46766" x="1395413" y="5113338"/>
          <p14:tracePt t="46774" x="1401763" y="5113338"/>
          <p14:tracePt t="46782" x="1408113" y="5113338"/>
          <p14:tracePt t="46790" x="1414463" y="5113338"/>
          <p14:tracePt t="46798" x="1420813" y="5113338"/>
          <p14:tracePt t="46815" x="1427163" y="5113338"/>
          <p14:tracePt t="46822" x="1433513" y="5113338"/>
          <p14:tracePt t="47222" x="0" y="0"/>
        </p14:tracePtLst>
        <p14:tracePtLst>
          <p14:tracePt t="56345" x="3368675" y="1122363"/>
          <p14:tracePt t="56438" x="3368675" y="1128713"/>
          <p14:tracePt t="56446" x="3362325" y="1128713"/>
          <p14:tracePt t="56454" x="3322638" y="1128713"/>
          <p14:tracePt t="56462" x="3263900" y="1128713"/>
          <p14:tracePt t="56470" x="3186113" y="1128713"/>
          <p14:tracePt t="56478" x="3095625" y="1128713"/>
          <p14:tracePt t="56486" x="2992438" y="1128713"/>
          <p14:tracePt t="56494" x="2881313" y="1128713"/>
          <p14:tracePt t="56502" x="2778125" y="1128713"/>
          <p14:tracePt t="56510" x="2667000" y="1116013"/>
          <p14:tracePt t="56521" x="2563813" y="1116013"/>
          <p14:tracePt t="56525" x="2459038" y="1116013"/>
          <p14:tracePt t="56533" x="2324100" y="1116013"/>
          <p14:tracePt t="56541" x="2200275" y="1116013"/>
          <p14:tracePt t="56550" x="2095500" y="1116013"/>
          <p14:tracePt t="56557" x="2005013" y="1116013"/>
          <p14:tracePt t="56566" x="1927225" y="1116013"/>
          <p14:tracePt t="56573" x="1868488" y="1116013"/>
          <p14:tracePt t="56582" x="1790700" y="1116013"/>
          <p14:tracePt t="56589" x="1746250" y="1116013"/>
          <p14:tracePt t="56598" x="1693863" y="1116013"/>
          <p14:tracePt t="56605" x="1662113" y="1116013"/>
          <p14:tracePt t="56613" x="1635125" y="1116013"/>
          <p14:tracePt t="56622" x="1616075" y="1116013"/>
          <p14:tracePt t="56629" x="1576388" y="1128713"/>
          <p14:tracePt t="56638" x="1550988" y="1128713"/>
          <p14:tracePt t="56646" x="1504950" y="1154113"/>
          <p14:tracePt t="56653" x="1479550" y="1181100"/>
          <p14:tracePt t="56662" x="1441450" y="1212850"/>
          <p14:tracePt t="56669" x="1382713" y="1252538"/>
          <p14:tracePt t="56678" x="1343025" y="1284288"/>
          <p14:tracePt t="56686" x="1330325" y="1296988"/>
          <p14:tracePt t="56693" x="1304925" y="1323975"/>
          <p14:tracePt t="56702" x="1277938" y="1355725"/>
          <p14:tracePt t="56709" x="1271588" y="1362075"/>
          <p14:tracePt t="56717" x="1265238" y="1382713"/>
          <p14:tracePt t="56725" x="1246188" y="1408113"/>
          <p14:tracePt t="56733" x="1246188" y="1420813"/>
          <p14:tracePt t="56741" x="1246188" y="1452563"/>
          <p14:tracePt t="56750" x="1246188" y="1479550"/>
          <p14:tracePt t="56757" x="1246188" y="1511300"/>
          <p14:tracePt t="56765" x="1246188" y="1538288"/>
          <p14:tracePt t="56773" x="1246188" y="1550988"/>
          <p14:tracePt t="56782" x="1246188" y="1589088"/>
          <p14:tracePt t="56791" x="1246188" y="1601788"/>
          <p14:tracePt t="56798" x="1246188" y="1622425"/>
          <p14:tracePt t="56806" x="1246188" y="1641475"/>
          <p14:tracePt t="56814" x="1265238" y="1666875"/>
          <p14:tracePt t="56823" x="1271588" y="1681163"/>
          <p14:tracePt t="56830" x="1298575" y="1719263"/>
          <p14:tracePt t="56839" x="1304925" y="1725613"/>
          <p14:tracePt t="56846" x="1330325" y="1738313"/>
          <p14:tracePt t="56854" x="1362075" y="1752600"/>
          <p14:tracePt t="56862" x="1401763" y="1765300"/>
          <p14:tracePt t="56870" x="1454150" y="1790700"/>
          <p14:tracePt t="56878" x="1531938" y="1822450"/>
          <p14:tracePt t="56886" x="1582738" y="1836738"/>
          <p14:tracePt t="56907" x="1739900" y="1881188"/>
          <p14:tracePt t="56911" x="1824038" y="1901825"/>
          <p14:tracePt t="56919" x="1927225" y="1927225"/>
          <p14:tracePt t="56926" x="2005013" y="1933575"/>
          <p14:tracePt t="56933" x="2116138" y="1946275"/>
          <p14:tracePt t="56941" x="2206625" y="1946275"/>
          <p14:tracePt t="56950" x="2297113" y="1946275"/>
          <p14:tracePt t="56958" x="2387600" y="1946275"/>
          <p14:tracePt t="56966" x="2479675" y="1946275"/>
          <p14:tracePt t="56974" x="2570163" y="1946275"/>
          <p14:tracePt t="56982" x="2660650" y="1946275"/>
          <p14:tracePt t="56991" x="2757488" y="1920875"/>
          <p14:tracePt t="56998" x="2849563" y="1893888"/>
          <p14:tracePt t="57006" x="2946400" y="1849438"/>
          <p14:tracePt t="57014" x="3043238" y="1809750"/>
          <p14:tracePt t="57023" x="3141663" y="1778000"/>
          <p14:tracePt t="57030" x="3219450" y="1738313"/>
          <p14:tracePt t="57038" x="3316288" y="1693863"/>
          <p14:tracePt t="57046" x="3381375" y="1673225"/>
          <p14:tracePt t="57054" x="3465513" y="1635125"/>
          <p14:tracePt t="57062" x="3530600" y="1601788"/>
          <p14:tracePt t="57070" x="3595688" y="1570038"/>
          <p14:tracePt t="57078" x="3667125" y="1538288"/>
          <p14:tracePt t="57086" x="3692525" y="1511300"/>
          <p14:tracePt t="57094" x="3717925" y="1492250"/>
          <p14:tracePt t="57102" x="3732213" y="1466850"/>
          <p14:tracePt t="57110" x="3738563" y="1452563"/>
          <p14:tracePt t="57120" x="3738563" y="1427163"/>
          <p14:tracePt t="57126" x="3738563" y="1395413"/>
          <p14:tracePt t="57134" x="3738563" y="1368425"/>
          <p14:tracePt t="57142" x="3738563" y="1336675"/>
          <p14:tracePt t="57151" x="3717925" y="1296988"/>
          <p14:tracePt t="57158" x="3686175" y="1246188"/>
          <p14:tracePt t="57166" x="3633788" y="1187450"/>
          <p14:tracePt t="57174" x="3575050" y="1147763"/>
          <p14:tracePt t="57182" x="3524250" y="1103313"/>
          <p14:tracePt t="57191" x="3425825" y="1038225"/>
          <p14:tracePt t="57198" x="3328988" y="979488"/>
          <p14:tracePt t="57206" x="3198813" y="927100"/>
          <p14:tracePt t="57214" x="3076575" y="882650"/>
          <p14:tracePt t="57222" x="2952750" y="855663"/>
          <p14:tracePt t="57230" x="2828925" y="817563"/>
          <p14:tracePt t="57238" x="2693988" y="817563"/>
          <p14:tracePt t="57246" x="2576513" y="817563"/>
          <p14:tracePt t="57254" x="2465388" y="817563"/>
          <p14:tracePt t="57262" x="2362200" y="817563"/>
          <p14:tracePt t="57270" x="2271713" y="817563"/>
          <p14:tracePt t="57278" x="2187575" y="855663"/>
          <p14:tracePt t="57286" x="2051050" y="908050"/>
          <p14:tracePt t="57294" x="1939925" y="973138"/>
          <p14:tracePt t="57302" x="1811338" y="1019175"/>
          <p14:tracePt t="57310" x="1700213" y="1069975"/>
          <p14:tracePt t="57318" x="1603375" y="1128713"/>
          <p14:tracePt t="57326" x="1519238" y="1181100"/>
          <p14:tracePt t="57334" x="1454150" y="1225550"/>
          <p14:tracePt t="57344" x="1370013" y="1271588"/>
          <p14:tracePt t="57351" x="1317625" y="1303338"/>
          <p14:tracePt t="57359" x="1252538" y="1336675"/>
          <p14:tracePt t="57366" x="1200150" y="1368425"/>
          <p14:tracePt t="57374" x="1128713" y="1414463"/>
          <p14:tracePt t="57382" x="1090613" y="1433513"/>
          <p14:tracePt t="57391" x="1063625" y="1460500"/>
          <p14:tracePt t="57398" x="1025525" y="1498600"/>
          <p14:tracePt t="57407" x="1000125" y="1524000"/>
          <p14:tracePt t="57414" x="966788" y="1563688"/>
          <p14:tracePt t="57423" x="966788" y="1570038"/>
          <p14:tracePt t="57430" x="960438" y="1616075"/>
          <p14:tracePt t="57438" x="960438" y="1635125"/>
          <p14:tracePt t="57446" x="960438" y="1681163"/>
          <p14:tracePt t="57454" x="960438" y="1719263"/>
          <p14:tracePt t="57462" x="966788" y="1778000"/>
          <p14:tracePt t="57470" x="973138" y="1797050"/>
          <p14:tracePt t="57478" x="1012825" y="1836738"/>
          <p14:tracePt t="57486" x="1038225" y="1874838"/>
          <p14:tracePt t="57494" x="1063625" y="1893888"/>
          <p14:tracePt t="57502" x="1116013" y="1927225"/>
          <p14:tracePt t="57510" x="1149350" y="1933575"/>
          <p14:tracePt t="57518" x="1246188" y="1965325"/>
          <p14:tracePt t="57526" x="1311275" y="1992313"/>
          <p14:tracePt t="57534" x="1414463" y="2005013"/>
          <p14:tracePt t="57544" x="1538288" y="2017713"/>
          <p14:tracePt t="57551" x="1662113" y="2024063"/>
          <p14:tracePt t="57559" x="1811338" y="2024063"/>
          <p14:tracePt t="57567" x="1979613" y="2024063"/>
          <p14:tracePt t="57574" x="2160588" y="2024063"/>
          <p14:tracePt t="57583" x="2349500" y="2024063"/>
          <p14:tracePt t="57590" x="2511425" y="2024063"/>
          <p14:tracePt t="57598" x="2713038" y="1979613"/>
          <p14:tracePt t="57605" x="2894013" y="1933575"/>
          <p14:tracePt t="57614" x="3036888" y="1881188"/>
          <p14:tracePt t="57622" x="3148013" y="1836738"/>
          <p14:tracePt t="57630" x="3244850" y="1771650"/>
          <p14:tracePt t="57638" x="3309938" y="1712913"/>
          <p14:tracePt t="57646" x="3368675" y="1660525"/>
          <p14:tracePt t="57654" x="3425825" y="1589088"/>
          <p14:tracePt t="57662" x="3446463" y="1538288"/>
          <p14:tracePt t="57670" x="3465513" y="1511300"/>
          <p14:tracePt t="57678" x="3465513" y="1452563"/>
          <p14:tracePt t="57686" x="3465513" y="1395413"/>
          <p14:tracePt t="57694" x="3484563" y="1330325"/>
          <p14:tracePt t="57702" x="3484563" y="1265238"/>
          <p14:tracePt t="57710" x="3484563" y="1193800"/>
          <p14:tracePt t="57718" x="3459163" y="1096963"/>
          <p14:tracePt t="57726" x="3419475" y="1012825"/>
          <p14:tracePt t="57734" x="3348038" y="927100"/>
          <p14:tracePt t="57743" x="3276600" y="855663"/>
          <p14:tracePt t="57750" x="3192463" y="811213"/>
          <p14:tracePt t="57758" x="3114675" y="792163"/>
          <p14:tracePt t="57766" x="3049588" y="765175"/>
          <p14:tracePt t="57774" x="2959100" y="746125"/>
          <p14:tracePt t="57782" x="2835275" y="733425"/>
          <p14:tracePt t="57792" x="2738438" y="720725"/>
          <p14:tracePt t="57798" x="2635250" y="720725"/>
          <p14:tracePt t="57808" x="2557463" y="720725"/>
          <p14:tracePt t="57814" x="2452688" y="720725"/>
          <p14:tracePt t="57823" x="2343150" y="765175"/>
          <p14:tracePt t="57830" x="2244725" y="798513"/>
          <p14:tracePt t="57839" x="2135188" y="836613"/>
          <p14:tracePt t="57846" x="2051050" y="908050"/>
          <p14:tracePt t="57854" x="1960563" y="954088"/>
          <p14:tracePt t="57862" x="1889125" y="998538"/>
          <p14:tracePt t="57870" x="1803400" y="1050925"/>
          <p14:tracePt t="57878" x="1706563" y="1122363"/>
          <p14:tracePt t="57886" x="1635125" y="1181100"/>
          <p14:tracePt t="57894" x="1557338" y="1225550"/>
          <p14:tracePt t="57902" x="1473200" y="1296988"/>
          <p14:tracePt t="57910" x="1401763" y="1355725"/>
          <p14:tracePt t="57918" x="1317625" y="1427163"/>
          <p14:tracePt t="57926" x="1233488" y="1492250"/>
          <p14:tracePt t="57934" x="1193800" y="1531938"/>
          <p14:tracePt t="57944" x="1168400" y="1557338"/>
          <p14:tracePt t="57950" x="1149350" y="1582738"/>
          <p14:tracePt t="57960" x="1141413" y="1609725"/>
          <p14:tracePt t="57967" x="1122363" y="1635125"/>
          <p14:tracePt t="57974" x="1122363" y="1654175"/>
          <p14:tracePt t="57982" x="1122363" y="1693863"/>
          <p14:tracePt t="57990" x="1122363" y="1706563"/>
          <p14:tracePt t="57998" x="1122363" y="1719263"/>
          <p14:tracePt t="58009" x="1141413" y="1744663"/>
          <p14:tracePt t="58014" x="1181100" y="1778000"/>
          <p14:tracePt t="58022" x="1220788" y="1790700"/>
          <p14:tracePt t="58030" x="1246188" y="1816100"/>
          <p14:tracePt t="58038" x="1311275" y="1843088"/>
          <p14:tracePt t="58046" x="1362075" y="1874838"/>
          <p14:tracePt t="58054" x="1427163" y="1881188"/>
          <p14:tracePt t="58062" x="1504950" y="1908175"/>
          <p14:tracePt t="58070" x="1570038" y="1920875"/>
          <p14:tracePt t="58078" x="1647825" y="1952625"/>
          <p14:tracePt t="58086" x="1712913" y="1952625"/>
          <p14:tracePt t="58094" x="1790700" y="1965325"/>
          <p14:tracePt t="58102" x="1868488" y="1971675"/>
          <p14:tracePt t="58110" x="1960563" y="1971675"/>
          <p14:tracePt t="58118" x="2051050" y="1971675"/>
          <p14:tracePt t="58126" x="2141538" y="1971675"/>
          <p14:tracePt t="58134" x="2278063" y="1965325"/>
          <p14:tracePt t="58142" x="2387600" y="1946275"/>
          <p14:tracePt t="58150" x="2524125" y="1893888"/>
          <p14:tracePt t="58158" x="2647950" y="1868488"/>
          <p14:tracePt t="58166" x="2778125" y="1816100"/>
          <p14:tracePt t="58174" x="2914650" y="1784350"/>
          <p14:tracePt t="58182" x="3036888" y="1731963"/>
          <p14:tracePt t="58191" x="3148013" y="1666875"/>
          <p14:tracePt t="58198" x="3232150" y="1635125"/>
          <p14:tracePt t="58206" x="3297238" y="1601788"/>
          <p14:tracePt t="58213" x="3362325" y="1576388"/>
          <p14:tracePt t="58223" x="3400425" y="1550988"/>
          <p14:tracePt t="58229" x="3440113" y="1531938"/>
          <p14:tracePt t="58237" x="3459163" y="1511300"/>
          <p14:tracePt t="58245" x="3471863" y="1498600"/>
          <p14:tracePt t="58253" x="3490913" y="1479550"/>
          <p14:tracePt t="58261" x="3497263" y="1460500"/>
          <p14:tracePt t="58269" x="3497263" y="1452563"/>
          <p14:tracePt t="58277" x="3497263" y="1427163"/>
          <p14:tracePt t="58286" x="3497263" y="1420813"/>
          <p14:tracePt t="58293" x="3497263" y="1408113"/>
          <p14:tracePt t="58302" x="3497263" y="1382713"/>
          <p14:tracePt t="58309" x="3497263" y="1368425"/>
          <p14:tracePt t="58318" x="3497263" y="1355725"/>
          <p14:tracePt t="58325" x="3478213" y="1330325"/>
          <p14:tracePt t="58334" x="3459163" y="1311275"/>
          <p14:tracePt t="58341" x="3375025" y="1258888"/>
          <p14:tracePt t="58350" x="3290888" y="1200150"/>
          <p14:tracePt t="58357" x="3213100" y="1168400"/>
          <p14:tracePt t="58366" x="3101975" y="1128713"/>
          <p14:tracePt t="58375" x="2992438" y="1063625"/>
          <p14:tracePt t="58382" x="2849563" y="1019175"/>
          <p14:tracePt t="58390" x="2725738" y="979488"/>
          <p14:tracePt t="58398" x="2601913" y="941388"/>
          <p14:tracePt t="58408" x="2479675" y="927100"/>
          <p14:tracePt t="58414" x="2355850" y="901700"/>
          <p14:tracePt t="58422" x="2238375" y="901700"/>
          <p14:tracePt t="58430" x="2147888" y="901700"/>
          <p14:tracePt t="58440" x="2051050" y="901700"/>
          <p14:tracePt t="58446" x="1979613" y="901700"/>
          <p14:tracePt t="58454" x="1895475" y="920750"/>
          <p14:tracePt t="58462" x="1803400" y="954088"/>
          <p14:tracePt t="58470" x="1719263" y="992188"/>
          <p14:tracePt t="58478" x="1654175" y="1038225"/>
          <p14:tracePt t="58486" x="1603375" y="1069975"/>
          <p14:tracePt t="58493" x="1544638" y="1103313"/>
          <p14:tracePt t="58501" x="1466850" y="1147763"/>
          <p14:tracePt t="58509" x="1420813" y="1187450"/>
          <p14:tracePt t="58518" x="1370013" y="1219200"/>
          <p14:tracePt t="58525" x="1343025" y="1225550"/>
          <p14:tracePt t="58533" x="1311275" y="1258888"/>
          <p14:tracePt t="58541" x="1252538" y="1296988"/>
          <p14:tracePt t="58549" x="1212850" y="1343025"/>
          <p14:tracePt t="58558" x="1187450" y="1368425"/>
          <p14:tracePt t="58565" x="1168400" y="1395413"/>
          <p14:tracePt t="58573" x="1141413" y="1433513"/>
          <p14:tracePt t="58581" x="1109663" y="1485900"/>
          <p14:tracePt t="58589" x="1103313" y="1511300"/>
          <p14:tracePt t="58597" x="1090613" y="1544638"/>
          <p14:tracePt t="58606" x="1084263" y="1570038"/>
          <p14:tracePt t="58613" x="1077913" y="1601788"/>
          <p14:tracePt t="58621" x="1063625" y="1628775"/>
          <p14:tracePt t="58630" x="1063625" y="1654175"/>
          <p14:tracePt t="58638" x="1063625" y="1666875"/>
          <p14:tracePt t="58645" x="1063625" y="1681163"/>
          <p14:tracePt t="58653" x="1063625" y="1706563"/>
          <p14:tracePt t="58661" x="1071563" y="1719263"/>
          <p14:tracePt t="58669" x="1096963" y="1744663"/>
          <p14:tracePt t="58678" x="1103313" y="1752600"/>
          <p14:tracePt t="58686" x="1109663" y="1758950"/>
          <p14:tracePt t="58693" x="1116013" y="1758950"/>
          <p14:tracePt t="58702" x="1141413" y="1765300"/>
          <p14:tracePt t="58709" x="1168400" y="1778000"/>
          <p14:tracePt t="58718" x="1193800" y="1784350"/>
          <p14:tracePt t="58725" x="1239838" y="1803400"/>
          <p14:tracePt t="58733" x="1292225" y="1816100"/>
          <p14:tracePt t="58741" x="1370013" y="1836738"/>
          <p14:tracePt t="58750" x="1479550" y="1862138"/>
          <p14:tracePt t="58758" x="1590675" y="1881188"/>
          <p14:tracePt t="58765" x="1668463" y="1908175"/>
          <p14:tracePt t="58773" x="1803400" y="1933575"/>
          <p14:tracePt t="58782" x="1914525" y="1958975"/>
          <p14:tracePt t="58791" x="2005013" y="1979613"/>
          <p14:tracePt t="58798" x="2141538" y="1979613"/>
          <p14:tracePt t="58807" x="2265363" y="1979613"/>
          <p14:tracePt t="58814" x="2368550" y="1979613"/>
          <p14:tracePt t="58822" x="2479675" y="1979613"/>
          <p14:tracePt t="58830" x="2570163" y="1979613"/>
          <p14:tracePt t="58839" x="2647950" y="1965325"/>
          <p14:tracePt t="58846" x="2713038" y="1933575"/>
          <p14:tracePt t="58854" x="2751138" y="1901825"/>
          <p14:tracePt t="58862" x="2784475" y="1862138"/>
          <p14:tracePt t="58871" x="2816225" y="1809750"/>
          <p14:tracePt t="58878" x="2835275" y="1758950"/>
          <p14:tracePt t="58886" x="2855913" y="1706563"/>
          <p14:tracePt t="58911" x="2887663" y="1517650"/>
          <p14:tracePt t="58918" x="2887663" y="1452563"/>
          <p14:tracePt t="58926" x="2887663" y="1420813"/>
          <p14:tracePt t="58934" x="2887663" y="1374775"/>
          <p14:tracePt t="58942" x="2887663" y="1343025"/>
          <p14:tracePt t="58950" x="2887663" y="1317625"/>
          <p14:tracePt t="58958" x="2868613" y="1265238"/>
          <p14:tracePt t="58966" x="2843213" y="1239838"/>
          <p14:tracePt t="58975" x="2809875" y="1200150"/>
          <p14:tracePt t="58982" x="2797175" y="1187450"/>
          <p14:tracePt t="58993" x="2744788" y="1154113"/>
          <p14:tracePt t="58998" x="2693988" y="1135063"/>
          <p14:tracePt t="59006" x="2654300" y="1116013"/>
          <p14:tracePt t="59014" x="2589213" y="1096963"/>
          <p14:tracePt t="59024" x="2511425" y="1069975"/>
          <p14:tracePt t="59030" x="2446338" y="1069975"/>
          <p14:tracePt t="59038" x="2368550" y="1063625"/>
          <p14:tracePt t="59046" x="2278063" y="1063625"/>
          <p14:tracePt t="59054" x="2173288" y="1063625"/>
          <p14:tracePt t="59062" x="2082800" y="1063625"/>
          <p14:tracePt t="59071" x="1992313" y="1063625"/>
          <p14:tracePt t="59078" x="1868488" y="1076325"/>
          <p14:tracePt t="59086" x="1803400" y="1103313"/>
          <p14:tracePt t="59096" x="1706563" y="1162050"/>
          <p14:tracePt t="59102" x="1622425" y="1219200"/>
          <p14:tracePt t="59111" x="1538288" y="1303338"/>
          <p14:tracePt t="59118" x="1466850" y="1374775"/>
          <p14:tracePt t="59126" x="1427163" y="1420813"/>
          <p14:tracePt t="59134" x="1408113" y="1452563"/>
          <p14:tracePt t="59142" x="1389063" y="1473200"/>
          <p14:tracePt t="59150" x="1376363" y="1504950"/>
          <p14:tracePt t="59159" x="1355725" y="1531938"/>
          <p14:tracePt t="59166" x="1355725" y="1557338"/>
          <p14:tracePt t="59175" x="1349375" y="1582738"/>
          <p14:tracePt t="59182" x="1349375" y="1595438"/>
          <p14:tracePt t="59193" x="1349375" y="1609725"/>
          <p14:tracePt t="59197" x="1349375" y="1635125"/>
          <p14:tracePt t="59205" x="1370013" y="1673225"/>
          <p14:tracePt t="59213" x="1408113" y="1693863"/>
          <p14:tracePt t="59221" x="1473200" y="1738313"/>
          <p14:tracePt t="59230" x="1557338" y="1797050"/>
          <p14:tracePt t="59238" x="1654175" y="1836738"/>
          <p14:tracePt t="59246" x="1746250" y="1868488"/>
          <p14:tracePt t="59255" x="1889125" y="1920875"/>
          <p14:tracePt t="59262" x="2024063" y="1958975"/>
          <p14:tracePt t="59270" x="2225675" y="1998663"/>
          <p14:tracePt t="59278" x="2420938" y="2011363"/>
          <p14:tracePt t="59286" x="2614613" y="2030413"/>
          <p14:tracePt t="59296" x="2803525" y="2030413"/>
          <p14:tracePt t="59302" x="3017838" y="2030413"/>
          <p14:tracePt t="59310" x="3186113" y="2030413"/>
          <p14:tracePt t="59318" x="3297238" y="1998663"/>
          <p14:tracePt t="59327" x="3362325" y="1979613"/>
          <p14:tracePt t="59334" x="3425825" y="1939925"/>
          <p14:tracePt t="59342" x="3452813" y="1914525"/>
          <p14:tracePt t="59350" x="3452813" y="1868488"/>
          <p14:tracePt t="59358" x="3452813" y="1809750"/>
          <p14:tracePt t="59366" x="3452813" y="1731963"/>
          <p14:tracePt t="59375" x="3452813" y="1641475"/>
          <p14:tracePt t="59382" x="3440113" y="1544638"/>
          <p14:tracePt t="59393" x="3387725" y="1433513"/>
          <p14:tracePt t="59398" x="3316288" y="1336675"/>
          <p14:tracePt t="59406" x="3251200" y="1225550"/>
          <p14:tracePt t="59414" x="3192463" y="1128713"/>
          <p14:tracePt t="59424" x="3141663" y="1044575"/>
          <p14:tracePt t="59430" x="3055938" y="960438"/>
          <p14:tracePt t="59438" x="2992438" y="901700"/>
          <p14:tracePt t="59446" x="2906713" y="882650"/>
          <p14:tracePt t="59455" x="2828925" y="855663"/>
          <p14:tracePt t="59462" x="2751138" y="842963"/>
          <p14:tracePt t="59470" x="2660650" y="842963"/>
          <p14:tracePt t="59478" x="2582863" y="842963"/>
          <p14:tracePt t="59486" x="2505075" y="842963"/>
          <p14:tracePt t="59496" x="2401888" y="849313"/>
          <p14:tracePt t="59502" x="2278063" y="889000"/>
          <p14:tracePt t="59511" x="2181225" y="935038"/>
          <p14:tracePt t="59518" x="2063750" y="1025525"/>
          <p14:tracePt t="59526" x="1966913" y="1084263"/>
          <p14:tracePt t="59534" x="1868488" y="1174750"/>
          <p14:tracePt t="59542" x="1784350" y="1246188"/>
          <p14:tracePt t="59550" x="1700213" y="1317625"/>
          <p14:tracePt t="59558" x="1628775" y="1374775"/>
          <p14:tracePt t="59566" x="1576388" y="1420813"/>
          <p14:tracePt t="59574" x="1557338" y="1452563"/>
          <p14:tracePt t="59582" x="1538288" y="1479550"/>
          <p14:tracePt t="59590" x="1512888" y="1517650"/>
          <p14:tracePt t="59598" x="1512888" y="1550988"/>
          <p14:tracePt t="59606" x="1512888" y="1576388"/>
          <p14:tracePt t="59614" x="1512888" y="1609725"/>
          <p14:tracePt t="59624" x="1512888" y="1647825"/>
          <p14:tracePt t="59630" x="1557338" y="1687513"/>
          <p14:tracePt t="59638" x="1597025" y="1712913"/>
          <p14:tracePt t="59646" x="1662113" y="1758950"/>
          <p14:tracePt t="59656" x="1719263" y="1803400"/>
          <p14:tracePt t="59662" x="1784350" y="1862138"/>
          <p14:tracePt t="59670" x="1868488" y="1933575"/>
          <p14:tracePt t="59678" x="1985963" y="1998663"/>
          <p14:tracePt t="59686" x="2122488" y="2043113"/>
          <p14:tracePt t="59697" x="2265363" y="2108200"/>
          <p14:tracePt t="59702" x="2414588" y="2147888"/>
          <p14:tracePt t="59711" x="2570163" y="2185988"/>
          <p14:tracePt t="59718" x="2751138" y="2244725"/>
          <p14:tracePt t="59726" x="2952750" y="2270125"/>
          <p14:tracePt t="59734" x="3101975" y="2284413"/>
          <p14:tracePt t="59743" x="3270250" y="2284413"/>
          <p14:tracePt t="59750" x="3400425" y="2284413"/>
          <p14:tracePt t="59759" x="3484563" y="2263775"/>
          <p14:tracePt t="59766" x="3549650" y="2219325"/>
          <p14:tracePt t="59775" x="3568700" y="2185988"/>
          <p14:tracePt t="59782" x="3595688" y="2101850"/>
          <p14:tracePt t="59792" x="3602038" y="2024063"/>
          <p14:tracePt t="59798" x="3627438" y="1933575"/>
          <p14:tracePt t="59806" x="3627438" y="1809750"/>
          <p14:tracePt t="59814" x="3627438" y="1693863"/>
          <p14:tracePt t="59825" x="3602038" y="1609725"/>
          <p14:tracePt t="59830" x="3562350" y="1498600"/>
          <p14:tracePt t="59838" x="3505200" y="1433513"/>
          <p14:tracePt t="59846" x="3446463" y="1362075"/>
          <p14:tracePt t="59856" x="3394075" y="1303338"/>
          <p14:tracePt t="59862" x="3335338" y="1258888"/>
          <p14:tracePt t="59875" x="3257550" y="1225550"/>
          <p14:tracePt t="59877" x="3173413" y="1168400"/>
          <p14:tracePt t="59885" x="3089275" y="1122363"/>
          <p14:tracePt t="59893" x="3011488" y="1084263"/>
          <p14:tracePt t="59902" x="2881313" y="1050925"/>
          <p14:tracePt t="59909" x="2778125" y="1025525"/>
          <p14:tracePt t="59918" x="2667000" y="998538"/>
          <p14:tracePt t="59925" x="2570163" y="979488"/>
          <p14:tracePt t="59934" x="2479675" y="966788"/>
          <p14:tracePt t="59942" x="2387600" y="966788"/>
          <p14:tracePt t="59950" x="2297113" y="966788"/>
          <p14:tracePt t="59959" x="2206625" y="966788"/>
          <p14:tracePt t="59966" x="2116138" y="973138"/>
          <p14:tracePt t="59975" x="2005013" y="1019175"/>
          <p14:tracePt t="59982" x="1920875" y="1063625"/>
          <p14:tracePt t="59992" x="1824038" y="1141413"/>
          <p14:tracePt t="59998" x="1706563" y="1225550"/>
          <p14:tracePt t="60006" x="1597025" y="1317625"/>
          <p14:tracePt t="60014" x="1512888" y="1389063"/>
          <p14:tracePt t="60025" x="1427163" y="1473200"/>
          <p14:tracePt t="60030" x="1343025" y="1531938"/>
          <p14:tracePt t="60038" x="1284288" y="1589088"/>
          <p14:tracePt t="60046" x="1252538" y="1641475"/>
          <p14:tracePt t="60056" x="1220788" y="1693863"/>
          <p14:tracePt t="60062" x="1206500" y="1731963"/>
          <p14:tracePt t="60070" x="1187450" y="1771650"/>
          <p14:tracePt t="60078" x="1174750" y="1803400"/>
          <p14:tracePt t="60086" x="1174750" y="1830388"/>
          <p14:tracePt t="60095" x="1174750" y="1855788"/>
          <p14:tracePt t="60102" x="1174750" y="1881188"/>
          <p14:tracePt t="60110" x="1174750" y="1901825"/>
          <p14:tracePt t="60118" x="1187450" y="1927225"/>
          <p14:tracePt t="60126" x="1212850" y="1952625"/>
          <p14:tracePt t="60134" x="1239838" y="1971675"/>
          <p14:tracePt t="60142" x="1271588" y="1992313"/>
          <p14:tracePt t="60150" x="1323975" y="2011363"/>
          <p14:tracePt t="60158" x="1389063" y="2030413"/>
          <p14:tracePt t="60166" x="1473200" y="2057400"/>
          <p14:tracePt t="60174" x="1550988" y="2076450"/>
          <p14:tracePt t="60182" x="1647825" y="2101850"/>
          <p14:tracePt t="60192" x="1752600" y="2128838"/>
          <p14:tracePt t="60198" x="1874838" y="2128838"/>
          <p14:tracePt t="60206" x="1992313" y="2128838"/>
          <p14:tracePt t="60214" x="2116138" y="2108200"/>
          <p14:tracePt t="60225" x="2225675" y="2082800"/>
          <p14:tracePt t="60230" x="2303463" y="2063750"/>
          <p14:tracePt t="60238" x="2401888" y="2011363"/>
          <p14:tracePt t="60246" x="2498725" y="1979613"/>
          <p14:tracePt t="60256" x="2582863" y="1927225"/>
          <p14:tracePt t="60262" x="2673350" y="1893888"/>
          <p14:tracePt t="60270" x="2757488" y="1855788"/>
          <p14:tracePt t="60278" x="2843213" y="1809750"/>
          <p14:tracePt t="60286" x="2921000" y="1765300"/>
          <p14:tracePt t="60296" x="2978150" y="1719263"/>
          <p14:tracePt t="60301" x="3043238" y="1687513"/>
          <p14:tracePt t="60309" x="3082925" y="1647825"/>
          <p14:tracePt t="60317" x="3127375" y="1601788"/>
          <p14:tracePt t="60325" x="3148013" y="1570038"/>
          <p14:tracePt t="60334" x="3173413" y="1511300"/>
          <p14:tracePt t="60342" x="3205163" y="1485900"/>
          <p14:tracePt t="60350" x="3225800" y="1433513"/>
          <p14:tracePt t="60358" x="3225800" y="1401763"/>
          <p14:tracePt t="60366" x="3232150" y="1374775"/>
          <p14:tracePt t="60374" x="3232150" y="1355725"/>
          <p14:tracePt t="60382" x="3232150" y="1330325"/>
          <p14:tracePt t="60392" x="3232150" y="1317625"/>
          <p14:tracePt t="60398" x="3186113" y="1252538"/>
          <p14:tracePt t="60406" x="3173413" y="1239838"/>
          <p14:tracePt t="60414" x="3121025" y="1193800"/>
          <p14:tracePt t="60424" x="3043238" y="1174750"/>
          <p14:tracePt t="60430" x="2914650" y="1135063"/>
          <p14:tracePt t="60438" x="2778125" y="1109663"/>
          <p14:tracePt t="60446" x="2628900" y="1084263"/>
          <p14:tracePt t="60456" x="2452688" y="1057275"/>
          <p14:tracePt t="60462" x="2303463" y="1057275"/>
          <p14:tracePt t="60470" x="2154238" y="1057275"/>
          <p14:tracePt t="60478" x="2051050" y="1057275"/>
          <p14:tracePt t="60486" x="1914525" y="1057275"/>
          <p14:tracePt t="60494" x="1778000" y="1090613"/>
          <p14:tracePt t="60502" x="1647825" y="1154113"/>
          <p14:tracePt t="60510" x="1538288" y="1246188"/>
          <p14:tracePt t="60519" x="1433513" y="1330325"/>
          <p14:tracePt t="60525" x="1349375" y="1414463"/>
          <p14:tracePt t="60534" x="1298575" y="1473200"/>
          <p14:tracePt t="60543" x="1284288" y="1517650"/>
          <p14:tracePt t="60552" x="1265238" y="1570038"/>
          <p14:tracePt t="60559" x="1265238" y="1601788"/>
          <p14:tracePt t="60566" x="1265238" y="1641475"/>
          <p14:tracePt t="60574" x="1265238" y="1673225"/>
          <p14:tracePt t="60584" x="1277938" y="1712913"/>
          <p14:tracePt t="60590" x="1304925" y="1725613"/>
          <p14:tracePt t="60598" x="1362075" y="1790700"/>
          <p14:tracePt t="60608" x="1401763" y="1809750"/>
          <p14:tracePt t="60625" x="1550988" y="1855788"/>
          <p14:tracePt t="60630" x="1628775" y="1887538"/>
          <p14:tracePt t="60638" x="1693863" y="1920875"/>
          <p14:tracePt t="60646" x="1817688" y="1946275"/>
          <p14:tracePt t="60655" x="1939925" y="1958975"/>
          <p14:tracePt t="60662" x="2076450" y="1971675"/>
          <p14:tracePt t="60670" x="2212975" y="1971675"/>
          <p14:tracePt t="60678" x="2362200" y="1971675"/>
          <p14:tracePt t="60686" x="2486025" y="1971675"/>
          <p14:tracePt t="60695" x="2595563" y="1939925"/>
          <p14:tracePt t="60702" x="2679700" y="1868488"/>
          <p14:tracePt t="60711" x="2763838" y="1797050"/>
          <p14:tracePt t="60718" x="2784475" y="1758950"/>
          <p14:tracePt t="60727" x="2797175" y="1719263"/>
          <p14:tracePt t="60734" x="2797175" y="1687513"/>
          <p14:tracePt t="60742" x="2797175" y="1628775"/>
          <p14:tracePt t="60749" x="2797175" y="1595438"/>
          <p14:tracePt t="60758" x="2790825" y="1557338"/>
          <p14:tracePt t="60765" x="2744788" y="1517650"/>
          <p14:tracePt t="60773" x="2679700" y="1498600"/>
          <p14:tracePt t="60782" x="2628900" y="1473200"/>
          <p14:tracePt t="60790" x="2551113" y="1452563"/>
          <p14:tracePt t="60798" x="2465388" y="1408113"/>
          <p14:tracePt t="60805" x="2374900" y="1382713"/>
          <p14:tracePt t="60813" x="2265363" y="1355725"/>
          <p14:tracePt t="60822" x="2141538" y="1343025"/>
          <p14:tracePt t="60829" x="2038350" y="1343025"/>
          <p14:tracePt t="60838" x="1914525" y="1343025"/>
          <p14:tracePt t="60845" x="1811338" y="1349375"/>
          <p14:tracePt t="60853" x="1687513" y="1401763"/>
          <p14:tracePt t="60862" x="1576388" y="1439863"/>
          <p14:tracePt t="60871" x="1492250" y="1485900"/>
          <p14:tracePt t="60879" x="1414463" y="1504950"/>
          <p14:tracePt t="60886" x="1395413" y="1524000"/>
          <p14:tracePt t="60894" x="1389063" y="1531938"/>
          <p14:tracePt t="60902" x="1389063" y="1538288"/>
          <p14:tracePt t="60918" x="1389063" y="1544638"/>
          <p14:tracePt t="60926" x="1389063" y="1550988"/>
          <p14:tracePt t="60934" x="1414463" y="1576388"/>
          <p14:tracePt t="60943" x="1485900" y="1622425"/>
          <p14:tracePt t="60950" x="1563688" y="1654175"/>
          <p14:tracePt t="60958" x="1635125" y="1712913"/>
          <p14:tracePt t="60966" x="1746250" y="1771650"/>
          <p14:tracePt t="60974" x="1874838" y="1822450"/>
          <p14:tracePt t="60982" x="1998663" y="1874838"/>
          <p14:tracePt t="60990" x="2122488" y="1914525"/>
          <p14:tracePt t="60998" x="2200275" y="1933575"/>
          <p14:tracePt t="61008" x="2278063" y="1933575"/>
          <p14:tracePt t="61014" x="2290763" y="1939925"/>
          <p14:tracePt t="61158" x="2290763" y="1958975"/>
          <p14:tracePt t="61238" x="2297113" y="1958975"/>
          <p14:tracePt t="61245" x="2303463" y="1958975"/>
          <p14:tracePt t="61254" x="2324100" y="1958975"/>
          <p14:tracePt t="61261" x="2330450" y="1958975"/>
          <p14:tracePt t="61278" x="2336800" y="1958975"/>
          <p14:tracePt t="61582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4FEE64CC-B90D-48F3-B285-67261FA76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50" y="2733675"/>
            <a:ext cx="5576888" cy="4124325"/>
          </a:xfrm>
          <a:prstGeom prst="rect">
            <a:avLst/>
          </a:prstGeom>
          <a:gradFill rotWithShape="0">
            <a:gsLst>
              <a:gs pos="0">
                <a:srgbClr val="66CCFF"/>
              </a:gs>
              <a:gs pos="100000">
                <a:schemeClr val="folHlink"/>
              </a:gs>
            </a:gsLst>
            <a:path path="rect">
              <a:fillToRect l="100000" t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en-US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16199FC7-4353-4AAA-94B5-36595865F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9088" y="142875"/>
            <a:ext cx="2068512" cy="512763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Sítotisk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F4CB1817-DC10-4F85-A04E-AA22BE068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5438" y="774700"/>
            <a:ext cx="8461375" cy="2085975"/>
          </a:xfrm>
        </p:spPr>
        <p:txBody>
          <a:bodyPr/>
          <a:lstStyle/>
          <a:p>
            <a:pPr eaLnBrk="1" hangingPunct="1">
              <a:defRPr/>
            </a:pPr>
            <a:r>
              <a:rPr lang="cs-CZ" sz="1800"/>
              <a:t>sítotisk (screen printing) vychází z elektronické technologie tlusté vrstvy</a:t>
            </a:r>
          </a:p>
          <a:p>
            <a:pPr eaLnBrk="1" hangingPunct="1">
              <a:defRPr/>
            </a:pPr>
            <a:r>
              <a:rPr lang="cs-CZ" sz="1800"/>
              <a:t>vlastní postup je obdobný jako při tisku grafických listů; na nosnou podložku se tiskem přes matrici postupně nanáší různé pastovité vrstvy, které po vytvrzení vytváří jednotlivé elementy biosensoru </a:t>
            </a:r>
          </a:p>
          <a:p>
            <a:pPr eaLnBrk="1" hangingPunct="1">
              <a:defRPr/>
            </a:pPr>
            <a:r>
              <a:rPr lang="cs-CZ" sz="1800"/>
              <a:t>pasty jsou směsí práškovitého materiálu konečné vrstvy (např. směs prášku z grafitu a pojiva) a rozpouštědla, aby se získala viskózní tekutá pasta</a:t>
            </a:r>
          </a:p>
        </p:txBody>
      </p:sp>
      <p:pic>
        <p:nvPicPr>
          <p:cNvPr id="4101" name="Picture 4">
            <a:extLst>
              <a:ext uri="{FF2B5EF4-FFF2-40B4-BE49-F238E27FC236}">
                <a16:creationId xmlns:a16="http://schemas.microsoft.com/office/drawing/2014/main" id="{8DDA6B50-E3AD-4AF1-A3F6-7F5949B2B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855913"/>
            <a:ext cx="5487988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FFC40A8-710E-4DB9-AA23-2DFF96510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914"/>
    </mc:Choice>
    <mc:Fallback>
      <p:transition spd="slow" advTm="12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220" x="1395413" y="998538"/>
          <p14:tracePt t="19251" x="1408113" y="998538"/>
          <p14:tracePt t="19267" x="1420813" y="1012825"/>
          <p14:tracePt t="19275" x="1441450" y="1012825"/>
          <p14:tracePt t="19283" x="1473200" y="1012825"/>
          <p14:tracePt t="19291" x="1504950" y="1025525"/>
          <p14:tracePt t="19299" x="1557338" y="1038225"/>
          <p14:tracePt t="19308" x="1590675" y="1038225"/>
          <p14:tracePt t="19315" x="1641475" y="1057275"/>
          <p14:tracePt t="19323" x="1674813" y="1063625"/>
          <p14:tracePt t="19331" x="1725613" y="1084263"/>
          <p14:tracePt t="19339" x="1752600" y="1096963"/>
          <p14:tracePt t="19347" x="1784350" y="1103313"/>
          <p14:tracePt t="19355" x="1811338" y="1103313"/>
          <p14:tracePt t="19363" x="1824038" y="1103313"/>
          <p14:tracePt t="19372" x="1849438" y="1109663"/>
          <p14:tracePt t="19380" x="1862138" y="1109663"/>
          <p14:tracePt t="19389" x="1889125" y="1109663"/>
          <p14:tracePt t="19396" x="1914525" y="1109663"/>
          <p14:tracePt t="19404" x="1920875" y="1109663"/>
          <p14:tracePt t="19412" x="1933575" y="1109663"/>
          <p14:tracePt t="19422" x="1946275" y="1109663"/>
          <p14:tracePt t="19427" x="1979613" y="1109663"/>
          <p14:tracePt t="19435" x="2005013" y="1109663"/>
          <p14:tracePt t="19443" x="2038350" y="1109663"/>
          <p14:tracePt t="19451" x="2095500" y="1109663"/>
          <p14:tracePt t="19460" x="2187575" y="1109663"/>
          <p14:tracePt t="19468" x="2265363" y="1122363"/>
          <p14:tracePt t="19476" x="2330450" y="1122363"/>
          <p14:tracePt t="19484" x="2408238" y="1135063"/>
          <p14:tracePt t="19492" x="2486025" y="1141413"/>
          <p14:tracePt t="19500" x="2530475" y="1154113"/>
          <p14:tracePt t="19510" x="2608263" y="1154113"/>
          <p14:tracePt t="19516" x="2673350" y="1168400"/>
          <p14:tracePt t="19523" x="2738438" y="1174750"/>
          <p14:tracePt t="19532" x="2797175" y="1174750"/>
          <p14:tracePt t="19540" x="2862263" y="1187450"/>
          <p14:tracePt t="19548" x="2894013" y="1187450"/>
          <p14:tracePt t="19556" x="2933700" y="1187450"/>
          <p14:tracePt t="19564" x="2946400" y="1187450"/>
          <p14:tracePt t="19572" x="2959100" y="1187450"/>
          <p14:tracePt t="19580" x="2984500" y="1187450"/>
          <p14:tracePt t="19589" x="2992438" y="1187450"/>
          <p14:tracePt t="19596" x="3005138" y="1187450"/>
          <p14:tracePt t="19700" x="3011488" y="1187450"/>
          <p14:tracePt t="19764" x="3017838" y="1187450"/>
          <p14:tracePt t="19828" x="0" y="0"/>
        </p14:tracePtLst>
        <p14:tracePtLst>
          <p14:tracePt t="24605" x="1882775" y="3990975"/>
          <p14:tracePt t="24668" x="1908175" y="3990975"/>
          <p14:tracePt t="24676" x="1914525" y="3990975"/>
          <p14:tracePt t="24683" x="1933575" y="3997325"/>
          <p14:tracePt t="24692" x="1946275" y="3997325"/>
          <p14:tracePt t="24699" x="1952625" y="3997325"/>
          <p14:tracePt t="24707" x="1973263" y="4003675"/>
          <p14:tracePt t="24715" x="1985963" y="4003675"/>
          <p14:tracePt t="24724" x="2017713" y="4022725"/>
          <p14:tracePt t="24731" x="2044700" y="4022725"/>
          <p14:tracePt t="24740" x="2103438" y="4041775"/>
          <p14:tracePt t="24748" x="2128838" y="4048125"/>
          <p14:tracePt t="24756" x="2166938" y="4060825"/>
          <p14:tracePt t="24765" x="2212975" y="4068763"/>
          <p14:tracePt t="24771" x="2238375" y="4075113"/>
          <p14:tracePt t="24779" x="2309813" y="4100513"/>
          <p14:tracePt t="24787" x="2349500" y="4106863"/>
          <p14:tracePt t="24795" x="2427288" y="4125913"/>
          <p14:tracePt t="24803" x="2505075" y="4140200"/>
          <p14:tracePt t="24812" x="2582863" y="4165600"/>
          <p14:tracePt t="24819" x="2679700" y="4184650"/>
          <p14:tracePt t="24827" x="2757488" y="4210050"/>
          <p14:tracePt t="24835" x="2849563" y="4210050"/>
          <p14:tracePt t="24843" x="2940050" y="4224338"/>
          <p14:tracePt t="24851" x="3036888" y="4230688"/>
          <p14:tracePt t="24859" x="3108325" y="4230688"/>
          <p14:tracePt t="24867" x="3205163" y="4243388"/>
          <p14:tracePt t="24875" x="3276600" y="4243388"/>
          <p14:tracePt t="24883" x="3354388" y="4243388"/>
          <p14:tracePt t="24891" x="3419475" y="4256088"/>
          <p14:tracePt t="24899" x="3484563" y="4262438"/>
          <p14:tracePt t="24907" x="3517900" y="4262438"/>
          <p14:tracePt t="24916" x="3549650" y="4262438"/>
          <p14:tracePt t="24923" x="3575050" y="4275138"/>
          <p14:tracePt t="24931" x="3608388" y="4275138"/>
          <p14:tracePt t="24939" x="3646488" y="4275138"/>
          <p14:tracePt t="24947" x="3692525" y="4275138"/>
          <p14:tracePt t="24955" x="3763963" y="4275138"/>
          <p14:tracePt t="24964" x="3841750" y="4275138"/>
          <p14:tracePt t="24972" x="3932238" y="4268788"/>
          <p14:tracePt t="24980" x="4068763" y="4256088"/>
          <p14:tracePt t="24987" x="4224338" y="4230688"/>
          <p14:tracePt t="24997" x="4373563" y="4217988"/>
          <p14:tracePt t="25003" x="4543425" y="4203700"/>
          <p14:tracePt t="25012" x="4678363" y="4203700"/>
          <p14:tracePt t="25019" x="4827588" y="4203700"/>
          <p14:tracePt t="25027" x="4964113" y="4203700"/>
          <p14:tracePt t="25036" x="5056188" y="4203700"/>
          <p14:tracePt t="25043" x="5113338" y="4203700"/>
          <p14:tracePt t="25051" x="5178425" y="4203700"/>
          <p14:tracePt t="25059" x="5211763" y="4210050"/>
          <p14:tracePt t="25067" x="5237163" y="4210050"/>
          <p14:tracePt t="25076" x="5249863" y="4210050"/>
          <p14:tracePt t="25084" x="5256213" y="4210050"/>
          <p14:tracePt t="25100" x="5262563" y="4210050"/>
          <p14:tracePt t="25115" x="5268913" y="4210050"/>
          <p14:tracePt t="25124" x="5276850" y="4210050"/>
          <p14:tracePt t="25132" x="5283200" y="4210050"/>
          <p14:tracePt t="25140" x="5295900" y="4210050"/>
          <p14:tracePt t="25148" x="5302250" y="4210050"/>
          <p14:tracePt t="25156" x="5314950" y="4191000"/>
          <p14:tracePt t="25165" x="5334000" y="4178300"/>
          <p14:tracePt t="25172" x="5340350" y="4178300"/>
          <p14:tracePt t="25181" x="5360988" y="4171950"/>
          <p14:tracePt t="25188" x="5380038" y="4159250"/>
          <p14:tracePt t="25199" x="5405438" y="4146550"/>
          <p14:tracePt t="25205" x="5411788" y="4146550"/>
          <p14:tracePt t="25211" x="5426075" y="4140200"/>
          <p14:tracePt t="25219" x="5432425" y="4132263"/>
          <p14:tracePt t="25227" x="5438775" y="4125913"/>
          <p14:tracePt t="25236" x="5457825" y="4119563"/>
          <p14:tracePt t="25244" x="5464175" y="4113213"/>
          <p14:tracePt t="25252" x="5470525" y="4106863"/>
          <p14:tracePt t="25276" x="5476875" y="4100513"/>
          <p14:tracePt t="25347" x="5483225" y="4094163"/>
          <p14:tracePt t="25419" x="5489575" y="4087813"/>
          <p14:tracePt t="25644" x="0" y="0"/>
        </p14:tracePtLst>
        <p14:tracePtLst>
          <p14:tracePt t="30895" x="5938838" y="1246188"/>
          <p14:tracePt t="31003" x="5924550" y="1246188"/>
          <p14:tracePt t="31011" x="5918200" y="1246188"/>
          <p14:tracePt t="31019" x="5899150" y="1239838"/>
          <p14:tracePt t="31037" x="5873750" y="1219200"/>
          <p14:tracePt t="31045" x="5846763" y="1219200"/>
          <p14:tracePt t="31052" x="5834063" y="1212850"/>
          <p14:tracePt t="31060" x="5815013" y="1200150"/>
          <p14:tracePt t="31069" x="5795963" y="1200150"/>
          <p14:tracePt t="31076" x="5756275" y="1187450"/>
          <p14:tracePt t="31084" x="5730875" y="1174750"/>
          <p14:tracePt t="31091" x="5710238" y="1174750"/>
          <p14:tracePt t="31100" x="5672138" y="1162050"/>
          <p14:tracePt t="31108" x="5646738" y="1162050"/>
          <p14:tracePt t="31115" x="5626100" y="1154113"/>
          <p14:tracePt t="31123" x="5607050" y="1147763"/>
          <p14:tracePt t="31132" x="5588000" y="1147763"/>
          <p14:tracePt t="31140" x="5561013" y="1147763"/>
          <p14:tracePt t="31147" x="5522913" y="1135063"/>
          <p14:tracePt t="31156" x="5510213" y="1135063"/>
          <p14:tracePt t="31164" x="5497513" y="1128713"/>
          <p14:tracePt t="31171" x="5483225" y="1128713"/>
          <p14:tracePt t="31181" x="5464175" y="1128713"/>
          <p14:tracePt t="31188" x="5457825" y="1128713"/>
          <p14:tracePt t="31196" x="5451475" y="1122363"/>
          <p14:tracePt t="31204" x="5438775" y="1122363"/>
          <p14:tracePt t="31219" x="5426075" y="1122363"/>
          <p14:tracePt t="31228" x="5418138" y="1122363"/>
          <p14:tracePt t="31236" x="5405438" y="1122363"/>
          <p14:tracePt t="31245" x="5399088" y="1122363"/>
          <p14:tracePt t="31252" x="5373688" y="1122363"/>
          <p14:tracePt t="31260" x="5360988" y="1122363"/>
          <p14:tracePt t="31269" x="5348288" y="1122363"/>
          <p14:tracePt t="31276" x="5334000" y="1122363"/>
          <p14:tracePt t="31283" x="5295900" y="1116013"/>
          <p14:tracePt t="31291" x="5283200" y="1116013"/>
          <p14:tracePt t="31299" x="5256213" y="1116013"/>
          <p14:tracePt t="31307" x="5211763" y="1116013"/>
          <p14:tracePt t="31315" x="5197475" y="1116013"/>
          <p14:tracePt t="31323" x="5172075" y="1116013"/>
          <p14:tracePt t="31331" x="5153025" y="1116013"/>
          <p14:tracePt t="31339" x="5127625" y="1116013"/>
          <p14:tracePt t="31347" x="5106988" y="1096963"/>
          <p14:tracePt t="31355" x="5094288" y="1096963"/>
          <p14:tracePt t="31363" x="5081588" y="1096963"/>
          <p14:tracePt t="31371" x="5068888" y="1096963"/>
          <p14:tracePt t="31379" x="5056188" y="1096963"/>
          <p14:tracePt t="31387" x="5048250" y="1096963"/>
          <p14:tracePt t="31397" x="5022850" y="1096963"/>
          <p14:tracePt t="31403" x="5016500" y="1096963"/>
          <p14:tracePt t="31412" x="5003800" y="1096963"/>
          <p14:tracePt t="31420" x="4997450" y="1096963"/>
          <p14:tracePt t="31428" x="4984750" y="1096963"/>
          <p14:tracePt t="31436" x="4970463" y="1096963"/>
          <p14:tracePt t="31445" x="4964113" y="1096963"/>
          <p14:tracePt t="31452" x="4951413" y="1096963"/>
          <p14:tracePt t="31460" x="4945063" y="1103313"/>
          <p14:tracePt t="31476" x="4926013" y="1103313"/>
          <p14:tracePt t="31483" x="4913313" y="1116013"/>
          <p14:tracePt t="31492" x="4906963" y="1122363"/>
          <p14:tracePt t="31500" x="4899025" y="1128713"/>
          <p14:tracePt t="31516" x="4892675" y="1135063"/>
          <p14:tracePt t="31531" x="4886325" y="1135063"/>
          <p14:tracePt t="31540" x="4873625" y="1147763"/>
          <p14:tracePt t="31564" x="4867275" y="1162050"/>
          <p14:tracePt t="31580" x="4867275" y="1174750"/>
          <p14:tracePt t="31598" x="4867275" y="1181100"/>
          <p14:tracePt t="31604" x="4867275" y="1187450"/>
          <p14:tracePt t="31612" x="4867275" y="1206500"/>
          <p14:tracePt t="31630" x="4867275" y="1212850"/>
          <p14:tracePt t="31636" x="4867275" y="1219200"/>
          <p14:tracePt t="31644" x="4873625" y="1225550"/>
          <p14:tracePt t="31653" x="4886325" y="1233488"/>
          <p14:tracePt t="31660" x="4892675" y="1233488"/>
          <p14:tracePt t="31670" x="4899025" y="1239838"/>
          <p14:tracePt t="31676" x="4913313" y="1246188"/>
          <p14:tracePt t="31684" x="4919663" y="1252538"/>
          <p14:tracePt t="31699" x="4932363" y="1252538"/>
          <p14:tracePt t="31707" x="4938713" y="1252538"/>
          <p14:tracePt t="31715" x="4945063" y="1258888"/>
          <p14:tracePt t="31723" x="4951413" y="1265238"/>
          <p14:tracePt t="31731" x="4957763" y="1271588"/>
          <p14:tracePt t="31739" x="4970463" y="1271588"/>
          <p14:tracePt t="31747" x="4978400" y="1277938"/>
          <p14:tracePt t="31763" x="5003800" y="1284288"/>
          <p14:tracePt t="31773" x="5010150" y="1290638"/>
          <p14:tracePt t="31787" x="5029200" y="1303338"/>
          <p14:tracePt t="31803" x="5035550" y="1311275"/>
          <p14:tracePt t="31811" x="5041900" y="1311275"/>
          <p14:tracePt t="31819" x="5062538" y="1311275"/>
          <p14:tracePt t="31828" x="5087938" y="1317625"/>
          <p14:tracePt t="31835" x="5106988" y="1317625"/>
          <p14:tracePt t="31843" x="5127625" y="1330325"/>
          <p14:tracePt t="31852" x="5153025" y="1336675"/>
          <p14:tracePt t="31862" x="5178425" y="1336675"/>
          <p14:tracePt t="31868" x="5205413" y="1336675"/>
          <p14:tracePt t="31875" x="5218113" y="1336675"/>
          <p14:tracePt t="31885" x="5230813" y="1343025"/>
          <p14:tracePt t="31892" x="5256213" y="1349375"/>
          <p14:tracePt t="31899" x="5295900" y="1362075"/>
          <p14:tracePt t="31907" x="5308600" y="1362075"/>
          <p14:tracePt t="31915" x="5334000" y="1362075"/>
          <p14:tracePt t="31923" x="5367338" y="1368425"/>
          <p14:tracePt t="31932" x="5380038" y="1368425"/>
          <p14:tracePt t="31939" x="5392738" y="1368425"/>
          <p14:tracePt t="31947" x="5418138" y="1374775"/>
          <p14:tracePt t="31955" x="5432425" y="1374775"/>
          <p14:tracePt t="31964" x="5451475" y="1389063"/>
          <p14:tracePt t="31972" x="5476875" y="1389063"/>
          <p14:tracePt t="31979" x="5497513" y="1389063"/>
          <p14:tracePt t="31988" x="5541963" y="1389063"/>
          <p14:tracePt t="31996" x="5594350" y="1389063"/>
          <p14:tracePt t="32004" x="5638800" y="1389063"/>
          <p14:tracePt t="32012" x="5697538" y="1389063"/>
          <p14:tracePt t="32020" x="5762625" y="1389063"/>
          <p14:tracePt t="32028" x="5821363" y="1389063"/>
          <p14:tracePt t="32037" x="5886450" y="1389063"/>
          <p14:tracePt t="32044" x="5945188" y="1389063"/>
          <p14:tracePt t="32053" x="6008688" y="1389063"/>
          <p14:tracePt t="32060" x="6067425" y="1389063"/>
          <p14:tracePt t="32071" x="6100763" y="1389063"/>
          <p14:tracePt t="32076" x="6145213" y="1389063"/>
          <p14:tracePt t="32084" x="6197600" y="1389063"/>
          <p14:tracePt t="32092" x="6229350" y="1389063"/>
          <p14:tracePt t="32101" x="6256338" y="1382713"/>
          <p14:tracePt t="32108" x="6275388" y="1382713"/>
          <p14:tracePt t="32116" x="6300788" y="1374775"/>
          <p14:tracePt t="32125" x="6321425" y="1374775"/>
          <p14:tracePt t="32133" x="6334125" y="1374775"/>
          <p14:tracePt t="32140" x="6340475" y="1374775"/>
          <p14:tracePt t="32148" x="6359525" y="1368425"/>
          <p14:tracePt t="32156" x="6365875" y="1362075"/>
          <p14:tracePt t="32164" x="6399213" y="1355725"/>
          <p14:tracePt t="32172" x="6411913" y="1355725"/>
          <p14:tracePt t="32180" x="6418263" y="1349375"/>
          <p14:tracePt t="32188" x="6443663" y="1343025"/>
          <p14:tracePt t="32196" x="6450013" y="1336675"/>
          <p14:tracePt t="32204" x="6464300" y="1330325"/>
          <p14:tracePt t="32212" x="6470650" y="1323975"/>
          <p14:tracePt t="32220" x="6477000" y="1317625"/>
          <p14:tracePt t="32228" x="6483350" y="1317625"/>
          <p14:tracePt t="32236" x="6496050" y="1303338"/>
          <p14:tracePt t="32244" x="6502400" y="1296988"/>
          <p14:tracePt t="32253" x="6508750" y="1290638"/>
          <p14:tracePt t="32260" x="6515100" y="1284288"/>
          <p14:tracePt t="32284" x="6521450" y="1271588"/>
          <p14:tracePt t="32292" x="6521450" y="1265238"/>
          <p14:tracePt t="32308" x="6521450" y="1252538"/>
          <p14:tracePt t="32316" x="6521450" y="1246188"/>
          <p14:tracePt t="32324" x="6521450" y="1239838"/>
          <p14:tracePt t="32444" x="6521450" y="1233488"/>
          <p14:tracePt t="32460" x="6515100" y="1233488"/>
          <p14:tracePt t="32492" x="6508750" y="1233488"/>
          <p14:tracePt t="32548" x="6502400" y="1233488"/>
          <p14:tracePt t="32596" x="6496050" y="1239838"/>
          <p14:tracePt t="32596" x="0" y="0"/>
        </p14:tracePtLst>
        <p14:tracePtLst>
          <p14:tracePt t="35109" x="2641600" y="4327525"/>
          <p14:tracePt t="35123" x="2647950" y="4327525"/>
          <p14:tracePt t="35139" x="2654300" y="4327525"/>
          <p14:tracePt t="35147" x="2660650" y="4327525"/>
          <p14:tracePt t="35155" x="2667000" y="4327525"/>
          <p14:tracePt t="35163" x="2679700" y="4327525"/>
          <p14:tracePt t="35171" x="2686050" y="4327525"/>
          <p14:tracePt t="35187" x="2693988" y="4327525"/>
          <p14:tracePt t="35195" x="2706688" y="4327525"/>
          <p14:tracePt t="35212" x="2719388" y="4327525"/>
          <p14:tracePt t="35220" x="2725738" y="4327525"/>
          <p14:tracePt t="35228" x="2732088" y="4327525"/>
          <p14:tracePt t="35236" x="2744788" y="4327525"/>
          <p14:tracePt t="35243" x="2751138" y="4327525"/>
          <p14:tracePt t="35251" x="2763838" y="4327525"/>
          <p14:tracePt t="35259" x="2771775" y="4327525"/>
          <p14:tracePt t="35267" x="2784475" y="4327525"/>
          <p14:tracePt t="35276" x="2803525" y="4327525"/>
          <p14:tracePt t="35284" x="2809875" y="4327525"/>
          <p14:tracePt t="35292" x="2816225" y="4327525"/>
          <p14:tracePt t="35300" x="2822575" y="4327525"/>
          <p14:tracePt t="35308" x="2828925" y="4327525"/>
          <p14:tracePt t="35324" x="2835275" y="4327525"/>
          <p14:tracePt t="35332" x="2849563" y="4327525"/>
          <p14:tracePt t="35339" x="2855913" y="4327525"/>
          <p14:tracePt t="35348" x="2862263" y="4327525"/>
          <p14:tracePt t="35356" x="2868613" y="4327525"/>
          <p14:tracePt t="35364" x="2881313" y="4327525"/>
          <p14:tracePt t="35372" x="2887663" y="4327525"/>
          <p14:tracePt t="35380" x="2906713" y="4327525"/>
          <p14:tracePt t="35390" x="2933700" y="4327525"/>
          <p14:tracePt t="35396" x="2959100" y="4327525"/>
          <p14:tracePt t="35407" x="2978150" y="4327525"/>
          <p14:tracePt t="35412" x="3017838" y="4327525"/>
          <p14:tracePt t="35420" x="3030538" y="4327525"/>
          <p14:tracePt t="35428" x="3055938" y="4327525"/>
          <p14:tracePt t="35437" x="3070225" y="4327525"/>
          <p14:tracePt t="35444" x="3082925" y="4327525"/>
          <p14:tracePt t="35452" x="3095625" y="4327525"/>
          <p14:tracePt t="35460" x="3121025" y="4327525"/>
          <p14:tracePt t="35468" x="3135313" y="4321175"/>
          <p14:tracePt t="35476" x="3160713" y="4321175"/>
          <p14:tracePt t="35484" x="3198813" y="4314825"/>
          <p14:tracePt t="35492" x="3219450" y="4302125"/>
          <p14:tracePt t="35500" x="3244850" y="4302125"/>
          <p14:tracePt t="35508" x="3270250" y="4302125"/>
          <p14:tracePt t="35516" x="3284538" y="4302125"/>
          <p14:tracePt t="35524" x="3297238" y="4302125"/>
          <p14:tracePt t="35532" x="3316288" y="4302125"/>
          <p14:tracePt t="35539" x="3335338" y="4302125"/>
          <p14:tracePt t="35548" x="3341688" y="4302125"/>
          <p14:tracePt t="35556" x="3368675" y="4302125"/>
          <p14:tracePt t="35564" x="3381375" y="4302125"/>
          <p14:tracePt t="35572" x="3406775" y="4295775"/>
          <p14:tracePt t="35580" x="3425825" y="4295775"/>
          <p14:tracePt t="35591" x="3433763" y="4295775"/>
          <p14:tracePt t="35595" x="3459163" y="4295775"/>
          <p14:tracePt t="35604" x="3471863" y="4295775"/>
          <p14:tracePt t="35612" x="3497263" y="4295775"/>
          <p14:tracePt t="35620" x="3511550" y="4295775"/>
          <p14:tracePt t="35628" x="3536950" y="4295775"/>
          <p14:tracePt t="35637" x="3549650" y="4295775"/>
          <p14:tracePt t="35644" x="3562350" y="4295775"/>
          <p14:tracePt t="35652" x="3589338" y="4295775"/>
          <p14:tracePt t="35660" x="3621088" y="4295775"/>
          <p14:tracePt t="35668" x="3654425" y="4295775"/>
          <p14:tracePt t="35675" x="3679825" y="4295775"/>
          <p14:tracePt t="35683" x="3711575" y="4295775"/>
          <p14:tracePt t="35691" x="3732213" y="4295775"/>
          <p14:tracePt t="35699" x="3763963" y="4295775"/>
          <p14:tracePt t="35707" x="3810000" y="4295775"/>
          <p14:tracePt t="35715" x="3841750" y="4295775"/>
          <p14:tracePt t="35723" x="3875088" y="4295775"/>
          <p14:tracePt t="35731" x="3932238" y="4295775"/>
          <p14:tracePt t="35739" x="3978275" y="4295775"/>
          <p14:tracePt t="35747" x="4043363" y="4295775"/>
          <p14:tracePt t="35755" x="4102100" y="4295775"/>
          <p14:tracePt t="35764" x="4179888" y="4295775"/>
          <p14:tracePt t="35771" x="4224338" y="4295775"/>
          <p14:tracePt t="35780" x="4289425" y="4295775"/>
          <p14:tracePt t="35791" x="4335463" y="4295775"/>
          <p14:tracePt t="35795" x="4367213" y="4295775"/>
          <p14:tracePt t="35805" x="4394200" y="4295775"/>
          <p14:tracePt t="35811" x="4419600" y="4295775"/>
          <p14:tracePt t="35820" x="4425950" y="4295775"/>
          <p14:tracePt t="35827" x="4438650" y="4295775"/>
          <p14:tracePt t="35835" x="4445000" y="4295775"/>
          <p14:tracePt t="35843" x="4457700" y="4295775"/>
          <p14:tracePt t="35859" x="4465638" y="4295775"/>
          <p14:tracePt t="35867" x="4471988" y="4295775"/>
          <p14:tracePt t="35875" x="4478338" y="4295775"/>
          <p14:tracePt t="35891" x="4491038" y="4295775"/>
          <p14:tracePt t="35899" x="4497388" y="4295775"/>
          <p14:tracePt t="35908" x="4503738" y="4295775"/>
          <p14:tracePt t="35916" x="4516438" y="4295775"/>
          <p14:tracePt t="35923" x="4537075" y="4295775"/>
          <p14:tracePt t="35932" x="4543425" y="4295775"/>
          <p14:tracePt t="35939" x="4556125" y="4295775"/>
          <p14:tracePt t="35947" x="4568825" y="4295775"/>
          <p14:tracePt t="35955" x="4594225" y="4295775"/>
          <p14:tracePt t="35963" x="4606925" y="4295775"/>
          <p14:tracePt t="35971" x="4633913" y="4295775"/>
          <p14:tracePt t="35979" x="4640263" y="4295775"/>
          <p14:tracePt t="35988" x="4652963" y="4295775"/>
          <p14:tracePt t="35995" x="4665663" y="4295775"/>
          <p14:tracePt t="36004" x="4672013" y="4295775"/>
          <p14:tracePt t="36011" x="4686300" y="4295775"/>
          <p14:tracePt t="36020" x="4692650" y="4295775"/>
          <p14:tracePt t="36028" x="4705350" y="4295775"/>
          <p14:tracePt t="36036" x="4711700" y="4295775"/>
          <p14:tracePt t="36044" x="4737100" y="4295775"/>
          <p14:tracePt t="36053" x="4743450" y="4295775"/>
          <p14:tracePt t="36060" x="4757738" y="4295775"/>
          <p14:tracePt t="36068" x="4764088" y="4295775"/>
          <p14:tracePt t="36076" x="4776788" y="4295775"/>
          <p14:tracePt t="36084" x="4783138" y="4295775"/>
          <p14:tracePt t="36092" x="4795838" y="4295775"/>
          <p14:tracePt t="36100" x="4802188" y="4295775"/>
          <p14:tracePt t="36108" x="4808538" y="4295775"/>
          <p14:tracePt t="36116" x="4814888" y="4295775"/>
          <p14:tracePt t="36132" x="4827588" y="4295775"/>
          <p14:tracePt t="36140" x="4835525" y="4295775"/>
          <p14:tracePt t="36156" x="4848225" y="4295775"/>
          <p14:tracePt t="36164" x="4854575" y="4295775"/>
          <p14:tracePt t="36174" x="4860925" y="4295775"/>
          <p14:tracePt t="36180" x="4867275" y="4295775"/>
          <p14:tracePt t="36191" x="4879975" y="4295775"/>
          <p14:tracePt t="36196" x="4886325" y="4295775"/>
          <p14:tracePt t="36212" x="4892675" y="4295775"/>
          <p14:tracePt t="36225" x="4899025" y="4295775"/>
          <p14:tracePt t="36244" x="4906963" y="4295775"/>
          <p14:tracePt t="36300" x="4913313" y="4295775"/>
          <p14:tracePt t="36571" x="4919663" y="4302125"/>
          <p14:tracePt t="36612" x="0" y="0"/>
        </p14:tracePtLst>
        <p14:tracePtLst>
          <p14:tracePt t="38928" x="1712913" y="3963988"/>
          <p14:tracePt t="38931" x="1725613" y="3970338"/>
          <p14:tracePt t="38940" x="1752600" y="3976688"/>
          <p14:tracePt t="38955" x="1778000" y="3976688"/>
          <p14:tracePt t="38964" x="1811338" y="3976688"/>
          <p14:tracePt t="38971" x="1843088" y="3983038"/>
          <p14:tracePt t="38979" x="1868488" y="3983038"/>
          <p14:tracePt t="38987" x="1914525" y="4003675"/>
          <p14:tracePt t="38995" x="1979613" y="4003675"/>
          <p14:tracePt t="39004" x="2024063" y="4016375"/>
          <p14:tracePt t="39012" x="2089150" y="4029075"/>
          <p14:tracePt t="39021" x="2154238" y="4035425"/>
          <p14:tracePt t="39028" x="2181225" y="4035425"/>
          <p14:tracePt t="39036" x="2225675" y="4035425"/>
          <p14:tracePt t="39043" x="2252663" y="4048125"/>
          <p14:tracePt t="39052" x="2284413" y="4048125"/>
          <p14:tracePt t="39059" x="2330450" y="4054475"/>
          <p14:tracePt t="39067" x="2355850" y="4054475"/>
          <p14:tracePt t="39075" x="2401888" y="4054475"/>
          <p14:tracePt t="39084" x="2446338" y="4060825"/>
          <p14:tracePt t="39093" x="2498725" y="4060825"/>
          <p14:tracePt t="39100" x="2543175" y="4060825"/>
          <p14:tracePt t="39109" x="2576513" y="4060825"/>
          <p14:tracePt t="39116" x="2647950" y="4075113"/>
          <p14:tracePt t="39127" x="2679700" y="4075113"/>
          <p14:tracePt t="39132" x="2725738" y="4081463"/>
          <p14:tracePt t="39140" x="2790825" y="4094163"/>
          <p14:tracePt t="39149" x="2822575" y="4094163"/>
          <p14:tracePt t="39160" x="2874963" y="4106863"/>
          <p14:tracePt t="39164" x="2933700" y="4113213"/>
          <p14:tracePt t="39172" x="3017838" y="4125913"/>
          <p14:tracePt t="39180" x="3063875" y="4132263"/>
          <p14:tracePt t="39188" x="3127375" y="4146550"/>
          <p14:tracePt t="39197" x="3186113" y="4146550"/>
          <p14:tracePt t="39204" x="3251200" y="4159250"/>
          <p14:tracePt t="39212" x="3316288" y="4159250"/>
          <p14:tracePt t="39220" x="3348038" y="4159250"/>
          <p14:tracePt t="39228" x="3381375" y="4159250"/>
          <p14:tracePt t="39236" x="3440113" y="4165600"/>
          <p14:tracePt t="39244" x="3465513" y="4165600"/>
          <p14:tracePt t="39252" x="3497263" y="4178300"/>
          <p14:tracePt t="39261" x="3549650" y="4178300"/>
          <p14:tracePt t="39268" x="3582988" y="4184650"/>
          <p14:tracePt t="39276" x="3608388" y="4184650"/>
          <p14:tracePt t="39284" x="3627438" y="4184650"/>
          <p14:tracePt t="39293" x="3654425" y="4191000"/>
          <p14:tracePt t="39300" x="3692525" y="4203700"/>
          <p14:tracePt t="39310" x="3725863" y="4203700"/>
          <p14:tracePt t="39316" x="3751263" y="4210050"/>
          <p14:tracePt t="39327" x="3795713" y="4210050"/>
          <p14:tracePt t="39333" x="3841750" y="4210050"/>
          <p14:tracePt t="39340" x="3887788" y="4210050"/>
          <p14:tracePt t="39348" x="3952875" y="4210050"/>
          <p14:tracePt t="39360" x="4010025" y="4210050"/>
          <p14:tracePt t="39364" x="4075113" y="4210050"/>
          <p14:tracePt t="39372" x="4108450" y="4210050"/>
          <p14:tracePt t="39380" x="4152900" y="4210050"/>
          <p14:tracePt t="39388" x="4205288" y="4230688"/>
          <p14:tracePt t="39397" x="4237038" y="4230688"/>
          <p14:tracePt t="39404" x="4264025" y="4230688"/>
          <p14:tracePt t="39412" x="4295775" y="4237038"/>
          <p14:tracePt t="39420" x="4308475" y="4237038"/>
          <p14:tracePt t="39428" x="4329113" y="4237038"/>
          <p14:tracePt t="39436" x="4341813" y="4237038"/>
          <p14:tracePt t="39444" x="4354513" y="4237038"/>
          <p14:tracePt t="39451" x="4360863" y="4237038"/>
          <p14:tracePt t="39459" x="4373563" y="4237038"/>
          <p14:tracePt t="39467" x="4379913" y="4237038"/>
          <p14:tracePt t="39475" x="4419600" y="4237038"/>
          <p14:tracePt t="39483" x="4445000" y="4237038"/>
          <p14:tracePt t="39491" x="4471988" y="4237038"/>
          <p14:tracePt t="39499" x="4543425" y="4224338"/>
          <p14:tracePt t="39508" x="4652963" y="4197350"/>
          <p14:tracePt t="39516" x="4802188" y="4184650"/>
          <p14:tracePt t="39525" x="4938713" y="4178300"/>
          <p14:tracePt t="39532" x="5041900" y="4165600"/>
          <p14:tracePt t="39540" x="5153025" y="4165600"/>
          <p14:tracePt t="39548" x="5224463" y="4165600"/>
          <p14:tracePt t="39557" x="5302250" y="4165600"/>
          <p14:tracePt t="39564" x="5348288" y="4165600"/>
          <p14:tracePt t="39572" x="5386388" y="4165600"/>
          <p14:tracePt t="39580" x="5392738" y="4165600"/>
          <p14:tracePt t="39588" x="5405438" y="4165600"/>
          <p14:tracePt t="39604" x="5411788" y="4165600"/>
          <p14:tracePt t="39620" x="5418138" y="4165600"/>
          <p14:tracePt t="39644" x="5426075" y="4165600"/>
          <p14:tracePt t="39660" x="5445125" y="4165600"/>
          <p14:tracePt t="39668" x="5470525" y="4165600"/>
          <p14:tracePt t="39676" x="5516563" y="4165600"/>
          <p14:tracePt t="39684" x="5594350" y="4152900"/>
          <p14:tracePt t="39693" x="5678488" y="4125913"/>
          <p14:tracePt t="39700" x="5781675" y="4119563"/>
          <p14:tracePt t="39708" x="5821363" y="4100513"/>
          <p14:tracePt t="39715" x="5873750" y="4087813"/>
          <p14:tracePt t="39724" x="5905500" y="4087813"/>
          <p14:tracePt t="39731" x="5918200" y="4087813"/>
          <p14:tracePt t="39739" x="5924550" y="4087813"/>
          <p14:tracePt t="39755" x="5930900" y="4087813"/>
          <p14:tracePt t="39779" x="5938838" y="4087813"/>
          <p14:tracePt t="39972" x="5924550" y="4087813"/>
          <p14:tracePt t="39980" x="5918200" y="4087813"/>
          <p14:tracePt t="39988" x="5911850" y="4087813"/>
          <p14:tracePt t="39996" x="5899150" y="4087813"/>
          <p14:tracePt t="40012" x="5873750" y="4087813"/>
          <p14:tracePt t="40021" x="5859463" y="4087813"/>
          <p14:tracePt t="40028" x="5834063" y="4087813"/>
          <p14:tracePt t="40036" x="5802313" y="4087813"/>
          <p14:tracePt t="40044" x="5775325" y="4087813"/>
          <p14:tracePt t="40054" x="5743575" y="4087813"/>
          <p14:tracePt t="40060" x="5718175" y="4100513"/>
          <p14:tracePt t="40068" x="5672138" y="4100513"/>
          <p14:tracePt t="40076" x="5632450" y="4106863"/>
          <p14:tracePt t="40084" x="5588000" y="4106863"/>
          <p14:tracePt t="40093" x="5554663" y="4113213"/>
          <p14:tracePt t="40100" x="5522913" y="4113213"/>
          <p14:tracePt t="40109" x="5483225" y="4125913"/>
          <p14:tracePt t="40116" x="5438775" y="4125913"/>
          <p14:tracePt t="40124" x="5405438" y="4125913"/>
          <p14:tracePt t="40132" x="5373688" y="4125913"/>
          <p14:tracePt t="40140" x="5314950" y="4132263"/>
          <p14:tracePt t="40148" x="5289550" y="4132263"/>
          <p14:tracePt t="40156" x="5243513" y="4132263"/>
          <p14:tracePt t="40164" x="5191125" y="4146550"/>
          <p14:tracePt t="40172" x="5159375" y="4152900"/>
          <p14:tracePt t="40180" x="5113338" y="4152900"/>
          <p14:tracePt t="40188" x="5048250" y="4178300"/>
          <p14:tracePt t="40199" x="4997450" y="4184650"/>
          <p14:tracePt t="40203" x="4932363" y="4197350"/>
          <p14:tracePt t="40214" x="4879975" y="4217988"/>
          <p14:tracePt t="40219" x="4814888" y="4230688"/>
          <p14:tracePt t="40228" x="4749800" y="4249738"/>
          <p14:tracePt t="40236" x="4672013" y="4262438"/>
          <p14:tracePt t="40244" x="4633913" y="4275138"/>
          <p14:tracePt t="40251" x="4621213" y="4275138"/>
          <p14:tracePt t="40259" x="4594225" y="4275138"/>
          <p14:tracePt t="40267" x="4581525" y="4275138"/>
          <p14:tracePt t="40275" x="4568825" y="4275138"/>
          <p14:tracePt t="40283" x="4562475" y="4281488"/>
          <p14:tracePt t="40291" x="4543425" y="4295775"/>
          <p14:tracePt t="40308" x="4503738" y="4302125"/>
          <p14:tracePt t="40315" x="4478338" y="4302125"/>
          <p14:tracePt t="40323" x="4457700" y="4308475"/>
          <p14:tracePt t="40331" x="4419600" y="4321175"/>
          <p14:tracePt t="40339" x="4386263" y="4327525"/>
          <p14:tracePt t="40347" x="4341813" y="4327525"/>
          <p14:tracePt t="40355" x="4316413" y="4327525"/>
          <p14:tracePt t="40363" x="4283075" y="4333875"/>
          <p14:tracePt t="40371" x="4230688" y="4333875"/>
          <p14:tracePt t="40379" x="4198938" y="4352925"/>
          <p14:tracePt t="40388" x="4146550" y="4352925"/>
          <p14:tracePt t="40396" x="4114800" y="4352925"/>
          <p14:tracePt t="40404" x="4056063" y="4352925"/>
          <p14:tracePt t="40414" x="3978275" y="4367213"/>
          <p14:tracePt t="40419" x="3887788" y="4392613"/>
          <p14:tracePt t="40428" x="3822700" y="4392613"/>
          <p14:tracePt t="40436" x="3711575" y="4411663"/>
          <p14:tracePt t="40444" x="3654425" y="4424363"/>
          <p14:tracePt t="40452" x="3589338" y="4424363"/>
          <p14:tracePt t="40460" x="3524250" y="4438650"/>
          <p14:tracePt t="40468" x="3459163" y="4457700"/>
          <p14:tracePt t="40478" x="3400425" y="4457700"/>
          <p14:tracePt t="40484" x="3354388" y="4457700"/>
          <p14:tracePt t="40494" x="3316288" y="4476750"/>
          <p14:tracePt t="40500" x="3290888" y="4476750"/>
          <p14:tracePt t="40508" x="3263900" y="4483100"/>
          <p14:tracePt t="40515" x="3238500" y="4483100"/>
          <p14:tracePt t="40524" x="3225800" y="4483100"/>
          <p14:tracePt t="40532" x="3213100" y="4483100"/>
          <p14:tracePt t="40540" x="3205163" y="4483100"/>
          <p14:tracePt t="40548" x="3198813" y="4483100"/>
          <p14:tracePt t="40556" x="3186113" y="4483100"/>
          <p14:tracePt t="40564" x="3179763" y="4483100"/>
          <p14:tracePt t="40572" x="3167063" y="4483100"/>
          <p14:tracePt t="40580" x="3154363" y="4483100"/>
          <p14:tracePt t="40588" x="3127375" y="4483100"/>
          <p14:tracePt t="40596" x="3082925" y="4483100"/>
          <p14:tracePt t="40604" x="3049588" y="4483100"/>
          <p14:tracePt t="40614" x="2992438" y="4483100"/>
          <p14:tracePt t="40619" x="2927350" y="4483100"/>
          <p14:tracePt t="40628" x="2881313" y="4483100"/>
          <p14:tracePt t="40636" x="2816225" y="4470400"/>
          <p14:tracePt t="40644" x="2738438" y="4457700"/>
          <p14:tracePt t="40652" x="2660650" y="4430713"/>
          <p14:tracePt t="40660" x="2563813" y="4424363"/>
          <p14:tracePt t="40668" x="2473325" y="4398963"/>
          <p14:tracePt t="40678" x="2393950" y="4386263"/>
          <p14:tracePt t="40684" x="2316163" y="4379913"/>
          <p14:tracePt t="40693" x="2265363" y="4367213"/>
          <p14:tracePt t="40699" x="2238375" y="4359275"/>
          <p14:tracePt t="40708" x="2219325" y="4359275"/>
          <p14:tracePt t="40717" x="2212975" y="4352925"/>
          <p14:tracePt t="40724" x="2206625" y="4352925"/>
          <p14:tracePt t="40732" x="2200275" y="4346575"/>
          <p14:tracePt t="40771" x="2193925" y="4346575"/>
          <p14:tracePt t="40779" x="2187575" y="4346575"/>
          <p14:tracePt t="40787" x="2181225" y="4340225"/>
          <p14:tracePt t="40795" x="2160588" y="4340225"/>
          <p14:tracePt t="40803" x="2147888" y="4321175"/>
          <p14:tracePt t="40812" x="2141538" y="4321175"/>
          <p14:tracePt t="40819" x="2122488" y="4314825"/>
          <p14:tracePt t="40827" x="2095500" y="4302125"/>
          <p14:tracePt t="40835" x="2070100" y="4302125"/>
          <p14:tracePt t="40843" x="2017713" y="4268788"/>
          <p14:tracePt t="40851" x="1992313" y="4262438"/>
          <p14:tracePt t="40859" x="1960563" y="4243388"/>
          <p14:tracePt t="40867" x="1920875" y="4237038"/>
          <p14:tracePt t="40876" x="1901825" y="4217988"/>
          <p14:tracePt t="40883" x="1882775" y="4210050"/>
          <p14:tracePt t="40891" x="1874838" y="4210050"/>
          <p14:tracePt t="40899" x="1855788" y="4191000"/>
          <p14:tracePt t="40923" x="1849438" y="4191000"/>
          <p14:tracePt t="40982" x="1836738" y="4184650"/>
          <p14:tracePt t="41052" x="1836738" y="4178300"/>
          <p14:tracePt t="41075" x="1836738" y="4171950"/>
          <p14:tracePt t="41083" x="1836738" y="4165600"/>
          <p14:tracePt t="41115" x="1836738" y="4159250"/>
          <p14:tracePt t="41180" x="1836738" y="4152900"/>
          <p14:tracePt t="41227" x="1836738" y="4146550"/>
          <p14:tracePt t="41260" x="1836738" y="4140200"/>
          <p14:tracePt t="41292" x="1836738" y="4132263"/>
          <p14:tracePt t="41316" x="1836738" y="4125913"/>
          <p14:tracePt t="41332" x="1836738" y="4119563"/>
          <p14:tracePt t="41340" x="1849438" y="4119563"/>
          <p14:tracePt t="41348" x="1868488" y="4119563"/>
          <p14:tracePt t="41356" x="1895475" y="4119563"/>
          <p14:tracePt t="41364" x="1920875" y="4119563"/>
          <p14:tracePt t="41372" x="1966913" y="4119563"/>
          <p14:tracePt t="41380" x="2011363" y="4119563"/>
          <p14:tracePt t="41388" x="2044700" y="4119563"/>
          <p14:tracePt t="41397" x="2089150" y="4119563"/>
          <p14:tracePt t="41404" x="2122488" y="4119563"/>
          <p14:tracePt t="41412" x="2147888" y="4119563"/>
          <p14:tracePt t="41420" x="2193925" y="4119563"/>
          <p14:tracePt t="41428" x="2225675" y="4119563"/>
          <p14:tracePt t="41436" x="2271713" y="4119563"/>
          <p14:tracePt t="41445" x="2336800" y="4119563"/>
          <p14:tracePt t="41452" x="2393950" y="4119563"/>
          <p14:tracePt t="41461" x="2473325" y="4119563"/>
          <p14:tracePt t="41468" x="2551113" y="4119563"/>
          <p14:tracePt t="41480" x="2608263" y="4119563"/>
          <p14:tracePt t="41484" x="2660650" y="4119563"/>
          <p14:tracePt t="41492" x="2706688" y="4119563"/>
          <p14:tracePt t="41500" x="2738438" y="4125913"/>
          <p14:tracePt t="41508" x="2790825" y="4125913"/>
          <p14:tracePt t="41516" x="2822575" y="4125913"/>
          <p14:tracePt t="41524" x="2868613" y="4125913"/>
          <p14:tracePt t="41532" x="2900363" y="4132263"/>
          <p14:tracePt t="41540" x="2927350" y="4132263"/>
          <p14:tracePt t="41548" x="2959100" y="4140200"/>
          <p14:tracePt t="41556" x="2992438" y="4140200"/>
          <p14:tracePt t="41564" x="3017838" y="4152900"/>
          <p14:tracePt t="41572" x="3024188" y="4152900"/>
          <p14:tracePt t="41580" x="3049588" y="4152900"/>
          <p14:tracePt t="41588" x="3063875" y="4152900"/>
          <p14:tracePt t="41597" x="3089275" y="4152900"/>
          <p14:tracePt t="41603" x="3095625" y="4152900"/>
          <p14:tracePt t="41612" x="3114675" y="4159250"/>
          <p14:tracePt t="41619" x="3121025" y="4159250"/>
          <p14:tracePt t="41629" x="3135313" y="4159250"/>
          <p14:tracePt t="41843" x="0" y="0"/>
        </p14:tracePtLst>
        <p14:tracePtLst>
          <p14:tracePt t="58199" x="2757488" y="4281488"/>
          <p14:tracePt t="58228" x="2757488" y="4289425"/>
          <p14:tracePt t="58236" x="2763838" y="4295775"/>
          <p14:tracePt t="58243" x="2778125" y="4295775"/>
          <p14:tracePt t="58251" x="2784475" y="4302125"/>
          <p14:tracePt t="58259" x="2797175" y="4302125"/>
          <p14:tracePt t="58267" x="2822575" y="4302125"/>
          <p14:tracePt t="58276" x="2849563" y="4308475"/>
          <p14:tracePt t="58284" x="2868613" y="4308475"/>
          <p14:tracePt t="58292" x="2894013" y="4308475"/>
          <p14:tracePt t="58300" x="2921000" y="4308475"/>
          <p14:tracePt t="58308" x="2933700" y="4308475"/>
          <p14:tracePt t="58316" x="2952750" y="4314825"/>
          <p14:tracePt t="58325" x="2984500" y="4314825"/>
          <p14:tracePt t="58332" x="3017838" y="4327525"/>
          <p14:tracePt t="58342" x="3043238" y="4327525"/>
          <p14:tracePt t="58348" x="3070225" y="4327525"/>
          <p14:tracePt t="58356" x="3114675" y="4327525"/>
          <p14:tracePt t="58364" x="3160713" y="4327525"/>
          <p14:tracePt t="58373" x="3219450" y="4327525"/>
          <p14:tracePt t="58380" x="3297238" y="4327525"/>
          <p14:tracePt t="58388" x="3375025" y="4327525"/>
          <p14:tracePt t="58396" x="3478213" y="4327525"/>
          <p14:tracePt t="58404" x="3543300" y="4327525"/>
          <p14:tracePt t="58412" x="3602038" y="4327525"/>
          <p14:tracePt t="58420" x="3646488" y="4327525"/>
          <p14:tracePt t="58428" x="3698875" y="4327525"/>
          <p14:tracePt t="58436" x="3744913" y="4327525"/>
          <p14:tracePt t="58444" x="3789363" y="4327525"/>
          <p14:tracePt t="58452" x="3822700" y="4327525"/>
          <p14:tracePt t="58460" x="3860800" y="4321175"/>
          <p14:tracePt t="58468" x="3906838" y="4321175"/>
          <p14:tracePt t="58476" x="3938588" y="4321175"/>
          <p14:tracePt t="58484" x="3971925" y="4321175"/>
          <p14:tracePt t="58492" x="4010025" y="4321175"/>
          <p14:tracePt t="58500" x="4043363" y="4321175"/>
          <p14:tracePt t="58508" x="4062413" y="4321175"/>
          <p14:tracePt t="58516" x="4108450" y="4321175"/>
          <p14:tracePt t="58525" x="4133850" y="4321175"/>
          <p14:tracePt t="58532" x="4192588" y="4321175"/>
          <p14:tracePt t="58543" x="4217988" y="4314825"/>
          <p14:tracePt t="58548" x="4264025" y="4314825"/>
          <p14:tracePt t="58559" x="4295775" y="4314825"/>
          <p14:tracePt t="58564" x="4329113" y="4314825"/>
          <p14:tracePt t="58572" x="4354513" y="4314825"/>
          <p14:tracePt t="58580" x="4413250" y="4314825"/>
          <p14:tracePt t="58588" x="4465638" y="4308475"/>
          <p14:tracePt t="58596" x="4510088" y="4308475"/>
          <p14:tracePt t="58604" x="4543425" y="4308475"/>
          <p14:tracePt t="58613" x="4600575" y="4308475"/>
          <p14:tracePt t="58620" x="4633913" y="4308475"/>
          <p14:tracePt t="58628" x="4678363" y="4308475"/>
          <p14:tracePt t="58636" x="4705350" y="4308475"/>
          <p14:tracePt t="58645" x="4730750" y="4308475"/>
          <p14:tracePt t="58652" x="4749800" y="4308475"/>
          <p14:tracePt t="58660" x="4776788" y="4314825"/>
          <p14:tracePt t="58668" x="4802188" y="4321175"/>
          <p14:tracePt t="58676" x="4827588" y="4321175"/>
          <p14:tracePt t="58684" x="4835525" y="4321175"/>
          <p14:tracePt t="58692" x="4854575" y="4333875"/>
          <p14:tracePt t="58700" x="4867275" y="4333875"/>
          <p14:tracePt t="58708" x="4873625" y="4333875"/>
          <p14:tracePt t="58716" x="4899025" y="4333875"/>
          <p14:tracePt t="58726" x="4913313" y="4333875"/>
          <p14:tracePt t="58732" x="4919663" y="4340225"/>
          <p14:tracePt t="58789" x="4926013" y="4340225"/>
          <p14:tracePt t="59044" x="0" y="0"/>
        </p14:tracePtLst>
        <p14:tracePtLst>
          <p14:tracePt t="82361" x="4322763" y="3925888"/>
          <p14:tracePt t="82420" x="4316413" y="3925888"/>
          <p14:tracePt t="82451" x="4308475" y="3925888"/>
          <p14:tracePt t="82475" x="4302125" y="3925888"/>
          <p14:tracePt t="82516" x="4295775" y="3925888"/>
          <p14:tracePt t="82524" x="4283075" y="3925888"/>
          <p14:tracePt t="82532" x="4276725" y="3925888"/>
          <p14:tracePt t="82540" x="4264025" y="3938588"/>
          <p14:tracePt t="82548" x="4257675" y="3944938"/>
          <p14:tracePt t="82556" x="4251325" y="3951288"/>
          <p14:tracePt t="82564" x="4244975" y="3970338"/>
          <p14:tracePt t="82572" x="4244975" y="3997325"/>
          <p14:tracePt t="82580" x="4244975" y="4029075"/>
          <p14:tracePt t="82588" x="4244975" y="4035425"/>
          <p14:tracePt t="82596" x="4244975" y="4048125"/>
          <p14:tracePt t="82604" x="4244975" y="4075113"/>
          <p14:tracePt t="82612" x="4244975" y="4106863"/>
          <p14:tracePt t="82620" x="4251325" y="4113213"/>
          <p14:tracePt t="82629" x="4257675" y="4125913"/>
          <p14:tracePt t="82652" x="4264025" y="4132263"/>
          <p14:tracePt t="82662" x="4276725" y="4140200"/>
          <p14:tracePt t="82668" x="4283075" y="4140200"/>
          <p14:tracePt t="82683" x="4289425" y="4140200"/>
          <p14:tracePt t="82699" x="4308475" y="4140200"/>
          <p14:tracePt t="82707" x="4316413" y="4140200"/>
          <p14:tracePt t="82739" x="4329113" y="4140200"/>
          <p14:tracePt t="82756" x="4335463" y="4140200"/>
          <p14:tracePt t="82764" x="4348163" y="4140200"/>
          <p14:tracePt t="82772" x="4360863" y="4140200"/>
          <p14:tracePt t="82780" x="4373563" y="4140200"/>
          <p14:tracePt t="82788" x="4379913" y="4140200"/>
          <p14:tracePt t="82796" x="4400550" y="4132263"/>
          <p14:tracePt t="82804" x="4419600" y="4113213"/>
          <p14:tracePt t="82861" x="4419600" y="4106863"/>
          <p14:tracePt t="83004" x="4425950" y="4100513"/>
          <p14:tracePt t="83021" x="4451350" y="4100513"/>
          <p14:tracePt t="83028" x="4484688" y="4100513"/>
          <p14:tracePt t="83036" x="4543425" y="4106863"/>
          <p14:tracePt t="83046" x="4633913" y="4119563"/>
          <p14:tracePt t="83053" x="4718050" y="4140200"/>
          <p14:tracePt t="83060" x="4808538" y="4140200"/>
          <p14:tracePt t="83068" x="4886325" y="4165600"/>
          <p14:tracePt t="83076" x="4951413" y="4171950"/>
          <p14:tracePt t="83084" x="5016500" y="4184650"/>
          <p14:tracePt t="83092" x="5048250" y="4191000"/>
          <p14:tracePt t="83101" x="5081588" y="4191000"/>
          <p14:tracePt t="83108" x="5106988" y="4191000"/>
          <p14:tracePt t="83116" x="5119688" y="4191000"/>
          <p14:tracePt t="83124" x="5127625" y="4191000"/>
          <p14:tracePt t="83132" x="5133975" y="4191000"/>
          <p14:tracePt t="83148" x="5159375" y="4191000"/>
          <p14:tracePt t="83156" x="5178425" y="4191000"/>
          <p14:tracePt t="83164" x="5218113" y="4191000"/>
          <p14:tracePt t="83172" x="5262563" y="4191000"/>
          <p14:tracePt t="83180" x="5340350" y="4178300"/>
          <p14:tracePt t="83188" x="5405438" y="4171950"/>
          <p14:tracePt t="83196" x="5497513" y="4159250"/>
          <p14:tracePt t="83204" x="5561013" y="4146550"/>
          <p14:tracePt t="83213" x="5638800" y="4140200"/>
          <p14:tracePt t="83220" x="5672138" y="4125913"/>
          <p14:tracePt t="83228" x="5678488" y="4125913"/>
          <p14:tracePt t="83380" x="5684838" y="4119563"/>
          <p14:tracePt t="83428" x="5672138" y="4119563"/>
          <p14:tracePt t="83436" x="5619750" y="4146550"/>
          <p14:tracePt t="83445" x="5554663" y="4178300"/>
          <p14:tracePt t="83452" x="5464175" y="4191000"/>
          <p14:tracePt t="83460" x="5367338" y="4210050"/>
          <p14:tracePt t="83468" x="5262563" y="4224338"/>
          <p14:tracePt t="83477" x="5140325" y="4249738"/>
          <p14:tracePt t="83484" x="5029200" y="4262438"/>
          <p14:tracePt t="83492" x="4926013" y="4262438"/>
          <p14:tracePt t="83500" x="4814888" y="4289425"/>
          <p14:tracePt t="83508" x="4724400" y="4289425"/>
          <p14:tracePt t="83516" x="4621213" y="4289425"/>
          <p14:tracePt t="83524" x="4529138" y="4289425"/>
          <p14:tracePt t="83532" x="4451350" y="4289425"/>
          <p14:tracePt t="83540" x="4360863" y="4289425"/>
          <p14:tracePt t="83548" x="4302125" y="4289425"/>
          <p14:tracePt t="83556" x="4237038" y="4289425"/>
          <p14:tracePt t="83564" x="4179888" y="4289425"/>
          <p14:tracePt t="83572" x="4114800" y="4289425"/>
          <p14:tracePt t="83579" x="4056063" y="4289425"/>
          <p14:tracePt t="83588" x="3990975" y="4289425"/>
          <p14:tracePt t="83596" x="3900488" y="4289425"/>
          <p14:tracePt t="83604" x="3795713" y="4289425"/>
          <p14:tracePt t="83613" x="3705225" y="4289425"/>
          <p14:tracePt t="83620" x="3556000" y="4289425"/>
          <p14:tracePt t="83629" x="3433763" y="4289425"/>
          <p14:tracePt t="83636" x="3309938" y="4289425"/>
          <p14:tracePt t="83647" x="3173413" y="4289425"/>
          <p14:tracePt t="83652" x="3055938" y="4289425"/>
          <p14:tracePt t="83660" x="2952750" y="4289425"/>
          <p14:tracePt t="83668" x="2843213" y="4289425"/>
          <p14:tracePt t="83676" x="2738438" y="4289425"/>
          <p14:tracePt t="83684" x="2635250" y="4289425"/>
          <p14:tracePt t="83692" x="2570163" y="4289425"/>
          <p14:tracePt t="83700" x="2511425" y="4289425"/>
          <p14:tracePt t="83708" x="2473325" y="4289425"/>
          <p14:tracePt t="83716" x="2459038" y="4289425"/>
          <p14:tracePt t="83724" x="2446338" y="4289425"/>
          <p14:tracePt t="83780" x="2439988" y="4289425"/>
          <p14:tracePt t="83788" x="2420938" y="4289425"/>
          <p14:tracePt t="83796" x="2393950" y="4289425"/>
          <p14:tracePt t="83804" x="2330450" y="4262438"/>
          <p14:tracePt t="83813" x="2284413" y="4243388"/>
          <p14:tracePt t="83820" x="2225675" y="4210050"/>
          <p14:tracePt t="83829" x="2173288" y="4191000"/>
          <p14:tracePt t="83836" x="2128838" y="4178300"/>
          <p14:tracePt t="83848" x="2089150" y="4159250"/>
          <p14:tracePt t="83853" x="2076450" y="4152900"/>
          <p14:tracePt t="83859" x="2057400" y="4146550"/>
          <p14:tracePt t="83868" x="2051050" y="4140200"/>
          <p14:tracePt t="83932" x="2044700" y="4132263"/>
          <p14:tracePt t="84116" x="2057400" y="4132263"/>
          <p14:tracePt t="84124" x="2063750" y="4132263"/>
          <p14:tracePt t="84132" x="2089150" y="4132263"/>
          <p14:tracePt t="84140" x="2122488" y="4132263"/>
          <p14:tracePt t="84148" x="2154238" y="4132263"/>
          <p14:tracePt t="84156" x="2187575" y="4132263"/>
          <p14:tracePt t="84164" x="2212975" y="4132263"/>
          <p14:tracePt t="84172" x="2271713" y="4132263"/>
          <p14:tracePt t="84180" x="2362200" y="4146550"/>
          <p14:tracePt t="84188" x="2433638" y="4165600"/>
          <p14:tracePt t="84197" x="2511425" y="4178300"/>
          <p14:tracePt t="84204" x="2614613" y="4178300"/>
          <p14:tracePt t="84213" x="2706688" y="4178300"/>
          <p14:tracePt t="84219" x="2784475" y="4191000"/>
          <p14:tracePt t="84228" x="2894013" y="4203700"/>
          <p14:tracePt t="84235" x="2998788" y="4203700"/>
          <p14:tracePt t="84245" x="3089275" y="4203700"/>
          <p14:tracePt t="84251" x="3179763" y="4203700"/>
          <p14:tracePt t="84259" x="3284538" y="4203700"/>
          <p14:tracePt t="84267" x="3375025" y="4203700"/>
          <p14:tracePt t="84276" x="3484563" y="4203700"/>
          <p14:tracePt t="84283" x="3543300" y="4203700"/>
          <p14:tracePt t="84291" x="3621088" y="4203700"/>
          <p14:tracePt t="84299" x="3711575" y="4203700"/>
          <p14:tracePt t="84307" x="3757613" y="4203700"/>
          <p14:tracePt t="84315" x="3789363" y="4203700"/>
          <p14:tracePt t="84324" x="3848100" y="4203700"/>
          <p14:tracePt t="84332" x="3894138" y="4203700"/>
          <p14:tracePt t="84340" x="3946525" y="4203700"/>
          <p14:tracePt t="84348" x="3990975" y="4203700"/>
          <p14:tracePt t="84356" x="4049713" y="4203700"/>
          <p14:tracePt t="84364" x="4114800" y="4197350"/>
          <p14:tracePt t="84372" x="4192588" y="4197350"/>
          <p14:tracePt t="84380" x="4283075" y="4184650"/>
          <p14:tracePt t="84388" x="4322763" y="4184650"/>
          <p14:tracePt t="84398" x="4360863" y="4184650"/>
          <p14:tracePt t="84404" x="4400550" y="4184650"/>
          <p14:tracePt t="84413" x="4445000" y="4184650"/>
          <p14:tracePt t="84420" x="4465638" y="4184650"/>
          <p14:tracePt t="84432" x="4491038" y="4184650"/>
          <p14:tracePt t="84436" x="4516438" y="4184650"/>
          <p14:tracePt t="84444" x="4549775" y="4184650"/>
          <p14:tracePt t="84452" x="4581525" y="4184650"/>
          <p14:tracePt t="84460" x="4621213" y="4178300"/>
          <p14:tracePt t="84468" x="4633913" y="4171950"/>
          <p14:tracePt t="84477" x="4659313" y="4171950"/>
          <p14:tracePt t="84484" x="4672013" y="4171950"/>
          <p14:tracePt t="84492" x="4699000" y="4152900"/>
          <p14:tracePt t="84501" x="4705350" y="4152900"/>
          <p14:tracePt t="84507" x="4718050" y="4146550"/>
          <p14:tracePt t="84515" x="4743450" y="4146550"/>
          <p14:tracePt t="84523" x="4757738" y="4146550"/>
          <p14:tracePt t="84531" x="4776788" y="4140200"/>
          <p14:tracePt t="84539" x="4789488" y="4140200"/>
          <p14:tracePt t="84547" x="4814888" y="4140200"/>
          <p14:tracePt t="84555" x="4848225" y="4125913"/>
          <p14:tracePt t="84563" x="4873625" y="4119563"/>
          <p14:tracePt t="84571" x="4886325" y="4119563"/>
          <p14:tracePt t="84579" x="4899025" y="4113213"/>
          <p14:tracePt t="84588" x="4926013" y="4106863"/>
          <p14:tracePt t="84598" x="4945063" y="4094163"/>
          <p14:tracePt t="84604" x="4951413" y="4094163"/>
          <p14:tracePt t="84613" x="4957763" y="4094163"/>
          <p14:tracePt t="84620" x="4964113" y="4094163"/>
          <p14:tracePt t="84631" x="4970463" y="4087813"/>
          <p14:tracePt t="84652" x="4978400" y="4087813"/>
          <p14:tracePt t="84668" x="4984750" y="4087813"/>
          <p14:tracePt t="84676" x="4997450" y="4081463"/>
          <p14:tracePt t="84708" x="5003800" y="4081463"/>
          <p14:tracePt t="84732" x="5010150" y="4075113"/>
          <p14:tracePt t="84740" x="5022850" y="4075113"/>
          <p14:tracePt t="84748" x="5029200" y="4075113"/>
          <p14:tracePt t="84756" x="5035550" y="4068763"/>
          <p14:tracePt t="84772" x="5041900" y="4068763"/>
          <p14:tracePt t="84780" x="5048250" y="4068763"/>
          <p14:tracePt t="84798" x="5056188" y="4068763"/>
          <p14:tracePt t="84814" x="5062538" y="4060825"/>
          <p14:tracePt t="84820" x="5068888" y="4060825"/>
          <p14:tracePt t="85021" x="5035550" y="4081463"/>
          <p14:tracePt t="85029" x="5022850" y="4094163"/>
          <p14:tracePt t="85038" x="4984750" y="4113213"/>
          <p14:tracePt t="85044" x="4951413" y="4119563"/>
          <p14:tracePt t="85052" x="4913313" y="4140200"/>
          <p14:tracePt t="85060" x="4879975" y="4140200"/>
          <p14:tracePt t="85070" x="4814888" y="4171950"/>
          <p14:tracePt t="85076" x="4770438" y="4171950"/>
          <p14:tracePt t="85084" x="4705350" y="4184650"/>
          <p14:tracePt t="85092" x="4659313" y="4191000"/>
          <p14:tracePt t="85101" x="4621213" y="4197350"/>
          <p14:tracePt t="85108" x="4562475" y="4197350"/>
          <p14:tracePt t="85116" x="4497388" y="4197350"/>
          <p14:tracePt t="85124" x="4465638" y="4197350"/>
          <p14:tracePt t="85132" x="4419600" y="4197350"/>
          <p14:tracePt t="85140" x="4354513" y="4197350"/>
          <p14:tracePt t="85148" x="4308475" y="4197350"/>
          <p14:tracePt t="85156" x="4264025" y="4197350"/>
          <p14:tracePt t="85165" x="4217988" y="4197350"/>
          <p14:tracePt t="85172" x="4152900" y="4197350"/>
          <p14:tracePt t="85180" x="4095750" y="4197350"/>
          <p14:tracePt t="85188" x="4016375" y="4197350"/>
          <p14:tracePt t="85199" x="3959225" y="4197350"/>
          <p14:tracePt t="85204" x="3881438" y="4197350"/>
          <p14:tracePt t="85214" x="3803650" y="4197350"/>
          <p14:tracePt t="85220" x="3738563" y="4197350"/>
          <p14:tracePt t="85228" x="3667125" y="4197350"/>
          <p14:tracePt t="85236" x="3602038" y="4197350"/>
          <p14:tracePt t="85244" x="3524250" y="4197350"/>
          <p14:tracePt t="85252" x="3452813" y="4197350"/>
          <p14:tracePt t="85261" x="3413125" y="4197350"/>
          <p14:tracePt t="85268" x="3394075" y="4197350"/>
          <p14:tracePt t="85277" x="3354388" y="4197350"/>
          <p14:tracePt t="85284" x="3341688" y="4197350"/>
          <p14:tracePt t="85292" x="3328988" y="4197350"/>
          <p14:tracePt t="85302" x="3316288" y="4197350"/>
          <p14:tracePt t="85308" x="3309938" y="4197350"/>
          <p14:tracePt t="85316" x="3284538" y="4197350"/>
          <p14:tracePt t="85324" x="3270250" y="4197350"/>
          <p14:tracePt t="85332" x="3244850" y="4197350"/>
          <p14:tracePt t="85340" x="3225800" y="4197350"/>
          <p14:tracePt t="85348" x="3198813" y="4197350"/>
          <p14:tracePt t="85356" x="3160713" y="4191000"/>
          <p14:tracePt t="85365" x="3127375" y="4191000"/>
          <p14:tracePt t="85372" x="3095625" y="4178300"/>
          <p14:tracePt t="85381" x="3030538" y="4159250"/>
          <p14:tracePt t="85388" x="3005138" y="4159250"/>
          <p14:tracePt t="85400" x="2971800" y="4159250"/>
          <p14:tracePt t="85405" x="2965450" y="4159250"/>
          <p14:tracePt t="85414" x="2959100" y="4159250"/>
          <p14:tracePt t="85420" x="2952750" y="4159250"/>
          <p14:tracePt t="85660" x="0" y="0"/>
        </p14:tracePtLst>
        <p14:tracePtLst>
          <p14:tracePt t="101285" x="4497388" y="2200275"/>
          <p14:tracePt t="101395" x="4497388" y="2192338"/>
          <p14:tracePt t="101411" x="4497388" y="2185988"/>
          <p14:tracePt t="101452" x="4491038" y="2185988"/>
          <p14:tracePt t="101468" x="4484688" y="2185988"/>
          <p14:tracePt t="101484" x="4478338" y="2179638"/>
          <p14:tracePt t="101492" x="4471988" y="2173288"/>
          <p14:tracePt t="101500" x="4465638" y="2166938"/>
          <p14:tracePt t="101540" x="4451350" y="2166938"/>
          <p14:tracePt t="101556" x="4432300" y="2154238"/>
          <p14:tracePt t="101572" x="4419600" y="2141538"/>
          <p14:tracePt t="101589" x="4406900" y="2141538"/>
          <p14:tracePt t="101597" x="4400550" y="2135188"/>
          <p14:tracePt t="101612" x="4394200" y="2135188"/>
          <p14:tracePt t="101627" x="4373563" y="2128838"/>
          <p14:tracePt t="101643" x="4367213" y="2128838"/>
          <p14:tracePt t="101652" x="4354513" y="2120900"/>
          <p14:tracePt t="101661" x="4348163" y="2120900"/>
          <p14:tracePt t="101668" x="4335463" y="2114550"/>
          <p14:tracePt t="101677" x="4329113" y="2114550"/>
          <p14:tracePt t="101684" x="4316413" y="2101850"/>
          <p14:tracePt t="101692" x="4302125" y="2101850"/>
          <p14:tracePt t="101700" x="4295775" y="2095500"/>
          <p14:tracePt t="101708" x="4289425" y="2095500"/>
          <p14:tracePt t="101716" x="4270375" y="2095500"/>
          <p14:tracePt t="101724" x="4257675" y="2089150"/>
          <p14:tracePt t="101732" x="4251325" y="2089150"/>
          <p14:tracePt t="101740" x="4230688" y="2082800"/>
          <p14:tracePt t="101749" x="4211638" y="2076450"/>
          <p14:tracePt t="101756" x="4205288" y="2076450"/>
          <p14:tracePt t="101764" x="4192588" y="2076450"/>
          <p14:tracePt t="101772" x="4186238" y="2076450"/>
          <p14:tracePt t="101780" x="4179888" y="2076450"/>
          <p14:tracePt t="101789" x="4165600" y="2076450"/>
          <p14:tracePt t="101796" x="4152900" y="2070100"/>
          <p14:tracePt t="101804" x="4146550" y="2070100"/>
          <p14:tracePt t="101812" x="4121150" y="2063750"/>
          <p14:tracePt t="101822" x="4108450" y="2063750"/>
          <p14:tracePt t="101828" x="4102100" y="2063750"/>
          <p14:tracePt t="101836" x="4081463" y="2051050"/>
          <p14:tracePt t="101845" x="4075113" y="2051050"/>
          <p14:tracePt t="101852" x="4062413" y="2051050"/>
          <p14:tracePt t="101861" x="4043363" y="2051050"/>
          <p14:tracePt t="101868" x="4024313" y="2051050"/>
          <p14:tracePt t="101878" x="4016375" y="2051050"/>
          <p14:tracePt t="101884" x="3997325" y="2051050"/>
          <p14:tracePt t="101896" x="3978275" y="2051050"/>
          <p14:tracePt t="101900" x="3952875" y="2051050"/>
          <p14:tracePt t="101908" x="3938588" y="2051050"/>
          <p14:tracePt t="101916" x="3913188" y="2051050"/>
          <p14:tracePt t="101924" x="3887788" y="2051050"/>
          <p14:tracePt t="101932" x="3875088" y="2051050"/>
          <p14:tracePt t="101940" x="3848100" y="2051050"/>
          <p14:tracePt t="101948" x="3835400" y="2051050"/>
          <p14:tracePt t="101956" x="3822700" y="2051050"/>
          <p14:tracePt t="101964" x="3810000" y="2051050"/>
          <p14:tracePt t="101972" x="3783013" y="2051050"/>
          <p14:tracePt t="101980" x="3776663" y="2051050"/>
          <p14:tracePt t="101988" x="3763963" y="2051050"/>
          <p14:tracePt t="101996" x="3757613" y="2051050"/>
          <p14:tracePt t="102004" x="3744913" y="2051050"/>
          <p14:tracePt t="102012" x="3738563" y="2051050"/>
          <p14:tracePt t="102021" x="3717925" y="2063750"/>
          <p14:tracePt t="102028" x="3711575" y="2070100"/>
          <p14:tracePt t="102036" x="3698875" y="2076450"/>
          <p14:tracePt t="102045" x="3692525" y="2082800"/>
          <p14:tracePt t="102052" x="3673475" y="2095500"/>
          <p14:tracePt t="102061" x="3667125" y="2101850"/>
          <p14:tracePt t="102068" x="3654425" y="2114550"/>
          <p14:tracePt t="102084" x="3633788" y="2135188"/>
          <p14:tracePt t="102092" x="3633788" y="2141538"/>
          <p14:tracePt t="102100" x="3627438" y="2147888"/>
          <p14:tracePt t="102108" x="3627438" y="2154238"/>
          <p14:tracePt t="102116" x="3627438" y="2173288"/>
          <p14:tracePt t="102123" x="3627438" y="2179638"/>
          <p14:tracePt t="102132" x="3627438" y="2200275"/>
          <p14:tracePt t="102140" x="3627438" y="2219325"/>
          <p14:tracePt t="102148" x="3627438" y="2225675"/>
          <p14:tracePt t="102156" x="3627438" y="2244725"/>
          <p14:tracePt t="102164" x="3627438" y="2251075"/>
          <p14:tracePt t="102172" x="3627438" y="2263775"/>
          <p14:tracePt t="102180" x="3627438" y="2290763"/>
          <p14:tracePt t="102188" x="3627438" y="2297113"/>
          <p14:tracePt t="102196" x="3627438" y="2316163"/>
          <p14:tracePt t="102205" x="3646488" y="2322513"/>
          <p14:tracePt t="102212" x="3646488" y="2328863"/>
          <p14:tracePt t="102220" x="3654425" y="2335213"/>
          <p14:tracePt t="102228" x="3660775" y="2341563"/>
          <p14:tracePt t="102246" x="3673475" y="2362200"/>
          <p14:tracePt t="102252" x="3679825" y="2362200"/>
          <p14:tracePt t="102261" x="3686175" y="2362200"/>
          <p14:tracePt t="102268" x="3705225" y="2374900"/>
          <p14:tracePt t="102278" x="3711575" y="2374900"/>
          <p14:tracePt t="102284" x="3725863" y="2381250"/>
          <p14:tracePt t="102292" x="3732213" y="2381250"/>
          <p14:tracePt t="102300" x="3738563" y="2381250"/>
          <p14:tracePt t="102307" x="3757613" y="2381250"/>
          <p14:tracePt t="102316" x="3763963" y="2381250"/>
          <p14:tracePt t="102324" x="3770313" y="2387600"/>
          <p14:tracePt t="102332" x="3783013" y="2387600"/>
          <p14:tracePt t="102340" x="3789363" y="2387600"/>
          <p14:tracePt t="102348" x="3810000" y="2393950"/>
          <p14:tracePt t="102356" x="3822700" y="2393950"/>
          <p14:tracePt t="102364" x="3829050" y="2393950"/>
          <p14:tracePt t="102372" x="3841750" y="2393950"/>
          <p14:tracePt t="102380" x="3867150" y="2400300"/>
          <p14:tracePt t="102388" x="3894138" y="2400300"/>
          <p14:tracePt t="102396" x="3925888" y="2400300"/>
          <p14:tracePt t="102405" x="3971925" y="2400300"/>
          <p14:tracePt t="102411" x="4016375" y="2400300"/>
          <p14:tracePt t="102420" x="4095750" y="2413000"/>
          <p14:tracePt t="102427" x="4159250" y="2413000"/>
          <p14:tracePt t="102435" x="4237038" y="2427288"/>
          <p14:tracePt t="102443" x="4302125" y="2439988"/>
          <p14:tracePt t="102451" x="4360863" y="2439988"/>
          <p14:tracePt t="102459" x="4451350" y="2439988"/>
          <p14:tracePt t="102467" x="4516438" y="2439988"/>
          <p14:tracePt t="102475" x="4581525" y="2446338"/>
          <p14:tracePt t="102484" x="4627563" y="2459038"/>
          <p14:tracePt t="102492" x="4659313" y="2459038"/>
          <p14:tracePt t="102500" x="4699000" y="2465388"/>
          <p14:tracePt t="102508" x="4724400" y="2465388"/>
          <p14:tracePt t="102515" x="4743450" y="2471738"/>
          <p14:tracePt t="102523" x="4770438" y="2471738"/>
          <p14:tracePt t="102531" x="4808538" y="2484438"/>
          <p14:tracePt t="102539" x="4814888" y="2484438"/>
          <p14:tracePt t="102547" x="4854575" y="2484438"/>
          <p14:tracePt t="102556" x="4886325" y="2484438"/>
          <p14:tracePt t="102563" x="4919663" y="2484438"/>
          <p14:tracePt t="102571" x="4951413" y="2484438"/>
          <p14:tracePt t="102580" x="4991100" y="2484438"/>
          <p14:tracePt t="102588" x="5010150" y="2484438"/>
          <p14:tracePt t="102596" x="5048250" y="2484438"/>
          <p14:tracePt t="102604" x="5068888" y="2484438"/>
          <p14:tracePt t="102612" x="5087938" y="2478088"/>
          <p14:tracePt t="102620" x="5106988" y="2478088"/>
          <p14:tracePt t="102628" x="5133975" y="2471738"/>
          <p14:tracePt t="102636" x="5153025" y="2459038"/>
          <p14:tracePt t="102645" x="5159375" y="2459038"/>
          <p14:tracePt t="102651" x="5165725" y="2452688"/>
          <p14:tracePt t="102660" x="5172075" y="2452688"/>
          <p14:tracePt t="102667" x="5184775" y="2433638"/>
          <p14:tracePt t="102676" x="5191125" y="2427288"/>
          <p14:tracePt t="102684" x="5205413" y="2413000"/>
          <p14:tracePt t="102692" x="5211763" y="2406650"/>
          <p14:tracePt t="102700" x="5218113" y="2400300"/>
          <p14:tracePt t="102708" x="5224463" y="2393950"/>
          <p14:tracePt t="102715" x="5230813" y="2381250"/>
          <p14:tracePt t="102731" x="5230813" y="2374900"/>
          <p14:tracePt t="102739" x="5237163" y="2362200"/>
          <p14:tracePt t="102747" x="5237163" y="2355850"/>
          <p14:tracePt t="102755" x="5237163" y="2341563"/>
          <p14:tracePt t="102764" x="5237163" y="2335213"/>
          <p14:tracePt t="102772" x="5237163" y="2322513"/>
          <p14:tracePt t="102780" x="5237163" y="2303463"/>
          <p14:tracePt t="102788" x="5237163" y="2297113"/>
          <p14:tracePt t="102796" x="5237163" y="2284413"/>
          <p14:tracePt t="102812" x="5237163" y="2263775"/>
          <p14:tracePt t="102820" x="5230813" y="2244725"/>
          <p14:tracePt t="102828" x="5230813" y="2232025"/>
          <p14:tracePt t="102836" x="5211763" y="2206625"/>
          <p14:tracePt t="102846" x="5184775" y="2166938"/>
          <p14:tracePt t="102852" x="5165725" y="2154238"/>
          <p14:tracePt t="102860" x="5140325" y="2128838"/>
          <p14:tracePt t="102867" x="5127625" y="2108200"/>
          <p14:tracePt t="102879" x="5087938" y="2082800"/>
          <p14:tracePt t="102884" x="5062538" y="2063750"/>
          <p14:tracePt t="102892" x="5022850" y="2036763"/>
          <p14:tracePt t="102900" x="4991100" y="2017713"/>
          <p14:tracePt t="102908" x="4938713" y="2005013"/>
          <p14:tracePt t="102918" x="4926013" y="1992313"/>
          <p14:tracePt t="102929" x="4886325" y="1985963"/>
          <p14:tracePt t="102932" x="4835525" y="1958975"/>
          <p14:tracePt t="102940" x="4814888" y="1958975"/>
          <p14:tracePt t="102949" x="4776788" y="1952625"/>
          <p14:tracePt t="102956" x="4743450" y="1946275"/>
          <p14:tracePt t="102964" x="4718050" y="1946275"/>
          <p14:tracePt t="102971" x="4692650" y="1946275"/>
          <p14:tracePt t="102980" x="4678363" y="1946275"/>
          <p14:tracePt t="102988" x="4652963" y="1946275"/>
          <p14:tracePt t="102996" x="4621213" y="1946275"/>
          <p14:tracePt t="103005" x="4606925" y="1946275"/>
          <p14:tracePt t="103012" x="4581525" y="1946275"/>
          <p14:tracePt t="103020" x="4556125" y="1946275"/>
          <p14:tracePt t="103029" x="4510088" y="1946275"/>
          <p14:tracePt t="103036" x="4491038" y="1946275"/>
          <p14:tracePt t="103047" x="4457700" y="1946275"/>
          <p14:tracePt t="103052" x="4419600" y="1958975"/>
          <p14:tracePt t="103062" x="4386263" y="1965325"/>
          <p14:tracePt t="103068" x="4360863" y="1965325"/>
          <p14:tracePt t="103080" x="4335463" y="1971675"/>
          <p14:tracePt t="103084" x="4295775" y="1992313"/>
          <p14:tracePt t="103092" x="4283075" y="1992313"/>
          <p14:tracePt t="103101" x="4257675" y="2011363"/>
          <p14:tracePt t="103109" x="4244975" y="2024063"/>
          <p14:tracePt t="103116" x="4224338" y="2024063"/>
          <p14:tracePt t="103124" x="4211638" y="2043113"/>
          <p14:tracePt t="103132" x="4198938" y="2051050"/>
          <p14:tracePt t="103140" x="4179888" y="2063750"/>
          <p14:tracePt t="103148" x="4173538" y="2070100"/>
          <p14:tracePt t="103156" x="4173538" y="2076450"/>
          <p14:tracePt t="103164" x="4165600" y="2082800"/>
          <p14:tracePt t="103172" x="4159250" y="2089150"/>
          <p14:tracePt t="103181" x="4152900" y="2095500"/>
          <p14:tracePt t="103196" x="4152900" y="2101850"/>
          <p14:tracePt t="103203" x="4152900" y="2114550"/>
          <p14:tracePt t="103211" x="4152900" y="2135188"/>
          <p14:tracePt t="103219" x="4152900" y="2141538"/>
          <p14:tracePt t="103227" x="4152900" y="2147888"/>
          <p14:tracePt t="103235" x="4152900" y="2160588"/>
          <p14:tracePt t="103245" x="4152900" y="2179638"/>
          <p14:tracePt t="103251" x="4152900" y="2185988"/>
          <p14:tracePt t="103259" x="4152900" y="2206625"/>
          <p14:tracePt t="103268" x="4152900" y="2219325"/>
          <p14:tracePt t="103280" x="4173538" y="2232025"/>
          <p14:tracePt t="103284" x="4179888" y="2238375"/>
          <p14:tracePt t="103292" x="4192588" y="2257425"/>
          <p14:tracePt t="103300" x="4211638" y="2284413"/>
          <p14:tracePt t="103309" x="4224338" y="2297113"/>
          <p14:tracePt t="103317" x="4230688" y="2297113"/>
          <p14:tracePt t="103324" x="4237038" y="2303463"/>
          <p14:tracePt t="103332" x="4251325" y="2309813"/>
          <p14:tracePt t="103340" x="4270375" y="2328863"/>
          <p14:tracePt t="103348" x="4276725" y="2328863"/>
          <p14:tracePt t="103365" x="4295775" y="2335213"/>
          <p14:tracePt t="103372" x="4308475" y="2335213"/>
          <p14:tracePt t="103380" x="4329113" y="2341563"/>
          <p14:tracePt t="103388" x="4354513" y="2349500"/>
          <p14:tracePt t="103396" x="4367213" y="2362200"/>
          <p14:tracePt t="103404" x="4406900" y="2374900"/>
          <p14:tracePt t="103411" x="4425950" y="2374900"/>
          <p14:tracePt t="103420" x="4465638" y="2387600"/>
          <p14:tracePt t="103429" x="4510088" y="2393950"/>
          <p14:tracePt t="103436" x="4562475" y="2406650"/>
          <p14:tracePt t="103447" x="4606925" y="2406650"/>
          <p14:tracePt t="103453" x="4672013" y="2406650"/>
          <p14:tracePt t="103463" x="4730750" y="2406650"/>
          <p14:tracePt t="103469" x="4808538" y="2406650"/>
          <p14:tracePt t="103476" x="4867275" y="2406650"/>
          <p14:tracePt t="103484" x="4957763" y="2406650"/>
          <p14:tracePt t="103493" x="5035550" y="2406650"/>
          <p14:tracePt t="103500" x="5100638" y="2406650"/>
          <p14:tracePt t="103508" x="5159375" y="2406650"/>
          <p14:tracePt t="103516" x="5205413" y="2406650"/>
          <p14:tracePt t="103524" x="5243513" y="2406650"/>
          <p14:tracePt t="103532" x="5289550" y="2406650"/>
          <p14:tracePt t="103540" x="5321300" y="2406650"/>
          <p14:tracePt t="103547" x="5348288" y="2406650"/>
          <p14:tracePt t="103556" x="5380038" y="2406650"/>
          <p14:tracePt t="103565" x="5405438" y="2406650"/>
          <p14:tracePt t="103572" x="5451475" y="2406650"/>
          <p14:tracePt t="103580" x="5483225" y="2400300"/>
          <p14:tracePt t="103588" x="5535613" y="2393950"/>
          <p14:tracePt t="103596" x="5581650" y="2393950"/>
          <p14:tracePt t="103604" x="5619750" y="2362200"/>
          <p14:tracePt t="103612" x="5653088" y="2362200"/>
          <p14:tracePt t="103620" x="5697538" y="2362200"/>
          <p14:tracePt t="103629" x="5724525" y="2355850"/>
          <p14:tracePt t="103636" x="5756275" y="2349500"/>
          <p14:tracePt t="103647" x="5762625" y="2349500"/>
          <p14:tracePt t="103663" x="5768975" y="2349500"/>
          <p14:tracePt t="103669" x="5775325" y="2341563"/>
          <p14:tracePt t="103693" x="5781675" y="2341563"/>
          <p14:tracePt t="103724" x="5789613" y="2335213"/>
          <p14:tracePt t="103732" x="5795963" y="2328863"/>
          <p14:tracePt t="103748" x="5802313" y="2322513"/>
          <p14:tracePt t="103764" x="5802313" y="2316163"/>
          <p14:tracePt t="103772" x="5802313" y="2309813"/>
          <p14:tracePt t="103796" x="5802313" y="2303463"/>
          <p14:tracePt t="103820" x="5802313" y="2290763"/>
          <p14:tracePt t="103852" x="5802313" y="2284413"/>
          <p14:tracePt t="103861" x="5802313" y="2263775"/>
          <p14:tracePt t="103876" x="5802313" y="2257425"/>
          <p14:tracePt t="103884" x="5802313" y="2244725"/>
          <p14:tracePt t="103892" x="5795963" y="2238375"/>
          <p14:tracePt t="103900" x="5775325" y="2219325"/>
          <p14:tracePt t="103907" x="5756275" y="2200275"/>
          <p14:tracePt t="103916" x="5710238" y="2179638"/>
          <p14:tracePt t="103924" x="5672138" y="2160588"/>
          <p14:tracePt t="103933" x="5626100" y="2160588"/>
          <p14:tracePt t="103940" x="5554663" y="2114550"/>
          <p14:tracePt t="103948" x="5489575" y="2095500"/>
          <p14:tracePt t="103956" x="5399088" y="2095500"/>
          <p14:tracePt t="103964" x="5321300" y="2070100"/>
          <p14:tracePt t="103972" x="5230813" y="2063750"/>
          <p14:tracePt t="103980" x="5133975" y="2051050"/>
          <p14:tracePt t="103988" x="5056188" y="2024063"/>
          <p14:tracePt t="103996" x="4991100" y="2024063"/>
          <p14:tracePt t="104005" x="4957763" y="2017713"/>
          <p14:tracePt t="104012" x="4932363" y="2017713"/>
          <p14:tracePt t="104021" x="4899025" y="2011363"/>
          <p14:tracePt t="104029" x="4886325" y="2011363"/>
          <p14:tracePt t="104036" x="4867275" y="2011363"/>
          <p14:tracePt t="104045" x="4854575" y="2011363"/>
          <p14:tracePt t="104051" x="4841875" y="2011363"/>
          <p14:tracePt t="104061" x="4827588" y="2011363"/>
          <p14:tracePt t="104067" x="4821238" y="2011363"/>
          <p14:tracePt t="104075" x="4795838" y="2011363"/>
          <p14:tracePt t="104083" x="4776788" y="2011363"/>
          <p14:tracePt t="104091" x="4749800" y="2011363"/>
          <p14:tracePt t="104099" x="4705350" y="2011363"/>
          <p14:tracePt t="104107" x="4659313" y="2011363"/>
          <p14:tracePt t="104115" x="4587875" y="2043113"/>
          <p14:tracePt t="104123" x="4522788" y="2070100"/>
          <p14:tracePt t="104132" x="4478338" y="2076450"/>
          <p14:tracePt t="104140" x="4406900" y="2101850"/>
          <p14:tracePt t="104148" x="4386263" y="2108200"/>
          <p14:tracePt t="104156" x="4348163" y="2114550"/>
          <p14:tracePt t="104164" x="4322763" y="2120900"/>
          <p14:tracePt t="104172" x="4316413" y="2128838"/>
          <p14:tracePt t="104188" x="4308475" y="2128838"/>
          <p14:tracePt t="104196" x="4302125" y="2135188"/>
          <p14:tracePt t="104252" x="4302125" y="2141538"/>
          <p14:tracePt t="104276" x="4295775" y="2160588"/>
          <p14:tracePt t="104308" x="4295775" y="2166938"/>
          <p14:tracePt t="104326" x="4295775" y="2173288"/>
          <p14:tracePt t="104348" x="4295775" y="2179638"/>
          <p14:tracePt t="104364" x="4295775" y="2185988"/>
          <p14:tracePt t="104380" x="4295775" y="2192338"/>
          <p14:tracePt t="104388" x="4302125" y="2200275"/>
          <p14:tracePt t="104395" x="4308475" y="2206625"/>
          <p14:tracePt t="104412" x="4316413" y="2212975"/>
          <p14:tracePt t="104420" x="4322763" y="2212975"/>
          <p14:tracePt t="104430" x="4329113" y="2212975"/>
          <p14:tracePt t="104436" x="4341813" y="2219325"/>
          <p14:tracePt t="104444" x="4348163" y="2219325"/>
          <p14:tracePt t="104452" x="4373563" y="2225675"/>
          <p14:tracePt t="104464" x="4386263" y="2225675"/>
          <p14:tracePt t="104468" x="4394200" y="2225675"/>
          <p14:tracePt t="104476" x="4406900" y="2232025"/>
          <p14:tracePt t="104485" x="4445000" y="2232025"/>
          <p14:tracePt t="104494" x="4465638" y="2232025"/>
          <p14:tracePt t="104500" x="4510088" y="2232025"/>
          <p14:tracePt t="104508" x="4556125" y="2232025"/>
          <p14:tracePt t="104516" x="4621213" y="2232025"/>
          <p14:tracePt t="104525" x="4678363" y="2232025"/>
          <p14:tracePt t="104532" x="4743450" y="2232025"/>
          <p14:tracePt t="104540" x="4802188" y="2232025"/>
          <p14:tracePt t="104548" x="4892675" y="2232025"/>
          <p14:tracePt t="104556" x="4945063" y="2232025"/>
          <p14:tracePt t="104565" x="4991100" y="2232025"/>
          <p14:tracePt t="104572" x="5035550" y="2232025"/>
          <p14:tracePt t="104580" x="5068888" y="2232025"/>
          <p14:tracePt t="104588" x="5106988" y="2232025"/>
          <p14:tracePt t="104596" x="5127625" y="2232025"/>
          <p14:tracePt t="104604" x="5153025" y="2232025"/>
          <p14:tracePt t="104613" x="5184775" y="2232025"/>
          <p14:tracePt t="104620" x="5211763" y="2232025"/>
          <p14:tracePt t="104630" x="5268913" y="2232025"/>
          <p14:tracePt t="104635" x="5327650" y="2232025"/>
          <p14:tracePt t="104643" x="5405438" y="2232025"/>
          <p14:tracePt t="104651" x="5451475" y="2232025"/>
          <p14:tracePt t="104661" x="5516563" y="2232025"/>
          <p14:tracePt t="104667" x="5575300" y="2232025"/>
          <p14:tracePt t="104676" x="5626100" y="2232025"/>
          <p14:tracePt t="104683" x="5659438" y="2232025"/>
          <p14:tracePt t="104692" x="5691188" y="2232025"/>
          <p14:tracePt t="104699" x="5724525" y="2232025"/>
          <p14:tracePt t="104707" x="5749925" y="2232025"/>
          <p14:tracePt t="104715" x="5762625" y="2232025"/>
          <p14:tracePt t="104723" x="5781675" y="2232025"/>
          <p14:tracePt t="104731" x="5795963" y="2232025"/>
          <p14:tracePt t="104739" x="5815013" y="2232025"/>
          <p14:tracePt t="104747" x="5840413" y="2232025"/>
          <p14:tracePt t="104755" x="5873750" y="2232025"/>
          <p14:tracePt t="104763" x="5899150" y="2232025"/>
          <p14:tracePt t="104772" x="5930900" y="2232025"/>
          <p14:tracePt t="104780" x="5976938" y="2232025"/>
          <p14:tracePt t="104788" x="6016625" y="2232025"/>
          <p14:tracePt t="104796" x="6035675" y="2232025"/>
          <p14:tracePt t="104804" x="6061075" y="2232025"/>
          <p14:tracePt t="104813" x="6088063" y="2232025"/>
          <p14:tracePt t="104820" x="6113463" y="2232025"/>
          <p14:tracePt t="104830" x="6126163" y="2232025"/>
          <p14:tracePt t="104836" x="6151563" y="2232025"/>
          <p14:tracePt t="104846" x="6159500" y="2232025"/>
          <p14:tracePt t="104852" x="6184900" y="2232025"/>
          <p14:tracePt t="104860" x="6191250" y="2232025"/>
          <p14:tracePt t="104868" x="6203950" y="2232025"/>
          <p14:tracePt t="104876" x="6229350" y="2232025"/>
          <p14:tracePt t="104884" x="6237288" y="2238375"/>
          <p14:tracePt t="104892" x="6256338" y="2238375"/>
          <p14:tracePt t="104900" x="6275388" y="2238375"/>
          <p14:tracePt t="104908" x="6281738" y="2238375"/>
          <p14:tracePt t="104916" x="6288088" y="2238375"/>
          <p14:tracePt t="104932" x="6300788" y="2238375"/>
          <p14:tracePt t="104972" x="6315075" y="2238375"/>
          <p14:tracePt t="105245" x="0" y="0"/>
        </p14:tracePtLst>
        <p14:tracePtLst>
          <p14:tracePt t="109623" x="2024063" y="2179638"/>
          <p14:tracePt t="109732" x="2017713" y="2179638"/>
          <p14:tracePt t="109748" x="2005013" y="2179638"/>
          <p14:tracePt t="109756" x="2005013" y="2185988"/>
          <p14:tracePt t="109764" x="2005013" y="2200275"/>
          <p14:tracePt t="109772" x="2005013" y="2225675"/>
          <p14:tracePt t="109780" x="2005013" y="2238375"/>
          <p14:tracePt t="109788" x="2005013" y="2278063"/>
          <p14:tracePt t="109798" x="2024063" y="2297113"/>
          <p14:tracePt t="109804" x="2038350" y="2316163"/>
          <p14:tracePt t="109812" x="2063750" y="2335213"/>
          <p14:tracePt t="109820" x="2089150" y="2341563"/>
          <p14:tracePt t="109830" x="2103438" y="2349500"/>
          <p14:tracePt t="109836" x="2128838" y="2349500"/>
          <p14:tracePt t="109844" x="2160588" y="2355850"/>
          <p14:tracePt t="109852" x="2187575" y="2355850"/>
          <p14:tracePt t="109860" x="2219325" y="2355850"/>
          <p14:tracePt t="109869" x="2244725" y="2355850"/>
          <p14:tracePt t="109876" x="2290763" y="2368550"/>
          <p14:tracePt t="109886" x="2343150" y="2368550"/>
          <p14:tracePt t="109892" x="2374900" y="2374900"/>
          <p14:tracePt t="109900" x="2420938" y="2374900"/>
          <p14:tracePt t="109908" x="2486025" y="2374900"/>
          <p14:tracePt t="109918" x="2530475" y="2374900"/>
          <p14:tracePt t="109924" x="2563813" y="2374900"/>
          <p14:tracePt t="109934" x="2622550" y="2374900"/>
          <p14:tracePt t="109940" x="2679700" y="2374900"/>
          <p14:tracePt t="109948" x="2706688" y="2374900"/>
          <p14:tracePt t="109956" x="2751138" y="2374900"/>
          <p14:tracePt t="109964" x="2784475" y="2374900"/>
          <p14:tracePt t="109972" x="2822575" y="2374900"/>
          <p14:tracePt t="109980" x="2843213" y="2374900"/>
          <p14:tracePt t="109988" x="2862263" y="2374900"/>
          <p14:tracePt t="109996" x="2894013" y="2374900"/>
          <p14:tracePt t="110004" x="2906713" y="2368550"/>
          <p14:tracePt t="110012" x="2933700" y="2368550"/>
          <p14:tracePt t="110020" x="2959100" y="2349500"/>
          <p14:tracePt t="110028" x="2965450" y="2341563"/>
          <p14:tracePt t="110036" x="2978150" y="2341563"/>
          <p14:tracePt t="110044" x="3005138" y="2322513"/>
          <p14:tracePt t="110053" x="3011488" y="2316163"/>
          <p14:tracePt t="110060" x="3017838" y="2316163"/>
          <p14:tracePt t="110069" x="3030538" y="2303463"/>
          <p14:tracePt t="110084" x="3036888" y="2297113"/>
          <p14:tracePt t="110100" x="3043238" y="2290763"/>
          <p14:tracePt t="110188" x="3043238" y="2284413"/>
          <p14:tracePt t="110197" x="3036888" y="2284413"/>
          <p14:tracePt t="110204" x="3024188" y="2316163"/>
          <p14:tracePt t="110212" x="2992438" y="2355850"/>
          <p14:tracePt t="110220" x="2984500" y="2393950"/>
          <p14:tracePt t="110230" x="2984500" y="2427288"/>
          <p14:tracePt t="110236" x="2984500" y="2459038"/>
          <p14:tracePt t="110244" x="2984500" y="2471738"/>
          <p14:tracePt t="110252" x="2984500" y="2498725"/>
          <p14:tracePt t="110260" x="3011488" y="2517775"/>
          <p14:tracePt t="110269" x="3049588" y="2536825"/>
          <p14:tracePt t="110276" x="3095625" y="2543175"/>
          <p14:tracePt t="110284" x="3135313" y="2562225"/>
          <p14:tracePt t="110292" x="3186113" y="2568575"/>
          <p14:tracePt t="110301" x="3213100" y="2589213"/>
          <p14:tracePt t="110308" x="3232150" y="2589213"/>
          <p14:tracePt t="110318" x="3251200" y="2589213"/>
          <p14:tracePt t="110323" x="3263900" y="2595563"/>
          <p14:tracePt t="110347" x="3270250" y="2595563"/>
          <p14:tracePt t="110430" x="3276600" y="2595563"/>
          <p14:tracePt t="110436" x="3276600" y="2576513"/>
          <p14:tracePt t="110444" x="3276600" y="2549525"/>
          <p14:tracePt t="110452" x="3276600" y="2524125"/>
          <p14:tracePt t="110460" x="3276600" y="2517775"/>
          <p14:tracePt t="110469" x="3263900" y="2490788"/>
          <p14:tracePt t="110476" x="3244850" y="2471738"/>
          <p14:tracePt t="110485" x="3219450" y="2452688"/>
          <p14:tracePt t="110492" x="3192463" y="2427288"/>
          <p14:tracePt t="110501" x="3186113" y="2419350"/>
          <p14:tracePt t="110508" x="3179763" y="2413000"/>
          <p14:tracePt t="110516" x="3167063" y="2413000"/>
          <p14:tracePt t="110525" x="3160713" y="2406650"/>
          <p14:tracePt t="110996" x="3160713" y="2400300"/>
          <p14:tracePt t="111012" x="3167063" y="2400300"/>
          <p14:tracePt t="111020" x="3186113" y="2400300"/>
          <p14:tracePt t="111028" x="3205163" y="2400300"/>
          <p14:tracePt t="111036" x="3213100" y="2400300"/>
          <p14:tracePt t="111044" x="3232150" y="2400300"/>
          <p14:tracePt t="111053" x="3263900" y="2400300"/>
          <p14:tracePt t="111060" x="3290888" y="2400300"/>
          <p14:tracePt t="111068" x="3322638" y="2400300"/>
          <p14:tracePt t="111076" x="3354388" y="2400300"/>
          <p14:tracePt t="111088" x="3394075" y="2400300"/>
          <p14:tracePt t="111092" x="3452813" y="2400300"/>
          <p14:tracePt t="111100" x="3497263" y="2400300"/>
          <p14:tracePt t="111108" x="3530600" y="2400300"/>
          <p14:tracePt t="111116" x="3562350" y="2400300"/>
          <p14:tracePt t="111124" x="3589338" y="2400300"/>
          <p14:tracePt t="111132" x="3602038" y="2400300"/>
          <p14:tracePt t="111140" x="3608388" y="2400300"/>
          <p14:tracePt t="111148" x="3633788" y="2400300"/>
          <p14:tracePt t="111156" x="3640138" y="2400300"/>
          <p14:tracePt t="111164" x="3654425" y="2393950"/>
          <p14:tracePt t="111172" x="3686175" y="2393950"/>
          <p14:tracePt t="111180" x="3711575" y="2393950"/>
          <p14:tracePt t="111188" x="3744913" y="2387600"/>
          <p14:tracePt t="111196" x="3795713" y="2381250"/>
          <p14:tracePt t="111204" x="3829050" y="2381250"/>
          <p14:tracePt t="111212" x="3875088" y="2381250"/>
          <p14:tracePt t="111220" x="3919538" y="2368550"/>
          <p14:tracePt t="111229" x="3971925" y="2368550"/>
          <p14:tracePt t="111236" x="4016375" y="2355850"/>
          <p14:tracePt t="111244" x="4068763" y="2355850"/>
          <p14:tracePt t="111254" x="4087813" y="2355850"/>
          <p14:tracePt t="111260" x="4114800" y="2349500"/>
          <p14:tracePt t="111268" x="4140200" y="2349500"/>
          <p14:tracePt t="111276" x="4152900" y="2349500"/>
          <p14:tracePt t="111284" x="4165600" y="2349500"/>
          <p14:tracePt t="111292" x="4192588" y="2349500"/>
          <p14:tracePt t="111300" x="4205288" y="2349500"/>
          <p14:tracePt t="111308" x="4224338" y="2349500"/>
          <p14:tracePt t="111316" x="4237038" y="2341563"/>
          <p14:tracePt t="111324" x="4244975" y="2341563"/>
          <p14:tracePt t="111332" x="4257675" y="2341563"/>
          <p14:tracePt t="111340" x="4264025" y="2341563"/>
          <p14:tracePt t="111348" x="4276725" y="2341563"/>
          <p14:tracePt t="111356" x="4283075" y="2341563"/>
          <p14:tracePt t="111364" x="4302125" y="2341563"/>
          <p14:tracePt t="111373" x="4322763" y="2341563"/>
          <p14:tracePt t="111380" x="4341813" y="2341563"/>
          <p14:tracePt t="111388" x="4367213" y="2341563"/>
          <p14:tracePt t="111396" x="4394200" y="2335213"/>
          <p14:tracePt t="111404" x="4419600" y="2335213"/>
          <p14:tracePt t="111412" x="4445000" y="2335213"/>
          <p14:tracePt t="111420" x="4465638" y="2335213"/>
          <p14:tracePt t="111428" x="4484688" y="2335213"/>
          <p14:tracePt t="111436" x="4497388" y="2335213"/>
          <p14:tracePt t="111444" x="4510088" y="2335213"/>
          <p14:tracePt t="111454" x="4537075" y="2335213"/>
          <p14:tracePt t="111460" x="4556125" y="2335213"/>
          <p14:tracePt t="111469" x="4575175" y="2335213"/>
          <p14:tracePt t="111476" x="4594225" y="2335213"/>
          <p14:tracePt t="111487" x="4600575" y="2335213"/>
          <p14:tracePt t="111492" x="4621213" y="2335213"/>
          <p14:tracePt t="111500" x="4627563" y="2335213"/>
          <p14:tracePt t="111508" x="4646613" y="2335213"/>
          <p14:tracePt t="111516" x="4672013" y="2335213"/>
          <p14:tracePt t="111524" x="4692650" y="2335213"/>
          <p14:tracePt t="111532" x="4730750" y="2335213"/>
          <p14:tracePt t="111540" x="4764088" y="2335213"/>
          <p14:tracePt t="111548" x="4789488" y="2335213"/>
          <p14:tracePt t="111556" x="4802188" y="2341563"/>
          <p14:tracePt t="111564" x="4835525" y="2355850"/>
          <p14:tracePt t="111572" x="4860925" y="2355850"/>
          <p14:tracePt t="111580" x="4886325" y="2362200"/>
          <p14:tracePt t="111588" x="4919663" y="2362200"/>
          <p14:tracePt t="111596" x="4945063" y="2362200"/>
          <p14:tracePt t="111604" x="4957763" y="2368550"/>
          <p14:tracePt t="111612" x="4978400" y="2368550"/>
          <p14:tracePt t="111620" x="4991100" y="2368550"/>
          <p14:tracePt t="111628" x="4997450" y="2368550"/>
          <p14:tracePt t="111636" x="5003800" y="2368550"/>
          <p14:tracePt t="111644" x="5010150" y="2368550"/>
          <p14:tracePt t="111660" x="5016500" y="2368550"/>
          <p14:tracePt t="111692" x="5022850" y="2368550"/>
          <p14:tracePt t="111700" x="5029200" y="2368550"/>
          <p14:tracePt t="111724" x="5035550" y="2374900"/>
          <p14:tracePt t="111820" x="5035550" y="2381250"/>
          <p14:tracePt t="111828" x="5035550" y="2387600"/>
          <p14:tracePt t="111836" x="5035550" y="2393950"/>
          <p14:tracePt t="111853" x="5035550" y="2413000"/>
          <p14:tracePt t="111860" x="5016500" y="2433638"/>
          <p14:tracePt t="111869" x="5003800" y="2446338"/>
          <p14:tracePt t="111876" x="4984750" y="2459038"/>
          <p14:tracePt t="111887" x="4978400" y="2465388"/>
          <p14:tracePt t="111893" x="4964113" y="2471738"/>
          <p14:tracePt t="111904" x="4957763" y="2478088"/>
          <p14:tracePt t="111908" x="4938713" y="2490788"/>
          <p14:tracePt t="111916" x="4932363" y="2490788"/>
          <p14:tracePt t="111925" x="4906963" y="2498725"/>
          <p14:tracePt t="111932" x="4892675" y="2517775"/>
          <p14:tracePt t="111947" x="4873625" y="2524125"/>
          <p14:tracePt t="111955" x="4848225" y="2536825"/>
          <p14:tracePt t="111971" x="4821238" y="2549525"/>
          <p14:tracePt t="111979" x="4808538" y="2555875"/>
          <p14:tracePt t="111987" x="4789488" y="2562225"/>
          <p14:tracePt t="111996" x="4770438" y="2562225"/>
          <p14:tracePt t="112004" x="4730750" y="2562225"/>
          <p14:tracePt t="112012" x="4699000" y="2562225"/>
          <p14:tracePt t="112020" x="4652963" y="2562225"/>
          <p14:tracePt t="112028" x="4606925" y="2562225"/>
          <p14:tracePt t="112036" x="4529138" y="2562225"/>
          <p14:tracePt t="112044" x="4471988" y="2562225"/>
          <p14:tracePt t="112053" x="4406900" y="2562225"/>
          <p14:tracePt t="112060" x="4360863" y="2562225"/>
          <p14:tracePt t="112070" x="4295775" y="2562225"/>
          <p14:tracePt t="112076" x="4251325" y="2555875"/>
          <p14:tracePt t="112088" x="4217988" y="2555875"/>
          <p14:tracePt t="112092" x="4159250" y="2549525"/>
          <p14:tracePt t="112100" x="4121150" y="2549525"/>
          <p14:tracePt t="112108" x="4087813" y="2549525"/>
          <p14:tracePt t="112118" x="4016375" y="2536825"/>
          <p14:tracePt t="112124" x="3990975" y="2530475"/>
          <p14:tracePt t="112132" x="3946525" y="2530475"/>
          <p14:tracePt t="112140" x="3925888" y="2524125"/>
          <p14:tracePt t="112148" x="3887788" y="2517775"/>
          <p14:tracePt t="112156" x="3841750" y="2505075"/>
          <p14:tracePt t="112164" x="3816350" y="2505075"/>
          <p14:tracePt t="112172" x="3789363" y="2498725"/>
          <p14:tracePt t="112180" x="3757613" y="2498725"/>
          <p14:tracePt t="112188" x="3711575" y="2484438"/>
          <p14:tracePt t="112196" x="3692525" y="2484438"/>
          <p14:tracePt t="112204" x="3679825" y="2478088"/>
          <p14:tracePt t="112212" x="3667125" y="2478088"/>
          <p14:tracePt t="112220" x="3660775" y="2478088"/>
          <p14:tracePt t="112228" x="3646488" y="2478088"/>
          <p14:tracePt t="112236" x="3640138" y="2478088"/>
          <p14:tracePt t="112244" x="3633788" y="2478088"/>
          <p14:tracePt t="112286" x="3627438" y="2478088"/>
          <p14:tracePt t="112300" x="3621088" y="2478088"/>
          <p14:tracePt t="112308" x="3614738" y="2478088"/>
          <p14:tracePt t="112317" x="3608388" y="2478088"/>
          <p14:tracePt t="112332" x="3602038" y="2478088"/>
          <p14:tracePt t="112460" x="3595688" y="2471738"/>
          <p14:tracePt t="112492" x="3608388" y="2471738"/>
          <p14:tracePt t="112500" x="3627438" y="2471738"/>
          <p14:tracePt t="112508" x="3654425" y="2465388"/>
          <p14:tracePt t="112517" x="3725863" y="2465388"/>
          <p14:tracePt t="112524" x="3816350" y="2465388"/>
          <p14:tracePt t="112532" x="3938588" y="2465388"/>
          <p14:tracePt t="112540" x="4075113" y="2465388"/>
          <p14:tracePt t="112548" x="4192588" y="2465388"/>
          <p14:tracePt t="112556" x="4283075" y="2465388"/>
          <p14:tracePt t="112564" x="4386263" y="2465388"/>
          <p14:tracePt t="112572" x="4484688" y="2465388"/>
          <p14:tracePt t="112580" x="4575175" y="2465388"/>
          <p14:tracePt t="112588" x="4646613" y="2465388"/>
          <p14:tracePt t="112596" x="4724400" y="2465388"/>
          <p14:tracePt t="112604" x="4802188" y="2465388"/>
          <p14:tracePt t="112612" x="4860925" y="2465388"/>
          <p14:tracePt t="112620" x="4926013" y="2465388"/>
          <p14:tracePt t="112628" x="4984750" y="2465388"/>
          <p14:tracePt t="112636" x="5035550" y="2465388"/>
          <p14:tracePt t="112644" x="5094288" y="2465388"/>
          <p14:tracePt t="112654" x="5159375" y="2465388"/>
          <p14:tracePt t="112660" x="5218113" y="2465388"/>
          <p14:tracePt t="112672" x="5283200" y="2465388"/>
          <p14:tracePt t="112676" x="5314950" y="2465388"/>
          <p14:tracePt t="112684" x="5360988" y="2465388"/>
          <p14:tracePt t="112692" x="5392738" y="2465388"/>
          <p14:tracePt t="112704" x="5405438" y="2465388"/>
          <p14:tracePt t="112708" x="5418138" y="2465388"/>
          <p14:tracePt t="112724" x="5426075" y="2459038"/>
          <p14:tracePt t="113012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69DC15CF-C90D-46FC-8B45-43C666070B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925" y="222250"/>
            <a:ext cx="1946275" cy="620713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MEMS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74F53E8C-2896-44A6-B061-323525EB1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0"/>
            <a:ext cx="55054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827A42DB-E9F4-4338-AB96-F006FD2D9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4802188"/>
            <a:ext cx="6731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28D91D-AC1B-46C2-89D4-AE648F98A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61"/>
    </mc:Choice>
    <mc:Fallback>
      <p:transition spd="slow" advTm="3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79" x="7612063" y="4749800"/>
          <p14:tracePt t="6548" x="7605713" y="4743450"/>
          <p14:tracePt t="6557" x="7599363" y="4743450"/>
          <p14:tracePt t="6573" x="7586663" y="4743450"/>
          <p14:tracePt t="6580" x="7567613" y="4729163"/>
          <p14:tracePt t="6596" x="7561263" y="4722813"/>
          <p14:tracePt t="6612" x="7546975" y="4703763"/>
          <p14:tracePt t="6620" x="7546975" y="4697413"/>
          <p14:tracePt t="6638" x="7546975" y="4691063"/>
          <p14:tracePt t="6644" x="7534275" y="4678363"/>
          <p14:tracePt t="6652" x="7534275" y="4672013"/>
          <p14:tracePt t="6660" x="7527925" y="4657725"/>
          <p14:tracePt t="6676" x="7521575" y="4651375"/>
          <p14:tracePt t="6692" x="7508875" y="4645025"/>
          <p14:tracePt t="6701" x="7502525" y="4638675"/>
          <p14:tracePt t="6717" x="7475538" y="4632325"/>
          <p14:tracePt t="6724" x="7469188" y="4632325"/>
          <p14:tracePt t="6735" x="7462838" y="4625975"/>
          <p14:tracePt t="6740" x="7450138" y="4619625"/>
          <p14:tracePt t="6757" x="7437438" y="4606925"/>
          <p14:tracePt t="6764" x="7431088" y="4606925"/>
          <p14:tracePt t="6772" x="7412038" y="4594225"/>
          <p14:tracePt t="6780" x="7404100" y="4594225"/>
          <p14:tracePt t="6788" x="7397750" y="4587875"/>
          <p14:tracePt t="6803" x="7385050" y="4579938"/>
          <p14:tracePt t="6812" x="7378700" y="4573588"/>
          <p14:tracePt t="6820" x="7372350" y="4567238"/>
          <p14:tracePt t="6828" x="7366000" y="4567238"/>
          <p14:tracePt t="6835" x="7359650" y="4560888"/>
          <p14:tracePt t="6843" x="7353300" y="4554538"/>
          <p14:tracePt t="6852" x="7346950" y="4554538"/>
          <p14:tracePt t="6859" x="7340600" y="4554538"/>
          <p14:tracePt t="6868" x="7319963" y="4541838"/>
          <p14:tracePt t="6876" x="7300913" y="4535488"/>
          <p14:tracePt t="6884" x="7294563" y="4535488"/>
          <p14:tracePt t="6891" x="7275513" y="4522788"/>
          <p14:tracePt t="6900" x="7254875" y="4508500"/>
          <p14:tracePt t="6909" x="7242175" y="4502150"/>
          <p14:tracePt t="6917" x="7229475" y="4483100"/>
          <p14:tracePt t="6924" x="7204075" y="4476750"/>
          <p14:tracePt t="6933" x="7177088" y="4470400"/>
          <p14:tracePt t="6941" x="7158038" y="4457700"/>
          <p14:tracePt t="6948" x="7138988" y="4451350"/>
          <p14:tracePt t="6957" x="7112000" y="4445000"/>
          <p14:tracePt t="6964" x="7092950" y="4438650"/>
          <p14:tracePt t="6974" x="7073900" y="4424363"/>
          <p14:tracePt t="6980" x="7048500" y="4418013"/>
          <p14:tracePt t="6989" x="7027863" y="4411663"/>
          <p14:tracePt t="6996" x="7002463" y="4405313"/>
          <p14:tracePt t="7005" x="6989763" y="4398963"/>
          <p14:tracePt t="7012" x="6962775" y="4398963"/>
          <p14:tracePt t="7020" x="6950075" y="4386263"/>
          <p14:tracePt t="7028" x="6937375" y="4386263"/>
          <p14:tracePt t="7036" x="6918325" y="4386263"/>
          <p14:tracePt t="7044" x="6899275" y="4379913"/>
          <p14:tracePt t="7052" x="6872288" y="4373563"/>
          <p14:tracePt t="7060" x="6846888" y="4359275"/>
          <p14:tracePt t="7068" x="6819900" y="4359275"/>
          <p14:tracePt t="7077" x="6788150" y="4359275"/>
          <p14:tracePt t="7084" x="6762750" y="4359275"/>
          <p14:tracePt t="7092" x="6729413" y="4352925"/>
          <p14:tracePt t="7100" x="6691313" y="4346575"/>
          <p14:tracePt t="7109" x="6670675" y="4346575"/>
          <p14:tracePt t="7116" x="6632575" y="4333875"/>
          <p14:tracePt t="7124" x="6586538" y="4333875"/>
          <p14:tracePt t="7133" x="6561138" y="4327525"/>
          <p14:tracePt t="7140" x="6502400" y="4321175"/>
          <p14:tracePt t="7148" x="6477000" y="4308475"/>
          <p14:tracePt t="7157" x="6430963" y="4308475"/>
          <p14:tracePt t="7165" x="6399213" y="4302125"/>
          <p14:tracePt t="7175" x="6334125" y="4289425"/>
          <p14:tracePt t="7180" x="6275388" y="4289425"/>
          <p14:tracePt t="7188" x="6223000" y="4281488"/>
          <p14:tracePt t="7196" x="6191250" y="4281488"/>
          <p14:tracePt t="7205" x="6132513" y="4281488"/>
          <p14:tracePt t="7212" x="6088063" y="4281488"/>
          <p14:tracePt t="7220" x="6054725" y="4281488"/>
          <p14:tracePt t="7228" x="5995988" y="4268788"/>
          <p14:tracePt t="7236" x="5970588" y="4268788"/>
          <p14:tracePt t="7244" x="5924550" y="4268788"/>
          <p14:tracePt t="7252" x="5899150" y="4262438"/>
          <p14:tracePt t="7260" x="5873750" y="4262438"/>
          <p14:tracePt t="7268" x="5859463" y="4262438"/>
          <p14:tracePt t="7276" x="5846763" y="4262438"/>
          <p14:tracePt t="7284" x="5827713" y="4262438"/>
          <p14:tracePt t="7292" x="5821363" y="4262438"/>
          <p14:tracePt t="7300" x="5808663" y="4262438"/>
          <p14:tracePt t="7308" x="5802313" y="4262438"/>
          <p14:tracePt t="7316" x="5781675" y="4262438"/>
          <p14:tracePt t="7324" x="5768975" y="4262438"/>
          <p14:tracePt t="7332" x="5749925" y="4268788"/>
          <p14:tracePt t="7340" x="5737225" y="4281488"/>
          <p14:tracePt t="7348" x="5710238" y="4289425"/>
          <p14:tracePt t="7356" x="5678488" y="4295775"/>
          <p14:tracePt t="7364" x="5659438" y="4314825"/>
          <p14:tracePt t="7372" x="5632450" y="4327525"/>
          <p14:tracePt t="7380" x="5607050" y="4346575"/>
          <p14:tracePt t="7388" x="5575300" y="4373563"/>
          <p14:tracePt t="7396" x="5541963" y="4398963"/>
          <p14:tracePt t="7404" x="5522913" y="4418013"/>
          <p14:tracePt t="7412" x="5497513" y="4438650"/>
          <p14:tracePt t="7420" x="5476875" y="4470400"/>
          <p14:tracePt t="7428" x="5451475" y="4495800"/>
          <p14:tracePt t="7436" x="5445125" y="4516438"/>
          <p14:tracePt t="7444" x="5418138" y="4541838"/>
          <p14:tracePt t="7459" x="5405438" y="4560888"/>
          <p14:tracePt t="7475" x="5399088" y="4587875"/>
          <p14:tracePt t="7484" x="5399088" y="4613275"/>
          <p14:tracePt t="7492" x="5399088" y="4619625"/>
          <p14:tracePt t="7500" x="5399088" y="4651375"/>
          <p14:tracePt t="7507" x="5399088" y="4657725"/>
          <p14:tracePt t="7516" x="5399088" y="4672013"/>
          <p14:tracePt t="7525" x="5399088" y="4684713"/>
          <p14:tracePt t="7532" x="5405438" y="4703763"/>
          <p14:tracePt t="7541" x="5418138" y="4722813"/>
          <p14:tracePt t="7549" x="5432425" y="4743450"/>
          <p14:tracePt t="7559" x="5457825" y="4768850"/>
          <p14:tracePt t="7564" x="5476875" y="4781550"/>
          <p14:tracePt t="7572" x="5489575" y="4794250"/>
          <p14:tracePt t="7580" x="5516563" y="4806950"/>
          <p14:tracePt t="7588" x="5529263" y="4814888"/>
          <p14:tracePt t="7596" x="5548313" y="4827588"/>
          <p14:tracePt t="7606" x="5575300" y="4827588"/>
          <p14:tracePt t="7612" x="5588000" y="4833938"/>
          <p14:tracePt t="7620" x="5600700" y="4833938"/>
          <p14:tracePt t="7628" x="5613400" y="4833938"/>
          <p14:tracePt t="7638" x="5638800" y="4833938"/>
          <p14:tracePt t="7644" x="5653088" y="4833938"/>
          <p14:tracePt t="7652" x="5678488" y="4833938"/>
          <p14:tracePt t="7661" x="5703888" y="4833938"/>
          <p14:tracePt t="7668" x="5737225" y="4833938"/>
          <p14:tracePt t="7676" x="5781675" y="4833938"/>
          <p14:tracePt t="7684" x="5846763" y="4833938"/>
          <p14:tracePt t="7692" x="5918200" y="4833938"/>
          <p14:tracePt t="7700" x="6029325" y="4833938"/>
          <p14:tracePt t="7708" x="6132513" y="4833938"/>
          <p14:tracePt t="7716" x="6237288" y="4827588"/>
          <p14:tracePt t="7725" x="6359525" y="4814888"/>
          <p14:tracePt t="7732" x="6496050" y="4814888"/>
          <p14:tracePt t="7741" x="6619875" y="4814888"/>
          <p14:tracePt t="7748" x="6756400" y="4814888"/>
          <p14:tracePt t="7759" x="6872288" y="4814888"/>
          <p14:tracePt t="7764" x="6962775" y="4814888"/>
          <p14:tracePt t="7773" x="7054850" y="4814888"/>
          <p14:tracePt t="7780" x="7092950" y="4814888"/>
          <p14:tracePt t="7789" x="7126288" y="4814888"/>
          <p14:tracePt t="7796" x="7151688" y="4806950"/>
          <p14:tracePt t="7804" x="7158038" y="4800600"/>
          <p14:tracePt t="7812" x="7164388" y="4800600"/>
          <p14:tracePt t="7820" x="7170738" y="4794250"/>
          <p14:tracePt t="7837" x="7177088" y="4787900"/>
          <p14:tracePt t="7844" x="7191375" y="4775200"/>
          <p14:tracePt t="7862" x="7197725" y="4749800"/>
          <p14:tracePt t="7868" x="7197725" y="4743450"/>
          <p14:tracePt t="7876" x="7197725" y="4729163"/>
          <p14:tracePt t="7884" x="7204075" y="4710113"/>
          <p14:tracePt t="7893" x="7204075" y="4691063"/>
          <p14:tracePt t="7900" x="7204075" y="4672013"/>
          <p14:tracePt t="7909" x="7204075" y="4665663"/>
          <p14:tracePt t="7916" x="7204075" y="4638675"/>
          <p14:tracePt t="7924" x="7191375" y="4619625"/>
          <p14:tracePt t="7932" x="7191375" y="4606925"/>
          <p14:tracePt t="7941" x="7164388" y="4579938"/>
          <p14:tracePt t="7948" x="7138988" y="4560888"/>
          <p14:tracePt t="7957" x="7112000" y="4535488"/>
          <p14:tracePt t="7964" x="7080250" y="4495800"/>
          <p14:tracePt t="7972" x="7040563" y="4470400"/>
          <p14:tracePt t="7980" x="7002463" y="4451350"/>
          <p14:tracePt t="7988" x="6937375" y="4418013"/>
          <p14:tracePt t="7996" x="6905625" y="4418013"/>
          <p14:tracePt t="8003" x="6840538" y="4386263"/>
          <p14:tracePt t="8012" x="6794500" y="4373563"/>
          <p14:tracePt t="8020" x="6742113" y="4352925"/>
          <p14:tracePt t="8028" x="6678613" y="4333875"/>
          <p14:tracePt t="8036" x="6626225" y="4321175"/>
          <p14:tracePt t="8044" x="6561138" y="4314825"/>
          <p14:tracePt t="8053" x="6529388" y="4295775"/>
          <p14:tracePt t="8063" x="6477000" y="4281488"/>
          <p14:tracePt t="8069" x="6450013" y="4281488"/>
          <p14:tracePt t="8078" x="6392863" y="4275138"/>
          <p14:tracePt t="8084" x="6359525" y="4262438"/>
          <p14:tracePt t="8093" x="6334125" y="4262438"/>
          <p14:tracePt t="8100" x="6300788" y="4262438"/>
          <p14:tracePt t="8108" x="6262688" y="4256088"/>
          <p14:tracePt t="8116" x="6229350" y="4256088"/>
          <p14:tracePt t="8125" x="6203950" y="4256088"/>
          <p14:tracePt t="8132" x="6191250" y="4249738"/>
          <p14:tracePt t="8142" x="6165850" y="4249738"/>
          <p14:tracePt t="8148" x="6151563" y="4249738"/>
          <p14:tracePt t="8159" x="6126163" y="4249738"/>
          <p14:tracePt t="8164" x="6107113" y="4249738"/>
          <p14:tracePt t="8173" x="6088063" y="4256088"/>
          <p14:tracePt t="8180" x="6054725" y="4275138"/>
          <p14:tracePt t="8190" x="6029325" y="4281488"/>
          <p14:tracePt t="8196" x="6008688" y="4302125"/>
          <p14:tracePt t="8204" x="5970588" y="4327525"/>
          <p14:tracePt t="8212" x="5957888" y="4333875"/>
          <p14:tracePt t="8222" x="5945188" y="4352925"/>
          <p14:tracePt t="8228" x="5924550" y="4359275"/>
          <p14:tracePt t="8236" x="5911850" y="4379913"/>
          <p14:tracePt t="8244" x="5905500" y="4386263"/>
          <p14:tracePt t="8252" x="5899150" y="4392613"/>
          <p14:tracePt t="8260" x="5892800" y="4398963"/>
          <p14:tracePt t="8267" x="5892800" y="4405313"/>
          <p14:tracePt t="8275" x="5886450" y="4411663"/>
          <p14:tracePt t="8284" x="5886450" y="4430713"/>
          <p14:tracePt t="8291" x="5886450" y="4445000"/>
          <p14:tracePt t="8300" x="5886450" y="4457700"/>
          <p14:tracePt t="8308" x="5886450" y="4476750"/>
          <p14:tracePt t="8316" x="5886450" y="4495800"/>
          <p14:tracePt t="8325" x="5886450" y="4502150"/>
          <p14:tracePt t="8332" x="5886450" y="4529138"/>
          <p14:tracePt t="8342" x="5886450" y="4541838"/>
          <p14:tracePt t="8347" x="5899150" y="4560888"/>
          <p14:tracePt t="8357" x="5905500" y="4567238"/>
          <p14:tracePt t="8364" x="5924550" y="4587875"/>
          <p14:tracePt t="8373" x="5930900" y="4594225"/>
          <p14:tracePt t="8380" x="5951538" y="4600575"/>
          <p14:tracePt t="8390" x="5957888" y="4619625"/>
          <p14:tracePt t="8396" x="5983288" y="4619625"/>
          <p14:tracePt t="8404" x="5989638" y="4625975"/>
          <p14:tracePt t="8412" x="6002338" y="4638675"/>
          <p14:tracePt t="8422" x="6022975" y="4645025"/>
          <p14:tracePt t="8428" x="6035675" y="4651375"/>
          <p14:tracePt t="8436" x="6042025" y="4672013"/>
          <p14:tracePt t="8444" x="6061075" y="4684713"/>
          <p14:tracePt t="8453" x="6088063" y="4691063"/>
          <p14:tracePt t="8463" x="6107113" y="4703763"/>
          <p14:tracePt t="8468" x="6159500" y="4710113"/>
          <p14:tracePt t="8478" x="6210300" y="4729163"/>
          <p14:tracePt t="8484" x="6269038" y="4743450"/>
          <p14:tracePt t="8492" x="6340475" y="4775200"/>
          <p14:tracePt t="8500" x="6418263" y="4800600"/>
          <p14:tracePt t="8509" x="6483350" y="4806950"/>
          <p14:tracePt t="8517" x="6561138" y="4846638"/>
          <p14:tracePt t="8525" x="6613525" y="4852988"/>
          <p14:tracePt t="8533" x="6657975" y="4865688"/>
          <p14:tracePt t="8542" x="6697663" y="4872038"/>
          <p14:tracePt t="8548" x="6710363" y="4872038"/>
          <p14:tracePt t="8558" x="6723063" y="4872038"/>
          <p14:tracePt t="8564" x="6742113" y="4872038"/>
          <p14:tracePt t="8572" x="6750050" y="4872038"/>
          <p14:tracePt t="8580" x="6762750" y="4872038"/>
          <p14:tracePt t="8588" x="6775450" y="4872038"/>
          <p14:tracePt t="8596" x="6788150" y="4872038"/>
          <p14:tracePt t="8604" x="6800850" y="4872038"/>
          <p14:tracePt t="8612" x="6827838" y="4872038"/>
          <p14:tracePt t="8620" x="6853238" y="4872038"/>
          <p14:tracePt t="8628" x="6865938" y="4872038"/>
          <p14:tracePt t="8635" x="6905625" y="4859338"/>
          <p14:tracePt t="8643" x="6924675" y="4859338"/>
          <p14:tracePt t="8652" x="6977063" y="4840288"/>
          <p14:tracePt t="8660" x="7021513" y="4833938"/>
          <p14:tracePt t="8668" x="7086600" y="4821238"/>
          <p14:tracePt t="8676" x="7138988" y="4814888"/>
          <p14:tracePt t="8684" x="7170738" y="4800600"/>
          <p14:tracePt t="8692" x="7223125" y="4768850"/>
          <p14:tracePt t="8700" x="7248525" y="4768850"/>
          <p14:tracePt t="8709" x="7275513" y="4762500"/>
          <p14:tracePt t="8716" x="7288213" y="4756150"/>
          <p14:tracePt t="8725" x="7294563" y="4749800"/>
          <p14:tracePt t="8732" x="7313613" y="4737100"/>
          <p14:tracePt t="8741" x="7319963" y="4737100"/>
          <p14:tracePt t="8748" x="7326313" y="4729163"/>
          <p14:tracePt t="8757" x="7346950" y="4710113"/>
          <p14:tracePt t="8772" x="7366000" y="4684713"/>
          <p14:tracePt t="8780" x="7372350" y="4672013"/>
          <p14:tracePt t="8789" x="7385050" y="4657725"/>
          <p14:tracePt t="8796" x="7391400" y="4638675"/>
          <p14:tracePt t="8804" x="7404100" y="4625975"/>
          <p14:tracePt t="8812" x="7412038" y="4619625"/>
          <p14:tracePt t="8822" x="7418388" y="4606925"/>
          <p14:tracePt t="8828" x="7431088" y="4587875"/>
          <p14:tracePt t="8836" x="7450138" y="4560888"/>
          <p14:tracePt t="8843" x="7462838" y="4535488"/>
          <p14:tracePt t="8852" x="7475538" y="4508500"/>
          <p14:tracePt t="8860" x="7502525" y="4495800"/>
          <p14:tracePt t="8868" x="7515225" y="4470400"/>
          <p14:tracePt t="8877" x="7534275" y="4430713"/>
          <p14:tracePt t="8884" x="7540625" y="4424363"/>
          <p14:tracePt t="8892" x="7567613" y="4392613"/>
          <p14:tracePt t="8909" x="7593013" y="4352925"/>
          <p14:tracePt t="8916" x="7631113" y="4302125"/>
          <p14:tracePt t="8925" x="7645400" y="4289425"/>
          <p14:tracePt t="8932" x="7664450" y="4262438"/>
          <p14:tracePt t="8941" x="7689850" y="4210050"/>
          <p14:tracePt t="8948" x="7702550" y="4197350"/>
          <p14:tracePt t="8956" x="7716838" y="4159250"/>
          <p14:tracePt t="8964" x="7729538" y="4146550"/>
          <p14:tracePt t="8972" x="7742238" y="4125913"/>
          <p14:tracePt t="8980" x="7748588" y="4106863"/>
          <p14:tracePt t="8990" x="7761288" y="4087813"/>
          <p14:tracePt t="8996" x="7773988" y="4075113"/>
          <p14:tracePt t="9004" x="7781925" y="4054475"/>
          <p14:tracePt t="9012" x="7800975" y="4029075"/>
          <p14:tracePt t="9028" x="7820025" y="3997325"/>
          <p14:tracePt t="9036" x="7826375" y="3976688"/>
          <p14:tracePt t="9045" x="7839075" y="3963988"/>
          <p14:tracePt t="9052" x="7839075" y="3957638"/>
          <p14:tracePt t="9062" x="7851775" y="3938588"/>
          <p14:tracePt t="9068" x="7859713" y="3919538"/>
          <p14:tracePt t="9076" x="7866063" y="3905250"/>
          <p14:tracePt t="9084" x="7872413" y="3898900"/>
          <p14:tracePt t="9093" x="7872413" y="3892550"/>
          <p14:tracePt t="9100" x="7878763" y="3867150"/>
          <p14:tracePt t="9109" x="7885113" y="3860800"/>
          <p14:tracePt t="9116" x="7885113" y="3854450"/>
          <p14:tracePt t="9125" x="7891463" y="3841750"/>
          <p14:tracePt t="9132" x="7891463" y="3833813"/>
          <p14:tracePt t="9141" x="7891463" y="3827463"/>
          <p14:tracePt t="9148" x="7891463" y="3821113"/>
          <p14:tracePt t="9156" x="7891463" y="3808413"/>
          <p14:tracePt t="9164" x="7891463" y="3795713"/>
          <p14:tracePt t="9172" x="7891463" y="3789363"/>
          <p14:tracePt t="9180" x="7891463" y="3776663"/>
          <p14:tracePt t="9189" x="7891463" y="3749675"/>
          <p14:tracePt t="9196" x="7891463" y="3736975"/>
          <p14:tracePt t="9204" x="7891463" y="3724275"/>
          <p14:tracePt t="9212" x="7891463" y="3698875"/>
          <p14:tracePt t="9223" x="7885113" y="3678238"/>
          <p14:tracePt t="9228" x="7872413" y="3665538"/>
          <p14:tracePt t="9236" x="7866063" y="3640138"/>
          <p14:tracePt t="9245" x="7839075" y="3613150"/>
          <p14:tracePt t="9252" x="7813675" y="3587750"/>
          <p14:tracePt t="9261" x="7800975" y="3575050"/>
          <p14:tracePt t="9267" x="7761288" y="3535363"/>
          <p14:tracePt t="9275" x="7735888" y="3509963"/>
          <p14:tracePt t="9284" x="7696200" y="3478213"/>
          <p14:tracePt t="9293" x="7624763" y="3444875"/>
          <p14:tracePt t="9300" x="7573963" y="3413125"/>
          <p14:tracePt t="9309" x="7521575" y="3367088"/>
          <p14:tracePt t="9316" x="7469188" y="3348038"/>
          <p14:tracePt t="9324" x="7397750" y="3314700"/>
          <p14:tracePt t="9332" x="7332663" y="3282950"/>
          <p14:tracePt t="9340" x="7294563" y="3263900"/>
          <p14:tracePt t="9348" x="7229475" y="3236913"/>
          <p14:tracePt t="9356" x="7164388" y="3217863"/>
          <p14:tracePt t="9364" x="7112000" y="3198813"/>
          <p14:tracePt t="9372" x="7048500" y="3186113"/>
          <p14:tracePt t="9380" x="7015163" y="3165475"/>
          <p14:tracePt t="9388" x="6962775" y="3159125"/>
          <p14:tracePt t="9396" x="6884988" y="3146425"/>
          <p14:tracePt t="9405" x="6819900" y="3127375"/>
          <p14:tracePt t="9412" x="6742113" y="3114675"/>
          <p14:tracePt t="9421" x="6664325" y="3095625"/>
          <p14:tracePt t="9428" x="6586538" y="3081338"/>
          <p14:tracePt t="9437" x="6489700" y="3055938"/>
          <p14:tracePt t="9446" x="6424613" y="3036888"/>
          <p14:tracePt t="9452" x="6334125" y="3024188"/>
          <p14:tracePt t="9461" x="6269038" y="3003550"/>
          <p14:tracePt t="9468" x="6203950" y="2990850"/>
          <p14:tracePt t="9477" x="6138863" y="2990850"/>
          <p14:tracePt t="9484" x="6094413" y="2984500"/>
          <p14:tracePt t="9493" x="6029325" y="2971800"/>
          <p14:tracePt t="9500" x="5976938" y="2959100"/>
          <p14:tracePt t="9509" x="5945188" y="2959100"/>
          <p14:tracePt t="9516" x="5899150" y="2959100"/>
          <p14:tracePt t="9525" x="5873750" y="2959100"/>
          <p14:tracePt t="9532" x="5840413" y="2959100"/>
          <p14:tracePt t="9539" x="5808663" y="2959100"/>
          <p14:tracePt t="9548" x="5775325" y="2959100"/>
          <p14:tracePt t="9556" x="5730875" y="2959100"/>
          <p14:tracePt t="9564" x="5691188" y="2959100"/>
          <p14:tracePt t="9572" x="5672138" y="2959100"/>
          <p14:tracePt t="9579" x="5626100" y="2959100"/>
          <p14:tracePt t="9588" x="5600700" y="2959100"/>
          <p14:tracePt t="9596" x="5554663" y="2959100"/>
          <p14:tracePt t="9604" x="5510213" y="2959100"/>
          <p14:tracePt t="9612" x="5476875" y="2959100"/>
          <p14:tracePt t="9620" x="5438775" y="2959100"/>
          <p14:tracePt t="9628" x="5405438" y="2959100"/>
          <p14:tracePt t="9636" x="5380038" y="2959100"/>
          <p14:tracePt t="9644" x="5360988" y="2959100"/>
          <p14:tracePt t="9652" x="5321300" y="2959100"/>
          <p14:tracePt t="9661" x="5289550" y="2959100"/>
          <p14:tracePt t="9669" x="5256213" y="2959100"/>
          <p14:tracePt t="9678" x="5230813" y="2965450"/>
          <p14:tracePt t="9684" x="5205413" y="2971800"/>
          <p14:tracePt t="9693" x="5191125" y="2978150"/>
          <p14:tracePt t="9700" x="5178425" y="2978150"/>
          <p14:tracePt t="9709" x="5153025" y="2997200"/>
          <p14:tracePt t="9717" x="5127625" y="3003550"/>
          <p14:tracePt t="9724" x="5100638" y="3009900"/>
          <p14:tracePt t="9732" x="5075238" y="3024188"/>
          <p14:tracePt t="9740" x="5062538" y="3030538"/>
          <p14:tracePt t="9748" x="5035550" y="3036888"/>
          <p14:tracePt t="9756" x="5016500" y="3055938"/>
          <p14:tracePt t="9764" x="4991100" y="3068638"/>
          <p14:tracePt t="9772" x="4984750" y="3068638"/>
          <p14:tracePt t="9780" x="4970463" y="3074988"/>
          <p14:tracePt t="9787" x="4945063" y="3095625"/>
          <p14:tracePt t="9796" x="4932363" y="3101975"/>
          <p14:tracePt t="9804" x="4906963" y="3121025"/>
          <p14:tracePt t="9811" x="4892675" y="3127375"/>
          <p14:tracePt t="9820" x="4873625" y="3140075"/>
          <p14:tracePt t="9827" x="4860925" y="3159125"/>
          <p14:tracePt t="9836" x="4841875" y="3165475"/>
          <p14:tracePt t="9843" x="4827588" y="3186113"/>
          <p14:tracePt t="9852" x="4821238" y="3192463"/>
          <p14:tracePt t="9860" x="4814888" y="3192463"/>
          <p14:tracePt t="9868" x="4802188" y="3205163"/>
          <p14:tracePt t="9878" x="4795838" y="3211513"/>
          <p14:tracePt t="9895" x="4789488" y="3217863"/>
          <p14:tracePt t="9900" x="4776788" y="3230563"/>
          <p14:tracePt t="9908" x="4776788" y="3236913"/>
          <p14:tracePt t="9916" x="4770438" y="3257550"/>
          <p14:tracePt t="9924" x="4770438" y="3263900"/>
          <p14:tracePt t="9932" x="4770438" y="3282950"/>
          <p14:tracePt t="9940" x="4770438" y="3295650"/>
          <p14:tracePt t="9948" x="4764088" y="3308350"/>
          <p14:tracePt t="9956" x="4764088" y="3322638"/>
          <p14:tracePt t="9964" x="4757738" y="3341688"/>
          <p14:tracePt t="9972" x="4757738" y="3354388"/>
          <p14:tracePt t="9980" x="4749800" y="3360738"/>
          <p14:tracePt t="9988" x="4749800" y="3367088"/>
          <p14:tracePt t="9996" x="4749800" y="3379788"/>
          <p14:tracePt t="10004" x="4749800" y="3386138"/>
          <p14:tracePt t="10012" x="4749800" y="3400425"/>
          <p14:tracePt t="10021" x="4749800" y="3406775"/>
          <p14:tracePt t="10028" x="4749800" y="3419475"/>
          <p14:tracePt t="10038" x="4764088" y="3444875"/>
          <p14:tracePt t="10044" x="4770438" y="3451225"/>
          <p14:tracePt t="10052" x="4770438" y="3478213"/>
          <p14:tracePt t="10060" x="4776788" y="3490913"/>
          <p14:tracePt t="10068" x="4783138" y="3503613"/>
          <p14:tracePt t="10078" x="4789488" y="3509963"/>
          <p14:tracePt t="10084" x="4795838" y="3529013"/>
          <p14:tracePt t="10093" x="4808538" y="3543300"/>
          <p14:tracePt t="10100" x="4821238" y="3562350"/>
          <p14:tracePt t="10110" x="4835525" y="3568700"/>
          <p14:tracePt t="10132" x="4841875" y="3575050"/>
          <p14:tracePt t="10140" x="4848225" y="3581400"/>
          <p14:tracePt t="10148" x="4854575" y="3587750"/>
          <p14:tracePt t="10164" x="4860925" y="3594100"/>
          <p14:tracePt t="10181" x="4867275" y="3606800"/>
          <p14:tracePt t="10188" x="4886325" y="3621088"/>
          <p14:tracePt t="10196" x="4913313" y="3640138"/>
          <p14:tracePt t="10204" x="4932363" y="3646488"/>
          <p14:tracePt t="10212" x="4984750" y="3665538"/>
          <p14:tracePt t="10220" x="5048250" y="3678238"/>
          <p14:tracePt t="10229" x="5140325" y="3698875"/>
          <p14:tracePt t="10236" x="5249863" y="3736975"/>
          <p14:tracePt t="10243" x="5360988" y="3776663"/>
          <p14:tracePt t="10252" x="5497513" y="3789363"/>
          <p14:tracePt t="10259" x="5594350" y="3833813"/>
          <p14:tracePt t="10268" x="5718175" y="3873500"/>
          <p14:tracePt t="10276" x="5840413" y="3911600"/>
          <p14:tracePt t="10284" x="5951538" y="3944938"/>
          <p14:tracePt t="10292" x="6035675" y="3990975"/>
          <p14:tracePt t="10300" x="6100763" y="4016375"/>
          <p14:tracePt t="10308" x="6151563" y="4035425"/>
          <p14:tracePt t="10316" x="6184900" y="4035425"/>
          <p14:tracePt t="10324" x="6210300" y="4041775"/>
          <p14:tracePt t="10332" x="6256338" y="4054475"/>
          <p14:tracePt t="10341" x="6281738" y="4054475"/>
          <p14:tracePt t="10348" x="6315075" y="4054475"/>
          <p14:tracePt t="10356" x="6372225" y="4054475"/>
          <p14:tracePt t="10364" x="6430963" y="4054475"/>
          <p14:tracePt t="10372" x="6496050" y="4054475"/>
          <p14:tracePt t="10379" x="6554788" y="4054475"/>
          <p14:tracePt t="10388" x="6619875" y="4048125"/>
          <p14:tracePt t="10396" x="6697663" y="4035425"/>
          <p14:tracePt t="10404" x="6775450" y="4016375"/>
          <p14:tracePt t="10414" x="6872288" y="4003675"/>
          <p14:tracePt t="10420" x="6950075" y="3990975"/>
          <p14:tracePt t="10429" x="7015163" y="3983038"/>
          <p14:tracePt t="10436" x="7080250" y="3957638"/>
          <p14:tracePt t="10444" x="7105650" y="3951288"/>
          <p14:tracePt t="10452" x="7151688" y="3932238"/>
          <p14:tracePt t="10462" x="7158038" y="3925888"/>
          <p14:tracePt t="10467" x="7191375" y="3911600"/>
          <p14:tracePt t="10476" x="7197725" y="3905250"/>
          <p14:tracePt t="10484" x="7197725" y="3892550"/>
          <p14:tracePt t="10492" x="7204075" y="3873500"/>
          <p14:tracePt t="10500" x="7204075" y="3867150"/>
          <p14:tracePt t="10507" x="7204075" y="3841750"/>
          <p14:tracePt t="10516" x="7204075" y="3802063"/>
          <p14:tracePt t="10524" x="7204075" y="3783013"/>
          <p14:tracePt t="10533" x="7191375" y="3743325"/>
          <p14:tracePt t="10540" x="7164388" y="3705225"/>
          <p14:tracePt t="10548" x="7132638" y="3665538"/>
          <p14:tracePt t="10556" x="7105650" y="3627438"/>
          <p14:tracePt t="10563" x="7061200" y="3581400"/>
          <p14:tracePt t="10572" x="7021513" y="3543300"/>
          <p14:tracePt t="10579" x="6983413" y="3516313"/>
          <p14:tracePt t="10588" x="6911975" y="3478213"/>
          <p14:tracePt t="10596" x="6846888" y="3432175"/>
          <p14:tracePt t="10604" x="6781800" y="3400425"/>
          <p14:tracePt t="10611" x="6670675" y="3354388"/>
          <p14:tracePt t="10621" x="6573838" y="3328988"/>
          <p14:tracePt t="10627" x="6470650" y="3314700"/>
          <p14:tracePt t="10637" x="6359525" y="3282950"/>
          <p14:tracePt t="10643" x="6249988" y="3257550"/>
          <p14:tracePt t="10652" x="6138863" y="3244850"/>
          <p14:tracePt t="10661" x="6035675" y="3217863"/>
          <p14:tracePt t="10668" x="5938838" y="3205163"/>
          <p14:tracePt t="10676" x="5859463" y="3198813"/>
          <p14:tracePt t="10684" x="5789613" y="3198813"/>
          <p14:tracePt t="10692" x="5710238" y="3198813"/>
          <p14:tracePt t="10700" x="5672138" y="3198813"/>
          <p14:tracePt t="10708" x="5632450" y="3198813"/>
          <p14:tracePt t="10716" x="5613400" y="3198813"/>
          <p14:tracePt t="10724" x="5568950" y="3198813"/>
          <p14:tracePt t="10732" x="5548313" y="3198813"/>
          <p14:tracePt t="10741" x="5510213" y="3198813"/>
          <p14:tracePt t="10748" x="5483225" y="3205163"/>
          <p14:tracePt t="10757" x="5438775" y="3217863"/>
          <p14:tracePt t="10765" x="5373688" y="3236913"/>
          <p14:tracePt t="10772" x="5340350" y="3251200"/>
          <p14:tracePt t="10779" x="5283200" y="3276600"/>
          <p14:tracePt t="10788" x="5218113" y="3314700"/>
          <p14:tracePt t="10796" x="5165725" y="3348038"/>
          <p14:tracePt t="10804" x="5113338" y="3367088"/>
          <p14:tracePt t="10811" x="5075238" y="3406775"/>
          <p14:tracePt t="10820" x="5048250" y="3432175"/>
          <p14:tracePt t="10830" x="5029200" y="3451225"/>
          <p14:tracePt t="10836" x="5016500" y="3471863"/>
          <p14:tracePt t="10844" x="5003800" y="3490913"/>
          <p14:tracePt t="10852" x="5003800" y="3497263"/>
          <p14:tracePt t="10862" x="5003800" y="3516313"/>
          <p14:tracePt t="10868" x="5003800" y="3522663"/>
          <p14:tracePt t="10877" x="5003800" y="3529013"/>
          <p14:tracePt t="10895" x="5022850" y="3568700"/>
          <p14:tracePt t="10900" x="5041900" y="3587750"/>
          <p14:tracePt t="10908" x="5068888" y="3600450"/>
          <p14:tracePt t="10916" x="5100638" y="3621088"/>
          <p14:tracePt t="10926" x="5159375" y="3652838"/>
          <p14:tracePt t="10932" x="5237163" y="3678238"/>
          <p14:tracePt t="10940" x="5314950" y="3698875"/>
          <p14:tracePt t="10948" x="5438775" y="3724275"/>
          <p14:tracePt t="10957" x="5548313" y="3762375"/>
          <p14:tracePt t="10965" x="5703888" y="3789363"/>
          <p14:tracePt t="10972" x="5840413" y="3795713"/>
          <p14:tracePt t="10980" x="5976938" y="3821113"/>
          <p14:tracePt t="10988" x="6113463" y="3833813"/>
          <p14:tracePt t="10996" x="6203950" y="3848100"/>
          <p14:tracePt t="11004" x="6327775" y="3848100"/>
          <p14:tracePt t="11012" x="6418263" y="3848100"/>
          <p14:tracePt t="11020" x="6496050" y="3848100"/>
          <p14:tracePt t="11029" x="6554788" y="3848100"/>
          <p14:tracePt t="11036" x="6586538" y="3848100"/>
          <p14:tracePt t="11044" x="6613525" y="3848100"/>
          <p14:tracePt t="11052" x="6638925" y="3827463"/>
          <p14:tracePt t="11062" x="6664325" y="3821113"/>
          <p14:tracePt t="11068" x="6691313" y="3795713"/>
          <p14:tracePt t="11078" x="6704013" y="3776663"/>
          <p14:tracePt t="11083" x="6729413" y="3749675"/>
          <p14:tracePt t="11093" x="6762750" y="3711575"/>
          <p14:tracePt t="11101" x="6788150" y="3684588"/>
          <p14:tracePt t="11108" x="6794500" y="3659188"/>
          <p14:tracePt t="11116" x="6807200" y="3627438"/>
          <p14:tracePt t="11126" x="6813550" y="3600450"/>
          <p14:tracePt t="11132" x="6813550" y="3575050"/>
          <p14:tracePt t="11141" x="6813550" y="3556000"/>
          <p14:tracePt t="11148" x="6813550" y="3529013"/>
          <p14:tracePt t="11157" x="6813550" y="3497263"/>
          <p14:tracePt t="11166" x="6794500" y="3471863"/>
          <p14:tracePt t="11172" x="6756400" y="3419475"/>
          <p14:tracePt t="11180" x="6710363" y="3379788"/>
          <p14:tracePt t="11188" x="6645275" y="3322638"/>
          <p14:tracePt t="11198" x="6529388" y="3244850"/>
          <p14:tracePt t="11204" x="6418263" y="3186113"/>
          <p14:tracePt t="11214" x="6249988" y="3081338"/>
          <p14:tracePt t="11220" x="6113463" y="3036888"/>
          <p14:tracePt t="11229" x="5951538" y="2965450"/>
          <p14:tracePt t="11236" x="5827713" y="2925763"/>
          <p14:tracePt t="11244" x="5703888" y="2906713"/>
          <p14:tracePt t="11252" x="5581650" y="2867025"/>
          <p14:tracePt t="11262" x="5470525" y="2841625"/>
          <p14:tracePt t="11267" x="5392738" y="2841625"/>
          <p14:tracePt t="11277" x="5314950" y="2841625"/>
          <p14:tracePt t="11285" x="5256213" y="2841625"/>
          <p14:tracePt t="11295" x="5224463" y="2841625"/>
          <p14:tracePt t="11300" x="5159375" y="2867025"/>
          <p14:tracePt t="11308" x="5133975" y="2887663"/>
          <p14:tracePt t="11316" x="5087938" y="2925763"/>
          <p14:tracePt t="11326" x="5062538" y="2952750"/>
          <p14:tracePt t="11332" x="5029200" y="2990850"/>
          <p14:tracePt t="11341" x="5003800" y="3030538"/>
          <p14:tracePt t="11348" x="4978400" y="3095625"/>
          <p14:tracePt t="11356" x="4957763" y="3133725"/>
          <p14:tracePt t="11366" x="4957763" y="3179763"/>
          <p14:tracePt t="11372" x="4957763" y="3224213"/>
          <p14:tracePt t="11379" x="4957763" y="3257550"/>
          <p14:tracePt t="11388" x="4957763" y="3295650"/>
          <p14:tracePt t="11396" x="4964113" y="3341688"/>
          <p14:tracePt t="11404" x="4978400" y="3354388"/>
          <p14:tracePt t="11411" x="5010150" y="3406775"/>
          <p14:tracePt t="11420" x="5048250" y="3444875"/>
          <p14:tracePt t="11427" x="5133975" y="3490913"/>
          <p14:tracePt t="11436" x="5197475" y="3529013"/>
          <p14:tracePt t="11445" x="5276850" y="3535363"/>
          <p14:tracePt t="11452" x="5386388" y="3587750"/>
          <p14:tracePt t="11462" x="5529263" y="3640138"/>
          <p14:tracePt t="11467" x="5653088" y="3671888"/>
          <p14:tracePt t="11480" x="5775325" y="3711575"/>
          <p14:tracePt t="11483" x="5886450" y="3749675"/>
          <p14:tracePt t="11493" x="6022975" y="3789363"/>
          <p14:tracePt t="11500" x="6132513" y="3802063"/>
          <p14:tracePt t="11508" x="6223000" y="3808413"/>
          <p14:tracePt t="11516" x="6300788" y="3821113"/>
          <p14:tracePt t="11524" x="6365875" y="3821113"/>
          <p14:tracePt t="11534" x="6424613" y="3821113"/>
          <p14:tracePt t="11540" x="6464300" y="3808413"/>
          <p14:tracePt t="11548" x="6502400" y="3789363"/>
          <p14:tracePt t="11556" x="6542088" y="3762375"/>
          <p14:tracePt t="11566" x="6554788" y="3736975"/>
          <p14:tracePt t="11572" x="6573838" y="3684588"/>
          <p14:tracePt t="11580" x="6586538" y="3652838"/>
          <p14:tracePt t="11588" x="6586538" y="3606800"/>
          <p14:tracePt t="11597" x="6586538" y="3562350"/>
          <p14:tracePt t="11604" x="6586538" y="3522663"/>
          <p14:tracePt t="11613" x="6573838" y="3490913"/>
          <p14:tracePt t="11623" x="6542088" y="3438525"/>
          <p14:tracePt t="11629" x="6496050" y="3379788"/>
          <p14:tracePt t="11636" x="6399213" y="3308350"/>
          <p14:tracePt t="11645" x="6321425" y="3270250"/>
          <p14:tracePt t="11652" x="6223000" y="3236913"/>
          <p14:tracePt t="11662" x="6113463" y="3173413"/>
          <p14:tracePt t="11668" x="5983288" y="3127375"/>
          <p14:tracePt t="11678" x="5846763" y="3087688"/>
          <p14:tracePt t="11685" x="5672138" y="3049588"/>
          <p14:tracePt t="11696" x="5476875" y="3030538"/>
          <p14:tracePt t="11699" x="5295900" y="2990850"/>
          <p14:tracePt t="11708" x="5146675" y="2978150"/>
          <p14:tracePt t="11716" x="4978400" y="2978150"/>
          <p14:tracePt t="11724" x="4841875" y="2978150"/>
          <p14:tracePt t="11732" x="4724400" y="2978150"/>
          <p14:tracePt t="11740" x="4614863" y="2997200"/>
          <p14:tracePt t="11748" x="4543425" y="3043238"/>
          <p14:tracePt t="11756" x="4503738" y="3068638"/>
          <p14:tracePt t="11763" x="4484688" y="3108325"/>
          <p14:tracePt t="11772" x="4478338" y="3159125"/>
          <p14:tracePt t="11780" x="4465638" y="3217863"/>
          <p14:tracePt t="11788" x="4465638" y="3282950"/>
          <p14:tracePt t="11795" x="4471988" y="3314700"/>
          <p14:tracePt t="11804" x="4503738" y="3386138"/>
          <p14:tracePt t="11811" x="4543425" y="3425825"/>
          <p14:tracePt t="11820" x="4581525" y="3457575"/>
          <p14:tracePt t="11827" x="4665663" y="3503613"/>
          <p14:tracePt t="11836" x="4749800" y="3549650"/>
          <p14:tracePt t="11844" x="4841875" y="3587750"/>
          <p14:tracePt t="11852" x="4964113" y="3621088"/>
          <p14:tracePt t="11863" x="5106988" y="3684588"/>
          <p14:tracePt t="11868" x="5289550" y="3743325"/>
          <p14:tracePt t="11878" x="5470525" y="3783013"/>
          <p14:tracePt t="11895" x="5768975" y="3821113"/>
          <p14:tracePt t="11901" x="5938838" y="3833813"/>
          <p14:tracePt t="11908" x="6061075" y="3833813"/>
          <p14:tracePt t="11915" x="6165850" y="3833813"/>
          <p14:tracePt t="11924" x="6229350" y="3827463"/>
          <p14:tracePt t="11932" x="6269038" y="3789363"/>
          <p14:tracePt t="11940" x="6308725" y="3749675"/>
          <p14:tracePt t="11948" x="6327775" y="3724275"/>
          <p14:tracePt t="11956" x="6327775" y="3665538"/>
          <p14:tracePt t="11964" x="6327775" y="3600450"/>
          <p14:tracePt t="11972" x="6327775" y="3568700"/>
          <p14:tracePt t="11980" x="6327775" y="3522663"/>
          <p14:tracePt t="11988" x="6321425" y="3457575"/>
          <p14:tracePt t="11997" x="6300788" y="3406775"/>
          <p14:tracePt t="12004" x="6269038" y="3354388"/>
          <p14:tracePt t="12013" x="6243638" y="3314700"/>
          <p14:tracePt t="12020" x="6210300" y="3276600"/>
          <p14:tracePt t="12028" x="6203950" y="3270250"/>
          <p14:tracePt t="12036" x="6191250" y="3257550"/>
          <p14:tracePt t="12045" x="6165850" y="3236913"/>
          <p14:tracePt t="12052" x="6151563" y="3230563"/>
          <p14:tracePt t="12063" x="6113463" y="3224213"/>
          <p14:tracePt t="12067" x="6080125" y="3224213"/>
          <p14:tracePt t="12076" x="6048375" y="3211513"/>
          <p14:tracePt t="12084" x="6008688" y="3211513"/>
          <p14:tracePt t="12092" x="5989638" y="3211513"/>
          <p14:tracePt t="12100" x="5951538" y="3211513"/>
          <p14:tracePt t="12108" x="5918200" y="3211513"/>
          <p14:tracePt t="12116" x="5886450" y="3211513"/>
          <p14:tracePt t="12124" x="5840413" y="3211513"/>
          <p14:tracePt t="12132" x="5815013" y="3211513"/>
          <p14:tracePt t="12140" x="5789613" y="3211513"/>
          <p14:tracePt t="12148" x="5781675" y="3211513"/>
          <p14:tracePt t="12156" x="5775325" y="3211513"/>
          <p14:tracePt t="12165" x="5768975" y="3211513"/>
          <p14:tracePt t="12388" x="5768975" y="3217863"/>
          <p14:tracePt t="12395" x="5768975" y="3251200"/>
          <p14:tracePt t="12404" x="5768975" y="3295650"/>
          <p14:tracePt t="12411" x="5768975" y="3328988"/>
          <p14:tracePt t="12420" x="5775325" y="3354388"/>
          <p14:tracePt t="12428" x="5781675" y="3373438"/>
          <p14:tracePt t="12436" x="5802313" y="3386138"/>
          <p14:tracePt t="12444" x="5808663" y="3394075"/>
          <p14:tracePt t="12452" x="5815013" y="3406775"/>
          <p14:tracePt t="12461" x="5827713" y="3425825"/>
          <p14:tracePt t="12468" x="5846763" y="3438525"/>
          <p14:tracePt t="12479" x="5853113" y="3444875"/>
          <p14:tracePt t="12484" x="5867400" y="3463925"/>
          <p14:tracePt t="12492" x="5873750" y="3471863"/>
          <p14:tracePt t="12510" x="5886450" y="3478213"/>
          <p14:tracePt t="12525" x="5892800" y="3478213"/>
          <p14:tracePt t="12532" x="5905500" y="3478213"/>
          <p14:tracePt t="12541" x="5911850" y="3478213"/>
          <p14:tracePt t="12548" x="5938838" y="3478213"/>
          <p14:tracePt t="12557" x="5970588" y="3478213"/>
          <p14:tracePt t="12564" x="5995988" y="3471863"/>
          <p14:tracePt t="12572" x="6022975" y="3463925"/>
          <p14:tracePt t="12582" x="6054725" y="3463925"/>
          <p14:tracePt t="12588" x="6080125" y="3444875"/>
          <p14:tracePt t="12597" x="6107113" y="3438525"/>
          <p14:tracePt t="12604" x="6132513" y="3432175"/>
          <p14:tracePt t="12612" x="6145213" y="3413125"/>
          <p14:tracePt t="12622" x="6159500" y="3413125"/>
          <p14:tracePt t="12629" x="6165850" y="3406775"/>
          <p14:tracePt t="12636" x="6184900" y="3394075"/>
          <p14:tracePt t="12652" x="6191250" y="3379788"/>
          <p14:tracePt t="12668" x="6197600" y="3373438"/>
          <p14:tracePt t="12679" x="6203950" y="3367088"/>
          <p14:tracePt t="13148" x="0" y="0"/>
        </p14:tracePtLst>
        <p14:tracePtLst>
          <p14:tracePt t="14585" x="5308600" y="1323975"/>
          <p14:tracePt t="14589" x="5308600" y="1343025"/>
          <p14:tracePt t="14597" x="5308600" y="1349375"/>
          <p14:tracePt t="14604" x="5308600" y="1362075"/>
          <p14:tracePt t="14612" x="5308600" y="1368425"/>
          <p14:tracePt t="14620" x="5321300" y="1389063"/>
          <p14:tracePt t="14628" x="5327650" y="1389063"/>
          <p14:tracePt t="14636" x="5348288" y="1414463"/>
          <p14:tracePt t="14644" x="5367338" y="1414463"/>
          <p14:tracePt t="14652" x="5380038" y="1420813"/>
          <p14:tracePt t="14660" x="5392738" y="1427163"/>
          <p14:tracePt t="14668" x="5432425" y="1446213"/>
          <p14:tracePt t="14676" x="5457825" y="1452563"/>
          <p14:tracePt t="14684" x="5464175" y="1460500"/>
          <p14:tracePt t="14692" x="5483225" y="1466850"/>
          <p14:tracePt t="14702" x="5535613" y="1479550"/>
          <p14:tracePt t="14708" x="5568950" y="1485900"/>
          <p14:tracePt t="14716" x="5607050" y="1504950"/>
          <p14:tracePt t="14724" x="5684838" y="1517650"/>
          <p14:tracePt t="14731" x="5730875" y="1517650"/>
          <p14:tracePt t="14740" x="5775325" y="1517650"/>
          <p14:tracePt t="14747" x="5827713" y="1524000"/>
          <p14:tracePt t="14756" x="5892800" y="1538288"/>
          <p14:tracePt t="14763" x="5938838" y="1544638"/>
          <p14:tracePt t="14772" x="5983288" y="1544638"/>
          <p14:tracePt t="14780" x="6035675" y="1544638"/>
          <p14:tracePt t="14788" x="6094413" y="1544638"/>
          <p14:tracePt t="14797" x="6138863" y="1544638"/>
          <p14:tracePt t="14804" x="6191250" y="1557338"/>
          <p14:tracePt t="14813" x="6223000" y="1557338"/>
          <p14:tracePt t="14820" x="6281738" y="1557338"/>
          <p14:tracePt t="14832" x="6327775" y="1557338"/>
          <p14:tracePt t="14836" x="6372225" y="1557338"/>
          <p14:tracePt t="14844" x="6424613" y="1557338"/>
          <p14:tracePt t="14852" x="6483350" y="1557338"/>
          <p14:tracePt t="14860" x="6529388" y="1557338"/>
          <p14:tracePt t="14869" x="6592888" y="1557338"/>
          <p14:tracePt t="14876" x="6638925" y="1557338"/>
          <p14:tracePt t="14898" x="6716713" y="1538288"/>
          <p14:tracePt t="14901" x="6735763" y="1538288"/>
          <p14:tracePt t="14909" x="6762750" y="1511300"/>
          <p14:tracePt t="14916" x="6800850" y="1492250"/>
          <p14:tracePt t="14925" x="6819900" y="1485900"/>
          <p14:tracePt t="14933" x="6840538" y="1466850"/>
          <p14:tracePt t="14939" x="6859588" y="1452563"/>
          <p14:tracePt t="14947" x="6872288" y="1433513"/>
          <p14:tracePt t="14956" x="6891338" y="1420813"/>
          <p14:tracePt t="14963" x="6905625" y="1401763"/>
          <p14:tracePt t="14972" x="6924675" y="1374775"/>
          <p14:tracePt t="14980" x="6931025" y="1362075"/>
          <p14:tracePt t="14988" x="6937375" y="1355725"/>
          <p14:tracePt t="15004" x="6937375" y="1349375"/>
          <p14:tracePt t="15020" x="6937375" y="1343025"/>
          <p14:tracePt t="15031" x="6937375" y="1330325"/>
          <p14:tracePt t="15036" x="6937375" y="1323975"/>
          <p14:tracePt t="15044" x="6937375" y="1317625"/>
          <p14:tracePt t="15052" x="6937375" y="1303338"/>
          <p14:tracePt t="15069" x="6937375" y="1296988"/>
          <p14:tracePt t="15085" x="6937375" y="1277938"/>
          <p14:tracePt t="15116" x="6931025" y="1277938"/>
          <p14:tracePt t="15124" x="6918325" y="1277938"/>
          <p14:tracePt t="15140" x="6884988" y="1271588"/>
          <p14:tracePt t="15147" x="6846888" y="1252538"/>
          <p14:tracePt t="15156" x="6819900" y="1246188"/>
          <p14:tracePt t="15165" x="6807200" y="1239838"/>
          <p14:tracePt t="15172" x="6781800" y="1225550"/>
          <p14:tracePt t="15179" x="6742113" y="1212850"/>
          <p14:tracePt t="15188" x="6710363" y="1200150"/>
          <p14:tracePt t="15196" x="6684963" y="1187450"/>
          <p14:tracePt t="15204" x="6657975" y="1174750"/>
          <p14:tracePt t="15213" x="6632575" y="1162050"/>
          <p14:tracePt t="15220" x="6600825" y="1141413"/>
          <p14:tracePt t="15228" x="6548438" y="1122363"/>
          <p14:tracePt t="15236" x="6521450" y="1122363"/>
          <p14:tracePt t="15244" x="6496050" y="1109663"/>
          <p14:tracePt t="15252" x="6470650" y="1096963"/>
          <p14:tracePt t="15260" x="6443663" y="1096963"/>
          <p14:tracePt t="15269" x="6418263" y="1076325"/>
          <p14:tracePt t="15276" x="6399213" y="1069975"/>
          <p14:tracePt t="15285" x="6372225" y="1069975"/>
          <p14:tracePt t="15292" x="6346825" y="1069975"/>
          <p14:tracePt t="15300" x="6334125" y="1050925"/>
          <p14:tracePt t="15308" x="6308725" y="1050925"/>
          <p14:tracePt t="15316" x="6300788" y="1044575"/>
          <p14:tracePt t="15324" x="6288088" y="1044575"/>
          <p14:tracePt t="15331" x="6281738" y="1044575"/>
          <p14:tracePt t="15340" x="6256338" y="1044575"/>
          <p14:tracePt t="15347" x="6237288" y="1044575"/>
          <p14:tracePt t="15356" x="6210300" y="1044575"/>
          <p14:tracePt t="15363" x="6184900" y="1038225"/>
          <p14:tracePt t="15372" x="6159500" y="1038225"/>
          <p14:tracePt t="15380" x="6126163" y="1038225"/>
          <p14:tracePt t="15388" x="6080125" y="1038225"/>
          <p14:tracePt t="15396" x="6067425" y="1038225"/>
          <p14:tracePt t="15404" x="6035675" y="1038225"/>
          <p14:tracePt t="15414" x="6002338" y="1038225"/>
          <p14:tracePt t="15420" x="5957888" y="1038225"/>
          <p14:tracePt t="15428" x="5938838" y="1038225"/>
          <p14:tracePt t="15436" x="5905500" y="1038225"/>
          <p14:tracePt t="15447" x="5892800" y="1038225"/>
          <p14:tracePt t="15452" x="5867400" y="1038225"/>
          <p14:tracePt t="15460" x="5859463" y="1038225"/>
          <p14:tracePt t="15468" x="5827713" y="1038225"/>
          <p14:tracePt t="15476" x="5815013" y="1050925"/>
          <p14:tracePt t="15485" x="5789613" y="1057275"/>
          <p14:tracePt t="15492" x="5762625" y="1057275"/>
          <p14:tracePt t="15500" x="5730875" y="1076325"/>
          <p14:tracePt t="15508" x="5703888" y="1090613"/>
          <p14:tracePt t="15517" x="5665788" y="1109663"/>
          <p14:tracePt t="15524" x="5632450" y="1128713"/>
          <p14:tracePt t="15534" x="5613400" y="1135063"/>
          <p14:tracePt t="15540" x="5588000" y="1141413"/>
          <p14:tracePt t="15548" x="5575300" y="1162050"/>
          <p14:tracePt t="15556" x="5554663" y="1168400"/>
          <p14:tracePt t="15565" x="5548313" y="1174750"/>
          <p14:tracePt t="15572" x="5535613" y="1187450"/>
          <p14:tracePt t="15581" x="5535613" y="1193800"/>
          <p14:tracePt t="15588" x="5529263" y="1200150"/>
          <p14:tracePt t="15598" x="5529263" y="1212850"/>
          <p14:tracePt t="15604" x="5529263" y="1219200"/>
          <p14:tracePt t="15613" x="5529263" y="1239838"/>
          <p14:tracePt t="15620" x="5529263" y="1252538"/>
          <p14:tracePt t="15628" x="5529263" y="1265238"/>
          <p14:tracePt t="15636" x="5529263" y="1290638"/>
          <p14:tracePt t="15644" x="5529263" y="1303338"/>
          <p14:tracePt t="15652" x="5529263" y="1317625"/>
          <p14:tracePt t="15660" x="5548313" y="1343025"/>
          <p14:tracePt t="15670" x="5554663" y="1349375"/>
          <p14:tracePt t="15676" x="5568950" y="1374775"/>
          <p14:tracePt t="15686" x="5588000" y="1401763"/>
          <p14:tracePt t="15692" x="5594350" y="1408113"/>
          <p14:tracePt t="15701" x="5607050" y="1427163"/>
          <p14:tracePt t="15709" x="5626100" y="1446213"/>
          <p14:tracePt t="15718" x="5632450" y="1452563"/>
          <p14:tracePt t="15724" x="5646738" y="1466850"/>
          <p14:tracePt t="15734" x="5653088" y="1466850"/>
          <p14:tracePt t="15740" x="5659438" y="1473200"/>
          <p14:tracePt t="15750" x="5672138" y="1473200"/>
          <p14:tracePt t="15756" x="5697538" y="1473200"/>
          <p14:tracePt t="15765" x="5703888" y="1473200"/>
          <p14:tracePt t="15772" x="5718175" y="1473200"/>
          <p14:tracePt t="15781" x="5743575" y="1473200"/>
          <p14:tracePt t="15788" x="5756275" y="1473200"/>
          <p14:tracePt t="15796" x="5789613" y="1479550"/>
          <p14:tracePt t="15804" x="5834063" y="1479550"/>
          <p14:tracePt t="15812" x="5886450" y="1492250"/>
          <p14:tracePt t="15820" x="5976938" y="1504950"/>
          <p14:tracePt t="15828" x="6042025" y="1504950"/>
          <p14:tracePt t="15836" x="6119813" y="1504950"/>
          <p14:tracePt t="15845" x="6191250" y="1504950"/>
          <p14:tracePt t="15852" x="6269038" y="1504950"/>
          <p14:tracePt t="15860" x="6334125" y="1504950"/>
          <p14:tracePt t="15868" x="6405563" y="1504950"/>
          <p14:tracePt t="15876" x="6483350" y="1504950"/>
          <p14:tracePt t="15886" x="6529388" y="1504950"/>
          <p14:tracePt t="15892" x="6580188" y="1504950"/>
          <p14:tracePt t="15900" x="6613525" y="1504950"/>
          <p14:tracePt t="15908" x="6645275" y="1498600"/>
          <p14:tracePt t="15917" x="6664325" y="1492250"/>
          <p14:tracePt t="15924" x="6678613" y="1492250"/>
          <p14:tracePt t="15933" x="6684963" y="1485900"/>
          <p14:tracePt t="15940" x="6704013" y="1479550"/>
          <p14:tracePt t="15957" x="6710363" y="1473200"/>
          <p14:tracePt t="15965" x="6716713" y="1466850"/>
          <p14:tracePt t="15972" x="6723063" y="1460500"/>
          <p14:tracePt t="15981" x="6729413" y="1452563"/>
          <p14:tracePt t="15989" x="6742113" y="1446213"/>
          <p14:tracePt t="15997" x="6762750" y="1427163"/>
          <p14:tracePt t="16016" x="6775450" y="1408113"/>
          <p14:tracePt t="16030" x="6788150" y="1395413"/>
          <p14:tracePt t="16036" x="6794500" y="1382713"/>
          <p14:tracePt t="16045" x="6794500" y="1374775"/>
          <p14:tracePt t="16052" x="6794500" y="1362075"/>
          <p14:tracePt t="16060" x="6800850" y="1336675"/>
          <p14:tracePt t="16068" x="6800850" y="1330325"/>
          <p14:tracePt t="16077" x="6813550" y="1311275"/>
          <p14:tracePt t="16086" x="6813550" y="1290638"/>
          <p14:tracePt t="16092" x="6813550" y="1284288"/>
          <p14:tracePt t="16100" x="6813550" y="1265238"/>
          <p14:tracePt t="16117" x="6813550" y="1239838"/>
          <p14:tracePt t="16124" x="6813550" y="1225550"/>
          <p14:tracePt t="16132" x="6813550" y="1219200"/>
          <p14:tracePt t="16140" x="6800850" y="1206500"/>
          <p14:tracePt t="16147" x="6794500" y="1187450"/>
          <p14:tracePt t="16165" x="6788150" y="1174750"/>
          <p14:tracePt t="16182" x="6781800" y="1168400"/>
          <p14:tracePt t="16188" x="6781800" y="1162050"/>
          <p14:tracePt t="16197" x="6775450" y="1154113"/>
          <p14:tracePt t="16212" x="6769100" y="1147763"/>
          <p14:tracePt t="16220" x="6756400" y="1128713"/>
          <p14:tracePt t="16236" x="6735763" y="1109663"/>
          <p14:tracePt t="16244" x="6729413" y="1103313"/>
          <p14:tracePt t="16252" x="6716713" y="1090613"/>
          <p14:tracePt t="16260" x="6704013" y="1069975"/>
          <p14:tracePt t="16271" x="6684963" y="1057275"/>
          <p14:tracePt t="16275" x="6678613" y="1057275"/>
          <p14:tracePt t="16284" x="6657975" y="1031875"/>
          <p14:tracePt t="16292" x="6638925" y="1025525"/>
          <p14:tracePt t="16299" x="6613525" y="1012825"/>
          <p14:tracePt t="16308" x="6586538" y="998538"/>
          <p14:tracePt t="16316" x="6542088" y="979488"/>
          <p14:tracePt t="16324" x="6529388" y="973138"/>
          <p14:tracePt t="16331" x="6477000" y="954088"/>
          <p14:tracePt t="16340" x="6450013" y="947738"/>
          <p14:tracePt t="16348" x="6392863" y="908050"/>
          <p14:tracePt t="16356" x="6365875" y="895350"/>
          <p14:tracePt t="16364" x="6327775" y="876300"/>
          <p14:tracePt t="16371" x="6281738" y="855663"/>
          <p14:tracePt t="16380" x="6229350" y="836613"/>
          <p14:tracePt t="16388" x="6203950" y="836613"/>
          <p14:tracePt t="16396" x="6197600" y="830263"/>
          <p14:tracePt t="16404" x="6178550" y="830263"/>
          <p14:tracePt t="16412" x="6159500" y="830263"/>
          <p14:tracePt t="16420" x="6151563" y="830263"/>
          <p14:tracePt t="16428" x="6138863" y="830263"/>
          <p14:tracePt t="16444" x="6132513" y="830263"/>
          <p14:tracePt t="16452" x="6119813" y="830263"/>
          <p14:tracePt t="16460" x="6113463" y="830263"/>
          <p14:tracePt t="16468" x="6100763" y="830263"/>
          <p14:tracePt t="16476" x="6080125" y="849313"/>
          <p14:tracePt t="16484" x="6061075" y="855663"/>
          <p14:tracePt t="16492" x="6035675" y="876300"/>
          <p14:tracePt t="16500" x="6008688" y="882650"/>
          <p14:tracePt t="16508" x="5957888" y="901700"/>
          <p14:tracePt t="16516" x="5945188" y="908050"/>
          <p14:tracePt t="16524" x="5918200" y="927100"/>
          <p14:tracePt t="16532" x="5880100" y="941388"/>
          <p14:tracePt t="16540" x="5827713" y="973138"/>
          <p14:tracePt t="16550" x="5802313" y="985838"/>
          <p14:tracePt t="16555" x="5768975" y="998538"/>
          <p14:tracePt t="16564" x="5730875" y="1031875"/>
          <p14:tracePt t="16572" x="5703888" y="1038225"/>
          <p14:tracePt t="16580" x="5678488" y="1063625"/>
          <p14:tracePt t="16588" x="5659438" y="1084263"/>
          <p14:tracePt t="16596" x="5638800" y="1096963"/>
          <p14:tracePt t="16604" x="5613400" y="1122363"/>
          <p14:tracePt t="16612" x="5594350" y="1141413"/>
          <p14:tracePt t="16619" x="5581650" y="1154113"/>
          <p14:tracePt t="16629" x="5561013" y="1174750"/>
          <p14:tracePt t="16638" x="5541963" y="1200150"/>
          <p14:tracePt t="16644" x="5535613" y="1212850"/>
          <p14:tracePt t="16651" x="5535613" y="1219200"/>
          <p14:tracePt t="16660" x="5535613" y="1233488"/>
          <p14:tracePt t="16668" x="5535613" y="1252538"/>
          <p14:tracePt t="16676" x="5535613" y="1265238"/>
          <p14:tracePt t="16684" x="5535613" y="1277938"/>
          <p14:tracePt t="16692" x="5535613" y="1290638"/>
          <p14:tracePt t="16701" x="5535613" y="1311275"/>
          <p14:tracePt t="16708" x="5548313" y="1343025"/>
          <p14:tracePt t="16717" x="5554663" y="1349375"/>
          <p14:tracePt t="16724" x="5561013" y="1355725"/>
          <p14:tracePt t="16734" x="5588000" y="1389063"/>
          <p14:tracePt t="16740" x="5594350" y="1395413"/>
          <p14:tracePt t="16749" x="5613400" y="1420813"/>
          <p14:tracePt t="16765" x="5653088" y="1446213"/>
          <p14:tracePt t="16772" x="5672138" y="1446213"/>
          <p14:tracePt t="16780" x="5697538" y="1466850"/>
          <p14:tracePt t="16787" x="5710238" y="1466850"/>
          <p14:tracePt t="16796" x="5743575" y="1473200"/>
          <p14:tracePt t="16803" x="5768975" y="1473200"/>
          <p14:tracePt t="16812" x="5827713" y="1485900"/>
          <p14:tracePt t="16820" x="5905500" y="1485900"/>
          <p14:tracePt t="16828" x="6008688" y="1498600"/>
          <p14:tracePt t="16836" x="6119813" y="1498600"/>
          <p14:tracePt t="16844" x="6237288" y="1498600"/>
          <p14:tracePt t="16852" x="6327775" y="1498600"/>
          <p14:tracePt t="16860" x="6430963" y="1498600"/>
          <p14:tracePt t="16868" x="6529388" y="1498600"/>
          <p14:tracePt t="16876" x="6632575" y="1498600"/>
          <p14:tracePt t="16884" x="6691313" y="1498600"/>
          <p14:tracePt t="16892" x="6756400" y="1498600"/>
          <p14:tracePt t="16900" x="6788150" y="1498600"/>
          <p14:tracePt t="16908" x="6813550" y="1492250"/>
          <p14:tracePt t="16917" x="6840538" y="1485900"/>
          <p14:tracePt t="16935" x="6878638" y="1460500"/>
          <p14:tracePt t="16940" x="6899275" y="1446213"/>
          <p14:tracePt t="16949" x="6911975" y="1427163"/>
          <p14:tracePt t="16956" x="6937375" y="1401763"/>
          <p14:tracePt t="16966" x="6956425" y="1374775"/>
          <p14:tracePt t="16973" x="6962775" y="1368425"/>
          <p14:tracePt t="16979" x="6977063" y="1336675"/>
          <p14:tracePt t="16988" x="6983413" y="1323975"/>
          <p14:tracePt t="16996" x="7008813" y="1296988"/>
          <p14:tracePt t="17004" x="7008813" y="1284288"/>
          <p14:tracePt t="17012" x="7008813" y="1277938"/>
          <p14:tracePt t="17020" x="7008813" y="1265238"/>
          <p14:tracePt t="17028" x="7015163" y="1258888"/>
          <p14:tracePt t="17036" x="7015163" y="1239838"/>
          <p14:tracePt t="17052" x="7015163" y="1233488"/>
          <p14:tracePt t="17060" x="7015163" y="1225550"/>
          <p14:tracePt t="17076" x="7015163" y="1206500"/>
          <p14:tracePt t="17084" x="7008813" y="1193800"/>
          <p14:tracePt t="17092" x="6989763" y="1174750"/>
          <p14:tracePt t="17103" x="6983413" y="1168400"/>
          <p14:tracePt t="17108" x="6962775" y="1147763"/>
          <p14:tracePt t="17116" x="6956425" y="1147763"/>
          <p14:tracePt t="17124" x="6931025" y="1122363"/>
          <p14:tracePt t="17134" x="6899275" y="1122363"/>
          <p14:tracePt t="17140" x="6865938" y="1109663"/>
          <p14:tracePt t="17149" x="6827838" y="1096963"/>
          <p14:tracePt t="17156" x="6800850" y="1090613"/>
          <p14:tracePt t="17166" x="6775450" y="1069975"/>
          <p14:tracePt t="17174" x="6729413" y="1069975"/>
          <p14:tracePt t="17181" x="6697663" y="1069975"/>
          <p14:tracePt t="17188" x="6651625" y="1044575"/>
          <p14:tracePt t="17196" x="6600825" y="1031875"/>
          <p14:tracePt t="17205" x="6535738" y="1025525"/>
          <p14:tracePt t="17212" x="6470650" y="1012825"/>
          <p14:tracePt t="17220" x="6411913" y="1012825"/>
          <p14:tracePt t="17229" x="6334125" y="998538"/>
          <p14:tracePt t="17237" x="6269038" y="998538"/>
          <p14:tracePt t="17244" x="6210300" y="998538"/>
          <p14:tracePt t="17252" x="6178550" y="998538"/>
          <p14:tracePt t="17260" x="6138863" y="998538"/>
          <p14:tracePt t="17268" x="6094413" y="998538"/>
          <p14:tracePt t="17276" x="6080125" y="998538"/>
          <p14:tracePt t="17284" x="6048375" y="998538"/>
          <p14:tracePt t="17292" x="6008688" y="1025525"/>
          <p14:tracePt t="17301" x="5983288" y="1038225"/>
          <p14:tracePt t="17308" x="5957888" y="1057275"/>
          <p14:tracePt t="17316" x="5911850" y="1076325"/>
          <p14:tracePt t="17324" x="5873750" y="1103313"/>
          <p14:tracePt t="17336" x="5846763" y="1122363"/>
          <p14:tracePt t="17340" x="5808663" y="1147763"/>
          <p14:tracePt t="17349" x="5795963" y="1168400"/>
          <p14:tracePt t="17356" x="5768975" y="1181100"/>
          <p14:tracePt t="17366" x="5749925" y="1200150"/>
          <p14:tracePt t="17374" x="5743575" y="1225550"/>
          <p14:tracePt t="17380" x="5737225" y="1252538"/>
          <p14:tracePt t="17388" x="5724525" y="1271588"/>
          <p14:tracePt t="17396" x="5724525" y="1311275"/>
          <p14:tracePt t="17406" x="5724525" y="1343025"/>
          <p14:tracePt t="17412" x="5737225" y="1368425"/>
          <p14:tracePt t="17420" x="5756275" y="1395413"/>
          <p14:tracePt t="17428" x="5768975" y="1408113"/>
          <p14:tracePt t="17435" x="5808663" y="1439863"/>
          <p14:tracePt t="17444" x="5840413" y="1446213"/>
          <p14:tracePt t="17452" x="5867400" y="1466850"/>
          <p14:tracePt t="17460" x="5930900" y="1492250"/>
          <p14:tracePt t="17468" x="5976938" y="1504950"/>
          <p14:tracePt t="17476" x="6029325" y="1524000"/>
          <p14:tracePt t="17484" x="6138863" y="1563688"/>
          <p14:tracePt t="17492" x="6237288" y="1582738"/>
          <p14:tracePt t="17502" x="6340475" y="1609725"/>
          <p14:tracePt t="17507" x="6437313" y="1622425"/>
          <p14:tracePt t="17515" x="6508750" y="1622425"/>
          <p14:tracePt t="17524" x="6573838" y="1622425"/>
          <p14:tracePt t="17532" x="6664325" y="1622425"/>
          <p14:tracePt t="17539" x="6710363" y="1616075"/>
          <p14:tracePt t="17548" x="6769100" y="1582738"/>
          <p14:tracePt t="17556" x="6807200" y="1557338"/>
          <p14:tracePt t="17564" x="6819900" y="1531938"/>
          <p14:tracePt t="17572" x="6840538" y="1479550"/>
          <p14:tracePt t="17580" x="6853238" y="1420813"/>
          <p14:tracePt t="17588" x="6853238" y="1382713"/>
          <p14:tracePt t="17596" x="6859588" y="1336675"/>
          <p14:tracePt t="17603" x="6859588" y="1277938"/>
          <p14:tracePt t="17612" x="6859588" y="1225550"/>
          <p14:tracePt t="17620" x="6859588" y="1193800"/>
          <p14:tracePt t="17628" x="6846888" y="1147763"/>
          <p14:tracePt t="17637" x="6813550" y="1096963"/>
          <p14:tracePt t="17644" x="6800850" y="1069975"/>
          <p14:tracePt t="17652" x="6775450" y="1044575"/>
          <p14:tracePt t="17660" x="6750050" y="1019175"/>
          <p14:tracePt t="17669" x="6710363" y="998538"/>
          <p14:tracePt t="17676" x="6684963" y="979488"/>
          <p14:tracePt t="17686" x="6638925" y="960438"/>
          <p14:tracePt t="17691" x="6586538" y="954088"/>
          <p14:tracePt t="17699" x="6508750" y="927100"/>
          <p14:tracePt t="17708" x="6443663" y="927100"/>
          <p14:tracePt t="17715" x="6353175" y="927100"/>
          <p14:tracePt t="17724" x="6294438" y="927100"/>
          <p14:tracePt t="17732" x="6229350" y="927100"/>
          <p14:tracePt t="17740" x="6151563" y="947738"/>
          <p14:tracePt t="17748" x="6088063" y="966788"/>
          <p14:tracePt t="17756" x="6002338" y="998538"/>
          <p14:tracePt t="17764" x="5938838" y="1025525"/>
          <p14:tracePt t="17773" x="5905500" y="1044575"/>
          <p14:tracePt t="17780" x="5867400" y="1057275"/>
          <p14:tracePt t="17788" x="5827713" y="1090613"/>
          <p14:tracePt t="17796" x="5808663" y="1109663"/>
          <p14:tracePt t="17804" x="5795963" y="1122363"/>
          <p14:tracePt t="17812" x="5789613" y="1135063"/>
          <p14:tracePt t="17821" x="5789613" y="1162050"/>
          <p14:tracePt t="17828" x="5789613" y="1168400"/>
          <p14:tracePt t="17835" x="5789613" y="1174750"/>
          <p14:tracePt t="17844" x="5795963" y="1200150"/>
          <p14:tracePt t="17852" x="5808663" y="1212850"/>
          <p14:tracePt t="17860" x="5834063" y="1233488"/>
          <p14:tracePt t="17867" x="5859463" y="1258888"/>
          <p14:tracePt t="17876" x="5886450" y="1284288"/>
          <p14:tracePt t="17884" x="5945188" y="1330325"/>
          <p14:tracePt t="17901" x="6029325" y="1368425"/>
          <p14:tracePt t="17908" x="6080125" y="1389063"/>
          <p14:tracePt t="17916" x="6145213" y="1408113"/>
          <p14:tracePt t="17924" x="6210300" y="1408113"/>
          <p14:tracePt t="17932" x="6256338" y="1408113"/>
          <p14:tracePt t="17940" x="6288088" y="1408113"/>
          <p14:tracePt t="17948" x="6327775" y="1408113"/>
          <p14:tracePt t="17956" x="6365875" y="1389063"/>
          <p14:tracePt t="17964" x="6372225" y="1382713"/>
          <p14:tracePt t="17972" x="6392863" y="1349375"/>
          <p14:tracePt t="17980" x="6405563" y="1323975"/>
          <p14:tracePt t="17988" x="6430963" y="1296988"/>
          <p14:tracePt t="17996" x="6437313" y="1271588"/>
          <p14:tracePt t="18004" x="6437313" y="1212850"/>
          <p14:tracePt t="18012" x="6437313" y="1181100"/>
          <p14:tracePt t="18021" x="6437313" y="1122363"/>
          <p14:tracePt t="18028" x="6437313" y="1076325"/>
          <p14:tracePt t="18036" x="6437313" y="1044575"/>
          <p14:tracePt t="18045" x="6437313" y="1019175"/>
          <p14:tracePt t="18054" x="6418263" y="998538"/>
          <p14:tracePt t="18060" x="6411913" y="985838"/>
          <p14:tracePt t="18068" x="6405563" y="979488"/>
          <p14:tracePt t="18076" x="6392863" y="966788"/>
          <p14:tracePt t="18084" x="6372225" y="966788"/>
          <p14:tracePt t="18093" x="6359525" y="966788"/>
          <p14:tracePt t="18100" x="6346825" y="966788"/>
          <p14:tracePt t="18108" x="6321425" y="966788"/>
          <p14:tracePt t="18117" x="6262688" y="998538"/>
          <p14:tracePt t="18124" x="6229350" y="1050925"/>
          <p14:tracePt t="18133" x="6191250" y="1135063"/>
          <p14:tracePt t="18141" x="6159500" y="1212850"/>
          <p14:tracePt t="18149" x="6159500" y="1290638"/>
          <p14:tracePt t="18157" x="6145213" y="1382713"/>
          <p14:tracePt t="18165" x="6145213" y="1460500"/>
          <p14:tracePt t="18172" x="6145213" y="1538288"/>
          <p14:tracePt t="18180" x="6151563" y="1582738"/>
          <p14:tracePt t="18188" x="6203950" y="1641475"/>
          <p14:tracePt t="18196" x="6223000" y="1654175"/>
          <p14:tracePt t="18204" x="6249988" y="1666875"/>
          <p14:tracePt t="18213" x="6269038" y="1666875"/>
          <p14:tracePt t="18220" x="6288088" y="1666875"/>
          <p14:tracePt t="18227" x="6334125" y="1666875"/>
          <p14:tracePt t="18236" x="6353175" y="1666875"/>
          <p14:tracePt t="18244" x="6392863" y="1666875"/>
          <p14:tracePt t="18252" x="6411913" y="1666875"/>
          <p14:tracePt t="18260" x="6470650" y="1660525"/>
          <p14:tracePt t="18267" x="6515100" y="1622425"/>
          <p14:tracePt t="18275" x="6529388" y="1595438"/>
          <p14:tracePt t="18283" x="6573838" y="1544638"/>
          <p14:tracePt t="18292" x="6592888" y="1492250"/>
          <p14:tracePt t="18300" x="6592888" y="1460500"/>
          <p14:tracePt t="18308" x="6607175" y="1427163"/>
          <p14:tracePt t="18317" x="6607175" y="1408113"/>
          <p14:tracePt t="18325" x="6607175" y="1374775"/>
          <p14:tracePt t="18333" x="6607175" y="1362075"/>
          <p14:tracePt t="18341" x="6607175" y="1349375"/>
          <p14:tracePt t="18349" x="6607175" y="1323975"/>
          <p14:tracePt t="18356" x="6600825" y="1317625"/>
          <p14:tracePt t="18365" x="6592888" y="1311275"/>
          <p14:tracePt t="18372" x="6586538" y="1311275"/>
          <p14:tracePt t="18380" x="6567488" y="1311275"/>
          <p14:tracePt t="18388" x="6542088" y="1303338"/>
          <p14:tracePt t="18396" x="6515100" y="1303338"/>
          <p14:tracePt t="18404" x="6496050" y="1303338"/>
          <p14:tracePt t="18412" x="6470650" y="1303338"/>
          <p14:tracePt t="18420" x="6437313" y="1303338"/>
          <p14:tracePt t="18428" x="6386513" y="1323975"/>
          <p14:tracePt t="18436" x="6359525" y="1349375"/>
          <p14:tracePt t="18444" x="6334125" y="1374775"/>
          <p14:tracePt t="18452" x="6308725" y="1401763"/>
          <p14:tracePt t="18460" x="6294438" y="1439863"/>
          <p14:tracePt t="18470" x="6294438" y="1452563"/>
          <p14:tracePt t="18477" x="6294438" y="1466850"/>
          <p14:tracePt t="18484" x="6294438" y="1473200"/>
          <p14:tracePt t="18492" x="6308725" y="1485900"/>
          <p14:tracePt t="18499" x="6321425" y="1485900"/>
          <p14:tracePt t="18507" x="6327775" y="1485900"/>
          <p14:tracePt t="18516" x="6346825" y="1485900"/>
          <p14:tracePt t="18524" x="6386513" y="1498600"/>
          <p14:tracePt t="18533" x="6405563" y="1498600"/>
          <p14:tracePt t="18540" x="6450013" y="1498600"/>
          <p14:tracePt t="18548" x="6489700" y="1498600"/>
          <p14:tracePt t="18556" x="6521450" y="1498600"/>
          <p14:tracePt t="18564" x="6554788" y="1485900"/>
          <p14:tracePt t="18572" x="6600825" y="1446213"/>
          <p14:tracePt t="18580" x="6607175" y="1420813"/>
          <p14:tracePt t="18588" x="6626225" y="1368425"/>
          <p14:tracePt t="18596" x="6645275" y="1336675"/>
          <p14:tracePt t="18604" x="6651625" y="1311275"/>
          <p14:tracePt t="18612" x="6651625" y="1284288"/>
          <p14:tracePt t="18622" x="6651625" y="1271588"/>
          <p14:tracePt t="18628" x="6651625" y="1252538"/>
          <p14:tracePt t="18636" x="6651625" y="1239838"/>
          <p14:tracePt t="18644" x="6632575" y="1193800"/>
          <p14:tracePt t="18653" x="6619875" y="1174750"/>
          <p14:tracePt t="18660" x="6592888" y="1147763"/>
          <p14:tracePt t="18670" x="6567488" y="1122363"/>
          <p14:tracePt t="18677" x="6542088" y="1109663"/>
          <p14:tracePt t="18684" x="6508750" y="1096963"/>
          <p14:tracePt t="18692" x="6470650" y="1069975"/>
          <p14:tracePt t="18700" x="6424613" y="1069975"/>
          <p14:tracePt t="18708" x="6380163" y="1069975"/>
          <p14:tracePt t="18716" x="6327775" y="1069975"/>
          <p14:tracePt t="18724" x="6294438" y="1069975"/>
          <p14:tracePt t="18732" x="6262688" y="1069975"/>
          <p14:tracePt t="18740" x="6210300" y="1103313"/>
          <p14:tracePt t="18748" x="6172200" y="1135063"/>
          <p14:tracePt t="18756" x="6126163" y="1187450"/>
          <p14:tracePt t="18764" x="6113463" y="1219200"/>
          <p14:tracePt t="18772" x="6107113" y="1258888"/>
          <p14:tracePt t="18779" x="6107113" y="1290638"/>
          <p14:tracePt t="18788" x="6107113" y="1336675"/>
          <p14:tracePt t="18796" x="6107113" y="1362075"/>
          <p14:tracePt t="18804" x="6132513" y="1389063"/>
          <p14:tracePt t="18812" x="6159500" y="1401763"/>
          <p14:tracePt t="18820" x="6184900" y="1427163"/>
          <p14:tracePt t="18828" x="6210300" y="1446213"/>
          <p14:tracePt t="18836" x="6249988" y="1466850"/>
          <p14:tracePt t="18844" x="6315075" y="1485900"/>
          <p14:tracePt t="18854" x="6346825" y="1498600"/>
          <p14:tracePt t="18860" x="6399213" y="1517650"/>
          <p14:tracePt t="18870" x="6443663" y="1517650"/>
          <p14:tracePt t="18878" x="6508750" y="1517650"/>
          <p14:tracePt t="18885" x="6573838" y="1524000"/>
          <p14:tracePt t="18893" x="6619875" y="1524000"/>
          <p14:tracePt t="18902" x="6651625" y="1524000"/>
          <p14:tracePt t="18917" x="6729413" y="1473200"/>
          <p14:tracePt t="18924" x="6750050" y="1446213"/>
          <p14:tracePt t="18933" x="6750050" y="1401763"/>
          <p14:tracePt t="18940" x="6756400" y="1368425"/>
          <p14:tracePt t="18948" x="6756400" y="1323975"/>
          <p14:tracePt t="18956" x="6756400" y="1284288"/>
          <p14:tracePt t="18964" x="6756400" y="1265238"/>
          <p14:tracePt t="18972" x="6756400" y="1225550"/>
          <p14:tracePt t="18980" x="6735763" y="1193800"/>
          <p14:tracePt t="18988" x="6716713" y="1168400"/>
          <p14:tracePt t="18996" x="6704013" y="1154113"/>
          <p14:tracePt t="19003" x="6678613" y="1141413"/>
          <p14:tracePt t="19012" x="6651625" y="1135063"/>
          <p14:tracePt t="19020" x="6626225" y="1135063"/>
          <p14:tracePt t="19028" x="6592888" y="1135063"/>
          <p14:tracePt t="19036" x="6548438" y="1135063"/>
          <p14:tracePt t="19044" x="6502400" y="1135063"/>
          <p14:tracePt t="19052" x="6437313" y="1135063"/>
          <p14:tracePt t="19060" x="6372225" y="1162050"/>
          <p14:tracePt t="19069" x="6321425" y="1200150"/>
          <p14:tracePt t="19076" x="6281738" y="1212850"/>
          <p14:tracePt t="19084" x="6243638" y="1252538"/>
          <p14:tracePt t="19092" x="6184900" y="1311275"/>
          <p14:tracePt t="19101" x="6145213" y="1349375"/>
          <p14:tracePt t="19110" x="6126163" y="1389063"/>
          <p14:tracePt t="19117" x="6119813" y="1420813"/>
          <p14:tracePt t="19124" x="6119813" y="1446213"/>
          <p14:tracePt t="19133" x="6119813" y="1473200"/>
          <p14:tracePt t="19142" x="6119813" y="1485900"/>
          <p14:tracePt t="19148" x="6126163" y="1498600"/>
          <p14:tracePt t="19156" x="6145213" y="1517650"/>
          <p14:tracePt t="19164" x="6172200" y="1531938"/>
          <p14:tracePt t="19172" x="6203950" y="1544638"/>
          <p14:tracePt t="19181" x="6229350" y="1550988"/>
          <p14:tracePt t="19188" x="6275388" y="1570038"/>
          <p14:tracePt t="19196" x="6340475" y="1582738"/>
          <p14:tracePt t="19204" x="6418263" y="1589088"/>
          <p14:tracePt t="19213" x="6483350" y="1601788"/>
          <p14:tracePt t="19220" x="6586538" y="1601788"/>
          <p14:tracePt t="19228" x="6697663" y="1601788"/>
          <p14:tracePt t="19236" x="6769100" y="1601788"/>
          <p14:tracePt t="19244" x="6834188" y="1595438"/>
          <p14:tracePt t="19252" x="6872288" y="1570038"/>
          <p14:tracePt t="19261" x="6899275" y="1550988"/>
          <p14:tracePt t="19268" x="6918325" y="1504950"/>
          <p14:tracePt t="19276" x="6924675" y="1466850"/>
          <p14:tracePt t="19284" x="6924675" y="1433513"/>
          <p14:tracePt t="19292" x="6924675" y="1389063"/>
          <p14:tracePt t="19301" x="6924675" y="1355725"/>
          <p14:tracePt t="19308" x="6924675" y="1323975"/>
          <p14:tracePt t="19318" x="6918325" y="1271588"/>
          <p14:tracePt t="19324" x="6884988" y="1219200"/>
          <p14:tracePt t="19332" x="6840538" y="1162050"/>
          <p14:tracePt t="19340" x="6800850" y="1122363"/>
          <p14:tracePt t="19348" x="6775450" y="1096963"/>
          <p14:tracePt t="19356" x="6723063" y="1076325"/>
          <p14:tracePt t="19365" x="6697663" y="1069975"/>
          <p14:tracePt t="19372" x="6670675" y="1069975"/>
          <p14:tracePt t="19383" x="6626225" y="1069975"/>
          <p14:tracePt t="19388" x="6600825" y="1069975"/>
          <p14:tracePt t="19396" x="6554788" y="1069975"/>
          <p14:tracePt t="19404" x="6489700" y="1084263"/>
          <p14:tracePt t="19413" x="6424613" y="1128713"/>
          <p14:tracePt t="19420" x="6365875" y="1187450"/>
          <p14:tracePt t="19428" x="6327775" y="1225550"/>
          <p14:tracePt t="19437" x="6294438" y="1265238"/>
          <p14:tracePt t="19445" x="6269038" y="1303338"/>
          <p14:tracePt t="19454" x="6256338" y="1336675"/>
          <p14:tracePt t="19460" x="6249988" y="1374775"/>
          <p14:tracePt t="19468" x="6249988" y="1401763"/>
          <p14:tracePt t="19476" x="6249988" y="1420813"/>
          <p14:tracePt t="19484" x="6249988" y="1446213"/>
          <p14:tracePt t="19492" x="6249988" y="1460500"/>
          <p14:tracePt t="19501" x="6256338" y="1479550"/>
          <p14:tracePt t="19508" x="6281738" y="1504950"/>
          <p14:tracePt t="19518" x="6288088" y="1511300"/>
          <p14:tracePt t="19524" x="6308725" y="1517650"/>
          <p14:tracePt t="19533" x="6315075" y="1531938"/>
          <p14:tracePt t="19540" x="6340475" y="1550988"/>
          <p14:tracePt t="19549" x="6353175" y="1550988"/>
          <p14:tracePt t="19556" x="6380163" y="1550988"/>
          <p14:tracePt t="19565" x="6424613" y="1550988"/>
          <p14:tracePt t="19572" x="6470650" y="1550988"/>
          <p14:tracePt t="19583" x="6535738" y="1524000"/>
          <p14:tracePt t="19588" x="6554788" y="1498600"/>
          <p14:tracePt t="19597" x="6580188" y="1473200"/>
          <p14:tracePt t="19604" x="6613525" y="1420813"/>
          <p14:tracePt t="19612" x="6632575" y="1368425"/>
          <p14:tracePt t="19624" x="6632575" y="1336675"/>
          <p14:tracePt t="19628" x="6632575" y="1296988"/>
          <p14:tracePt t="19639" x="6632575" y="1277938"/>
          <p14:tracePt t="19644" x="6632575" y="1252538"/>
          <p14:tracePt t="19652" x="6632575" y="1212850"/>
          <p14:tracePt t="19660" x="6619875" y="1193800"/>
          <p14:tracePt t="19669" x="6607175" y="1154113"/>
          <p14:tracePt t="19676" x="6573838" y="1128713"/>
          <p14:tracePt t="19685" x="6561138" y="1103313"/>
          <p14:tracePt t="19692" x="6542088" y="1090613"/>
          <p14:tracePt t="19701" x="6535738" y="1084263"/>
          <p14:tracePt t="19708" x="6529388" y="1084263"/>
          <p14:tracePt t="19718" x="6515100" y="1063625"/>
          <p14:tracePt t="19723" x="6502400" y="1063625"/>
          <p14:tracePt t="19732" x="6489700" y="1063625"/>
          <p14:tracePt t="19740" x="6464300" y="1063625"/>
          <p14:tracePt t="19747" x="6437313" y="1063625"/>
          <p14:tracePt t="19756" x="6392863" y="1063625"/>
          <p14:tracePt t="19764" x="6327775" y="1084263"/>
          <p14:tracePt t="19772" x="6262688" y="1103313"/>
          <p14:tracePt t="19781" x="6191250" y="1147763"/>
          <p14:tracePt t="19787" x="6138863" y="1181100"/>
          <p14:tracePt t="19796" x="6113463" y="1206500"/>
          <p14:tracePt t="19804" x="6088063" y="1233488"/>
          <p14:tracePt t="19812" x="6080125" y="1246188"/>
          <p14:tracePt t="19820" x="6073775" y="1265238"/>
          <p14:tracePt t="19827" x="6073775" y="1290638"/>
          <p14:tracePt t="19835" x="6073775" y="1296988"/>
          <p14:tracePt t="19844" x="6073775" y="1317625"/>
          <p14:tracePt t="19851" x="6100763" y="1343025"/>
          <p14:tracePt t="19859" x="6113463" y="1362075"/>
          <p14:tracePt t="19867" x="6151563" y="1374775"/>
          <p14:tracePt t="19876" x="6191250" y="1395413"/>
          <p14:tracePt t="19884" x="6223000" y="1408113"/>
          <p14:tracePt t="19892" x="6294438" y="1439863"/>
          <p14:tracePt t="19902" x="6327775" y="1439863"/>
          <p14:tracePt t="19908" x="6372225" y="1446213"/>
          <p14:tracePt t="19916" x="6424613" y="1460500"/>
          <p14:tracePt t="19924" x="6457950" y="1460500"/>
          <p14:tracePt t="19933" x="6470650" y="1460500"/>
          <p14:tracePt t="19940" x="6483350" y="1460500"/>
          <p14:tracePt t="19947" x="6489700" y="1460500"/>
          <p14:tracePt t="19956" x="6496050" y="1452563"/>
          <p14:tracePt t="19964" x="6502400" y="1439863"/>
          <p14:tracePt t="19972" x="6502400" y="1414463"/>
          <p14:tracePt t="19980" x="6502400" y="1368425"/>
          <p14:tracePt t="19987" x="6502400" y="1323975"/>
          <p14:tracePt t="19996" x="6502400" y="1284288"/>
          <p14:tracePt t="20004" x="6483350" y="1225550"/>
          <p14:tracePt t="20013" x="6464300" y="1187450"/>
          <p14:tracePt t="20020" x="6430963" y="1147763"/>
          <p14:tracePt t="20027" x="6418263" y="1135063"/>
          <p14:tracePt t="20035" x="6411913" y="1128713"/>
          <p14:tracePt t="20044" x="6405563" y="1109663"/>
          <p14:tracePt t="20052" x="6399213" y="1103313"/>
          <p14:tracePt t="20068" x="6392863" y="1103313"/>
          <p14:tracePt t="20076" x="6380163" y="1103313"/>
          <p14:tracePt t="20085" x="6353175" y="1103313"/>
          <p14:tracePt t="20092" x="6340475" y="1103313"/>
          <p14:tracePt t="20101" x="6315075" y="1103313"/>
          <p14:tracePt t="20108" x="6262688" y="1116013"/>
          <p14:tracePt t="20117" x="6237288" y="1141413"/>
          <p14:tracePt t="20123" x="6184900" y="1174750"/>
          <p14:tracePt t="20132" x="6145213" y="1206500"/>
          <p14:tracePt t="20140" x="6119813" y="1233488"/>
          <p14:tracePt t="20148" x="6094413" y="1258888"/>
          <p14:tracePt t="20156" x="6067425" y="1284288"/>
          <p14:tracePt t="20164" x="6061075" y="1317625"/>
          <p14:tracePt t="20172" x="6048375" y="1343025"/>
          <p14:tracePt t="20180" x="6048375" y="1362075"/>
          <p14:tracePt t="20188" x="6048375" y="1368425"/>
          <p14:tracePt t="20196" x="6048375" y="1374775"/>
          <p14:tracePt t="20444" x="0" y="0"/>
        </p14:tracePtLst>
        <p14:tracePtLst>
          <p14:tracePt t="30245" x="3005138" y="5384800"/>
          <p14:tracePt t="30460" x="2984500" y="5372100"/>
          <p14:tracePt t="30468" x="2978150" y="5359400"/>
          <p14:tracePt t="30476" x="2952750" y="5334000"/>
          <p14:tracePt t="30484" x="2927350" y="5307013"/>
          <p14:tracePt t="30493" x="2900363" y="5281613"/>
          <p14:tracePt t="30508" x="2862263" y="5248275"/>
          <p14:tracePt t="30516" x="2849563" y="5241925"/>
          <p14:tracePt t="30524" x="2828925" y="5222875"/>
          <p14:tracePt t="30534" x="2816225" y="5210175"/>
          <p14:tracePt t="30540" x="2797175" y="5203825"/>
          <p14:tracePt t="30548" x="2784475" y="5191125"/>
          <p14:tracePt t="30556" x="2763838" y="5176838"/>
          <p14:tracePt t="30566" x="2757488" y="5176838"/>
          <p14:tracePt t="30572" x="2751138" y="5176838"/>
          <p14:tracePt t="30580" x="2738438" y="5170488"/>
          <p14:tracePt t="30588" x="2732088" y="5170488"/>
          <p14:tracePt t="30604" x="2719388" y="5170488"/>
          <p14:tracePt t="30620" x="2713038" y="5170488"/>
          <p14:tracePt t="30636" x="2706688" y="5170488"/>
          <p14:tracePt t="30643" x="2693988" y="5170488"/>
          <p14:tracePt t="30660" x="2679700" y="5170488"/>
          <p14:tracePt t="30669" x="2654300" y="5170488"/>
          <p14:tracePt t="30677" x="2647950" y="5170488"/>
          <p14:tracePt t="30684" x="2628900" y="5170488"/>
          <p14:tracePt t="30693" x="2601913" y="5170488"/>
          <p14:tracePt t="30700" x="2563813" y="5184775"/>
          <p14:tracePt t="30709" x="2530475" y="5191125"/>
          <p14:tracePt t="30716" x="2479675" y="5222875"/>
          <p14:tracePt t="30724" x="2452688" y="5235575"/>
          <p14:tracePt t="30732" x="2414588" y="5268913"/>
          <p14:tracePt t="30740" x="2408238" y="5275263"/>
          <p14:tracePt t="30748" x="2401888" y="5287963"/>
          <p14:tracePt t="30756" x="2401888" y="5313363"/>
          <p14:tracePt t="30766" x="2401888" y="5326063"/>
          <p14:tracePt t="30772" x="2439988" y="5365750"/>
          <p14:tracePt t="30780" x="2505075" y="5384800"/>
          <p14:tracePt t="30788" x="2570163" y="5424488"/>
          <p14:tracePt t="30796" x="2641600" y="5468938"/>
          <p14:tracePt t="30805" x="2725738" y="5502275"/>
          <p14:tracePt t="30813" x="2803525" y="5546725"/>
          <p14:tracePt t="30820" x="2900363" y="5599113"/>
          <p14:tracePt t="30830" x="2978150" y="5618163"/>
          <p14:tracePt t="30837" x="3030538" y="5632450"/>
          <p14:tracePt t="30844" x="3055938" y="5638800"/>
          <p14:tracePt t="30852" x="3082925" y="5645150"/>
          <p14:tracePt t="30893" x="3089275" y="5645150"/>
          <p14:tracePt t="30901" x="3095625" y="5645150"/>
          <p14:tracePt t="30908" x="3101975" y="5645150"/>
          <p14:tracePt t="30932" x="3108325" y="5645150"/>
          <p14:tracePt t="30940" x="3121025" y="5645150"/>
          <p14:tracePt t="30948" x="3148013" y="5638800"/>
          <p14:tracePt t="30956" x="3154363" y="5632450"/>
          <p14:tracePt t="30964" x="3167063" y="5611813"/>
          <p14:tracePt t="30972" x="3173413" y="5605463"/>
          <p14:tracePt t="30980" x="3173413" y="5599113"/>
          <p14:tracePt t="30988" x="3179763" y="5586413"/>
          <p14:tracePt t="30996" x="3179763" y="5580063"/>
          <p14:tracePt t="31006" x="3179763" y="5561013"/>
          <p14:tracePt t="31012" x="3179763" y="5546725"/>
          <p14:tracePt t="31022" x="3167063" y="5521325"/>
          <p14:tracePt t="31029" x="3154363" y="5502275"/>
          <p14:tracePt t="31036" x="3135313" y="5489575"/>
          <p14:tracePt t="31044" x="3121025" y="5475288"/>
          <p14:tracePt t="31053" x="3082925" y="5462588"/>
          <p14:tracePt t="31061" x="3049588" y="5443538"/>
          <p14:tracePt t="31068" x="3024188" y="5424488"/>
          <p14:tracePt t="31077" x="2971800" y="5397500"/>
          <p14:tracePt t="31084" x="2921000" y="5365750"/>
          <p14:tracePt t="31094" x="2887663" y="5353050"/>
          <p14:tracePt t="31101" x="2822575" y="5334000"/>
          <p14:tracePt t="31109" x="2778125" y="5300663"/>
          <p14:tracePt t="31116" x="2763838" y="5300663"/>
          <p14:tracePt t="31124" x="2719388" y="5287963"/>
          <p14:tracePt t="31132" x="2693988" y="5268913"/>
          <p14:tracePt t="31140" x="2660650" y="5262563"/>
          <p14:tracePt t="31148" x="2635250" y="5248275"/>
          <p14:tracePt t="31156" x="2582863" y="5241925"/>
          <p14:tracePt t="31164" x="2517775" y="5216525"/>
          <p14:tracePt t="31179" x="2486025" y="5216525"/>
          <p14:tracePt t="31193" x="2393950" y="5197475"/>
          <p14:tracePt t="31196" x="2368550" y="5191125"/>
          <p14:tracePt t="31204" x="2343150" y="5191125"/>
          <p14:tracePt t="31212" x="2309813" y="5191125"/>
          <p14:tracePt t="31223" x="2278063" y="5191125"/>
          <p14:tracePt t="31229" x="2232025" y="5191125"/>
          <p14:tracePt t="31236" x="2193925" y="5191125"/>
          <p14:tracePt t="31244" x="2160588" y="5191125"/>
          <p14:tracePt t="31254" x="2135188" y="5191125"/>
          <p14:tracePt t="31260" x="2122488" y="5191125"/>
          <p14:tracePt t="31268" x="2095500" y="5191125"/>
          <p14:tracePt t="31276" x="2082800" y="5191125"/>
          <p14:tracePt t="31283" x="2063750" y="5191125"/>
          <p14:tracePt t="31292" x="2044700" y="5191125"/>
          <p14:tracePt t="31300" x="2032000" y="5191125"/>
          <p14:tracePt t="31308" x="2005013" y="5191125"/>
          <p14:tracePt t="31316" x="1985963" y="5191125"/>
          <p14:tracePt t="31323" x="1966913" y="5191125"/>
          <p14:tracePt t="31332" x="1952625" y="5191125"/>
          <p14:tracePt t="31340" x="1939925" y="5203825"/>
          <p14:tracePt t="31348" x="1920875" y="5203825"/>
          <p14:tracePt t="31356" x="1901825" y="5203825"/>
          <p14:tracePt t="31364" x="1895475" y="5210175"/>
          <p14:tracePt t="31372" x="1874838" y="5216525"/>
          <p14:tracePt t="31380" x="1862138" y="5222875"/>
          <p14:tracePt t="31397" x="1849438" y="5229225"/>
          <p14:tracePt t="31405" x="1843088" y="5235575"/>
          <p14:tracePt t="31414" x="1836738" y="5241925"/>
          <p14:tracePt t="31422" x="1836738" y="5256213"/>
          <p14:tracePt t="31437" x="1830388" y="5262563"/>
          <p14:tracePt t="31444" x="1830388" y="5275263"/>
          <p14:tracePt t="31455" x="1830388" y="5281613"/>
          <p14:tracePt t="31461" x="1830388" y="5294313"/>
          <p14:tracePt t="31478" x="1830388" y="5313363"/>
          <p14:tracePt t="31486" x="1836738" y="5319713"/>
          <p14:tracePt t="31493" x="1843088" y="5326063"/>
          <p14:tracePt t="31501" x="1855788" y="5340350"/>
          <p14:tracePt t="31516" x="1862138" y="5346700"/>
          <p14:tracePt t="31524" x="1874838" y="5365750"/>
          <p14:tracePt t="31532" x="1882775" y="5372100"/>
          <p14:tracePt t="31540" x="1901825" y="5391150"/>
          <p14:tracePt t="31548" x="1908175" y="5391150"/>
          <p14:tracePt t="31556" x="1927225" y="5405438"/>
          <p14:tracePt t="31564" x="1933575" y="5411788"/>
          <p14:tracePt t="31572" x="1952625" y="5418138"/>
          <p14:tracePt t="31580" x="1973263" y="5437188"/>
          <p14:tracePt t="31588" x="1985963" y="5443538"/>
          <p14:tracePt t="31596" x="2005013" y="5449888"/>
          <p14:tracePt t="31604" x="2032000" y="5456238"/>
          <p14:tracePt t="31613" x="2051050" y="5468938"/>
          <p14:tracePt t="31622" x="2076450" y="5483225"/>
          <p14:tracePt t="31628" x="2095500" y="5489575"/>
          <p14:tracePt t="31636" x="2109788" y="5508625"/>
          <p14:tracePt t="31645" x="2116138" y="5508625"/>
          <p14:tracePt t="31654" x="2122488" y="5508625"/>
          <p14:tracePt t="31661" x="2135188" y="5514975"/>
          <p14:tracePt t="31668" x="2154238" y="5527675"/>
          <p14:tracePt t="31677" x="2166938" y="5527675"/>
          <p14:tracePt t="31685" x="2193925" y="5527675"/>
          <p14:tracePt t="31693" x="2206625" y="5540375"/>
          <p14:tracePt t="31700" x="2232025" y="5540375"/>
          <p14:tracePt t="31708" x="2244725" y="5540375"/>
          <p14:tracePt t="31716" x="2271713" y="5540375"/>
          <p14:tracePt t="31725" x="2303463" y="5546725"/>
          <p14:tracePt t="31732" x="2343150" y="5546725"/>
          <p14:tracePt t="31740" x="2362200" y="5546725"/>
          <p14:tracePt t="31748" x="2387600" y="5546725"/>
          <p14:tracePt t="31755" x="2414588" y="5546725"/>
          <p14:tracePt t="31764" x="2439988" y="5546725"/>
          <p14:tracePt t="31772" x="2459038" y="5546725"/>
          <p14:tracePt t="31780" x="2486025" y="5546725"/>
          <p14:tracePt t="31788" x="2524125" y="5527675"/>
          <p14:tracePt t="31796" x="2551113" y="5521325"/>
          <p14:tracePt t="31805" x="2576513" y="5495925"/>
          <p14:tracePt t="31813" x="2582863" y="5489575"/>
          <p14:tracePt t="31820" x="2622550" y="5449888"/>
          <p14:tracePt t="31828" x="2641600" y="5437188"/>
          <p14:tracePt t="31836" x="2654300" y="5418138"/>
          <p14:tracePt t="31845" x="2679700" y="5391150"/>
          <p14:tracePt t="31852" x="2693988" y="5365750"/>
          <p14:tracePt t="31861" x="2700338" y="5353050"/>
          <p14:tracePt t="31868" x="2719388" y="5313363"/>
          <p14:tracePt t="31878" x="2719388" y="5307013"/>
          <p14:tracePt t="31884" x="2719388" y="5287963"/>
          <p14:tracePt t="31892" x="2719388" y="5275263"/>
          <p14:tracePt t="31900" x="2719388" y="5262563"/>
          <p14:tracePt t="31916" x="2713038" y="5241925"/>
          <p14:tracePt t="31926" x="2700338" y="5229225"/>
          <p14:tracePt t="31932" x="2679700" y="5210175"/>
          <p14:tracePt t="31940" x="2654300" y="5184775"/>
          <p14:tracePt t="31948" x="2641600" y="5176838"/>
          <p14:tracePt t="31955" x="2614613" y="5170488"/>
          <p14:tracePt t="31964" x="2601913" y="5151438"/>
          <p14:tracePt t="31972" x="2563813" y="5145088"/>
          <p14:tracePt t="31981" x="2536825" y="5126038"/>
          <p14:tracePt t="31988" x="2517775" y="5126038"/>
          <p14:tracePt t="31998" x="2492375" y="5113338"/>
          <p14:tracePt t="32004" x="2452688" y="5099050"/>
          <p14:tracePt t="32014" x="2420938" y="5099050"/>
          <p14:tracePt t="32020" x="2387600" y="5099050"/>
          <p14:tracePt t="32028" x="2362200" y="5099050"/>
          <p14:tracePt t="32036" x="2349500" y="5099050"/>
          <p14:tracePt t="32045" x="2336800" y="5099050"/>
          <p14:tracePt t="32052" x="2309813" y="5099050"/>
          <p14:tracePt t="32061" x="2297113" y="5099050"/>
          <p14:tracePt t="32068" x="2271713" y="5105400"/>
          <p14:tracePt t="32077" x="2252663" y="5119688"/>
          <p14:tracePt t="32084" x="2238375" y="5138738"/>
          <p14:tracePt t="32092" x="2238375" y="5170488"/>
          <p14:tracePt t="32100" x="2225675" y="5203825"/>
          <p14:tracePt t="32109" x="2225675" y="5216525"/>
          <p14:tracePt t="32116" x="2238375" y="5268913"/>
          <p14:tracePt t="32125" x="2259013" y="5294313"/>
          <p14:tracePt t="32132" x="2309813" y="5334000"/>
          <p14:tracePt t="32142" x="2343150" y="5353050"/>
          <p14:tracePt t="32148" x="2414588" y="5411788"/>
          <p14:tracePt t="32156" x="2479675" y="5443538"/>
          <p14:tracePt t="32164" x="2517775" y="5449888"/>
          <p14:tracePt t="32172" x="2570163" y="5483225"/>
          <p14:tracePt t="32180" x="2622550" y="5514975"/>
          <p14:tracePt t="32189" x="2706688" y="5546725"/>
          <p14:tracePt t="32198" x="2738438" y="5561013"/>
          <p14:tracePt t="32204" x="2778125" y="5567363"/>
          <p14:tracePt t="32211" x="2822575" y="5567363"/>
          <p14:tracePt t="32220" x="2868613" y="5580063"/>
          <p14:tracePt t="32227" x="2921000" y="5580063"/>
          <p14:tracePt t="32236" x="2952750" y="5580063"/>
          <p14:tracePt t="32244" x="2998788" y="5580063"/>
          <p14:tracePt t="32252" x="3024188" y="5573713"/>
          <p14:tracePt t="32260" x="3070225" y="5554663"/>
          <p14:tracePt t="32268" x="3108325" y="5534025"/>
          <p14:tracePt t="32276" x="3160713" y="5508625"/>
          <p14:tracePt t="32284" x="3225800" y="5483225"/>
          <p14:tracePt t="32292" x="3276600" y="5449888"/>
          <p14:tracePt t="32300" x="3335338" y="5411788"/>
          <p14:tracePt t="32311" x="3400425" y="5372100"/>
          <p14:tracePt t="32316" x="3425825" y="5359400"/>
          <p14:tracePt t="32324" x="3465513" y="5326063"/>
          <p14:tracePt t="32332" x="3505200" y="5300663"/>
          <p14:tracePt t="32341" x="3517900" y="5281613"/>
          <p14:tracePt t="32348" x="3536950" y="5268913"/>
          <p14:tracePt t="32356" x="3543300" y="5256213"/>
          <p14:tracePt t="32364" x="3543300" y="5235575"/>
          <p14:tracePt t="32373" x="3549650" y="5222875"/>
          <p14:tracePt t="32380" x="3549650" y="5210175"/>
          <p14:tracePt t="32388" x="3549650" y="5184775"/>
          <p14:tracePt t="32396" x="3549650" y="5157788"/>
          <p14:tracePt t="32404" x="3549650" y="5132388"/>
          <p14:tracePt t="32412" x="3543300" y="5119688"/>
          <p14:tracePt t="32420" x="3524250" y="5099050"/>
          <p14:tracePt t="32429" x="3471863" y="5054600"/>
          <p14:tracePt t="32436" x="3446463" y="5035550"/>
          <p14:tracePt t="32444" x="3400425" y="5008563"/>
          <p14:tracePt t="32452" x="3362325" y="4989513"/>
          <p14:tracePt t="32461" x="3297238" y="4949825"/>
          <p14:tracePt t="32468" x="3244850" y="4930775"/>
          <p14:tracePt t="32476" x="3205163" y="4924425"/>
          <p14:tracePt t="32484" x="3141663" y="4892675"/>
          <p14:tracePt t="32492" x="3108325" y="4892675"/>
          <p14:tracePt t="32500" x="3082925" y="4878388"/>
          <p14:tracePt t="32509" x="3055938" y="4872038"/>
          <p14:tracePt t="32516" x="3043238" y="4872038"/>
          <p14:tracePt t="32524" x="3017838" y="4872038"/>
          <p14:tracePt t="32532" x="2998788" y="4872038"/>
          <p14:tracePt t="32540" x="2978150" y="4872038"/>
          <p14:tracePt t="32550" x="2946400" y="4872038"/>
          <p14:tracePt t="32556" x="2921000" y="4872038"/>
          <p14:tracePt t="32564" x="2881313" y="4911725"/>
          <p14:tracePt t="32572" x="2828925" y="4956175"/>
          <p14:tracePt t="32582" x="2790825" y="4995863"/>
          <p14:tracePt t="32588" x="2744788" y="5041900"/>
          <p14:tracePt t="32596" x="2725738" y="5080000"/>
          <p14:tracePt t="32605" x="2700338" y="5119688"/>
          <p14:tracePt t="32612" x="2686050" y="5176838"/>
          <p14:tracePt t="32622" x="2686050" y="5229225"/>
          <p14:tracePt t="32629" x="2686050" y="5248275"/>
          <p14:tracePt t="32638" x="2700338" y="5300663"/>
          <p14:tracePt t="32645" x="2757488" y="5353050"/>
          <p14:tracePt t="32652" x="2797175" y="5384800"/>
          <p14:tracePt t="32662" x="2849563" y="5443538"/>
          <p14:tracePt t="32670" x="2946400" y="5489575"/>
          <p14:tracePt t="32676" x="3017838" y="5521325"/>
          <p14:tracePt t="32684" x="3082925" y="5554663"/>
          <p14:tracePt t="32693" x="3148013" y="5580063"/>
          <p14:tracePt t="32700" x="3225800" y="5599113"/>
          <p14:tracePt t="32710" x="3276600" y="5611813"/>
          <p14:tracePt t="32716" x="3335338" y="5611813"/>
          <p14:tracePt t="32726" x="3387725" y="5618163"/>
          <p14:tracePt t="32732" x="3419475" y="5618163"/>
          <p14:tracePt t="32743" x="3465513" y="5618163"/>
          <p14:tracePt t="32748" x="3497263" y="5618163"/>
          <p14:tracePt t="32756" x="3505200" y="5618163"/>
          <p14:tracePt t="32764" x="3524250" y="5618163"/>
          <p14:tracePt t="32774" x="3530600" y="5618163"/>
          <p14:tracePt t="32780" x="3543300" y="5605463"/>
          <p14:tracePt t="32788" x="3556000" y="5592763"/>
          <p14:tracePt t="32797" x="3556000" y="5567363"/>
          <p14:tracePt t="32804" x="3568700" y="5540375"/>
          <p14:tracePt t="32813" x="3568700" y="5527675"/>
          <p14:tracePt t="32820" x="3568700" y="5502275"/>
          <p14:tracePt t="32829" x="3568700" y="5475288"/>
          <p14:tracePt t="32836" x="3568700" y="5449888"/>
          <p14:tracePt t="32845" x="3562350" y="5437188"/>
          <p14:tracePt t="32852" x="3556000" y="5430838"/>
          <p14:tracePt t="32861" x="3543300" y="5424488"/>
          <p14:tracePt t="32868" x="3511550" y="5405438"/>
          <p14:tracePt t="32881" x="3484563" y="5397500"/>
          <p14:tracePt t="32884" x="3440113" y="5384800"/>
          <p14:tracePt t="32892" x="3375025" y="5384800"/>
          <p14:tracePt t="32900" x="3297238" y="5384800"/>
          <p14:tracePt t="32908" x="3238500" y="5384800"/>
          <p14:tracePt t="32916" x="3160713" y="5384800"/>
          <p14:tracePt t="32924" x="3108325" y="5391150"/>
          <p14:tracePt t="32932" x="3095625" y="5405438"/>
          <p14:tracePt t="32942" x="3089275" y="5424488"/>
          <p14:tracePt t="32948" x="3082925" y="5430838"/>
          <p14:tracePt t="32964" x="3082925" y="5437188"/>
          <p14:tracePt t="32975" x="3095625" y="5449888"/>
          <p14:tracePt t="32980" x="3135313" y="5475288"/>
          <p14:tracePt t="32988" x="3179763" y="5475288"/>
          <p14:tracePt t="32997" x="3276600" y="5502275"/>
          <p14:tracePt t="33004" x="3368675" y="5514975"/>
          <p14:tracePt t="33013" x="3490913" y="5540375"/>
          <p14:tracePt t="33020" x="3595688" y="5554663"/>
          <p14:tracePt t="33027" x="3717925" y="5554663"/>
          <p14:tracePt t="33036" x="3810000" y="5554663"/>
          <p14:tracePt t="33043" x="3887788" y="5554663"/>
          <p14:tracePt t="33052" x="3919538" y="5554663"/>
          <p14:tracePt t="33060" x="3932238" y="5546725"/>
          <p14:tracePt t="33068" x="3959225" y="5534025"/>
          <p14:tracePt t="33075" x="3965575" y="5527675"/>
          <p14:tracePt t="33084" x="3978275" y="5514975"/>
          <p14:tracePt t="33092" x="3978275" y="5489575"/>
          <p14:tracePt t="33100" x="3978275" y="5456238"/>
          <p14:tracePt t="33108" x="3978275" y="5437188"/>
          <p14:tracePt t="33116" x="3978275" y="5405438"/>
          <p14:tracePt t="33124" x="3952875" y="5346700"/>
          <p14:tracePt t="33132" x="3906838" y="5287963"/>
          <p14:tracePt t="33140" x="3860800" y="5235575"/>
          <p14:tracePt t="33148" x="3810000" y="5203825"/>
          <p14:tracePt t="33156" x="3744913" y="5184775"/>
          <p14:tracePt t="33164" x="3692525" y="5157788"/>
          <p14:tracePt t="33173" x="3627438" y="5151438"/>
          <p14:tracePt t="33180" x="3582988" y="5151438"/>
          <p14:tracePt t="33188" x="3536950" y="5151438"/>
          <p14:tracePt t="33196" x="3490913" y="5151438"/>
          <p14:tracePt t="33204" x="3465513" y="5151438"/>
          <p14:tracePt t="33211" x="3425825" y="5176838"/>
          <p14:tracePt t="33220" x="3425825" y="5184775"/>
          <p14:tracePt t="33229" x="3419475" y="5191125"/>
          <p14:tracePt t="33236" x="3419475" y="5210175"/>
          <p14:tracePt t="33246" x="3419475" y="5216525"/>
          <p14:tracePt t="33252" x="3419475" y="5235575"/>
          <p14:tracePt t="33260" x="3452813" y="5275263"/>
          <p14:tracePt t="33268" x="3490913" y="5300663"/>
          <p14:tracePt t="33276" x="3543300" y="5326063"/>
          <p14:tracePt t="33284" x="3608388" y="5346700"/>
          <p14:tracePt t="33292" x="3692525" y="5378450"/>
          <p14:tracePt t="33300" x="3770313" y="5405438"/>
          <p14:tracePt t="33309" x="3860800" y="5418138"/>
          <p14:tracePt t="33316" x="3938588" y="5437188"/>
          <p14:tracePt t="33324" x="4003675" y="5437188"/>
          <p14:tracePt t="33332" x="4068763" y="5449888"/>
          <p14:tracePt t="33341" x="4114800" y="5449888"/>
          <p14:tracePt t="33348" x="4127500" y="5449888"/>
          <p14:tracePt t="33357" x="4133850" y="5449888"/>
          <p14:tracePt t="33364" x="4140200" y="5449888"/>
          <p14:tracePt t="33381" x="4146550" y="5449888"/>
          <p14:tracePt t="33389" x="4146550" y="5443538"/>
          <p14:tracePt t="33397" x="4146550" y="5430838"/>
          <p14:tracePt t="33404" x="4133850" y="5391150"/>
          <p14:tracePt t="33414" x="4121150" y="5378450"/>
          <p14:tracePt t="33420" x="4102100" y="5353050"/>
          <p14:tracePt t="33430" x="4075113" y="5326063"/>
          <p14:tracePt t="33436" x="4062413" y="5307013"/>
          <p14:tracePt t="33446" x="4056063" y="5307013"/>
          <p14:tracePt t="33452" x="4043363" y="5300663"/>
          <p14:tracePt t="33484" x="4037013" y="5300663"/>
          <p14:tracePt t="33516" x="4037013" y="5307013"/>
          <p14:tracePt t="33524" x="4043363" y="5313363"/>
          <p14:tracePt t="33532" x="4081463" y="5346700"/>
          <p14:tracePt t="33540" x="4108450" y="5346700"/>
          <p14:tracePt t="33548" x="4127500" y="5353050"/>
          <p14:tracePt t="33556" x="4192588" y="5372100"/>
          <p14:tracePt t="33565" x="4257675" y="5391150"/>
          <p14:tracePt t="33572" x="4302125" y="5391150"/>
          <p14:tracePt t="33581" x="4379913" y="5405438"/>
          <p14:tracePt t="33588" x="4425950" y="5405438"/>
          <p14:tracePt t="33597" x="4471988" y="5405438"/>
          <p14:tracePt t="33605" x="4491038" y="5405438"/>
          <p14:tracePt t="33613" x="4503738" y="5405438"/>
          <p14:tracePt t="33644" x="4510088" y="5405438"/>
          <p14:tracePt t="33877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CF8A9EB2-65EB-4C04-A6A8-806BBCF36E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6075" y="287338"/>
            <a:ext cx="5791200" cy="763587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LAB on a chip / </a:t>
            </a:r>
            <a:r>
              <a:rPr lang="en-US">
                <a:sym typeface="Symbol" pitchFamily="18" charset="2"/>
              </a:rPr>
              <a:t>TAS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9F7DB732-FA5A-4534-9CED-8EEE90928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676400"/>
            <a:ext cx="87630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E82424-31E4-4FE1-ADAD-6A735AE8A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91"/>
    </mc:Choice>
    <mc:Fallback>
      <p:transition spd="slow" advTm="54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74" x="674688" y="2101850"/>
          <p14:tracePt t="14456" x="674688" y="2095500"/>
          <p14:tracePt t="14464" x="681038" y="2089150"/>
          <p14:tracePt t="14472" x="693738" y="2089150"/>
          <p14:tracePt t="14481" x="701675" y="2089150"/>
          <p14:tracePt t="14489" x="714375" y="2089150"/>
          <p14:tracePt t="14497" x="739775" y="2089150"/>
          <p14:tracePt t="14506" x="752475" y="2089150"/>
          <p14:tracePt t="14513" x="765175" y="2076450"/>
          <p14:tracePt t="14521" x="771525" y="2076450"/>
          <p14:tracePt t="14529" x="779463" y="2076450"/>
          <p14:tracePt t="14537" x="804863" y="2076450"/>
          <p14:tracePt t="14546" x="823913" y="2076450"/>
          <p14:tracePt t="14552" x="842963" y="2076450"/>
          <p14:tracePt t="14561" x="850900" y="2076450"/>
          <p14:tracePt t="14569" x="869950" y="2076450"/>
          <p14:tracePt t="14577" x="876300" y="2076450"/>
          <p14:tracePt t="14585" x="889000" y="2076450"/>
          <p14:tracePt t="14593" x="895350" y="2076450"/>
          <p14:tracePt t="14601" x="914400" y="2076450"/>
          <p14:tracePt t="14609" x="941388" y="2076450"/>
          <p14:tracePt t="14617" x="966788" y="2076450"/>
          <p14:tracePt t="14627" x="1012825" y="2076450"/>
          <p14:tracePt t="14633" x="1038225" y="2076450"/>
          <p14:tracePt t="14641" x="1057275" y="2076450"/>
          <p14:tracePt t="14649" x="1103313" y="2076450"/>
          <p14:tracePt t="14658" x="1135063" y="2076450"/>
          <p14:tracePt t="14665" x="1193800" y="2076450"/>
          <p14:tracePt t="14673" x="1233488" y="2070100"/>
          <p14:tracePt t="14680" x="1311275" y="2057400"/>
          <p14:tracePt t="14689" x="1389063" y="2057400"/>
          <p14:tracePt t="14697" x="1460500" y="2057400"/>
          <p14:tracePt t="14705" x="1538288" y="2057400"/>
          <p14:tracePt t="14713" x="1582738" y="2057400"/>
          <p14:tracePt t="14721" x="1647825" y="2057400"/>
          <p14:tracePt t="14729" x="1693863" y="2057400"/>
          <p14:tracePt t="14737" x="1758950" y="2057400"/>
          <p14:tracePt t="14746" x="1817688" y="2057400"/>
          <p14:tracePt t="14753" x="1882775" y="2057400"/>
          <p14:tracePt t="14760" x="1939925" y="2057400"/>
          <p14:tracePt t="14769" x="1985963" y="2057400"/>
          <p14:tracePt t="14777" x="2017713" y="2057400"/>
          <p14:tracePt t="14784" x="2063750" y="2057400"/>
          <p14:tracePt t="14793" x="2103438" y="2057400"/>
          <p14:tracePt t="14801" x="2122488" y="2057400"/>
          <p14:tracePt t="14809" x="2166938" y="2057400"/>
          <p14:tracePt t="14817" x="2206625" y="2057400"/>
          <p14:tracePt t="14826" x="2252663" y="2057400"/>
          <p14:tracePt t="14833" x="2297113" y="2057400"/>
          <p14:tracePt t="14841" x="2343150" y="2057400"/>
          <p14:tracePt t="14849" x="2408238" y="2057400"/>
          <p14:tracePt t="14858" x="2479675" y="2057400"/>
          <p14:tracePt t="14866" x="2570163" y="2057400"/>
          <p14:tracePt t="14873" x="2679700" y="2057400"/>
          <p14:tracePt t="14881" x="2771775" y="2057400"/>
          <p14:tracePt t="14890" x="2874963" y="2057400"/>
          <p14:tracePt t="14897" x="2978150" y="2057400"/>
          <p14:tracePt t="14905" x="3089275" y="2057400"/>
          <p14:tracePt t="14913" x="3192463" y="2076450"/>
          <p14:tracePt t="14921" x="3303588" y="2089150"/>
          <p14:tracePt t="14929" x="3413125" y="2114550"/>
          <p14:tracePt t="14937" x="3490913" y="2120900"/>
          <p14:tracePt t="14946" x="3562350" y="2120900"/>
          <p14:tracePt t="14953" x="3646488" y="2147888"/>
          <p14:tracePt t="14961" x="3705225" y="2147888"/>
          <p14:tracePt t="14969" x="3783013" y="2160588"/>
          <p14:tracePt t="14977" x="3835400" y="2160588"/>
          <p14:tracePt t="14985" x="3906838" y="2160588"/>
          <p14:tracePt t="14992" x="3959225" y="2160588"/>
          <p14:tracePt t="15000" x="4003675" y="2160588"/>
          <p14:tracePt t="15008" x="4049713" y="2160588"/>
          <p14:tracePt t="15016" x="4108450" y="2160588"/>
          <p14:tracePt t="15024" x="4146550" y="2160588"/>
          <p14:tracePt t="15032" x="4192588" y="2160588"/>
          <p14:tracePt t="15040" x="4251325" y="2160588"/>
          <p14:tracePt t="15048" x="4295775" y="2160588"/>
          <p14:tracePt t="15057" x="4335463" y="2160588"/>
          <p14:tracePt t="15064" x="4354513" y="2160588"/>
          <p14:tracePt t="15072" x="4379913" y="2154238"/>
          <p14:tracePt t="15080" x="4406900" y="2154238"/>
          <p14:tracePt t="15089" x="4419600" y="2154238"/>
          <p14:tracePt t="15097" x="4438650" y="2147888"/>
          <p14:tracePt t="15105" x="4451350" y="2147888"/>
          <p14:tracePt t="15113" x="4457700" y="2141538"/>
          <p14:tracePt t="15121" x="4471988" y="2141538"/>
          <p14:tracePt t="15130" x="4484688" y="2141538"/>
          <p14:tracePt t="15137" x="4491038" y="2141538"/>
          <p14:tracePt t="15146" x="4503738" y="2141538"/>
          <p14:tracePt t="15153" x="4516438" y="2141538"/>
          <p14:tracePt t="15160" x="4543425" y="2141538"/>
          <p14:tracePt t="15168" x="4575175" y="2141538"/>
          <p14:tracePt t="15176" x="4614863" y="2141538"/>
          <p14:tracePt t="15184" x="4646613" y="2141538"/>
          <p14:tracePt t="15192" x="4692650" y="2141538"/>
          <p14:tracePt t="15200" x="4718050" y="2141538"/>
          <p14:tracePt t="15208" x="4749800" y="2141538"/>
          <p14:tracePt t="15216" x="4764088" y="2141538"/>
          <p14:tracePt t="15224" x="4776788" y="2141538"/>
          <p14:tracePt t="15232" x="4783138" y="2141538"/>
          <p14:tracePt t="15241" x="4789488" y="2141538"/>
          <p14:tracePt t="15249" x="4795838" y="2141538"/>
          <p14:tracePt t="15257" x="4802188" y="2141538"/>
          <p14:tracePt t="15290" x="4808538" y="2141538"/>
          <p14:tracePt t="15297" x="4814888" y="2141538"/>
          <p14:tracePt t="15305" x="4821238" y="2141538"/>
          <p14:tracePt t="15321" x="4835525" y="2141538"/>
          <p14:tracePt t="15331" x="4841875" y="2141538"/>
          <p14:tracePt t="15336" x="4848225" y="2141538"/>
          <p14:tracePt t="15345" x="4854575" y="2141538"/>
          <p14:tracePt t="15353" x="4860925" y="2141538"/>
          <p14:tracePt t="15417" x="4867275" y="2141538"/>
          <p14:tracePt t="15913" x="0" y="0"/>
        </p14:tracePtLst>
        <p14:tracePtLst>
          <p14:tracePt t="26420" x="4257675" y="2549525"/>
          <p14:tracePt t="26570" x="4257675" y="2543175"/>
          <p14:tracePt t="26577" x="4257675" y="2536825"/>
          <p14:tracePt t="26585" x="4257675" y="2530475"/>
          <p14:tracePt t="26592" x="4251325" y="2505075"/>
          <p14:tracePt t="26601" x="4244975" y="2498725"/>
          <p14:tracePt t="26608" x="4230688" y="2478088"/>
          <p14:tracePt t="26616" x="4205288" y="2452688"/>
          <p14:tracePt t="26624" x="4179888" y="2427288"/>
          <p14:tracePt t="26632" x="4133850" y="2368550"/>
          <p14:tracePt t="26640" x="4108450" y="2341563"/>
          <p14:tracePt t="26649" x="4056063" y="2309813"/>
          <p14:tracePt t="26656" x="4003675" y="2278063"/>
          <p14:tracePt t="26664" x="3932238" y="2244725"/>
          <p14:tracePt t="26672" x="3867150" y="2212975"/>
          <p14:tracePt t="26680" x="3789363" y="2179638"/>
          <p14:tracePt t="26688" x="3717925" y="2147888"/>
          <p14:tracePt t="26696" x="3654425" y="2120900"/>
          <p14:tracePt t="26704" x="3589338" y="2114550"/>
          <p14:tracePt t="26712" x="3536950" y="2082800"/>
          <p14:tracePt t="26720" x="3471863" y="2070100"/>
          <p14:tracePt t="26728" x="3406775" y="2051050"/>
          <p14:tracePt t="26737" x="3362325" y="2051050"/>
          <p14:tracePt t="26745" x="3284538" y="2036763"/>
          <p14:tracePt t="26753" x="3219450" y="2024063"/>
          <p14:tracePt t="26761" x="3127375" y="2017713"/>
          <p14:tracePt t="26770" x="3049588" y="2017713"/>
          <p14:tracePt t="26777" x="2959100" y="2017713"/>
          <p14:tracePt t="26785" x="2868613" y="2017713"/>
          <p14:tracePt t="26793" x="2778125" y="2017713"/>
          <p14:tracePt t="26803" x="2686050" y="2017713"/>
          <p14:tracePt t="26809" x="2595563" y="2017713"/>
          <p14:tracePt t="26816" x="2505075" y="2017713"/>
          <p14:tracePt t="26825" x="2427288" y="2030413"/>
          <p14:tracePt t="26834" x="2355850" y="2051050"/>
          <p14:tracePt t="26842" x="2309813" y="2063750"/>
          <p14:tracePt t="26849" x="2271713" y="2082800"/>
          <p14:tracePt t="26858" x="2244725" y="2089150"/>
          <p14:tracePt t="26865" x="2232025" y="2095500"/>
          <p14:tracePt t="26874" x="2206625" y="2114550"/>
          <p14:tracePt t="26881" x="2200275" y="2120900"/>
          <p14:tracePt t="26890" x="2187575" y="2135188"/>
          <p14:tracePt t="26897" x="2166938" y="2141538"/>
          <p14:tracePt t="26906" x="2154238" y="2154238"/>
          <p14:tracePt t="26913" x="2135188" y="2160588"/>
          <p14:tracePt t="26921" x="2135188" y="2166938"/>
          <p14:tracePt t="26928" x="2116138" y="2179638"/>
          <p14:tracePt t="26945" x="2109788" y="2185988"/>
          <p14:tracePt t="26953" x="2109788" y="2192338"/>
          <p14:tracePt t="26961" x="2109788" y="2206625"/>
          <p14:tracePt t="26970" x="2109788" y="2219325"/>
          <p14:tracePt t="26977" x="2109788" y="2225675"/>
          <p14:tracePt t="26985" x="2109788" y="2251075"/>
          <p14:tracePt t="26993" x="2122488" y="2278063"/>
          <p14:tracePt t="27002" x="2128838" y="2290763"/>
          <p14:tracePt t="27009" x="2154238" y="2316163"/>
          <p14:tracePt t="27017" x="2181225" y="2335213"/>
          <p14:tracePt t="27026" x="2206625" y="2368550"/>
          <p14:tracePt t="27035" x="2232025" y="2387600"/>
          <p14:tracePt t="27040" x="2259013" y="2406650"/>
          <p14:tracePt t="27048" x="2284413" y="2419350"/>
          <p14:tracePt t="27056" x="2324100" y="2452688"/>
          <p14:tracePt t="27065" x="2374900" y="2471738"/>
          <p14:tracePt t="27074" x="2420938" y="2478088"/>
          <p14:tracePt t="27081" x="2479675" y="2511425"/>
          <p14:tracePt t="27089" x="2557463" y="2536825"/>
          <p14:tracePt t="27096" x="2635250" y="2568575"/>
          <p14:tracePt t="27104" x="2744788" y="2595563"/>
          <p14:tracePt t="27112" x="2868613" y="2620963"/>
          <p14:tracePt t="27120" x="3024188" y="2654300"/>
          <p14:tracePt t="27128" x="3173413" y="2679700"/>
          <p14:tracePt t="27136" x="3368675" y="2725738"/>
          <p14:tracePt t="27144" x="3536950" y="2738438"/>
          <p14:tracePt t="27153" x="3692525" y="2776538"/>
          <p14:tracePt t="27161" x="3841750" y="2789238"/>
          <p14:tracePt t="27169" x="3978275" y="2816225"/>
          <p14:tracePt t="27177" x="4114800" y="2816225"/>
          <p14:tracePt t="27185" x="4251325" y="2816225"/>
          <p14:tracePt t="27192" x="4367213" y="2816225"/>
          <p14:tracePt t="27202" x="4478338" y="2816225"/>
          <p14:tracePt t="27209" x="4581525" y="2816225"/>
          <p14:tracePt t="27217" x="4627563" y="2816225"/>
          <p14:tracePt t="27225" x="4652963" y="2789238"/>
          <p14:tracePt t="27235" x="4692650" y="2776538"/>
          <p14:tracePt t="27242" x="4711700" y="2757488"/>
          <p14:tracePt t="27249" x="4724400" y="2744788"/>
          <p14:tracePt t="27257" x="4730750" y="2725738"/>
          <p14:tracePt t="27265" x="4770438" y="2679700"/>
          <p14:tracePt t="27274" x="4789488" y="2654300"/>
          <p14:tracePt t="27281" x="4795838" y="2614613"/>
          <p14:tracePt t="27290" x="4808538" y="2568575"/>
          <p14:tracePt t="27297" x="4814888" y="2517775"/>
          <p14:tracePt t="27304" x="4814888" y="2490788"/>
          <p14:tracePt t="27313" x="4814888" y="2459038"/>
          <p14:tracePt t="27321" x="4814888" y="2433638"/>
          <p14:tracePt t="27329" x="4814888" y="2400300"/>
          <p14:tracePt t="27337" x="4814888" y="2374900"/>
          <p14:tracePt t="27345" x="4808538" y="2341563"/>
          <p14:tracePt t="27353" x="4789488" y="2322513"/>
          <p14:tracePt t="27361" x="4764088" y="2297113"/>
          <p14:tracePt t="27369" x="4724400" y="2270125"/>
          <p14:tracePt t="27377" x="4686300" y="2238375"/>
          <p14:tracePt t="27385" x="4621213" y="2206625"/>
          <p14:tracePt t="27393" x="4568825" y="2173288"/>
          <p14:tracePt t="27403" x="4484688" y="2141538"/>
          <p14:tracePt t="27409" x="4406900" y="2128838"/>
          <p14:tracePt t="27417" x="4316413" y="2108200"/>
          <p14:tracePt t="27426" x="4217988" y="2095500"/>
          <p14:tracePt t="27434" x="4114800" y="2070100"/>
          <p14:tracePt t="27442" x="4037013" y="2070100"/>
          <p14:tracePt t="27449" x="3946525" y="2070100"/>
          <p14:tracePt t="27457" x="3867150" y="2070100"/>
          <p14:tracePt t="27465" x="3789363" y="2070100"/>
          <p14:tracePt t="27474" x="3711575" y="2070100"/>
          <p14:tracePt t="27481" x="3621088" y="2070100"/>
          <p14:tracePt t="27490" x="3517900" y="2076450"/>
          <p14:tracePt t="27496" x="3419475" y="2095500"/>
          <p14:tracePt t="27505" x="3328988" y="2120900"/>
          <p14:tracePt t="27513" x="3251200" y="2147888"/>
          <p14:tracePt t="27521" x="3154363" y="2166938"/>
          <p14:tracePt t="27529" x="3063875" y="2179638"/>
          <p14:tracePt t="27539" x="2978150" y="2212975"/>
          <p14:tracePt t="27545" x="2900363" y="2225675"/>
          <p14:tracePt t="27553" x="2835275" y="2257425"/>
          <p14:tracePt t="27561" x="2757488" y="2284413"/>
          <p14:tracePt t="27569" x="2693988" y="2303463"/>
          <p14:tracePt t="27577" x="2641600" y="2322513"/>
          <p14:tracePt t="27585" x="2589213" y="2341563"/>
          <p14:tracePt t="27593" x="2551113" y="2362200"/>
          <p14:tracePt t="27601" x="2511425" y="2381250"/>
          <p14:tracePt t="27610" x="2473325" y="2413000"/>
          <p14:tracePt t="27617" x="2446338" y="2439988"/>
          <p14:tracePt t="27626" x="2433638" y="2452688"/>
          <p14:tracePt t="27635" x="2401888" y="2490788"/>
          <p14:tracePt t="27641" x="2374900" y="2530475"/>
          <p14:tracePt t="27649" x="2374900" y="2555875"/>
          <p14:tracePt t="27657" x="2362200" y="2582863"/>
          <p14:tracePt t="27665" x="2362200" y="2601913"/>
          <p14:tracePt t="27676" x="2362200" y="2627313"/>
          <p14:tracePt t="27681" x="2368550" y="2647950"/>
          <p14:tracePt t="27690" x="2393950" y="2679700"/>
          <p14:tracePt t="27697" x="2420938" y="2705100"/>
          <p14:tracePt t="27705" x="2459038" y="2725738"/>
          <p14:tracePt t="27713" x="2511425" y="2757488"/>
          <p14:tracePt t="27721" x="2576513" y="2789238"/>
          <p14:tracePt t="27729" x="2628900" y="2822575"/>
          <p14:tracePt t="27736" x="2725738" y="2860675"/>
          <p14:tracePt t="27745" x="2816225" y="2874963"/>
          <p14:tracePt t="27753" x="2927350" y="2906713"/>
          <p14:tracePt t="27761" x="3036888" y="2932113"/>
          <p14:tracePt t="27769" x="3148013" y="2959100"/>
          <p14:tracePt t="27777" x="3251200" y="2971800"/>
          <p14:tracePt t="27785" x="3362325" y="2971800"/>
          <p14:tracePt t="27793" x="3452813" y="2971800"/>
          <p14:tracePt t="27801" x="3530600" y="2965450"/>
          <p14:tracePt t="27809" x="3621088" y="2925763"/>
          <p14:tracePt t="27817" x="3692525" y="2906713"/>
          <p14:tracePt t="27826" x="3744913" y="2874963"/>
          <p14:tracePt t="27834" x="3783013" y="2841625"/>
          <p14:tracePt t="27841" x="3835400" y="2803525"/>
          <p14:tracePt t="27849" x="3854450" y="2782888"/>
          <p14:tracePt t="27858" x="3867150" y="2757488"/>
          <p14:tracePt t="27864" x="3887788" y="2744788"/>
          <p14:tracePt t="27873" x="3906838" y="2705100"/>
          <p14:tracePt t="27880" x="3919538" y="2667000"/>
          <p14:tracePt t="27888" x="3932238" y="2647950"/>
          <p14:tracePt t="27896" x="3932238" y="2608263"/>
          <p14:tracePt t="27904" x="3932238" y="2589213"/>
          <p14:tracePt t="27912" x="3932238" y="2562225"/>
          <p14:tracePt t="27921" x="3932238" y="2530475"/>
          <p14:tracePt t="27928" x="3932238" y="2490788"/>
          <p14:tracePt t="27936" x="3932238" y="2471738"/>
          <p14:tracePt t="27944" x="3919538" y="2452688"/>
          <p14:tracePt t="27952" x="3900488" y="2419350"/>
          <p14:tracePt t="27960" x="3887788" y="2393950"/>
          <p14:tracePt t="27969" x="3867150" y="2374900"/>
          <p14:tracePt t="27977" x="3810000" y="2335213"/>
          <p14:tracePt t="27985" x="3738563" y="2290763"/>
          <p14:tracePt t="27993" x="3673475" y="2257425"/>
          <p14:tracePt t="28001" x="3562350" y="2219325"/>
          <p14:tracePt t="28010" x="3452813" y="2166938"/>
          <p14:tracePt t="28017" x="3328988" y="2147888"/>
          <p14:tracePt t="28024" x="3219450" y="2082800"/>
          <p14:tracePt t="28033" x="3108325" y="2070100"/>
          <p14:tracePt t="28041" x="3017838" y="2036763"/>
          <p14:tracePt t="28049" x="2965450" y="2036763"/>
          <p14:tracePt t="28059" x="2946400" y="2036763"/>
          <p14:tracePt t="28064" x="2906713" y="2036763"/>
          <p14:tracePt t="28072" x="2894013" y="2036763"/>
          <p14:tracePt t="28080" x="2862263" y="2036763"/>
          <p14:tracePt t="28088" x="2822575" y="2057400"/>
          <p14:tracePt t="28097" x="2784475" y="2095500"/>
          <p14:tracePt t="28105" x="2725738" y="2154238"/>
          <p14:tracePt t="28113" x="2686050" y="2206625"/>
          <p14:tracePt t="28121" x="2654300" y="2263775"/>
          <p14:tracePt t="28128" x="2614613" y="2355850"/>
          <p14:tracePt t="28136" x="2601913" y="2419350"/>
          <p14:tracePt t="28144" x="2595563" y="2459038"/>
          <p14:tracePt t="28152" x="2595563" y="2505075"/>
          <p14:tracePt t="28160" x="2595563" y="2536825"/>
          <p14:tracePt t="28168" x="2595563" y="2562225"/>
          <p14:tracePt t="28176" x="2608263" y="2589213"/>
          <p14:tracePt t="28184" x="2647950" y="2627313"/>
          <p14:tracePt t="28192" x="2673350" y="2654300"/>
          <p14:tracePt t="28200" x="2725738" y="2686050"/>
          <p14:tracePt t="28208" x="2778125" y="2705100"/>
          <p14:tracePt t="28216" x="2790825" y="2711450"/>
          <p14:tracePt t="28224" x="2862263" y="2732088"/>
          <p14:tracePt t="28232" x="2952750" y="2744788"/>
          <p14:tracePt t="28240" x="3030538" y="2744788"/>
          <p14:tracePt t="28248" x="3127375" y="2757488"/>
          <p14:tracePt t="28257" x="3219450" y="2757488"/>
          <p14:tracePt t="28264" x="3309938" y="2757488"/>
          <p14:tracePt t="28272" x="3400425" y="2738438"/>
          <p14:tracePt t="28280" x="3484563" y="2705100"/>
          <p14:tracePt t="28289" x="3536950" y="2679700"/>
          <p14:tracePt t="28296" x="3589338" y="2654300"/>
          <p14:tracePt t="28304" x="3602038" y="2633663"/>
          <p14:tracePt t="28312" x="3627438" y="2608263"/>
          <p14:tracePt t="28320" x="3640138" y="2576513"/>
          <p14:tracePt t="28328" x="3640138" y="2536825"/>
          <p14:tracePt t="28336" x="3640138" y="2505075"/>
          <p14:tracePt t="28344" x="3640138" y="2478088"/>
          <p14:tracePt t="28352" x="3640138" y="2465388"/>
          <p14:tracePt t="28360" x="3633788" y="2452688"/>
          <p14:tracePt t="28368" x="3621088" y="2433638"/>
          <p14:tracePt t="28376" x="3614738" y="2433638"/>
          <p14:tracePt t="28384" x="3582988" y="2433638"/>
          <p14:tracePt t="28392" x="3549650" y="2433638"/>
          <p14:tracePt t="28400" x="3478213" y="2433638"/>
          <p14:tracePt t="28408" x="3406775" y="2433638"/>
          <p14:tracePt t="28416" x="3297238" y="2433638"/>
          <p14:tracePt t="28424" x="3192463" y="2433638"/>
          <p14:tracePt t="28432" x="3082925" y="2439988"/>
          <p14:tracePt t="28440" x="2959100" y="2478088"/>
          <p14:tracePt t="28448" x="2855913" y="2505075"/>
          <p14:tracePt t="28457" x="2784475" y="2524125"/>
          <p14:tracePt t="28465" x="2732088" y="2555875"/>
          <p14:tracePt t="28474" x="2693988" y="2576513"/>
          <p14:tracePt t="28481" x="2686050" y="2582863"/>
          <p14:tracePt t="28489" x="2679700" y="2589213"/>
          <p14:tracePt t="28497" x="2679700" y="2595563"/>
          <p14:tracePt t="28505" x="2679700" y="2601913"/>
          <p14:tracePt t="28513" x="2693988" y="2620963"/>
          <p14:tracePt t="28521" x="2738438" y="2654300"/>
          <p14:tracePt t="28529" x="2797175" y="2686050"/>
          <p14:tracePt t="28537" x="2887663" y="2717800"/>
          <p14:tracePt t="28545" x="2984500" y="2770188"/>
          <p14:tracePt t="28553" x="3095625" y="2789238"/>
          <p14:tracePt t="28561" x="3232150" y="2854325"/>
          <p14:tracePt t="28569" x="3362325" y="2906713"/>
          <p14:tracePt t="28577" x="3497263" y="2919413"/>
          <p14:tracePt t="28585" x="3646488" y="2946400"/>
          <p14:tracePt t="28594" x="3757613" y="2946400"/>
          <p14:tracePt t="28601" x="3875088" y="2946400"/>
          <p14:tracePt t="28610" x="3971925" y="2925763"/>
          <p14:tracePt t="28617" x="4037013" y="2906713"/>
          <p14:tracePt t="28626" x="4087813" y="2887663"/>
          <p14:tracePt t="28633" x="4102100" y="2860675"/>
          <p14:tracePt t="28641" x="4114800" y="2835275"/>
          <p14:tracePt t="28649" x="4114800" y="2797175"/>
          <p14:tracePt t="28659" x="4114800" y="2744788"/>
          <p14:tracePt t="28665" x="4114800" y="2692400"/>
          <p14:tracePt t="28673" x="4068763" y="2614613"/>
          <p14:tracePt t="28681" x="4016375" y="2555875"/>
          <p14:tracePt t="28692" x="3946525" y="2484438"/>
          <p14:tracePt t="28697" x="3848100" y="2413000"/>
          <p14:tracePt t="28705" x="3732213" y="2335213"/>
          <p14:tracePt t="28713" x="3608388" y="2290763"/>
          <p14:tracePt t="28722" x="3497263" y="2263775"/>
          <p14:tracePt t="28729" x="3394075" y="2238375"/>
          <p14:tracePt t="28737" x="3284538" y="2238375"/>
          <p14:tracePt t="28745" x="3205163" y="2238375"/>
          <p14:tracePt t="28753" x="3135313" y="2238375"/>
          <p14:tracePt t="28762" x="3063875" y="2278063"/>
          <p14:tracePt t="28769" x="3011488" y="2309813"/>
          <p14:tracePt t="28777" x="2959100" y="2355850"/>
          <p14:tracePt t="28785" x="2940050" y="2381250"/>
          <p14:tracePt t="28793" x="2940050" y="2400300"/>
          <p14:tracePt t="28801" x="2940050" y="2439988"/>
          <p14:tracePt t="28810" x="2952750" y="2471738"/>
          <p14:tracePt t="28817" x="3005138" y="2530475"/>
          <p14:tracePt t="28825" x="3063875" y="2576513"/>
          <p14:tracePt t="28833" x="3101975" y="2614613"/>
          <p14:tracePt t="28841" x="3167063" y="2647950"/>
          <p14:tracePt t="28849" x="3238500" y="2679700"/>
          <p14:tracePt t="28859" x="3303588" y="2705100"/>
          <p14:tracePt t="28873" x="3433763" y="2744788"/>
          <p14:tracePt t="28880" x="3490913" y="2744788"/>
          <p14:tracePt t="28888" x="3568700" y="2744788"/>
          <p14:tracePt t="28896" x="3633788" y="2744788"/>
          <p14:tracePt t="28904" x="3692525" y="2744788"/>
          <p14:tracePt t="28912" x="3757613" y="2744788"/>
          <p14:tracePt t="28920" x="3776663" y="2744788"/>
          <p14:tracePt t="28928" x="3803650" y="2725738"/>
          <p14:tracePt t="28936" x="3822700" y="2711450"/>
          <p14:tracePt t="28944" x="3829050" y="2667000"/>
          <p14:tracePt t="28952" x="3841750" y="2614613"/>
          <p14:tracePt t="28960" x="3841750" y="2568575"/>
          <p14:tracePt t="28968" x="3841750" y="2524125"/>
          <p14:tracePt t="28976" x="3841750" y="2484438"/>
          <p14:tracePt t="28984" x="3816350" y="2439988"/>
          <p14:tracePt t="28992" x="3810000" y="2413000"/>
          <p14:tracePt t="29000" x="3789363" y="2387600"/>
          <p14:tracePt t="29008" x="3763963" y="2362200"/>
          <p14:tracePt t="29016" x="3751263" y="2355850"/>
          <p14:tracePt t="29024" x="3738563" y="2349500"/>
          <p14:tracePt t="29032" x="3711575" y="2335213"/>
          <p14:tracePt t="29040" x="3686175" y="2335213"/>
          <p14:tracePt t="29048" x="3654425" y="2335213"/>
          <p14:tracePt t="29057" x="3595688" y="2335213"/>
          <p14:tracePt t="29065" x="3530600" y="2341563"/>
          <p14:tracePt t="29073" x="3478213" y="2362200"/>
          <p14:tracePt t="29081" x="3413125" y="2406650"/>
          <p14:tracePt t="29092" x="3341688" y="2465388"/>
          <p14:tracePt t="29097" x="3276600" y="2490788"/>
          <p14:tracePt t="29105" x="3219450" y="2543175"/>
          <p14:tracePt t="29113" x="3219450" y="2555875"/>
          <p14:tracePt t="29122" x="3219450" y="2562225"/>
          <p14:tracePt t="29129" x="3219450" y="2576513"/>
          <p14:tracePt t="29137" x="3219450" y="2595563"/>
          <p14:tracePt t="29145" x="3238500" y="2620963"/>
          <p14:tracePt t="29153" x="3309938" y="2654300"/>
          <p14:tracePt t="29162" x="3348038" y="2679700"/>
          <p14:tracePt t="29169" x="3413125" y="2717800"/>
          <p14:tracePt t="29178" x="3478213" y="2751138"/>
          <p14:tracePt t="29185" x="3549650" y="2782888"/>
          <p14:tracePt t="29194" x="3614738" y="2816225"/>
          <p14:tracePt t="29201" x="3679825" y="2835275"/>
          <p14:tracePt t="29209" x="3744913" y="2835275"/>
          <p14:tracePt t="29217" x="3803650" y="2835275"/>
          <p14:tracePt t="29225" x="3881438" y="2835275"/>
          <p14:tracePt t="29233" x="3906838" y="2835275"/>
          <p14:tracePt t="29242" x="3952875" y="2828925"/>
          <p14:tracePt t="29249" x="3978275" y="2797175"/>
          <p14:tracePt t="29260" x="4037013" y="2744788"/>
          <p14:tracePt t="29265" x="4062413" y="2705100"/>
          <p14:tracePt t="29276" x="4081463" y="2654300"/>
          <p14:tracePt t="29281" x="4095750" y="2601913"/>
          <p14:tracePt t="29289" x="4102100" y="2568575"/>
          <p14:tracePt t="29297" x="4102100" y="2543175"/>
          <p14:tracePt t="29305" x="4102100" y="2530475"/>
          <p14:tracePt t="29313" x="4102100" y="2517775"/>
          <p14:tracePt t="29329" x="4102100" y="2498725"/>
          <p14:tracePt t="29337" x="4081463" y="2471738"/>
          <p14:tracePt t="29345" x="4056063" y="2465388"/>
          <p14:tracePt t="29353" x="4024313" y="2446338"/>
          <p14:tracePt t="29363" x="3959225" y="2427288"/>
          <p14:tracePt t="29369" x="3860800" y="2400300"/>
          <p14:tracePt t="29378" x="3738563" y="2381250"/>
          <p14:tracePt t="29385" x="3633788" y="2368550"/>
          <p14:tracePt t="29394" x="3524250" y="2341563"/>
          <p14:tracePt t="29401" x="3413125" y="2328863"/>
          <p14:tracePt t="29409" x="3335338" y="2316163"/>
          <p14:tracePt t="29419" x="3263900" y="2316163"/>
          <p14:tracePt t="29425" x="3198813" y="2309813"/>
          <p14:tracePt t="29433" x="3154363" y="2309813"/>
          <p14:tracePt t="29442" x="3127375" y="2309813"/>
          <p14:tracePt t="29449" x="3101975" y="2309813"/>
          <p14:tracePt t="29458" x="3089275" y="2309813"/>
          <p14:tracePt t="29465" x="3076575" y="2309813"/>
          <p14:tracePt t="29476" x="3049588" y="2309813"/>
          <p14:tracePt t="29481" x="3024188" y="2328863"/>
          <p14:tracePt t="29489" x="3017838" y="2328863"/>
          <p14:tracePt t="29497" x="2984500" y="2335213"/>
          <p14:tracePt t="29507" x="2946400" y="2355850"/>
          <p14:tracePt t="29513" x="2921000" y="2368550"/>
          <p14:tracePt t="29521" x="2874963" y="2400300"/>
          <p14:tracePt t="29529" x="2822575" y="2433638"/>
          <p14:tracePt t="29537" x="2784475" y="2459038"/>
          <p14:tracePt t="29545" x="2732088" y="2484438"/>
          <p14:tracePt t="29553" x="2679700" y="2511425"/>
          <p14:tracePt t="29563" x="2654300" y="2530475"/>
          <p14:tracePt t="29568" x="2628900" y="2536825"/>
          <p14:tracePt t="29576" x="2589213" y="2576513"/>
          <p14:tracePt t="29584" x="2570163" y="2595563"/>
          <p14:tracePt t="29592" x="2563813" y="2601913"/>
          <p14:tracePt t="29600" x="2557463" y="2614613"/>
          <p14:tracePt t="29608" x="2530475" y="2654300"/>
          <p14:tracePt t="29616" x="2530475" y="2660650"/>
          <p14:tracePt t="29624" x="2524125" y="2686050"/>
          <p14:tracePt t="29633" x="2524125" y="2692400"/>
          <p14:tracePt t="29642" x="2524125" y="2705100"/>
          <p14:tracePt t="29649" x="2524125" y="2725738"/>
          <p14:tracePt t="29658" x="2524125" y="2744788"/>
          <p14:tracePt t="29665" x="2524125" y="2751138"/>
          <p14:tracePt t="29676" x="2524125" y="2797175"/>
          <p14:tracePt t="29681" x="2524125" y="2816225"/>
          <p14:tracePt t="29690" x="2524125" y="2841625"/>
          <p14:tracePt t="29696" x="2543175" y="2867025"/>
          <p14:tracePt t="29704" x="2589213" y="2919413"/>
          <p14:tracePt t="29712" x="2628900" y="2965450"/>
          <p14:tracePt t="29720" x="2667000" y="3003550"/>
          <p14:tracePt t="29728" x="2706688" y="3036888"/>
          <p14:tracePt t="29736" x="2757488" y="3036888"/>
          <p14:tracePt t="29744" x="2778125" y="3036888"/>
          <p14:tracePt t="29752" x="2849563" y="3062288"/>
          <p14:tracePt t="29760" x="2946400" y="3101975"/>
          <p14:tracePt t="29768" x="3055938" y="3127375"/>
          <p14:tracePt t="29776" x="3167063" y="3159125"/>
          <p14:tracePt t="29785" x="3276600" y="3186113"/>
          <p14:tracePt t="29793" x="3381375" y="3198813"/>
          <p14:tracePt t="29801" x="3490913" y="3211513"/>
          <p14:tracePt t="29809" x="3582988" y="3211513"/>
          <p14:tracePt t="29817" x="3673475" y="3211513"/>
          <p14:tracePt t="29825" x="3738563" y="3205163"/>
          <p14:tracePt t="29833" x="3803650" y="3159125"/>
          <p14:tracePt t="29842" x="3867150" y="3127375"/>
          <p14:tracePt t="29848" x="3932238" y="3108325"/>
          <p14:tracePt t="29856" x="3978275" y="3062288"/>
          <p14:tracePt t="29864" x="4030663" y="3009900"/>
          <p14:tracePt t="29873" x="4075113" y="2965450"/>
          <p14:tracePt t="29891" x="4152900" y="2894013"/>
          <p14:tracePt t="29896" x="4198938" y="2841625"/>
          <p14:tracePt t="29905" x="4237038" y="2809875"/>
          <p14:tracePt t="29912" x="4295775" y="2757488"/>
          <p14:tracePt t="29920" x="4329113" y="2692400"/>
          <p14:tracePt t="29928" x="4354513" y="2647950"/>
          <p14:tracePt t="29937" x="4373563" y="2614613"/>
          <p14:tracePt t="29945" x="4379913" y="2589213"/>
          <p14:tracePt t="29953" x="4379913" y="2555875"/>
          <p14:tracePt t="29961" x="4379913" y="2536825"/>
          <p14:tracePt t="29968" x="4379913" y="2517775"/>
          <p14:tracePt t="29976" x="4379913" y="2498725"/>
          <p14:tracePt t="29984" x="4379913" y="2484438"/>
          <p14:tracePt t="29992" x="4379913" y="2459038"/>
          <p14:tracePt t="30000" x="4379913" y="2439988"/>
          <p14:tracePt t="30008" x="4367213" y="2413000"/>
          <p14:tracePt t="30016" x="4335463" y="2374900"/>
          <p14:tracePt t="30025" x="4308475" y="2349500"/>
          <p14:tracePt t="30033" x="4257675" y="2316163"/>
          <p14:tracePt t="30040" x="4217988" y="2284413"/>
          <p14:tracePt t="30048" x="4165600" y="2251075"/>
          <p14:tracePt t="30056" x="4081463" y="2219325"/>
          <p14:tracePt t="30064" x="4003675" y="2185988"/>
          <p14:tracePt t="30073" x="3894138" y="2147888"/>
          <p14:tracePt t="30080" x="3783013" y="2108200"/>
          <p14:tracePt t="30088" x="3686175" y="2089150"/>
          <p14:tracePt t="30097" x="3595688" y="2076450"/>
          <p14:tracePt t="30107" x="3517900" y="2063750"/>
          <p14:tracePt t="30113" x="3440113" y="2057400"/>
          <p14:tracePt t="30121" x="3381375" y="2057400"/>
          <p14:tracePt t="30129" x="3316288" y="2057400"/>
          <p14:tracePt t="30138" x="3257550" y="2057400"/>
          <p14:tracePt t="30145" x="3205163" y="2057400"/>
          <p14:tracePt t="30153" x="3173413" y="2057400"/>
          <p14:tracePt t="30161" x="3127375" y="2070100"/>
          <p14:tracePt t="30169" x="3089275" y="2082800"/>
          <p14:tracePt t="30178" x="3049588" y="2114550"/>
          <p14:tracePt t="30185" x="2998788" y="2147888"/>
          <p14:tracePt t="30193" x="2940050" y="2179638"/>
          <p14:tracePt t="30200" x="2874963" y="2212975"/>
          <p14:tracePt t="30208" x="2809875" y="2244725"/>
          <p14:tracePt t="30216" x="2738438" y="2290763"/>
          <p14:tracePt t="30224" x="2673350" y="2335213"/>
          <p14:tracePt t="30232" x="2589213" y="2374900"/>
          <p14:tracePt t="30241" x="2524125" y="2419350"/>
          <p14:tracePt t="30248" x="2486025" y="2433638"/>
          <p14:tracePt t="30256" x="2459038" y="2452688"/>
          <p14:tracePt t="30264" x="2433638" y="2471738"/>
          <p14:tracePt t="30272" x="2408238" y="2484438"/>
          <p14:tracePt t="30280" x="2393950" y="2505075"/>
          <p14:tracePt t="30289" x="2387600" y="2517775"/>
          <p14:tracePt t="30296" x="2355850" y="2543175"/>
          <p14:tracePt t="30305" x="2330450" y="2568575"/>
          <p14:tracePt t="30312" x="2330450" y="2582863"/>
          <p14:tracePt t="30320" x="2324100" y="2620963"/>
          <p14:tracePt t="30328" x="2324100" y="2647950"/>
          <p14:tracePt t="30337" x="2324100" y="2679700"/>
          <p14:tracePt t="30344" x="2324100" y="2692400"/>
          <p14:tracePt t="30352" x="2355850" y="2744788"/>
          <p14:tracePt t="30360" x="2387600" y="2782888"/>
          <p14:tracePt t="30368" x="2427288" y="2809875"/>
          <p14:tracePt t="30376" x="2479675" y="2867025"/>
          <p14:tracePt t="30385" x="2536825" y="2913063"/>
          <p14:tracePt t="30392" x="2601913" y="2946400"/>
          <p14:tracePt t="30401" x="2700338" y="2978150"/>
          <p14:tracePt t="30409" x="2809875" y="3016250"/>
          <p14:tracePt t="30417" x="2921000" y="3055938"/>
          <p14:tracePt t="30425" x="3043238" y="3074988"/>
          <p14:tracePt t="30433" x="3148013" y="3087688"/>
          <p14:tracePt t="30441" x="3257550" y="3101975"/>
          <p14:tracePt t="30449" x="3348038" y="3101975"/>
          <p14:tracePt t="30457" x="3440113" y="3101975"/>
          <p14:tracePt t="30465" x="3530600" y="3101975"/>
          <p14:tracePt t="30473" x="3633788" y="3101975"/>
          <p14:tracePt t="30481" x="3732213" y="3081338"/>
          <p14:tracePt t="30491" x="3829050" y="3036888"/>
          <p14:tracePt t="30497" x="3919538" y="3003550"/>
          <p14:tracePt t="30506" x="4016375" y="2938463"/>
          <p14:tracePt t="30513" x="4102100" y="2919413"/>
          <p14:tracePt t="30521" x="4179888" y="2854325"/>
          <p14:tracePt t="30529" x="4251325" y="2822575"/>
          <p14:tracePt t="30538" x="4289425" y="2797175"/>
          <p14:tracePt t="30545" x="4329113" y="2763838"/>
          <p14:tracePt t="30553" x="4360863" y="2725738"/>
          <p14:tracePt t="30562" x="4386263" y="2686050"/>
          <p14:tracePt t="30569" x="4386263" y="2660650"/>
          <p14:tracePt t="30579" x="4406900" y="2614613"/>
          <p14:tracePt t="30585" x="4406900" y="2568575"/>
          <p14:tracePt t="30593" x="4406900" y="2530475"/>
          <p14:tracePt t="30601" x="4406900" y="2498725"/>
          <p14:tracePt t="30609" x="4406900" y="2471738"/>
          <p14:tracePt t="30617" x="4394200" y="2452688"/>
          <p14:tracePt t="30626" x="4367213" y="2427288"/>
          <p14:tracePt t="30633" x="4354513" y="2406650"/>
          <p14:tracePt t="30641" x="4308475" y="2387600"/>
          <p14:tracePt t="30649" x="4251325" y="2355850"/>
          <p14:tracePt t="30657" x="4186238" y="2309813"/>
          <p14:tracePt t="30665" x="4087813" y="2290763"/>
          <p14:tracePt t="30673" x="3978275" y="2225675"/>
          <p14:tracePt t="30681" x="3881438" y="2166938"/>
          <p14:tracePt t="30689" x="3783013" y="2128838"/>
          <p14:tracePt t="30697" x="3673475" y="2089150"/>
          <p14:tracePt t="30706" x="3582988" y="2070100"/>
          <p14:tracePt t="30713" x="3505200" y="2070100"/>
          <p14:tracePt t="30721" x="3413125" y="2070100"/>
          <p14:tracePt t="30729" x="3354388" y="2070100"/>
          <p14:tracePt t="30738" x="3290888" y="2070100"/>
          <p14:tracePt t="30745" x="3213100" y="2070100"/>
          <p14:tracePt t="30753" x="3154363" y="2070100"/>
          <p14:tracePt t="30762" x="3089275" y="2082800"/>
          <p14:tracePt t="30769" x="3036888" y="2114550"/>
          <p14:tracePt t="30778" x="2984500" y="2120900"/>
          <p14:tracePt t="30785" x="2914650" y="2166938"/>
          <p14:tracePt t="30793" x="2849563" y="2219325"/>
          <p14:tracePt t="30801" x="2784475" y="2251075"/>
          <p14:tracePt t="30810" x="2725738" y="2290763"/>
          <p14:tracePt t="30817" x="2673350" y="2316163"/>
          <p14:tracePt t="30826" x="2635250" y="2341563"/>
          <p14:tracePt t="30833" x="2608263" y="2362200"/>
          <p14:tracePt t="30841" x="2595563" y="2374900"/>
          <p14:tracePt t="30849" x="2589213" y="2393950"/>
          <p14:tracePt t="30857" x="2576513" y="2413000"/>
          <p14:tracePt t="30865" x="2576513" y="2439988"/>
          <p14:tracePt t="30873" x="2576513" y="2471738"/>
          <p14:tracePt t="30881" x="2576513" y="2498725"/>
          <p14:tracePt t="30889" x="2576513" y="2511425"/>
          <p14:tracePt t="30897" x="2576513" y="2536825"/>
          <p14:tracePt t="30905" x="2589213" y="2562225"/>
          <p14:tracePt t="30913" x="2628900" y="2601913"/>
          <p14:tracePt t="30921" x="2667000" y="2633663"/>
          <p14:tracePt t="30929" x="2732088" y="2667000"/>
          <p14:tracePt t="30936" x="2784475" y="2686050"/>
          <p14:tracePt t="30944" x="2849563" y="2717800"/>
          <p14:tracePt t="30952" x="2933700" y="2763838"/>
          <p14:tracePt t="30960" x="3043238" y="2816225"/>
          <p14:tracePt t="30968" x="3154363" y="2841625"/>
          <p14:tracePt t="30976" x="3263900" y="2874963"/>
          <p14:tracePt t="30984" x="3387725" y="2913063"/>
          <p14:tracePt t="30992" x="3511550" y="2938463"/>
          <p14:tracePt t="31001" x="3633788" y="2952750"/>
          <p14:tracePt t="31009" x="3770313" y="2952750"/>
          <p14:tracePt t="31017" x="3887788" y="2952750"/>
          <p14:tracePt t="31025" x="3997325" y="2952750"/>
          <p14:tracePt t="31033" x="4062413" y="2919413"/>
          <p14:tracePt t="31041" x="4127500" y="2887663"/>
          <p14:tracePt t="31049" x="4173538" y="2887663"/>
          <p14:tracePt t="31057" x="4217988" y="2847975"/>
          <p14:tracePt t="31064" x="4244975" y="2822575"/>
          <p14:tracePt t="31072" x="4257675" y="2803525"/>
          <p14:tracePt t="31080" x="4295775" y="2776538"/>
          <p14:tracePt t="31088" x="4316413" y="2751138"/>
          <p14:tracePt t="31096" x="4322763" y="2725738"/>
          <p14:tracePt t="31104" x="4329113" y="2705100"/>
          <p14:tracePt t="31112" x="4329113" y="2698750"/>
          <p14:tracePt t="31120" x="4335463" y="2667000"/>
          <p14:tracePt t="31128" x="4335463" y="2654300"/>
          <p14:tracePt t="31136" x="4335463" y="2627313"/>
          <p14:tracePt t="31144" x="4335463" y="2601913"/>
          <p14:tracePt t="31152" x="4335463" y="2568575"/>
          <p14:tracePt t="31160" x="4335463" y="2543175"/>
          <p14:tracePt t="31168" x="4329113" y="2511425"/>
          <p14:tracePt t="31176" x="4295775" y="2465388"/>
          <p14:tracePt t="31184" x="4276725" y="2446338"/>
          <p14:tracePt t="31193" x="4244975" y="2406650"/>
          <p14:tracePt t="31200" x="4198938" y="2362200"/>
          <p14:tracePt t="31208" x="4146550" y="2328863"/>
          <p14:tracePt t="31216" x="4095750" y="2322513"/>
          <p14:tracePt t="31224" x="4030663" y="2303463"/>
          <p14:tracePt t="31232" x="3965575" y="2263775"/>
          <p14:tracePt t="31240" x="3875088" y="2257425"/>
          <p14:tracePt t="31248" x="3776663" y="2232025"/>
          <p14:tracePt t="31256" x="3698875" y="2219325"/>
          <p14:tracePt t="31264" x="3608388" y="2206625"/>
          <p14:tracePt t="31272" x="3505200" y="2206625"/>
          <p14:tracePt t="31280" x="3394075" y="2206625"/>
          <p14:tracePt t="31288" x="3290888" y="2206625"/>
          <p14:tracePt t="31296" x="3179763" y="2251075"/>
          <p14:tracePt t="31304" x="3082925" y="2297113"/>
          <p14:tracePt t="31312" x="2998788" y="2335213"/>
          <p14:tracePt t="31320" x="2921000" y="2393950"/>
          <p14:tracePt t="31328" x="2849563" y="2439988"/>
          <p14:tracePt t="31337" x="2784475" y="2484438"/>
          <p14:tracePt t="31344" x="2713038" y="2517775"/>
          <p14:tracePt t="31352" x="2673350" y="2549525"/>
          <p14:tracePt t="31360" x="2635250" y="2589213"/>
          <p14:tracePt t="31369" x="2628900" y="2601913"/>
          <p14:tracePt t="31377" x="2614613" y="2627313"/>
          <p14:tracePt t="31385" x="2614613" y="2654300"/>
          <p14:tracePt t="31393" x="2614613" y="2679700"/>
          <p14:tracePt t="31410" x="2647950" y="2717800"/>
          <p14:tracePt t="31418" x="2686050" y="2738438"/>
          <p14:tracePt t="31425" x="2725738" y="2751138"/>
          <p14:tracePt t="31434" x="2763838" y="2770188"/>
          <p14:tracePt t="31441" x="2809875" y="2782888"/>
          <p14:tracePt t="31449" x="2894013" y="2828925"/>
          <p14:tracePt t="31457" x="2971800" y="2854325"/>
          <p14:tracePt t="31466" x="3082925" y="2874963"/>
          <p14:tracePt t="31473" x="3192463" y="2925763"/>
          <p14:tracePt t="31481" x="3341688" y="2952750"/>
          <p14:tracePt t="31489" x="3497263" y="2990850"/>
          <p14:tracePt t="31498" x="3646488" y="2990850"/>
          <p14:tracePt t="31505" x="3783013" y="2990850"/>
          <p14:tracePt t="31513" x="3887788" y="2990850"/>
          <p14:tracePt t="31521" x="3965575" y="2990850"/>
          <p14:tracePt t="31529" x="4056063" y="2984500"/>
          <p14:tracePt t="31537" x="4127500" y="2938463"/>
          <p14:tracePt t="31546" x="4152900" y="2919413"/>
          <p14:tracePt t="31553" x="4173538" y="2887663"/>
          <p14:tracePt t="31561" x="4186238" y="2860675"/>
          <p14:tracePt t="31569" x="4186238" y="2828925"/>
          <p14:tracePt t="31577" x="4186238" y="2789238"/>
          <p14:tracePt t="31585" x="4186238" y="2776538"/>
          <p14:tracePt t="31595" x="4186238" y="2744788"/>
          <p14:tracePt t="31601" x="4179888" y="2717800"/>
          <p14:tracePt t="31610" x="4146550" y="2679700"/>
          <p14:tracePt t="31617" x="4075113" y="2608263"/>
          <p14:tracePt t="31628" x="4037013" y="2555875"/>
          <p14:tracePt t="31633" x="3978275" y="2511425"/>
          <p14:tracePt t="31641" x="3913188" y="2465388"/>
          <p14:tracePt t="31649" x="3841750" y="2433638"/>
          <p14:tracePt t="31657" x="3757613" y="2362200"/>
          <p14:tracePt t="31664" x="3654425" y="2322513"/>
          <p14:tracePt t="31672" x="3582988" y="2290763"/>
          <p14:tracePt t="31680" x="3490913" y="2263775"/>
          <p14:tracePt t="31688" x="3425825" y="2257425"/>
          <p14:tracePt t="31696" x="3362325" y="2244725"/>
          <p14:tracePt t="31704" x="3303588" y="2244725"/>
          <p14:tracePt t="31712" x="3263900" y="2244725"/>
          <p14:tracePt t="31720" x="3244850" y="2244725"/>
          <p14:tracePt t="31728" x="3198813" y="2244725"/>
          <p14:tracePt t="31736" x="3173413" y="2244725"/>
          <p14:tracePt t="31744" x="3135313" y="2278063"/>
          <p14:tracePt t="31752" x="3108325" y="2303463"/>
          <p14:tracePt t="31761" x="3101975" y="2341563"/>
          <p14:tracePt t="31768" x="3101975" y="2387600"/>
          <p14:tracePt t="31776" x="3101975" y="2419350"/>
          <p14:tracePt t="31784" x="3101975" y="2452688"/>
          <p14:tracePt t="31793" x="3101975" y="2484438"/>
          <p14:tracePt t="31801" x="3135313" y="2549525"/>
          <p14:tracePt t="31809" x="3160713" y="2576513"/>
          <p14:tracePt t="31817" x="3219450" y="2633663"/>
          <p14:tracePt t="31826" x="3270250" y="2673350"/>
          <p14:tracePt t="31833" x="3322638" y="2692400"/>
          <p14:tracePt t="31841" x="3387725" y="2744788"/>
          <p14:tracePt t="31849" x="3452813" y="2763838"/>
          <p14:tracePt t="31857" x="3536950" y="2776538"/>
          <p14:tracePt t="31878" x="3763963" y="2797175"/>
          <p14:tracePt t="31881" x="3881438" y="2797175"/>
          <p14:tracePt t="31889" x="3959225" y="2797175"/>
          <p14:tracePt t="31897" x="4024313" y="2797175"/>
          <p14:tracePt t="31905" x="4087813" y="2770188"/>
          <p14:tracePt t="31913" x="4114800" y="2744788"/>
          <p14:tracePt t="31921" x="4146550" y="2705100"/>
          <p14:tracePt t="31928" x="4165600" y="2667000"/>
          <p14:tracePt t="31936" x="4173538" y="2633663"/>
          <p14:tracePt t="31944" x="4173538" y="2601913"/>
          <p14:tracePt t="31952" x="4173538" y="2555875"/>
          <p14:tracePt t="31961" x="4173538" y="2530475"/>
          <p14:tracePt t="31969" x="4159250" y="2490788"/>
          <p14:tracePt t="31977" x="4152900" y="2465388"/>
          <p14:tracePt t="31985" x="4127500" y="2452688"/>
          <p14:tracePt t="31995" x="4102100" y="2433638"/>
          <p14:tracePt t="32001" x="4075113" y="2419350"/>
          <p14:tracePt t="32009" x="4037013" y="2400300"/>
          <p14:tracePt t="32017" x="4003675" y="2387600"/>
          <p14:tracePt t="32026" x="3952875" y="2381250"/>
          <p14:tracePt t="32033" x="3906838" y="2368550"/>
          <p14:tracePt t="32041" x="3841750" y="2362200"/>
          <p14:tracePt t="32049" x="3783013" y="2362200"/>
          <p14:tracePt t="32057" x="3717925" y="2362200"/>
          <p14:tracePt t="32065" x="3660775" y="2362200"/>
          <p14:tracePt t="32073" x="3595688" y="2362200"/>
          <p14:tracePt t="32081" x="3530600" y="2387600"/>
          <p14:tracePt t="32089" x="3490913" y="2406650"/>
          <p14:tracePt t="32097" x="3452813" y="2433638"/>
          <p14:tracePt t="32105" x="3425825" y="2459038"/>
          <p14:tracePt t="32113" x="3419475" y="2484438"/>
          <p14:tracePt t="32121" x="3419475" y="2524125"/>
          <p14:tracePt t="32130" x="3419475" y="2543175"/>
          <p14:tracePt t="32137" x="3419475" y="2562225"/>
          <p14:tracePt t="32145" x="3419475" y="2576513"/>
          <p14:tracePt t="32153" x="3446463" y="2614613"/>
          <p14:tracePt t="32162" x="3471863" y="2620963"/>
          <p14:tracePt t="32169" x="3497263" y="2640013"/>
          <p14:tracePt t="32177" x="3549650" y="2660650"/>
          <p14:tracePt t="32185" x="3614738" y="2692400"/>
          <p14:tracePt t="32195" x="3679825" y="2711450"/>
          <p14:tracePt t="32201" x="3776663" y="2738438"/>
          <p14:tracePt t="32209" x="3848100" y="2738438"/>
          <p14:tracePt t="32217" x="3925888" y="2738438"/>
          <p14:tracePt t="32226" x="3990975" y="2738438"/>
          <p14:tracePt t="32233" x="4037013" y="2738438"/>
          <p14:tracePt t="32241" x="4049713" y="2738438"/>
          <p14:tracePt t="32249" x="4068763" y="2725738"/>
          <p14:tracePt t="32257" x="4075113" y="2717800"/>
          <p14:tracePt t="32266" x="4081463" y="2705100"/>
          <p14:tracePt t="32273" x="4081463" y="2692400"/>
          <p14:tracePt t="32282" x="4081463" y="2686050"/>
          <p14:tracePt t="32297" x="4081463" y="2679700"/>
          <p14:tracePt t="32313" x="4081463" y="2673350"/>
          <p14:tracePt t="32321" x="4081463" y="2667000"/>
          <p14:tracePt t="32337" x="4075113" y="2660650"/>
          <p14:tracePt t="32345" x="4068763" y="2660650"/>
          <p14:tracePt t="32362" x="4062413" y="2654300"/>
          <p14:tracePt t="32433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041ECF3B-6DB6-4233-A61F-1A846FB789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8763" y="192088"/>
            <a:ext cx="3548062" cy="604837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Lab-on-a-Chip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3827B23D-8B72-4FFD-B5AC-422AEE6E43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1138" y="998538"/>
            <a:ext cx="3860800" cy="3756025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/>
              <a:t>stejn</a:t>
            </a:r>
            <a:r>
              <a:rPr lang="cs-CZ" sz="2000"/>
              <a:t>é či podobné procesy</a:t>
            </a:r>
            <a:br>
              <a:rPr lang="cs-CZ" sz="2000"/>
            </a:br>
            <a:r>
              <a:rPr lang="cs-CZ" sz="2000"/>
              <a:t>jako v makro-měřítku, ale </a:t>
            </a:r>
            <a:br>
              <a:rPr lang="cs-CZ" sz="2000"/>
            </a:br>
            <a:r>
              <a:rPr lang="cs-CZ" sz="2000"/>
              <a:t>odlišná technologie</a:t>
            </a:r>
          </a:p>
          <a:p>
            <a:pPr eaLnBrk="1" hangingPunct="1">
              <a:defRPr/>
            </a:pPr>
            <a:r>
              <a:rPr lang="cs-CZ" sz="2000"/>
              <a:t>aktivní komponenty</a:t>
            </a:r>
            <a:endParaRPr lang="en-US" sz="2000"/>
          </a:p>
          <a:p>
            <a:pPr lvl="1" eaLnBrk="1" hangingPunct="1">
              <a:defRPr/>
            </a:pPr>
            <a:r>
              <a:rPr lang="cs-CZ"/>
              <a:t>m</a:t>
            </a:r>
            <a:r>
              <a:rPr lang="en-US"/>
              <a:t>i</a:t>
            </a:r>
            <a:r>
              <a:rPr lang="cs-CZ"/>
              <a:t>k</a:t>
            </a:r>
            <a:r>
              <a:rPr lang="en-US"/>
              <a:t>ropump</a:t>
            </a:r>
            <a:r>
              <a:rPr lang="cs-CZ"/>
              <a:t>y</a:t>
            </a:r>
          </a:p>
          <a:p>
            <a:pPr lvl="1" eaLnBrk="1" hangingPunct="1">
              <a:defRPr/>
            </a:pPr>
            <a:r>
              <a:rPr lang="en-US"/>
              <a:t>mi</a:t>
            </a:r>
            <a:r>
              <a:rPr lang="cs-CZ"/>
              <a:t>k</a:t>
            </a:r>
            <a:r>
              <a:rPr lang="en-US"/>
              <a:t>rov</a:t>
            </a:r>
            <a:r>
              <a:rPr lang="cs-CZ"/>
              <a:t>entily</a:t>
            </a:r>
          </a:p>
          <a:p>
            <a:pPr lvl="1" eaLnBrk="1" hangingPunct="1">
              <a:defRPr/>
            </a:pPr>
            <a:r>
              <a:rPr lang="en-US"/>
              <a:t>mi</a:t>
            </a:r>
            <a:r>
              <a:rPr lang="cs-CZ"/>
              <a:t>k</a:t>
            </a:r>
            <a:r>
              <a:rPr lang="en-US"/>
              <a:t>ro</a:t>
            </a:r>
            <a:r>
              <a:rPr lang="cs-CZ"/>
              <a:t>(bio)</a:t>
            </a:r>
            <a:r>
              <a:rPr lang="en-US"/>
              <a:t>sensor</a:t>
            </a:r>
            <a:r>
              <a:rPr lang="cs-CZ"/>
              <a:t>y</a:t>
            </a:r>
          </a:p>
          <a:p>
            <a:pPr lvl="1" eaLnBrk="1" hangingPunct="1">
              <a:defRPr/>
            </a:pPr>
            <a:r>
              <a:rPr lang="en-US"/>
              <a:t>mi</a:t>
            </a:r>
            <a:r>
              <a:rPr lang="cs-CZ"/>
              <a:t>k</a:t>
            </a:r>
            <a:r>
              <a:rPr lang="en-US"/>
              <a:t>rom</a:t>
            </a:r>
            <a:r>
              <a:rPr lang="cs-CZ"/>
              <a:t>íchače</a:t>
            </a:r>
          </a:p>
          <a:p>
            <a:pPr lvl="1" eaLnBrk="1" hangingPunct="1">
              <a:defRPr/>
            </a:pPr>
            <a:r>
              <a:rPr lang="en-US"/>
              <a:t>mi</a:t>
            </a:r>
            <a:r>
              <a:rPr lang="cs-CZ"/>
              <a:t>kror</a:t>
            </a:r>
            <a:r>
              <a:rPr lang="en-US"/>
              <a:t>ea</a:t>
            </a:r>
            <a:r>
              <a:rPr lang="cs-CZ"/>
              <a:t>k</a:t>
            </a:r>
            <a:r>
              <a:rPr lang="en-US"/>
              <a:t>tor</a:t>
            </a:r>
            <a:r>
              <a:rPr lang="cs-CZ"/>
              <a:t>y</a:t>
            </a:r>
            <a:endParaRPr lang="en-US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6A5FE31B-D8A5-4F1C-A186-B4EA38FBA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0"/>
            <a:ext cx="4776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>
            <a:extLst>
              <a:ext uri="{FF2B5EF4-FFF2-40B4-BE49-F238E27FC236}">
                <a16:creationId xmlns:a16="http://schemas.microsoft.com/office/drawing/2014/main" id="{CA787635-BF02-492F-BD09-E2B171FB0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4694238"/>
            <a:ext cx="2476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A56F85-9D3C-42ED-A52B-D0D5FDE2B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84"/>
    </mc:Choice>
    <mc:Fallback>
      <p:transition spd="slow" advTm="50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8">
            <a:extLst>
              <a:ext uri="{FF2B5EF4-FFF2-40B4-BE49-F238E27FC236}">
                <a16:creationId xmlns:a16="http://schemas.microsoft.com/office/drawing/2014/main" id="{1B123670-D5A0-4573-9050-7EB6F6E06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211138"/>
            <a:ext cx="3948112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tie-down_2">
            <a:extLst>
              <a:ext uri="{FF2B5EF4-FFF2-40B4-BE49-F238E27FC236}">
                <a16:creationId xmlns:a16="http://schemas.microsoft.com/office/drawing/2014/main" id="{AE279EB9-A9FF-4149-B077-EF300A85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1495425"/>
            <a:ext cx="39671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gcvarspd.avi">
            <a:hlinkClick r:id="" action="ppaction://media"/>
            <a:extLst>
              <a:ext uri="{FF2B5EF4-FFF2-40B4-BE49-F238E27FC236}">
                <a16:creationId xmlns:a16="http://schemas.microsoft.com/office/drawing/2014/main" id="{50CF83A0-9A62-4B07-90CF-B4F4819E2237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3743325"/>
            <a:ext cx="33909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F8BB10-71BF-4B4D-A94A-3B02B8661D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87"/>
    </mc:Choice>
    <mc:Fallback>
      <p:transition spd="slow" advTm="17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1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1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0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1140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30">
            <a:extLst>
              <a:ext uri="{FF2B5EF4-FFF2-40B4-BE49-F238E27FC236}">
                <a16:creationId xmlns:a16="http://schemas.microsoft.com/office/drawing/2014/main" id="{98068A1F-24BC-4508-A93D-85A391901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3556000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m10">
            <a:extLst>
              <a:ext uri="{FF2B5EF4-FFF2-40B4-BE49-F238E27FC236}">
                <a16:creationId xmlns:a16="http://schemas.microsoft.com/office/drawing/2014/main" id="{799190B6-B3D0-4D43-A69C-240A8F016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650875"/>
            <a:ext cx="2989262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m12">
            <a:extLst>
              <a:ext uri="{FF2B5EF4-FFF2-40B4-BE49-F238E27FC236}">
                <a16:creationId xmlns:a16="http://schemas.microsoft.com/office/drawing/2014/main" id="{968592FD-80C1-4E45-876C-22F739DA6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95675"/>
            <a:ext cx="25273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5">
            <a:extLst>
              <a:ext uri="{FF2B5EF4-FFF2-40B4-BE49-F238E27FC236}">
                <a16:creationId xmlns:a16="http://schemas.microsoft.com/office/drawing/2014/main" id="{25EC173B-8197-44C4-8BD9-8CB5C191D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0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en-US"/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5DD721B8-9063-4559-A0FD-E396E7BF6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0238"/>
            <a:ext cx="86868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en-US"/>
          </a:p>
        </p:txBody>
      </p:sp>
      <p:grpSp>
        <p:nvGrpSpPr>
          <p:cNvPr id="25607" name="Group 7">
            <a:extLst>
              <a:ext uri="{FF2B5EF4-FFF2-40B4-BE49-F238E27FC236}">
                <a16:creationId xmlns:a16="http://schemas.microsoft.com/office/drawing/2014/main" id="{70B5FA29-1605-4E4C-A39D-A135596D90BE}"/>
              </a:ext>
            </a:extLst>
          </p:cNvPr>
          <p:cNvGrpSpPr>
            <a:grpSpLocks/>
          </p:cNvGrpSpPr>
          <p:nvPr/>
        </p:nvGrpSpPr>
        <p:grpSpPr bwMode="auto">
          <a:xfrm>
            <a:off x="3811588" y="31750"/>
            <a:ext cx="5164137" cy="527050"/>
            <a:chOff x="-3" y="-3"/>
            <a:chExt cx="5934" cy="332"/>
          </a:xfrm>
        </p:grpSpPr>
        <p:grpSp>
          <p:nvGrpSpPr>
            <p:cNvPr id="25618" name="Group 8">
              <a:extLst>
                <a:ext uri="{FF2B5EF4-FFF2-40B4-BE49-F238E27FC236}">
                  <a16:creationId xmlns:a16="http://schemas.microsoft.com/office/drawing/2014/main" id="{FBCCBCB7-472C-414C-8465-7286163964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928" cy="326"/>
              <a:chOff x="0" y="0"/>
              <a:chExt cx="5928" cy="326"/>
            </a:xfrm>
          </p:grpSpPr>
          <p:sp>
            <p:nvSpPr>
              <p:cNvPr id="25620" name="Rectangle 9">
                <a:extLst>
                  <a:ext uri="{FF2B5EF4-FFF2-40B4-BE49-F238E27FC236}">
                    <a16:creationId xmlns:a16="http://schemas.microsoft.com/office/drawing/2014/main" id="{90A924E2-8843-4374-8A51-63D84EEAB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5928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sz="1400" b="1">
                    <a:solidFill>
                      <a:schemeClr val="bg2"/>
                    </a:solidFill>
                    <a:latin typeface="Arial" panose="020B0604020202020204" pitchFamily="34" charset="0"/>
                  </a:rPr>
                  <a:t>Silicon Mirror and Drive System</a:t>
                </a:r>
                <a:br>
                  <a:rPr lang="en-US" altLang="en-US" sz="1400">
                    <a:solidFill>
                      <a:schemeClr val="bg2"/>
                    </a:solidFill>
                    <a:latin typeface="Arial" panose="020B0604020202020204" pitchFamily="34" charset="0"/>
                  </a:rPr>
                </a:br>
                <a:r>
                  <a:rPr lang="en-US" altLang="en-US" sz="1400">
                    <a:solidFill>
                      <a:schemeClr val="bg2"/>
                    </a:solidFill>
                    <a:latin typeface="Arial" panose="020B0604020202020204" pitchFamily="34" charset="0"/>
                  </a:rPr>
                  <a:t>mirror design, driven by a three gear torque increasing system. </a:t>
                </a:r>
                <a:endParaRPr lang="en-US" alt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5621" name="Rectangle 10">
                <a:extLst>
                  <a:ext uri="{FF2B5EF4-FFF2-40B4-BE49-F238E27FC236}">
                    <a16:creationId xmlns:a16="http://schemas.microsoft.com/office/drawing/2014/main" id="{ACD83F9C-80B3-4782-ABF0-59F348B77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5928" cy="326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</p:grpSp>
        <p:sp>
          <p:nvSpPr>
            <p:cNvPr id="25619" name="Rectangle 11">
              <a:extLst>
                <a:ext uri="{FF2B5EF4-FFF2-40B4-BE49-F238E27FC236}">
                  <a16:creationId xmlns:a16="http://schemas.microsoft.com/office/drawing/2014/main" id="{B8C22617-2701-4BF8-AEA5-54F1523A0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-3"/>
              <a:ext cx="5934" cy="332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</p:grpSp>
      <p:sp>
        <p:nvSpPr>
          <p:cNvPr id="25608" name="Rectangle 12">
            <a:extLst>
              <a:ext uri="{FF2B5EF4-FFF2-40B4-BE49-F238E27FC236}">
                <a16:creationId xmlns:a16="http://schemas.microsoft.com/office/drawing/2014/main" id="{4D7E0FE0-83E0-46B7-BFED-F8FC6152F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0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en-US"/>
          </a:p>
        </p:txBody>
      </p:sp>
      <p:sp>
        <p:nvSpPr>
          <p:cNvPr id="25609" name="Rectangle 13">
            <a:extLst>
              <a:ext uri="{FF2B5EF4-FFF2-40B4-BE49-F238E27FC236}">
                <a16:creationId xmlns:a16="http://schemas.microsoft.com/office/drawing/2014/main" id="{146DA0A4-9259-485C-884B-F4B376C9E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0238"/>
            <a:ext cx="86868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en-US"/>
          </a:p>
        </p:txBody>
      </p:sp>
      <p:sp>
        <p:nvSpPr>
          <p:cNvPr id="25610" name="Rectangle 14">
            <a:extLst>
              <a:ext uri="{FF2B5EF4-FFF2-40B4-BE49-F238E27FC236}">
                <a16:creationId xmlns:a16="http://schemas.microsoft.com/office/drawing/2014/main" id="{A86B0090-DFA6-4647-8F0E-65B63899D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0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en-US"/>
          </a:p>
        </p:txBody>
      </p:sp>
      <p:sp>
        <p:nvSpPr>
          <p:cNvPr id="25611" name="Rectangle 15">
            <a:extLst>
              <a:ext uri="{FF2B5EF4-FFF2-40B4-BE49-F238E27FC236}">
                <a16:creationId xmlns:a16="http://schemas.microsoft.com/office/drawing/2014/main" id="{B73D84B2-4DF9-4807-9B39-7C4C320B5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0238"/>
            <a:ext cx="86868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en-US"/>
          </a:p>
        </p:txBody>
      </p:sp>
      <p:pic>
        <p:nvPicPr>
          <p:cNvPr id="93200" name="mirror.avi">
            <a:hlinkClick r:id="" action="ppaction://media"/>
            <a:extLst>
              <a:ext uri="{FF2B5EF4-FFF2-40B4-BE49-F238E27FC236}">
                <a16:creationId xmlns:a16="http://schemas.microsoft.com/office/drawing/2014/main" id="{B6D3E8FE-FBFD-4932-9F31-44A22805DB7A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074988"/>
            <a:ext cx="3792538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3" name="Group 17">
            <a:extLst>
              <a:ext uri="{FF2B5EF4-FFF2-40B4-BE49-F238E27FC236}">
                <a16:creationId xmlns:a16="http://schemas.microsoft.com/office/drawing/2014/main" id="{78FA6E0F-32CF-4F9E-A232-34559371B3BA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6208713"/>
            <a:ext cx="8696325" cy="649287"/>
            <a:chOff x="-3" y="-3"/>
            <a:chExt cx="5934" cy="409"/>
          </a:xfrm>
        </p:grpSpPr>
        <p:grpSp>
          <p:nvGrpSpPr>
            <p:cNvPr id="25614" name="Group 18">
              <a:extLst>
                <a:ext uri="{FF2B5EF4-FFF2-40B4-BE49-F238E27FC236}">
                  <a16:creationId xmlns:a16="http://schemas.microsoft.com/office/drawing/2014/main" id="{024F3132-479D-4407-A468-A39B3A8E41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928" cy="403"/>
              <a:chOff x="0" y="0"/>
              <a:chExt cx="5928" cy="403"/>
            </a:xfrm>
          </p:grpSpPr>
          <p:sp>
            <p:nvSpPr>
              <p:cNvPr id="25616" name="Rectangle 19">
                <a:extLst>
                  <a:ext uri="{FF2B5EF4-FFF2-40B4-BE49-F238E27FC236}">
                    <a16:creationId xmlns:a16="http://schemas.microsoft.com/office/drawing/2014/main" id="{6F69ACA5-FC03-4AFF-921D-F84826EA3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5928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sz="1200" b="1">
                    <a:solidFill>
                      <a:schemeClr val="bg2"/>
                    </a:solidFill>
                    <a:latin typeface="Arial" panose="020B0604020202020204" pitchFamily="34" charset="0"/>
                  </a:rPr>
                  <a:t>Pop-up Silicon Mirror</a:t>
                </a:r>
                <a:br>
                  <a:rPr lang="en-US" altLang="en-US" sz="1200">
                    <a:solidFill>
                      <a:schemeClr val="bg2"/>
                    </a:solidFill>
                    <a:latin typeface="Arial" panose="020B0604020202020204" pitchFamily="34" charset="0"/>
                  </a:rPr>
                </a:br>
                <a:r>
                  <a:rPr lang="en-US" altLang="en-US" sz="1200">
                    <a:solidFill>
                      <a:schemeClr val="bg2"/>
                    </a:solidFill>
                    <a:latin typeface="Arial" panose="020B0604020202020204" pitchFamily="34" charset="0"/>
                  </a:rPr>
                  <a:t>Comb drive forces propel a linear rack, which pushes and pulls on a hinged sheet of silicon. A HeNe optical-band (red) laser is focused at an angle such that at full extension, the coherent light is reflected onto the microscope camera.</a:t>
                </a:r>
                <a:endParaRPr lang="en-US" alt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25617" name="Rectangle 20">
                <a:extLst>
                  <a:ext uri="{FF2B5EF4-FFF2-40B4-BE49-F238E27FC236}">
                    <a16:creationId xmlns:a16="http://schemas.microsoft.com/office/drawing/2014/main" id="{91784B48-6AFC-4C21-802A-91D541676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5928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</p:grpSp>
        <p:sp>
          <p:nvSpPr>
            <p:cNvPr id="25615" name="Rectangle 21">
              <a:extLst>
                <a:ext uri="{FF2B5EF4-FFF2-40B4-BE49-F238E27FC236}">
                  <a16:creationId xmlns:a16="http://schemas.microsoft.com/office/drawing/2014/main" id="{DB0A570C-B262-4A76-8C71-7CCC853FE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-3"/>
              <a:ext cx="5934" cy="409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9C5BFB-A40E-4B1F-9917-66D74DD67A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47"/>
    </mc:Choice>
    <mc:Fallback>
      <p:transition spd="slow" advTm="21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3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3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0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3200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C52B5B5D-683B-4DE4-8487-A16347905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638675"/>
            <a:ext cx="28194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>
            <a:extLst>
              <a:ext uri="{FF2B5EF4-FFF2-40B4-BE49-F238E27FC236}">
                <a16:creationId xmlns:a16="http://schemas.microsoft.com/office/drawing/2014/main" id="{9EF1E9BF-B494-4F6C-BE17-2785F7585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144463"/>
            <a:ext cx="35909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Microfluidics</a:t>
            </a: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C99FC819-55C8-49C1-96DE-944BF76F7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82638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2000" b="1">
                <a:solidFill>
                  <a:schemeClr val="bg2"/>
                </a:solidFill>
                <a:latin typeface="Arial" panose="020B0604020202020204" pitchFamily="34" charset="0"/>
              </a:rPr>
              <a:t>- popisuje průtočný systém s rozměry v oblasti mikrometrů; zahrnuje miniaturní zařízení zajišťující pohyb, míchání, filtrování, zahřívání/chlazení a reakce roztoků činidel, případně včetně suspendovaných částic</a:t>
            </a:r>
            <a:endParaRPr lang="en-US" altLang="en-US" sz="3600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A567119F-6187-4B92-932F-7AFAC7ADB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3" y="2020888"/>
            <a:ext cx="8834437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en-US" sz="1800" b="1">
                <a:solidFill>
                  <a:schemeClr val="bg2"/>
                </a:solidFill>
                <a:latin typeface="Arial" panose="020B0604020202020204" pitchFamily="34" charset="0"/>
              </a:rPr>
              <a:t>Výhody</a:t>
            </a:r>
            <a:endParaRPr lang="en-US" altLang="en-US" sz="1800" b="1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cs-CZ" altLang="en-US" sz="1800" b="1">
                <a:solidFill>
                  <a:schemeClr val="bg2"/>
                </a:solidFill>
                <a:latin typeface="Arial" panose="020B0604020202020204" pitchFamily="34" charset="0"/>
              </a:rPr>
              <a:t> úspora činidel, vzorků, rozpouštědel, méně odpadu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cs-CZ" altLang="en-US" sz="1800" b="1">
                <a:solidFill>
                  <a:schemeClr val="bg2"/>
                </a:solidFill>
                <a:latin typeface="Arial" panose="020B0604020202020204" pitchFamily="34" charset="0"/>
              </a:rPr>
              <a:t> zvýšená prostupnost - řada reakcí běží rychleji, </a:t>
            </a:r>
            <a:br>
              <a:rPr lang="cs-CZ" altLang="en-US" sz="1800" b="1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cs-CZ" altLang="en-US" sz="1800" b="1">
                <a:solidFill>
                  <a:schemeClr val="bg2"/>
                </a:solidFill>
                <a:latin typeface="Arial" panose="020B0604020202020204" pitchFamily="34" charset="0"/>
              </a:rPr>
              <a:t>  paralelní zpracování</a:t>
            </a:r>
            <a:endParaRPr lang="en-US" altLang="en-US" sz="1800" b="1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cs-CZ" altLang="en-US" sz="1800" b="1">
                <a:solidFill>
                  <a:schemeClr val="bg2"/>
                </a:solidFill>
                <a:latin typeface="Arial" panose="020B0604020202020204" pitchFamily="34" charset="0"/>
              </a:rPr>
              <a:t> přesná geometrie pracovního prostoru - dávkování,</a:t>
            </a:r>
            <a:br>
              <a:rPr lang="cs-CZ" altLang="en-US" sz="1800" b="1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en-US" altLang="en-US" sz="1800" b="1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chemeClr val="bg2"/>
                </a:solidFill>
                <a:latin typeface="Arial" panose="020B0604020202020204" pitchFamily="34" charset="0"/>
              </a:rPr>
              <a:t>  uzavřeno - lze používat labilní reagencie, pracovat</a:t>
            </a:r>
            <a:br>
              <a:rPr lang="cs-CZ" altLang="en-US" sz="1800" b="1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cs-CZ" altLang="en-US" sz="1800" b="1">
                <a:solidFill>
                  <a:schemeClr val="bg2"/>
                </a:solidFill>
                <a:latin typeface="Arial" panose="020B0604020202020204" pitchFamily="34" charset="0"/>
              </a:rPr>
              <a:t>   s nebezpečnými látkami za normálních podmínek</a:t>
            </a:r>
            <a:endParaRPr lang="en-US" altLang="en-US" sz="1800" b="1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en-US" sz="1800" b="1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chemeClr val="bg2"/>
                </a:solidFill>
                <a:latin typeface="Arial" panose="020B0604020202020204" pitchFamily="34" charset="0"/>
              </a:rPr>
              <a:t>lepší kontrola reakcí - čistší produkty</a:t>
            </a:r>
            <a:endParaRPr lang="en-US" altLang="en-US" sz="1800" b="1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en-US" sz="1800" b="1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chemeClr val="bg2"/>
                </a:solidFill>
                <a:latin typeface="Arial" panose="020B0604020202020204" pitchFamily="34" charset="0"/>
              </a:rPr>
              <a:t>rychlé ustavení požadované teploty kapalin a reaktorů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en-US" sz="1800" b="1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cs-CZ" altLang="en-US" sz="1800" b="1">
                <a:solidFill>
                  <a:schemeClr val="bg2"/>
                </a:solidFill>
                <a:latin typeface="Arial" panose="020B0604020202020204" pitchFamily="34" charset="0"/>
              </a:rPr>
              <a:t>malá velikost - úspora pracovního prostoru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en-US" sz="1800" b="1">
                <a:solidFill>
                  <a:schemeClr val="bg2"/>
                </a:solidFill>
                <a:latin typeface="Arial" panose="020B0604020202020204" pitchFamily="34" charset="0"/>
              </a:rPr>
              <a:t> robustn</a:t>
            </a:r>
            <a:r>
              <a:rPr lang="cs-CZ" altLang="en-US" sz="1800" b="1">
                <a:solidFill>
                  <a:schemeClr val="bg2"/>
                </a:solidFill>
                <a:latin typeface="Arial" panose="020B0604020202020204" pitchFamily="34" charset="0"/>
              </a:rPr>
              <a:t>ost</a:t>
            </a:r>
            <a:endParaRPr lang="en-US" altLang="en-US" sz="1800" b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26630" name="Picture 6">
            <a:extLst>
              <a:ext uri="{FF2B5EF4-FFF2-40B4-BE49-F238E27FC236}">
                <a16:creationId xmlns:a16="http://schemas.microsoft.com/office/drawing/2014/main" id="{0A2D5EE8-E46D-4049-AC05-B6D743233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2032000"/>
            <a:ext cx="29845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01A475-F3BA-4E53-AD6E-9D64487E5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45"/>
    </mc:Choice>
    <mc:Fallback>
      <p:transition spd="slow" advTm="34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35" x="609600" y="2589213"/>
          <p14:tracePt t="9238" x="603250" y="2589213"/>
          <p14:tracePt t="9302" x="596900" y="2589213"/>
          <p14:tracePt t="9327" x="609600" y="2589213"/>
          <p14:tracePt t="9335" x="681038" y="2601913"/>
          <p14:tracePt t="9343" x="746125" y="2601913"/>
          <p14:tracePt t="9353" x="836613" y="2640013"/>
          <p14:tracePt t="9359" x="914400" y="2647950"/>
          <p14:tracePt t="9371" x="992188" y="2660650"/>
          <p14:tracePt t="9376" x="1103313" y="2698750"/>
          <p14:tracePt t="9383" x="1187450" y="2732088"/>
          <p14:tracePt t="9391" x="1252538" y="2744788"/>
          <p14:tracePt t="9401" x="1298575" y="2751138"/>
          <p14:tracePt t="9407" x="1323975" y="2757488"/>
          <p14:tracePt t="9416" x="1336675" y="2757488"/>
          <p14:tracePt t="9424" x="1349375" y="2757488"/>
          <p14:tracePt t="9544" x="1355725" y="2763838"/>
          <p14:tracePt t="9560" x="1343025" y="2763838"/>
          <p14:tracePt t="9569" x="1284288" y="2763838"/>
          <p14:tracePt t="9576" x="1193800" y="2763838"/>
          <p14:tracePt t="9583" x="1044575" y="2763838"/>
          <p14:tracePt t="9591" x="889000" y="2732088"/>
          <p14:tracePt t="9601" x="720725" y="2692400"/>
          <p14:tracePt t="9607" x="447675" y="2640013"/>
          <p14:tracePt t="9616" x="168275" y="2555875"/>
          <p14:tracePt t="9735" x="6350" y="2471738"/>
          <p14:tracePt t="9744" x="84138" y="2498725"/>
          <p14:tracePt t="9752" x="149225" y="2517775"/>
          <p14:tracePt t="9760" x="233363" y="2549525"/>
          <p14:tracePt t="9771" x="357188" y="2589213"/>
          <p14:tracePt t="9775" x="493713" y="2627313"/>
          <p14:tracePt t="9783" x="674688" y="2679700"/>
          <p14:tracePt t="9791" x="823913" y="2705100"/>
          <p14:tracePt t="9799" x="966788" y="2732088"/>
          <p14:tracePt t="9807" x="1103313" y="2744788"/>
          <p14:tracePt t="9815" x="1193800" y="2757488"/>
          <p14:tracePt t="9823" x="1271588" y="2757488"/>
          <p14:tracePt t="9831" x="1304925" y="2757488"/>
          <p14:tracePt t="9840" x="1311275" y="2757488"/>
          <p14:tracePt t="9888" x="1298575" y="2738438"/>
          <p14:tracePt t="9895" x="1187450" y="2717800"/>
          <p14:tracePt t="9903" x="1044575" y="2679700"/>
          <p14:tracePt t="9912" x="876300" y="2654300"/>
          <p14:tracePt t="9921" x="739775" y="2627313"/>
          <p14:tracePt t="9928" x="584200" y="2601913"/>
          <p14:tracePt t="9936" x="434975" y="2589213"/>
          <p14:tracePt t="9944" x="298450" y="2562225"/>
          <p14:tracePt t="9952" x="174625" y="2549525"/>
          <p14:tracePt t="9960" x="142875" y="2543175"/>
          <p14:tracePt t="9970" x="136525" y="2543175"/>
          <p14:tracePt t="9992" x="130175" y="2536825"/>
          <p14:tracePt t="10007" x="136525" y="2536825"/>
          <p14:tracePt t="10015" x="220663" y="2536825"/>
          <p14:tracePt t="10024" x="369888" y="2555875"/>
          <p14:tracePt t="10033" x="550863" y="2627313"/>
          <p14:tracePt t="10040" x="798513" y="2692400"/>
          <p14:tracePt t="10048" x="1063625" y="2744788"/>
          <p14:tracePt t="10057" x="1370013" y="2816225"/>
          <p14:tracePt t="10063" x="1647825" y="2881313"/>
          <p14:tracePt t="10072" x="1855788" y="2925763"/>
          <p14:tracePt t="10080" x="2011363" y="2965450"/>
          <p14:tracePt t="10088" x="2076450" y="2978150"/>
          <p14:tracePt t="10096" x="2089150" y="2978150"/>
          <p14:tracePt t="10152" x="2076450" y="2978150"/>
          <p14:tracePt t="10160" x="2051050" y="2978150"/>
          <p14:tracePt t="10169" x="2038350" y="2978150"/>
          <p14:tracePt t="10176" x="2032000" y="2978150"/>
          <p14:tracePt t="10184" x="2024063" y="2978150"/>
          <p14:tracePt t="10192" x="2017713" y="2978150"/>
          <p14:tracePt t="10215" x="2011363" y="2978150"/>
          <p14:tracePt t="10238" x="1998663" y="2978150"/>
          <p14:tracePt t="10344" x="0" y="0"/>
        </p14:tracePtLst>
        <p14:tracePtLst>
          <p14:tracePt t="12209" x="4295775" y="2867025"/>
          <p14:tracePt t="12303" x="4295775" y="2860675"/>
          <p14:tracePt t="12319" x="4316413" y="2854325"/>
          <p14:tracePt t="12327" x="4348163" y="2854325"/>
          <p14:tracePt t="12336" x="4394200" y="2854325"/>
          <p14:tracePt t="12343" x="4425950" y="2854325"/>
          <p14:tracePt t="12352" x="4497388" y="2854325"/>
          <p14:tracePt t="12358" x="4575175" y="2854325"/>
          <p14:tracePt t="12367" x="4665663" y="2854325"/>
          <p14:tracePt t="12375" x="4770438" y="2854325"/>
          <p14:tracePt t="12383" x="4835525" y="2854325"/>
          <p14:tracePt t="12391" x="4926013" y="2854325"/>
          <p14:tracePt t="12399" x="4984750" y="2854325"/>
          <p14:tracePt t="12407" x="5062538" y="2854325"/>
          <p14:tracePt t="12416" x="5140325" y="2854325"/>
          <p14:tracePt t="12423" x="5184775" y="2854325"/>
          <p14:tracePt t="12432" x="5262563" y="2854325"/>
          <p14:tracePt t="12439" x="5308600" y="2854325"/>
          <p14:tracePt t="12448" x="5386388" y="2854325"/>
          <p14:tracePt t="12456" x="5432425" y="2854325"/>
          <p14:tracePt t="12464" x="5464175" y="2854325"/>
          <p14:tracePt t="12474" x="5489575" y="2854325"/>
          <p14:tracePt t="12480" x="5510213" y="2854325"/>
          <p14:tracePt t="12488" x="5548313" y="2841625"/>
          <p14:tracePt t="12495" x="5561013" y="2841625"/>
          <p14:tracePt t="12505" x="5588000" y="2835275"/>
          <p14:tracePt t="12519" x="5594350" y="2828925"/>
          <p14:tracePt t="12552" x="5600700" y="2828925"/>
          <p14:tracePt t="12568" x="5607050" y="2822575"/>
          <p14:tracePt t="12575" x="5626100" y="2816225"/>
          <p14:tracePt t="12584" x="5646738" y="2816225"/>
          <p14:tracePt t="12592" x="5665788" y="2803525"/>
          <p14:tracePt t="12600" x="5691188" y="2803525"/>
          <p14:tracePt t="12608" x="5718175" y="2803525"/>
          <p14:tracePt t="12617" x="5730875" y="2803525"/>
          <p14:tracePt t="12624" x="5737225" y="2797175"/>
          <p14:tracePt t="12634" x="5743575" y="2797175"/>
          <p14:tracePt t="12640" x="5756275" y="2789238"/>
          <p14:tracePt t="12679" x="5762625" y="2789238"/>
          <p14:tracePt t="12705" x="5768975" y="2789238"/>
          <p14:tracePt t="12719" x="5775325" y="2789238"/>
          <p14:tracePt t="12728" x="5781675" y="2789238"/>
          <p14:tracePt t="12743" x="5789613" y="2782888"/>
          <p14:tracePt t="12759" x="5795963" y="2782888"/>
          <p14:tracePt t="12905" x="5781675" y="2782888"/>
          <p14:tracePt t="12912" x="5775325" y="2782888"/>
          <p14:tracePt t="12919" x="5756275" y="2797175"/>
          <p14:tracePt t="12927" x="5718175" y="2803525"/>
          <p14:tracePt t="12936" x="5672138" y="2816225"/>
          <p14:tracePt t="12943" x="5619750" y="2822575"/>
          <p14:tracePt t="12952" x="5541963" y="2822575"/>
          <p14:tracePt t="12959" x="5483225" y="2822575"/>
          <p14:tracePt t="12967" x="5451475" y="2822575"/>
          <p14:tracePt t="12989" x="5348288" y="2822575"/>
          <p14:tracePt t="12991" x="5295900" y="2822575"/>
          <p14:tracePt t="12999" x="5262563" y="2822575"/>
          <p14:tracePt t="13007" x="5218113" y="2822575"/>
          <p14:tracePt t="13015" x="5184775" y="2822575"/>
          <p14:tracePt t="13023" x="5159375" y="2822575"/>
          <p14:tracePt t="13031" x="5113338" y="2822575"/>
          <p14:tracePt t="13039" x="5087938" y="2822575"/>
          <p14:tracePt t="13047" x="5056188" y="2822575"/>
          <p14:tracePt t="13055" x="5035550" y="2822575"/>
          <p14:tracePt t="13063" x="5010150" y="2822575"/>
          <p14:tracePt t="13072" x="4997450" y="2822575"/>
          <p14:tracePt t="13080" x="4978400" y="2822575"/>
          <p14:tracePt t="13088" x="4945063" y="2822575"/>
          <p14:tracePt t="13095" x="4932363" y="2822575"/>
          <p14:tracePt t="13105" x="4906963" y="2822575"/>
          <p14:tracePt t="13111" x="4873625" y="2816225"/>
          <p14:tracePt t="13120" x="4854575" y="2816225"/>
          <p14:tracePt t="13127" x="4835525" y="2816225"/>
          <p14:tracePt t="13136" x="4814888" y="2816225"/>
          <p14:tracePt t="13144" x="4802188" y="2816225"/>
          <p14:tracePt t="13152" x="4795838" y="2809875"/>
          <p14:tracePt t="13160" x="4783138" y="2809875"/>
          <p14:tracePt t="13168" x="4770438" y="2797175"/>
          <p14:tracePt t="13176" x="4749800" y="2797175"/>
          <p14:tracePt t="13184" x="4718050" y="2789238"/>
          <p14:tracePt t="13193" x="4705350" y="2789238"/>
          <p14:tracePt t="13200" x="4678363" y="2789238"/>
          <p14:tracePt t="13207" x="4665663" y="2789238"/>
          <p14:tracePt t="13216" x="4646613" y="2782888"/>
          <p14:tracePt t="13224" x="4640263" y="2782888"/>
          <p14:tracePt t="13232" x="4633913" y="2782888"/>
          <p14:tracePt t="13312" x="4646613" y="2776538"/>
          <p14:tracePt t="13319" x="4659313" y="2776538"/>
          <p14:tracePt t="13327" x="4718050" y="2776538"/>
          <p14:tracePt t="13336" x="4749800" y="2776538"/>
          <p14:tracePt t="13343" x="4835525" y="2776538"/>
          <p14:tracePt t="13352" x="4970463" y="2828925"/>
          <p14:tracePt t="13360" x="5127625" y="2854325"/>
          <p14:tracePt t="13368" x="5327650" y="2913063"/>
          <p14:tracePt t="13376" x="5476875" y="2938463"/>
          <p14:tracePt t="13383" x="5672138" y="2978150"/>
          <p14:tracePt t="13392" x="5808663" y="3003550"/>
          <p14:tracePt t="13400" x="5951538" y="3016250"/>
          <p14:tracePt t="13408" x="6042025" y="3016250"/>
          <p14:tracePt t="13416" x="6132513" y="3016250"/>
          <p14:tracePt t="13424" x="6203950" y="3016250"/>
          <p14:tracePt t="13432" x="6223000" y="3016250"/>
          <p14:tracePt t="13441" x="6229350" y="3016250"/>
          <p14:tracePt t="13448" x="6243638" y="3016250"/>
          <p14:tracePt t="13458" x="6249988" y="3016250"/>
          <p14:tracePt t="13463" x="6256338" y="3009900"/>
          <p14:tracePt t="13536" x="6237288" y="2997200"/>
          <p14:tracePt t="13544" x="6223000" y="2990850"/>
          <p14:tracePt t="13552" x="6178550" y="2990850"/>
          <p14:tracePt t="13561" x="6113463" y="2990850"/>
          <p14:tracePt t="13568" x="6022975" y="2978150"/>
          <p14:tracePt t="13575" x="5930900" y="2952750"/>
          <p14:tracePt t="13584" x="5821363" y="2952750"/>
          <p14:tracePt t="13592" x="5697538" y="2913063"/>
          <p14:tracePt t="13600" x="5575300" y="2894013"/>
          <p14:tracePt t="13608" x="5451475" y="2881313"/>
          <p14:tracePt t="13616" x="5327650" y="2854325"/>
          <p14:tracePt t="13624" x="5211763" y="2841625"/>
          <p14:tracePt t="13634" x="5127625" y="2809875"/>
          <p14:tracePt t="13640" x="5048250" y="2797175"/>
          <p14:tracePt t="13648" x="5003800" y="2782888"/>
          <p14:tracePt t="13657" x="4978400" y="2782888"/>
          <p14:tracePt t="13664" x="4945063" y="2782888"/>
          <p14:tracePt t="13672" x="4906963" y="2782888"/>
          <p14:tracePt t="13679" x="4873625" y="2782888"/>
          <p14:tracePt t="13692" x="4841875" y="2782888"/>
          <p14:tracePt t="13695" x="4808538" y="2782888"/>
          <p14:tracePt t="13704" x="4783138" y="2782888"/>
          <p14:tracePt t="13712" x="4757738" y="2782888"/>
          <p14:tracePt t="13719" x="4743450" y="2782888"/>
          <p14:tracePt t="13727" x="4724400" y="2789238"/>
          <p14:tracePt t="13799" x="4757738" y="2789238"/>
          <p14:tracePt t="13806" x="4802188" y="2789238"/>
          <p14:tracePt t="13815" x="4926013" y="2789238"/>
          <p14:tracePt t="13822" x="5041900" y="2789238"/>
          <p14:tracePt t="13831" x="5184775" y="2822575"/>
          <p14:tracePt t="13840" x="5334000" y="2860675"/>
          <p14:tracePt t="13847" x="5489575" y="2887663"/>
          <p14:tracePt t="13855" x="5607050" y="2900363"/>
          <p14:tracePt t="13863" x="5730875" y="2925763"/>
          <p14:tracePt t="13872" x="5840413" y="2938463"/>
          <p14:tracePt t="13891" x="5911850" y="2946400"/>
          <p14:tracePt t="13895" x="5918200" y="2946400"/>
          <p14:tracePt t="13911" x="5924550" y="2946400"/>
          <p14:tracePt t="14031" x="5899150" y="2946400"/>
          <p14:tracePt t="14039" x="5840413" y="2946400"/>
          <p14:tracePt t="14047" x="5768975" y="2946400"/>
          <p14:tracePt t="14055" x="5659438" y="2946400"/>
          <p14:tracePt t="14063" x="5554663" y="2946400"/>
          <p14:tracePt t="14071" x="5432425" y="2946400"/>
          <p14:tracePt t="14079" x="5308600" y="2925763"/>
          <p14:tracePt t="14088" x="5191125" y="2913063"/>
          <p14:tracePt t="14095" x="5113338" y="2913063"/>
          <p14:tracePt t="14103" x="5016500" y="2894013"/>
          <p14:tracePt t="14111" x="4970463" y="2881313"/>
          <p14:tracePt t="14120" x="4945063" y="2881313"/>
          <p14:tracePt t="14127" x="4938713" y="2881313"/>
          <p14:tracePt t="14184" x="4932363" y="2874963"/>
          <p14:tracePt t="14232" x="4951413" y="2874963"/>
          <p14:tracePt t="14240" x="4991100" y="2874963"/>
          <p14:tracePt t="14247" x="5010150" y="2874963"/>
          <p14:tracePt t="14255" x="5035550" y="2874963"/>
          <p14:tracePt t="14263" x="5068888" y="2874963"/>
          <p14:tracePt t="14271" x="5094288" y="2874963"/>
          <p14:tracePt t="14279" x="5106988" y="2874963"/>
          <p14:tracePt t="14287" x="5133975" y="2874963"/>
          <p14:tracePt t="14295" x="5159375" y="2874963"/>
          <p14:tracePt t="14303" x="5172075" y="2874963"/>
          <p14:tracePt t="14311" x="5178425" y="2874963"/>
          <p14:tracePt t="14327" x="5184775" y="2874963"/>
          <p14:tracePt t="14351" x="5191125" y="2867025"/>
          <p14:tracePt t="14528" x="0" y="0"/>
        </p14:tracePtLst>
        <p14:tracePtLst>
          <p14:tracePt t="21244" x="350838" y="3322638"/>
          <p14:tracePt t="21336" x="357188" y="3322638"/>
          <p14:tracePt t="21344" x="382588" y="3328988"/>
          <p14:tracePt t="21351" x="409575" y="3328988"/>
          <p14:tracePt t="21360" x="422275" y="3328988"/>
          <p14:tracePt t="21367" x="434975" y="3328988"/>
          <p14:tracePt t="21376" x="460375" y="3328988"/>
          <p14:tracePt t="21383" x="487363" y="3328988"/>
          <p14:tracePt t="21392" x="519113" y="3328988"/>
          <p14:tracePt t="21399" x="544513" y="3335338"/>
          <p14:tracePt t="21408" x="577850" y="3335338"/>
          <p14:tracePt t="21416" x="609600" y="3335338"/>
          <p14:tracePt t="21424" x="655638" y="3335338"/>
          <p14:tracePt t="21432" x="720725" y="3335338"/>
          <p14:tracePt t="21440" x="798513" y="3335338"/>
          <p14:tracePt t="21449" x="901700" y="3335338"/>
          <p14:tracePt t="21455" x="1000125" y="3308350"/>
          <p14:tracePt t="21464" x="1103313" y="3308350"/>
          <p14:tracePt t="21472" x="1212850" y="3282950"/>
          <p14:tracePt t="21481" x="1292225" y="3276600"/>
          <p14:tracePt t="21488" x="1362075" y="3276600"/>
          <p14:tracePt t="21496" x="1414463" y="3276600"/>
          <p14:tracePt t="21503" x="1460500" y="3263900"/>
          <p14:tracePt t="21512" x="1485900" y="3263900"/>
          <p14:tracePt t="21519" x="1512888" y="3263900"/>
          <p14:tracePt t="21528" x="1538288" y="3263900"/>
          <p14:tracePt t="21536" x="1550988" y="3263900"/>
          <p14:tracePt t="21544" x="1576388" y="3263900"/>
          <p14:tracePt t="21560" x="1609725" y="3263900"/>
          <p14:tracePt t="21567" x="1654175" y="3263900"/>
          <p14:tracePt t="21576" x="1700213" y="3263900"/>
          <p14:tracePt t="21583" x="1778000" y="3263900"/>
          <p14:tracePt t="21592" x="1843088" y="3251200"/>
          <p14:tracePt t="21599" x="1901825" y="3251200"/>
          <p14:tracePt t="21608" x="1966913" y="3251200"/>
          <p14:tracePt t="21617" x="2024063" y="3251200"/>
          <p14:tracePt t="21623" x="2089150" y="3251200"/>
          <p14:tracePt t="21632" x="2147888" y="3251200"/>
          <p14:tracePt t="21640" x="2212975" y="3251200"/>
          <p14:tracePt t="21649" x="2259013" y="3251200"/>
          <p14:tracePt t="21656" x="2290763" y="3251200"/>
          <p14:tracePt t="21664" x="2316163" y="3251200"/>
          <p14:tracePt t="21672" x="2343150" y="3251200"/>
          <p14:tracePt t="21687" x="2349500" y="3251200"/>
          <p14:tracePt t="21695" x="2362200" y="3251200"/>
          <p14:tracePt t="21703" x="2368550" y="3251200"/>
          <p14:tracePt t="21713" x="2381250" y="3251200"/>
          <p14:tracePt t="21719" x="2408238" y="3251200"/>
          <p14:tracePt t="21728" x="2439988" y="3251200"/>
          <p14:tracePt t="21736" x="2473325" y="3251200"/>
          <p14:tracePt t="21743" x="2517775" y="3257550"/>
          <p14:tracePt t="21752" x="2570163" y="3263900"/>
          <p14:tracePt t="21760" x="2595563" y="3282950"/>
          <p14:tracePt t="21767" x="2622550" y="3289300"/>
          <p14:tracePt t="21785" x="2635250" y="3308350"/>
          <p14:tracePt t="21880" x="2641600" y="3314700"/>
          <p14:tracePt t="21887" x="2641600" y="3322638"/>
          <p14:tracePt t="21896" x="2622550" y="3328988"/>
          <p14:tracePt t="21902" x="2563813" y="3335338"/>
          <p14:tracePt t="21910" x="2427288" y="3335338"/>
          <p14:tracePt t="21920" x="2290763" y="3335338"/>
          <p14:tracePt t="21928" x="2154238" y="3335338"/>
          <p14:tracePt t="21935" x="1973263" y="3335338"/>
          <p14:tracePt t="21944" x="1803400" y="3328988"/>
          <p14:tracePt t="21952" x="1654175" y="3289300"/>
          <p14:tracePt t="21960" x="1498600" y="3270250"/>
          <p14:tracePt t="21967" x="1376363" y="3230563"/>
          <p14:tracePt t="21976" x="1252538" y="3192463"/>
          <p14:tracePt t="21984" x="1155700" y="3165475"/>
          <p14:tracePt t="21991" x="1063625" y="3146425"/>
          <p14:tracePt t="21999" x="1038225" y="3146425"/>
          <p14:tracePt t="22007" x="1025525" y="3140075"/>
          <p14:tracePt t="22015" x="1019175" y="3140075"/>
          <p14:tracePt t="22023" x="1012825" y="3140075"/>
          <p14:tracePt t="22039" x="1006475" y="3140075"/>
          <p14:tracePt t="22072" x="1000125" y="3140075"/>
          <p14:tracePt t="22087" x="992188" y="3140075"/>
          <p14:tracePt t="22096" x="979488" y="3140075"/>
          <p14:tracePt t="22103" x="973138" y="3146425"/>
          <p14:tracePt t="22119" x="966788" y="3152775"/>
          <p14:tracePt t="22136" x="966788" y="3159125"/>
          <p14:tracePt t="22152" x="966788" y="3165475"/>
          <p14:tracePt t="22160" x="985838" y="3165475"/>
          <p14:tracePt t="22167" x="1031875" y="3173413"/>
          <p14:tracePt t="22176" x="1109663" y="3186113"/>
          <p14:tracePt t="22185" x="1200150" y="3186113"/>
          <p14:tracePt t="22192" x="1311275" y="3211513"/>
          <p14:tracePt t="22200" x="1433513" y="3211513"/>
          <p14:tracePt t="22208" x="1557338" y="3230563"/>
          <p14:tracePt t="22217" x="1693863" y="3257550"/>
          <p14:tracePt t="22223" x="1830388" y="3270250"/>
          <p14:tracePt t="22232" x="1966913" y="3282950"/>
          <p14:tracePt t="22240" x="2089150" y="3295650"/>
          <p14:tracePt t="22249" x="2206625" y="3295650"/>
          <p14:tracePt t="22255" x="2330450" y="3295650"/>
          <p14:tracePt t="22264" x="2452688" y="3295650"/>
          <p14:tracePt t="22272" x="2524125" y="3295650"/>
          <p14:tracePt t="22282" x="2576513" y="3295650"/>
          <p14:tracePt t="22287" x="2595563" y="3295650"/>
          <p14:tracePt t="22296" x="2622550" y="3295650"/>
          <p14:tracePt t="22303" x="2635250" y="3295650"/>
          <p14:tracePt t="22320" x="2641600" y="3295650"/>
          <p14:tracePt t="22360" x="2647950" y="3295650"/>
          <p14:tracePt t="22392" x="2641600" y="3295650"/>
          <p14:tracePt t="22399" x="2582863" y="3295650"/>
          <p14:tracePt t="22408" x="2505075" y="3295650"/>
          <p14:tracePt t="22415" x="2387600" y="3295650"/>
          <p14:tracePt t="22424" x="2265363" y="3295650"/>
          <p14:tracePt t="22432" x="2147888" y="3295650"/>
          <p14:tracePt t="22440" x="2024063" y="3295650"/>
          <p14:tracePt t="22449" x="1920875" y="3295650"/>
          <p14:tracePt t="22455" x="1797050" y="3295650"/>
          <p14:tracePt t="22465" x="1693863" y="3295650"/>
          <p14:tracePt t="22472" x="1603375" y="3295650"/>
          <p14:tracePt t="22483" x="1525588" y="3282950"/>
          <p14:tracePt t="22487" x="1473200" y="3276600"/>
          <p14:tracePt t="22496" x="1447800" y="3276600"/>
          <p14:tracePt t="22503" x="1433513" y="3276600"/>
          <p14:tracePt t="22583" x="1427163" y="3270250"/>
          <p14:tracePt t="22592" x="1447800" y="3270250"/>
          <p14:tracePt t="22599" x="1466850" y="3257550"/>
          <p14:tracePt t="22608" x="1512888" y="3257550"/>
          <p14:tracePt t="22616" x="1576388" y="3257550"/>
          <p14:tracePt t="22623" x="1622425" y="3257550"/>
          <p14:tracePt t="22634" x="1712913" y="3257550"/>
          <p14:tracePt t="22639" x="1778000" y="3257550"/>
          <p14:tracePt t="22648" x="1849438" y="3257550"/>
          <p14:tracePt t="22656" x="1901825" y="3257550"/>
          <p14:tracePt t="22666" x="1933575" y="3257550"/>
          <p14:tracePt t="22672" x="1979613" y="3257550"/>
          <p14:tracePt t="22680" x="2005013" y="3257550"/>
          <p14:tracePt t="22687" x="2017713" y="3257550"/>
          <p14:tracePt t="22699" x="2024063" y="3257550"/>
          <p14:tracePt t="22720" x="2032000" y="3251200"/>
          <p14:tracePt t="22903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LUIDIC4">
            <a:extLst>
              <a:ext uri="{FF2B5EF4-FFF2-40B4-BE49-F238E27FC236}">
                <a16:creationId xmlns:a16="http://schemas.microsoft.com/office/drawing/2014/main" id="{4BC7D120-0EE8-43D0-9B97-93D68EBD8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49497E-3F1F-40D4-A4D9-435629A2E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57"/>
    </mc:Choice>
    <mc:Fallback>
      <p:transition spd="slow" advTm="27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012245E-4D25-4348-A7E8-5CF048F9D9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738" y="214313"/>
            <a:ext cx="4257675" cy="877887"/>
          </a:xfrm>
        </p:spPr>
        <p:txBody>
          <a:bodyPr/>
          <a:lstStyle/>
          <a:p>
            <a:pPr eaLnBrk="1" hangingPunct="1">
              <a:defRPr/>
            </a:pPr>
            <a:r>
              <a:rPr lang="en-US" b="1"/>
              <a:t>S</a:t>
            </a:r>
            <a:r>
              <a:rPr lang="cs-CZ" b="1"/>
              <a:t>ítotiskový stroj </a:t>
            </a:r>
            <a:r>
              <a:rPr lang="cs-CZ" sz="2400" b="1"/>
              <a:t>(manuální)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C3EAE7DF-1DD0-4185-8B40-39AEE33989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15088" y="1984375"/>
            <a:ext cx="2443162" cy="4168775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matrice</a:t>
            </a:r>
          </a:p>
          <a:p>
            <a:pPr eaLnBrk="1" hangingPunct="1">
              <a:defRPr/>
            </a:pPr>
            <a:r>
              <a:rPr lang="cs-CZ"/>
              <a:t>posuvný stolek</a:t>
            </a:r>
          </a:p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r>
              <a:rPr lang="cs-CZ"/>
              <a:t>stěrka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B302EA52-FAE1-4A38-BC3F-9A39D98DF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43025"/>
            <a:ext cx="5718175" cy="4271963"/>
          </a:xfrm>
          <a:prstGeom prst="rect">
            <a:avLst/>
          </a:prstGeom>
          <a:noFill/>
          <a:ln w="19050" cap="sq">
            <a:solidFill>
              <a:schemeClr val="bg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Line 5">
            <a:extLst>
              <a:ext uri="{FF2B5EF4-FFF2-40B4-BE49-F238E27FC236}">
                <a16:creationId xmlns:a16="http://schemas.microsoft.com/office/drawing/2014/main" id="{F83AA9A6-40BA-4E89-897D-0EFEF0D361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43488" y="2219325"/>
            <a:ext cx="1557337" cy="295275"/>
          </a:xfrm>
          <a:prstGeom prst="line">
            <a:avLst/>
          </a:prstGeom>
          <a:noFill/>
          <a:ln w="57150" cap="sq">
            <a:solidFill>
              <a:srgbClr val="FF0000"/>
            </a:solidFill>
            <a:round/>
            <a:headEnd type="none" w="sm" len="sm"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Line 6">
            <a:extLst>
              <a:ext uri="{FF2B5EF4-FFF2-40B4-BE49-F238E27FC236}">
                <a16:creationId xmlns:a16="http://schemas.microsoft.com/office/drawing/2014/main" id="{2EF4507B-84D2-4F66-A7C4-A9E8E7B220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29213" y="2684463"/>
            <a:ext cx="1492250" cy="1458912"/>
          </a:xfrm>
          <a:prstGeom prst="line">
            <a:avLst/>
          </a:prstGeom>
          <a:noFill/>
          <a:ln w="57150" cap="sq">
            <a:solidFill>
              <a:srgbClr val="FF0000"/>
            </a:solidFill>
            <a:round/>
            <a:headEnd type="none" w="sm" len="sm"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7" name="Line 7">
            <a:extLst>
              <a:ext uri="{FF2B5EF4-FFF2-40B4-BE49-F238E27FC236}">
                <a16:creationId xmlns:a16="http://schemas.microsoft.com/office/drawing/2014/main" id="{B2B8A575-A29A-4D53-9D47-6D89219E86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57825" y="4344988"/>
            <a:ext cx="1171575" cy="514350"/>
          </a:xfrm>
          <a:prstGeom prst="line">
            <a:avLst/>
          </a:prstGeom>
          <a:noFill/>
          <a:ln w="57150" cap="sq">
            <a:solidFill>
              <a:srgbClr val="FF0000"/>
            </a:solidFill>
            <a:round/>
            <a:headEnd type="none" w="sm" len="sm"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3A6BAB-F15D-439B-B005-BACA11792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67"/>
    </mc:Choice>
    <mc:Fallback>
      <p:transition spd="slow" advTm="39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13" x="4354513" y="1958975"/>
          <p14:tracePt t="10698" x="4348163" y="1965325"/>
          <p14:tracePt t="10714" x="4341813" y="1965325"/>
          <p14:tracePt t="10738" x="4335463" y="1965325"/>
          <p14:tracePt t="10745" x="4316413" y="1965325"/>
          <p14:tracePt t="10754" x="4283075" y="1965325"/>
          <p14:tracePt t="10763" x="4251325" y="1965325"/>
          <p14:tracePt t="10770" x="4217988" y="1965325"/>
          <p14:tracePt t="10778" x="4186238" y="1965325"/>
          <p14:tracePt t="10785" x="4133850" y="1979613"/>
          <p14:tracePt t="10795" x="4075113" y="1979613"/>
          <p14:tracePt t="10801" x="4030663" y="1979613"/>
          <p14:tracePt t="10810" x="3965575" y="1979613"/>
          <p14:tracePt t="10817" x="3919538" y="1979613"/>
          <p14:tracePt t="10826" x="3854450" y="1979613"/>
          <p14:tracePt t="10833" x="3810000" y="1979613"/>
          <p14:tracePt t="10842" x="3783013" y="1979613"/>
          <p14:tracePt t="10849" x="3738563" y="1979613"/>
          <p14:tracePt t="10858" x="3725863" y="1979613"/>
          <p14:tracePt t="10865" x="3711575" y="1979613"/>
          <p14:tracePt t="10874" x="3705225" y="1979613"/>
          <p14:tracePt t="10895" x="3686175" y="1985963"/>
          <p14:tracePt t="10899" x="3679825" y="1985963"/>
          <p14:tracePt t="10906" x="3673475" y="1985963"/>
          <p14:tracePt t="10913" x="3667125" y="1985963"/>
          <p14:tracePt t="10922" x="3654425" y="1992313"/>
          <p14:tracePt t="10932" x="3633788" y="1992313"/>
          <p14:tracePt t="10937" x="3627438" y="1992313"/>
          <p14:tracePt t="10946" x="3602038" y="1992313"/>
          <p14:tracePt t="10954" x="3575050" y="1998663"/>
          <p14:tracePt t="10962" x="3549650" y="2005013"/>
          <p14:tracePt t="10969" x="3524250" y="2005013"/>
          <p14:tracePt t="10978" x="3478213" y="2017713"/>
          <p14:tracePt t="10986" x="3452813" y="2024063"/>
          <p14:tracePt t="10996" x="3394075" y="2036763"/>
          <p14:tracePt t="11002" x="3362325" y="2043113"/>
          <p14:tracePt t="11010" x="3322638" y="2063750"/>
          <p14:tracePt t="11017" x="3290888" y="2063750"/>
          <p14:tracePt t="11027" x="3238500" y="2089150"/>
          <p14:tracePt t="11033" x="3219450" y="2089150"/>
          <p14:tracePt t="11042" x="3192463" y="2101850"/>
          <p14:tracePt t="11049" x="3179763" y="2101850"/>
          <p14:tracePt t="11058" x="3154363" y="2108200"/>
          <p14:tracePt t="11065" x="3135313" y="2108200"/>
          <p14:tracePt t="11074" x="3114675" y="2114550"/>
          <p14:tracePt t="11081" x="3089275" y="2114550"/>
          <p14:tracePt t="11091" x="3063875" y="2120900"/>
          <p14:tracePt t="11097" x="3036888" y="2120900"/>
          <p14:tracePt t="11106" x="3005138" y="2135188"/>
          <p14:tracePt t="11113" x="2992438" y="2141538"/>
          <p14:tracePt t="11122" x="2965450" y="2141538"/>
          <p14:tracePt t="11129" x="2927350" y="2147888"/>
          <p14:tracePt t="11137" x="2906713" y="2160588"/>
          <p14:tracePt t="11144" x="2881313" y="2160588"/>
          <p14:tracePt t="11153" x="2862263" y="2166938"/>
          <p14:tracePt t="11162" x="2843213" y="2173288"/>
          <p14:tracePt t="11170" x="2816225" y="2179638"/>
          <p14:tracePt t="11179" x="2797175" y="2192338"/>
          <p14:tracePt t="11185" x="2784475" y="2200275"/>
          <p14:tracePt t="11196" x="2757488" y="2206625"/>
          <p14:tracePt t="11210" x="2751138" y="2212975"/>
          <p14:tracePt t="11226" x="2738438" y="2219325"/>
          <p14:tracePt t="11242" x="2719388" y="2238375"/>
          <p14:tracePt t="11249" x="2700338" y="2244725"/>
          <p14:tracePt t="11257" x="2673350" y="2263775"/>
          <p14:tracePt t="11266" x="2647950" y="2290763"/>
          <p14:tracePt t="11274" x="2622550" y="2316163"/>
          <p14:tracePt t="11281" x="2601913" y="2341563"/>
          <p14:tracePt t="11290" x="2589213" y="2355850"/>
          <p14:tracePt t="11300" x="2570163" y="2393950"/>
          <p14:tracePt t="11305" x="2557463" y="2413000"/>
          <p14:tracePt t="11314" x="2557463" y="2419350"/>
          <p14:tracePt t="11322" x="2557463" y="2427288"/>
          <p14:tracePt t="11330" x="2557463" y="2433638"/>
          <p14:tracePt t="11337" x="2557463" y="2452688"/>
          <p14:tracePt t="11346" x="2551113" y="2459038"/>
          <p14:tracePt t="11354" x="2551113" y="2465388"/>
          <p14:tracePt t="11364" x="2551113" y="2484438"/>
          <p14:tracePt t="11370" x="2551113" y="2490788"/>
          <p14:tracePt t="11378" x="2557463" y="2524125"/>
          <p14:tracePt t="11386" x="2557463" y="2536825"/>
          <p14:tracePt t="11396" x="2563813" y="2562225"/>
          <p14:tracePt t="11402" x="2570163" y="2568575"/>
          <p14:tracePt t="11410" x="2576513" y="2589213"/>
          <p14:tracePt t="11417" x="2595563" y="2614613"/>
          <p14:tracePt t="11426" x="2601913" y="2627313"/>
          <p14:tracePt t="11433" x="2608263" y="2647950"/>
          <p14:tracePt t="11441" x="2622550" y="2654300"/>
          <p14:tracePt t="11450" x="2641600" y="2673350"/>
          <p14:tracePt t="11458" x="2647950" y="2679700"/>
          <p14:tracePt t="11465" x="2654300" y="2686050"/>
          <p14:tracePt t="11474" x="2660650" y="2686050"/>
          <p14:tracePt t="11481" x="2667000" y="2686050"/>
          <p14:tracePt t="11490" x="2673350" y="2686050"/>
          <p14:tracePt t="11499" x="2679700" y="2686050"/>
          <p14:tracePt t="11513" x="2686050" y="2686050"/>
          <p14:tracePt t="11522" x="2700338" y="2686050"/>
          <p14:tracePt t="11545" x="2713038" y="2686050"/>
          <p14:tracePt t="11554" x="2719388" y="2686050"/>
          <p14:tracePt t="11562" x="2732088" y="2686050"/>
          <p14:tracePt t="11569" x="2771775" y="2686050"/>
          <p14:tracePt t="11579" x="2803525" y="2698750"/>
          <p14:tracePt t="11586" x="2855913" y="2711450"/>
          <p14:tracePt t="11596" x="2921000" y="2717800"/>
          <p14:tracePt t="11601" x="3043238" y="2757488"/>
          <p14:tracePt t="11610" x="3148013" y="2782888"/>
          <p14:tracePt t="11617" x="3270250" y="2797175"/>
          <p14:tracePt t="11626" x="3348038" y="2809875"/>
          <p14:tracePt t="11634" x="3400425" y="2816225"/>
          <p14:tracePt t="11642" x="3425825" y="2816225"/>
          <p14:tracePt t="11650" x="3433763" y="2816225"/>
          <p14:tracePt t="11753" x="3446463" y="2816225"/>
          <p14:tracePt t="11761" x="3452813" y="2809875"/>
          <p14:tracePt t="11769" x="3452813" y="2803525"/>
          <p14:tracePt t="11777" x="3459163" y="2782888"/>
          <p14:tracePt t="11785" x="3459163" y="2744788"/>
          <p14:tracePt t="11793" x="3459163" y="2732088"/>
          <p14:tracePt t="11801" x="3459163" y="2705100"/>
          <p14:tracePt t="11810" x="3459163" y="2698750"/>
          <p14:tracePt t="11817" x="3459163" y="2679700"/>
          <p14:tracePt t="11825" x="3459163" y="2667000"/>
          <p14:tracePt t="11833" x="3459163" y="2660650"/>
          <p14:tracePt t="11841" x="3459163" y="2633663"/>
          <p14:tracePt t="11850" x="3459163" y="2614613"/>
          <p14:tracePt t="11858" x="3446463" y="2589213"/>
          <p14:tracePt t="11866" x="3433763" y="2549525"/>
          <p14:tracePt t="11874" x="3413125" y="2524125"/>
          <p14:tracePt t="11883" x="3387725" y="2498725"/>
          <p14:tracePt t="11897" x="3381375" y="2490788"/>
          <p14:tracePt t="11898" x="3368675" y="2478088"/>
          <p14:tracePt t="11906" x="3362325" y="2471738"/>
          <p14:tracePt t="11953" x="3341688" y="2459038"/>
          <p14:tracePt t="11994" x="3341688" y="2452688"/>
          <p14:tracePt t="12002" x="3341688" y="2446338"/>
          <p14:tracePt t="12011" x="3341688" y="2439988"/>
          <p14:tracePt t="12017" x="3341688" y="2427288"/>
          <p14:tracePt t="12026" x="3341688" y="2419350"/>
          <p14:tracePt t="12033" x="3341688" y="2413000"/>
          <p14:tracePt t="12051" x="3341688" y="2406650"/>
          <p14:tracePt t="12057" x="3341688" y="2400300"/>
          <p14:tracePt t="12081" x="3341688" y="2381250"/>
          <p14:tracePt t="12137" x="3341688" y="2374900"/>
          <p14:tracePt t="12145" x="3362325" y="2368550"/>
          <p14:tracePt t="12153" x="3368675" y="2368550"/>
          <p14:tracePt t="12161" x="3381375" y="2362200"/>
          <p14:tracePt t="12169" x="3394075" y="2362200"/>
          <p14:tracePt t="12178" x="3406775" y="2362200"/>
          <p14:tracePt t="12185" x="3425825" y="2355850"/>
          <p14:tracePt t="12193" x="3440113" y="2355850"/>
          <p14:tracePt t="12201" x="3446463" y="2355850"/>
          <p14:tracePt t="12210" x="3465513" y="2349500"/>
          <p14:tracePt t="12218" x="3505200" y="2341563"/>
          <p14:tracePt t="12226" x="3530600" y="2328863"/>
          <p14:tracePt t="12234" x="3562350" y="2328863"/>
          <p14:tracePt t="12242" x="3575050" y="2328863"/>
          <p14:tracePt t="12251" x="3602038" y="2328863"/>
          <p14:tracePt t="12257" x="3627438" y="2328863"/>
          <p14:tracePt t="12266" x="3640138" y="2328863"/>
          <p14:tracePt t="12274" x="3646488" y="2328863"/>
          <p14:tracePt t="12283" x="3660775" y="2328863"/>
          <p14:tracePt t="12290" x="3673475" y="2328863"/>
          <p14:tracePt t="12297" x="3679825" y="2328863"/>
          <p14:tracePt t="12315" x="3692525" y="2328863"/>
          <p14:tracePt t="12322" x="3698875" y="2322513"/>
          <p14:tracePt t="12329" x="3711575" y="2316163"/>
          <p14:tracePt t="12338" x="3738563" y="2309813"/>
          <p14:tracePt t="12346" x="3763963" y="2309813"/>
          <p14:tracePt t="12354" x="3776663" y="2309813"/>
          <p14:tracePt t="12362" x="3816350" y="2303463"/>
          <p14:tracePt t="12369" x="3835400" y="2303463"/>
          <p14:tracePt t="12378" x="3875088" y="2290763"/>
          <p14:tracePt t="12385" x="3894138" y="2290763"/>
          <p14:tracePt t="12393" x="3919538" y="2284413"/>
          <p14:tracePt t="12401" x="3925888" y="2284413"/>
          <p14:tracePt t="12409" x="3932238" y="2284413"/>
          <p14:tracePt t="12417" x="3938588" y="2284413"/>
          <p14:tracePt t="12425" x="3952875" y="2284413"/>
          <p14:tracePt t="12441" x="3959225" y="2284413"/>
          <p14:tracePt t="12506" x="3965575" y="2284413"/>
          <p14:tracePt t="12514" x="3971925" y="2284413"/>
          <p14:tracePt t="12546" x="3978275" y="2284413"/>
          <p14:tracePt t="12562" x="3984625" y="2284413"/>
          <p14:tracePt t="12569" x="3990975" y="2284413"/>
          <p14:tracePt t="12578" x="3997325" y="2290763"/>
          <p14:tracePt t="12585" x="4003675" y="2297113"/>
          <p14:tracePt t="12594" x="4010025" y="2303463"/>
          <p14:tracePt t="12601" x="4016375" y="2309813"/>
          <p14:tracePt t="12610" x="4016375" y="2322513"/>
          <p14:tracePt t="12617" x="4030663" y="2349500"/>
          <p14:tracePt t="12626" x="4037013" y="2362200"/>
          <p14:tracePt t="12633" x="4043363" y="2381250"/>
          <p14:tracePt t="12642" x="4043363" y="2393950"/>
          <p14:tracePt t="12652" x="4043363" y="2400300"/>
          <p14:tracePt t="12658" x="4043363" y="2406650"/>
          <p14:tracePt t="12666" x="4043363" y="2419350"/>
          <p14:tracePt t="12683" x="4043363" y="2433638"/>
          <p14:tracePt t="12690" x="4043363" y="2452688"/>
          <p14:tracePt t="12697" x="4043363" y="2459038"/>
          <p14:tracePt t="12722" x="4043363" y="2471738"/>
          <p14:tracePt t="12754" x="4043363" y="2478088"/>
          <p14:tracePt t="12762" x="4043363" y="2484438"/>
          <p14:tracePt t="12769" x="4043363" y="2490788"/>
          <p14:tracePt t="12778" x="4043363" y="2498725"/>
          <p14:tracePt t="12794" x="4043363" y="2505075"/>
          <p14:tracePt t="12801" x="4043363" y="2517775"/>
          <p14:tracePt t="12810" x="4043363" y="2524125"/>
          <p14:tracePt t="12817" x="4030663" y="2524125"/>
          <p14:tracePt t="12826" x="4010025" y="2530475"/>
          <p14:tracePt t="12837" x="3990975" y="2536825"/>
          <p14:tracePt t="12841" x="3971925" y="2536825"/>
          <p14:tracePt t="12849" x="3952875" y="2549525"/>
          <p14:tracePt t="12857" x="3925888" y="2549525"/>
          <p14:tracePt t="12866" x="3913188" y="2549525"/>
          <p14:tracePt t="12874" x="3887788" y="2549525"/>
          <p14:tracePt t="12882" x="3860800" y="2549525"/>
          <p14:tracePt t="12898" x="3795713" y="2549525"/>
          <p14:tracePt t="12906" x="3770313" y="2549525"/>
          <p14:tracePt t="12914" x="3744913" y="2549525"/>
          <p14:tracePt t="12921" x="3717925" y="2549525"/>
          <p14:tracePt t="12930" x="3698875" y="2549525"/>
          <p14:tracePt t="12938" x="3660775" y="2543175"/>
          <p14:tracePt t="12946" x="3627438" y="2536825"/>
          <p14:tracePt t="12953" x="3562350" y="2536825"/>
          <p14:tracePt t="12963" x="3530600" y="2524125"/>
          <p14:tracePt t="12969" x="3465513" y="2517775"/>
          <p14:tracePt t="12978" x="3400425" y="2505075"/>
          <p14:tracePt t="12985" x="3341688" y="2505075"/>
          <p14:tracePt t="12994" x="3290888" y="2498725"/>
          <p14:tracePt t="13001" x="3238500" y="2478088"/>
          <p14:tracePt t="13010" x="3205163" y="2478088"/>
          <p14:tracePt t="13017" x="3179763" y="2465388"/>
          <p14:tracePt t="13026" x="3173413" y="2465388"/>
          <p14:tracePt t="13075" x="3167063" y="2459038"/>
          <p14:tracePt t="13130" x="3167063" y="2452688"/>
          <p14:tracePt t="13137" x="3167063" y="2439988"/>
          <p14:tracePt t="13146" x="3173413" y="2406650"/>
          <p14:tracePt t="13154" x="3186113" y="2387600"/>
          <p14:tracePt t="13162" x="3205163" y="2374900"/>
          <p14:tracePt t="13170" x="3213100" y="2355850"/>
          <p14:tracePt t="13177" x="3225800" y="2328863"/>
          <p14:tracePt t="13186" x="3251200" y="2303463"/>
          <p14:tracePt t="13194" x="3270250" y="2303463"/>
          <p14:tracePt t="13201" x="3303588" y="2278063"/>
          <p14:tracePt t="13210" x="3328988" y="2270125"/>
          <p14:tracePt t="13217" x="3354388" y="2263775"/>
          <p14:tracePt t="13226" x="3394075" y="2251075"/>
          <p14:tracePt t="13235" x="3425825" y="2251075"/>
          <p14:tracePt t="13242" x="3459163" y="2251075"/>
          <p14:tracePt t="13250" x="3490913" y="2251075"/>
          <p14:tracePt t="13257" x="3524250" y="2251075"/>
          <p14:tracePt t="13268" x="3568700" y="2251075"/>
          <p14:tracePt t="13274" x="3608388" y="2251075"/>
          <p14:tracePt t="13281" x="3654425" y="2251075"/>
          <p14:tracePt t="13290" x="3732213" y="2257425"/>
          <p14:tracePt t="13299" x="3810000" y="2278063"/>
          <p14:tracePt t="13306" x="3906838" y="2316163"/>
          <p14:tracePt t="13314" x="3971925" y="2349500"/>
          <p14:tracePt t="13322" x="4068763" y="2400300"/>
          <p14:tracePt t="13330" x="4133850" y="2446338"/>
          <p14:tracePt t="13337" x="4205288" y="2465388"/>
          <p14:tracePt t="13347" x="4237038" y="2471738"/>
          <p14:tracePt t="13354" x="4276725" y="2505075"/>
          <p14:tracePt t="13418" x="4283075" y="2511425"/>
          <p14:tracePt t="13435" x="4283075" y="2517775"/>
          <p14:tracePt t="13458" x="4283075" y="2524125"/>
          <p14:tracePt t="13468" x="4283075" y="2530475"/>
          <p14:tracePt t="13474" x="4283075" y="2536825"/>
          <p14:tracePt t="13490" x="4283075" y="2549525"/>
          <p14:tracePt t="13498" x="4270375" y="2549525"/>
          <p14:tracePt t="13506" x="4251325" y="2555875"/>
          <p14:tracePt t="13514" x="4244975" y="2562225"/>
          <p14:tracePt t="13522" x="4230688" y="2562225"/>
          <p14:tracePt t="13531" x="4224338" y="2562225"/>
          <p14:tracePt t="13537" x="4211638" y="2562225"/>
          <p14:tracePt t="13547" x="4205288" y="2562225"/>
          <p14:tracePt t="13553" x="4198938" y="2562225"/>
          <p14:tracePt t="13562" x="4192588" y="2562225"/>
          <p14:tracePt t="13913" x="4179888" y="2568575"/>
          <p14:tracePt t="13937" x="4173538" y="2576513"/>
          <p14:tracePt t="13953" x="4165600" y="2582863"/>
          <p14:tracePt t="13961" x="4165600" y="2589213"/>
          <p14:tracePt t="13968" x="4165600" y="2620963"/>
          <p14:tracePt t="13978" x="4165600" y="2654300"/>
          <p14:tracePt t="13986" x="4198938" y="2725738"/>
          <p14:tracePt t="13994" x="4230688" y="2763838"/>
          <p14:tracePt t="14002" x="4289425" y="2816225"/>
          <p14:tracePt t="14010" x="4329113" y="2874963"/>
          <p14:tracePt t="14018" x="4360863" y="2913063"/>
          <p14:tracePt t="14026" x="4432300" y="2984500"/>
          <p14:tracePt t="14034" x="4471988" y="3024188"/>
          <p14:tracePt t="14040" x="4543425" y="3081338"/>
          <p14:tracePt t="14049" x="4627563" y="3140075"/>
          <p14:tracePt t="14057" x="4692650" y="3186113"/>
          <p14:tracePt t="14065" x="4730750" y="3205163"/>
          <p14:tracePt t="14073" x="4743450" y="3211513"/>
          <p14:tracePt t="14081" x="4764088" y="3217863"/>
          <p14:tracePt t="14225" x="4764088" y="3224213"/>
          <p14:tracePt t="14233" x="4757738" y="3224213"/>
          <p14:tracePt t="14241" x="4749800" y="3224213"/>
          <p14:tracePt t="14256" x="4718050" y="3224213"/>
          <p14:tracePt t="14264" x="4705350" y="3224213"/>
          <p14:tracePt t="14273" x="4699000" y="3224213"/>
          <p14:tracePt t="14281" x="4692650" y="3224213"/>
          <p14:tracePt t="14289" x="4678363" y="3224213"/>
          <p14:tracePt t="14297" x="4672013" y="3224213"/>
          <p14:tracePt t="14305" x="4659313" y="3224213"/>
          <p14:tracePt t="14314" x="4640263" y="3224213"/>
          <p14:tracePt t="14322" x="4633913" y="3224213"/>
          <p14:tracePt t="14331" x="4621213" y="3224213"/>
          <p14:tracePt t="14338" x="4606925" y="3224213"/>
          <p14:tracePt t="14346" x="4600575" y="3217863"/>
          <p14:tracePt t="14369" x="4594225" y="3217863"/>
          <p14:tracePt t="14450" x="4581525" y="3205163"/>
          <p14:tracePt t="14474" x="4575175" y="3205163"/>
          <p14:tracePt t="14490" x="4562475" y="3198813"/>
          <p14:tracePt t="14506" x="4556125" y="3198813"/>
          <p14:tracePt t="14514" x="4549775" y="3192463"/>
          <p14:tracePt t="14522" x="4543425" y="3186113"/>
          <p14:tracePt t="14530" x="4537075" y="3186113"/>
          <p14:tracePt t="14546" x="4522788" y="3186113"/>
          <p14:tracePt t="14554" x="4516438" y="3179763"/>
          <p14:tracePt t="14561" x="4491038" y="3173413"/>
          <p14:tracePt t="14569" x="4478338" y="3165475"/>
          <p14:tracePt t="14577" x="4451350" y="3165475"/>
          <p14:tracePt t="14585" x="4438650" y="3159125"/>
          <p14:tracePt t="14593" x="4413250" y="3159125"/>
          <p14:tracePt t="14601" x="4386263" y="3140075"/>
          <p14:tracePt t="14609" x="4354513" y="3140075"/>
          <p14:tracePt t="14617" x="4308475" y="3140075"/>
          <p14:tracePt t="14626" x="4264025" y="3140075"/>
          <p14:tracePt t="14633" x="4198938" y="3140075"/>
          <p14:tracePt t="14641" x="4140200" y="3140075"/>
          <p14:tracePt t="14648" x="4075113" y="3140075"/>
          <p14:tracePt t="14656" x="4030663" y="3140075"/>
          <p14:tracePt t="14664" x="3978275" y="3152775"/>
          <p14:tracePt t="14673" x="3913188" y="3186113"/>
          <p14:tracePt t="14680" x="3860800" y="3186113"/>
          <p14:tracePt t="14688" x="3835400" y="3205163"/>
          <p14:tracePt t="14697" x="3822700" y="3211513"/>
          <p14:tracePt t="14705" x="3816350" y="3217863"/>
          <p14:tracePt t="14721" x="3810000" y="3224213"/>
          <p14:tracePt t="14729" x="3803650" y="3224213"/>
          <p14:tracePt t="14833" x="3810000" y="3224213"/>
          <p14:tracePt t="14841" x="3841750" y="3224213"/>
          <p14:tracePt t="14849" x="3900488" y="3224213"/>
          <p14:tracePt t="14857" x="3990975" y="3224213"/>
          <p14:tracePt t="14864" x="4056063" y="3205163"/>
          <p14:tracePt t="14881" x="4276725" y="3165475"/>
          <p14:tracePt t="14888" x="4367213" y="3152775"/>
          <p14:tracePt t="14897" x="4457700" y="3152775"/>
          <p14:tracePt t="14905" x="4549775" y="3152775"/>
          <p14:tracePt t="14915" x="4594225" y="3152775"/>
          <p14:tracePt t="14921" x="4621213" y="3152775"/>
          <p14:tracePt t="14930" x="4627563" y="3152775"/>
          <p14:tracePt t="15033" x="4600575" y="3152775"/>
          <p14:tracePt t="15041" x="4543425" y="3159125"/>
          <p14:tracePt t="15049" x="4484688" y="3165475"/>
          <p14:tracePt t="15057" x="4394200" y="3165475"/>
          <p14:tracePt t="15064" x="4329113" y="3179763"/>
          <p14:tracePt t="15073" x="4230688" y="3205163"/>
          <p14:tracePt t="15081" x="4152900" y="3205163"/>
          <p14:tracePt t="15090" x="4081463" y="3205163"/>
          <p14:tracePt t="15097" x="4030663" y="3205163"/>
          <p14:tracePt t="15105" x="4010025" y="3205163"/>
          <p14:tracePt t="15113" x="4003675" y="3205163"/>
          <p14:tracePt t="15185" x="4016375" y="3205163"/>
          <p14:tracePt t="15194" x="4049713" y="3205163"/>
          <p14:tracePt t="15201" x="4081463" y="3205163"/>
          <p14:tracePt t="15210" x="4108450" y="3198813"/>
          <p14:tracePt t="15216" x="4121150" y="3198813"/>
          <p14:tracePt t="15224" x="4127500" y="3192463"/>
          <p14:tracePt t="15233" x="4152900" y="3192463"/>
          <p14:tracePt t="15241" x="4159250" y="3192463"/>
          <p14:tracePt t="15248" x="4173538" y="3192463"/>
          <p14:tracePt t="15257" x="4179888" y="3192463"/>
          <p14:tracePt t="15266" x="4192588" y="3192463"/>
          <p14:tracePt t="15282" x="4198938" y="3192463"/>
          <p14:tracePt t="15362" x="4159250" y="3192463"/>
          <p14:tracePt t="15370" x="4114800" y="3192463"/>
          <p14:tracePt t="15377" x="4062413" y="3192463"/>
          <p14:tracePt t="15386" x="4030663" y="3192463"/>
          <p14:tracePt t="15394" x="3971925" y="3192463"/>
          <p14:tracePt t="15401" x="3952875" y="3192463"/>
          <p14:tracePt t="15410" x="3925888" y="3192463"/>
          <p14:tracePt t="15418" x="3906838" y="3198813"/>
          <p14:tracePt t="15476" x="3919538" y="3198813"/>
          <p14:tracePt t="15481" x="3952875" y="3192463"/>
          <p14:tracePt t="15489" x="3978275" y="3192463"/>
          <p14:tracePt t="15498" x="4024313" y="3192463"/>
          <p14:tracePt t="15506" x="4068763" y="3192463"/>
          <p14:tracePt t="15515" x="4114800" y="3192463"/>
          <p14:tracePt t="15523" x="4179888" y="3192463"/>
          <p14:tracePt t="15530" x="4211638" y="3192463"/>
          <p14:tracePt t="15537" x="4257675" y="3192463"/>
          <p14:tracePt t="15545" x="4289425" y="3192463"/>
          <p14:tracePt t="15553" x="4316413" y="3192463"/>
          <p14:tracePt t="15562" x="4329113" y="3192463"/>
          <p14:tracePt t="15569" x="4335463" y="3186113"/>
          <p14:tracePt t="15665" x="4308475" y="3186113"/>
          <p14:tracePt t="15675" x="4283075" y="3186113"/>
          <p14:tracePt t="15681" x="4237038" y="3186113"/>
          <p14:tracePt t="15690" x="4205288" y="3186113"/>
          <p14:tracePt t="15699" x="4165600" y="3186113"/>
          <p14:tracePt t="15708" x="4121150" y="3186113"/>
          <p14:tracePt t="15714" x="4108450" y="3186113"/>
          <p14:tracePt t="15721" x="4095750" y="3186113"/>
          <p14:tracePt t="15746" x="4087813" y="3186113"/>
          <p14:tracePt t="15754" x="4081463" y="3179763"/>
          <p14:tracePt t="15826" x="4081463" y="3173413"/>
          <p14:tracePt t="15833" x="4102100" y="3173413"/>
          <p14:tracePt t="15842" x="4127500" y="3165475"/>
          <p14:tracePt t="15849" x="4152900" y="3165475"/>
          <p14:tracePt t="15857" x="4165600" y="3159125"/>
          <p14:tracePt t="15866" x="4173538" y="3159125"/>
          <p14:tracePt t="15875" x="4186238" y="3159125"/>
          <p14:tracePt t="15884" x="4192588" y="3159125"/>
          <p14:tracePt t="15970" x="4173538" y="3159125"/>
          <p14:tracePt t="15978" x="4140200" y="3159125"/>
          <p14:tracePt t="15985" x="4114800" y="3159125"/>
          <p14:tracePt t="15993" x="4102100" y="3159125"/>
          <p14:tracePt t="16001" x="4075113" y="3159125"/>
          <p14:tracePt t="16008" x="4062413" y="3159125"/>
          <p14:tracePt t="16017" x="4056063" y="3159125"/>
          <p14:tracePt t="16186" x="4056063" y="3165475"/>
          <p14:tracePt t="16193" x="4075113" y="3173413"/>
          <p14:tracePt t="16202" x="4121150" y="3186113"/>
          <p14:tracePt t="16209" x="4159250" y="3186113"/>
          <p14:tracePt t="16217" x="4192588" y="3198813"/>
          <p14:tracePt t="16226" x="4244975" y="3224213"/>
          <p14:tracePt t="16234" x="4270375" y="3224213"/>
          <p14:tracePt t="16241" x="4295775" y="3230563"/>
          <p14:tracePt t="16248" x="4302125" y="3236913"/>
          <p14:tracePt t="16257" x="4316413" y="3236913"/>
          <p14:tracePt t="16305" x="4322763" y="3244850"/>
          <p14:tracePt t="16313" x="4322763" y="3251200"/>
          <p14:tracePt t="16329" x="4322763" y="3270250"/>
          <p14:tracePt t="16337" x="4322763" y="3295650"/>
          <p14:tracePt t="16346" x="4322763" y="3322638"/>
          <p14:tracePt t="16353" x="4322763" y="3354388"/>
          <p14:tracePt t="16361" x="4316413" y="3400425"/>
          <p14:tracePt t="16368" x="4308475" y="3463925"/>
          <p14:tracePt t="16377" x="4308475" y="3490913"/>
          <p14:tracePt t="16385" x="4308475" y="3535363"/>
          <p14:tracePt t="16393" x="4308475" y="3568700"/>
          <p14:tracePt t="16401" x="4308475" y="3581400"/>
          <p14:tracePt t="16408" x="4308475" y="3594100"/>
          <p14:tracePt t="16417" x="4308475" y="3613150"/>
          <p14:tracePt t="16426" x="4308475" y="3621088"/>
          <p14:tracePt t="16434" x="4308475" y="3627438"/>
          <p14:tracePt t="16442" x="4308475" y="3633788"/>
          <p14:tracePt t="16458" x="4316413" y="3640138"/>
          <p14:tracePt t="16466" x="4322763" y="3640138"/>
          <p14:tracePt t="16474" x="4329113" y="3646488"/>
          <p14:tracePt t="16482" x="4335463" y="3652838"/>
          <p14:tracePt t="16498" x="4341813" y="3659188"/>
          <p14:tracePt t="16521" x="4348163" y="3659188"/>
          <p14:tracePt t="16537" x="4354513" y="3665538"/>
          <p14:tracePt t="16996" x="4360863" y="3671888"/>
          <p14:tracePt t="18577" x="4373563" y="3711575"/>
          <p14:tracePt t="18585" x="4413250" y="3789363"/>
          <p14:tracePt t="18593" x="4445000" y="3860800"/>
          <p14:tracePt t="18601" x="4478338" y="3938588"/>
          <p14:tracePt t="18610" x="4522788" y="4022725"/>
          <p14:tracePt t="18617" x="4587875" y="4119563"/>
          <p14:tracePt t="18626" x="4672013" y="4217988"/>
          <p14:tracePt t="18634" x="4776788" y="4352925"/>
          <p14:tracePt t="18642" x="4879975" y="4451350"/>
          <p14:tracePt t="18652" x="4978400" y="4535488"/>
          <p14:tracePt t="18657" x="5029200" y="4579938"/>
          <p14:tracePt t="18666" x="5056188" y="4600575"/>
          <p14:tracePt t="18673" x="5094288" y="4625975"/>
          <p14:tracePt t="18684" x="5100638" y="4632325"/>
          <p14:tracePt t="18689" x="5106988" y="4638675"/>
          <p14:tracePt t="18777" x="5133975" y="4672013"/>
          <p14:tracePt t="18793" x="5140325" y="4684713"/>
          <p14:tracePt t="18801" x="5146675" y="4691063"/>
          <p14:tracePt t="18809" x="5159375" y="4716463"/>
          <p14:tracePt t="18817" x="5178425" y="4729163"/>
          <p14:tracePt t="18826" x="5205413" y="4756150"/>
          <p14:tracePt t="18834" x="5211763" y="4762500"/>
          <p14:tracePt t="18842" x="5230813" y="4787900"/>
          <p14:tracePt t="18852" x="5256213" y="4814888"/>
          <p14:tracePt t="18857" x="5289550" y="4852988"/>
          <p14:tracePt t="18865" x="5327650" y="4892675"/>
          <p14:tracePt t="18873" x="5354638" y="4918075"/>
          <p14:tracePt t="18883" x="5373688" y="4943475"/>
          <p14:tracePt t="18902" x="5405438" y="4989513"/>
          <p14:tracePt t="18906" x="5411788" y="4995863"/>
          <p14:tracePt t="18930" x="5411788" y="5002213"/>
          <p14:tracePt t="18937" x="5411788" y="5008563"/>
          <p14:tracePt t="18954" x="5411788" y="5014913"/>
          <p14:tracePt t="18994" x="5411788" y="5021263"/>
          <p14:tracePt t="19017" x="5411788" y="5035550"/>
          <p14:tracePt t="19066" x="5411788" y="5041900"/>
          <p14:tracePt t="19074" x="5399088" y="5054600"/>
          <p14:tracePt t="19089" x="5392738" y="5060950"/>
          <p14:tracePt t="19105" x="5386388" y="5060950"/>
          <p14:tracePt t="19121" x="5380038" y="5060950"/>
          <p14:tracePt t="19130" x="5367338" y="5067300"/>
          <p14:tracePt t="19138" x="5348288" y="5067300"/>
          <p14:tracePt t="19146" x="5327650" y="5073650"/>
          <p14:tracePt t="19155" x="5321300" y="5073650"/>
          <p14:tracePt t="19162" x="5283200" y="5073650"/>
          <p14:tracePt t="19169" x="5224463" y="5054600"/>
          <p14:tracePt t="19178" x="5146675" y="5014913"/>
          <p14:tracePt t="19186" x="5062538" y="4970463"/>
          <p14:tracePt t="19194" x="4964113" y="4924425"/>
          <p14:tracePt t="19202" x="4913313" y="4892675"/>
          <p14:tracePt t="19210" x="4873625" y="4872038"/>
          <p14:tracePt t="19219" x="4848225" y="4852988"/>
          <p14:tracePt t="19226" x="4835525" y="4846638"/>
          <p14:tracePt t="19235" x="4808538" y="4840288"/>
          <p14:tracePt t="19241" x="4795838" y="4827588"/>
          <p14:tracePt t="19251" x="4789488" y="4821238"/>
          <p14:tracePt t="19338" x="4795838" y="4821238"/>
          <p14:tracePt t="19346" x="4835525" y="4846638"/>
          <p14:tracePt t="19354" x="4873625" y="4886325"/>
          <p14:tracePt t="19362" x="4919663" y="4943475"/>
          <p14:tracePt t="19371" x="4957763" y="4983163"/>
          <p14:tracePt t="19378" x="5041900" y="5067300"/>
          <p14:tracePt t="19385" x="5113338" y="5138738"/>
          <p14:tracePt t="19394" x="5172075" y="5210175"/>
          <p14:tracePt t="19402" x="5256213" y="5268913"/>
          <p14:tracePt t="19410" x="5308600" y="5313363"/>
          <p14:tracePt t="19419" x="5334000" y="5326063"/>
          <p14:tracePt t="19426" x="5373688" y="5346700"/>
          <p14:tracePt t="19435" x="5380038" y="5346700"/>
          <p14:tracePt t="19441" x="5392738" y="5346700"/>
          <p14:tracePt t="19468" x="5399088" y="5346700"/>
          <p14:tracePt t="19553" x="5392738" y="5346700"/>
          <p14:tracePt t="19561" x="5340350" y="5294313"/>
          <p14:tracePt t="19569" x="5268913" y="5222875"/>
          <p14:tracePt t="19577" x="5197475" y="5176838"/>
          <p14:tracePt t="19585" x="5100638" y="5119688"/>
          <p14:tracePt t="19593" x="5003800" y="5054600"/>
          <p14:tracePt t="19601" x="4926013" y="5008563"/>
          <p14:tracePt t="19609" x="4841875" y="4949825"/>
          <p14:tracePt t="19617" x="4776788" y="4918075"/>
          <p14:tracePt t="19625" x="4757738" y="4911725"/>
          <p14:tracePt t="19633" x="4743450" y="4892675"/>
          <p14:tracePt t="19713" x="4764088" y="4892675"/>
          <p14:tracePt t="19721" x="4814888" y="4930775"/>
          <p14:tracePt t="19729" x="4867275" y="4989513"/>
          <p14:tracePt t="19737" x="4938713" y="5060950"/>
          <p14:tracePt t="19745" x="5022850" y="5119688"/>
          <p14:tracePt t="19755" x="5094288" y="5176838"/>
          <p14:tracePt t="19762" x="5165725" y="5235575"/>
          <p14:tracePt t="19769" x="5243513" y="5294313"/>
          <p14:tracePt t="19777" x="5327650" y="5326063"/>
          <p14:tracePt t="19785" x="5367338" y="5359400"/>
          <p14:tracePt t="19794" x="5418138" y="5365750"/>
          <p14:tracePt t="19802" x="5432425" y="5378450"/>
          <p14:tracePt t="19890" x="5411788" y="5365750"/>
          <p14:tracePt t="19899" x="5360988" y="5294313"/>
          <p14:tracePt t="19905" x="5268913" y="5191125"/>
          <p14:tracePt t="19914" x="5205413" y="5145088"/>
          <p14:tracePt t="19922" x="5146675" y="5092700"/>
          <p14:tracePt t="19931" x="5068888" y="5041900"/>
          <p14:tracePt t="19938" x="4997450" y="4989513"/>
          <p14:tracePt t="19946" x="4913313" y="4937125"/>
          <p14:tracePt t="19955" x="4886325" y="4930775"/>
          <p14:tracePt t="19962" x="4879975" y="4924425"/>
          <p14:tracePt t="20058" x="4919663" y="4956175"/>
          <p14:tracePt t="20068" x="4945063" y="4983163"/>
          <p14:tracePt t="20073" x="4957763" y="5008563"/>
          <p14:tracePt t="20082" x="4984750" y="5035550"/>
          <p14:tracePt t="20089" x="5010150" y="5060950"/>
          <p14:tracePt t="20099" x="5035550" y="5086350"/>
          <p14:tracePt t="20105" x="5081588" y="5132388"/>
          <p14:tracePt t="20113" x="5106988" y="5157788"/>
          <p14:tracePt t="20122" x="5113338" y="5164138"/>
          <p14:tracePt t="20131" x="5127625" y="5176838"/>
          <p14:tracePt t="20137" x="5133975" y="5176838"/>
          <p14:tracePt t="20258" x="5119688" y="5164138"/>
          <p14:tracePt t="20267" x="5081588" y="5126038"/>
          <p14:tracePt t="20273" x="5062538" y="5105400"/>
          <p14:tracePt t="20282" x="5035550" y="5092700"/>
          <p14:tracePt t="20290" x="5029200" y="5092700"/>
          <p14:tracePt t="20300" x="5016500" y="5086350"/>
          <p14:tracePt t="20313" x="5010150" y="5086350"/>
          <p14:tracePt t="20338" x="5003800" y="5080000"/>
          <p14:tracePt t="20538" x="5010150" y="5080000"/>
          <p14:tracePt t="20562" x="5016500" y="5080000"/>
          <p14:tracePt t="20578" x="5029200" y="5080000"/>
          <p14:tracePt t="21018" x="5022850" y="5080000"/>
          <p14:tracePt t="21034" x="5010150" y="5080000"/>
          <p14:tracePt t="21042" x="5003800" y="5080000"/>
          <p14:tracePt t="21050" x="4997450" y="5080000"/>
          <p14:tracePt t="21057" x="4991100" y="5086350"/>
          <p14:tracePt t="21066" x="4978400" y="5086350"/>
          <p14:tracePt t="21090" x="4970463" y="5086350"/>
          <p14:tracePt t="21098" x="4957763" y="5099050"/>
          <p14:tracePt t="21217" x="0" y="0"/>
        </p14:tracePtLst>
        <p14:tracePtLst>
          <p14:tracePt t="34955" x="3341688" y="2406650"/>
          <p14:tracePt t="35001" x="3354388" y="2427288"/>
          <p14:tracePt t="35009" x="3362325" y="2446338"/>
          <p14:tracePt t="35017" x="3368675" y="2465388"/>
          <p14:tracePt t="35025" x="3375025" y="2471738"/>
          <p14:tracePt t="35033" x="3381375" y="2484438"/>
          <p14:tracePt t="35043" x="3387725" y="2490788"/>
          <p14:tracePt t="35051" x="3413125" y="2505075"/>
          <p14:tracePt t="35058" x="3425825" y="2517775"/>
          <p14:tracePt t="35065" x="3440113" y="2524125"/>
          <p14:tracePt t="35074" x="3465513" y="2530475"/>
          <p14:tracePt t="35082" x="3471863" y="2536825"/>
          <p14:tracePt t="35089" x="3478213" y="2536825"/>
          <p14:tracePt t="35097" x="3484563" y="2536825"/>
          <p14:tracePt t="35105" x="3490913" y="2536825"/>
          <p14:tracePt t="35114" x="3505200" y="2536825"/>
          <p14:tracePt t="35129" x="3530600" y="2536825"/>
          <p14:tracePt t="35137" x="3536950" y="2536825"/>
          <p14:tracePt t="35147" x="3549650" y="2536825"/>
          <p14:tracePt t="35153" x="3575050" y="2536825"/>
          <p14:tracePt t="35161" x="3602038" y="2536825"/>
          <p14:tracePt t="35169" x="3621088" y="2536825"/>
          <p14:tracePt t="35177" x="3660775" y="2524125"/>
          <p14:tracePt t="35185" x="3686175" y="2524125"/>
          <p14:tracePt t="35193" x="3717925" y="2517775"/>
          <p14:tracePt t="35201" x="3744913" y="2498725"/>
          <p14:tracePt t="35210" x="3770313" y="2490788"/>
          <p14:tracePt t="35218" x="3803650" y="2471738"/>
          <p14:tracePt t="35226" x="3810000" y="2471738"/>
          <p14:tracePt t="35234" x="3841750" y="2459038"/>
          <p14:tracePt t="35242" x="3848100" y="2459038"/>
          <p14:tracePt t="35249" x="3854450" y="2452688"/>
          <p14:tracePt t="35298" x="3875088" y="2439988"/>
          <p14:tracePt t="35322" x="3875088" y="2433638"/>
          <p14:tracePt t="35330" x="3881438" y="2427288"/>
          <p14:tracePt t="35337" x="3881438" y="2419350"/>
          <p14:tracePt t="35346" x="3881438" y="2400300"/>
          <p14:tracePt t="35353" x="3881438" y="2387600"/>
          <p14:tracePt t="35362" x="3881438" y="2374900"/>
          <p14:tracePt t="35378" x="3881438" y="2362200"/>
          <p14:tracePt t="35385" x="3881438" y="2355850"/>
          <p14:tracePt t="35434" x="3881438" y="2349500"/>
          <p14:tracePt t="35442" x="3875088" y="2341563"/>
          <p14:tracePt t="35449" x="3848100" y="2341563"/>
          <p14:tracePt t="35458" x="3822700" y="2328863"/>
          <p14:tracePt t="35465" x="3810000" y="2328863"/>
          <p14:tracePt t="35474" x="3776663" y="2322513"/>
          <p14:tracePt t="35483" x="3770313" y="2322513"/>
          <p14:tracePt t="35489" x="3744913" y="2322513"/>
          <p14:tracePt t="35499" x="3725863" y="2322513"/>
          <p14:tracePt t="35506" x="3698875" y="2322513"/>
          <p14:tracePt t="35516" x="3654425" y="2322513"/>
          <p14:tracePt t="35522" x="3627438" y="2322513"/>
          <p14:tracePt t="35530" x="3602038" y="2322513"/>
          <p14:tracePt t="35537" x="3582988" y="2322513"/>
          <p14:tracePt t="35547" x="3556000" y="2322513"/>
          <p14:tracePt t="35553" x="3530600" y="2322513"/>
          <p14:tracePt t="35562" x="3497263" y="2335213"/>
          <p14:tracePt t="35569" x="3471863" y="2335213"/>
          <p14:tracePt t="35577" x="3459163" y="2341563"/>
          <p14:tracePt t="35585" x="3440113" y="2355850"/>
          <p14:tracePt t="35594" x="3425825" y="2368550"/>
          <p14:tracePt t="35601" x="3406775" y="2381250"/>
          <p14:tracePt t="35610" x="3400425" y="2387600"/>
          <p14:tracePt t="35618" x="3394075" y="2393950"/>
          <p14:tracePt t="35626" x="3387725" y="2406650"/>
          <p14:tracePt t="35635" x="3381375" y="2427288"/>
          <p14:tracePt t="35642" x="3381375" y="2439988"/>
          <p14:tracePt t="35651" x="3381375" y="2446338"/>
          <p14:tracePt t="35658" x="3381375" y="2459038"/>
          <p14:tracePt t="35674" x="3381375" y="2465388"/>
          <p14:tracePt t="35683" x="3394075" y="2478088"/>
          <p14:tracePt t="35690" x="3419475" y="2490788"/>
          <p14:tracePt t="35699" x="3446463" y="2498725"/>
          <p14:tracePt t="35706" x="3471863" y="2511425"/>
          <p14:tracePt t="35716" x="3497263" y="2524125"/>
          <p14:tracePt t="35721" x="3511550" y="2524125"/>
          <p14:tracePt t="35729" x="3536950" y="2530475"/>
          <p14:tracePt t="35737" x="3562350" y="2536825"/>
          <p14:tracePt t="35745" x="3575050" y="2543175"/>
          <p14:tracePt t="35753" x="3608388" y="2555875"/>
          <p14:tracePt t="35761" x="3633788" y="2562225"/>
          <p14:tracePt t="35769" x="3660775" y="2568575"/>
          <p14:tracePt t="35777" x="3686175" y="2568575"/>
          <p14:tracePt t="35785" x="3717925" y="2589213"/>
          <p14:tracePt t="35793" x="3738563" y="2589213"/>
          <p14:tracePt t="35801" x="3757613" y="2589213"/>
          <p14:tracePt t="35810" x="3783013" y="2589213"/>
          <p14:tracePt t="35818" x="3810000" y="2589213"/>
          <p14:tracePt t="35826" x="3822700" y="2589213"/>
          <p14:tracePt t="35833" x="3829050" y="2589213"/>
          <p14:tracePt t="35842" x="3835400" y="2589213"/>
          <p14:tracePt t="35850" x="3848100" y="2589213"/>
          <p14:tracePt t="35866" x="3875088" y="2582863"/>
          <p14:tracePt t="35874" x="3894138" y="2562225"/>
          <p14:tracePt t="35883" x="3900488" y="2555875"/>
          <p14:tracePt t="35900" x="3906838" y="2517775"/>
          <p14:tracePt t="35905" x="3913188" y="2505075"/>
          <p14:tracePt t="35916" x="3925888" y="2484438"/>
          <p14:tracePt t="35921" x="3925888" y="2478088"/>
          <p14:tracePt t="35930" x="3925888" y="2471738"/>
          <p14:tracePt t="35937" x="3925888" y="2465388"/>
          <p14:tracePt t="35947" x="3925888" y="2452688"/>
          <p14:tracePt t="35962" x="3925888" y="2446338"/>
          <p14:tracePt t="35978" x="3925888" y="2439988"/>
          <p14:tracePt t="35986" x="3925888" y="2433638"/>
          <p14:tracePt t="35994" x="3925888" y="2419350"/>
          <p14:tracePt t="36002" x="3919538" y="2419350"/>
          <p14:tracePt t="36010" x="3900488" y="2406650"/>
          <p14:tracePt t="36019" x="3875088" y="2387600"/>
          <p14:tracePt t="36026" x="3848100" y="2381250"/>
          <p14:tracePt t="36035" x="3835400" y="2381250"/>
          <p14:tracePt t="36042" x="3795713" y="2362200"/>
          <p14:tracePt t="36051" x="3770313" y="2362200"/>
          <p14:tracePt t="36057" x="3763963" y="2355850"/>
          <p14:tracePt t="36066" x="3751263" y="2355850"/>
          <p14:tracePt t="36074" x="3732213" y="2349500"/>
          <p14:tracePt t="36083" x="3711575" y="2349500"/>
          <p14:tracePt t="36090" x="3705225" y="2349500"/>
          <p14:tracePt t="36100" x="3686175" y="2349500"/>
          <p14:tracePt t="36105" x="3660775" y="2349500"/>
          <p14:tracePt t="36114" x="3654425" y="2349500"/>
          <p14:tracePt t="36121" x="3633788" y="2349500"/>
          <p14:tracePt t="36132" x="3627438" y="2349500"/>
          <p14:tracePt t="36137" x="3614738" y="2362200"/>
          <p14:tracePt t="36146" x="3614738" y="2374900"/>
          <p14:tracePt t="36154" x="3614738" y="2400300"/>
          <p14:tracePt t="36162" x="3614738" y="2413000"/>
          <p14:tracePt t="36170" x="3614738" y="2419350"/>
          <p14:tracePt t="36177" x="3614738" y="2439988"/>
          <p14:tracePt t="36186" x="3633788" y="2459038"/>
          <p14:tracePt t="36194" x="3646488" y="2465388"/>
          <p14:tracePt t="36203" x="3654425" y="2471738"/>
          <p14:tracePt t="36210" x="3667125" y="2471738"/>
          <p14:tracePt t="36218" x="3705225" y="2490788"/>
          <p14:tracePt t="36226" x="3717925" y="2490788"/>
          <p14:tracePt t="36234" x="3763963" y="2505075"/>
          <p14:tracePt t="36242" x="3776663" y="2505075"/>
          <p14:tracePt t="36250" x="3816350" y="2511425"/>
          <p14:tracePt t="36258" x="3822700" y="2511425"/>
          <p14:tracePt t="36266" x="3835400" y="2511425"/>
          <p14:tracePt t="36274" x="3841750" y="2511425"/>
          <p14:tracePt t="36283" x="3848100" y="2511425"/>
          <p14:tracePt t="36290" x="3860800" y="2511425"/>
          <p14:tracePt t="36301" x="3867150" y="2511425"/>
          <p14:tracePt t="36305" x="3867150" y="2490788"/>
          <p14:tracePt t="36314" x="3867150" y="2471738"/>
          <p14:tracePt t="36322" x="3867150" y="2459038"/>
          <p14:tracePt t="36332" x="3867150" y="2433638"/>
          <p14:tracePt t="36337" x="3867150" y="2427288"/>
          <p14:tracePt t="36345" x="3867150" y="2413000"/>
          <p14:tracePt t="36362" x="3867150" y="2406650"/>
          <p14:tracePt t="36370" x="3860800" y="2400300"/>
          <p14:tracePt t="36433" x="3854450" y="2400300"/>
          <p14:tracePt t="36449" x="3848100" y="2400300"/>
          <p14:tracePt t="36618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737E5F1-D71E-4ABF-A3C2-AC87AA87A1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5126038" cy="1001713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Sítotiskové s</a:t>
            </a:r>
            <a:r>
              <a:rPr lang="en-GB" b="1"/>
              <a:t>ensor</a:t>
            </a:r>
            <a:r>
              <a:rPr lang="cs-CZ" b="1"/>
              <a:t>y</a:t>
            </a:r>
            <a:br>
              <a:rPr lang="cs-CZ" b="1"/>
            </a:br>
            <a:r>
              <a:rPr lang="cs-CZ" sz="2400" b="1"/>
              <a:t>(keramický podklad)</a:t>
            </a:r>
            <a:endParaRPr lang="en-GB" sz="2400" b="1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8243B25-E28E-4900-B6CA-22B5E557D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0"/>
            <a:ext cx="4533900" cy="17240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C0A6BE0-06ED-4BF4-86B3-4A0D91DB1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4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455738"/>
            <a:ext cx="1733550" cy="21717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49E6EC1E-2C86-4D73-B752-56A2B5D4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1820863"/>
            <a:ext cx="1362075" cy="161925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3CA46655-7E81-44AD-9C46-84C0781BA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211138"/>
            <a:ext cx="2362200" cy="16668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CDE83190-0F74-49BA-95DD-CD83C830F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2120900"/>
            <a:ext cx="1047750" cy="13620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1" name="Rectangle 13">
            <a:extLst>
              <a:ext uri="{FF2B5EF4-FFF2-40B4-BE49-F238E27FC236}">
                <a16:creationId xmlns:a16="http://schemas.microsoft.com/office/drawing/2014/main" id="{6C3F860E-AD38-4274-A161-A23C7358D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713" y="5345113"/>
            <a:ext cx="3606800" cy="1341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6600CC"/>
              </a:buClr>
              <a:buSzPct val="120000"/>
              <a:buFont typeface="Wingdings" pitchFamily="2" charset="2"/>
              <a:buChar char="n"/>
              <a:defRPr/>
            </a:pPr>
            <a:r>
              <a:rPr lang="cs-CZ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produkty firmy BVT Technologies (Brno)</a:t>
            </a:r>
          </a:p>
        </p:txBody>
      </p:sp>
      <p:pic>
        <p:nvPicPr>
          <p:cNvPr id="6153" name="Picture 14">
            <a:extLst>
              <a:ext uri="{FF2B5EF4-FFF2-40B4-BE49-F238E27FC236}">
                <a16:creationId xmlns:a16="http://schemas.microsoft.com/office/drawing/2014/main" id="{63A39585-B676-4F22-8D17-910FE5D01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2058988"/>
            <a:ext cx="2297113" cy="3065462"/>
          </a:xfrm>
          <a:prstGeom prst="rect">
            <a:avLst/>
          </a:prstGeom>
          <a:noFill/>
          <a:ln w="28575" cap="sq">
            <a:solidFill>
              <a:schemeClr val="bg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38C657-5EB4-44B8-8B37-FD7B76E9C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41"/>
    </mc:Choice>
    <mc:Fallback>
      <p:transition spd="slow" advTm="33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EE336BDD-BF8D-48D8-9CB9-A6F8CDF78E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675" y="152400"/>
            <a:ext cx="4913313" cy="1001713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Sítotiskové s</a:t>
            </a:r>
            <a:r>
              <a:rPr lang="en-GB" b="1"/>
              <a:t>ensor</a:t>
            </a:r>
            <a:r>
              <a:rPr lang="cs-CZ" b="1"/>
              <a:t>y</a:t>
            </a:r>
            <a:br>
              <a:rPr lang="cs-CZ" b="1"/>
            </a:br>
            <a:r>
              <a:rPr lang="cs-CZ" sz="2400" b="1"/>
              <a:t>(plastový podklad)</a:t>
            </a:r>
            <a:endParaRPr lang="en-GB" sz="2400" b="1"/>
          </a:p>
        </p:txBody>
      </p:sp>
      <p:sp>
        <p:nvSpPr>
          <p:cNvPr id="52232" name="Rectangle 8">
            <a:extLst>
              <a:ext uri="{FF2B5EF4-FFF2-40B4-BE49-F238E27FC236}">
                <a16:creationId xmlns:a16="http://schemas.microsoft.com/office/drawing/2014/main" id="{2B27FFA1-2712-479D-991E-F12BC78F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3421063"/>
            <a:ext cx="2894012" cy="487362"/>
          </a:xfrm>
          <a:prstGeom prst="rect">
            <a:avLst/>
          </a:prstGeom>
          <a:noFill/>
          <a:ln w="28575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6600CC"/>
              </a:buClr>
              <a:buSzPct val="120000"/>
              <a:buFont typeface="Wingdings" pitchFamily="2" charset="2"/>
              <a:buNone/>
              <a:defRPr/>
            </a:pPr>
            <a:r>
              <a:rPr lang="cs-CZ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BVT Technologies</a:t>
            </a:r>
          </a:p>
        </p:txBody>
      </p:sp>
      <p:pic>
        <p:nvPicPr>
          <p:cNvPr id="7172" name="Picture 10">
            <a:extLst>
              <a:ext uri="{FF2B5EF4-FFF2-40B4-BE49-F238E27FC236}">
                <a16:creationId xmlns:a16="http://schemas.microsoft.com/office/drawing/2014/main" id="{204BC3AB-84D5-42CB-ABE5-F05DF890B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65250"/>
            <a:ext cx="3295650" cy="1971675"/>
          </a:xfrm>
          <a:prstGeom prst="rect">
            <a:avLst/>
          </a:prstGeom>
          <a:noFill/>
          <a:ln w="19050" cap="sq">
            <a:solidFill>
              <a:schemeClr val="bg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11">
            <a:extLst>
              <a:ext uri="{FF2B5EF4-FFF2-40B4-BE49-F238E27FC236}">
                <a16:creationId xmlns:a16="http://schemas.microsoft.com/office/drawing/2014/main" id="{B02DBDF1-295F-43CB-9693-76B34DFCE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34950"/>
            <a:ext cx="1550988" cy="2162175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12">
            <a:extLst>
              <a:ext uri="{FF2B5EF4-FFF2-40B4-BE49-F238E27FC236}">
                <a16:creationId xmlns:a16="http://schemas.microsoft.com/office/drawing/2014/main" id="{210DED33-5496-4D09-8380-2634E3347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242888"/>
            <a:ext cx="1081087" cy="1717675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7" name="Rectangle 13">
            <a:extLst>
              <a:ext uri="{FF2B5EF4-FFF2-40B4-BE49-F238E27FC236}">
                <a16:creationId xmlns:a16="http://schemas.microsoft.com/office/drawing/2014/main" id="{9C270AE3-242A-4B66-9E16-566EF4945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288" y="2541588"/>
            <a:ext cx="2430462" cy="487362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6600CC"/>
              </a:buClr>
              <a:buSzPct val="120000"/>
              <a:buFont typeface="Wingdings" pitchFamily="2" charset="2"/>
              <a:buNone/>
              <a:defRPr/>
            </a:pPr>
            <a:r>
              <a:rPr lang="cs-CZ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Univ. Florencie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CF0D02-A2DE-4066-A25F-9CF10636C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36"/>
    </mc:Choice>
    <mc:Fallback>
      <p:transition spd="slow" advTm="13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>
            <a:extLst>
              <a:ext uri="{FF2B5EF4-FFF2-40B4-BE49-F238E27FC236}">
                <a16:creationId xmlns:a16="http://schemas.microsoft.com/office/drawing/2014/main" id="{2A7A4942-0242-40F3-8C93-4E95C093C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8" y="409575"/>
            <a:ext cx="5621337" cy="6178550"/>
          </a:xfrm>
          <a:prstGeom prst="rect">
            <a:avLst/>
          </a:prstGeom>
          <a:noFill/>
          <a:ln w="28575" cap="sq">
            <a:solidFill>
              <a:schemeClr val="bg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Rectangle 2">
            <a:extLst>
              <a:ext uri="{FF2B5EF4-FFF2-40B4-BE49-F238E27FC236}">
                <a16:creationId xmlns:a16="http://schemas.microsoft.com/office/drawing/2014/main" id="{F177C5CA-26BD-4A20-A6C9-A9BBF1767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675" y="152400"/>
            <a:ext cx="4913313" cy="1001713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Sítotiskové s</a:t>
            </a:r>
            <a:r>
              <a:rPr lang="en-GB" b="1"/>
              <a:t>ensor</a:t>
            </a:r>
            <a:r>
              <a:rPr lang="cs-CZ" b="1"/>
              <a:t>y</a:t>
            </a:r>
            <a:br>
              <a:rPr lang="cs-CZ" b="1"/>
            </a:br>
            <a:r>
              <a:rPr lang="cs-CZ" sz="2400" b="1"/>
              <a:t>(složitější struktury)</a:t>
            </a:r>
            <a:endParaRPr lang="en-GB" sz="2400" b="1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3E69F4C3-1382-4318-891D-4F74B8397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5784850"/>
            <a:ext cx="2371725" cy="487363"/>
          </a:xfrm>
          <a:prstGeom prst="rect">
            <a:avLst/>
          </a:prstGeom>
          <a:noFill/>
          <a:ln w="28575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6600CC"/>
              </a:buClr>
              <a:buSzPct val="120000"/>
              <a:buFont typeface="Wingdings" pitchFamily="2" charset="2"/>
              <a:buNone/>
              <a:defRPr/>
            </a:pPr>
            <a:r>
              <a:rPr lang="cs-CZ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CRL (Londýn)</a:t>
            </a:r>
          </a:p>
        </p:txBody>
      </p:sp>
      <p:pic>
        <p:nvPicPr>
          <p:cNvPr id="8197" name="Picture 8">
            <a:extLst>
              <a:ext uri="{FF2B5EF4-FFF2-40B4-BE49-F238E27FC236}">
                <a16:creationId xmlns:a16="http://schemas.microsoft.com/office/drawing/2014/main" id="{4F137B5A-86D6-4684-BF72-4E6FDAC1B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1568450"/>
            <a:ext cx="5264150" cy="3935413"/>
          </a:xfrm>
          <a:prstGeom prst="rect">
            <a:avLst/>
          </a:prstGeom>
          <a:noFill/>
          <a:ln w="28575" cap="sq">
            <a:solidFill>
              <a:schemeClr val="bg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D682CE-4435-4B3F-9B1B-18DDB9830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87"/>
    </mc:Choice>
    <mc:Fallback>
      <p:transition spd="slow" advTm="1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>
            <a:extLst>
              <a:ext uri="{FF2B5EF4-FFF2-40B4-BE49-F238E27FC236}">
                <a16:creationId xmlns:a16="http://schemas.microsoft.com/office/drawing/2014/main" id="{6E03F9A3-F406-40CB-9BEE-F45CBEC49C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9088" y="142875"/>
            <a:ext cx="2068512" cy="512763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Sítotisk</a:t>
            </a: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FBB70F8C-78D3-44A1-93A0-904704A4A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" y="811213"/>
            <a:ext cx="8485188" cy="2786062"/>
          </a:xfrm>
        </p:spPr>
        <p:txBody>
          <a:bodyPr/>
          <a:lstStyle/>
          <a:p>
            <a:pPr eaLnBrk="1" hangingPunct="1">
              <a:defRPr/>
            </a:pPr>
            <a:r>
              <a:rPr lang="cs-CZ" sz="2000"/>
              <a:t>relativně jednoduchá a levná technologie, použitelná i </a:t>
            </a:r>
            <a:br>
              <a:rPr lang="cs-CZ" sz="2000"/>
            </a:br>
            <a:r>
              <a:rPr lang="cs-CZ" sz="2000"/>
              <a:t>v laboratorním měřítku (pozor na přílišný optimismus – důležité je i know-how)</a:t>
            </a:r>
          </a:p>
          <a:p>
            <a:pPr eaLnBrk="1" hangingPunct="1">
              <a:defRPr/>
            </a:pPr>
            <a:r>
              <a:rPr lang="cs-CZ" sz="2000"/>
              <a:t>široká dostupnost tiskových past, vhodných i pro nanášení enzymů (pasty na vodné bázi, event. UV polymerizovatelné)</a:t>
            </a:r>
          </a:p>
          <a:p>
            <a:pPr eaLnBrk="1" hangingPunct="1">
              <a:defRPr/>
            </a:pPr>
            <a:r>
              <a:rPr lang="cs-CZ" sz="2000"/>
              <a:t>„rozlišení“ cca 1 </a:t>
            </a:r>
            <a:r>
              <a:rPr lang="en-US" sz="2000">
                <a:cs typeface="Arial" charset="0"/>
              </a:rPr>
              <a:t>µ</a:t>
            </a:r>
            <a:r>
              <a:rPr lang="cs-CZ" sz="2000">
                <a:cs typeface="Arial" charset="0"/>
              </a:rPr>
              <a:t>m</a:t>
            </a:r>
            <a:endParaRPr lang="en-US" sz="2000">
              <a:cs typeface="Arial" charset="0"/>
            </a:endParaRPr>
          </a:p>
          <a:p>
            <a:pPr eaLnBrk="1" hangingPunct="1">
              <a:defRPr/>
            </a:pPr>
            <a:r>
              <a:rPr lang="cs-CZ" sz="2000"/>
              <a:t>využíván i pro komerční výrobu biosensorů pro měření glukosy</a:t>
            </a:r>
          </a:p>
        </p:txBody>
      </p:sp>
      <p:pic>
        <p:nvPicPr>
          <p:cNvPr id="9220" name="Picture 6">
            <a:extLst>
              <a:ext uri="{FF2B5EF4-FFF2-40B4-BE49-F238E27FC236}">
                <a16:creationId xmlns:a16="http://schemas.microsoft.com/office/drawing/2014/main" id="{8CD6E392-7AD1-4D1F-A82F-B383AC3B5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3605213"/>
            <a:ext cx="4818063" cy="2878137"/>
          </a:xfrm>
          <a:prstGeom prst="rect">
            <a:avLst/>
          </a:prstGeom>
          <a:noFill/>
          <a:ln w="19050" cap="sq">
            <a:solidFill>
              <a:srgbClr val="3333CC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3" name="Rectangle 7">
            <a:extLst>
              <a:ext uri="{FF2B5EF4-FFF2-40B4-BE49-F238E27FC236}">
                <a16:creationId xmlns:a16="http://schemas.microsoft.com/office/drawing/2014/main" id="{2286A337-6A98-4D8A-A4D3-4FA312889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3825" y="5095875"/>
            <a:ext cx="3725863" cy="1330325"/>
          </a:xfrm>
          <a:prstGeom prst="rect">
            <a:avLst/>
          </a:prstGeom>
          <a:noFill/>
          <a:ln w="28575" cap="sq">
            <a:solidFill>
              <a:srgbClr val="3333CC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6600CC"/>
              </a:buClr>
              <a:buSzPct val="120000"/>
              <a:buFont typeface="Wingdings" pitchFamily="2" charset="2"/>
              <a:buNone/>
              <a:defRPr/>
            </a:pPr>
            <a:r>
              <a:rPr lang="cs-CZ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BST Biosensors (Berlin)</a:t>
            </a:r>
          </a:p>
          <a:p>
            <a:pPr marL="342900" indent="-342900">
              <a:spcBef>
                <a:spcPct val="20000"/>
              </a:spcBef>
              <a:buClr>
                <a:srgbClr val="6600CC"/>
              </a:buClr>
              <a:buSzPct val="120000"/>
              <a:buFont typeface="Wingdings" pitchFamily="2" charset="2"/>
              <a:buNone/>
              <a:defRPr/>
            </a:pPr>
            <a:r>
              <a:rPr lang="cs-CZ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automatické nanášení enzymu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F6ABD4-825D-433E-8784-8A4BED60B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32"/>
    </mc:Choice>
    <mc:Fallback>
      <p:transition spd="slow" advTm="6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756" x="6846888" y="2232025"/>
          <p14:tracePt t="27898" x="6834188" y="2219325"/>
          <p14:tracePt t="27906" x="6827838" y="2219325"/>
          <p14:tracePt t="27914" x="6788150" y="2206625"/>
          <p14:tracePt t="27921" x="6762750" y="2192338"/>
          <p14:tracePt t="27930" x="6735763" y="2192338"/>
          <p14:tracePt t="27938" x="6710363" y="2179638"/>
          <p14:tracePt t="27946" x="6691313" y="2179638"/>
          <p14:tracePt t="27954" x="6651625" y="2166938"/>
          <p14:tracePt t="27962" x="6632575" y="2160588"/>
          <p14:tracePt t="27970" x="6592888" y="2154238"/>
          <p14:tracePt t="27978" x="6561138" y="2154238"/>
          <p14:tracePt t="27988" x="6535738" y="2154238"/>
          <p14:tracePt t="27994" x="6508750" y="2141538"/>
          <p14:tracePt t="28002" x="6496050" y="2141538"/>
          <p14:tracePt t="28009" x="6489700" y="2135188"/>
          <p14:tracePt t="28019" x="6477000" y="2135188"/>
          <p14:tracePt t="28025" x="6470650" y="2135188"/>
          <p14:tracePt t="28034" x="6450013" y="2135188"/>
          <p14:tracePt t="28041" x="6443663" y="2135188"/>
          <p14:tracePt t="28050" x="6424613" y="2128838"/>
          <p14:tracePt t="28057" x="6418263" y="2128838"/>
          <p14:tracePt t="28066" x="6405563" y="2128838"/>
          <p14:tracePt t="28073" x="6399213" y="2128838"/>
          <p14:tracePt t="28082" x="6386513" y="2128838"/>
          <p14:tracePt t="28090" x="6359525" y="2128838"/>
          <p14:tracePt t="28098" x="6346825" y="2128838"/>
          <p14:tracePt t="28107" x="6321425" y="2128838"/>
          <p14:tracePt t="28114" x="6300788" y="2128838"/>
          <p14:tracePt t="28122" x="6269038" y="2128838"/>
          <p14:tracePt t="28130" x="6223000" y="2128838"/>
          <p14:tracePt t="28139" x="6184900" y="2128838"/>
          <p14:tracePt t="28146" x="6126163" y="2128838"/>
          <p14:tracePt t="28154" x="6080125" y="2128838"/>
          <p14:tracePt t="28162" x="6035675" y="2120900"/>
          <p14:tracePt t="28170" x="5983288" y="2120900"/>
          <p14:tracePt t="28178" x="5951538" y="2108200"/>
          <p14:tracePt t="28186" x="5918200" y="2108200"/>
          <p14:tracePt t="28194" x="5880100" y="2101850"/>
          <p14:tracePt t="28203" x="5867400" y="2101850"/>
          <p14:tracePt t="28210" x="5840413" y="2101850"/>
          <p14:tracePt t="28219" x="5834063" y="2101850"/>
          <p14:tracePt t="28226" x="5815013" y="2101850"/>
          <p14:tracePt t="28234" x="5789613" y="2101850"/>
          <p14:tracePt t="28242" x="5768975" y="2101850"/>
          <p14:tracePt t="28252" x="5749925" y="2101850"/>
          <p14:tracePt t="28258" x="5730875" y="2101850"/>
          <p14:tracePt t="28266" x="5703888" y="2101850"/>
          <p14:tracePt t="28274" x="5672138" y="2101850"/>
          <p14:tracePt t="28282" x="5646738" y="2095500"/>
          <p14:tracePt t="28291" x="5638800" y="2095500"/>
          <p14:tracePt t="28298" x="5626100" y="2095500"/>
          <p14:tracePt t="28308" x="5600700" y="2095500"/>
          <p14:tracePt t="28314" x="5575300" y="2095500"/>
          <p14:tracePt t="28321" x="5568950" y="2095500"/>
          <p14:tracePt t="28330" x="5554663" y="2095500"/>
          <p14:tracePt t="28338" x="5541963" y="2095500"/>
          <p14:tracePt t="28346" x="5535613" y="2095500"/>
          <p14:tracePt t="28353" x="5529263" y="2095500"/>
          <p14:tracePt t="28362" x="5522913" y="2095500"/>
          <p14:tracePt t="28370" x="5516563" y="2095500"/>
          <p14:tracePt t="28386" x="5510213" y="2095500"/>
          <p14:tracePt t="28394" x="5497513" y="2095500"/>
          <p14:tracePt t="28402" x="5483225" y="2095500"/>
          <p14:tracePt t="28410" x="5476875" y="2095500"/>
          <p14:tracePt t="28418" x="5445125" y="2095500"/>
          <p14:tracePt t="28426" x="5438775" y="2101850"/>
          <p14:tracePt t="28434" x="5432425" y="2108200"/>
          <p14:tracePt t="28442" x="5418138" y="2114550"/>
          <p14:tracePt t="28452" x="5411788" y="2120900"/>
          <p14:tracePt t="28458" x="5405438" y="2128838"/>
          <p14:tracePt t="28466" x="5386388" y="2135188"/>
          <p14:tracePt t="28482" x="5380038" y="2141538"/>
          <p14:tracePt t="28498" x="5373688" y="2147888"/>
          <p14:tracePt t="28508" x="5373688" y="2154238"/>
          <p14:tracePt t="28514" x="5367338" y="2160588"/>
          <p14:tracePt t="28522" x="5367338" y="2166938"/>
          <p14:tracePt t="28530" x="5367338" y="2179638"/>
          <p14:tracePt t="28538" x="5367338" y="2185988"/>
          <p14:tracePt t="28546" x="5367338" y="2192338"/>
          <p14:tracePt t="28553" x="5367338" y="2200275"/>
          <p14:tracePt t="28562" x="5367338" y="2212975"/>
          <p14:tracePt t="28578" x="5367338" y="2219325"/>
          <p14:tracePt t="28594" x="5367338" y="2225675"/>
          <p14:tracePt t="28610" x="5367338" y="2232025"/>
          <p14:tracePt t="28652" x="5367338" y="2238375"/>
          <p14:tracePt t="28666" x="5386388" y="2263775"/>
          <p14:tracePt t="28674" x="5426075" y="2284413"/>
          <p14:tracePt t="28682" x="5451475" y="2297113"/>
          <p14:tracePt t="28692" x="5483225" y="2316163"/>
          <p14:tracePt t="28698" x="5554663" y="2349500"/>
          <p14:tracePt t="28706" x="5575300" y="2362200"/>
          <p14:tracePt t="28714" x="5626100" y="2368550"/>
          <p14:tracePt t="28724" x="5659438" y="2387600"/>
          <p14:tracePt t="28730" x="5697538" y="2406650"/>
          <p14:tracePt t="28738" x="5737225" y="2413000"/>
          <p14:tracePt t="28746" x="5789613" y="2433638"/>
          <p14:tracePt t="28757" x="5821363" y="2446338"/>
          <p14:tracePt t="28762" x="5853113" y="2446338"/>
          <p14:tracePt t="28771" x="5880100" y="2446338"/>
          <p14:tracePt t="28778" x="5911850" y="2446338"/>
          <p14:tracePt t="28786" x="5951538" y="2452688"/>
          <p14:tracePt t="28794" x="5983288" y="2459038"/>
          <p14:tracePt t="28802" x="6061075" y="2459038"/>
          <p14:tracePt t="28812" x="6132513" y="2459038"/>
          <p14:tracePt t="28818" x="6210300" y="2459038"/>
          <p14:tracePt t="28826" x="6308725" y="2471738"/>
          <p14:tracePt t="28834" x="6411913" y="2471738"/>
          <p14:tracePt t="28844" x="6489700" y="2471738"/>
          <p14:tracePt t="28850" x="6580188" y="2471738"/>
          <p14:tracePt t="28858" x="6684963" y="2471738"/>
          <p14:tracePt t="28866" x="6742113" y="2471738"/>
          <p14:tracePt t="28875" x="6853238" y="2471738"/>
          <p14:tracePt t="28882" x="6943725" y="2471738"/>
          <p14:tracePt t="28893" x="7002463" y="2471738"/>
          <p14:tracePt t="28909" x="7099300" y="2471738"/>
          <p14:tracePt t="28914" x="7119938" y="2471738"/>
          <p14:tracePt t="28922" x="7158038" y="2471738"/>
          <p14:tracePt t="28930" x="7191375" y="2471738"/>
          <p14:tracePt t="28939" x="7223125" y="2471738"/>
          <p14:tracePt t="28946" x="7269163" y="2471738"/>
          <p14:tracePt t="28954" x="7307263" y="2459038"/>
          <p14:tracePt t="28962" x="7372350" y="2452688"/>
          <p14:tracePt t="28970" x="7404100" y="2433638"/>
          <p14:tracePt t="28978" x="7456488" y="2433638"/>
          <p14:tracePt t="28986" x="7508875" y="2413000"/>
          <p14:tracePt t="28994" x="7540625" y="2400300"/>
          <p14:tracePt t="29002" x="7580313" y="2381250"/>
          <p14:tracePt t="29010" x="7605713" y="2374900"/>
          <p14:tracePt t="29018" x="7624763" y="2368550"/>
          <p14:tracePt t="29035" x="7631113" y="2362200"/>
          <p14:tracePt t="29051" x="7639050" y="2355850"/>
          <p14:tracePt t="29090" x="7639050" y="2349500"/>
          <p14:tracePt t="29114" x="7639050" y="2341563"/>
          <p14:tracePt t="29130" x="7639050" y="2335213"/>
          <p14:tracePt t="29138" x="7639050" y="2322513"/>
          <p14:tracePt t="29146" x="7639050" y="2316163"/>
          <p14:tracePt t="29154" x="7639050" y="2309813"/>
          <p14:tracePt t="29162" x="7639050" y="2303463"/>
          <p14:tracePt t="29170" x="7631113" y="2278063"/>
          <p14:tracePt t="29177" x="7624763" y="2270125"/>
          <p14:tracePt t="29186" x="7612063" y="2257425"/>
          <p14:tracePt t="29194" x="7605713" y="2251075"/>
          <p14:tracePt t="29202" x="7599363" y="2244725"/>
          <p14:tracePt t="29209" x="7593013" y="2238375"/>
          <p14:tracePt t="29218" x="7586663" y="2232025"/>
          <p14:tracePt t="29226" x="7573963" y="2225675"/>
          <p14:tracePt t="29234" x="7553325" y="2219325"/>
          <p14:tracePt t="29243" x="7546975" y="2212975"/>
          <p14:tracePt t="29252" x="7534275" y="2212975"/>
          <p14:tracePt t="29258" x="7508875" y="2206625"/>
          <p14:tracePt t="29266" x="7481888" y="2185988"/>
          <p14:tracePt t="29276" x="7450138" y="2166938"/>
          <p14:tracePt t="29282" x="7412038" y="2160588"/>
          <p14:tracePt t="29292" x="7378700" y="2147888"/>
          <p14:tracePt t="29298" x="7313613" y="2128838"/>
          <p14:tracePt t="29308" x="7275513" y="2108200"/>
          <p14:tracePt t="29314" x="7210425" y="2089150"/>
          <p14:tracePt t="29322" x="7145338" y="2063750"/>
          <p14:tracePt t="29330" x="7080250" y="2063750"/>
          <p14:tracePt t="29338" x="7002463" y="2043113"/>
          <p14:tracePt t="29346" x="6937375" y="2030413"/>
          <p14:tracePt t="29354" x="6891338" y="2030413"/>
          <p14:tracePt t="29362" x="6813550" y="2024063"/>
          <p14:tracePt t="29371" x="6781800" y="2011363"/>
          <p14:tracePt t="29378" x="6704013" y="1998663"/>
          <p14:tracePt t="29386" x="6651625" y="1998663"/>
          <p14:tracePt t="29394" x="6592888" y="1992313"/>
          <p14:tracePt t="29402" x="6542088" y="1992313"/>
          <p14:tracePt t="29410" x="6508750" y="1985963"/>
          <p14:tracePt t="29418" x="6464300" y="1985963"/>
          <p14:tracePt t="29425" x="6430963" y="1985963"/>
          <p14:tracePt t="29434" x="6365875" y="1971675"/>
          <p14:tracePt t="29443" x="6321425" y="1971675"/>
          <p14:tracePt t="29451" x="6262688" y="1971675"/>
          <p14:tracePt t="29459" x="6197600" y="1971675"/>
          <p14:tracePt t="29467" x="6138863" y="1971675"/>
          <p14:tracePt t="29477" x="6073775" y="1971675"/>
          <p14:tracePt t="29482" x="6016625" y="1971675"/>
          <p14:tracePt t="29492" x="5938838" y="1971675"/>
          <p14:tracePt t="29498" x="5880100" y="1971675"/>
          <p14:tracePt t="29508" x="5815013" y="1971675"/>
          <p14:tracePt t="29514" x="5737225" y="1971675"/>
          <p14:tracePt t="29522" x="5678488" y="1971675"/>
          <p14:tracePt t="29530" x="5600700" y="1971675"/>
          <p14:tracePt t="29539" x="5535613" y="1979613"/>
          <p14:tracePt t="29546" x="5489575" y="1985963"/>
          <p14:tracePt t="29554" x="5418138" y="2017713"/>
          <p14:tracePt t="29562" x="5354638" y="2030413"/>
          <p14:tracePt t="29570" x="5308600" y="2036763"/>
          <p14:tracePt t="29580" x="5268913" y="2051050"/>
          <p14:tracePt t="29586" x="5205413" y="2070100"/>
          <p14:tracePt t="29594" x="5159375" y="2082800"/>
          <p14:tracePt t="29602" x="5133975" y="2095500"/>
          <p14:tracePt t="29612" x="5106988" y="2114550"/>
          <p14:tracePt t="29618" x="5081588" y="2135188"/>
          <p14:tracePt t="29628" x="5075238" y="2141538"/>
          <p14:tracePt t="29634" x="5056188" y="2147888"/>
          <p14:tracePt t="29642" x="5035550" y="2160588"/>
          <p14:tracePt t="29650" x="5035550" y="2173288"/>
          <p14:tracePt t="29659" x="5029200" y="2200275"/>
          <p14:tracePt t="29666" x="5029200" y="2225675"/>
          <p14:tracePt t="29677" x="5029200" y="2251075"/>
          <p14:tracePt t="29682" x="5029200" y="2263775"/>
          <p14:tracePt t="29691" x="5029200" y="2297113"/>
          <p14:tracePt t="29698" x="5041900" y="2335213"/>
          <p14:tracePt t="29708" x="5075238" y="2387600"/>
          <p14:tracePt t="29714" x="5081588" y="2400300"/>
          <p14:tracePt t="29722" x="5106988" y="2427288"/>
          <p14:tracePt t="29730" x="5119688" y="2446338"/>
          <p14:tracePt t="29738" x="5140325" y="2459038"/>
          <p14:tracePt t="29746" x="5165725" y="2478088"/>
          <p14:tracePt t="29755" x="5191125" y="2498725"/>
          <p14:tracePt t="29762" x="5205413" y="2498725"/>
          <p14:tracePt t="29770" x="5237163" y="2511425"/>
          <p14:tracePt t="29780" x="5262563" y="2511425"/>
          <p14:tracePt t="29786" x="5321300" y="2511425"/>
          <p14:tracePt t="29794" x="5367338" y="2511425"/>
          <p14:tracePt t="29802" x="5445125" y="2511425"/>
          <p14:tracePt t="29810" x="5535613" y="2511425"/>
          <p14:tracePt t="29818" x="5659438" y="2511425"/>
          <p14:tracePt t="29827" x="5775325" y="2511425"/>
          <p14:tracePt t="29834" x="5886450" y="2511425"/>
          <p14:tracePt t="29844" x="6016625" y="2511425"/>
          <p14:tracePt t="29850" x="6138863" y="2511425"/>
          <p14:tracePt t="29859" x="6243638" y="2511425"/>
          <p14:tracePt t="29866" x="6392863" y="2511425"/>
          <p14:tracePt t="29877" x="6483350" y="2511425"/>
          <p14:tracePt t="29882" x="6592888" y="2511425"/>
          <p14:tracePt t="29890" x="6651625" y="2511425"/>
          <p14:tracePt t="29898" x="6716713" y="2511425"/>
          <p14:tracePt t="29908" x="6729413" y="2505075"/>
          <p14:tracePt t="29914" x="6769100" y="2484438"/>
          <p14:tracePt t="29922" x="6781800" y="2478088"/>
          <p14:tracePt t="29930" x="6807200" y="2471738"/>
          <p14:tracePt t="29939" x="6813550" y="2465388"/>
          <p14:tracePt t="29946" x="6819900" y="2459038"/>
          <p14:tracePt t="29954" x="6827838" y="2452688"/>
          <p14:tracePt t="29962" x="6853238" y="2433638"/>
          <p14:tracePt t="29971" x="6865938" y="2419350"/>
          <p14:tracePt t="29980" x="6872288" y="2413000"/>
          <p14:tracePt t="29986" x="6878638" y="2406650"/>
          <p14:tracePt t="29995" x="6891338" y="2393950"/>
          <p14:tracePt t="30002" x="6891338" y="2387600"/>
          <p14:tracePt t="30011" x="6899275" y="2381250"/>
          <p14:tracePt t="30018" x="6899275" y="2374900"/>
          <p14:tracePt t="30027" x="6905625" y="2368550"/>
          <p14:tracePt t="30041" x="6905625" y="2362200"/>
          <p14:tracePt t="30075" x="6905625" y="2349500"/>
          <p14:tracePt t="30090" x="6905625" y="2341563"/>
          <p14:tracePt t="30109" x="6905625" y="2335213"/>
          <p14:tracePt t="30114" x="6905625" y="2316163"/>
          <p14:tracePt t="30122" x="6905625" y="2309813"/>
          <p14:tracePt t="30130" x="6884988" y="2290763"/>
          <p14:tracePt t="30139" x="6859588" y="2270125"/>
          <p14:tracePt t="30146" x="6819900" y="2263775"/>
          <p14:tracePt t="30154" x="6769100" y="2232025"/>
          <p14:tracePt t="30162" x="6716713" y="2200275"/>
          <p14:tracePt t="30170" x="6651625" y="2179638"/>
          <p14:tracePt t="30180" x="6586538" y="2147888"/>
          <p14:tracePt t="30186" x="6535738" y="2135188"/>
          <p14:tracePt t="30196" x="6483350" y="2114550"/>
          <p14:tracePt t="30202" x="6437313" y="2114550"/>
          <p14:tracePt t="30210" x="6411913" y="2108200"/>
          <p14:tracePt t="30218" x="6380163" y="2108200"/>
          <p14:tracePt t="30227" x="6353175" y="2108200"/>
          <p14:tracePt t="30234" x="6327775" y="2108200"/>
          <p14:tracePt t="30243" x="6281738" y="2108200"/>
          <p14:tracePt t="30250" x="6237288" y="2108200"/>
          <p14:tracePt t="30260" x="6184900" y="2120900"/>
          <p14:tracePt t="30266" x="6132513" y="2154238"/>
          <p14:tracePt t="30277" x="6067425" y="2173288"/>
          <p14:tracePt t="30282" x="6016625" y="2179638"/>
          <p14:tracePt t="30290" x="5924550" y="2206625"/>
          <p14:tracePt t="30298" x="5859463" y="2225675"/>
          <p14:tracePt t="30308" x="5821363" y="2244725"/>
          <p14:tracePt t="30314" x="5768975" y="2270125"/>
          <p14:tracePt t="30322" x="5730875" y="2284413"/>
          <p14:tracePt t="30330" x="5703888" y="2303463"/>
          <p14:tracePt t="30339" x="5691188" y="2309813"/>
          <p14:tracePt t="30346" x="5665788" y="2328863"/>
          <p14:tracePt t="30354" x="5653088" y="2341563"/>
          <p14:tracePt t="30362" x="5632450" y="2362200"/>
          <p14:tracePt t="30370" x="5619750" y="2374900"/>
          <p14:tracePt t="30378" x="5607050" y="2393950"/>
          <p14:tracePt t="30386" x="5594350" y="2406650"/>
          <p14:tracePt t="30393" x="5594350" y="2433638"/>
          <p14:tracePt t="30402" x="5594350" y="2459038"/>
          <p14:tracePt t="30409" x="5594350" y="2465388"/>
          <p14:tracePt t="30418" x="5594350" y="2484438"/>
          <p14:tracePt t="30425" x="5607050" y="2511425"/>
          <p14:tracePt t="30434" x="5626100" y="2530475"/>
          <p14:tracePt t="30442" x="5646738" y="2543175"/>
          <p14:tracePt t="30450" x="5659438" y="2543175"/>
          <p14:tracePt t="30459" x="5697538" y="2549525"/>
          <p14:tracePt t="30466" x="5710238" y="2562225"/>
          <p14:tracePt t="30477" x="5737225" y="2568575"/>
          <p14:tracePt t="30482" x="5762625" y="2568575"/>
          <p14:tracePt t="30491" x="5795963" y="2568575"/>
          <p14:tracePt t="30498" x="5827713" y="2589213"/>
          <p14:tracePt t="30508" x="5880100" y="2595563"/>
          <p14:tracePt t="30514" x="5957888" y="2595563"/>
          <p14:tracePt t="30522" x="6002338" y="2595563"/>
          <p14:tracePt t="30530" x="6061075" y="2595563"/>
          <p14:tracePt t="30539" x="6138863" y="2595563"/>
          <p14:tracePt t="30546" x="6229350" y="2595563"/>
          <p14:tracePt t="30554" x="6294438" y="2595563"/>
          <p14:tracePt t="30562" x="6386513" y="2595563"/>
          <p14:tracePt t="30570" x="6464300" y="2595563"/>
          <p14:tracePt t="30579" x="6542088" y="2589213"/>
          <p14:tracePt t="30586" x="6619875" y="2582863"/>
          <p14:tracePt t="30595" x="6670675" y="2562225"/>
          <p14:tracePt t="30602" x="6710363" y="2530475"/>
          <p14:tracePt t="30610" x="6742113" y="2511425"/>
          <p14:tracePt t="30618" x="6762750" y="2498725"/>
          <p14:tracePt t="30626" x="6775450" y="2484438"/>
          <p14:tracePt t="30634" x="6794500" y="2465388"/>
          <p14:tracePt t="30641" x="6800850" y="2459038"/>
          <p14:tracePt t="30650" x="6800850" y="2452688"/>
          <p14:tracePt t="30658" x="6800850" y="2446338"/>
          <p14:tracePt t="30666" x="6800850" y="2439988"/>
          <p14:tracePt t="30724" x="6800850" y="2433638"/>
          <p14:tracePt t="30731" x="6800850" y="2406650"/>
          <p14:tracePt t="30739" x="6750050" y="2387600"/>
          <p14:tracePt t="30746" x="6716713" y="2368550"/>
          <p14:tracePt t="30754" x="6691313" y="2355850"/>
          <p14:tracePt t="30762" x="6651625" y="2335213"/>
          <p14:tracePt t="30770" x="6613525" y="2316163"/>
          <p14:tracePt t="30779" x="6561138" y="2297113"/>
          <p14:tracePt t="30786" x="6529388" y="2278063"/>
          <p14:tracePt t="30793" x="6477000" y="2263775"/>
          <p14:tracePt t="30802" x="6424613" y="2257425"/>
          <p14:tracePt t="30809" x="6380163" y="2238375"/>
          <p14:tracePt t="30818" x="6353175" y="2238375"/>
          <p14:tracePt t="30826" x="6308725" y="2238375"/>
          <p14:tracePt t="30834" x="6281738" y="2225675"/>
          <p14:tracePt t="30841" x="6249988" y="2219325"/>
          <p14:tracePt t="30850" x="6197600" y="2219325"/>
          <p14:tracePt t="30858" x="6178550" y="2219325"/>
          <p14:tracePt t="30866" x="6138863" y="2219325"/>
          <p14:tracePt t="30875" x="6094413" y="2219325"/>
          <p14:tracePt t="30881" x="6061075" y="2219325"/>
          <p14:tracePt t="30891" x="6002338" y="2232025"/>
          <p14:tracePt t="30908" x="5899150" y="2284413"/>
          <p14:tracePt t="30914" x="5873750" y="2303463"/>
          <p14:tracePt t="30922" x="5834063" y="2322513"/>
          <p14:tracePt t="30930" x="5821363" y="2335213"/>
          <p14:tracePt t="30938" x="5802313" y="2355850"/>
          <p14:tracePt t="30946" x="5795963" y="2368550"/>
          <p14:tracePt t="30954" x="5795963" y="2374900"/>
          <p14:tracePt t="30962" x="5795963" y="2381250"/>
          <p14:tracePt t="30970" x="5795963" y="2393950"/>
          <p14:tracePt t="30986" x="5808663" y="2413000"/>
          <p14:tracePt t="30995" x="5834063" y="2427288"/>
          <p14:tracePt t="31002" x="5859463" y="2446338"/>
          <p14:tracePt t="31010" x="5892800" y="2465388"/>
          <p14:tracePt t="31018" x="5918200" y="2471738"/>
          <p14:tracePt t="31027" x="5957888" y="2498725"/>
          <p14:tracePt t="31034" x="5989638" y="2511425"/>
          <p14:tracePt t="31043" x="6016625" y="2517775"/>
          <p14:tracePt t="31050" x="6048375" y="2524125"/>
          <p14:tracePt t="31058" x="6113463" y="2536825"/>
          <p14:tracePt t="31066" x="6138863" y="2536825"/>
          <p14:tracePt t="31075" x="6184900" y="2536825"/>
          <p14:tracePt t="31082" x="6216650" y="2536825"/>
          <p14:tracePt t="31094" x="6275388" y="2536825"/>
          <p14:tracePt t="31098" x="6308725" y="2536825"/>
          <p14:tracePt t="31106" x="6365875" y="2536825"/>
          <p14:tracePt t="31114" x="6405563" y="2524125"/>
          <p14:tracePt t="31124" x="6470650" y="2490788"/>
          <p14:tracePt t="31130" x="6521450" y="2459038"/>
          <p14:tracePt t="31138" x="6548438" y="2433638"/>
          <p14:tracePt t="31146" x="6573838" y="2406650"/>
          <p14:tracePt t="31156" x="6586538" y="2368550"/>
          <p14:tracePt t="31162" x="6607175" y="2335213"/>
          <p14:tracePt t="31170" x="6607175" y="2297113"/>
          <p14:tracePt t="31179" x="6613525" y="2251075"/>
          <p14:tracePt t="31186" x="6613525" y="2225675"/>
          <p14:tracePt t="31195" x="6613525" y="2206625"/>
          <p14:tracePt t="31202" x="6613525" y="2166938"/>
          <p14:tracePt t="31210" x="6580188" y="2128838"/>
          <p14:tracePt t="31218" x="6554788" y="2114550"/>
          <p14:tracePt t="31227" x="6529388" y="2089150"/>
          <p14:tracePt t="31234" x="6515100" y="2070100"/>
          <p14:tracePt t="31243" x="6477000" y="2063750"/>
          <p14:tracePt t="31250" x="6457950" y="2063750"/>
          <p14:tracePt t="31259" x="6430963" y="2057400"/>
          <p14:tracePt t="31266" x="6386513" y="2057400"/>
          <p14:tracePt t="31275" x="6321425" y="2057400"/>
          <p14:tracePt t="31282" x="6262688" y="2057400"/>
          <p14:tracePt t="31294" x="6197600" y="2057400"/>
          <p14:tracePt t="31298" x="6107113" y="2057400"/>
          <p14:tracePt t="31306" x="6022975" y="2108200"/>
          <p14:tracePt t="31314" x="5930900" y="2141538"/>
          <p14:tracePt t="31324" x="5859463" y="2185988"/>
          <p14:tracePt t="31330" x="5808663" y="2219325"/>
          <p14:tracePt t="31338" x="5768975" y="2251075"/>
          <p14:tracePt t="31346" x="5749925" y="2263775"/>
          <p14:tracePt t="31356" x="5749925" y="2290763"/>
          <p14:tracePt t="31362" x="5749925" y="2303463"/>
          <p14:tracePt t="31370" x="5749925" y="2316163"/>
          <p14:tracePt t="31378" x="5749925" y="2341563"/>
          <p14:tracePt t="31386" x="5756275" y="2368550"/>
          <p14:tracePt t="31395" x="5815013" y="2419350"/>
          <p14:tracePt t="31402" x="5853113" y="2446338"/>
          <p14:tracePt t="31410" x="5924550" y="2505075"/>
          <p14:tracePt t="31418" x="6008688" y="2555875"/>
          <p14:tracePt t="31427" x="6088063" y="2576513"/>
          <p14:tracePt t="31434" x="6165850" y="2601913"/>
          <p14:tracePt t="31444" x="6275388" y="2647950"/>
          <p14:tracePt t="31450" x="6359525" y="2673350"/>
          <p14:tracePt t="31459" x="6430963" y="2673350"/>
          <p14:tracePt t="31466" x="6483350" y="2673350"/>
          <p14:tracePt t="31474" x="6542088" y="2673350"/>
          <p14:tracePt t="31482" x="6573838" y="2673350"/>
          <p14:tracePt t="31494" x="6600825" y="2667000"/>
          <p14:tracePt t="31498" x="6626225" y="2654300"/>
          <p14:tracePt t="31506" x="6645275" y="2633663"/>
          <p14:tracePt t="31514" x="6651625" y="2620963"/>
          <p14:tracePt t="31524" x="6657975" y="2589213"/>
          <p14:tracePt t="31530" x="6657975" y="2568575"/>
          <p14:tracePt t="31538" x="6657975" y="2524125"/>
          <p14:tracePt t="31546" x="6657975" y="2498725"/>
          <p14:tracePt t="31556" x="6638925" y="2478088"/>
          <p14:tracePt t="31562" x="6626225" y="2452688"/>
          <p14:tracePt t="31570" x="6607175" y="2427288"/>
          <p14:tracePt t="31579" x="6561138" y="2393950"/>
          <p14:tracePt t="31586" x="6515100" y="2368550"/>
          <p14:tracePt t="31593" x="6437313" y="2341563"/>
          <p14:tracePt t="31602" x="6411913" y="2335213"/>
          <p14:tracePt t="31610" x="6340475" y="2316163"/>
          <p14:tracePt t="31618" x="6294438" y="2303463"/>
          <p14:tracePt t="31626" x="6243638" y="2297113"/>
          <p14:tracePt t="31634" x="6184900" y="2297113"/>
          <p14:tracePt t="31642" x="6119813" y="2297113"/>
          <p14:tracePt t="31650" x="6061075" y="2297113"/>
          <p14:tracePt t="31658" x="6008688" y="2297113"/>
          <p14:tracePt t="31666" x="5976938" y="2297113"/>
          <p14:tracePt t="31674" x="5938838" y="2328863"/>
          <p14:tracePt t="31682" x="5911850" y="2341563"/>
          <p14:tracePt t="31691" x="5905500" y="2368550"/>
          <p14:tracePt t="31698" x="5899150" y="2381250"/>
          <p14:tracePt t="31707" x="5899150" y="2406650"/>
          <p14:tracePt t="31714" x="5899150" y="2439988"/>
          <p14:tracePt t="31723" x="5930900" y="2498725"/>
          <p14:tracePt t="31731" x="5957888" y="2511425"/>
          <p14:tracePt t="31738" x="6016625" y="2543175"/>
          <p14:tracePt t="31746" x="6080125" y="2576513"/>
          <p14:tracePt t="31754" x="6145213" y="2595563"/>
          <p14:tracePt t="31763" x="6210300" y="2608263"/>
          <p14:tracePt t="31770" x="6308725" y="2633663"/>
          <p14:tracePt t="31780" x="6386513" y="2640013"/>
          <p14:tracePt t="31787" x="6464300" y="2640013"/>
          <p14:tracePt t="31796" x="6508750" y="2640013"/>
          <p14:tracePt t="31802" x="6521450" y="2640013"/>
          <p14:tracePt t="31811" x="6548438" y="2640013"/>
          <p14:tracePt t="31818" x="6561138" y="2627313"/>
          <p14:tracePt t="31827" x="6573838" y="2608263"/>
          <p14:tracePt t="31834" x="6573838" y="2595563"/>
          <p14:tracePt t="31844" x="6573838" y="2568575"/>
          <p14:tracePt t="31850" x="6573838" y="2536825"/>
          <p14:tracePt t="31860" x="6567488" y="2524125"/>
          <p14:tracePt t="31866" x="6542088" y="2471738"/>
          <p14:tracePt t="31875" x="6502400" y="2433638"/>
          <p14:tracePt t="31882" x="6470650" y="2406650"/>
          <p14:tracePt t="31892" x="6450013" y="2387600"/>
          <p14:tracePt t="31912" x="6386513" y="2341563"/>
          <p14:tracePt t="31914" x="6346825" y="2322513"/>
          <p14:tracePt t="31924" x="6321425" y="2316163"/>
          <p14:tracePt t="31930" x="6300788" y="2316163"/>
          <p14:tracePt t="31938" x="6275388" y="2316163"/>
          <p14:tracePt t="31946" x="6229350" y="2316163"/>
          <p14:tracePt t="31956" x="6184900" y="2316163"/>
          <p14:tracePt t="31962" x="6145213" y="2328863"/>
          <p14:tracePt t="31970" x="6107113" y="2355850"/>
          <p14:tracePt t="31980" x="6080125" y="2381250"/>
          <p14:tracePt t="31986" x="6080125" y="2400300"/>
          <p14:tracePt t="31995" x="6080125" y="2406650"/>
          <p14:tracePt t="32002" x="6080125" y="2419350"/>
          <p14:tracePt t="32010" x="6080125" y="2433638"/>
          <p14:tracePt t="32018" x="6080125" y="2446338"/>
          <p14:tracePt t="32027" x="6107113" y="2471738"/>
          <p14:tracePt t="32034" x="6145213" y="2490788"/>
          <p14:tracePt t="32044" x="6178550" y="2505075"/>
          <p14:tracePt t="32050" x="6249988" y="2536825"/>
          <p14:tracePt t="32058" x="6294438" y="2555875"/>
          <p14:tracePt t="32066" x="6359525" y="2568575"/>
          <p14:tracePt t="32074" x="6411913" y="2589213"/>
          <p14:tracePt t="32082" x="6443663" y="2589213"/>
          <p14:tracePt t="32090" x="6470650" y="2589213"/>
          <p14:tracePt t="32098" x="6496050" y="2589213"/>
          <p14:tracePt t="32107" x="6508750" y="2589213"/>
          <p14:tracePt t="32114" x="6529388" y="2576513"/>
          <p14:tracePt t="32125" x="6554788" y="2562225"/>
          <p14:tracePt t="32130" x="6554788" y="2543175"/>
          <p14:tracePt t="32138" x="6554788" y="2511425"/>
          <p14:tracePt t="32146" x="6554788" y="2465388"/>
          <p14:tracePt t="32156" x="6554788" y="2439988"/>
          <p14:tracePt t="32162" x="6554788" y="2419350"/>
          <p14:tracePt t="32170" x="6554788" y="2406650"/>
          <p14:tracePt t="32178" x="6554788" y="2400300"/>
          <p14:tracePt t="32186" x="6554788" y="2374900"/>
          <p14:tracePt t="32202" x="6542088" y="2349500"/>
          <p14:tracePt t="32211" x="6535738" y="2341563"/>
          <p14:tracePt t="32218" x="6521450" y="2328863"/>
          <p14:tracePt t="32234" x="6502400" y="2328863"/>
          <p14:tracePt t="32243" x="6483350" y="2328863"/>
          <p14:tracePt t="32250" x="6424613" y="2328863"/>
          <p14:tracePt t="32258" x="6372225" y="2341563"/>
          <p14:tracePt t="32266" x="6300788" y="2387600"/>
          <p14:tracePt t="32274" x="6275388" y="2413000"/>
          <p14:tracePt t="32282" x="6249988" y="2433638"/>
          <p14:tracePt t="32291" x="6237288" y="2459038"/>
          <p14:tracePt t="32298" x="6223000" y="2484438"/>
          <p14:tracePt t="32307" x="6223000" y="2490788"/>
          <p14:tracePt t="32314" x="6223000" y="2498725"/>
          <p14:tracePt t="32323" x="6229350" y="2511425"/>
          <p14:tracePt t="32330" x="6243638" y="2517775"/>
          <p14:tracePt t="32338" x="6281738" y="2536825"/>
          <p14:tracePt t="32346" x="6315075" y="2543175"/>
          <p14:tracePt t="32356" x="6340475" y="2543175"/>
          <p14:tracePt t="32364" x="6386513" y="2543175"/>
          <p14:tracePt t="32370" x="6418263" y="2549525"/>
          <p14:tracePt t="32378" x="6450013" y="2549525"/>
          <p14:tracePt t="32386" x="6496050" y="2549525"/>
          <p14:tracePt t="32395" x="6521450" y="2549525"/>
          <p14:tracePt t="32402" x="6535738" y="2549525"/>
          <p14:tracePt t="32411" x="6561138" y="2524125"/>
          <p14:tracePt t="32418" x="6580188" y="2511425"/>
          <p14:tracePt t="32427" x="6586538" y="2484438"/>
          <p14:tracePt t="32434" x="6586538" y="2459038"/>
          <p14:tracePt t="32443" x="6600825" y="2413000"/>
          <p14:tracePt t="32450" x="6600825" y="2400300"/>
          <p14:tracePt t="32458" x="6600825" y="2374900"/>
          <p14:tracePt t="32466" x="6600825" y="2362200"/>
          <p14:tracePt t="32474" x="6600825" y="2355850"/>
          <p14:tracePt t="32482" x="6600825" y="2341563"/>
          <p14:tracePt t="32490" x="6586538" y="2322513"/>
          <p14:tracePt t="32498" x="6580188" y="2316163"/>
          <p14:tracePt t="32508" x="6567488" y="2303463"/>
          <p14:tracePt t="32514" x="6554788" y="2303463"/>
          <p14:tracePt t="32523" x="6529388" y="2297113"/>
          <p14:tracePt t="32530" x="6489700" y="2263775"/>
          <p14:tracePt t="32540" x="6457950" y="2263775"/>
          <p14:tracePt t="32546" x="6424613" y="2257425"/>
          <p14:tracePt t="32554" x="6359525" y="2238375"/>
          <p14:tracePt t="32564" x="6281738" y="2225675"/>
          <p14:tracePt t="32570" x="6229350" y="2225675"/>
          <p14:tracePt t="32579" x="6151563" y="2212975"/>
          <p14:tracePt t="32586" x="6107113" y="2212975"/>
          <p14:tracePt t="32595" x="6073775" y="2212975"/>
          <p14:tracePt t="32602" x="6048375" y="2212975"/>
          <p14:tracePt t="32611" x="6002338" y="2219325"/>
          <p14:tracePt t="32618" x="5964238" y="2244725"/>
          <p14:tracePt t="32626" x="5938838" y="2270125"/>
          <p14:tracePt t="32633" x="5918200" y="2297113"/>
          <p14:tracePt t="32641" x="5911850" y="2303463"/>
          <p14:tracePt t="32650" x="5911850" y="2335213"/>
          <p14:tracePt t="32658" x="5911850" y="2362200"/>
          <p14:tracePt t="32666" x="5911850" y="2381250"/>
          <p14:tracePt t="32674" x="5911850" y="2406650"/>
          <p14:tracePt t="32681" x="5911850" y="2419350"/>
          <p14:tracePt t="32690" x="5930900" y="2439988"/>
          <p14:tracePt t="32697" x="5970588" y="2478088"/>
          <p14:tracePt t="32710" x="5983288" y="2490788"/>
          <p14:tracePt t="32714" x="6022975" y="2511425"/>
          <p14:tracePt t="32721" x="6048375" y="2517775"/>
          <p14:tracePt t="32730" x="6073775" y="2536825"/>
          <p14:tracePt t="32737" x="6107113" y="2543175"/>
          <p14:tracePt t="32745" x="6132513" y="2562225"/>
          <p14:tracePt t="32753" x="6165850" y="2568575"/>
          <p14:tracePt t="32761" x="6191250" y="2582863"/>
          <p14:tracePt t="32769" x="6229350" y="2595563"/>
          <p14:tracePt t="32778" x="6262688" y="2595563"/>
          <p14:tracePt t="32785" x="6288088" y="2608263"/>
          <p14:tracePt t="32795" x="6334125" y="2608263"/>
          <p14:tracePt t="32801" x="6346825" y="2608263"/>
          <p14:tracePt t="32809" x="6392863" y="2608263"/>
          <p14:tracePt t="32817" x="6424613" y="2608263"/>
          <p14:tracePt t="32826" x="6464300" y="2601913"/>
          <p14:tracePt t="32833" x="6483350" y="2589213"/>
          <p14:tracePt t="32843" x="6508750" y="2562225"/>
          <p14:tracePt t="32849" x="6529388" y="2543175"/>
          <p14:tracePt t="32858" x="6542088" y="2530475"/>
          <p14:tracePt t="32865" x="6548438" y="2524125"/>
          <p14:tracePt t="32873" x="6567488" y="2498725"/>
          <p14:tracePt t="32881" x="6573838" y="2484438"/>
          <p14:tracePt t="32889" x="6573838" y="2478088"/>
          <p14:tracePt t="32898" x="6573838" y="2465388"/>
          <p14:tracePt t="32905" x="6573838" y="2446338"/>
          <p14:tracePt t="32913" x="6573838" y="2433638"/>
          <p14:tracePt t="32921" x="6573838" y="2427288"/>
          <p14:tracePt t="32930" x="6573838" y="2413000"/>
          <p14:tracePt t="32937" x="6573838" y="2400300"/>
          <p14:tracePt t="32946" x="6561138" y="2374900"/>
          <p14:tracePt t="32953" x="6548438" y="2355850"/>
          <p14:tracePt t="32961" x="6508750" y="2328863"/>
          <p14:tracePt t="32969" x="6483350" y="2316163"/>
          <p14:tracePt t="32978" x="6437313" y="2284413"/>
          <p14:tracePt t="32985" x="6418263" y="2278063"/>
          <p14:tracePt t="32994" x="6359525" y="2244725"/>
          <p14:tracePt t="33002" x="6308725" y="2212975"/>
          <p14:tracePt t="33010" x="6256338" y="2206625"/>
          <p14:tracePt t="33017" x="6203950" y="2185988"/>
          <p14:tracePt t="33025" x="6178550" y="2185988"/>
          <p14:tracePt t="33034" x="6145213" y="2173288"/>
          <p14:tracePt t="33041" x="6113463" y="2166938"/>
          <p14:tracePt t="33049" x="6073775" y="2166938"/>
          <p14:tracePt t="33057" x="6042025" y="2166938"/>
          <p14:tracePt t="33065" x="6016625" y="2166938"/>
          <p14:tracePt t="33073" x="5995988" y="2173288"/>
          <p14:tracePt t="33081" x="5970588" y="2192338"/>
          <p14:tracePt t="33089" x="5951538" y="2212975"/>
          <p14:tracePt t="33097" x="5930900" y="2244725"/>
          <p14:tracePt t="33105" x="5924550" y="2270125"/>
          <p14:tracePt t="33114" x="5918200" y="2303463"/>
          <p14:tracePt t="33121" x="5918200" y="2328863"/>
          <p14:tracePt t="33130" x="5918200" y="2355850"/>
          <p14:tracePt t="33137" x="5918200" y="2362200"/>
          <p14:tracePt t="33145" x="5924550" y="2381250"/>
          <p14:tracePt t="33154" x="5945188" y="2400300"/>
          <p14:tracePt t="33161" x="5976938" y="2439988"/>
          <p14:tracePt t="33170" x="6002338" y="2446338"/>
          <p14:tracePt t="33178" x="6054725" y="2471738"/>
          <p14:tracePt t="33185" x="6088063" y="2471738"/>
          <p14:tracePt t="33195" x="6126163" y="2490788"/>
          <p14:tracePt t="33201" x="6172200" y="2505075"/>
          <p14:tracePt t="33209" x="6203950" y="2505075"/>
          <p14:tracePt t="33217" x="6243638" y="2511425"/>
          <p14:tracePt t="33225" x="6269038" y="2511425"/>
          <p14:tracePt t="33233" x="6315075" y="2511425"/>
          <p14:tracePt t="33241" x="6346825" y="2511425"/>
          <p14:tracePt t="33249" x="6359525" y="2511425"/>
          <p14:tracePt t="33257" x="6399213" y="2490788"/>
          <p14:tracePt t="33265" x="6411913" y="2471738"/>
          <p14:tracePt t="33273" x="6418263" y="2459038"/>
          <p14:tracePt t="33281" x="6418263" y="2433638"/>
          <p14:tracePt t="33289" x="6418263" y="2419350"/>
          <p14:tracePt t="33297" x="6418263" y="2406650"/>
          <p14:tracePt t="33313" x="6418263" y="2400300"/>
          <p14:tracePt t="33330" x="6418263" y="2393950"/>
          <p14:tracePt t="33337" x="6411913" y="2387600"/>
          <p14:tracePt t="33345" x="6405563" y="2381250"/>
          <p14:tracePt t="33353" x="6399213" y="2381250"/>
          <p14:tracePt t="33362" x="6386513" y="2374900"/>
          <p14:tracePt t="33369" x="6372225" y="2355850"/>
          <p14:tracePt t="33378" x="6359525" y="2355850"/>
          <p14:tracePt t="33385" x="6340475" y="2349500"/>
          <p14:tracePt t="33394" x="6334125" y="2349500"/>
          <p14:tracePt t="33401" x="6321425" y="2349500"/>
          <p14:tracePt t="33410" x="6315075" y="2341563"/>
          <p14:tracePt t="33514" x="0" y="0"/>
        </p14:tracePtLst>
        <p14:tracePtLst>
          <p14:tracePt t="58765" x="2868613" y="5191125"/>
          <p14:tracePt t="58778" x="2868613" y="5176838"/>
          <p14:tracePt t="58859" x="2868613" y="5170488"/>
          <p14:tracePt t="58866" x="2874963" y="5157788"/>
          <p14:tracePt t="58874" x="2881313" y="5157788"/>
          <p14:tracePt t="58881" x="2887663" y="5157788"/>
          <p14:tracePt t="58898" x="2940050" y="5151438"/>
          <p14:tracePt t="58906" x="2965450" y="5151438"/>
          <p14:tracePt t="58914" x="2992438" y="5151438"/>
          <p14:tracePt t="58923" x="3011488" y="5151438"/>
          <p14:tracePt t="58930" x="3036888" y="5151438"/>
          <p14:tracePt t="58938" x="3070225" y="5151438"/>
          <p14:tracePt t="58946" x="3095625" y="5151438"/>
          <p14:tracePt t="58954" x="3127375" y="5151438"/>
          <p14:tracePt t="58962" x="3148013" y="5151438"/>
          <p14:tracePt t="58970" x="3167063" y="5151438"/>
          <p14:tracePt t="58978" x="3213100" y="5151438"/>
          <p14:tracePt t="58986" x="3251200" y="5151438"/>
          <p14:tracePt t="58995" x="3270250" y="5151438"/>
          <p14:tracePt t="59002" x="3316288" y="5151438"/>
          <p14:tracePt t="59010" x="3362325" y="5151438"/>
          <p14:tracePt t="59018" x="3400425" y="5151438"/>
          <p14:tracePt t="59026" x="3433763" y="5151438"/>
          <p14:tracePt t="59034" x="3478213" y="5151438"/>
          <p14:tracePt t="59042" x="3511550" y="5151438"/>
          <p14:tracePt t="59050" x="3536950" y="5151438"/>
          <p14:tracePt t="59058" x="3562350" y="5151438"/>
          <p14:tracePt t="59067" x="3575050" y="5151438"/>
          <p14:tracePt t="59074" x="3589338" y="5151438"/>
          <p14:tracePt t="59083" x="3602038" y="5151438"/>
          <p14:tracePt t="59090" x="3608388" y="5151438"/>
          <p14:tracePt t="59100" x="3614738" y="5151438"/>
          <p14:tracePt t="59131" x="3621088" y="5151438"/>
          <p14:tracePt t="59163" x="3633788" y="5151438"/>
          <p14:tracePt t="59186" x="3640138" y="5145088"/>
          <p14:tracePt t="59291" x="3627438" y="5145088"/>
          <p14:tracePt t="59299" x="3621088" y="5145088"/>
          <p14:tracePt t="59306" x="3595688" y="5145088"/>
          <p14:tracePt t="59315" x="3568700" y="5145088"/>
          <p14:tracePt t="59322" x="3543300" y="5145088"/>
          <p14:tracePt t="59331" x="3517900" y="5145088"/>
          <p14:tracePt t="59339" x="3497263" y="5145088"/>
          <p14:tracePt t="59347" x="3478213" y="5145088"/>
          <p14:tracePt t="59354" x="3459163" y="5151438"/>
          <p14:tracePt t="59362" x="3433763" y="5151438"/>
          <p14:tracePt t="59371" x="3406775" y="5164138"/>
          <p14:tracePt t="59378" x="3381375" y="5164138"/>
          <p14:tracePt t="59386" x="3362325" y="5164138"/>
          <p14:tracePt t="59395" x="3322638" y="5164138"/>
          <p14:tracePt t="59404" x="3290888" y="5164138"/>
          <p14:tracePt t="59411" x="3257550" y="5164138"/>
          <p14:tracePt t="59418" x="3232150" y="5164138"/>
          <p14:tracePt t="59426" x="3198813" y="5164138"/>
          <p14:tracePt t="59434" x="3154363" y="5164138"/>
          <p14:tracePt t="59442" x="3121025" y="5164138"/>
          <p14:tracePt t="59451" x="3095625" y="5164138"/>
          <p14:tracePt t="59458" x="3049588" y="5157788"/>
          <p14:tracePt t="59467" x="3036888" y="5157788"/>
          <p14:tracePt t="59474" x="3011488" y="5157788"/>
          <p14:tracePt t="59483" x="2984500" y="5157788"/>
          <p14:tracePt t="59490" x="2978150" y="5157788"/>
          <p14:tracePt t="59755" x="3011488" y="5151438"/>
          <p14:tracePt t="59762" x="3024188" y="5151438"/>
          <p14:tracePt t="59770" x="3055938" y="5151438"/>
          <p14:tracePt t="59778" x="3114675" y="5138738"/>
          <p14:tracePt t="59785" x="3160713" y="5138738"/>
          <p14:tracePt t="59794" x="3232150" y="5119688"/>
          <p14:tracePt t="59801" x="3290888" y="5119688"/>
          <p14:tracePt t="59810" x="3316288" y="5119688"/>
          <p14:tracePt t="59817" x="3341688" y="5119688"/>
          <p14:tracePt t="59825" x="3375025" y="5119688"/>
          <p14:tracePt t="59833" x="3394075" y="5119688"/>
          <p14:tracePt t="59842" x="3413125" y="5119688"/>
          <p14:tracePt t="59850" x="3446463" y="5113338"/>
          <p14:tracePt t="59858" x="3459163" y="5113338"/>
          <p14:tracePt t="59867" x="3484563" y="5099050"/>
          <p14:tracePt t="59875" x="3490913" y="5099050"/>
          <p14:tracePt t="59881" x="3505200" y="5099050"/>
          <p14:tracePt t="59899" x="3530600" y="5099050"/>
          <p14:tracePt t="59906" x="3536950" y="5099050"/>
          <p14:tracePt t="59914" x="3549650" y="5099050"/>
          <p14:tracePt t="59922" x="3556000" y="5099050"/>
          <p14:tracePt t="59930" x="3568700" y="5099050"/>
          <p14:tracePt t="59938" x="3589338" y="5099050"/>
          <p14:tracePt t="59946" x="3614738" y="5099050"/>
          <p14:tracePt t="59954" x="3640138" y="5099050"/>
          <p14:tracePt t="59963" x="3673475" y="5099050"/>
          <p14:tracePt t="59970" x="3705225" y="5099050"/>
          <p14:tracePt t="59978" x="3732213" y="5099050"/>
          <p14:tracePt t="59986" x="3757613" y="5099050"/>
          <p14:tracePt t="59995" x="3763963" y="5099050"/>
          <p14:tracePt t="60002" x="3783013" y="5092700"/>
          <p14:tracePt t="60010" x="3789363" y="5092700"/>
          <p14:tracePt t="60019" x="3795713" y="5092700"/>
          <p14:tracePt t="60043" x="3803650" y="5092700"/>
          <p14:tracePt t="60074" x="3816350" y="5086350"/>
          <p14:tracePt t="60098" x="3822700" y="5086350"/>
          <p14:tracePt t="60108" x="3841750" y="5080000"/>
          <p14:tracePt t="60115" x="3848100" y="5080000"/>
          <p14:tracePt t="60130" x="3854450" y="5080000"/>
          <p14:tracePt t="60147" x="3867150" y="5080000"/>
          <p14:tracePt t="60329" x="3875088" y="5080000"/>
          <p14:tracePt t="60354" x="3881438" y="5080000"/>
          <p14:tracePt t="60386" x="3887788" y="5073650"/>
          <p14:tracePt t="60546" x="3894138" y="5073650"/>
          <p14:tracePt t="60554" x="3900488" y="5073650"/>
          <p14:tracePt t="60770" x="3894138" y="5073650"/>
          <p14:tracePt t="60778" x="3887788" y="5073650"/>
          <p14:tracePt t="60786" x="3854450" y="5073650"/>
          <p14:tracePt t="60794" x="3822700" y="5073650"/>
          <p14:tracePt t="60802" x="3789363" y="5073650"/>
          <p14:tracePt t="60810" x="3692525" y="5073650"/>
          <p14:tracePt t="60819" x="3602038" y="5073650"/>
          <p14:tracePt t="60825" x="3511550" y="5060950"/>
          <p14:tracePt t="60833" x="3387725" y="5041900"/>
          <p14:tracePt t="60842" x="3297238" y="5041900"/>
          <p14:tracePt t="60850" x="3173413" y="5014913"/>
          <p14:tracePt t="60857" x="3063875" y="5002213"/>
          <p14:tracePt t="60868" x="2992438" y="5002213"/>
          <p14:tracePt t="60874" x="2900363" y="5002213"/>
          <p14:tracePt t="60882" x="2835275" y="5002213"/>
          <p14:tracePt t="60890" x="2790825" y="5002213"/>
          <p14:tracePt t="60898" x="2757488" y="5002213"/>
          <p14:tracePt t="60919" x="2725738" y="5002213"/>
          <p14:tracePt t="60946" x="2713038" y="5002213"/>
          <p14:tracePt t="60970" x="2706688" y="5002213"/>
          <p14:tracePt t="61002" x="2700338" y="5002213"/>
          <p14:tracePt t="61017" x="2693988" y="5002213"/>
          <p14:tracePt t="61139" x="2686050" y="4995863"/>
          <p14:tracePt t="61154" x="2706688" y="4995863"/>
          <p14:tracePt t="61164" x="2732088" y="4995863"/>
          <p14:tracePt t="61170" x="2778125" y="4995863"/>
          <p14:tracePt t="61178" x="2809875" y="4995863"/>
          <p14:tracePt t="61185" x="2835275" y="4995863"/>
          <p14:tracePt t="61193" x="2868613" y="4995863"/>
          <p14:tracePt t="61201" x="2906713" y="4995863"/>
          <p14:tracePt t="61210" x="2946400" y="4995863"/>
          <p14:tracePt t="61217" x="2998788" y="4995863"/>
          <p14:tracePt t="61226" x="3089275" y="4995863"/>
          <p14:tracePt t="61234" x="3167063" y="4995863"/>
          <p14:tracePt t="61242" x="3270250" y="4995863"/>
          <p14:tracePt t="61251" x="3328988" y="4995863"/>
          <p14:tracePt t="61258" x="3406775" y="4995863"/>
          <p14:tracePt t="61267" x="3452813" y="4995863"/>
          <p14:tracePt t="61274" x="3490913" y="4995863"/>
          <p14:tracePt t="61282" x="3524250" y="4995863"/>
          <p14:tracePt t="61290" x="3549650" y="4995863"/>
          <p14:tracePt t="61298" x="3556000" y="4995863"/>
          <p14:tracePt t="61306" x="3562350" y="4995863"/>
          <p14:tracePt t="61338" x="3568700" y="4995863"/>
          <p14:tracePt t="61474" x="3556000" y="4995863"/>
          <p14:tracePt t="61482" x="3543300" y="4995863"/>
          <p14:tracePt t="61490" x="3517900" y="4995863"/>
          <p14:tracePt t="61498" x="3484563" y="4995863"/>
          <p14:tracePt t="61506" x="3433763" y="5008563"/>
          <p14:tracePt t="61513" x="3375025" y="5014913"/>
          <p14:tracePt t="61522" x="3284538" y="5014913"/>
          <p14:tracePt t="61530" x="3186113" y="5027613"/>
          <p14:tracePt t="61538" x="3114675" y="5027613"/>
          <p14:tracePt t="61548" x="3017838" y="5027613"/>
          <p14:tracePt t="61554" x="2927350" y="5027613"/>
          <p14:tracePt t="61562" x="2868613" y="5027613"/>
          <p14:tracePt t="61570" x="2778125" y="5027613"/>
          <p14:tracePt t="61580" x="2713038" y="5027613"/>
          <p14:tracePt t="61586" x="2654300" y="5027613"/>
          <p14:tracePt t="61594" x="2622550" y="5027613"/>
          <p14:tracePt t="61602" x="2595563" y="5027613"/>
          <p14:tracePt t="61612" x="2582863" y="5027613"/>
          <p14:tracePt t="61691" x="2576513" y="5035550"/>
          <p14:tracePt t="61748" x="2582863" y="5035550"/>
          <p14:tracePt t="61754" x="2622550" y="5035550"/>
          <p14:tracePt t="61763" x="2654300" y="5048250"/>
          <p14:tracePt t="61770" x="2700338" y="5048250"/>
          <p14:tracePt t="61779" x="2738438" y="5048250"/>
          <p14:tracePt t="61787" x="2784475" y="5048250"/>
          <p14:tracePt t="61794" x="2828925" y="5054600"/>
          <p14:tracePt t="61803" x="2881313" y="5067300"/>
          <p14:tracePt t="61811" x="2959100" y="5067300"/>
          <p14:tracePt t="61819" x="3005138" y="5067300"/>
          <p14:tracePt t="61826" x="3070225" y="5073650"/>
          <p14:tracePt t="61835" x="3127375" y="5073650"/>
          <p14:tracePt t="61842" x="3173413" y="5073650"/>
          <p14:tracePt t="61850" x="3213100" y="5073650"/>
          <p14:tracePt t="61858" x="3232150" y="5073650"/>
          <p14:tracePt t="61866" x="3270250" y="5073650"/>
          <p14:tracePt t="61874" x="3303588" y="5073650"/>
          <p14:tracePt t="61888" x="3316288" y="5073650"/>
          <p14:tracePt t="61890" x="3328988" y="5073650"/>
          <p14:tracePt t="61898" x="3335338" y="5073650"/>
          <p14:tracePt t="62042" x="3328988" y="5073650"/>
          <p14:tracePt t="62051" x="3309938" y="5080000"/>
          <p14:tracePt t="62066" x="3303588" y="5086350"/>
          <p14:tracePt t="62074" x="3290888" y="5092700"/>
          <p14:tracePt t="62083" x="3284538" y="5092700"/>
          <p14:tracePt t="62090" x="3276600" y="5092700"/>
          <p14:tracePt t="62106" x="3270250" y="5099050"/>
          <p14:tracePt t="62114" x="3263900" y="5105400"/>
          <p14:tracePt t="62130" x="3263900" y="5113338"/>
          <p14:tracePt t="62154" x="3263900" y="5119688"/>
          <p14:tracePt t="62178" x="3263900" y="5126038"/>
          <p14:tracePt t="62186" x="3270250" y="5132388"/>
          <p14:tracePt t="62195" x="3290888" y="5132388"/>
          <p14:tracePt t="62203" x="3303588" y="5132388"/>
          <p14:tracePt t="62212" x="3328988" y="5145088"/>
          <p14:tracePt t="62219" x="3335338" y="5145088"/>
          <p14:tracePt t="62226" x="3348038" y="5145088"/>
          <p14:tracePt t="62235" x="3354388" y="5145088"/>
          <p14:tracePt t="62254" x="3375025" y="5145088"/>
          <p14:tracePt t="62258" x="3381375" y="5145088"/>
          <p14:tracePt t="62283" x="3400425" y="5145088"/>
          <p14:tracePt t="62298" x="3406775" y="5145088"/>
          <p14:tracePt t="62306" x="3413125" y="5145088"/>
          <p14:tracePt t="62314" x="3425825" y="5138738"/>
          <p14:tracePt t="62322" x="3433763" y="5132388"/>
          <p14:tracePt t="62331" x="3452813" y="5119688"/>
          <p14:tracePt t="62338" x="3505200" y="5067300"/>
          <p14:tracePt t="62346" x="3536950" y="5027613"/>
          <p14:tracePt t="62356" x="3549650" y="4989513"/>
          <p14:tracePt t="62362" x="3562350" y="4943475"/>
          <p14:tracePt t="62372" x="3582988" y="4892675"/>
          <p14:tracePt t="62378" x="3595688" y="4859338"/>
          <p14:tracePt t="62386" x="3608388" y="4821238"/>
          <p14:tracePt t="62394" x="3621088" y="4781550"/>
          <p14:tracePt t="62403" x="3621088" y="4768850"/>
          <p14:tracePt t="62410" x="3621088" y="4743450"/>
          <p14:tracePt t="62419" x="3621088" y="4722813"/>
          <p14:tracePt t="62426" x="3621088" y="4716463"/>
          <p14:tracePt t="62437" x="3621088" y="4691063"/>
          <p14:tracePt t="62442" x="3621088" y="4678363"/>
          <p14:tracePt t="62450" x="3621088" y="4651375"/>
          <p14:tracePt t="62458" x="3621088" y="4632325"/>
          <p14:tracePt t="62467" x="3621088" y="4606925"/>
          <p14:tracePt t="62474" x="3621088" y="4579938"/>
          <p14:tracePt t="62483" x="3621088" y="4554538"/>
          <p14:tracePt t="62490" x="3621088" y="4535488"/>
          <p14:tracePt t="62499" x="3621088" y="4516438"/>
          <p14:tracePt t="62506" x="3621088" y="4483100"/>
          <p14:tracePt t="62515" x="3621088" y="4470400"/>
          <p14:tracePt t="62522" x="3608388" y="4451350"/>
          <p14:tracePt t="62530" x="3608388" y="4418013"/>
          <p14:tracePt t="62539" x="3602038" y="4392613"/>
          <p14:tracePt t="62546" x="3602038" y="4359275"/>
          <p14:tracePt t="62554" x="3595688" y="4314825"/>
          <p14:tracePt t="62562" x="3582988" y="4289425"/>
          <p14:tracePt t="62572" x="3582988" y="4275138"/>
          <p14:tracePt t="62578" x="3575050" y="4230688"/>
          <p14:tracePt t="62586" x="3575050" y="4203700"/>
          <p14:tracePt t="62595" x="3568700" y="4197350"/>
          <p14:tracePt t="62603" x="3568700" y="4184650"/>
          <p14:tracePt t="62610" x="3568700" y="4178300"/>
          <p14:tracePt t="62620" x="3556000" y="4159250"/>
          <p14:tracePt t="62637" x="3556000" y="4152900"/>
          <p14:tracePt t="62642" x="3556000" y="4140200"/>
          <p14:tracePt t="62650" x="3556000" y="4125913"/>
          <p14:tracePt t="62658" x="3556000" y="4119563"/>
          <p14:tracePt t="62669" x="3556000" y="4106863"/>
          <p14:tracePt t="62674" x="3556000" y="4081463"/>
          <p14:tracePt t="62682" x="3556000" y="4068763"/>
          <p14:tracePt t="62690" x="3556000" y="4054475"/>
          <p14:tracePt t="62698" x="3556000" y="4041775"/>
          <p14:tracePt t="62706" x="3556000" y="4016375"/>
          <p14:tracePt t="62714" x="3556000" y="4010025"/>
          <p14:tracePt t="62723" x="3556000" y="3997325"/>
          <p14:tracePt t="62731" x="3556000" y="3976688"/>
          <p14:tracePt t="62739" x="3556000" y="3970338"/>
          <p14:tracePt t="62906" x="3556000" y="3997325"/>
          <p14:tracePt t="62915" x="3556000" y="4022725"/>
          <p14:tracePt t="62922" x="3556000" y="4035425"/>
          <p14:tracePt t="62931" x="3556000" y="4081463"/>
          <p14:tracePt t="62940" x="3556000" y="4113213"/>
          <p14:tracePt t="62947" x="3556000" y="4140200"/>
          <p14:tracePt t="62954" x="3556000" y="4184650"/>
          <p14:tracePt t="62962" x="3556000" y="4203700"/>
          <p14:tracePt t="62970" x="3556000" y="4230688"/>
          <p14:tracePt t="62978" x="3556000" y="4262438"/>
          <p14:tracePt t="62987" x="3556000" y="4289425"/>
          <p14:tracePt t="62994" x="3556000" y="4302125"/>
          <p14:tracePt t="63003" x="3556000" y="4321175"/>
          <p14:tracePt t="63010" x="3556000" y="4340225"/>
          <p14:tracePt t="63019" x="3556000" y="4346575"/>
          <p14:tracePt t="63025" x="3556000" y="4367213"/>
          <p14:tracePt t="63035" x="3556000" y="4386263"/>
          <p14:tracePt t="63042" x="3556000" y="4392613"/>
          <p14:tracePt t="63050" x="3556000" y="4405313"/>
          <p14:tracePt t="63058" x="3556000" y="4411663"/>
          <p14:tracePt t="63068" x="3556000" y="4418013"/>
          <p14:tracePt t="63074" x="3556000" y="4430713"/>
          <p14:tracePt t="63082" x="3556000" y="4457700"/>
          <p14:tracePt t="63090" x="3556000" y="4470400"/>
          <p14:tracePt t="63100" x="3556000" y="4489450"/>
          <p14:tracePt t="63106" x="3556000" y="4502150"/>
          <p14:tracePt t="63114" x="3556000" y="4508500"/>
          <p14:tracePt t="63122" x="3556000" y="4529138"/>
          <p14:tracePt t="63130" x="3556000" y="4535488"/>
          <p14:tracePt t="63139" x="3562350" y="4541838"/>
          <p14:tracePt t="63146" x="3562350" y="4554538"/>
          <p14:tracePt t="63155" x="3562350" y="4560888"/>
          <p14:tracePt t="63162" x="3562350" y="4579938"/>
          <p14:tracePt t="63171" x="3562350" y="4587875"/>
          <p14:tracePt t="63178" x="3562350" y="4600575"/>
          <p14:tracePt t="63194" x="3568700" y="4606925"/>
          <p14:tracePt t="63210" x="3568700" y="4619625"/>
          <p14:tracePt t="63220" x="3568700" y="4625975"/>
          <p14:tracePt t="63226" x="3568700" y="4638675"/>
          <p14:tracePt t="63237" x="3568700" y="4645025"/>
          <p14:tracePt t="63242" x="3568700" y="4665663"/>
          <p14:tracePt t="63250" x="3568700" y="4678363"/>
          <p14:tracePt t="63258" x="3568700" y="4703763"/>
          <p14:tracePt t="63267" x="3568700" y="4716463"/>
          <p14:tracePt t="63274" x="3568700" y="4743450"/>
          <p14:tracePt t="63282" x="3575050" y="4768850"/>
          <p14:tracePt t="63290" x="3575050" y="4794250"/>
          <p14:tracePt t="63300" x="3602038" y="4821238"/>
          <p14:tracePt t="63306" x="3602038" y="4833938"/>
          <p14:tracePt t="63314" x="3602038" y="4840288"/>
          <p14:tracePt t="63322" x="3621088" y="4872038"/>
          <p14:tracePt t="63330" x="3621088" y="4878388"/>
          <p14:tracePt t="63337" x="3633788" y="4892675"/>
          <p14:tracePt t="63346" x="3640138" y="4899025"/>
          <p14:tracePt t="63353" x="3646488" y="4911725"/>
          <p14:tracePt t="63362" x="3654425" y="4918075"/>
          <p14:tracePt t="63369" x="3660775" y="4924425"/>
          <p14:tracePt t="63459" x="3667125" y="4930775"/>
          <p14:tracePt t="63469" x="3673475" y="4937125"/>
          <p14:tracePt t="63506" x="3679825" y="4937125"/>
          <p14:tracePt t="63554" x="3692525" y="4937125"/>
          <p14:tracePt t="63610" x="3673475" y="4937125"/>
          <p14:tracePt t="63619" x="3667125" y="4937125"/>
          <p14:tracePt t="63626" x="3654425" y="4937125"/>
          <p14:tracePt t="63636" x="3627438" y="4937125"/>
          <p14:tracePt t="63642" x="3621088" y="4937125"/>
          <p14:tracePt t="63651" x="3602038" y="4937125"/>
          <p14:tracePt t="63658" x="3595688" y="4937125"/>
          <p14:tracePt t="63669" x="3556000" y="4937125"/>
          <p14:tracePt t="63674" x="3530600" y="4937125"/>
          <p14:tracePt t="63682" x="3471863" y="4937125"/>
          <p14:tracePt t="63690" x="3452813" y="4937125"/>
          <p14:tracePt t="63700" x="3425825" y="4937125"/>
          <p14:tracePt t="63706" x="3400425" y="4937125"/>
          <p14:tracePt t="63714" x="3394075" y="4943475"/>
          <p14:tracePt t="63722" x="3387725" y="4943475"/>
          <p14:tracePt t="63730" x="3375025" y="4949825"/>
          <p14:tracePt t="63746" x="3368675" y="4949825"/>
          <p14:tracePt t="63755" x="3362325" y="4956175"/>
          <p14:tracePt t="63772" x="3354388" y="4964113"/>
          <p14:tracePt t="63778" x="3354388" y="4970463"/>
          <p14:tracePt t="63787" x="3354388" y="4989513"/>
          <p14:tracePt t="63794" x="3354388" y="5002213"/>
          <p14:tracePt t="63804" x="3354388" y="5027613"/>
          <p14:tracePt t="63811" x="3354388" y="5048250"/>
          <p14:tracePt t="63819" x="3362325" y="5073650"/>
          <p14:tracePt t="63826" x="3381375" y="5092700"/>
          <p14:tracePt t="63835" x="3394075" y="5105400"/>
          <p14:tracePt t="63842" x="3400425" y="5113338"/>
          <p14:tracePt t="63850" x="3419475" y="5126038"/>
          <p14:tracePt t="63858" x="3440113" y="5145088"/>
          <p14:tracePt t="63868" x="3446463" y="5151438"/>
          <p14:tracePt t="63874" x="3465513" y="5157788"/>
          <p14:tracePt t="63883" x="3471863" y="5164138"/>
          <p14:tracePt t="63900" x="3478213" y="5164138"/>
          <p14:tracePt t="63914" x="3484563" y="5164138"/>
          <p14:tracePt t="63946" x="3497263" y="5164138"/>
          <p14:tracePt t="63971" x="3511550" y="5157788"/>
          <p14:tracePt t="63978" x="3517900" y="5151438"/>
          <p14:tracePt t="63986" x="3524250" y="5119688"/>
          <p14:tracePt t="63994" x="3524250" y="5092700"/>
          <p14:tracePt t="64003" x="3524250" y="5060950"/>
          <p14:tracePt t="64010" x="3536950" y="5035550"/>
          <p14:tracePt t="64018" x="3536950" y="5008563"/>
          <p14:tracePt t="64026" x="3536950" y="4995863"/>
          <p14:tracePt t="64036" x="3536950" y="4983163"/>
          <p14:tracePt t="64052" x="3536950" y="4976813"/>
          <p14:tracePt t="64067" x="3536950" y="4970463"/>
          <p14:tracePt t="64123" x="3530600" y="4964113"/>
          <p14:tracePt t="64130" x="3524250" y="4964113"/>
          <p14:tracePt t="64138" x="3497263" y="4964113"/>
          <p14:tracePt t="64146" x="3490913" y="4964113"/>
          <p14:tracePt t="64155" x="3471863" y="4983163"/>
          <p14:tracePt t="64162" x="3452813" y="5002213"/>
          <p14:tracePt t="64171" x="3452813" y="5027613"/>
          <p14:tracePt t="64179" x="3446463" y="5060950"/>
          <p14:tracePt t="64187" x="3446463" y="5086350"/>
          <p14:tracePt t="64194" x="3446463" y="5099050"/>
          <p14:tracePt t="64204" x="3446463" y="5126038"/>
          <p14:tracePt t="64210" x="3446463" y="5138738"/>
          <p14:tracePt t="64218" x="3452813" y="5151438"/>
          <p14:tracePt t="64235" x="3459163" y="5151438"/>
          <p14:tracePt t="64242" x="3478213" y="5151438"/>
          <p14:tracePt t="64252" x="3484563" y="5151438"/>
          <p14:tracePt t="64258" x="3490913" y="5151438"/>
          <p14:tracePt t="64267" x="3497263" y="5151438"/>
          <p14:tracePt t="64274" x="3505200" y="5151438"/>
          <p14:tracePt t="64285" x="3517900" y="5151438"/>
          <p14:tracePt t="64290" x="3524250" y="5151438"/>
          <p14:tracePt t="64298" x="3536950" y="5151438"/>
          <p14:tracePt t="64306" x="3549650" y="5151438"/>
          <p14:tracePt t="64314" x="3568700" y="5138738"/>
          <p14:tracePt t="64322" x="3568700" y="5113338"/>
          <p14:tracePt t="64331" x="3568700" y="5086350"/>
          <p14:tracePt t="64340" x="3568700" y="5067300"/>
          <p14:tracePt t="64346" x="3568700" y="5027613"/>
          <p14:tracePt t="64362" x="3568700" y="5014913"/>
          <p14:tracePt t="64371" x="3568700" y="5008563"/>
          <p14:tracePt t="64403" x="3568700" y="5002213"/>
          <p14:tracePt t="64434" x="3562350" y="5002213"/>
          <p14:tracePt t="64450" x="3556000" y="5002213"/>
          <p14:tracePt t="64458" x="3543300" y="5002213"/>
          <p14:tracePt t="64466" x="3543300" y="5035550"/>
          <p14:tracePt t="64474" x="3543300" y="5060950"/>
          <p14:tracePt t="64483" x="3543300" y="5092700"/>
          <p14:tracePt t="64490" x="3543300" y="5119688"/>
          <p14:tracePt t="64498" x="3549650" y="5145088"/>
          <p14:tracePt t="64505" x="3568700" y="5164138"/>
          <p14:tracePt t="64521" x="3595688" y="5176838"/>
          <p14:tracePt t="64578" x="3608388" y="5176838"/>
          <p14:tracePt t="64618" x="3614738" y="5176838"/>
          <p14:tracePt t="64626" x="3614738" y="5151438"/>
          <p14:tracePt t="64634" x="3602038" y="5126038"/>
          <p14:tracePt t="64642" x="3582988" y="5086350"/>
          <p14:tracePt t="64651" x="3568700" y="5060950"/>
          <p14:tracePt t="64658" x="3562350" y="5054600"/>
          <p14:tracePt t="64674" x="3556000" y="5048250"/>
          <p14:tracePt t="64706" x="3543300" y="5048250"/>
          <p14:tracePt t="64715" x="3536950" y="5048250"/>
          <p14:tracePt t="64724" x="3524250" y="5048250"/>
          <p14:tracePt t="64730" x="3497263" y="5067300"/>
          <p14:tracePt t="64739" x="3465513" y="5092700"/>
          <p14:tracePt t="64746" x="3446463" y="5157788"/>
          <p14:tracePt t="64756" x="3446463" y="5176838"/>
          <p14:tracePt t="64762" x="3440113" y="5197475"/>
          <p14:tracePt t="64771" x="3440113" y="5222875"/>
          <p14:tracePt t="64778" x="3440113" y="5235575"/>
          <p14:tracePt t="64787" x="3440113" y="5241925"/>
          <p14:tracePt t="64795" x="3440113" y="5248275"/>
          <p14:tracePt t="64812" x="3452813" y="5248275"/>
          <p14:tracePt t="64818" x="3459163" y="5248275"/>
          <p14:tracePt t="64826" x="3465513" y="5248275"/>
          <p14:tracePt t="64835" x="3478213" y="5248275"/>
          <p14:tracePt t="64842" x="3505200" y="5248275"/>
          <p14:tracePt t="64850" x="3511550" y="5248275"/>
          <p14:tracePt t="64858" x="3524250" y="5248275"/>
          <p14:tracePt t="64866" x="3530600" y="5248275"/>
          <p14:tracePt t="64873" x="3549650" y="5248275"/>
          <p14:tracePt t="64887" x="3556000" y="5235575"/>
          <p14:tracePt t="64890" x="3556000" y="5222875"/>
          <p14:tracePt t="64898" x="3556000" y="5184775"/>
          <p14:tracePt t="64905" x="3556000" y="5170488"/>
          <p14:tracePt t="64914" x="3556000" y="5157788"/>
          <p14:tracePt t="65010" x="3556000" y="5176838"/>
          <p14:tracePt t="65018" x="3556000" y="5203825"/>
          <p14:tracePt t="65026" x="3556000" y="5216525"/>
          <p14:tracePt t="65042" x="3556000" y="5229225"/>
          <p14:tracePt t="65050" x="3575050" y="5248275"/>
          <p14:tracePt t="65074" x="3595688" y="5248275"/>
          <p14:tracePt t="65098" x="3608388" y="5248275"/>
          <p14:tracePt t="65105" x="3614738" y="5248275"/>
          <p14:tracePt t="65115" x="3633788" y="5241925"/>
          <p14:tracePt t="65121" x="3646488" y="5222875"/>
          <p14:tracePt t="65130" x="3654425" y="5191125"/>
          <p14:tracePt t="65137" x="3654425" y="5157788"/>
          <p14:tracePt t="65146" x="3654425" y="5132388"/>
          <p14:tracePt t="65154" x="3654425" y="5099050"/>
          <p14:tracePt t="65162" x="3654425" y="5086350"/>
          <p14:tracePt t="65170" x="3654425" y="5080000"/>
          <p14:tracePt t="65185" x="3654425" y="5073650"/>
          <p14:tracePt t="65242" x="3646488" y="5073650"/>
          <p14:tracePt t="65250" x="3640138" y="5073650"/>
          <p14:tracePt t="65284" x="3633788" y="5073650"/>
          <p14:tracePt t="65306" x="3621088" y="5073650"/>
          <p14:tracePt t="65562" x="3614738" y="5067300"/>
          <p14:tracePt t="65618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>
            <a:extLst>
              <a:ext uri="{FF2B5EF4-FFF2-40B4-BE49-F238E27FC236}">
                <a16:creationId xmlns:a16="http://schemas.microsoft.com/office/drawing/2014/main" id="{0E86D5F3-BF30-4554-906C-E34DA6FCD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169863"/>
            <a:ext cx="6873875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B9598AF1-1897-44ED-B179-634095D8EA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800" y="149225"/>
            <a:ext cx="5868988" cy="642938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Ruční nanášení biovrstev</a:t>
            </a:r>
            <a:endParaRPr lang="en-US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C518892F-94F5-4F36-89F3-5AF6AFF8E5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29113" y="5205413"/>
            <a:ext cx="4516437" cy="862012"/>
          </a:xfrm>
          <a:solidFill>
            <a:srgbClr val="FFCCCC"/>
          </a:solidFill>
        </p:spPr>
        <p:txBody>
          <a:bodyPr/>
          <a:lstStyle/>
          <a:p>
            <a:pPr eaLnBrk="1" hangingPunct="1">
              <a:defRPr/>
            </a:pPr>
            <a:r>
              <a:rPr lang="cs-CZ">
                <a:effectLst>
                  <a:outerShdw blurRad="38100" dist="38100" dir="2700000" algn="tl">
                    <a:srgbClr val="FFFFFF"/>
                  </a:outerShdw>
                </a:effectLst>
              </a:rPr>
              <a:t>cca 1 </a:t>
            </a: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µ</a:t>
            </a:r>
            <a:r>
              <a:rPr lang="cs-CZ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l kapka na elektrodu o průměru 1 mm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pic>
        <p:nvPicPr>
          <p:cNvPr id="10245" name="Picture 4">
            <a:extLst>
              <a:ext uri="{FF2B5EF4-FFF2-40B4-BE49-F238E27FC236}">
                <a16:creationId xmlns:a16="http://schemas.microsoft.com/office/drawing/2014/main" id="{2DB578F5-DDA4-4528-A413-F554036F3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895350"/>
            <a:ext cx="3751263" cy="5308600"/>
          </a:xfrm>
          <a:prstGeom prst="rect">
            <a:avLst/>
          </a:prstGeom>
          <a:noFill/>
          <a:ln w="381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341DC3-4C03-4ADE-B140-AFA1CEE80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54"/>
    </mc:Choice>
    <mc:Fallback>
      <p:transition spd="slow" advTm="29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85" x="2751138" y="2465388"/>
          <p14:tracePt t="9039" x="2751138" y="2459038"/>
          <p14:tracePt t="9062" x="2744788" y="2459038"/>
          <p14:tracePt t="9070" x="2725738" y="2459038"/>
          <p14:tracePt t="9078" x="2713038" y="2446338"/>
          <p14:tracePt t="9086" x="2700338" y="2439988"/>
          <p14:tracePt t="9094" x="2679700" y="2433638"/>
          <p14:tracePt t="9102" x="2673350" y="2433638"/>
          <p14:tracePt t="9110" x="2660650" y="2427288"/>
          <p14:tracePt t="9118" x="2647950" y="2419350"/>
          <p14:tracePt t="9126" x="2622550" y="2406650"/>
          <p14:tracePt t="9134" x="2608263" y="2406650"/>
          <p14:tracePt t="9145" x="2601913" y="2406650"/>
          <p14:tracePt t="9150" x="2595563" y="2406650"/>
          <p14:tracePt t="9157" x="2589213" y="2406650"/>
          <p14:tracePt t="9174" x="2582863" y="2406650"/>
          <p14:tracePt t="9182" x="2576513" y="2406650"/>
          <p14:tracePt t="9190" x="2570163" y="2406650"/>
          <p14:tracePt t="9198" x="2557463" y="2406650"/>
          <p14:tracePt t="9207" x="2551113" y="2406650"/>
          <p14:tracePt t="9214" x="2530475" y="2406650"/>
          <p14:tracePt t="9222" x="2517775" y="2406650"/>
          <p14:tracePt t="9230" x="2505075" y="2406650"/>
          <p14:tracePt t="9239" x="2492375" y="2406650"/>
          <p14:tracePt t="9247" x="2473325" y="2406650"/>
          <p14:tracePt t="9254" x="2459038" y="2406650"/>
          <p14:tracePt t="9263" x="2446338" y="2406650"/>
          <p14:tracePt t="9270" x="2439988" y="2406650"/>
          <p14:tracePt t="9279" x="2427288" y="2406650"/>
          <p14:tracePt t="9286" x="2420938" y="2406650"/>
          <p14:tracePt t="9294" x="2393950" y="2406650"/>
          <p14:tracePt t="9302" x="2374900" y="2419350"/>
          <p14:tracePt t="9310" x="2324100" y="2446338"/>
          <p14:tracePt t="9318" x="2284413" y="2478088"/>
          <p14:tracePt t="9328" x="2265363" y="2505075"/>
          <p14:tracePt t="9334" x="2252663" y="2517775"/>
          <p14:tracePt t="9343" x="2219325" y="2568575"/>
          <p14:tracePt t="9350" x="2200275" y="2608263"/>
          <p14:tracePt t="9358" x="2193925" y="2654300"/>
          <p14:tracePt t="9366" x="2173288" y="2673350"/>
          <p14:tracePt t="9376" x="2166938" y="2698750"/>
          <p14:tracePt t="9383" x="2160588" y="2732088"/>
          <p14:tracePt t="9390" x="2160588" y="2757488"/>
          <p14:tracePt t="9399" x="2160588" y="2782888"/>
          <p14:tracePt t="9408" x="2160588" y="2797175"/>
          <p14:tracePt t="9415" x="2173288" y="2809875"/>
          <p14:tracePt t="9422" x="2200275" y="2822575"/>
          <p14:tracePt t="9430" x="2219325" y="2835275"/>
          <p14:tracePt t="9438" x="2232025" y="2841625"/>
          <p14:tracePt t="9446" x="2271713" y="2854325"/>
          <p14:tracePt t="9454" x="2278063" y="2854325"/>
          <p14:tracePt t="9463" x="2297113" y="2860675"/>
          <p14:tracePt t="9470" x="2330450" y="2867025"/>
          <p14:tracePt t="9478" x="2336800" y="2867025"/>
          <p14:tracePt t="9486" x="2343150" y="2867025"/>
          <p14:tracePt t="9494" x="2368550" y="2867025"/>
          <p14:tracePt t="9502" x="2387600" y="2867025"/>
          <p14:tracePt t="9510" x="2408238" y="2867025"/>
          <p14:tracePt t="9518" x="2420938" y="2867025"/>
          <p14:tracePt t="9528" x="2433638" y="2867025"/>
          <p14:tracePt t="9534" x="2452688" y="2860675"/>
          <p14:tracePt t="9542" x="2465388" y="2835275"/>
          <p14:tracePt t="9550" x="2465388" y="2822575"/>
          <p14:tracePt t="9558" x="2465388" y="2797175"/>
          <p14:tracePt t="9566" x="2479675" y="2770188"/>
          <p14:tracePt t="9576" x="2479675" y="2744788"/>
          <p14:tracePt t="9582" x="2479675" y="2732088"/>
          <p14:tracePt t="9590" x="2486025" y="2705100"/>
          <p14:tracePt t="9599" x="2486025" y="2692400"/>
          <p14:tracePt t="9608" x="2486025" y="2679700"/>
          <p14:tracePt t="9614" x="2486025" y="2673350"/>
          <p14:tracePt t="9622" x="2486025" y="2647950"/>
          <p14:tracePt t="9631" x="2486025" y="2633663"/>
          <p14:tracePt t="9638" x="2486025" y="2620963"/>
          <p14:tracePt t="9646" x="2486025" y="2608263"/>
          <p14:tracePt t="9654" x="2486025" y="2582863"/>
          <p14:tracePt t="9662" x="2486025" y="2568575"/>
          <p14:tracePt t="9670" x="2473325" y="2549525"/>
          <p14:tracePt t="9678" x="2473325" y="2536825"/>
          <p14:tracePt t="9686" x="2459038" y="2517775"/>
          <p14:tracePt t="9694" x="2452688" y="2511425"/>
          <p14:tracePt t="9702" x="2446338" y="2505075"/>
          <p14:tracePt t="9726" x="2439988" y="2505075"/>
          <p14:tracePt t="9734" x="2433638" y="2505075"/>
          <p14:tracePt t="9742" x="2420938" y="2505075"/>
          <p14:tracePt t="9750" x="2408238" y="2505075"/>
          <p14:tracePt t="9760" x="2401888" y="2505075"/>
          <p14:tracePt t="9766" x="2374900" y="2505075"/>
          <p14:tracePt t="9774" x="2362200" y="2511425"/>
          <p14:tracePt t="9782" x="2355850" y="2517775"/>
          <p14:tracePt t="9791" x="2349500" y="2536825"/>
          <p14:tracePt t="9799" x="2349500" y="2562225"/>
          <p14:tracePt t="9806" x="2349500" y="2582863"/>
          <p14:tracePt t="9814" x="2349500" y="2608263"/>
          <p14:tracePt t="9822" x="2374900" y="2627313"/>
          <p14:tracePt t="9832" x="2387600" y="2640013"/>
          <p14:tracePt t="9838" x="2414588" y="2654300"/>
          <p14:tracePt t="9847" x="2433638" y="2660650"/>
          <p14:tracePt t="9854" x="2452688" y="2667000"/>
          <p14:tracePt t="9865" x="2479675" y="2667000"/>
          <p14:tracePt t="9870" x="2505075" y="2667000"/>
          <p14:tracePt t="9878" x="2530475" y="2673350"/>
          <p14:tracePt t="9886" x="2551113" y="2673350"/>
          <p14:tracePt t="9894" x="2570163" y="2673350"/>
          <p14:tracePt t="9902" x="2576513" y="2673350"/>
          <p14:tracePt t="9910" x="2582863" y="2673350"/>
          <p14:tracePt t="9918" x="2589213" y="2673350"/>
          <p14:tracePt t="9934" x="2595563" y="2673350"/>
          <p14:tracePt t="9942" x="2595563" y="2667000"/>
          <p14:tracePt t="9950" x="2595563" y="2647950"/>
          <p14:tracePt t="9960" x="2582863" y="2620963"/>
          <p14:tracePt t="9966" x="2570163" y="2595563"/>
          <p14:tracePt t="9974" x="2551113" y="2562225"/>
          <p14:tracePt t="9983" x="2543175" y="2562225"/>
          <p14:tracePt t="9992" x="2530475" y="2543175"/>
          <p14:tracePt t="9998" x="2524125" y="2536825"/>
          <p14:tracePt t="10006" x="2505075" y="2530475"/>
          <p14:tracePt t="10014" x="2492375" y="2524125"/>
          <p14:tracePt t="10022" x="2465388" y="2517775"/>
          <p14:tracePt t="10032" x="2433638" y="2498725"/>
          <p14:tracePt t="10037" x="2408238" y="2490788"/>
          <p14:tracePt t="10046" x="2381250" y="2490788"/>
          <p14:tracePt t="10054" x="2355850" y="2484438"/>
          <p14:tracePt t="10061" x="2330450" y="2471738"/>
          <p14:tracePt t="10070" x="2284413" y="2471738"/>
          <p14:tracePt t="10078" x="2238375" y="2471738"/>
          <p14:tracePt t="10086" x="2212975" y="2471738"/>
          <p14:tracePt t="10093" x="2181225" y="2471738"/>
          <p14:tracePt t="10102" x="2135188" y="2478088"/>
          <p14:tracePt t="10110" x="2070100" y="2511425"/>
          <p14:tracePt t="10118" x="2032000" y="2517775"/>
          <p14:tracePt t="10126" x="1966913" y="2549525"/>
          <p14:tracePt t="10134" x="1927225" y="2568575"/>
          <p14:tracePt t="10142" x="1874838" y="2614613"/>
          <p14:tracePt t="10150" x="1824038" y="2647950"/>
          <p14:tracePt t="10158" x="1797050" y="2667000"/>
          <p14:tracePt t="10165" x="1758950" y="2692400"/>
          <p14:tracePt t="10174" x="1739900" y="2705100"/>
          <p14:tracePt t="10181" x="1731963" y="2711450"/>
          <p14:tracePt t="10197" x="1719263" y="2732088"/>
          <p14:tracePt t="10213" x="1712913" y="2738438"/>
          <p14:tracePt t="10222" x="1706563" y="2744788"/>
          <p14:tracePt t="10230" x="1700213" y="2751138"/>
          <p14:tracePt t="10238" x="1693863" y="2757488"/>
          <p14:tracePt t="10247" x="1681163" y="2776538"/>
          <p14:tracePt t="10254" x="1674813" y="2789238"/>
          <p14:tracePt t="10264" x="1654175" y="2816225"/>
          <p14:tracePt t="10270" x="1647825" y="2841625"/>
          <p14:tracePt t="10278" x="1647825" y="2867025"/>
          <p14:tracePt t="10286" x="1647825" y="2894013"/>
          <p14:tracePt t="10294" x="1647825" y="2906713"/>
          <p14:tracePt t="10302" x="1647825" y="2932113"/>
          <p14:tracePt t="10310" x="1647825" y="2938463"/>
          <p14:tracePt t="10318" x="1647825" y="2959100"/>
          <p14:tracePt t="10326" x="1654175" y="2965450"/>
          <p14:tracePt t="10334" x="1668463" y="2978150"/>
          <p14:tracePt t="10342" x="1687513" y="2984500"/>
          <p14:tracePt t="10358" x="1719263" y="2984500"/>
          <p14:tracePt t="10366" x="1746250" y="3003550"/>
          <p14:tracePt t="10374" x="1758950" y="3009900"/>
          <p14:tracePt t="10383" x="1771650" y="3016250"/>
          <p14:tracePt t="10390" x="1778000" y="3024188"/>
          <p14:tracePt t="10398" x="1797050" y="3036888"/>
          <p14:tracePt t="10407" x="1811338" y="3043238"/>
          <p14:tracePt t="10415" x="1824038" y="3049588"/>
          <p14:tracePt t="10432" x="1830388" y="3055938"/>
          <p14:tracePt t="10446" x="1836738" y="3055938"/>
          <p14:tracePt t="10470" x="1843088" y="3055938"/>
          <p14:tracePt t="10478" x="1849438" y="3055938"/>
          <p14:tracePt t="10486" x="1855788" y="3055938"/>
          <p14:tracePt t="10502" x="1882775" y="3055938"/>
          <p14:tracePt t="10510" x="1895475" y="3055938"/>
          <p14:tracePt t="10518" x="1901825" y="3055938"/>
          <p14:tracePt t="10527" x="1914525" y="3055938"/>
          <p14:tracePt t="10535" x="1933575" y="3049588"/>
          <p14:tracePt t="10542" x="1939925" y="3049588"/>
          <p14:tracePt t="10550" x="1952625" y="3043238"/>
          <p14:tracePt t="10558" x="1960563" y="3036888"/>
          <p14:tracePt t="10566" x="1966913" y="3030538"/>
          <p14:tracePt t="10582" x="1979613" y="3009900"/>
          <p14:tracePt t="10591" x="1985963" y="3003550"/>
          <p14:tracePt t="10632" x="1992313" y="2997200"/>
          <p14:tracePt t="10686" x="1992313" y="2990850"/>
          <p14:tracePt t="10695" x="1985963" y="2990850"/>
          <p14:tracePt t="10702" x="1979613" y="2990850"/>
          <p14:tracePt t="10710" x="1966913" y="2997200"/>
          <p14:tracePt t="10718" x="1946275" y="3016250"/>
          <p14:tracePt t="10726" x="1933575" y="3030538"/>
          <p14:tracePt t="10736" x="1908175" y="3049588"/>
          <p14:tracePt t="10742" x="1901825" y="3062288"/>
          <p14:tracePt t="10750" x="1882775" y="3087688"/>
          <p14:tracePt t="10758" x="1882775" y="3095625"/>
          <p14:tracePt t="10767" x="1882775" y="3127375"/>
          <p14:tracePt t="10774" x="1874838" y="3152775"/>
          <p14:tracePt t="10782" x="1874838" y="3179763"/>
          <p14:tracePt t="10790" x="1874838" y="3211513"/>
          <p14:tracePt t="10798" x="1874838" y="3236913"/>
          <p14:tracePt t="10806" x="1874838" y="3251200"/>
          <p14:tracePt t="10815" x="1874838" y="3276600"/>
          <p14:tracePt t="10822" x="1882775" y="3295650"/>
          <p14:tracePt t="10832" x="1889125" y="3302000"/>
          <p14:tracePt t="10838" x="1914525" y="3322638"/>
          <p14:tracePt t="10846" x="1927225" y="3335338"/>
          <p14:tracePt t="10854" x="1946275" y="3354388"/>
          <p14:tracePt t="10864" x="1992313" y="3379788"/>
          <p14:tracePt t="10870" x="2017713" y="3406775"/>
          <p14:tracePt t="10879" x="2063750" y="3451225"/>
          <p14:tracePt t="10888" x="2103438" y="3471863"/>
          <p14:tracePt t="10894" x="2154238" y="3497263"/>
          <p14:tracePt t="10902" x="2206625" y="3529013"/>
          <p14:tracePt t="10910" x="2271713" y="3556000"/>
          <p14:tracePt t="10918" x="2324100" y="3562350"/>
          <p14:tracePt t="10926" x="2387600" y="3587750"/>
          <p14:tracePt t="10933" x="2433638" y="3594100"/>
          <p14:tracePt t="10941" x="2473325" y="3594100"/>
          <p14:tracePt t="10950" x="2505075" y="3594100"/>
          <p14:tracePt t="10958" x="2530475" y="3594100"/>
          <p14:tracePt t="10965" x="2563813" y="3594100"/>
          <p14:tracePt t="10974" x="2608263" y="3594100"/>
          <p14:tracePt t="10981" x="2628900" y="3594100"/>
          <p14:tracePt t="10990" x="2667000" y="3594100"/>
          <p14:tracePt t="10998" x="2700338" y="3581400"/>
          <p14:tracePt t="11008" x="2763838" y="3562350"/>
          <p14:tracePt t="11013" x="2803525" y="3529013"/>
          <p14:tracePt t="11022" x="2843213" y="3509963"/>
          <p14:tracePt t="11031" x="2900363" y="3471863"/>
          <p14:tracePt t="11038" x="2914650" y="3444875"/>
          <p14:tracePt t="11049" x="2933700" y="3438525"/>
          <p14:tracePt t="11053" x="2946400" y="3419475"/>
          <p14:tracePt t="11062" x="2952750" y="3413125"/>
          <p14:tracePt t="11070" x="2978150" y="3400425"/>
          <p14:tracePt t="11078" x="2984500" y="3394075"/>
          <p14:tracePt t="11085" x="3005138" y="3379788"/>
          <p14:tracePt t="11094" x="3024188" y="3360738"/>
          <p14:tracePt t="11101" x="3036888" y="3348038"/>
          <p14:tracePt t="11110" x="3055938" y="3328988"/>
          <p14:tracePt t="11118" x="3070225" y="3302000"/>
          <p14:tracePt t="11126" x="3089275" y="3289300"/>
          <p14:tracePt t="11133" x="3095625" y="3270250"/>
          <p14:tracePt t="11142" x="3095625" y="3251200"/>
          <p14:tracePt t="11149" x="3095625" y="3224213"/>
          <p14:tracePt t="11158" x="3101975" y="3205163"/>
          <p14:tracePt t="11165" x="3101975" y="3186113"/>
          <p14:tracePt t="11174" x="3101975" y="3159125"/>
          <p14:tracePt t="11181" x="3101975" y="3146425"/>
          <p14:tracePt t="11190" x="3101975" y="3140075"/>
          <p14:tracePt t="11198" x="3101975" y="3108325"/>
          <p14:tracePt t="11206" x="3095625" y="3095625"/>
          <p14:tracePt t="11214" x="3076575" y="3081338"/>
          <p14:tracePt t="11222" x="3049588" y="3068638"/>
          <p14:tracePt t="11238" x="3043238" y="3062288"/>
          <p14:tracePt t="11249" x="3036888" y="3062288"/>
          <p14:tracePt t="11254" x="3030538" y="3062288"/>
          <p14:tracePt t="11262" x="3017838" y="3062288"/>
          <p14:tracePt t="11280" x="2992438" y="3055938"/>
          <p14:tracePt t="11294" x="2984500" y="3055938"/>
          <p14:tracePt t="11302" x="2971800" y="3055938"/>
          <p14:tracePt t="11318" x="2965450" y="3055938"/>
          <p14:tracePt t="11326" x="2959100" y="3055938"/>
          <p14:tracePt t="11334" x="2952750" y="3055938"/>
          <p14:tracePt t="11342" x="2940050" y="3055938"/>
          <p14:tracePt t="11350" x="2933700" y="3055938"/>
          <p14:tracePt t="11359" x="2914650" y="3055938"/>
          <p14:tracePt t="11367" x="2906713" y="3062288"/>
          <p14:tracePt t="11374" x="2894013" y="3074988"/>
          <p14:tracePt t="11382" x="2894013" y="3081338"/>
          <p14:tracePt t="11390" x="2894013" y="3095625"/>
          <p14:tracePt t="11399" x="2894013" y="3121025"/>
          <p14:tracePt t="11406" x="2894013" y="3133725"/>
          <p14:tracePt t="11415" x="2894013" y="3159125"/>
          <p14:tracePt t="11421" x="2894013" y="3173413"/>
          <p14:tracePt t="11430" x="2894013" y="3186113"/>
          <p14:tracePt t="11438" x="2894013" y="3192463"/>
          <p14:tracePt t="11448" x="2900363" y="3217863"/>
          <p14:tracePt t="11461" x="2914650" y="3230563"/>
          <p14:tracePt t="11470" x="2921000" y="3236913"/>
          <p14:tracePt t="11478" x="2946400" y="3244850"/>
          <p14:tracePt t="11486" x="2959100" y="3244850"/>
          <p14:tracePt t="11494" x="2965450" y="3251200"/>
          <p14:tracePt t="11502" x="2971800" y="3257550"/>
          <p14:tracePt t="11509" x="2978150" y="3257550"/>
          <p14:tracePt t="11534" x="2984500" y="3257550"/>
          <p14:tracePt t="11542" x="2992438" y="3257550"/>
          <p14:tracePt t="11550" x="3005138" y="3263900"/>
          <p14:tracePt t="11558" x="3017838" y="3263900"/>
          <p14:tracePt t="11567" x="3024188" y="3263900"/>
          <p14:tracePt t="11574" x="3036888" y="3263900"/>
          <p14:tracePt t="11581" x="3055938" y="3263900"/>
          <p14:tracePt t="11590" x="3070225" y="3263900"/>
          <p14:tracePt t="11606" x="3070225" y="3236913"/>
          <p14:tracePt t="11614" x="3070225" y="3217863"/>
          <p14:tracePt t="11622" x="3070225" y="3192463"/>
          <p14:tracePt t="11630" x="3070225" y="3165475"/>
          <p14:tracePt t="11647" x="3070225" y="3159125"/>
          <p14:tracePt t="11654" x="3070225" y="3140075"/>
          <p14:tracePt t="11662" x="3063875" y="3133725"/>
          <p14:tracePt t="11670" x="3049588" y="3121025"/>
          <p14:tracePt t="11679" x="3030538" y="3101975"/>
          <p14:tracePt t="11694" x="2998788" y="3081338"/>
          <p14:tracePt t="11711" x="2978150" y="3068638"/>
          <p14:tracePt t="11718" x="2971800" y="3068638"/>
          <p14:tracePt t="11726" x="2965450" y="3062288"/>
          <p14:tracePt t="11735" x="2959100" y="3062288"/>
          <p14:tracePt t="11742" x="2946400" y="3055938"/>
          <p14:tracePt t="11774" x="2940050" y="3055938"/>
          <p14:tracePt t="11782" x="2927350" y="3055938"/>
          <p14:tracePt t="11790" x="2921000" y="3055938"/>
          <p14:tracePt t="11799" x="2906713" y="3055938"/>
          <p14:tracePt t="11806" x="2881313" y="3055938"/>
          <p14:tracePt t="11816" x="2874963" y="3055938"/>
          <p14:tracePt t="11822" x="2862263" y="3055938"/>
          <p14:tracePt t="11832" x="2843213" y="3081338"/>
          <p14:tracePt t="11837" x="2835275" y="3087688"/>
          <p14:tracePt t="11849" x="2828925" y="3101975"/>
          <p14:tracePt t="11854" x="2828925" y="3114675"/>
          <p14:tracePt t="11862" x="2828925" y="3127375"/>
          <p14:tracePt t="11870" x="2828925" y="3152775"/>
          <p14:tracePt t="11880" x="2828925" y="3159125"/>
          <p14:tracePt t="11886" x="2828925" y="3173413"/>
          <p14:tracePt t="11894" x="2849563" y="3192463"/>
          <p14:tracePt t="11902" x="2862263" y="3192463"/>
          <p14:tracePt t="11911" x="2868613" y="3198813"/>
          <p14:tracePt t="11918" x="2881313" y="3205163"/>
          <p14:tracePt t="11926" x="2887663" y="3205163"/>
          <p14:tracePt t="11934" x="2914650" y="3211513"/>
          <p14:tracePt t="11942" x="2921000" y="3211513"/>
          <p14:tracePt t="11949" x="2940050" y="3211513"/>
          <p14:tracePt t="11957" x="2946400" y="3217863"/>
          <p14:tracePt t="11965" x="2959100" y="3217863"/>
          <p14:tracePt t="11974" x="2971800" y="3217863"/>
          <p14:tracePt t="11982" x="2998788" y="3217863"/>
          <p14:tracePt t="11990" x="3005138" y="3217863"/>
          <p14:tracePt t="11998" x="3017838" y="3217863"/>
          <p14:tracePt t="12008" x="3024188" y="3217863"/>
          <p14:tracePt t="12015" x="3036888" y="3205163"/>
          <p14:tracePt t="12038" x="3036888" y="3192463"/>
          <p14:tracePt t="12238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>
            <a:extLst>
              <a:ext uri="{FF2B5EF4-FFF2-40B4-BE49-F238E27FC236}">
                <a16:creationId xmlns:a16="http://schemas.microsoft.com/office/drawing/2014/main" id="{BD325E46-3D37-4033-A9DC-3886C546F7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398463"/>
            <a:ext cx="2932113" cy="531812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Litografie</a:t>
            </a:r>
          </a:p>
        </p:txBody>
      </p:sp>
      <p:sp>
        <p:nvSpPr>
          <p:cNvPr id="29699" name="Rectangle 1027">
            <a:extLst>
              <a:ext uri="{FF2B5EF4-FFF2-40B4-BE49-F238E27FC236}">
                <a16:creationId xmlns:a16="http://schemas.microsoft.com/office/drawing/2014/main" id="{2E2AE4DE-E5A0-4310-9FB1-56AB65578F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2100" y="3951288"/>
            <a:ext cx="8851900" cy="2492375"/>
          </a:xfrm>
        </p:spPr>
        <p:txBody>
          <a:bodyPr/>
          <a:lstStyle/>
          <a:p>
            <a:pPr eaLnBrk="1" hangingPunct="1">
              <a:defRPr/>
            </a:pPr>
            <a:r>
              <a:rPr lang="cs-CZ" sz="2000"/>
              <a:t>techniky přenosu kopie výchozího motivu („</a:t>
            </a:r>
            <a:r>
              <a:rPr lang="en-US" sz="2000"/>
              <a:t>master pattern</a:t>
            </a:r>
            <a:r>
              <a:rPr lang="cs-CZ" sz="2000"/>
              <a:t>“) na povrch pevného materiálu</a:t>
            </a:r>
          </a:p>
          <a:p>
            <a:pPr eaLnBrk="1" hangingPunct="1">
              <a:defRPr/>
            </a:pPr>
            <a:r>
              <a:rPr lang="cs-CZ" sz="2000"/>
              <a:t>tenkovrstvá technologie nejen pro výrobu základního chemického sensoru, ale i mikroanalytických systémů, jakési miniaturní laboratoře na povrchu čipu</a:t>
            </a:r>
          </a:p>
          <a:p>
            <a:pPr eaLnBrk="1" hangingPunct="1">
              <a:defRPr/>
            </a:pPr>
            <a:r>
              <a:rPr lang="cs-CZ" sz="2000"/>
              <a:t>základním materiálem je křemík („silicon wafer“)</a:t>
            </a:r>
          </a:p>
        </p:txBody>
      </p:sp>
      <p:pic>
        <p:nvPicPr>
          <p:cNvPr id="11268" name="Picture 1030">
            <a:extLst>
              <a:ext uri="{FF2B5EF4-FFF2-40B4-BE49-F238E27FC236}">
                <a16:creationId xmlns:a16="http://schemas.microsoft.com/office/drawing/2014/main" id="{2E9285F5-11D3-4046-947D-046242B55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158750"/>
            <a:ext cx="49339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F9EDE5-0187-42E5-8942-3E3A2EABC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15"/>
    </mc:Choice>
    <mc:Fallback>
      <p:transition spd="slow" advTm="4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034" x="1212850" y="4852988"/>
          <p14:tracePt t="16064" x="1212850" y="4859338"/>
          <p14:tracePt t="16129" x="1220788" y="4865688"/>
          <p14:tracePt t="16137" x="1246188" y="4865688"/>
          <p14:tracePt t="16144" x="1277938" y="4865688"/>
          <p14:tracePt t="16155" x="1311275" y="4865688"/>
          <p14:tracePt t="16161" x="1336675" y="4865688"/>
          <p14:tracePt t="16169" x="1382713" y="4865688"/>
          <p14:tracePt t="16177" x="1460500" y="4865688"/>
          <p14:tracePt t="16185" x="1531938" y="4865688"/>
          <p14:tracePt t="16194" x="1616075" y="4878388"/>
          <p14:tracePt t="16201" x="1687513" y="4878388"/>
          <p14:tracePt t="16210" x="1811338" y="4878388"/>
          <p14:tracePt t="16217" x="1927225" y="4878388"/>
          <p14:tracePt t="16225" x="2063750" y="4878388"/>
          <p14:tracePt t="16233" x="2232025" y="4878388"/>
          <p14:tracePt t="16241" x="2420938" y="4892675"/>
          <p14:tracePt t="16249" x="2614613" y="4905375"/>
          <p14:tracePt t="16257" x="2778125" y="4918075"/>
          <p14:tracePt t="16265" x="2933700" y="4918075"/>
          <p14:tracePt t="16273" x="3082925" y="4943475"/>
          <p14:tracePt t="16281" x="3251200" y="4956175"/>
          <p14:tracePt t="16289" x="3400425" y="4970463"/>
          <p14:tracePt t="16296" x="3536950" y="4995863"/>
          <p14:tracePt t="16305" x="3660775" y="5021263"/>
          <p14:tracePt t="16314" x="3795713" y="5035550"/>
          <p14:tracePt t="16322" x="3919538" y="5048250"/>
          <p14:tracePt t="16328" x="4043363" y="5067300"/>
          <p14:tracePt t="16337" x="4165600" y="5080000"/>
          <p14:tracePt t="16345" x="4270375" y="5092700"/>
          <p14:tracePt t="16355" x="4394200" y="5092700"/>
          <p14:tracePt t="16361" x="4516438" y="5105400"/>
          <p14:tracePt t="16369" x="4633913" y="5105400"/>
          <p14:tracePt t="16377" x="4743450" y="5105400"/>
          <p14:tracePt t="16385" x="4860925" y="5105400"/>
          <p14:tracePt t="16394" x="4984750" y="5105400"/>
          <p14:tracePt t="16401" x="5100638" y="5105400"/>
          <p14:tracePt t="16409" x="5211763" y="5105400"/>
          <p14:tracePt t="16417" x="5302250" y="5105400"/>
          <p14:tracePt t="16425" x="5360988" y="5105400"/>
          <p14:tracePt t="16433" x="5426075" y="5105400"/>
          <p14:tracePt t="16441" x="5483225" y="5105400"/>
          <p14:tracePt t="16449" x="5510213" y="5105400"/>
          <p14:tracePt t="16456" x="5568950" y="5105400"/>
          <p14:tracePt t="16464" x="5600700" y="5105400"/>
          <p14:tracePt t="16472" x="5632450" y="5105400"/>
          <p14:tracePt t="16480" x="5653088" y="5105400"/>
          <p14:tracePt t="16488" x="5665788" y="5105400"/>
          <p14:tracePt t="16497" x="5678488" y="5105400"/>
          <p14:tracePt t="16609" x="5659438" y="5105400"/>
          <p14:tracePt t="16617" x="5638800" y="5105400"/>
          <p14:tracePt t="16625" x="5575300" y="5119688"/>
          <p14:tracePt t="16633" x="5503863" y="5119688"/>
          <p14:tracePt t="16641" x="5405438" y="5126038"/>
          <p14:tracePt t="16649" x="5289550" y="5126038"/>
          <p14:tracePt t="16656" x="5119688" y="5126038"/>
          <p14:tracePt t="16665" x="4919663" y="5126038"/>
          <p14:tracePt t="16673" x="4699000" y="5126038"/>
          <p14:tracePt t="16681" x="4510088" y="5126038"/>
          <p14:tracePt t="16689" x="4264025" y="5126038"/>
          <p14:tracePt t="16697" x="4016375" y="5126038"/>
          <p14:tracePt t="16705" x="3763963" y="5126038"/>
          <p14:tracePt t="16713" x="3549650" y="5126038"/>
          <p14:tracePt t="16721" x="3238500" y="5126038"/>
          <p14:tracePt t="16729" x="3017838" y="5126038"/>
          <p14:tracePt t="16737" x="2803525" y="5126038"/>
          <p14:tracePt t="16745" x="2654300" y="5126038"/>
          <p14:tracePt t="16754" x="2486025" y="5126038"/>
          <p14:tracePt t="16761" x="2336800" y="5126038"/>
          <p14:tracePt t="16769" x="2200275" y="5126038"/>
          <p14:tracePt t="16777" x="2082800" y="5138738"/>
          <p14:tracePt t="16785" x="2005013" y="5138738"/>
          <p14:tracePt t="16796" x="1927225" y="5138738"/>
          <p14:tracePt t="16801" x="1862138" y="5151438"/>
          <p14:tracePt t="16809" x="1830388" y="5157788"/>
          <p14:tracePt t="16817" x="1824038" y="5157788"/>
          <p14:tracePt t="16825" x="1790700" y="5164138"/>
          <p14:tracePt t="16833" x="1784350" y="5164138"/>
          <p14:tracePt t="16849" x="1778000" y="5164138"/>
          <p14:tracePt t="16945" x="1784350" y="5164138"/>
          <p14:tracePt t="16955" x="1824038" y="5157788"/>
          <p14:tracePt t="16962" x="1901825" y="5132388"/>
          <p14:tracePt t="16969" x="1992313" y="5126038"/>
          <p14:tracePt t="16978" x="2116138" y="5113338"/>
          <p14:tracePt t="16984" x="2303463" y="5099050"/>
          <p14:tracePt t="16993" x="2622550" y="5080000"/>
          <p14:tracePt t="17001" x="3017838" y="5080000"/>
          <p14:tracePt t="17009" x="3394075" y="5080000"/>
          <p14:tracePt t="17017" x="3763963" y="5080000"/>
          <p14:tracePt t="17029" x="4043363" y="5080000"/>
          <p14:tracePt t="17033" x="4348163" y="5080000"/>
          <p14:tracePt t="17041" x="4692650" y="5080000"/>
          <p14:tracePt t="17049" x="4886325" y="5086350"/>
          <p14:tracePt t="17059" x="5133975" y="5086350"/>
          <p14:tracePt t="17065" x="5302250" y="5099050"/>
          <p14:tracePt t="17073" x="5451475" y="5099050"/>
          <p14:tracePt t="17081" x="5600700" y="5099050"/>
          <p14:tracePt t="17089" x="5724525" y="5099050"/>
          <p14:tracePt t="17097" x="5815013" y="5092700"/>
          <p14:tracePt t="17105" x="5859463" y="5092700"/>
          <p14:tracePt t="17113" x="5886450" y="5086350"/>
          <p14:tracePt t="17121" x="5899150" y="5086350"/>
          <p14:tracePt t="17130" x="5905500" y="5080000"/>
          <p14:tracePt t="17226" x="5905500" y="5073650"/>
          <p14:tracePt t="17233" x="5886450" y="5073650"/>
          <p14:tracePt t="17242" x="5827713" y="5080000"/>
          <p14:tracePt t="17249" x="5737225" y="5080000"/>
          <p14:tracePt t="17257" x="5600700" y="5086350"/>
          <p14:tracePt t="17265" x="5392738" y="5086350"/>
          <p14:tracePt t="17273" x="5172075" y="5086350"/>
          <p14:tracePt t="17281" x="4892675" y="5086350"/>
          <p14:tracePt t="17289" x="4587875" y="5086350"/>
          <p14:tracePt t="17297" x="4308475" y="5086350"/>
          <p14:tracePt t="17305" x="3965575" y="5086350"/>
          <p14:tracePt t="17312" x="3595688" y="5086350"/>
          <p14:tracePt t="17320" x="3290888" y="5086350"/>
          <p14:tracePt t="17328" x="3011488" y="5086350"/>
          <p14:tracePt t="17336" x="2843213" y="5086350"/>
          <p14:tracePt t="17344" x="2679700" y="5086350"/>
          <p14:tracePt t="17352" x="2570163" y="5086350"/>
          <p14:tracePt t="17360" x="2524125" y="5086350"/>
          <p14:tracePt t="17368" x="2511425" y="5086350"/>
          <p14:tracePt t="17481" x="2536825" y="5086350"/>
          <p14:tracePt t="17489" x="2582863" y="5086350"/>
          <p14:tracePt t="17497" x="2693988" y="5086350"/>
          <p14:tracePt t="17505" x="2828925" y="5086350"/>
          <p14:tracePt t="17513" x="2978150" y="5086350"/>
          <p14:tracePt t="17521" x="3141663" y="5086350"/>
          <p14:tracePt t="17529" x="3322638" y="5086350"/>
          <p14:tracePt t="17537" x="3490913" y="5086350"/>
          <p14:tracePt t="17545" x="3673475" y="5086350"/>
          <p14:tracePt t="17553" x="3860800" y="5086350"/>
          <p14:tracePt t="17562" x="4010025" y="5105400"/>
          <p14:tracePt t="17568" x="4146550" y="5113338"/>
          <p14:tracePt t="17577" x="4257675" y="5138738"/>
          <p14:tracePt t="17586" x="4348163" y="5151438"/>
          <p14:tracePt t="17592" x="4413250" y="5164138"/>
          <p14:tracePt t="17600" x="4478338" y="5164138"/>
          <p14:tracePt t="17608" x="4503738" y="5164138"/>
          <p14:tracePt t="17625" x="4510088" y="5164138"/>
          <p14:tracePt t="17809" x="0" y="0"/>
        </p14:tracePtLst>
        <p14:tracePtLst>
          <p14:tracePt t="32543" x="3627438" y="6046788"/>
          <p14:tracePt t="32689" x="3621088" y="6046788"/>
          <p14:tracePt t="32713" x="3627438" y="6046788"/>
          <p14:tracePt t="32729" x="3633788" y="6046788"/>
          <p14:tracePt t="32737" x="3646488" y="6046788"/>
          <p14:tracePt t="32745" x="3654425" y="6046788"/>
          <p14:tracePt t="32753" x="3673475" y="6046788"/>
          <p14:tracePt t="32761" x="3717925" y="6046788"/>
          <p14:tracePt t="32770" x="3744913" y="6046788"/>
          <p14:tracePt t="32777" x="3770313" y="6046788"/>
          <p14:tracePt t="32785" x="3803650" y="6046788"/>
          <p14:tracePt t="32793" x="3848100" y="6027738"/>
          <p14:tracePt t="32801" x="3875088" y="6027738"/>
          <p14:tracePt t="32810" x="3919538" y="6015038"/>
          <p14:tracePt t="32817" x="3997325" y="6015038"/>
          <p14:tracePt t="32825" x="4043363" y="6015038"/>
          <p14:tracePt t="32833" x="4075113" y="6015038"/>
          <p14:tracePt t="32841" x="4102100" y="6015038"/>
          <p14:tracePt t="32849" x="4133850" y="6015038"/>
          <p14:tracePt t="32857" x="4159250" y="6015038"/>
          <p14:tracePt t="32865" x="4192588" y="6015038"/>
          <p14:tracePt t="32874" x="4230688" y="6015038"/>
          <p14:tracePt t="32880" x="4289425" y="6015038"/>
          <p14:tracePt t="32888" x="4348163" y="6015038"/>
          <p14:tracePt t="32896" x="4425950" y="6021388"/>
          <p14:tracePt t="32905" x="4503738" y="6021388"/>
          <p14:tracePt t="32913" x="4562475" y="6021388"/>
          <p14:tracePt t="32922" x="4640263" y="6021388"/>
          <p14:tracePt t="32929" x="4705350" y="6021388"/>
          <p14:tracePt t="32937" x="4764088" y="6021388"/>
          <p14:tracePt t="32945" x="4841875" y="6021388"/>
          <p14:tracePt t="32955" x="4919663" y="6021388"/>
          <p14:tracePt t="32961" x="4978400" y="6021388"/>
          <p14:tracePt t="32976" x="5016500" y="6021388"/>
          <p14:tracePt t="32977" x="5062538" y="6002338"/>
          <p14:tracePt t="32985" x="5113338" y="5988050"/>
          <p14:tracePt t="32992" x="5127625" y="5988050"/>
          <p14:tracePt t="33000" x="5133975" y="5988050"/>
          <p14:tracePt t="33008" x="5146675" y="5988050"/>
          <p14:tracePt t="33129" x="5127625" y="5988050"/>
          <p14:tracePt t="33137" x="5068888" y="6002338"/>
          <p14:tracePt t="33145" x="5022850" y="6002338"/>
          <p14:tracePt t="33153" x="4938713" y="6021388"/>
          <p14:tracePt t="33161" x="4867275" y="6021388"/>
          <p14:tracePt t="33169" x="4776788" y="6021388"/>
          <p14:tracePt t="33177" x="4699000" y="6021388"/>
          <p14:tracePt t="33186" x="4575175" y="6021388"/>
          <p14:tracePt t="33192" x="4457700" y="6021388"/>
          <p14:tracePt t="33201" x="4335463" y="6021388"/>
          <p14:tracePt t="33208" x="4211638" y="6021388"/>
          <p14:tracePt t="33216" x="4095750" y="6015038"/>
          <p14:tracePt t="33224" x="4003675" y="6015038"/>
          <p14:tracePt t="33232" x="3906838" y="6008688"/>
          <p14:tracePt t="33240" x="3816350" y="5994400"/>
          <p14:tracePt t="33248" x="3757613" y="5994400"/>
          <p14:tracePt t="33257" x="3717925" y="5994400"/>
          <p14:tracePt t="33265" x="3705225" y="5994400"/>
          <p14:tracePt t="33273" x="3692525" y="5994400"/>
          <p14:tracePt t="33281" x="3686175" y="5994400"/>
          <p14:tracePt t="33305" x="3679825" y="5994400"/>
          <p14:tracePt t="33337" x="3673475" y="5994400"/>
          <p14:tracePt t="33417" x="3717925" y="5994400"/>
          <p14:tracePt t="33425" x="3776663" y="5994400"/>
          <p14:tracePt t="33433" x="3887788" y="5981700"/>
          <p14:tracePt t="33441" x="4016375" y="5981700"/>
          <p14:tracePt t="33449" x="4152900" y="5981700"/>
          <p14:tracePt t="33458" x="4289425" y="5981700"/>
          <p14:tracePt t="33465" x="4413250" y="5981700"/>
          <p14:tracePt t="33473" x="4529138" y="5981700"/>
          <p14:tracePt t="33481" x="4621213" y="5981700"/>
          <p14:tracePt t="33489" x="4686300" y="5981700"/>
          <p14:tracePt t="33497" x="4711700" y="5981700"/>
          <p14:tracePt t="33505" x="4718050" y="5981700"/>
          <p14:tracePt t="33577" x="4705350" y="5981700"/>
          <p14:tracePt t="33587" x="4659313" y="5988050"/>
          <p14:tracePt t="33593" x="4581525" y="6015038"/>
          <p14:tracePt t="33601" x="4457700" y="6027738"/>
          <p14:tracePt t="33610" x="4335463" y="6040438"/>
          <p14:tracePt t="33617" x="4186238" y="6040438"/>
          <p14:tracePt t="33626" x="4037013" y="6040438"/>
          <p14:tracePt t="33633" x="3900488" y="6040438"/>
          <p14:tracePt t="33641" x="3783013" y="6040438"/>
          <p14:tracePt t="33649" x="3660775" y="6040438"/>
          <p14:tracePt t="33658" x="3582988" y="6040438"/>
          <p14:tracePt t="33665" x="3549650" y="6040438"/>
          <p14:tracePt t="33673" x="3524250" y="6040438"/>
          <p14:tracePt t="33769" x="3517900" y="6040438"/>
          <p14:tracePt t="33787" x="3517900" y="6034088"/>
          <p14:tracePt t="33793" x="3543300" y="6034088"/>
          <p14:tracePt t="33801" x="3575050" y="6034088"/>
          <p14:tracePt t="33809" x="3621088" y="6034088"/>
          <p14:tracePt t="33817" x="3679825" y="6034088"/>
          <p14:tracePt t="33825" x="3770313" y="6034088"/>
          <p14:tracePt t="33833" x="3860800" y="6034088"/>
          <p14:tracePt t="33841" x="3971925" y="6040438"/>
          <p14:tracePt t="33849" x="4081463" y="6059488"/>
          <p14:tracePt t="33857" x="4159250" y="6072188"/>
          <p14:tracePt t="33865" x="4224338" y="6086475"/>
          <p14:tracePt t="33873" x="4257675" y="6092825"/>
          <p14:tracePt t="33881" x="4264025" y="6092825"/>
          <p14:tracePt t="33969" x="4270375" y="6092825"/>
          <p14:tracePt t="33976" x="4276725" y="6092825"/>
          <p14:tracePt t="33986" x="4289425" y="6092825"/>
          <p14:tracePt t="34001" x="4316413" y="6092825"/>
          <p14:tracePt t="34009" x="4348163" y="6092825"/>
          <p14:tracePt t="34016" x="4400550" y="6065838"/>
          <p14:tracePt t="34024" x="4510088" y="6021388"/>
          <p14:tracePt t="34032" x="4633913" y="5969000"/>
          <p14:tracePt t="34040" x="4783138" y="5891213"/>
          <p14:tracePt t="34048" x="4926013" y="5813425"/>
          <p14:tracePt t="34056" x="5029200" y="5722938"/>
          <p14:tracePt t="34065" x="5140325" y="5638800"/>
          <p14:tracePt t="34073" x="5268913" y="5546725"/>
          <p14:tracePt t="34081" x="5426075" y="5418138"/>
          <p14:tracePt t="34089" x="5613400" y="5275263"/>
          <p14:tracePt t="34097" x="5781675" y="5138738"/>
          <p14:tracePt t="34105" x="5945188" y="4943475"/>
          <p14:tracePt t="34113" x="6107113" y="4749800"/>
          <p14:tracePt t="34121" x="6262688" y="4573588"/>
          <p14:tracePt t="34129" x="6346825" y="4430713"/>
          <p14:tracePt t="34137" x="6424613" y="4281488"/>
          <p14:tracePt t="34145" x="6489700" y="4159250"/>
          <p14:tracePt t="34154" x="6508750" y="4048125"/>
          <p14:tracePt t="34161" x="6548438" y="3951288"/>
          <p14:tracePt t="34169" x="6554788" y="3905250"/>
          <p14:tracePt t="34178" x="6580188" y="3833813"/>
          <p14:tracePt t="34188" x="6586538" y="3789363"/>
          <p14:tracePt t="34194" x="6586538" y="3724275"/>
          <p14:tracePt t="34201" x="6586538" y="3665538"/>
          <p14:tracePt t="34210" x="6586538" y="3640138"/>
          <p14:tracePt t="34217" x="6586538" y="3606800"/>
          <p14:tracePt t="34225" x="6586538" y="3575050"/>
          <p14:tracePt t="34233" x="6586538" y="3535363"/>
          <p14:tracePt t="34243" x="6600825" y="3516313"/>
          <p14:tracePt t="34248" x="6600825" y="3490913"/>
          <p14:tracePt t="34256" x="6607175" y="3444875"/>
          <p14:tracePt t="34264" x="6607175" y="3379788"/>
          <p14:tracePt t="34273" x="6638925" y="3328988"/>
          <p14:tracePt t="34280" x="6651625" y="3236913"/>
          <p14:tracePt t="34288" x="6670675" y="3173413"/>
          <p14:tracePt t="34296" x="6684963" y="3108325"/>
          <p14:tracePt t="34304" x="6691313" y="3043238"/>
          <p14:tracePt t="34312" x="6704013" y="3009900"/>
          <p14:tracePt t="34320" x="6710363" y="2959100"/>
          <p14:tracePt t="34328" x="6710363" y="2925763"/>
          <p14:tracePt t="34336" x="6710363" y="2867025"/>
          <p14:tracePt t="34345" x="6710363" y="2822575"/>
          <p14:tracePt t="34353" x="6710363" y="2757488"/>
          <p14:tracePt t="34361" x="6710363" y="2732088"/>
          <p14:tracePt t="34369" x="6710363" y="2711450"/>
          <p14:tracePt t="34377" x="6710363" y="2667000"/>
          <p14:tracePt t="34386" x="6710363" y="2640013"/>
          <p14:tracePt t="34393" x="6710363" y="2614613"/>
          <p14:tracePt t="34400" x="6710363" y="2595563"/>
          <p14:tracePt t="34408" x="6710363" y="2549525"/>
          <p14:tracePt t="34417" x="6710363" y="2484438"/>
          <p14:tracePt t="34425" x="6710363" y="2439988"/>
          <p14:tracePt t="34433" x="6710363" y="2374900"/>
          <p14:tracePt t="34443" x="6710363" y="2316163"/>
          <p14:tracePt t="34449" x="6710363" y="2284413"/>
          <p14:tracePt t="34457" x="6710363" y="2225675"/>
          <p14:tracePt t="34465" x="6710363" y="2160588"/>
          <p14:tracePt t="34473" x="6697663" y="2135188"/>
          <p14:tracePt t="34481" x="6678613" y="2076450"/>
          <p14:tracePt t="34489" x="6657975" y="2036763"/>
          <p14:tracePt t="34497" x="6651625" y="2011363"/>
          <p14:tracePt t="34505" x="6632575" y="1985963"/>
          <p14:tracePt t="34513" x="6626225" y="1971675"/>
          <p14:tracePt t="34521" x="6619875" y="1965325"/>
          <p14:tracePt t="34529" x="6613525" y="1958975"/>
          <p14:tracePt t="34545" x="6600825" y="1952625"/>
          <p14:tracePt t="34553" x="6586538" y="1952625"/>
          <p14:tracePt t="34561" x="6567488" y="1946275"/>
          <p14:tracePt t="34569" x="6548438" y="1927225"/>
          <p14:tracePt t="34578" x="6470650" y="1908175"/>
          <p14:tracePt t="34585" x="6424613" y="1887538"/>
          <p14:tracePt t="34593" x="6353175" y="1862138"/>
          <p14:tracePt t="34601" x="6288088" y="1843088"/>
          <p14:tracePt t="34611" x="6210300" y="1830388"/>
          <p14:tracePt t="34617" x="6145213" y="1797050"/>
          <p14:tracePt t="34625" x="6080125" y="1765300"/>
          <p14:tracePt t="34633" x="6029325" y="1765300"/>
          <p14:tracePt t="34642" x="6008688" y="1758950"/>
          <p14:tracePt t="34649" x="5989638" y="1758950"/>
          <p14:tracePt t="34657" x="5983288" y="1758950"/>
          <p14:tracePt t="34665" x="5976938" y="1758950"/>
          <p14:tracePt t="34673" x="5964238" y="1758950"/>
          <p14:tracePt t="34681" x="5945188" y="1758950"/>
          <p14:tracePt t="34689" x="5892800" y="1771650"/>
          <p14:tracePt t="34697" x="5840413" y="1809750"/>
          <p14:tracePt t="34705" x="5768975" y="1849438"/>
          <p14:tracePt t="34714" x="5718175" y="1874838"/>
          <p14:tracePt t="34721" x="5665788" y="1908175"/>
          <p14:tracePt t="34729" x="5581650" y="1958975"/>
          <p14:tracePt t="34737" x="5541963" y="1985963"/>
          <p14:tracePt t="34745" x="5476875" y="2030413"/>
          <p14:tracePt t="34753" x="5451475" y="2057400"/>
          <p14:tracePt t="34761" x="5426075" y="2063750"/>
          <p14:tracePt t="34769" x="5399088" y="2082800"/>
          <p14:tracePt t="34778" x="5373688" y="2108200"/>
          <p14:tracePt t="34785" x="5348288" y="2135188"/>
          <p14:tracePt t="34793" x="5327650" y="2160588"/>
          <p14:tracePt t="34801" x="5321300" y="2192338"/>
          <p14:tracePt t="34810" x="5321300" y="2212975"/>
          <p14:tracePt t="34817" x="5321300" y="2232025"/>
          <p14:tracePt t="34825" x="5321300" y="2278063"/>
          <p14:tracePt t="34833" x="5321300" y="2341563"/>
          <p14:tracePt t="34844" x="5321300" y="2387600"/>
          <p14:tracePt t="34849" x="5348288" y="2439988"/>
          <p14:tracePt t="34857" x="5380038" y="2536825"/>
          <p14:tracePt t="34865" x="5405438" y="2601913"/>
          <p14:tracePt t="34873" x="5438775" y="2667000"/>
          <p14:tracePt t="34880" x="5483225" y="2738438"/>
          <p14:tracePt t="34888" x="5529263" y="2789238"/>
          <p14:tracePt t="34896" x="5588000" y="2860675"/>
          <p14:tracePt t="34904" x="5638800" y="2932113"/>
          <p14:tracePt t="34912" x="5697538" y="2978150"/>
          <p14:tracePt t="34921" x="5724525" y="3016250"/>
          <p14:tracePt t="34929" x="5762625" y="3024188"/>
          <p14:tracePt t="34937" x="5789613" y="3049588"/>
          <p14:tracePt t="34945" x="5802313" y="3055938"/>
          <p14:tracePt t="34953" x="5821363" y="3062288"/>
          <p14:tracePt t="34962" x="5827713" y="3068638"/>
          <p14:tracePt t="34984" x="5840413" y="3068638"/>
          <p14:tracePt t="34992" x="5873750" y="3068638"/>
          <p14:tracePt t="35000" x="5905500" y="3068638"/>
          <p14:tracePt t="35009" x="5957888" y="3055938"/>
          <p14:tracePt t="35016" x="6016625" y="3049588"/>
          <p14:tracePt t="35024" x="6088063" y="3024188"/>
          <p14:tracePt t="35032" x="6151563" y="2990850"/>
          <p14:tracePt t="35041" x="6216650" y="2971800"/>
          <p14:tracePt t="35048" x="6249988" y="2965450"/>
          <p14:tracePt t="35056" x="6308725" y="2932113"/>
          <p14:tracePt t="35064" x="6327775" y="2919413"/>
          <p14:tracePt t="35072" x="6353175" y="2894013"/>
          <p14:tracePt t="35081" x="6380163" y="2881313"/>
          <p14:tracePt t="35089" x="6399213" y="2860675"/>
          <p14:tracePt t="35097" x="6411913" y="2835275"/>
          <p14:tracePt t="35105" x="6430963" y="2809875"/>
          <p14:tracePt t="35112" x="6437313" y="2803525"/>
          <p14:tracePt t="35120" x="6443663" y="2782888"/>
          <p14:tracePt t="35128" x="6450013" y="2770188"/>
          <p14:tracePt t="35136" x="6470650" y="2717800"/>
          <p14:tracePt t="35144" x="6470650" y="2711450"/>
          <p14:tracePt t="35152" x="6470650" y="2692400"/>
          <p14:tracePt t="35160" x="6470650" y="2679700"/>
          <p14:tracePt t="35168" x="6470650" y="2654300"/>
          <p14:tracePt t="35177" x="6470650" y="2627313"/>
          <p14:tracePt t="35185" x="6470650" y="2614613"/>
          <p14:tracePt t="35193" x="6470650" y="2582863"/>
          <p14:tracePt t="35201" x="6470650" y="2555875"/>
          <p14:tracePt t="35211" x="6470650" y="2524125"/>
          <p14:tracePt t="35217" x="6470650" y="2498725"/>
          <p14:tracePt t="35226" x="6470650" y="2452688"/>
          <p14:tracePt t="35233" x="6470650" y="2419350"/>
          <p14:tracePt t="35242" x="6457950" y="2362200"/>
          <p14:tracePt t="35249" x="6450013" y="2335213"/>
          <p14:tracePt t="35257" x="6418263" y="2284413"/>
          <p14:tracePt t="35265" x="6392863" y="2244725"/>
          <p14:tracePt t="35277" x="6372225" y="2206625"/>
          <p14:tracePt t="35281" x="6346825" y="2179638"/>
          <p14:tracePt t="35289" x="6308725" y="2154238"/>
          <p14:tracePt t="35297" x="6281738" y="2141538"/>
          <p14:tracePt t="35305" x="6256338" y="2128838"/>
          <p14:tracePt t="35313" x="6210300" y="2108200"/>
          <p14:tracePt t="35320" x="6159500" y="2089150"/>
          <p14:tracePt t="35328" x="6126163" y="2089150"/>
          <p14:tracePt t="35336" x="6100763" y="2089150"/>
          <p14:tracePt t="35344" x="6073775" y="2089150"/>
          <p14:tracePt t="35352" x="6042025" y="2089150"/>
          <p14:tracePt t="35360" x="6008688" y="2089150"/>
          <p14:tracePt t="35368" x="5970588" y="2089150"/>
          <p14:tracePt t="35376" x="5938838" y="2089150"/>
          <p14:tracePt t="35385" x="5911850" y="2095500"/>
          <p14:tracePt t="35393" x="5880100" y="2108200"/>
          <p14:tracePt t="35401" x="5853113" y="2135188"/>
          <p14:tracePt t="35411" x="5815013" y="2154238"/>
          <p14:tracePt t="35416" x="5802313" y="2160588"/>
          <p14:tracePt t="35424" x="5762625" y="2185988"/>
          <p14:tracePt t="35432" x="5724525" y="2219325"/>
          <p14:tracePt t="35440" x="5672138" y="2251075"/>
          <p14:tracePt t="35448" x="5626100" y="2290763"/>
          <p14:tracePt t="35456" x="5588000" y="2328863"/>
          <p14:tracePt t="35464" x="5568950" y="2355850"/>
          <p14:tracePt t="35472" x="5541963" y="2381250"/>
          <p14:tracePt t="35480" x="5535613" y="2406650"/>
          <p14:tracePt t="35488" x="5529263" y="2419350"/>
          <p14:tracePt t="35496" x="5516563" y="2459038"/>
          <p14:tracePt t="35504" x="5516563" y="2471738"/>
          <p14:tracePt t="35512" x="5516563" y="2505075"/>
          <p14:tracePt t="35520" x="5510213" y="2530475"/>
          <p14:tracePt t="35528" x="5503863" y="2555875"/>
          <p14:tracePt t="35536" x="5503863" y="2582863"/>
          <p14:tracePt t="35544" x="5503863" y="2627313"/>
          <p14:tracePt t="35552" x="5516563" y="2654300"/>
          <p14:tracePt t="35560" x="5522913" y="2679700"/>
          <p14:tracePt t="35568" x="5541963" y="2711450"/>
          <p14:tracePt t="35576" x="5568950" y="2751138"/>
          <p14:tracePt t="35584" x="5613400" y="2809875"/>
          <p14:tracePt t="35592" x="5638800" y="2835275"/>
          <p14:tracePt t="35600" x="5691188" y="2874963"/>
          <p14:tracePt t="35609" x="5718175" y="2900363"/>
          <p14:tracePt t="35616" x="5762625" y="2932113"/>
          <p14:tracePt t="35625" x="5827713" y="2990850"/>
          <p14:tracePt t="35632" x="5867400" y="3009900"/>
          <p14:tracePt t="35640" x="5938838" y="3055938"/>
          <p14:tracePt t="35648" x="5989638" y="3087688"/>
          <p14:tracePt t="35656" x="6016625" y="3095625"/>
          <p14:tracePt t="35664" x="6048375" y="3121025"/>
          <p14:tracePt t="35672" x="6100763" y="3133725"/>
          <p14:tracePt t="35680" x="6138863" y="3152775"/>
          <p14:tracePt t="35688" x="6172200" y="3152775"/>
          <p14:tracePt t="35696" x="6216650" y="3159125"/>
          <p14:tracePt t="35704" x="6262688" y="3159125"/>
          <p14:tracePt t="35712" x="6315075" y="3159125"/>
          <p14:tracePt t="35720" x="6359525" y="3159125"/>
          <p14:tracePt t="35728" x="6405563" y="3159125"/>
          <p14:tracePt t="35736" x="6443663" y="3146425"/>
          <p14:tracePt t="35744" x="6508750" y="3114675"/>
          <p14:tracePt t="35752" x="6548438" y="3087688"/>
          <p14:tracePt t="35760" x="6573838" y="3062288"/>
          <p14:tracePt t="35768" x="6600825" y="3030538"/>
          <p14:tracePt t="35776" x="6632575" y="2990850"/>
          <p14:tracePt t="35784" x="6651625" y="2938463"/>
          <p14:tracePt t="35792" x="6684963" y="2874963"/>
          <p14:tracePt t="35800" x="6697663" y="2847975"/>
          <p14:tracePt t="35809" x="6704013" y="2803525"/>
          <p14:tracePt t="35817" x="6723063" y="2763838"/>
          <p14:tracePt t="35827" x="6723063" y="2732088"/>
          <p14:tracePt t="35832" x="6723063" y="2698750"/>
          <p14:tracePt t="35840" x="6723063" y="2667000"/>
          <p14:tracePt t="35848" x="6723063" y="2640013"/>
          <p14:tracePt t="35856" x="6729413" y="2608263"/>
          <p14:tracePt t="35864" x="6729413" y="2582863"/>
          <p14:tracePt t="35872" x="6729413" y="2555875"/>
          <p14:tracePt t="35880" x="6729413" y="2530475"/>
          <p14:tracePt t="35889" x="6729413" y="2511425"/>
          <p14:tracePt t="35897" x="6729413" y="2490788"/>
          <p14:tracePt t="35905" x="6729413" y="2484438"/>
          <p14:tracePt t="35914" x="6729413" y="2478088"/>
          <p14:tracePt t="35921" x="6729413" y="2471738"/>
          <p14:tracePt t="35929" x="6729413" y="2459038"/>
          <p14:tracePt t="35937" x="6729413" y="2452688"/>
          <p14:tracePt t="35953" x="6729413" y="2439988"/>
          <p14:tracePt t="35963" x="6729413" y="2433638"/>
          <p14:tracePt t="35969" x="6729413" y="2413000"/>
          <p14:tracePt t="35977" x="6704013" y="2374900"/>
          <p14:tracePt t="35985" x="6691313" y="2349500"/>
          <p14:tracePt t="35993" x="6657975" y="2322513"/>
          <p14:tracePt t="36001" x="6619875" y="2290763"/>
          <p14:tracePt t="36011" x="6580188" y="2270125"/>
          <p14:tracePt t="36016" x="6554788" y="2257425"/>
          <p14:tracePt t="36025" x="6529388" y="2238375"/>
          <p14:tracePt t="36032" x="6502400" y="2232025"/>
          <p14:tracePt t="36040" x="6477000" y="2212975"/>
          <p14:tracePt t="36048" x="6464300" y="2206625"/>
          <p14:tracePt t="36057" x="6424613" y="2185988"/>
          <p14:tracePt t="36064" x="6411913" y="2185988"/>
          <p14:tracePt t="36072" x="6386513" y="2179638"/>
          <p14:tracePt t="36080" x="6340475" y="2160588"/>
          <p14:tracePt t="36088" x="6315075" y="2160588"/>
          <p14:tracePt t="36096" x="6281738" y="2154238"/>
          <p14:tracePt t="36104" x="6256338" y="2141538"/>
          <p14:tracePt t="36112" x="6216650" y="2135188"/>
          <p14:tracePt t="36121" x="6184900" y="2135188"/>
          <p14:tracePt t="36131" x="6138863" y="2128838"/>
          <p14:tracePt t="36137" x="6107113" y="2128838"/>
          <p14:tracePt t="36146" x="6094413" y="2128838"/>
          <p14:tracePt t="36153" x="6073775" y="2128838"/>
          <p14:tracePt t="36161" x="6061075" y="2128838"/>
          <p14:tracePt t="36169" x="6054725" y="2128838"/>
          <p14:tracePt t="36177" x="6042025" y="2128838"/>
          <p14:tracePt t="36193" x="6016625" y="2128838"/>
          <p14:tracePt t="36201" x="6002338" y="2128838"/>
          <p14:tracePt t="36210" x="5989638" y="2128838"/>
          <p14:tracePt t="36217" x="5938838" y="2147888"/>
          <p14:tracePt t="36227" x="5886450" y="2179638"/>
          <p14:tracePt t="36233" x="5846763" y="2206625"/>
          <p14:tracePt t="36241" x="5808663" y="2238375"/>
          <p14:tracePt t="36249" x="5781675" y="2251075"/>
          <p14:tracePt t="36258" x="5756275" y="2278063"/>
          <p14:tracePt t="36265" x="5737225" y="2297113"/>
          <p14:tracePt t="36273" x="5724525" y="2322513"/>
          <p14:tracePt t="36281" x="5703888" y="2349500"/>
          <p14:tracePt t="36291" x="5703888" y="2381250"/>
          <p14:tracePt t="36297" x="5684838" y="2419350"/>
          <p14:tracePt t="36305" x="5684838" y="2439988"/>
          <p14:tracePt t="36313" x="5678488" y="2478088"/>
          <p14:tracePt t="36321" x="5678488" y="2511425"/>
          <p14:tracePt t="36328" x="5678488" y="2543175"/>
          <p14:tracePt t="36337" x="5684838" y="2589213"/>
          <p14:tracePt t="36345" x="5697538" y="2627313"/>
          <p14:tracePt t="36353" x="5730875" y="2679700"/>
          <p14:tracePt t="36361" x="5756275" y="2705100"/>
          <p14:tracePt t="36369" x="5821363" y="2789238"/>
          <p14:tracePt t="36377" x="5873750" y="2847975"/>
          <p14:tracePt t="36385" x="5911850" y="2887663"/>
          <p14:tracePt t="36394" x="5983288" y="2946400"/>
          <p14:tracePt t="36401" x="6054725" y="2990850"/>
          <p14:tracePt t="36410" x="6080125" y="3016250"/>
          <p14:tracePt t="36417" x="6145213" y="3049588"/>
          <p14:tracePt t="36427" x="6197600" y="3081338"/>
          <p14:tracePt t="36433" x="6249988" y="3095625"/>
          <p14:tracePt t="36441" x="6288088" y="3121025"/>
          <p14:tracePt t="36449" x="6327775" y="3140075"/>
          <p14:tracePt t="36460" x="6386513" y="3140075"/>
          <p14:tracePt t="36465" x="6418263" y="3140075"/>
          <p14:tracePt t="36473" x="6489700" y="3140075"/>
          <p14:tracePt t="36481" x="6554788" y="3140075"/>
          <p14:tracePt t="36490" x="6600825" y="3140075"/>
          <p14:tracePt t="36497" x="6645275" y="3140075"/>
          <p14:tracePt t="36505" x="6691313" y="3140075"/>
          <p14:tracePt t="36513" x="6742113" y="3127375"/>
          <p14:tracePt t="36521" x="6769100" y="3108325"/>
          <p14:tracePt t="36531" x="6819900" y="3081338"/>
          <p14:tracePt t="36537" x="6846888" y="3055938"/>
          <p14:tracePt t="36546" x="6872288" y="3016250"/>
          <p14:tracePt t="36553" x="6905625" y="2978150"/>
          <p14:tracePt t="36561" x="6924675" y="2952750"/>
          <p14:tracePt t="36569" x="6937375" y="2913063"/>
          <p14:tracePt t="36577" x="6962775" y="2887663"/>
          <p14:tracePt t="36585" x="6977063" y="2860675"/>
          <p14:tracePt t="36594" x="6989763" y="2828925"/>
          <p14:tracePt t="36601" x="6989763" y="2809875"/>
          <p14:tracePt t="36609" x="7008813" y="2789238"/>
          <p14:tracePt t="36617" x="7015163" y="2763838"/>
          <p14:tracePt t="36632" x="7015163" y="2738438"/>
          <p14:tracePt t="36641" x="7015163" y="2732088"/>
          <p14:tracePt t="36649" x="7015163" y="2711450"/>
          <p14:tracePt t="36658" x="7015163" y="2692400"/>
          <p14:tracePt t="36665" x="7015163" y="2673350"/>
          <p14:tracePt t="36673" x="7015163" y="2654300"/>
          <p14:tracePt t="36681" x="7015163" y="2640013"/>
          <p14:tracePt t="36691" x="7015163" y="2627313"/>
          <p14:tracePt t="36697" x="7015163" y="2601913"/>
          <p14:tracePt t="36705" x="7015163" y="2568575"/>
          <p14:tracePt t="36713" x="6996113" y="2543175"/>
          <p14:tracePt t="36721" x="6977063" y="2490788"/>
          <p14:tracePt t="36730" x="6970713" y="2471738"/>
          <p14:tracePt t="36737" x="6950075" y="2433638"/>
          <p14:tracePt t="36746" x="6924675" y="2393950"/>
          <p14:tracePt t="36753" x="6905625" y="2368550"/>
          <p14:tracePt t="36761" x="6891338" y="2341563"/>
          <p14:tracePt t="36769" x="6859588" y="2303463"/>
          <p14:tracePt t="36777" x="6853238" y="2290763"/>
          <p14:tracePt t="36785" x="6840538" y="2270125"/>
          <p14:tracePt t="36792" x="6819900" y="2263775"/>
          <p14:tracePt t="36800" x="6807200" y="2251075"/>
          <p14:tracePt t="36808" x="6800850" y="2251075"/>
          <p14:tracePt t="36816" x="6781800" y="2244725"/>
          <p14:tracePt t="36824" x="6769100" y="2225675"/>
          <p14:tracePt t="36832" x="6762750" y="2225675"/>
          <p14:tracePt t="36840" x="6750050" y="2219325"/>
          <p14:tracePt t="36848" x="6742113" y="2212975"/>
          <p14:tracePt t="36857" x="6735763" y="2206625"/>
          <p14:tracePt t="36864" x="6710363" y="2200275"/>
          <p14:tracePt t="36872" x="6691313" y="2192338"/>
          <p14:tracePt t="36880" x="6651625" y="2179638"/>
          <p14:tracePt t="36889" x="6600825" y="2160588"/>
          <p14:tracePt t="36897" x="6573838" y="2154238"/>
          <p14:tracePt t="36905" x="6502400" y="2135188"/>
          <p14:tracePt t="36914" x="6483350" y="2135188"/>
          <p14:tracePt t="36921" x="6443663" y="2120900"/>
          <p14:tracePt t="36931" x="6424613" y="2120900"/>
          <p14:tracePt t="36937" x="6386513" y="2120900"/>
          <p14:tracePt t="36945" x="6372225" y="2114550"/>
          <p14:tracePt t="36953" x="6359525" y="2114550"/>
          <p14:tracePt t="36962" x="6340475" y="2114550"/>
          <p14:tracePt t="36978" x="6300788" y="2114550"/>
          <p14:tracePt t="36985" x="6294438" y="2114550"/>
          <p14:tracePt t="36994" x="6275388" y="2114550"/>
          <p14:tracePt t="37000" x="6249988" y="2114550"/>
          <p14:tracePt t="37009" x="6223000" y="2128838"/>
          <p14:tracePt t="37016" x="6197600" y="2141538"/>
          <p14:tracePt t="37024" x="6178550" y="2154238"/>
          <p14:tracePt t="37032" x="6159500" y="2160588"/>
          <p14:tracePt t="37040" x="6132513" y="2166938"/>
          <p14:tracePt t="37048" x="6119813" y="2185988"/>
          <p14:tracePt t="37057" x="6113463" y="2185988"/>
          <p14:tracePt t="37065" x="6100763" y="2200275"/>
          <p14:tracePt t="37073" x="6094413" y="2206625"/>
          <p14:tracePt t="37080" x="6073775" y="2212975"/>
          <p14:tracePt t="37089" x="6067425" y="2219325"/>
          <p14:tracePt t="37096" x="6054725" y="2232025"/>
          <p14:tracePt t="37104" x="6048375" y="2251075"/>
          <p14:tracePt t="37112" x="6042025" y="2263775"/>
          <p14:tracePt t="37120" x="6035675" y="2278063"/>
          <p14:tracePt t="37128" x="6035675" y="2297113"/>
          <p14:tracePt t="37136" x="6022975" y="2309813"/>
          <p14:tracePt t="37144" x="6022975" y="2355850"/>
          <p14:tracePt t="37153" x="6022975" y="2387600"/>
          <p14:tracePt t="37161" x="6022975" y="2419350"/>
          <p14:tracePt t="37169" x="6022975" y="2459038"/>
          <p14:tracePt t="37178" x="6022975" y="2505075"/>
          <p14:tracePt t="37187" x="6022975" y="2549525"/>
          <p14:tracePt t="37193" x="6029325" y="2576513"/>
          <p14:tracePt t="37201" x="6035675" y="2620963"/>
          <p14:tracePt t="37209" x="6054725" y="2660650"/>
          <p14:tracePt t="37217" x="6073775" y="2692400"/>
          <p14:tracePt t="37225" x="6080125" y="2717800"/>
          <p14:tracePt t="37233" x="6094413" y="2744788"/>
          <p14:tracePt t="37241" x="6107113" y="2770188"/>
          <p14:tracePt t="37249" x="6113463" y="2797175"/>
          <p14:tracePt t="37258" x="6119813" y="2803525"/>
          <p14:tracePt t="37265" x="6132513" y="2816225"/>
          <p14:tracePt t="37273" x="6145213" y="2835275"/>
          <p14:tracePt t="37281" x="6165850" y="2847975"/>
          <p14:tracePt t="37290" x="6178550" y="2867025"/>
          <p14:tracePt t="37297" x="6191250" y="2881313"/>
          <p14:tracePt t="37305" x="6229350" y="2900363"/>
          <p14:tracePt t="37314" x="6249988" y="2913063"/>
          <p14:tracePt t="37321" x="6294438" y="2925763"/>
          <p14:tracePt t="37328" x="6334125" y="2952750"/>
          <p14:tracePt t="37336" x="6399213" y="2978150"/>
          <p14:tracePt t="37344" x="6437313" y="3003550"/>
          <p14:tracePt t="37352" x="6502400" y="3030538"/>
          <p14:tracePt t="37360" x="6567488" y="3049588"/>
          <p14:tracePt t="37368" x="6619875" y="3068638"/>
          <p14:tracePt t="37377" x="6664325" y="3068638"/>
          <p14:tracePt t="37385" x="6716713" y="3068638"/>
          <p14:tracePt t="37392" x="6750050" y="3081338"/>
          <p14:tracePt t="37401" x="6781800" y="3081338"/>
          <p14:tracePt t="37409" x="6807200" y="3081338"/>
          <p14:tracePt t="37416" x="6853238" y="3081338"/>
          <p14:tracePt t="37424" x="6878638" y="3074988"/>
          <p14:tracePt t="37432" x="6905625" y="3062288"/>
          <p14:tracePt t="37440" x="6924675" y="3049588"/>
          <p14:tracePt t="37448" x="6943725" y="3036888"/>
          <p14:tracePt t="37456" x="6950075" y="3016250"/>
          <p14:tracePt t="37464" x="6977063" y="2984500"/>
          <p14:tracePt t="37473" x="6996113" y="2965450"/>
          <p14:tracePt t="37480" x="7002463" y="2932113"/>
          <p14:tracePt t="37488" x="7015163" y="2913063"/>
          <p14:tracePt t="37496" x="7021513" y="2894013"/>
          <p14:tracePt t="37504" x="7021513" y="2867025"/>
          <p14:tracePt t="37513" x="7021513" y="2854325"/>
          <p14:tracePt t="37521" x="7021513" y="2828925"/>
          <p14:tracePt t="37529" x="7021513" y="2803525"/>
          <p14:tracePt t="37536" x="7021513" y="2776538"/>
          <p14:tracePt t="37544" x="7021513" y="2757488"/>
          <p14:tracePt t="37552" x="7021513" y="2732088"/>
          <p14:tracePt t="37560" x="7002463" y="2692400"/>
          <p14:tracePt t="37568" x="7002463" y="2660650"/>
          <p14:tracePt t="37576" x="6970713" y="2608263"/>
          <p14:tracePt t="37584" x="6943725" y="2568575"/>
          <p14:tracePt t="37593" x="6918325" y="2524125"/>
          <p14:tracePt t="37600" x="6891338" y="2478088"/>
          <p14:tracePt t="37609" x="6872288" y="2446338"/>
          <p14:tracePt t="37616" x="6827838" y="2387600"/>
          <p14:tracePt t="37624" x="6788150" y="2349500"/>
          <p14:tracePt t="37633" x="6756400" y="2309813"/>
          <p14:tracePt t="37641" x="6716713" y="2270125"/>
          <p14:tracePt t="37649" x="6691313" y="2238375"/>
          <p14:tracePt t="37657" x="6651625" y="2200275"/>
          <p14:tracePt t="37665" x="6613525" y="2173288"/>
          <p14:tracePt t="37674" x="6586538" y="2154238"/>
          <p14:tracePt t="37681" x="6548438" y="2128838"/>
          <p14:tracePt t="37689" x="6508750" y="2095500"/>
          <p14:tracePt t="37698" x="6470650" y="2070100"/>
          <p14:tracePt t="37705" x="6430963" y="2051050"/>
          <p14:tracePt t="37713" x="6380163" y="2017713"/>
          <p14:tracePt t="37721" x="6340475" y="1985963"/>
          <p14:tracePt t="37729" x="6300788" y="1965325"/>
          <p14:tracePt t="37737" x="6249988" y="1933575"/>
          <p14:tracePt t="37746" x="6210300" y="1914525"/>
          <p14:tracePt t="37752" x="6159500" y="1893888"/>
          <p14:tracePt t="37760" x="6126163" y="1887538"/>
          <p14:tracePt t="37768" x="6073775" y="1855788"/>
          <p14:tracePt t="37776" x="6035675" y="1855788"/>
          <p14:tracePt t="37784" x="6008688" y="1849438"/>
          <p14:tracePt t="37792" x="5989638" y="1849438"/>
          <p14:tracePt t="37800" x="5964238" y="1849438"/>
          <p14:tracePt t="37808" x="5951538" y="1849438"/>
          <p14:tracePt t="37816" x="5938838" y="1849438"/>
          <p14:tracePt t="37824" x="5918200" y="1849438"/>
          <p14:tracePt t="37832" x="5905500" y="1849438"/>
          <p14:tracePt t="37840" x="5880100" y="1855788"/>
          <p14:tracePt t="37848" x="5853113" y="1874838"/>
          <p14:tracePt t="37857" x="5808663" y="1914525"/>
          <p14:tracePt t="37865" x="5775325" y="1939925"/>
          <p14:tracePt t="37873" x="5749925" y="1965325"/>
          <p14:tracePt t="37880" x="5718175" y="2017713"/>
          <p14:tracePt t="37888" x="5691188" y="2063750"/>
          <p14:tracePt t="37896" x="5659438" y="2128838"/>
          <p14:tracePt t="37904" x="5613400" y="2179638"/>
          <p14:tracePt t="37912" x="5594350" y="2232025"/>
          <p14:tracePt t="37920" x="5581650" y="2284413"/>
          <p14:tracePt t="37929" x="5575300" y="2316163"/>
          <p14:tracePt t="37936" x="5568950" y="2355850"/>
          <p14:tracePt t="37945" x="5568950" y="2400300"/>
          <p14:tracePt t="37952" x="5568950" y="2446338"/>
          <p14:tracePt t="37962" x="5568950" y="2478088"/>
          <p14:tracePt t="37968" x="5581650" y="2530475"/>
          <p14:tracePt t="37976" x="5588000" y="2562225"/>
          <p14:tracePt t="37984" x="5632450" y="2633663"/>
          <p14:tracePt t="37993" x="5678488" y="2686050"/>
          <p14:tracePt t="38000" x="5718175" y="2738438"/>
          <p14:tracePt t="38009" x="5762625" y="2809875"/>
          <p14:tracePt t="38016" x="5808663" y="2860675"/>
          <p14:tracePt t="38024" x="5853113" y="2906713"/>
          <p14:tracePt t="38032" x="5905500" y="2959100"/>
          <p14:tracePt t="38040" x="5970588" y="2990850"/>
          <p14:tracePt t="38048" x="6008688" y="3009900"/>
          <p14:tracePt t="38056" x="6029325" y="3016250"/>
          <p14:tracePt t="38064" x="6061075" y="3036888"/>
          <p14:tracePt t="38072" x="6080125" y="3043238"/>
          <p14:tracePt t="38080" x="6100763" y="3055938"/>
          <p14:tracePt t="38088" x="6126163" y="3068638"/>
          <p14:tracePt t="38104" x="6145213" y="3068638"/>
          <p14:tracePt t="38112" x="6159500" y="3068638"/>
          <p14:tracePt t="38120" x="6191250" y="3068638"/>
          <p14:tracePt t="38128" x="6229350" y="3062288"/>
          <p14:tracePt t="38136" x="6281738" y="3030538"/>
          <p14:tracePt t="38144" x="6321425" y="2997200"/>
          <p14:tracePt t="38152" x="6372225" y="2952750"/>
          <p14:tracePt t="38160" x="6430963" y="2900363"/>
          <p14:tracePt t="38168" x="6457950" y="2881313"/>
          <p14:tracePt t="38176" x="6508750" y="2809875"/>
          <p14:tracePt t="38184" x="6529388" y="2782888"/>
          <p14:tracePt t="38192" x="6548438" y="2732088"/>
          <p14:tracePt t="38200" x="6573838" y="2679700"/>
          <p14:tracePt t="38208" x="6586538" y="2633663"/>
          <p14:tracePt t="38216" x="6592888" y="2608263"/>
          <p14:tracePt t="38225" x="6592888" y="2582863"/>
          <p14:tracePt t="38233" x="6607175" y="2555875"/>
          <p14:tracePt t="38244" x="6607175" y="2524125"/>
          <p14:tracePt t="38249" x="6607175" y="2498725"/>
          <p14:tracePt t="38257" x="6607175" y="2484438"/>
          <p14:tracePt t="38265" x="6607175" y="2471738"/>
          <p14:tracePt t="38274" x="6607175" y="2446338"/>
          <p14:tracePt t="38281" x="6600825" y="2419350"/>
          <p14:tracePt t="38289" x="6586538" y="2393950"/>
          <p14:tracePt t="38297" x="6586538" y="2374900"/>
          <p14:tracePt t="38305" x="6567488" y="2355850"/>
          <p14:tracePt t="38314" x="6554788" y="2328863"/>
          <p14:tracePt t="38320" x="6535738" y="2303463"/>
          <p14:tracePt t="38328" x="6508750" y="2278063"/>
          <p14:tracePt t="38336" x="6489700" y="2251075"/>
          <p14:tracePt t="38344" x="6477000" y="2238375"/>
          <p14:tracePt t="38352" x="6457950" y="2232025"/>
          <p14:tracePt t="38360" x="6430963" y="2212975"/>
          <p14:tracePt t="38368" x="6399213" y="2192338"/>
          <p14:tracePt t="38376" x="6380163" y="2185988"/>
          <p14:tracePt t="38384" x="6359525" y="2185988"/>
          <p14:tracePt t="38392" x="6334125" y="2166938"/>
          <p14:tracePt t="38400" x="6321425" y="2166938"/>
          <p14:tracePt t="38408" x="6294438" y="2166938"/>
          <p14:tracePt t="38416" x="6249988" y="2166938"/>
          <p14:tracePt t="38424" x="6210300" y="2173288"/>
          <p14:tracePt t="38432" x="6145213" y="2206625"/>
          <p14:tracePt t="38440" x="6094413" y="2251075"/>
          <p14:tracePt t="38448" x="6035675" y="2303463"/>
          <p14:tracePt t="38457" x="5983288" y="2349500"/>
          <p14:tracePt t="38464" x="5964238" y="2400300"/>
          <p14:tracePt t="38473" x="5938838" y="2452688"/>
          <p14:tracePt t="38481" x="5930900" y="2517775"/>
          <p14:tracePt t="38489" x="5918200" y="2576513"/>
          <p14:tracePt t="38499" x="5918200" y="2614613"/>
          <p14:tracePt t="38505" x="5930900" y="2660650"/>
          <p14:tracePt t="38515" x="5964238" y="2725738"/>
          <p14:tracePt t="38521" x="5995988" y="2782888"/>
          <p14:tracePt t="38529" x="6035675" y="2822575"/>
          <p14:tracePt t="38537" x="6080125" y="2860675"/>
          <p14:tracePt t="38547" x="6145213" y="2894013"/>
          <p14:tracePt t="38553" x="6197600" y="2913063"/>
          <p14:tracePt t="38562" x="6249988" y="2925763"/>
          <p14:tracePt t="38569" x="6327775" y="2959100"/>
          <p14:tracePt t="38579" x="6405563" y="2959100"/>
          <p14:tracePt t="38585" x="6470650" y="2971800"/>
          <p14:tracePt t="38593" x="6542088" y="2971800"/>
          <p14:tracePt t="38601" x="6607175" y="2971800"/>
          <p14:tracePt t="38609" x="6651625" y="2971800"/>
          <p14:tracePt t="38617" x="6723063" y="2946400"/>
          <p14:tracePt t="38625" x="6762750" y="2913063"/>
          <p14:tracePt t="38633" x="6788150" y="2887663"/>
          <p14:tracePt t="38641" x="6819900" y="2835275"/>
          <p14:tracePt t="38649" x="6840538" y="2757488"/>
          <p14:tracePt t="38657" x="6853238" y="2705100"/>
          <p14:tracePt t="38665" x="6853238" y="2647950"/>
          <p14:tracePt t="38673" x="6853238" y="2555875"/>
          <p14:tracePt t="38681" x="6846888" y="2459038"/>
          <p14:tracePt t="38689" x="6819900" y="2381250"/>
          <p14:tracePt t="38698" x="6788150" y="2316163"/>
          <p14:tracePt t="38705" x="6756400" y="2263775"/>
          <p14:tracePt t="38715" x="6710363" y="2192338"/>
          <p14:tracePt t="38721" x="6664325" y="2120900"/>
          <p14:tracePt t="38729" x="6600825" y="2076450"/>
          <p14:tracePt t="38736" x="6573838" y="2051050"/>
          <p14:tracePt t="38744" x="6508750" y="2030413"/>
          <p14:tracePt t="38752" x="6457950" y="2011363"/>
          <p14:tracePt t="38761" x="6418263" y="2005013"/>
          <p14:tracePt t="38768" x="6392863" y="2005013"/>
          <p14:tracePt t="38776" x="6346825" y="2005013"/>
          <p14:tracePt t="38785" x="6315075" y="2005013"/>
          <p14:tracePt t="38793" x="6256338" y="2005013"/>
          <p14:tracePt t="38801" x="6203950" y="2036763"/>
          <p14:tracePt t="38809" x="6151563" y="2082800"/>
          <p14:tracePt t="38817" x="6113463" y="2108200"/>
          <p14:tracePt t="38825" x="6067425" y="2154238"/>
          <p14:tracePt t="38833" x="6061075" y="2185988"/>
          <p14:tracePt t="38841" x="6035675" y="2251075"/>
          <p14:tracePt t="38849" x="6029325" y="2303463"/>
          <p14:tracePt t="38857" x="6029325" y="2335213"/>
          <p14:tracePt t="38866" x="6029325" y="2362200"/>
          <p14:tracePt t="38873" x="6048375" y="2393950"/>
          <p14:tracePt t="38881" x="6080125" y="2433638"/>
          <p14:tracePt t="38889" x="6107113" y="2465388"/>
          <p14:tracePt t="38897" x="6159500" y="2490788"/>
          <p14:tracePt t="38905" x="6223000" y="2517775"/>
          <p14:tracePt t="38915" x="6288088" y="2549525"/>
          <p14:tracePt t="38920" x="6353175" y="2562225"/>
          <p14:tracePt t="38930" x="6464300" y="2595563"/>
          <p14:tracePt t="38937" x="6561138" y="2608263"/>
          <p14:tracePt t="38946" x="6638925" y="2620963"/>
          <p14:tracePt t="38953" x="6697663" y="2620963"/>
          <p14:tracePt t="38963" x="6762750" y="2620963"/>
          <p14:tracePt t="38980" x="6819900" y="2614613"/>
          <p14:tracePt t="38985" x="6834188" y="2601913"/>
          <p14:tracePt t="38994" x="6840538" y="2595563"/>
          <p14:tracePt t="39000" x="6853238" y="2576513"/>
          <p14:tracePt t="39008" x="6865938" y="2549525"/>
          <p14:tracePt t="39016" x="6865938" y="2543175"/>
          <p14:tracePt t="39024" x="6865938" y="2517775"/>
          <p14:tracePt t="39032" x="6865938" y="2498725"/>
          <p14:tracePt t="39040" x="6859588" y="2478088"/>
          <p14:tracePt t="39048" x="6853238" y="2452688"/>
          <p14:tracePt t="39056" x="6846888" y="2439988"/>
          <p14:tracePt t="39064" x="6840538" y="2413000"/>
          <p14:tracePt t="39072" x="6819900" y="2400300"/>
          <p14:tracePt t="39080" x="6807200" y="2381250"/>
          <p14:tracePt t="39088" x="6781800" y="2355850"/>
          <p14:tracePt t="39096" x="6762750" y="2349500"/>
          <p14:tracePt t="39104" x="6729413" y="2322513"/>
          <p14:tracePt t="39112" x="6657975" y="2284413"/>
          <p14:tracePt t="39120" x="6580188" y="2238375"/>
          <p14:tracePt t="39129" x="6508750" y="2192338"/>
          <p14:tracePt t="39137" x="6430963" y="2173288"/>
          <p14:tracePt t="39146" x="6359525" y="2135188"/>
          <p14:tracePt t="39153" x="6294438" y="2101850"/>
          <p14:tracePt t="39161" x="6256338" y="2082800"/>
          <p14:tracePt t="39168" x="6243638" y="2076450"/>
          <p14:tracePt t="39184" x="6237288" y="2076450"/>
          <p14:tracePt t="39249" x="6229350" y="2070100"/>
          <p14:tracePt t="39273" x="6229350" y="2063750"/>
          <p14:tracePt t="39281" x="6229350" y="2043113"/>
          <p14:tracePt t="39291" x="6229350" y="2030413"/>
          <p14:tracePt t="39296" x="6229350" y="2005013"/>
          <p14:tracePt t="39305" x="6229350" y="1979613"/>
          <p14:tracePt t="39313" x="6229350" y="1952625"/>
          <p14:tracePt t="39321" x="6229350" y="1946275"/>
          <p14:tracePt t="39330" x="6229350" y="1933575"/>
          <p14:tracePt t="39337" x="6243638" y="1908175"/>
          <p14:tracePt t="39345" x="6269038" y="1874838"/>
          <p14:tracePt t="39353" x="6275388" y="1855788"/>
          <p14:tracePt t="39363" x="6327775" y="1816100"/>
          <p14:tracePt t="39368" x="6380163" y="1771650"/>
          <p14:tracePt t="39377" x="6450013" y="1712913"/>
          <p14:tracePt t="39385" x="6521450" y="1654175"/>
          <p14:tracePt t="39395" x="6573838" y="1616075"/>
          <p14:tracePt t="39401" x="6651625" y="1576388"/>
          <p14:tracePt t="39409" x="6704013" y="1557338"/>
          <p14:tracePt t="39417" x="6762750" y="1524000"/>
          <p14:tracePt t="39425" x="6794500" y="1504950"/>
          <p14:tracePt t="39435" x="6853238" y="1479550"/>
          <p14:tracePt t="39441" x="6891338" y="1446213"/>
          <p14:tracePt t="39449" x="6931025" y="1408113"/>
          <p14:tracePt t="39457" x="6970713" y="1374775"/>
          <p14:tracePt t="39468" x="6996113" y="1349375"/>
          <p14:tracePt t="39473" x="7002463" y="1343025"/>
          <p14:tracePt t="39482" x="7008813" y="1336675"/>
          <p14:tracePt t="39489" x="7015163" y="1330325"/>
          <p14:tracePt t="39497" x="7021513" y="1323975"/>
          <p14:tracePt t="39530" x="7034213" y="1311275"/>
          <p14:tracePt t="39553" x="7040563" y="1303338"/>
          <p14:tracePt t="39657" x="7008813" y="1336675"/>
          <p14:tracePt t="39665" x="6983413" y="1362075"/>
          <p14:tracePt t="39673" x="6931025" y="1395413"/>
          <p14:tracePt t="39681" x="6859588" y="1466850"/>
          <p14:tracePt t="39689" x="6762750" y="1524000"/>
          <p14:tracePt t="39697" x="6678613" y="1570038"/>
          <p14:tracePt t="39705" x="6580188" y="1622425"/>
          <p14:tracePt t="39714" x="6489700" y="1666875"/>
          <p14:tracePt t="39720" x="6405563" y="1719263"/>
          <p14:tracePt t="39730" x="6315075" y="1725613"/>
          <p14:tracePt t="39737" x="6262688" y="1752600"/>
          <p14:tracePt t="39746" x="6197600" y="1771650"/>
          <p14:tracePt t="39753" x="6159500" y="1790700"/>
          <p14:tracePt t="39764" x="6138863" y="1797050"/>
          <p14:tracePt t="39769" x="6126163" y="1803400"/>
          <p14:tracePt t="39777" x="6113463" y="1803400"/>
          <p14:tracePt t="39785" x="6107113" y="1809750"/>
          <p14:tracePt t="39795" x="6100763" y="1816100"/>
          <p14:tracePt t="39801" x="6094413" y="1816100"/>
          <p14:tracePt t="39873" x="6159500" y="1771650"/>
          <p14:tracePt t="39881" x="6249988" y="1738313"/>
          <p14:tracePt t="39889" x="6380163" y="1700213"/>
          <p14:tracePt t="39896" x="6489700" y="1647825"/>
          <p14:tracePt t="39904" x="6638925" y="1622425"/>
          <p14:tracePt t="39912" x="6775450" y="1589088"/>
          <p14:tracePt t="39920" x="6899275" y="1576388"/>
          <p14:tracePt t="39928" x="7021513" y="1550988"/>
          <p14:tracePt t="39937" x="7086600" y="1524000"/>
          <p14:tracePt t="39946" x="7126288" y="1511300"/>
          <p14:tracePt t="39953" x="7164388" y="1492250"/>
          <p14:tracePt t="39963" x="7170738" y="1485900"/>
          <p14:tracePt t="40049" x="7177088" y="1479550"/>
          <p14:tracePt t="40089" x="7170738" y="1479550"/>
          <p14:tracePt t="40097" x="7112000" y="1492250"/>
          <p14:tracePt t="40105" x="7054850" y="1524000"/>
          <p14:tracePt t="40113" x="6989763" y="1557338"/>
          <p14:tracePt t="40121" x="6937375" y="1601788"/>
          <p14:tracePt t="40130" x="6853238" y="1647825"/>
          <p14:tracePt t="40137" x="6781800" y="1693863"/>
          <p14:tracePt t="40145" x="6750050" y="1712913"/>
          <p14:tracePt t="40154" x="6697663" y="1731963"/>
          <p14:tracePt t="40161" x="6678613" y="1744663"/>
          <p14:tracePt t="40169" x="6670675" y="1752600"/>
          <p14:tracePt t="40201" x="6664325" y="1758950"/>
          <p14:tracePt t="40297" x="6657975" y="1765300"/>
          <p14:tracePt t="40353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.3|8.8|4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.7|5.8|7.4"/>
</p:tagLst>
</file>

<file path=ppt/theme/theme1.xml><?xml version="1.0" encoding="utf-8"?>
<a:theme xmlns:a="http://schemas.openxmlformats.org/drawingml/2006/main" name="Modré diagonály">
  <a:themeElements>
    <a:clrScheme name="Modré diagonály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Modré diagonály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ré diagonály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ré diagonály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ré diagonály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ré diagonály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Designs\Modré diagonály.pot</Template>
  <TotalTime>784</TotalTime>
  <Words>802</Words>
  <Application>Microsoft Office PowerPoint</Application>
  <PresentationFormat>On-screen Show (4:3)</PresentationFormat>
  <Paragraphs>97</Paragraphs>
  <Slides>26</Slides>
  <Notes>14</Notes>
  <HiddenSlides>0</HiddenSlides>
  <MMClips>28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Times New Roman</vt:lpstr>
      <vt:lpstr>Arial</vt:lpstr>
      <vt:lpstr>Arial Black</vt:lpstr>
      <vt:lpstr>Wingdings</vt:lpstr>
      <vt:lpstr>Symbol</vt:lpstr>
      <vt:lpstr>Comic Sans MS</vt:lpstr>
      <vt:lpstr>Modré diagonály</vt:lpstr>
      <vt:lpstr>Image Document</vt:lpstr>
      <vt:lpstr>Technologické aspekty biosensorů</vt:lpstr>
      <vt:lpstr>Sítotisk</vt:lpstr>
      <vt:lpstr>Sítotiskový stroj (manuální)</vt:lpstr>
      <vt:lpstr>Sítotiskové sensory (keramický podklad)</vt:lpstr>
      <vt:lpstr>Sítotiskové sensory (plastový podklad)</vt:lpstr>
      <vt:lpstr>Sítotiskové sensory (složitější struktury)</vt:lpstr>
      <vt:lpstr>Sítotisk</vt:lpstr>
      <vt:lpstr>Ruční nanášení biovrstev</vt:lpstr>
      <vt:lpstr>Litografie</vt:lpstr>
      <vt:lpstr>Fotorezist</vt:lpstr>
      <vt:lpstr>Litografie</vt:lpstr>
      <vt:lpstr>Emerging: soft litography</vt:lpstr>
      <vt:lpstr>Soft lithography: microcontact printing</vt:lpstr>
      <vt:lpstr>Soft lithography: micromolding</vt:lpstr>
      <vt:lpstr>Subtractive techniques</vt:lpstr>
      <vt:lpstr>Etching</vt:lpstr>
      <vt:lpstr>Srovnání technologií</vt:lpstr>
      <vt:lpstr>PowerPoint Presentation</vt:lpstr>
      <vt:lpstr>PowerPoint Presentation</vt:lpstr>
      <vt:lpstr>MEMS</vt:lpstr>
      <vt:lpstr>LAB on a chip / TAS</vt:lpstr>
      <vt:lpstr>Lab-on-a-Chip</vt:lpstr>
      <vt:lpstr>PowerPoint Presentation</vt:lpstr>
      <vt:lpstr>PowerPoint Presentation</vt:lpstr>
      <vt:lpstr>PowerPoint Presentation</vt:lpstr>
      <vt:lpstr>PowerPoint Presentation</vt:lpstr>
    </vt:vector>
  </TitlesOfParts>
  <Company>Biochemie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Interaction forces from AFM</dc:title>
  <dc:creator>Petr Skládal</dc:creator>
  <cp:lastModifiedBy>Petr Skládal</cp:lastModifiedBy>
  <cp:revision>59</cp:revision>
  <dcterms:created xsi:type="dcterms:W3CDTF">1997-11-21T08:32:36Z</dcterms:created>
  <dcterms:modified xsi:type="dcterms:W3CDTF">2020-12-20T11:10:21Z</dcterms:modified>
</cp:coreProperties>
</file>