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7" r:id="rId2"/>
    <p:sldId id="319" r:id="rId3"/>
    <p:sldId id="318" r:id="rId4"/>
    <p:sldId id="32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1096-CB6C-B2D2-E9A3-9468B71B4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A66CCA-C961-C9A8-6E13-9AF0D9E21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A24D5-3982-8F6B-8864-D00763C6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8552E-62D2-18DD-78B7-03DF8973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F098E-7099-2B50-9A0C-37EE0C75E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5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849D6-782B-1032-3D53-1E1E6AFEF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50FDF-48F1-7F68-B52C-DD2C35A18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11547-9F60-7D97-1129-AFEE9069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4737D-4676-28D0-50E3-5726C5BF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BB6A6-CA93-1036-2327-5779137D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E23A6A-03C3-D68B-E633-0452D7E0B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9EC03-2318-85D0-09CE-138FF37D8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0DD94-E112-1808-F2A7-1EB0F74D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513E9-D57A-47A1-7D65-DBDA50CD6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59D46-8540-F97B-507C-7602D303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0203-CD8C-0D3B-8CBC-20BA8B4C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4269-11AD-C5BA-D041-F7E3326FF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588DF-668B-E906-28DC-8FC7B2F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D2514-B76F-4460-25FE-67E92301A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F5EAF-BBBD-84D7-C647-11B8A611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0D6CB-40C6-7E1C-F5A2-66BBBA38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200C1-CA7F-3A22-3116-BD94251BC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22C4B-CA4F-11F0-D0B6-A7085F51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17BD3-1544-8BE7-B679-6E41A642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D4EB-EE3A-9514-2954-AAA6A416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5542D-CEDF-FB01-82AB-9ACB5292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94DA-A2D7-B52A-6DBB-B24B07FA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D9E10-EB5C-9B3B-C4E4-FAF32E867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244D6-D581-5436-29CF-D8F6D40F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21122-24AD-EF17-CB83-A7F69B19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E0B1E-2997-39FD-5C47-1D7FA1766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6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421C-AA0D-EA27-4933-D720901CF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E98BB-5378-3324-D497-31E5E1652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EF0CC-810B-B7EC-F1A8-ED24BE180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28B7B6-4BC9-A275-6641-2DF5A4A09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68317-DA13-AC33-C9BB-2F26E721F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C5448-BBE4-0545-DD91-720311ED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3B562-735C-57B4-8A52-C313C6D1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79319-8681-ED5D-43AF-312E6B41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3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F368-C35B-52FF-51F1-6E959C0E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EBF0C5-C6DE-3DBB-995A-748AF5AC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5341A-B902-EC4B-FBBF-644487DA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DAB5F-D358-6D17-75AE-70E328426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DE3E98-0D33-72E6-D3A3-077A397D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C32DE-CDC1-76A6-96E8-D810E1AB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71BD3-0EA6-CB27-0BD6-2C0D688D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3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8166-E822-A9DF-FE6C-B40B76B82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F059F-8199-5740-E98E-9FADA2D55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0F564-7E4E-8D28-D592-78CDC8ABE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6AD15-F6FB-BAC4-4F5F-8FF6C3E72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4D7CB-9053-A0C3-A0E6-6A39292A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F78B4-DA53-5FE8-1BDB-E6C1C828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1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600E-C420-6A57-2FB4-5927CE0CC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BC937B-6206-3FF1-05AC-303933DCD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C9748-6815-AF4F-6D0A-BC8B612EF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35861-99DB-57C6-8AAC-5540B2B7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E4AA7-E650-6CA7-1127-E665E356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9C31F-24E9-B7AC-7B33-1D0F5E1B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7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25B058-3105-36B0-28C9-86507CC7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9E598-EEFF-DEDD-E2D1-8D24B2F00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53C52-2ADB-2177-9DBE-86D4E81BE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B90C-270A-41A3-9A4E-5786E5B04E65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6974C-C1D3-C38D-6CFF-00361B24C0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E49D6-0EC5-FBB9-1B5B-DFF8B72D4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B507-6904-459B-827D-BA513661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4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_gBYPBvz9E?start=1&amp;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c1O75kiXE0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n3dNMv-67k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ZLew6Ff-JE?start=304&amp;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1CAD-9192-84EB-180E-051AC27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3B2F3-7FDC-D510-203E-F820F3AFA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2F96-2D98-3D94-0449-56F89B48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1607-7504-4D70-90BC-AB0AD9C0863A}" type="slidenum">
              <a:rPr lang="cs-CZ" smtClean="0"/>
              <a:t>1</a:t>
            </a:fld>
            <a:endParaRPr lang="cs-CZ"/>
          </a:p>
        </p:txBody>
      </p:sp>
      <p:pic>
        <p:nvPicPr>
          <p:cNvPr id="5" name="Online Media 4" title="Peptide NMR: The Basics">
            <a:hlinkClick r:id="" action="ppaction://media"/>
            <a:extLst>
              <a:ext uri="{FF2B5EF4-FFF2-40B4-BE49-F238E27FC236}">
                <a16:creationId xmlns:a16="http://schemas.microsoft.com/office/drawing/2014/main" id="{E7B89E8F-04DF-1913-C848-17A3AC97FAB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" y="-21421"/>
            <a:ext cx="12192000" cy="688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WeNMR animation: Introduction to biological NMR - The spectrometer">
            <a:hlinkClick r:id="" action="ppaction://media"/>
            <a:extLst>
              <a:ext uri="{FF2B5EF4-FFF2-40B4-BE49-F238E27FC236}">
                <a16:creationId xmlns:a16="http://schemas.microsoft.com/office/drawing/2014/main" id="{E44DB985-F07F-480E-9D45-5E5FB29051F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82953" y="-124217"/>
            <a:ext cx="12357906" cy="69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7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2EB1FE-747C-44B5-A5CC-35D346B1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1607-7504-4D70-90BC-AB0AD9C0863A}" type="slidenum">
              <a:rPr lang="cs-CZ" smtClean="0"/>
              <a:t>3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3BD5E4-34E5-4462-8832-36340A79D3D8}"/>
              </a:ext>
            </a:extLst>
          </p:cNvPr>
          <p:cNvSpPr/>
          <p:nvPr/>
        </p:nvSpPr>
        <p:spPr>
          <a:xfrm>
            <a:off x="0" y="0"/>
            <a:ext cx="12192000" cy="829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D075730A-07B0-4D8F-B011-A9501B23955D}"/>
              </a:ext>
            </a:extLst>
          </p:cNvPr>
          <p:cNvSpPr txBox="1">
            <a:spLocks/>
          </p:cNvSpPr>
          <p:nvPr/>
        </p:nvSpPr>
        <p:spPr>
          <a:xfrm>
            <a:off x="0" y="-1862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433FF"/>
                </a:solidFill>
                <a:latin typeface="Muni" panose="00000500000000000000" pitchFamily="2" charset="-18"/>
                <a:cs typeface="Sanskrit Text" panose="020B0502040204020203" pitchFamily="18" charset="0"/>
              </a:rPr>
              <a:t>Zamyšlení nad spektrem</a:t>
            </a:r>
          </a:p>
        </p:txBody>
      </p:sp>
      <p:pic>
        <p:nvPicPr>
          <p:cNvPr id="8" name="Online Media 7" title="What's Nuclear Magnetic Resonance (NMR)? How Does It Work? What's It Used For? A Brief Introduction.">
            <a:hlinkClick r:id="" action="ppaction://media"/>
            <a:extLst>
              <a:ext uri="{FF2B5EF4-FFF2-40B4-BE49-F238E27FC236}">
                <a16:creationId xmlns:a16="http://schemas.microsoft.com/office/drawing/2014/main" id="{A5D1929B-5E8A-4366-A1C1-45D6B688958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40039" y="0"/>
            <a:ext cx="12332039" cy="69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7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E196-5AFA-4BF5-BB36-CD684FD2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nline Media 4" title="NMR spectroscopy visualized">
            <a:hlinkClick r:id="" action="ppaction://media"/>
            <a:extLst>
              <a:ext uri="{FF2B5EF4-FFF2-40B4-BE49-F238E27FC236}">
                <a16:creationId xmlns:a16="http://schemas.microsoft.com/office/drawing/2014/main" id="{AB2924DD-DF9B-4C18-A9BA-5CB18ED6CDD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30946"/>
            <a:ext cx="12192000" cy="688894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FC409-AB5B-4958-BC78-F29D26A6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1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3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Muni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Hofrová</dc:creator>
  <cp:lastModifiedBy>Alena Hofrová</cp:lastModifiedBy>
  <cp:revision>1</cp:revision>
  <dcterms:created xsi:type="dcterms:W3CDTF">2022-12-09T09:53:04Z</dcterms:created>
  <dcterms:modified xsi:type="dcterms:W3CDTF">2022-12-09T09:53:16Z</dcterms:modified>
</cp:coreProperties>
</file>