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570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149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611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75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120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95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7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32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812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924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71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C3760-59F1-449F-8373-02D501F900EF}" type="datetimeFigureOut">
              <a:rPr lang="cs-CZ" smtClean="0"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517C8-7BB3-4F5A-900E-1A730C6C5F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561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 </a:t>
            </a:r>
            <a:r>
              <a:rPr lang="cs-CZ" dirty="0" smtClean="0"/>
              <a:t>– </a:t>
            </a:r>
            <a:r>
              <a:rPr lang="cs-CZ" smtClean="0"/>
              <a:t>seznam otázek</a:t>
            </a:r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985155" y="2107857"/>
            <a:ext cx="510540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cs-CZ" sz="2000" b="1" dirty="0" smtClean="0"/>
              <a:t>Delší otázky: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Klasifikace </a:t>
            </a:r>
            <a:r>
              <a:rPr lang="cs-CZ" sz="2000" dirty="0"/>
              <a:t>pomocí diskriminačních </a:t>
            </a:r>
            <a:r>
              <a:rPr lang="cs-CZ" sz="2000" dirty="0" smtClean="0"/>
              <a:t>funkcí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Klasifikace </a:t>
            </a:r>
            <a:r>
              <a:rPr lang="cs-CZ" sz="2000" dirty="0"/>
              <a:t>pomocí minimální </a:t>
            </a:r>
            <a:r>
              <a:rPr lang="cs-CZ" sz="2000" dirty="0" smtClean="0"/>
              <a:t>vzdálenosti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err="1" smtClean="0"/>
              <a:t>Fisherova</a:t>
            </a:r>
            <a:r>
              <a:rPr lang="cs-CZ" sz="2000" dirty="0" smtClean="0"/>
              <a:t> </a:t>
            </a:r>
            <a:r>
              <a:rPr lang="cs-CZ" sz="2000" dirty="0"/>
              <a:t>lineární diskriminační </a:t>
            </a:r>
            <a:r>
              <a:rPr lang="cs-CZ" sz="2000" dirty="0" smtClean="0"/>
              <a:t>analýza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Metoda </a:t>
            </a:r>
            <a:r>
              <a:rPr lang="cs-CZ" sz="2000" dirty="0"/>
              <a:t>podpůrných </a:t>
            </a:r>
            <a:r>
              <a:rPr lang="cs-CZ" sz="2000" dirty="0" smtClean="0"/>
              <a:t>vektorů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Hodnocení </a:t>
            </a:r>
            <a:r>
              <a:rPr lang="cs-CZ" sz="2000" dirty="0"/>
              <a:t>úspěšnosti </a:t>
            </a:r>
            <a:r>
              <a:rPr lang="cs-CZ" sz="2000" dirty="0" smtClean="0"/>
              <a:t>klasifikace</a:t>
            </a:r>
          </a:p>
          <a:p>
            <a:pPr marL="342900" indent="-342900">
              <a:lnSpc>
                <a:spcPct val="125000"/>
              </a:lnSpc>
              <a:buAutoNum type="arabicPeriod"/>
            </a:pPr>
            <a:r>
              <a:rPr lang="cs-CZ" sz="2000" dirty="0" smtClean="0"/>
              <a:t>ICA + PCA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7277100" y="2107857"/>
            <a:ext cx="4512129" cy="2372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  <a:spcAft>
                <a:spcPts val="0"/>
              </a:spcAft>
            </a:pPr>
            <a:r>
              <a:rPr lang="cs-CZ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Kratší otázky: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Sekvenční klasifikace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Volba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výběr proměnných –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úvod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Algoritmy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selekce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příznaků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Metody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varietního </a:t>
            </a: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učení</a:t>
            </a:r>
          </a:p>
          <a:p>
            <a:pPr marL="342900" indent="-342900">
              <a:lnSpc>
                <a:spcPct val="125000"/>
              </a:lnSpc>
              <a:spcAft>
                <a:spcPts val="0"/>
              </a:spcAft>
              <a:buAutoNum type="arabicPeriod"/>
            </a:pPr>
            <a:r>
              <a:rPr 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ROC 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</a:t>
            </a:r>
          </a:p>
        </p:txBody>
      </p:sp>
    </p:spTree>
    <p:extLst>
      <p:ext uri="{BB962C8B-B14F-4D97-AF65-F5344CB8AC3E}">
        <p14:creationId xmlns:p14="http://schemas.microsoft.com/office/powerpoint/2010/main" val="7847224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47</Words>
  <Application>Microsoft Office PowerPoint</Application>
  <PresentationFormat>Širokoúhlá obrazovka</PresentationFormat>
  <Paragraphs>14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Motiv Office</vt:lpstr>
      <vt:lpstr>Zkouška – seznam otázek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Zkouška</dc:title>
  <dc:creator>Roman Vyškovský</dc:creator>
  <cp:lastModifiedBy>Eva Koriťáková</cp:lastModifiedBy>
  <cp:revision>22</cp:revision>
  <dcterms:created xsi:type="dcterms:W3CDTF">2019-12-09T16:40:36Z</dcterms:created>
  <dcterms:modified xsi:type="dcterms:W3CDTF">2021-08-27T22:21:29Z</dcterms:modified>
</cp:coreProperties>
</file>