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35"/>
  </p:notesMasterIdLst>
  <p:sldIdLst>
    <p:sldId id="389" r:id="rId2"/>
    <p:sldId id="390" r:id="rId3"/>
    <p:sldId id="391" r:id="rId4"/>
    <p:sldId id="392" r:id="rId5"/>
    <p:sldId id="393" r:id="rId6"/>
    <p:sldId id="394" r:id="rId7"/>
    <p:sldId id="396" r:id="rId8"/>
    <p:sldId id="464" r:id="rId9"/>
    <p:sldId id="465" r:id="rId10"/>
    <p:sldId id="398" r:id="rId11"/>
    <p:sldId id="399" r:id="rId12"/>
    <p:sldId id="400" r:id="rId13"/>
    <p:sldId id="401" r:id="rId14"/>
    <p:sldId id="403" r:id="rId15"/>
    <p:sldId id="402" r:id="rId16"/>
    <p:sldId id="404" r:id="rId17"/>
    <p:sldId id="405" r:id="rId18"/>
    <p:sldId id="406" r:id="rId19"/>
    <p:sldId id="407" r:id="rId20"/>
    <p:sldId id="408" r:id="rId21"/>
    <p:sldId id="409" r:id="rId22"/>
    <p:sldId id="466" r:id="rId23"/>
    <p:sldId id="410" r:id="rId24"/>
    <p:sldId id="460" r:id="rId25"/>
    <p:sldId id="411" r:id="rId26"/>
    <p:sldId id="467" r:id="rId27"/>
    <p:sldId id="468" r:id="rId28"/>
    <p:sldId id="454" r:id="rId29"/>
    <p:sldId id="455" r:id="rId30"/>
    <p:sldId id="456" r:id="rId31"/>
    <p:sldId id="457" r:id="rId32"/>
    <p:sldId id="458" r:id="rId33"/>
    <p:sldId id="459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AA10EC-E98F-4F15-B963-B2E317F9FE94}" v="3" dt="2022-10-31T13:47:20.6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458" autoAdjust="0"/>
  </p:normalViewPr>
  <p:slideViewPr>
    <p:cSldViewPr>
      <p:cViewPr varScale="1">
        <p:scale>
          <a:sx n="79" d="100"/>
          <a:sy n="79" d="100"/>
        </p:scale>
        <p:origin x="1570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briela Kšiňanová" userId="667d3b14-c874-4d29-ba49-94905fbb2471" providerId="ADAL" clId="{6AAA10EC-E98F-4F15-B963-B2E317F9FE94}"/>
    <pc:docChg chg="undo redo custSel addSld delSld modSld sldOrd">
      <pc:chgData name="Gabriela Kšiňanová" userId="667d3b14-c874-4d29-ba49-94905fbb2471" providerId="ADAL" clId="{6AAA10EC-E98F-4F15-B963-B2E317F9FE94}" dt="2022-10-31T14:35:25.291" v="7208"/>
      <pc:docMkLst>
        <pc:docMk/>
      </pc:docMkLst>
      <pc:sldChg chg="modSp del mod modNotesTx">
        <pc:chgData name="Gabriela Kšiňanová" userId="667d3b14-c874-4d29-ba49-94905fbb2471" providerId="ADAL" clId="{6AAA10EC-E98F-4F15-B963-B2E317F9FE94}" dt="2022-10-31T13:57:24.606" v="6706" actId="47"/>
        <pc:sldMkLst>
          <pc:docMk/>
          <pc:sldMk cId="2036685779" sldId="367"/>
        </pc:sldMkLst>
        <pc:spChg chg="mod">
          <ac:chgData name="Gabriela Kšiňanová" userId="667d3b14-c874-4d29-ba49-94905fbb2471" providerId="ADAL" clId="{6AAA10EC-E98F-4F15-B963-B2E317F9FE94}" dt="2022-10-31T09:15:44.941" v="568" actId="20577"/>
          <ac:spMkLst>
            <pc:docMk/>
            <pc:sldMk cId="2036685779" sldId="367"/>
            <ac:spMk id="69635" creationId="{00000000-0000-0000-0000-000000000000}"/>
          </ac:spMkLst>
        </pc:spChg>
      </pc:sldChg>
      <pc:sldChg chg="del modNotesTx">
        <pc:chgData name="Gabriela Kšiňanová" userId="667d3b14-c874-4d29-ba49-94905fbb2471" providerId="ADAL" clId="{6AAA10EC-E98F-4F15-B963-B2E317F9FE94}" dt="2022-10-31T13:57:25.926" v="6707" actId="47"/>
        <pc:sldMkLst>
          <pc:docMk/>
          <pc:sldMk cId="127534941" sldId="368"/>
        </pc:sldMkLst>
      </pc:sldChg>
      <pc:sldChg chg="del modNotesTx">
        <pc:chgData name="Gabriela Kšiňanová" userId="667d3b14-c874-4d29-ba49-94905fbb2471" providerId="ADAL" clId="{6AAA10EC-E98F-4F15-B963-B2E317F9FE94}" dt="2022-10-31T13:57:26.928" v="6708" actId="47"/>
        <pc:sldMkLst>
          <pc:docMk/>
          <pc:sldMk cId="495200310" sldId="369"/>
        </pc:sldMkLst>
      </pc:sldChg>
      <pc:sldChg chg="del">
        <pc:chgData name="Gabriela Kšiňanová" userId="667d3b14-c874-4d29-ba49-94905fbb2471" providerId="ADAL" clId="{6AAA10EC-E98F-4F15-B963-B2E317F9FE94}" dt="2022-10-31T09:06:36.730" v="400" actId="47"/>
        <pc:sldMkLst>
          <pc:docMk/>
          <pc:sldMk cId="942152867" sldId="370"/>
        </pc:sldMkLst>
      </pc:sldChg>
      <pc:sldChg chg="del">
        <pc:chgData name="Gabriela Kšiňanová" userId="667d3b14-c874-4d29-ba49-94905fbb2471" providerId="ADAL" clId="{6AAA10EC-E98F-4F15-B963-B2E317F9FE94}" dt="2022-10-31T09:06:59.986" v="401" actId="47"/>
        <pc:sldMkLst>
          <pc:docMk/>
          <pc:sldMk cId="3679312709" sldId="371"/>
        </pc:sldMkLst>
      </pc:sldChg>
      <pc:sldChg chg="del">
        <pc:chgData name="Gabriela Kšiňanová" userId="667d3b14-c874-4d29-ba49-94905fbb2471" providerId="ADAL" clId="{6AAA10EC-E98F-4F15-B963-B2E317F9FE94}" dt="2022-10-31T09:07:01.843" v="402" actId="47"/>
        <pc:sldMkLst>
          <pc:docMk/>
          <pc:sldMk cId="1314671281" sldId="372"/>
        </pc:sldMkLst>
      </pc:sldChg>
      <pc:sldChg chg="del">
        <pc:chgData name="Gabriela Kšiňanová" userId="667d3b14-c874-4d29-ba49-94905fbb2471" providerId="ADAL" clId="{6AAA10EC-E98F-4F15-B963-B2E317F9FE94}" dt="2022-10-31T09:07:03.046" v="403" actId="47"/>
        <pc:sldMkLst>
          <pc:docMk/>
          <pc:sldMk cId="1919730290" sldId="373"/>
        </pc:sldMkLst>
      </pc:sldChg>
      <pc:sldChg chg="del">
        <pc:chgData name="Gabriela Kšiňanová" userId="667d3b14-c874-4d29-ba49-94905fbb2471" providerId="ADAL" clId="{6AAA10EC-E98F-4F15-B963-B2E317F9FE94}" dt="2022-10-31T09:07:55.078" v="472" actId="47"/>
        <pc:sldMkLst>
          <pc:docMk/>
          <pc:sldMk cId="950816577" sldId="374"/>
        </pc:sldMkLst>
      </pc:sldChg>
      <pc:sldChg chg="del">
        <pc:chgData name="Gabriela Kšiňanová" userId="667d3b14-c874-4d29-ba49-94905fbb2471" providerId="ADAL" clId="{6AAA10EC-E98F-4F15-B963-B2E317F9FE94}" dt="2022-10-31T09:08:56.658" v="475" actId="47"/>
        <pc:sldMkLst>
          <pc:docMk/>
          <pc:sldMk cId="2644921023" sldId="375"/>
        </pc:sldMkLst>
      </pc:sldChg>
      <pc:sldChg chg="del">
        <pc:chgData name="Gabriela Kšiňanová" userId="667d3b14-c874-4d29-ba49-94905fbb2471" providerId="ADAL" clId="{6AAA10EC-E98F-4F15-B963-B2E317F9FE94}" dt="2022-10-31T09:09:01.453" v="476" actId="47"/>
        <pc:sldMkLst>
          <pc:docMk/>
          <pc:sldMk cId="143844237" sldId="376"/>
        </pc:sldMkLst>
      </pc:sldChg>
      <pc:sldChg chg="del">
        <pc:chgData name="Gabriela Kšiňanová" userId="667d3b14-c874-4d29-ba49-94905fbb2471" providerId="ADAL" clId="{6AAA10EC-E98F-4F15-B963-B2E317F9FE94}" dt="2022-10-31T09:09:05.021" v="477" actId="47"/>
        <pc:sldMkLst>
          <pc:docMk/>
          <pc:sldMk cId="2282872906" sldId="377"/>
        </pc:sldMkLst>
      </pc:sldChg>
      <pc:sldChg chg="del">
        <pc:chgData name="Gabriela Kšiňanová" userId="667d3b14-c874-4d29-ba49-94905fbb2471" providerId="ADAL" clId="{6AAA10EC-E98F-4F15-B963-B2E317F9FE94}" dt="2022-10-31T09:09:06.276" v="478" actId="47"/>
        <pc:sldMkLst>
          <pc:docMk/>
          <pc:sldMk cId="1272721399" sldId="378"/>
        </pc:sldMkLst>
      </pc:sldChg>
      <pc:sldChg chg="del">
        <pc:chgData name="Gabriela Kšiňanová" userId="667d3b14-c874-4d29-ba49-94905fbb2471" providerId="ADAL" clId="{6AAA10EC-E98F-4F15-B963-B2E317F9FE94}" dt="2022-10-31T09:09:07.394" v="479" actId="47"/>
        <pc:sldMkLst>
          <pc:docMk/>
          <pc:sldMk cId="1721036464" sldId="379"/>
        </pc:sldMkLst>
      </pc:sldChg>
      <pc:sldChg chg="del">
        <pc:chgData name="Gabriela Kšiňanová" userId="667d3b14-c874-4d29-ba49-94905fbb2471" providerId="ADAL" clId="{6AAA10EC-E98F-4F15-B963-B2E317F9FE94}" dt="2022-10-31T09:09:08.395" v="480" actId="47"/>
        <pc:sldMkLst>
          <pc:docMk/>
          <pc:sldMk cId="1346940597" sldId="380"/>
        </pc:sldMkLst>
      </pc:sldChg>
      <pc:sldChg chg="del">
        <pc:chgData name="Gabriela Kšiňanová" userId="667d3b14-c874-4d29-ba49-94905fbb2471" providerId="ADAL" clId="{6AAA10EC-E98F-4F15-B963-B2E317F9FE94}" dt="2022-10-31T09:09:09.365" v="481" actId="47"/>
        <pc:sldMkLst>
          <pc:docMk/>
          <pc:sldMk cId="2593830470" sldId="381"/>
        </pc:sldMkLst>
      </pc:sldChg>
      <pc:sldChg chg="add del">
        <pc:chgData name="Gabriela Kšiňanová" userId="667d3b14-c874-4d29-ba49-94905fbb2471" providerId="ADAL" clId="{6AAA10EC-E98F-4F15-B963-B2E317F9FE94}" dt="2022-10-31T09:11:48.596" v="530" actId="47"/>
        <pc:sldMkLst>
          <pc:docMk/>
          <pc:sldMk cId="2638698989" sldId="382"/>
        </pc:sldMkLst>
      </pc:sldChg>
      <pc:sldChg chg="del">
        <pc:chgData name="Gabriela Kšiňanová" userId="667d3b14-c874-4d29-ba49-94905fbb2471" providerId="ADAL" clId="{6AAA10EC-E98F-4F15-B963-B2E317F9FE94}" dt="2022-10-31T09:11:54.334" v="531" actId="47"/>
        <pc:sldMkLst>
          <pc:docMk/>
          <pc:sldMk cId="1340509111" sldId="383"/>
        </pc:sldMkLst>
      </pc:sldChg>
      <pc:sldChg chg="del">
        <pc:chgData name="Gabriela Kšiňanová" userId="667d3b14-c874-4d29-ba49-94905fbb2471" providerId="ADAL" clId="{6AAA10EC-E98F-4F15-B963-B2E317F9FE94}" dt="2022-10-31T09:11:54.334" v="531" actId="47"/>
        <pc:sldMkLst>
          <pc:docMk/>
          <pc:sldMk cId="909381136" sldId="384"/>
        </pc:sldMkLst>
      </pc:sldChg>
      <pc:sldChg chg="del">
        <pc:chgData name="Gabriela Kšiňanová" userId="667d3b14-c874-4d29-ba49-94905fbb2471" providerId="ADAL" clId="{6AAA10EC-E98F-4F15-B963-B2E317F9FE94}" dt="2022-10-31T09:11:54.334" v="531" actId="47"/>
        <pc:sldMkLst>
          <pc:docMk/>
          <pc:sldMk cId="3907308403" sldId="385"/>
        </pc:sldMkLst>
      </pc:sldChg>
      <pc:sldChg chg="del">
        <pc:chgData name="Gabriela Kšiňanová" userId="667d3b14-c874-4d29-ba49-94905fbb2471" providerId="ADAL" clId="{6AAA10EC-E98F-4F15-B963-B2E317F9FE94}" dt="2022-10-31T09:11:54.334" v="531" actId="47"/>
        <pc:sldMkLst>
          <pc:docMk/>
          <pc:sldMk cId="1814507034" sldId="386"/>
        </pc:sldMkLst>
      </pc:sldChg>
      <pc:sldChg chg="del">
        <pc:chgData name="Gabriela Kšiňanová" userId="667d3b14-c874-4d29-ba49-94905fbb2471" providerId="ADAL" clId="{6AAA10EC-E98F-4F15-B963-B2E317F9FE94}" dt="2022-10-31T09:11:54.334" v="531" actId="47"/>
        <pc:sldMkLst>
          <pc:docMk/>
          <pc:sldMk cId="604015696" sldId="387"/>
        </pc:sldMkLst>
      </pc:sldChg>
      <pc:sldChg chg="del">
        <pc:chgData name="Gabriela Kšiňanová" userId="667d3b14-c874-4d29-ba49-94905fbb2471" providerId="ADAL" clId="{6AAA10EC-E98F-4F15-B963-B2E317F9FE94}" dt="2022-10-31T09:11:54.334" v="531" actId="47"/>
        <pc:sldMkLst>
          <pc:docMk/>
          <pc:sldMk cId="278920675" sldId="388"/>
        </pc:sldMkLst>
      </pc:sldChg>
      <pc:sldChg chg="modSp mod modNotesTx">
        <pc:chgData name="Gabriela Kšiňanová" userId="667d3b14-c874-4d29-ba49-94905fbb2471" providerId="ADAL" clId="{6AAA10EC-E98F-4F15-B963-B2E317F9FE94}" dt="2022-10-31T13:57:43.162" v="6744" actId="20577"/>
        <pc:sldMkLst>
          <pc:docMk/>
          <pc:sldMk cId="4120702083" sldId="389"/>
        </pc:sldMkLst>
        <pc:spChg chg="mod">
          <ac:chgData name="Gabriela Kšiňanová" userId="667d3b14-c874-4d29-ba49-94905fbb2471" providerId="ADAL" clId="{6AAA10EC-E98F-4F15-B963-B2E317F9FE94}" dt="2022-10-31T09:14:28.294" v="558" actId="113"/>
          <ac:spMkLst>
            <pc:docMk/>
            <pc:sldMk cId="4120702083" sldId="389"/>
            <ac:spMk id="92163" creationId="{00000000-0000-0000-0000-000000000000}"/>
          </ac:spMkLst>
        </pc:spChg>
      </pc:sldChg>
      <pc:sldChg chg="modSp mod modNotesTx">
        <pc:chgData name="Gabriela Kšiňanová" userId="667d3b14-c874-4d29-ba49-94905fbb2471" providerId="ADAL" clId="{6AAA10EC-E98F-4F15-B963-B2E317F9FE94}" dt="2022-10-31T14:19:38.119" v="7013" actId="20577"/>
        <pc:sldMkLst>
          <pc:docMk/>
          <pc:sldMk cId="3111369297" sldId="390"/>
        </pc:sldMkLst>
        <pc:spChg chg="mod">
          <ac:chgData name="Gabriela Kšiňanová" userId="667d3b14-c874-4d29-ba49-94905fbb2471" providerId="ADAL" clId="{6AAA10EC-E98F-4F15-B963-B2E317F9FE94}" dt="2022-10-31T14:19:38.119" v="7013" actId="20577"/>
          <ac:spMkLst>
            <pc:docMk/>
            <pc:sldMk cId="3111369297" sldId="390"/>
            <ac:spMk id="93187" creationId="{00000000-0000-0000-0000-000000000000}"/>
          </ac:spMkLst>
        </pc:spChg>
      </pc:sldChg>
      <pc:sldChg chg="modSp mod">
        <pc:chgData name="Gabriela Kšiňanová" userId="667d3b14-c874-4d29-ba49-94905fbb2471" providerId="ADAL" clId="{6AAA10EC-E98F-4F15-B963-B2E317F9FE94}" dt="2022-10-31T14:19:50.275" v="7021" actId="20577"/>
        <pc:sldMkLst>
          <pc:docMk/>
          <pc:sldMk cId="4213010996" sldId="391"/>
        </pc:sldMkLst>
        <pc:spChg chg="mod">
          <ac:chgData name="Gabriela Kšiňanová" userId="667d3b14-c874-4d29-ba49-94905fbb2471" providerId="ADAL" clId="{6AAA10EC-E98F-4F15-B963-B2E317F9FE94}" dt="2022-10-31T14:19:50.275" v="7021" actId="20577"/>
          <ac:spMkLst>
            <pc:docMk/>
            <pc:sldMk cId="4213010996" sldId="391"/>
            <ac:spMk id="94211" creationId="{00000000-0000-0000-0000-000000000000}"/>
          </ac:spMkLst>
        </pc:spChg>
      </pc:sldChg>
      <pc:sldChg chg="modNotesTx">
        <pc:chgData name="Gabriela Kšiňanová" userId="667d3b14-c874-4d29-ba49-94905fbb2471" providerId="ADAL" clId="{6AAA10EC-E98F-4F15-B963-B2E317F9FE94}" dt="2022-10-31T10:42:23.378" v="3121" actId="20577"/>
        <pc:sldMkLst>
          <pc:docMk/>
          <pc:sldMk cId="1483877732" sldId="393"/>
        </pc:sldMkLst>
      </pc:sldChg>
      <pc:sldChg chg="modSp mod modNotesTx">
        <pc:chgData name="Gabriela Kšiňanová" userId="667d3b14-c874-4d29-ba49-94905fbb2471" providerId="ADAL" clId="{6AAA10EC-E98F-4F15-B963-B2E317F9FE94}" dt="2022-10-31T10:42:44.457" v="3126" actId="27636"/>
        <pc:sldMkLst>
          <pc:docMk/>
          <pc:sldMk cId="1986491176" sldId="394"/>
        </pc:sldMkLst>
        <pc:spChg chg="mod">
          <ac:chgData name="Gabriela Kšiňanová" userId="667d3b14-c874-4d29-ba49-94905fbb2471" providerId="ADAL" clId="{6AAA10EC-E98F-4F15-B963-B2E317F9FE94}" dt="2022-10-31T10:42:44.457" v="3126" actId="27636"/>
          <ac:spMkLst>
            <pc:docMk/>
            <pc:sldMk cId="1986491176" sldId="394"/>
            <ac:spMk id="97283" creationId="{00000000-0000-0000-0000-000000000000}"/>
          </ac:spMkLst>
        </pc:spChg>
      </pc:sldChg>
      <pc:sldChg chg="del">
        <pc:chgData name="Gabriela Kšiňanová" userId="667d3b14-c874-4d29-ba49-94905fbb2471" providerId="ADAL" clId="{6AAA10EC-E98F-4F15-B963-B2E317F9FE94}" dt="2022-10-31T10:15:12.487" v="2553" actId="47"/>
        <pc:sldMkLst>
          <pc:docMk/>
          <pc:sldMk cId="4250640388" sldId="395"/>
        </pc:sldMkLst>
      </pc:sldChg>
      <pc:sldChg chg="modNotesTx">
        <pc:chgData name="Gabriela Kšiňanová" userId="667d3b14-c874-4d29-ba49-94905fbb2471" providerId="ADAL" clId="{6AAA10EC-E98F-4F15-B963-B2E317F9FE94}" dt="2022-10-31T09:54:43.364" v="1969" actId="20577"/>
        <pc:sldMkLst>
          <pc:docMk/>
          <pc:sldMk cId="3778806744" sldId="396"/>
        </pc:sldMkLst>
      </pc:sldChg>
      <pc:sldChg chg="del">
        <pc:chgData name="Gabriela Kšiňanová" userId="667d3b14-c874-4d29-ba49-94905fbb2471" providerId="ADAL" clId="{6AAA10EC-E98F-4F15-B963-B2E317F9FE94}" dt="2022-10-31T10:15:16.181" v="2554" actId="47"/>
        <pc:sldMkLst>
          <pc:docMk/>
          <pc:sldMk cId="3317419602" sldId="397"/>
        </pc:sldMkLst>
      </pc:sldChg>
      <pc:sldChg chg="modSp mod modNotesTx">
        <pc:chgData name="Gabriela Kšiňanová" userId="667d3b14-c874-4d29-ba49-94905fbb2471" providerId="ADAL" clId="{6AAA10EC-E98F-4F15-B963-B2E317F9FE94}" dt="2022-10-31T10:16:17.826" v="2612" actId="20577"/>
        <pc:sldMkLst>
          <pc:docMk/>
          <pc:sldMk cId="1503195048" sldId="398"/>
        </pc:sldMkLst>
        <pc:spChg chg="mod">
          <ac:chgData name="Gabriela Kšiňanová" userId="667d3b14-c874-4d29-ba49-94905fbb2471" providerId="ADAL" clId="{6AAA10EC-E98F-4F15-B963-B2E317F9FE94}" dt="2022-10-31T10:15:32.395" v="2556" actId="20577"/>
          <ac:spMkLst>
            <pc:docMk/>
            <pc:sldMk cId="1503195048" sldId="398"/>
            <ac:spMk id="101379" creationId="{00000000-0000-0000-0000-000000000000}"/>
          </ac:spMkLst>
        </pc:spChg>
      </pc:sldChg>
      <pc:sldChg chg="modSp mod modNotesTx">
        <pc:chgData name="Gabriela Kšiňanová" userId="667d3b14-c874-4d29-ba49-94905fbb2471" providerId="ADAL" clId="{6AAA10EC-E98F-4F15-B963-B2E317F9FE94}" dt="2022-10-31T10:19:07.030" v="2776" actId="20577"/>
        <pc:sldMkLst>
          <pc:docMk/>
          <pc:sldMk cId="1448817797" sldId="399"/>
        </pc:sldMkLst>
        <pc:spChg chg="mod">
          <ac:chgData name="Gabriela Kšiňanová" userId="667d3b14-c874-4d29-ba49-94905fbb2471" providerId="ADAL" clId="{6AAA10EC-E98F-4F15-B963-B2E317F9FE94}" dt="2022-10-31T10:16:47.994" v="2613"/>
          <ac:spMkLst>
            <pc:docMk/>
            <pc:sldMk cId="1448817797" sldId="399"/>
            <ac:spMk id="102403" creationId="{00000000-0000-0000-0000-000000000000}"/>
          </ac:spMkLst>
        </pc:spChg>
      </pc:sldChg>
      <pc:sldChg chg="modSp mod modNotesTx">
        <pc:chgData name="Gabriela Kšiňanová" userId="667d3b14-c874-4d29-ba49-94905fbb2471" providerId="ADAL" clId="{6AAA10EC-E98F-4F15-B963-B2E317F9FE94}" dt="2022-10-31T10:27:14.614" v="2936" actId="20577"/>
        <pc:sldMkLst>
          <pc:docMk/>
          <pc:sldMk cId="391822554" sldId="400"/>
        </pc:sldMkLst>
        <pc:spChg chg="mod">
          <ac:chgData name="Gabriela Kšiňanová" userId="667d3b14-c874-4d29-ba49-94905fbb2471" providerId="ADAL" clId="{6AAA10EC-E98F-4F15-B963-B2E317F9FE94}" dt="2022-10-31T10:27:14.614" v="2936" actId="20577"/>
          <ac:spMkLst>
            <pc:docMk/>
            <pc:sldMk cId="391822554" sldId="400"/>
            <ac:spMk id="103427" creationId="{00000000-0000-0000-0000-000000000000}"/>
          </ac:spMkLst>
        </pc:spChg>
      </pc:sldChg>
      <pc:sldChg chg="modSp mod modNotesTx">
        <pc:chgData name="Gabriela Kšiňanová" userId="667d3b14-c874-4d29-ba49-94905fbb2471" providerId="ADAL" clId="{6AAA10EC-E98F-4F15-B963-B2E317F9FE94}" dt="2022-10-31T10:54:58.488" v="3754" actId="15"/>
        <pc:sldMkLst>
          <pc:docMk/>
          <pc:sldMk cId="3147839084" sldId="401"/>
        </pc:sldMkLst>
        <pc:spChg chg="mod">
          <ac:chgData name="Gabriela Kšiňanová" userId="667d3b14-c874-4d29-ba49-94905fbb2471" providerId="ADAL" clId="{6AAA10EC-E98F-4F15-B963-B2E317F9FE94}" dt="2022-10-31T10:54:58.488" v="3754" actId="15"/>
          <ac:spMkLst>
            <pc:docMk/>
            <pc:sldMk cId="3147839084" sldId="401"/>
            <ac:spMk id="104451" creationId="{00000000-0000-0000-0000-000000000000}"/>
          </ac:spMkLst>
        </pc:spChg>
      </pc:sldChg>
      <pc:sldChg chg="modSp mod modNotesTx">
        <pc:chgData name="Gabriela Kšiňanová" userId="667d3b14-c874-4d29-ba49-94905fbb2471" providerId="ADAL" clId="{6AAA10EC-E98F-4F15-B963-B2E317F9FE94}" dt="2022-10-31T14:26:54.440" v="7164" actId="20577"/>
        <pc:sldMkLst>
          <pc:docMk/>
          <pc:sldMk cId="1669704569" sldId="402"/>
        </pc:sldMkLst>
        <pc:spChg chg="mod">
          <ac:chgData name="Gabriela Kšiňanová" userId="667d3b14-c874-4d29-ba49-94905fbb2471" providerId="ADAL" clId="{6AAA10EC-E98F-4F15-B963-B2E317F9FE94}" dt="2022-10-31T10:59:59.780" v="3935" actId="20577"/>
          <ac:spMkLst>
            <pc:docMk/>
            <pc:sldMk cId="1669704569" sldId="402"/>
            <ac:spMk id="105474" creationId="{00000000-0000-0000-0000-000000000000}"/>
          </ac:spMkLst>
        </pc:spChg>
        <pc:spChg chg="mod">
          <ac:chgData name="Gabriela Kšiňanová" userId="667d3b14-c874-4d29-ba49-94905fbb2471" providerId="ADAL" clId="{6AAA10EC-E98F-4F15-B963-B2E317F9FE94}" dt="2022-10-31T11:00:11.987" v="3939" actId="20577"/>
          <ac:spMkLst>
            <pc:docMk/>
            <pc:sldMk cId="1669704569" sldId="402"/>
            <ac:spMk id="105475" creationId="{00000000-0000-0000-0000-000000000000}"/>
          </ac:spMkLst>
        </pc:spChg>
      </pc:sldChg>
      <pc:sldChg chg="modSp mod ord modNotesTx">
        <pc:chgData name="Gabriela Kšiňanová" userId="667d3b14-c874-4d29-ba49-94905fbb2471" providerId="ADAL" clId="{6AAA10EC-E98F-4F15-B963-B2E317F9FE94}" dt="2022-10-31T11:02:26.986" v="4018" actId="20577"/>
        <pc:sldMkLst>
          <pc:docMk/>
          <pc:sldMk cId="761174958" sldId="403"/>
        </pc:sldMkLst>
        <pc:spChg chg="mod">
          <ac:chgData name="Gabriela Kšiňanová" userId="667d3b14-c874-4d29-ba49-94905fbb2471" providerId="ADAL" clId="{6AAA10EC-E98F-4F15-B963-B2E317F9FE94}" dt="2022-10-31T10:55:05.111" v="3756" actId="20577"/>
          <ac:spMkLst>
            <pc:docMk/>
            <pc:sldMk cId="761174958" sldId="403"/>
            <ac:spMk id="106498" creationId="{00000000-0000-0000-0000-000000000000}"/>
          </ac:spMkLst>
        </pc:spChg>
        <pc:spChg chg="mod">
          <ac:chgData name="Gabriela Kšiňanová" userId="667d3b14-c874-4d29-ba49-94905fbb2471" providerId="ADAL" clId="{6AAA10EC-E98F-4F15-B963-B2E317F9FE94}" dt="2022-10-31T10:57:52.661" v="3835" actId="20577"/>
          <ac:spMkLst>
            <pc:docMk/>
            <pc:sldMk cId="761174958" sldId="403"/>
            <ac:spMk id="106499" creationId="{00000000-0000-0000-0000-000000000000}"/>
          </ac:spMkLst>
        </pc:spChg>
      </pc:sldChg>
      <pc:sldChg chg="modSp mod modNotesTx">
        <pc:chgData name="Gabriela Kšiňanová" userId="667d3b14-c874-4d29-ba49-94905fbb2471" providerId="ADAL" clId="{6AAA10EC-E98F-4F15-B963-B2E317F9FE94}" dt="2022-10-31T12:26:55.605" v="4488" actId="20577"/>
        <pc:sldMkLst>
          <pc:docMk/>
          <pc:sldMk cId="986100702" sldId="404"/>
        </pc:sldMkLst>
        <pc:spChg chg="mod">
          <ac:chgData name="Gabriela Kšiňanová" userId="667d3b14-c874-4d29-ba49-94905fbb2471" providerId="ADAL" clId="{6AAA10EC-E98F-4F15-B963-B2E317F9FE94}" dt="2022-10-31T11:04:07.588" v="4029" actId="20577"/>
          <ac:spMkLst>
            <pc:docMk/>
            <pc:sldMk cId="986100702" sldId="404"/>
            <ac:spMk id="107523" creationId="{00000000-0000-0000-0000-000000000000}"/>
          </ac:spMkLst>
        </pc:spChg>
      </pc:sldChg>
      <pc:sldChg chg="modSp mod modNotesTx">
        <pc:chgData name="Gabriela Kšiňanová" userId="667d3b14-c874-4d29-ba49-94905fbb2471" providerId="ADAL" clId="{6AAA10EC-E98F-4F15-B963-B2E317F9FE94}" dt="2022-10-31T14:27:32.996" v="7168" actId="20577"/>
        <pc:sldMkLst>
          <pc:docMk/>
          <pc:sldMk cId="1398474072" sldId="405"/>
        </pc:sldMkLst>
        <pc:spChg chg="mod">
          <ac:chgData name="Gabriela Kšiňanová" userId="667d3b14-c874-4d29-ba49-94905fbb2471" providerId="ADAL" clId="{6AAA10EC-E98F-4F15-B963-B2E317F9FE94}" dt="2022-10-31T14:27:32.996" v="7168" actId="20577"/>
          <ac:spMkLst>
            <pc:docMk/>
            <pc:sldMk cId="1398474072" sldId="405"/>
            <ac:spMk id="108547" creationId="{00000000-0000-0000-0000-000000000000}"/>
          </ac:spMkLst>
        </pc:spChg>
      </pc:sldChg>
      <pc:sldChg chg="modSp mod modNotesTx">
        <pc:chgData name="Gabriela Kšiňanová" userId="667d3b14-c874-4d29-ba49-94905fbb2471" providerId="ADAL" clId="{6AAA10EC-E98F-4F15-B963-B2E317F9FE94}" dt="2022-10-31T12:45:12.092" v="5257" actId="20577"/>
        <pc:sldMkLst>
          <pc:docMk/>
          <pc:sldMk cId="3292287317" sldId="406"/>
        </pc:sldMkLst>
        <pc:spChg chg="mod">
          <ac:chgData name="Gabriela Kšiňanová" userId="667d3b14-c874-4d29-ba49-94905fbb2471" providerId="ADAL" clId="{6AAA10EC-E98F-4F15-B963-B2E317F9FE94}" dt="2022-10-31T12:42:53.841" v="5180" actId="20577"/>
          <ac:spMkLst>
            <pc:docMk/>
            <pc:sldMk cId="3292287317" sldId="406"/>
            <ac:spMk id="109571" creationId="{00000000-0000-0000-0000-000000000000}"/>
          </ac:spMkLst>
        </pc:spChg>
      </pc:sldChg>
      <pc:sldChg chg="modSp mod">
        <pc:chgData name="Gabriela Kšiňanová" userId="667d3b14-c874-4d29-ba49-94905fbb2471" providerId="ADAL" clId="{6AAA10EC-E98F-4F15-B963-B2E317F9FE94}" dt="2022-10-31T12:47:21.541" v="5263" actId="20577"/>
        <pc:sldMkLst>
          <pc:docMk/>
          <pc:sldMk cId="1602306668" sldId="407"/>
        </pc:sldMkLst>
        <pc:spChg chg="mod">
          <ac:chgData name="Gabriela Kšiňanová" userId="667d3b14-c874-4d29-ba49-94905fbb2471" providerId="ADAL" clId="{6AAA10EC-E98F-4F15-B963-B2E317F9FE94}" dt="2022-10-31T12:47:21.541" v="5263" actId="20577"/>
          <ac:spMkLst>
            <pc:docMk/>
            <pc:sldMk cId="1602306668" sldId="407"/>
            <ac:spMk id="110595" creationId="{00000000-0000-0000-0000-000000000000}"/>
          </ac:spMkLst>
        </pc:spChg>
      </pc:sldChg>
      <pc:sldChg chg="modSp mod">
        <pc:chgData name="Gabriela Kšiňanová" userId="667d3b14-c874-4d29-ba49-94905fbb2471" providerId="ADAL" clId="{6AAA10EC-E98F-4F15-B963-B2E317F9FE94}" dt="2022-10-31T12:55:42.012" v="5417"/>
        <pc:sldMkLst>
          <pc:docMk/>
          <pc:sldMk cId="1632899133" sldId="408"/>
        </pc:sldMkLst>
        <pc:spChg chg="mod">
          <ac:chgData name="Gabriela Kšiňanová" userId="667d3b14-c874-4d29-ba49-94905fbb2471" providerId="ADAL" clId="{6AAA10EC-E98F-4F15-B963-B2E317F9FE94}" dt="2022-10-31T12:55:42.012" v="5417"/>
          <ac:spMkLst>
            <pc:docMk/>
            <pc:sldMk cId="1632899133" sldId="408"/>
            <ac:spMk id="111618" creationId="{00000000-0000-0000-0000-000000000000}"/>
          </ac:spMkLst>
        </pc:spChg>
      </pc:sldChg>
      <pc:sldChg chg="modSp mod modNotesTx">
        <pc:chgData name="Gabriela Kšiňanová" userId="667d3b14-c874-4d29-ba49-94905fbb2471" providerId="ADAL" clId="{6AAA10EC-E98F-4F15-B963-B2E317F9FE94}" dt="2022-10-31T13:12:15.256" v="5724" actId="20577"/>
        <pc:sldMkLst>
          <pc:docMk/>
          <pc:sldMk cId="335556211" sldId="409"/>
        </pc:sldMkLst>
        <pc:spChg chg="mod">
          <ac:chgData name="Gabriela Kšiňanová" userId="667d3b14-c874-4d29-ba49-94905fbb2471" providerId="ADAL" clId="{6AAA10EC-E98F-4F15-B963-B2E317F9FE94}" dt="2022-10-31T13:11:01.748" v="5592" actId="20577"/>
          <ac:spMkLst>
            <pc:docMk/>
            <pc:sldMk cId="335556211" sldId="409"/>
            <ac:spMk id="112642" creationId="{00000000-0000-0000-0000-000000000000}"/>
          </ac:spMkLst>
        </pc:spChg>
      </pc:sldChg>
      <pc:sldChg chg="modSp mod">
        <pc:chgData name="Gabriela Kšiňanová" userId="667d3b14-c874-4d29-ba49-94905fbb2471" providerId="ADAL" clId="{6AAA10EC-E98F-4F15-B963-B2E317F9FE94}" dt="2022-10-31T13:13:19.596" v="5727" actId="20577"/>
        <pc:sldMkLst>
          <pc:docMk/>
          <pc:sldMk cId="969273549" sldId="410"/>
        </pc:sldMkLst>
        <pc:spChg chg="mod">
          <ac:chgData name="Gabriela Kšiňanová" userId="667d3b14-c874-4d29-ba49-94905fbb2471" providerId="ADAL" clId="{6AAA10EC-E98F-4F15-B963-B2E317F9FE94}" dt="2022-10-31T13:13:19.596" v="5727" actId="20577"/>
          <ac:spMkLst>
            <pc:docMk/>
            <pc:sldMk cId="969273549" sldId="410"/>
            <ac:spMk id="113666" creationId="{00000000-0000-0000-0000-000000000000}"/>
          </ac:spMkLst>
        </pc:spChg>
      </pc:sldChg>
      <pc:sldChg chg="modSp mod modNotesTx">
        <pc:chgData name="Gabriela Kšiňanová" userId="667d3b14-c874-4d29-ba49-94905fbb2471" providerId="ADAL" clId="{6AAA10EC-E98F-4F15-B963-B2E317F9FE94}" dt="2022-10-31T13:24:18.726" v="5965" actId="20577"/>
        <pc:sldMkLst>
          <pc:docMk/>
          <pc:sldMk cId="565716156" sldId="411"/>
        </pc:sldMkLst>
        <pc:spChg chg="mod">
          <ac:chgData name="Gabriela Kšiňanová" userId="667d3b14-c874-4d29-ba49-94905fbb2471" providerId="ADAL" clId="{6AAA10EC-E98F-4F15-B963-B2E317F9FE94}" dt="2022-10-31T13:17:08.445" v="5854" actId="20577"/>
          <ac:spMkLst>
            <pc:docMk/>
            <pc:sldMk cId="565716156" sldId="411"/>
            <ac:spMk id="114691" creationId="{00000000-0000-0000-0000-000000000000}"/>
          </ac:spMkLst>
        </pc:spChg>
      </pc:sldChg>
      <pc:sldChg chg="del">
        <pc:chgData name="Gabriela Kšiňanová" userId="667d3b14-c874-4d29-ba49-94905fbb2471" providerId="ADAL" clId="{6AAA10EC-E98F-4F15-B963-B2E317F9FE94}" dt="2022-10-31T09:12:08.977" v="532" actId="47"/>
        <pc:sldMkLst>
          <pc:docMk/>
          <pc:sldMk cId="4053854364" sldId="426"/>
        </pc:sldMkLst>
      </pc:sldChg>
      <pc:sldChg chg="del">
        <pc:chgData name="Gabriela Kšiňanová" userId="667d3b14-c874-4d29-ba49-94905fbb2471" providerId="ADAL" clId="{6AAA10EC-E98F-4F15-B963-B2E317F9FE94}" dt="2022-10-31T09:12:08.977" v="532" actId="47"/>
        <pc:sldMkLst>
          <pc:docMk/>
          <pc:sldMk cId="2161925927" sldId="427"/>
        </pc:sldMkLst>
      </pc:sldChg>
      <pc:sldChg chg="del">
        <pc:chgData name="Gabriela Kšiňanová" userId="667d3b14-c874-4d29-ba49-94905fbb2471" providerId="ADAL" clId="{6AAA10EC-E98F-4F15-B963-B2E317F9FE94}" dt="2022-10-31T09:12:08.977" v="532" actId="47"/>
        <pc:sldMkLst>
          <pc:docMk/>
          <pc:sldMk cId="1123168399" sldId="428"/>
        </pc:sldMkLst>
      </pc:sldChg>
      <pc:sldChg chg="del">
        <pc:chgData name="Gabriela Kšiňanová" userId="667d3b14-c874-4d29-ba49-94905fbb2471" providerId="ADAL" clId="{6AAA10EC-E98F-4F15-B963-B2E317F9FE94}" dt="2022-10-31T09:12:08.977" v="532" actId="47"/>
        <pc:sldMkLst>
          <pc:docMk/>
          <pc:sldMk cId="838171999" sldId="429"/>
        </pc:sldMkLst>
      </pc:sldChg>
      <pc:sldChg chg="del">
        <pc:chgData name="Gabriela Kšiňanová" userId="667d3b14-c874-4d29-ba49-94905fbb2471" providerId="ADAL" clId="{6AAA10EC-E98F-4F15-B963-B2E317F9FE94}" dt="2022-10-31T09:12:08.977" v="532" actId="47"/>
        <pc:sldMkLst>
          <pc:docMk/>
          <pc:sldMk cId="765256088" sldId="430"/>
        </pc:sldMkLst>
      </pc:sldChg>
      <pc:sldChg chg="del">
        <pc:chgData name="Gabriela Kšiňanová" userId="667d3b14-c874-4d29-ba49-94905fbb2471" providerId="ADAL" clId="{6AAA10EC-E98F-4F15-B963-B2E317F9FE94}" dt="2022-10-31T09:12:37.077" v="533" actId="47"/>
        <pc:sldMkLst>
          <pc:docMk/>
          <pc:sldMk cId="1476305625" sldId="433"/>
        </pc:sldMkLst>
      </pc:sldChg>
      <pc:sldChg chg="del">
        <pc:chgData name="Gabriela Kšiňanová" userId="667d3b14-c874-4d29-ba49-94905fbb2471" providerId="ADAL" clId="{6AAA10EC-E98F-4F15-B963-B2E317F9FE94}" dt="2022-10-31T09:12:37.077" v="533" actId="47"/>
        <pc:sldMkLst>
          <pc:docMk/>
          <pc:sldMk cId="314776701" sldId="434"/>
        </pc:sldMkLst>
      </pc:sldChg>
      <pc:sldChg chg="del">
        <pc:chgData name="Gabriela Kšiňanová" userId="667d3b14-c874-4d29-ba49-94905fbb2471" providerId="ADAL" clId="{6AAA10EC-E98F-4F15-B963-B2E317F9FE94}" dt="2022-10-31T09:12:37.077" v="533" actId="47"/>
        <pc:sldMkLst>
          <pc:docMk/>
          <pc:sldMk cId="1628403021" sldId="435"/>
        </pc:sldMkLst>
      </pc:sldChg>
      <pc:sldChg chg="del">
        <pc:chgData name="Gabriela Kšiňanová" userId="667d3b14-c874-4d29-ba49-94905fbb2471" providerId="ADAL" clId="{6AAA10EC-E98F-4F15-B963-B2E317F9FE94}" dt="2022-10-31T09:12:37.077" v="533" actId="47"/>
        <pc:sldMkLst>
          <pc:docMk/>
          <pc:sldMk cId="1624598250" sldId="436"/>
        </pc:sldMkLst>
      </pc:sldChg>
      <pc:sldChg chg="del">
        <pc:chgData name="Gabriela Kšiňanová" userId="667d3b14-c874-4d29-ba49-94905fbb2471" providerId="ADAL" clId="{6AAA10EC-E98F-4F15-B963-B2E317F9FE94}" dt="2022-10-31T09:12:37.077" v="533" actId="47"/>
        <pc:sldMkLst>
          <pc:docMk/>
          <pc:sldMk cId="2480579883" sldId="437"/>
        </pc:sldMkLst>
      </pc:sldChg>
      <pc:sldChg chg="del">
        <pc:chgData name="Gabriela Kšiňanová" userId="667d3b14-c874-4d29-ba49-94905fbb2471" providerId="ADAL" clId="{6AAA10EC-E98F-4F15-B963-B2E317F9FE94}" dt="2022-10-31T09:12:37.077" v="533" actId="47"/>
        <pc:sldMkLst>
          <pc:docMk/>
          <pc:sldMk cId="2199003423" sldId="438"/>
        </pc:sldMkLst>
      </pc:sldChg>
      <pc:sldChg chg="del">
        <pc:chgData name="Gabriela Kšiňanová" userId="667d3b14-c874-4d29-ba49-94905fbb2471" providerId="ADAL" clId="{6AAA10EC-E98F-4F15-B963-B2E317F9FE94}" dt="2022-10-31T09:12:37.077" v="533" actId="47"/>
        <pc:sldMkLst>
          <pc:docMk/>
          <pc:sldMk cId="2491321687" sldId="439"/>
        </pc:sldMkLst>
      </pc:sldChg>
      <pc:sldChg chg="del">
        <pc:chgData name="Gabriela Kšiňanová" userId="667d3b14-c874-4d29-ba49-94905fbb2471" providerId="ADAL" clId="{6AAA10EC-E98F-4F15-B963-B2E317F9FE94}" dt="2022-10-31T09:12:37.077" v="533" actId="47"/>
        <pc:sldMkLst>
          <pc:docMk/>
          <pc:sldMk cId="4123783871" sldId="440"/>
        </pc:sldMkLst>
      </pc:sldChg>
      <pc:sldChg chg="del">
        <pc:chgData name="Gabriela Kšiňanová" userId="667d3b14-c874-4d29-ba49-94905fbb2471" providerId="ADAL" clId="{6AAA10EC-E98F-4F15-B963-B2E317F9FE94}" dt="2022-10-31T09:12:37.077" v="533" actId="47"/>
        <pc:sldMkLst>
          <pc:docMk/>
          <pc:sldMk cId="1617031843" sldId="441"/>
        </pc:sldMkLst>
      </pc:sldChg>
      <pc:sldChg chg="del">
        <pc:chgData name="Gabriela Kšiňanová" userId="667d3b14-c874-4d29-ba49-94905fbb2471" providerId="ADAL" clId="{6AAA10EC-E98F-4F15-B963-B2E317F9FE94}" dt="2022-10-31T09:12:55.216" v="534" actId="47"/>
        <pc:sldMkLst>
          <pc:docMk/>
          <pc:sldMk cId="4186364119" sldId="442"/>
        </pc:sldMkLst>
      </pc:sldChg>
      <pc:sldChg chg="del">
        <pc:chgData name="Gabriela Kšiňanová" userId="667d3b14-c874-4d29-ba49-94905fbb2471" providerId="ADAL" clId="{6AAA10EC-E98F-4F15-B963-B2E317F9FE94}" dt="2022-10-31T09:12:55.216" v="534" actId="47"/>
        <pc:sldMkLst>
          <pc:docMk/>
          <pc:sldMk cId="2322841795" sldId="443"/>
        </pc:sldMkLst>
      </pc:sldChg>
      <pc:sldChg chg="del">
        <pc:chgData name="Gabriela Kšiňanová" userId="667d3b14-c874-4d29-ba49-94905fbb2471" providerId="ADAL" clId="{6AAA10EC-E98F-4F15-B963-B2E317F9FE94}" dt="2022-10-31T09:12:55.216" v="534" actId="47"/>
        <pc:sldMkLst>
          <pc:docMk/>
          <pc:sldMk cId="1514344427" sldId="444"/>
        </pc:sldMkLst>
      </pc:sldChg>
      <pc:sldChg chg="del">
        <pc:chgData name="Gabriela Kšiňanová" userId="667d3b14-c874-4d29-ba49-94905fbb2471" providerId="ADAL" clId="{6AAA10EC-E98F-4F15-B963-B2E317F9FE94}" dt="2022-10-31T09:12:55.216" v="534" actId="47"/>
        <pc:sldMkLst>
          <pc:docMk/>
          <pc:sldMk cId="2757629479" sldId="445"/>
        </pc:sldMkLst>
      </pc:sldChg>
      <pc:sldChg chg="del">
        <pc:chgData name="Gabriela Kšiňanová" userId="667d3b14-c874-4d29-ba49-94905fbb2471" providerId="ADAL" clId="{6AAA10EC-E98F-4F15-B963-B2E317F9FE94}" dt="2022-10-31T09:12:55.216" v="534" actId="47"/>
        <pc:sldMkLst>
          <pc:docMk/>
          <pc:sldMk cId="2814217250" sldId="446"/>
        </pc:sldMkLst>
      </pc:sldChg>
      <pc:sldChg chg="del">
        <pc:chgData name="Gabriela Kšiňanová" userId="667d3b14-c874-4d29-ba49-94905fbb2471" providerId="ADAL" clId="{6AAA10EC-E98F-4F15-B963-B2E317F9FE94}" dt="2022-10-31T09:12:55.216" v="534" actId="47"/>
        <pc:sldMkLst>
          <pc:docMk/>
          <pc:sldMk cId="334890085" sldId="447"/>
        </pc:sldMkLst>
      </pc:sldChg>
      <pc:sldChg chg="del">
        <pc:chgData name="Gabriela Kšiňanová" userId="667d3b14-c874-4d29-ba49-94905fbb2471" providerId="ADAL" clId="{6AAA10EC-E98F-4F15-B963-B2E317F9FE94}" dt="2022-10-31T09:12:55.216" v="534" actId="47"/>
        <pc:sldMkLst>
          <pc:docMk/>
          <pc:sldMk cId="4064002696" sldId="449"/>
        </pc:sldMkLst>
      </pc:sldChg>
      <pc:sldChg chg="del">
        <pc:chgData name="Gabriela Kšiňanová" userId="667d3b14-c874-4d29-ba49-94905fbb2471" providerId="ADAL" clId="{6AAA10EC-E98F-4F15-B963-B2E317F9FE94}" dt="2022-10-31T09:12:55.216" v="534" actId="47"/>
        <pc:sldMkLst>
          <pc:docMk/>
          <pc:sldMk cId="4225645274" sldId="450"/>
        </pc:sldMkLst>
      </pc:sldChg>
      <pc:sldChg chg="del">
        <pc:chgData name="Gabriela Kšiňanová" userId="667d3b14-c874-4d29-ba49-94905fbb2471" providerId="ADAL" clId="{6AAA10EC-E98F-4F15-B963-B2E317F9FE94}" dt="2022-10-31T09:12:55.216" v="534" actId="47"/>
        <pc:sldMkLst>
          <pc:docMk/>
          <pc:sldMk cId="2805286298" sldId="451"/>
        </pc:sldMkLst>
      </pc:sldChg>
      <pc:sldChg chg="del">
        <pc:chgData name="Gabriela Kšiňanová" userId="667d3b14-c874-4d29-ba49-94905fbb2471" providerId="ADAL" clId="{6AAA10EC-E98F-4F15-B963-B2E317F9FE94}" dt="2022-10-31T09:12:08.977" v="532" actId="47"/>
        <pc:sldMkLst>
          <pc:docMk/>
          <pc:sldMk cId="3057629762" sldId="452"/>
        </pc:sldMkLst>
      </pc:sldChg>
      <pc:sldChg chg="modSp mod modNotesTx">
        <pc:chgData name="Gabriela Kšiňanová" userId="667d3b14-c874-4d29-ba49-94905fbb2471" providerId="ADAL" clId="{6AAA10EC-E98F-4F15-B963-B2E317F9FE94}" dt="2022-10-31T13:33:03.616" v="6393" actId="20577"/>
        <pc:sldMkLst>
          <pc:docMk/>
          <pc:sldMk cId="3138925938" sldId="454"/>
        </pc:sldMkLst>
        <pc:spChg chg="mod">
          <ac:chgData name="Gabriela Kšiňanová" userId="667d3b14-c874-4d29-ba49-94905fbb2471" providerId="ADAL" clId="{6AAA10EC-E98F-4F15-B963-B2E317F9FE94}" dt="2022-10-31T13:27:10.031" v="6108" actId="14100"/>
          <ac:spMkLst>
            <pc:docMk/>
            <pc:sldMk cId="3138925938" sldId="454"/>
            <ac:spMk id="251906" creationId="{00000000-0000-0000-0000-000000000000}"/>
          </ac:spMkLst>
        </pc:spChg>
        <pc:spChg chg="mod">
          <ac:chgData name="Gabriela Kšiňanová" userId="667d3b14-c874-4d29-ba49-94905fbb2471" providerId="ADAL" clId="{6AAA10EC-E98F-4F15-B963-B2E317F9FE94}" dt="2022-10-31T13:33:03.616" v="6393" actId="20577"/>
          <ac:spMkLst>
            <pc:docMk/>
            <pc:sldMk cId="3138925938" sldId="454"/>
            <ac:spMk id="251907" creationId="{00000000-0000-0000-0000-000000000000}"/>
          </ac:spMkLst>
        </pc:spChg>
      </pc:sldChg>
      <pc:sldChg chg="modSp mod modNotesTx">
        <pc:chgData name="Gabriela Kšiňanová" userId="667d3b14-c874-4d29-ba49-94905fbb2471" providerId="ADAL" clId="{6AAA10EC-E98F-4F15-B963-B2E317F9FE94}" dt="2022-10-31T13:36:08.033" v="6532" actId="20577"/>
        <pc:sldMkLst>
          <pc:docMk/>
          <pc:sldMk cId="1125115011" sldId="455"/>
        </pc:sldMkLst>
        <pc:spChg chg="mod">
          <ac:chgData name="Gabriela Kšiňanová" userId="667d3b14-c874-4d29-ba49-94905fbb2471" providerId="ADAL" clId="{6AAA10EC-E98F-4F15-B963-B2E317F9FE94}" dt="2022-10-31T13:32:41.386" v="6391" actId="14100"/>
          <ac:spMkLst>
            <pc:docMk/>
            <pc:sldMk cId="1125115011" sldId="455"/>
            <ac:spMk id="252930" creationId="{00000000-0000-0000-0000-000000000000}"/>
          </ac:spMkLst>
        </pc:spChg>
        <pc:spChg chg="mod">
          <ac:chgData name="Gabriela Kšiňanová" userId="667d3b14-c874-4d29-ba49-94905fbb2471" providerId="ADAL" clId="{6AAA10EC-E98F-4F15-B963-B2E317F9FE94}" dt="2022-10-31T13:34:02.624" v="6395" actId="5793"/>
          <ac:spMkLst>
            <pc:docMk/>
            <pc:sldMk cId="1125115011" sldId="455"/>
            <ac:spMk id="252931" creationId="{00000000-0000-0000-0000-000000000000}"/>
          </ac:spMkLst>
        </pc:spChg>
      </pc:sldChg>
      <pc:sldChg chg="modSp mod modNotesTx">
        <pc:chgData name="Gabriela Kšiňanová" userId="667d3b14-c874-4d29-ba49-94905fbb2471" providerId="ADAL" clId="{6AAA10EC-E98F-4F15-B963-B2E317F9FE94}" dt="2022-10-31T13:46:07.506" v="6539" actId="20577"/>
        <pc:sldMkLst>
          <pc:docMk/>
          <pc:sldMk cId="32067927" sldId="456"/>
        </pc:sldMkLst>
        <pc:spChg chg="mod">
          <ac:chgData name="Gabriela Kšiňanová" userId="667d3b14-c874-4d29-ba49-94905fbb2471" providerId="ADAL" clId="{6AAA10EC-E98F-4F15-B963-B2E317F9FE94}" dt="2022-10-31T13:46:07.506" v="6539" actId="20577"/>
          <ac:spMkLst>
            <pc:docMk/>
            <pc:sldMk cId="32067927" sldId="456"/>
            <ac:spMk id="40963" creationId="{00000000-0000-0000-0000-000000000000}"/>
          </ac:spMkLst>
        </pc:spChg>
        <pc:spChg chg="mod">
          <ac:chgData name="Gabriela Kšiňanová" userId="667d3b14-c874-4d29-ba49-94905fbb2471" providerId="ADAL" clId="{6AAA10EC-E98F-4F15-B963-B2E317F9FE94}" dt="2022-10-31T13:43:47.817" v="6534" actId="14100"/>
          <ac:spMkLst>
            <pc:docMk/>
            <pc:sldMk cId="32067927" sldId="456"/>
            <ac:spMk id="254978" creationId="{00000000-0000-0000-0000-000000000000}"/>
          </ac:spMkLst>
        </pc:spChg>
      </pc:sldChg>
      <pc:sldChg chg="modSp mod modNotesTx">
        <pc:chgData name="Gabriela Kšiňanová" userId="667d3b14-c874-4d29-ba49-94905fbb2471" providerId="ADAL" clId="{6AAA10EC-E98F-4F15-B963-B2E317F9FE94}" dt="2022-10-31T13:51:45.547" v="6637" actId="20577"/>
        <pc:sldMkLst>
          <pc:docMk/>
          <pc:sldMk cId="2671738301" sldId="457"/>
        </pc:sldMkLst>
        <pc:spChg chg="mod">
          <ac:chgData name="Gabriela Kšiňanová" userId="667d3b14-c874-4d29-ba49-94905fbb2471" providerId="ADAL" clId="{6AAA10EC-E98F-4F15-B963-B2E317F9FE94}" dt="2022-10-31T13:47:01.698" v="6540" actId="14100"/>
          <ac:spMkLst>
            <pc:docMk/>
            <pc:sldMk cId="2671738301" sldId="457"/>
            <ac:spMk id="256002" creationId="{00000000-0000-0000-0000-000000000000}"/>
          </ac:spMkLst>
        </pc:spChg>
        <pc:picChg chg="mod">
          <ac:chgData name="Gabriela Kšiňanová" userId="667d3b14-c874-4d29-ba49-94905fbb2471" providerId="ADAL" clId="{6AAA10EC-E98F-4F15-B963-B2E317F9FE94}" dt="2022-10-31T13:47:04.537" v="6541" actId="1076"/>
          <ac:picMkLst>
            <pc:docMk/>
            <pc:sldMk cId="2671738301" sldId="457"/>
            <ac:picMk id="256003" creationId="{00000000-0000-0000-0000-000000000000}"/>
          </ac:picMkLst>
        </pc:picChg>
      </pc:sldChg>
      <pc:sldChg chg="modSp mod modNotesTx">
        <pc:chgData name="Gabriela Kšiňanová" userId="667d3b14-c874-4d29-ba49-94905fbb2471" providerId="ADAL" clId="{6AAA10EC-E98F-4F15-B963-B2E317F9FE94}" dt="2022-10-31T13:59:15.956" v="6847" actId="20577"/>
        <pc:sldMkLst>
          <pc:docMk/>
          <pc:sldMk cId="1234662130" sldId="458"/>
        </pc:sldMkLst>
        <pc:spChg chg="mod">
          <ac:chgData name="Gabriela Kšiňanová" userId="667d3b14-c874-4d29-ba49-94905fbb2471" providerId="ADAL" clId="{6AAA10EC-E98F-4F15-B963-B2E317F9FE94}" dt="2022-10-31T13:47:10.378" v="6542" actId="14100"/>
          <ac:spMkLst>
            <pc:docMk/>
            <pc:sldMk cId="1234662130" sldId="458"/>
            <ac:spMk id="257026" creationId="{00000000-0000-0000-0000-000000000000}"/>
          </ac:spMkLst>
        </pc:spChg>
        <pc:picChg chg="mod">
          <ac:chgData name="Gabriela Kšiňanová" userId="667d3b14-c874-4d29-ba49-94905fbb2471" providerId="ADAL" clId="{6AAA10EC-E98F-4F15-B963-B2E317F9FE94}" dt="2022-10-31T13:47:13.121" v="6543" actId="1076"/>
          <ac:picMkLst>
            <pc:docMk/>
            <pc:sldMk cId="1234662130" sldId="458"/>
            <ac:picMk id="257027" creationId="{00000000-0000-0000-0000-000000000000}"/>
          </ac:picMkLst>
        </pc:picChg>
      </pc:sldChg>
      <pc:sldChg chg="modSp modNotesTx">
        <pc:chgData name="Gabriela Kšiňanová" userId="667d3b14-c874-4d29-ba49-94905fbb2471" providerId="ADAL" clId="{6AAA10EC-E98F-4F15-B963-B2E317F9FE94}" dt="2022-10-31T14:14:19.973" v="7011" actId="20577"/>
        <pc:sldMkLst>
          <pc:docMk/>
          <pc:sldMk cId="2796095307" sldId="459"/>
        </pc:sldMkLst>
        <pc:picChg chg="mod">
          <ac:chgData name="Gabriela Kšiňanová" userId="667d3b14-c874-4d29-ba49-94905fbb2471" providerId="ADAL" clId="{6AAA10EC-E98F-4F15-B963-B2E317F9FE94}" dt="2022-10-31T13:47:20.633" v="6544" actId="1076"/>
          <ac:picMkLst>
            <pc:docMk/>
            <pc:sldMk cId="2796095307" sldId="459"/>
            <ac:picMk id="258050" creationId="{00000000-0000-0000-0000-000000000000}"/>
          </ac:picMkLst>
        </pc:picChg>
      </pc:sldChg>
      <pc:sldChg chg="modSp mod ord modNotesTx">
        <pc:chgData name="Gabriela Kšiňanová" userId="667d3b14-c874-4d29-ba49-94905fbb2471" providerId="ADAL" clId="{6AAA10EC-E98F-4F15-B963-B2E317F9FE94}" dt="2022-10-31T13:26:19.404" v="6107" actId="20577"/>
        <pc:sldMkLst>
          <pc:docMk/>
          <pc:sldMk cId="1833873956" sldId="460"/>
        </pc:sldMkLst>
        <pc:spChg chg="mod">
          <ac:chgData name="Gabriela Kšiňanová" userId="667d3b14-c874-4d29-ba49-94905fbb2471" providerId="ADAL" clId="{6AAA10EC-E98F-4F15-B963-B2E317F9FE94}" dt="2022-10-31T13:24:55.186" v="5967" actId="20577"/>
          <ac:spMkLst>
            <pc:docMk/>
            <pc:sldMk cId="1833873956" sldId="460"/>
            <ac:spMk id="115715" creationId="{00000000-0000-0000-0000-000000000000}"/>
          </ac:spMkLst>
        </pc:spChg>
      </pc:sldChg>
      <pc:sldChg chg="del">
        <pc:chgData name="Gabriela Kšiňanová" userId="667d3b14-c874-4d29-ba49-94905fbb2471" providerId="ADAL" clId="{6AAA10EC-E98F-4F15-B963-B2E317F9FE94}" dt="2022-10-31T10:21:57.482" v="2797" actId="47"/>
        <pc:sldMkLst>
          <pc:docMk/>
          <pc:sldMk cId="805396549" sldId="461"/>
        </pc:sldMkLst>
      </pc:sldChg>
      <pc:sldChg chg="del">
        <pc:chgData name="Gabriela Kšiňanová" userId="667d3b14-c874-4d29-ba49-94905fbb2471" providerId="ADAL" clId="{6AAA10EC-E98F-4F15-B963-B2E317F9FE94}" dt="2022-10-31T10:21:58.701" v="2798" actId="47"/>
        <pc:sldMkLst>
          <pc:docMk/>
          <pc:sldMk cId="3319397190" sldId="462"/>
        </pc:sldMkLst>
      </pc:sldChg>
      <pc:sldChg chg="del">
        <pc:chgData name="Gabriela Kšiňanová" userId="667d3b14-c874-4d29-ba49-94905fbb2471" providerId="ADAL" clId="{6AAA10EC-E98F-4F15-B963-B2E317F9FE94}" dt="2022-10-31T10:22:00.021" v="2799" actId="47"/>
        <pc:sldMkLst>
          <pc:docMk/>
          <pc:sldMk cId="878214341" sldId="463"/>
        </pc:sldMkLst>
      </pc:sldChg>
      <pc:sldChg chg="del">
        <pc:chgData name="Gabriela Kšiňanová" userId="667d3b14-c874-4d29-ba49-94905fbb2471" providerId="ADAL" clId="{6AAA10EC-E98F-4F15-B963-B2E317F9FE94}" dt="2022-10-31T09:48:55.466" v="1546" actId="47"/>
        <pc:sldMkLst>
          <pc:docMk/>
          <pc:sldMk cId="840423422" sldId="464"/>
        </pc:sldMkLst>
      </pc:sldChg>
      <pc:sldChg chg="modSp new mod">
        <pc:chgData name="Gabriela Kšiňanová" userId="667d3b14-c874-4d29-ba49-94905fbb2471" providerId="ADAL" clId="{6AAA10EC-E98F-4F15-B963-B2E317F9FE94}" dt="2022-10-31T10:27:45.579" v="2944" actId="20577"/>
        <pc:sldMkLst>
          <pc:docMk/>
          <pc:sldMk cId="3496802126" sldId="464"/>
        </pc:sldMkLst>
        <pc:spChg chg="mod">
          <ac:chgData name="Gabriela Kšiňanová" userId="667d3b14-c874-4d29-ba49-94905fbb2471" providerId="ADAL" clId="{6AAA10EC-E98F-4F15-B963-B2E317F9FE94}" dt="2022-10-31T10:27:45.579" v="2944" actId="20577"/>
          <ac:spMkLst>
            <pc:docMk/>
            <pc:sldMk cId="3496802126" sldId="464"/>
            <ac:spMk id="2" creationId="{FC2FE923-C455-40E4-99C2-C3013F138EA3}"/>
          </ac:spMkLst>
        </pc:spChg>
        <pc:spChg chg="mod">
          <ac:chgData name="Gabriela Kšiňanová" userId="667d3b14-c874-4d29-ba49-94905fbb2471" providerId="ADAL" clId="{6AAA10EC-E98F-4F15-B963-B2E317F9FE94}" dt="2022-10-31T10:03:17.261" v="2182" actId="20577"/>
          <ac:spMkLst>
            <pc:docMk/>
            <pc:sldMk cId="3496802126" sldId="464"/>
            <ac:spMk id="3" creationId="{246A995B-E23E-32FE-C690-1970F48A5591}"/>
          </ac:spMkLst>
        </pc:spChg>
      </pc:sldChg>
      <pc:sldChg chg="modSp new mod modNotesTx">
        <pc:chgData name="Gabriela Kšiňanová" userId="667d3b14-c874-4d29-ba49-94905fbb2471" providerId="ADAL" clId="{6AAA10EC-E98F-4F15-B963-B2E317F9FE94}" dt="2022-10-31T10:20:46.053" v="2795" actId="20577"/>
        <pc:sldMkLst>
          <pc:docMk/>
          <pc:sldMk cId="205412241" sldId="465"/>
        </pc:sldMkLst>
        <pc:spChg chg="mod">
          <ac:chgData name="Gabriela Kšiňanová" userId="667d3b14-c874-4d29-ba49-94905fbb2471" providerId="ADAL" clId="{6AAA10EC-E98F-4F15-B963-B2E317F9FE94}" dt="2022-10-31T10:08:06.999" v="2197" actId="20577"/>
          <ac:spMkLst>
            <pc:docMk/>
            <pc:sldMk cId="205412241" sldId="465"/>
            <ac:spMk id="2" creationId="{C99E6DB0-4E8B-DC4D-D394-95C8C1E72905}"/>
          </ac:spMkLst>
        </pc:spChg>
        <pc:spChg chg="mod">
          <ac:chgData name="Gabriela Kšiňanová" userId="667d3b14-c874-4d29-ba49-94905fbb2471" providerId="ADAL" clId="{6AAA10EC-E98F-4F15-B963-B2E317F9FE94}" dt="2022-10-31T10:20:46.053" v="2795" actId="20577"/>
          <ac:spMkLst>
            <pc:docMk/>
            <pc:sldMk cId="205412241" sldId="465"/>
            <ac:spMk id="3" creationId="{39919C86-A589-ACA0-8F31-EDCFF8D35C0F}"/>
          </ac:spMkLst>
        </pc:spChg>
      </pc:sldChg>
      <pc:sldChg chg="del">
        <pc:chgData name="Gabriela Kšiňanová" userId="667d3b14-c874-4d29-ba49-94905fbb2471" providerId="ADAL" clId="{6AAA10EC-E98F-4F15-B963-B2E317F9FE94}" dt="2022-10-31T09:48:55.466" v="1546" actId="47"/>
        <pc:sldMkLst>
          <pc:docMk/>
          <pc:sldMk cId="564427199" sldId="465"/>
        </pc:sldMkLst>
      </pc:sldChg>
      <pc:sldChg chg="del">
        <pc:chgData name="Gabriela Kšiňanová" userId="667d3b14-c874-4d29-ba49-94905fbb2471" providerId="ADAL" clId="{6AAA10EC-E98F-4F15-B963-B2E317F9FE94}" dt="2022-10-31T09:48:55.466" v="1546" actId="47"/>
        <pc:sldMkLst>
          <pc:docMk/>
          <pc:sldMk cId="412320402" sldId="466"/>
        </pc:sldMkLst>
      </pc:sldChg>
      <pc:sldChg chg="addSp delSp modSp new mod modNotesTx">
        <pc:chgData name="Gabriela Kšiňanová" userId="667d3b14-c874-4d29-ba49-94905fbb2471" providerId="ADAL" clId="{6AAA10EC-E98F-4F15-B963-B2E317F9FE94}" dt="2022-10-31T13:11:22.647" v="5631" actId="20577"/>
        <pc:sldMkLst>
          <pc:docMk/>
          <pc:sldMk cId="925193709" sldId="466"/>
        </pc:sldMkLst>
        <pc:spChg chg="mod">
          <ac:chgData name="Gabriela Kšiňanová" userId="667d3b14-c874-4d29-ba49-94905fbb2471" providerId="ADAL" clId="{6AAA10EC-E98F-4F15-B963-B2E317F9FE94}" dt="2022-10-31T12:58:42.457" v="5498" actId="20577"/>
          <ac:spMkLst>
            <pc:docMk/>
            <pc:sldMk cId="925193709" sldId="466"/>
            <ac:spMk id="2" creationId="{E8B33E0C-D249-55EE-7556-EBA8B35FD029}"/>
          </ac:spMkLst>
        </pc:spChg>
        <pc:spChg chg="del">
          <ac:chgData name="Gabriela Kšiňanová" userId="667d3b14-c874-4d29-ba49-94905fbb2471" providerId="ADAL" clId="{6AAA10EC-E98F-4F15-B963-B2E317F9FE94}" dt="2022-10-31T12:58:28.829" v="5483" actId="22"/>
          <ac:spMkLst>
            <pc:docMk/>
            <pc:sldMk cId="925193709" sldId="466"/>
            <ac:spMk id="3" creationId="{BD98165B-0FE3-EA31-71BD-3CE4EF0A615D}"/>
          </ac:spMkLst>
        </pc:spChg>
        <pc:picChg chg="add mod ord">
          <ac:chgData name="Gabriela Kšiňanová" userId="667d3b14-c874-4d29-ba49-94905fbb2471" providerId="ADAL" clId="{6AAA10EC-E98F-4F15-B963-B2E317F9FE94}" dt="2022-10-31T12:58:28.829" v="5483" actId="22"/>
          <ac:picMkLst>
            <pc:docMk/>
            <pc:sldMk cId="925193709" sldId="466"/>
            <ac:picMk id="5" creationId="{455DFA20-9D0F-81F3-539C-BB23A8E884D3}"/>
          </ac:picMkLst>
        </pc:picChg>
      </pc:sldChg>
      <pc:sldChg chg="addSp delSp modSp new mod modNotesTx">
        <pc:chgData name="Gabriela Kšiňanová" userId="667d3b14-c874-4d29-ba49-94905fbb2471" providerId="ADAL" clId="{6AAA10EC-E98F-4F15-B963-B2E317F9FE94}" dt="2022-10-31T14:35:20.198" v="7207" actId="1076"/>
        <pc:sldMkLst>
          <pc:docMk/>
          <pc:sldMk cId="16046254" sldId="467"/>
        </pc:sldMkLst>
        <pc:spChg chg="mod">
          <ac:chgData name="Gabriela Kšiňanová" userId="667d3b14-c874-4d29-ba49-94905fbb2471" providerId="ADAL" clId="{6AAA10EC-E98F-4F15-B963-B2E317F9FE94}" dt="2022-10-31T13:15:17.245" v="5808" actId="20577"/>
          <ac:spMkLst>
            <pc:docMk/>
            <pc:sldMk cId="16046254" sldId="467"/>
            <ac:spMk id="2" creationId="{3F2033C7-58BE-B2E6-B4E2-31888DFF3514}"/>
          </ac:spMkLst>
        </pc:spChg>
        <pc:spChg chg="del">
          <ac:chgData name="Gabriela Kšiňanová" userId="667d3b14-c874-4d29-ba49-94905fbb2471" providerId="ADAL" clId="{6AAA10EC-E98F-4F15-B963-B2E317F9FE94}" dt="2022-10-31T14:32:30.851" v="7169" actId="22"/>
          <ac:spMkLst>
            <pc:docMk/>
            <pc:sldMk cId="16046254" sldId="467"/>
            <ac:spMk id="3" creationId="{29A1C159-63FD-76BB-1F66-2FF7D5F4169B}"/>
          </ac:spMkLst>
        </pc:spChg>
        <pc:picChg chg="add mod ord">
          <ac:chgData name="Gabriela Kšiňanová" userId="667d3b14-c874-4d29-ba49-94905fbb2471" providerId="ADAL" clId="{6AAA10EC-E98F-4F15-B963-B2E317F9FE94}" dt="2022-10-31T14:34:55.054" v="7204" actId="1076"/>
          <ac:picMkLst>
            <pc:docMk/>
            <pc:sldMk cId="16046254" sldId="467"/>
            <ac:picMk id="5" creationId="{C1EC7D11-1547-A1EF-3E34-1A33FDE1B6A6}"/>
          </ac:picMkLst>
        </pc:picChg>
        <pc:picChg chg="add mod">
          <ac:chgData name="Gabriela Kšiňanová" userId="667d3b14-c874-4d29-ba49-94905fbb2471" providerId="ADAL" clId="{6AAA10EC-E98F-4F15-B963-B2E317F9FE94}" dt="2022-10-31T14:35:20.198" v="7207" actId="1076"/>
          <ac:picMkLst>
            <pc:docMk/>
            <pc:sldMk cId="16046254" sldId="467"/>
            <ac:picMk id="7" creationId="{A06B911D-A68D-47D6-01E9-F7BCF7075465}"/>
          </ac:picMkLst>
        </pc:picChg>
      </pc:sldChg>
      <pc:sldChg chg="del">
        <pc:chgData name="Gabriela Kšiňanová" userId="667d3b14-c874-4d29-ba49-94905fbb2471" providerId="ADAL" clId="{6AAA10EC-E98F-4F15-B963-B2E317F9FE94}" dt="2022-10-31T09:48:55.466" v="1546" actId="47"/>
        <pc:sldMkLst>
          <pc:docMk/>
          <pc:sldMk cId="132273112" sldId="467"/>
        </pc:sldMkLst>
      </pc:sldChg>
      <pc:sldChg chg="addSp delSp modSp new mod">
        <pc:chgData name="Gabriela Kšiňanová" userId="667d3b14-c874-4d29-ba49-94905fbb2471" providerId="ADAL" clId="{6AAA10EC-E98F-4F15-B963-B2E317F9FE94}" dt="2022-10-31T14:35:25.291" v="7208"/>
        <pc:sldMkLst>
          <pc:docMk/>
          <pc:sldMk cId="435150502" sldId="468"/>
        </pc:sldMkLst>
        <pc:spChg chg="mod">
          <ac:chgData name="Gabriela Kšiňanová" userId="667d3b14-c874-4d29-ba49-94905fbb2471" providerId="ADAL" clId="{6AAA10EC-E98F-4F15-B963-B2E317F9FE94}" dt="2022-10-31T14:35:25.291" v="7208"/>
          <ac:spMkLst>
            <pc:docMk/>
            <pc:sldMk cId="435150502" sldId="468"/>
            <ac:spMk id="2" creationId="{D0D4334C-D223-52CB-CD91-FCCA29A3FBD7}"/>
          </ac:spMkLst>
        </pc:spChg>
        <pc:spChg chg="del">
          <ac:chgData name="Gabriela Kšiňanová" userId="667d3b14-c874-4d29-ba49-94905fbb2471" providerId="ADAL" clId="{6AAA10EC-E98F-4F15-B963-B2E317F9FE94}" dt="2022-10-31T14:34:04.510" v="7194" actId="22"/>
          <ac:spMkLst>
            <pc:docMk/>
            <pc:sldMk cId="435150502" sldId="468"/>
            <ac:spMk id="3" creationId="{A5DA8247-8EA8-58C9-77A6-A770766CF6A5}"/>
          </ac:spMkLst>
        </pc:spChg>
        <pc:picChg chg="add mod">
          <ac:chgData name="Gabriela Kšiňanová" userId="667d3b14-c874-4d29-ba49-94905fbb2471" providerId="ADAL" clId="{6AAA10EC-E98F-4F15-B963-B2E317F9FE94}" dt="2022-10-31T14:34:14.222" v="7197" actId="14100"/>
          <ac:picMkLst>
            <pc:docMk/>
            <pc:sldMk cId="435150502" sldId="468"/>
            <ac:picMk id="5" creationId="{4A1E008F-590E-9EBA-4084-9301943C6CD3}"/>
          </ac:picMkLst>
        </pc:picChg>
        <pc:picChg chg="add mod ord">
          <ac:chgData name="Gabriela Kšiňanová" userId="667d3b14-c874-4d29-ba49-94905fbb2471" providerId="ADAL" clId="{6AAA10EC-E98F-4F15-B963-B2E317F9FE94}" dt="2022-10-31T14:34:28.503" v="7201" actId="1076"/>
          <ac:picMkLst>
            <pc:docMk/>
            <pc:sldMk cId="435150502" sldId="468"/>
            <ac:picMk id="7" creationId="{1E35D747-FC8B-F5D6-652A-494D8932D936}"/>
          </ac:picMkLst>
        </pc:picChg>
        <pc:picChg chg="add mod">
          <ac:chgData name="Gabriela Kšiňanová" userId="667d3b14-c874-4d29-ba49-94905fbb2471" providerId="ADAL" clId="{6AAA10EC-E98F-4F15-B963-B2E317F9FE94}" dt="2022-10-31T14:34:51.422" v="7203" actId="1076"/>
          <ac:picMkLst>
            <pc:docMk/>
            <pc:sldMk cId="435150502" sldId="468"/>
            <ac:picMk id="9" creationId="{27748786-1D63-82C6-8586-50F49F4E519F}"/>
          </ac:picMkLst>
        </pc:picChg>
      </pc:sldChg>
      <pc:sldChg chg="del">
        <pc:chgData name="Gabriela Kšiňanová" userId="667d3b14-c874-4d29-ba49-94905fbb2471" providerId="ADAL" clId="{6AAA10EC-E98F-4F15-B963-B2E317F9FE94}" dt="2022-10-31T09:48:55.466" v="1546" actId="47"/>
        <pc:sldMkLst>
          <pc:docMk/>
          <pc:sldMk cId="4215214780" sldId="468"/>
        </pc:sldMkLst>
      </pc:sldChg>
      <pc:sldChg chg="del">
        <pc:chgData name="Gabriela Kšiňanová" userId="667d3b14-c874-4d29-ba49-94905fbb2471" providerId="ADAL" clId="{6AAA10EC-E98F-4F15-B963-B2E317F9FE94}" dt="2022-10-31T09:48:55.466" v="1546" actId="47"/>
        <pc:sldMkLst>
          <pc:docMk/>
          <pc:sldMk cId="4139536853" sldId="469"/>
        </pc:sldMkLst>
      </pc:sldChg>
      <pc:sldChg chg="del">
        <pc:chgData name="Gabriela Kšiňanová" userId="667d3b14-c874-4d29-ba49-94905fbb2471" providerId="ADAL" clId="{6AAA10EC-E98F-4F15-B963-B2E317F9FE94}" dt="2022-10-31T09:48:55.466" v="1546" actId="47"/>
        <pc:sldMkLst>
          <pc:docMk/>
          <pc:sldMk cId="1025669612" sldId="470"/>
        </pc:sldMkLst>
      </pc:sldChg>
      <pc:sldChg chg="del">
        <pc:chgData name="Gabriela Kšiňanová" userId="667d3b14-c874-4d29-ba49-94905fbb2471" providerId="ADAL" clId="{6AAA10EC-E98F-4F15-B963-B2E317F9FE94}" dt="2022-10-31T09:48:55.466" v="1546" actId="47"/>
        <pc:sldMkLst>
          <pc:docMk/>
          <pc:sldMk cId="172437255" sldId="471"/>
        </pc:sldMkLst>
      </pc:sldChg>
      <pc:sldChg chg="del">
        <pc:chgData name="Gabriela Kšiňanová" userId="667d3b14-c874-4d29-ba49-94905fbb2471" providerId="ADAL" clId="{6AAA10EC-E98F-4F15-B963-B2E317F9FE94}" dt="2022-10-31T09:48:55.466" v="1546" actId="47"/>
        <pc:sldMkLst>
          <pc:docMk/>
          <pc:sldMk cId="1393929431" sldId="472"/>
        </pc:sldMkLst>
      </pc:sldChg>
      <pc:sldChg chg="del">
        <pc:chgData name="Gabriela Kšiňanová" userId="667d3b14-c874-4d29-ba49-94905fbb2471" providerId="ADAL" clId="{6AAA10EC-E98F-4F15-B963-B2E317F9FE94}" dt="2022-10-31T09:48:55.466" v="1546" actId="47"/>
        <pc:sldMkLst>
          <pc:docMk/>
          <pc:sldMk cId="615127749" sldId="473"/>
        </pc:sldMkLst>
      </pc:sldChg>
      <pc:sldChg chg="del">
        <pc:chgData name="Gabriela Kšiňanová" userId="667d3b14-c874-4d29-ba49-94905fbb2471" providerId="ADAL" clId="{6AAA10EC-E98F-4F15-B963-B2E317F9FE94}" dt="2022-10-31T09:48:55.466" v="1546" actId="47"/>
        <pc:sldMkLst>
          <pc:docMk/>
          <pc:sldMk cId="2775644387" sldId="474"/>
        </pc:sldMkLst>
      </pc:sldChg>
      <pc:sldChg chg="del">
        <pc:chgData name="Gabriela Kšiňanová" userId="667d3b14-c874-4d29-ba49-94905fbb2471" providerId="ADAL" clId="{6AAA10EC-E98F-4F15-B963-B2E317F9FE94}" dt="2022-10-31T09:48:55.466" v="1546" actId="47"/>
        <pc:sldMkLst>
          <pc:docMk/>
          <pc:sldMk cId="626318279" sldId="475"/>
        </pc:sldMkLst>
      </pc:sldChg>
      <pc:sldChg chg="del">
        <pc:chgData name="Gabriela Kšiňanová" userId="667d3b14-c874-4d29-ba49-94905fbb2471" providerId="ADAL" clId="{6AAA10EC-E98F-4F15-B963-B2E317F9FE94}" dt="2022-10-31T09:48:55.466" v="1546" actId="47"/>
        <pc:sldMkLst>
          <pc:docMk/>
          <pc:sldMk cId="313775565" sldId="476"/>
        </pc:sldMkLst>
      </pc:sldChg>
      <pc:sldChg chg="del">
        <pc:chgData name="Gabriela Kšiňanová" userId="667d3b14-c874-4d29-ba49-94905fbb2471" providerId="ADAL" clId="{6AAA10EC-E98F-4F15-B963-B2E317F9FE94}" dt="2022-10-31T09:48:55.466" v="1546" actId="47"/>
        <pc:sldMkLst>
          <pc:docMk/>
          <pc:sldMk cId="2449570936" sldId="477"/>
        </pc:sldMkLst>
      </pc:sldChg>
      <pc:sldChg chg="del">
        <pc:chgData name="Gabriela Kšiňanová" userId="667d3b14-c874-4d29-ba49-94905fbb2471" providerId="ADAL" clId="{6AAA10EC-E98F-4F15-B963-B2E317F9FE94}" dt="2022-10-31T09:48:55.466" v="1546" actId="47"/>
        <pc:sldMkLst>
          <pc:docMk/>
          <pc:sldMk cId="3302929320" sldId="478"/>
        </pc:sldMkLst>
      </pc:sldChg>
      <pc:sldChg chg="del">
        <pc:chgData name="Gabriela Kšiňanová" userId="667d3b14-c874-4d29-ba49-94905fbb2471" providerId="ADAL" clId="{6AAA10EC-E98F-4F15-B963-B2E317F9FE94}" dt="2022-10-31T09:48:55.466" v="1546" actId="47"/>
        <pc:sldMkLst>
          <pc:docMk/>
          <pc:sldMk cId="2704834958" sldId="479"/>
        </pc:sldMkLst>
      </pc:sldChg>
      <pc:sldChg chg="del">
        <pc:chgData name="Gabriela Kšiňanová" userId="667d3b14-c874-4d29-ba49-94905fbb2471" providerId="ADAL" clId="{6AAA10EC-E98F-4F15-B963-B2E317F9FE94}" dt="2022-10-31T09:48:55.466" v="1546" actId="47"/>
        <pc:sldMkLst>
          <pc:docMk/>
          <pc:sldMk cId="3110833169" sldId="480"/>
        </pc:sldMkLst>
      </pc:sldChg>
      <pc:sldChg chg="del">
        <pc:chgData name="Gabriela Kšiňanová" userId="667d3b14-c874-4d29-ba49-94905fbb2471" providerId="ADAL" clId="{6AAA10EC-E98F-4F15-B963-B2E317F9FE94}" dt="2022-10-31T09:48:55.466" v="1546" actId="47"/>
        <pc:sldMkLst>
          <pc:docMk/>
          <pc:sldMk cId="220943533" sldId="481"/>
        </pc:sldMkLst>
      </pc:sldChg>
      <pc:sldChg chg="del">
        <pc:chgData name="Gabriela Kšiňanová" userId="667d3b14-c874-4d29-ba49-94905fbb2471" providerId="ADAL" clId="{6AAA10EC-E98F-4F15-B963-B2E317F9FE94}" dt="2022-10-31T09:48:55.466" v="1546" actId="47"/>
        <pc:sldMkLst>
          <pc:docMk/>
          <pc:sldMk cId="2277716481" sldId="482"/>
        </pc:sldMkLst>
      </pc:sldChg>
      <pc:sldMasterChg chg="delSldLayout">
        <pc:chgData name="Gabriela Kšiňanová" userId="667d3b14-c874-4d29-ba49-94905fbb2471" providerId="ADAL" clId="{6AAA10EC-E98F-4F15-B963-B2E317F9FE94}" dt="2022-10-31T09:12:55.216" v="534" actId="47"/>
        <pc:sldMasterMkLst>
          <pc:docMk/>
          <pc:sldMasterMk cId="0" sldId="2147483738"/>
        </pc:sldMasterMkLst>
        <pc:sldLayoutChg chg="del">
          <pc:chgData name="Gabriela Kšiňanová" userId="667d3b14-c874-4d29-ba49-94905fbb2471" providerId="ADAL" clId="{6AAA10EC-E98F-4F15-B963-B2E317F9FE94}" dt="2022-10-31T09:09:08.395" v="480" actId="47"/>
          <pc:sldLayoutMkLst>
            <pc:docMk/>
            <pc:sldMasterMk cId="0" sldId="2147483738"/>
            <pc:sldLayoutMk cId="2317277412" sldId="2147483750"/>
          </pc:sldLayoutMkLst>
        </pc:sldLayoutChg>
        <pc:sldLayoutChg chg="del">
          <pc:chgData name="Gabriela Kšiňanová" userId="667d3b14-c874-4d29-ba49-94905fbb2471" providerId="ADAL" clId="{6AAA10EC-E98F-4F15-B963-B2E317F9FE94}" dt="2022-10-31T09:12:55.216" v="534" actId="47"/>
          <pc:sldLayoutMkLst>
            <pc:docMk/>
            <pc:sldMasterMk cId="0" sldId="2147483738"/>
            <pc:sldLayoutMk cId="1414657722" sldId="214748375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FCB2C-F138-426E-BB91-9BA05807BA7A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CD748-CD80-4323-B52F-B7F56FF0A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265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C40D066-A091-4234-A9B3-C8FFEFDB92F3}" type="slidenum">
              <a:rPr lang="en-GB" altLang="en-US" smtClean="0"/>
              <a:pPr eaLnBrk="1" hangingPunct="1"/>
              <a:t>1</a:t>
            </a:fld>
            <a:endParaRPr lang="en-GB" altLang="en-US"/>
          </a:p>
        </p:txBody>
      </p:sp>
      <p:sp>
        <p:nvSpPr>
          <p:cNvPr id="220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altLang="en-US" dirty="0"/>
              <a:t>Zásadní otázka – je asociace mezi expozicí a zdravotním výstupem skutečná?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altLang="en-US" dirty="0" err="1"/>
              <a:t>Confounding</a:t>
            </a:r>
            <a:r>
              <a:rPr lang="cs-CZ" altLang="en-US" dirty="0"/>
              <a:t> - s</a:t>
            </a:r>
            <a:r>
              <a:rPr lang="en-GB" altLang="en-US" dirty="0" err="1"/>
              <a:t>ituation</a:t>
            </a:r>
            <a:r>
              <a:rPr lang="en-GB" altLang="en-US" dirty="0"/>
              <a:t> when a third factor is associated with both exposure and disease</a:t>
            </a:r>
            <a:r>
              <a:rPr lang="cs-CZ" altLang="en-US" dirty="0"/>
              <a:t> (zkreslení vztahu mezi proměnnými) </a:t>
            </a:r>
            <a:endParaRPr lang="en-GB" alt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altLang="en-US" dirty="0"/>
          </a:p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127598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F16FB73-5058-4B5B-873E-8D6D41BA1AEF}" type="slidenum">
              <a:rPr lang="en-GB" altLang="en-US" smtClean="0"/>
              <a:pPr eaLnBrk="1" hangingPunct="1"/>
              <a:t>11</a:t>
            </a:fld>
            <a:endParaRPr lang="en-GB" altLang="en-US"/>
          </a:p>
        </p:txBody>
      </p:sp>
      <p:sp>
        <p:nvSpPr>
          <p:cNvPr id="230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 eaLnBrk="1" hangingPunct="1">
              <a:buFontTx/>
              <a:buChar char="-"/>
            </a:pPr>
            <a:r>
              <a:rPr lang="cs-CZ" altLang="en-US" dirty="0"/>
              <a:t>Náhodná </a:t>
            </a:r>
            <a:r>
              <a:rPr lang="cs-CZ" altLang="en-US" dirty="0" err="1"/>
              <a:t>misklasifikace</a:t>
            </a:r>
            <a:r>
              <a:rPr lang="cs-CZ" altLang="en-US" dirty="0"/>
              <a:t> – opět např. náhodná chyba měření (např. nějakého biomarkeru) </a:t>
            </a:r>
          </a:p>
          <a:p>
            <a:pPr marL="171450" indent="-171450" eaLnBrk="1" hangingPunct="1">
              <a:buFontTx/>
              <a:buChar char="-"/>
            </a:pPr>
            <a:r>
              <a:rPr lang="cs-CZ" altLang="en-US" dirty="0"/>
              <a:t>Systematická </a:t>
            </a:r>
            <a:r>
              <a:rPr lang="cs-CZ" altLang="en-US" dirty="0" err="1"/>
              <a:t>misklasifikace</a:t>
            </a:r>
            <a:r>
              <a:rPr lang="cs-CZ" altLang="en-US" dirty="0"/>
              <a:t> – systematické nadhodnocování či podhodnocování 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833446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F3298CD-3BC5-435E-BC59-8A7CE0E938E0}" type="slidenum">
              <a:rPr lang="en-GB" altLang="en-US" smtClean="0"/>
              <a:pPr eaLnBrk="1" hangingPunct="1"/>
              <a:t>12</a:t>
            </a:fld>
            <a:endParaRPr lang="en-GB" altLang="en-US"/>
          </a:p>
        </p:txBody>
      </p:sp>
      <p:sp>
        <p:nvSpPr>
          <p:cNvPr id="231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 eaLnBrk="1" hangingPunct="1">
              <a:buFontTx/>
              <a:buChar char="-"/>
            </a:pPr>
            <a:r>
              <a:rPr lang="cs-CZ" altLang="en-US" dirty="0"/>
              <a:t>Chyby nezávisí na dalších proměnných </a:t>
            </a:r>
          </a:p>
          <a:p>
            <a:pPr marL="171450" indent="-171450" eaLnBrk="1" hangingPunct="1">
              <a:buFontTx/>
              <a:buChar char="-"/>
            </a:pPr>
            <a:r>
              <a:rPr lang="cs-CZ" altLang="en-US" dirty="0"/>
              <a:t>Chyba často působí nalezení slabších asociací než ve skutečnosti jsou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242319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9A628F0-0B45-4FEB-98C7-E1BCE9C35177}" type="slidenum">
              <a:rPr lang="en-GB" altLang="en-US" smtClean="0"/>
              <a:pPr eaLnBrk="1" hangingPunct="1"/>
              <a:t>13</a:t>
            </a:fld>
            <a:endParaRPr lang="en-GB" altLang="en-US"/>
          </a:p>
        </p:txBody>
      </p:sp>
      <p:sp>
        <p:nvSpPr>
          <p:cNvPr id="232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en-US" dirty="0"/>
              <a:t>- Chyba se týká asociace mezi proměnnými 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263853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FCBC48C-825A-4892-A5AC-BAC25023CCCB}" type="slidenum">
              <a:rPr lang="en-GB" altLang="en-US" smtClean="0"/>
              <a:pPr eaLnBrk="1" hangingPunct="1"/>
              <a:t>14</a:t>
            </a:fld>
            <a:endParaRPr lang="en-GB" altLang="en-US"/>
          </a:p>
        </p:txBody>
      </p:sp>
      <p:sp>
        <p:nvSpPr>
          <p:cNvPr id="234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 eaLnBrk="1" hangingPunct="1">
              <a:buFontTx/>
              <a:buChar char="-"/>
            </a:pPr>
            <a:r>
              <a:rPr lang="cs-CZ" altLang="en-US" dirty="0"/>
              <a:t>Příklad s traumatickými událostmi v dětství měřenými retrospektivně a prospektivně </a:t>
            </a:r>
          </a:p>
          <a:p>
            <a:pPr marL="171450" indent="-171450" eaLnBrk="1" hangingPunct="1">
              <a:buFontTx/>
              <a:buChar char="-"/>
            </a:pPr>
            <a:r>
              <a:rPr lang="cs-CZ" altLang="en-US" dirty="0"/>
              <a:t>Důležitost kombinování retrospektivních a prospektivních studií </a:t>
            </a:r>
          </a:p>
        </p:txBody>
      </p:sp>
    </p:spTree>
    <p:extLst>
      <p:ext uri="{BB962C8B-B14F-4D97-AF65-F5344CB8AC3E}">
        <p14:creationId xmlns:p14="http://schemas.microsoft.com/office/powerpoint/2010/main" val="34045480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4E4FF2C-34A8-4AD6-AAA8-BA0D2C682549}" type="slidenum">
              <a:rPr lang="en-GB" altLang="en-US" smtClean="0"/>
              <a:pPr eaLnBrk="1" hangingPunct="1"/>
              <a:t>15</a:t>
            </a:fld>
            <a:endParaRPr lang="en-GB" altLang="en-US"/>
          </a:p>
        </p:txBody>
      </p:sp>
      <p:sp>
        <p:nvSpPr>
          <p:cNvPr id="233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en-US" dirty="0"/>
              <a:t>- Příklady: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altLang="en-US" dirty="0"/>
              <a:t>Lidé typicky podhodnocují užívání alkoholu (systematická nediferenciální chyba)</a:t>
            </a:r>
          </a:p>
          <a:p>
            <a:pPr marL="171450" indent="-171450" eaLnBrk="1" hangingPunct="1">
              <a:buFontTx/>
              <a:buChar char="-"/>
            </a:pPr>
            <a:r>
              <a:rPr lang="cs-CZ" altLang="en-US" dirty="0"/>
              <a:t>Ale např. jiné reportování konzumace alkoholu mezi muži a ženami v Rusku – </a:t>
            </a:r>
            <a:r>
              <a:rPr lang="cs-CZ" altLang="en-US" dirty="0" err="1"/>
              <a:t>over</a:t>
            </a:r>
            <a:r>
              <a:rPr lang="cs-CZ" altLang="en-US" dirty="0"/>
              <a:t>/</a:t>
            </a:r>
            <a:r>
              <a:rPr lang="cs-CZ" altLang="en-US" dirty="0" err="1"/>
              <a:t>under-estimating</a:t>
            </a:r>
            <a:r>
              <a:rPr lang="cs-CZ" altLang="en-US" dirty="0"/>
              <a:t> </a:t>
            </a:r>
            <a:r>
              <a:rPr lang="cs-CZ" altLang="en-US" dirty="0" err="1"/>
              <a:t>of</a:t>
            </a:r>
            <a:r>
              <a:rPr lang="cs-CZ" altLang="en-US" dirty="0"/>
              <a:t> </a:t>
            </a:r>
            <a:r>
              <a:rPr lang="cs-CZ" altLang="en-US" dirty="0" err="1"/>
              <a:t>behaviors</a:t>
            </a:r>
            <a:endParaRPr lang="cs-CZ" altLang="en-US" dirty="0"/>
          </a:p>
          <a:p>
            <a:pPr marL="171450" indent="-171450" eaLnBrk="1" hangingPunct="1">
              <a:buFontTx/>
              <a:buChar char="-"/>
            </a:pPr>
            <a:r>
              <a:rPr lang="cs-CZ" altLang="en-US" dirty="0"/>
              <a:t>Důležitost anonymity a důvěrnosti při reportování informací</a:t>
            </a:r>
          </a:p>
        </p:txBody>
      </p:sp>
    </p:spTree>
    <p:extLst>
      <p:ext uri="{BB962C8B-B14F-4D97-AF65-F5344CB8AC3E}">
        <p14:creationId xmlns:p14="http://schemas.microsoft.com/office/powerpoint/2010/main" val="4428237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3367506-1F6E-402E-AFC4-9F2CE56B96A5}" type="slidenum">
              <a:rPr lang="en-GB" altLang="en-US" smtClean="0"/>
              <a:pPr eaLnBrk="1" hangingPunct="1"/>
              <a:t>16</a:t>
            </a:fld>
            <a:endParaRPr lang="en-GB" altLang="en-US"/>
          </a:p>
        </p:txBody>
      </p:sp>
      <p:sp>
        <p:nvSpPr>
          <p:cNvPr id="235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 eaLnBrk="1" hangingPunct="1">
              <a:buFontTx/>
              <a:buChar char="-"/>
            </a:pPr>
            <a:r>
              <a:rPr lang="cs-CZ" altLang="en-US" dirty="0"/>
              <a:t>důležité, výzkumníci s nimi často počítají méně než se zdrojem zkreslení od respondentů, na které mají připraveny procesy</a:t>
            </a:r>
          </a:p>
          <a:p>
            <a:pPr marL="171450" indent="-171450" eaLnBrk="1" hangingPunct="1">
              <a:buFontTx/>
              <a:buChar char="-"/>
            </a:pPr>
            <a:r>
              <a:rPr lang="cs-CZ" altLang="en-US" dirty="0"/>
              <a:t>Je třeba se jich vyvarovat</a:t>
            </a:r>
          </a:p>
        </p:txBody>
      </p:sp>
    </p:spTree>
    <p:extLst>
      <p:ext uri="{BB962C8B-B14F-4D97-AF65-F5344CB8AC3E}">
        <p14:creationId xmlns:p14="http://schemas.microsoft.com/office/powerpoint/2010/main" val="42593159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26D8BFF-5226-4E01-98CA-A0756590A44D}" type="slidenum">
              <a:rPr lang="en-GB" altLang="en-US" smtClean="0"/>
              <a:pPr eaLnBrk="1" hangingPunct="1"/>
              <a:t>17</a:t>
            </a:fld>
            <a:endParaRPr lang="en-GB" altLang="en-US"/>
          </a:p>
        </p:txBody>
      </p:sp>
      <p:sp>
        <p:nvSpPr>
          <p:cNvPr id="236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 eaLnBrk="1" hangingPunct="1">
              <a:buFontTx/>
              <a:buChar char="-"/>
            </a:pPr>
            <a:r>
              <a:rPr lang="cs-CZ" altLang="en-US" dirty="0"/>
              <a:t>Nezaslepenost tazatelů ovlivňuje kladení otázek (např. podrobnější kladení otázek u respondentů s onemocněním) – zásada je mít standardizovaný dotazník/rozhovor, ptát se všech stejně (lepší nediferencovaná chyba než diferencovaná) </a:t>
            </a:r>
          </a:p>
          <a:p>
            <a:pPr marL="171450" indent="-171450" eaLnBrk="1" hangingPunct="1">
              <a:buFontTx/>
              <a:buChar char="-"/>
            </a:pPr>
            <a:r>
              <a:rPr lang="cs-CZ" altLang="en-US" dirty="0"/>
              <a:t>Ad. 1 – podrobnější se doptávání na alkohol u respondentů s onemocněním jater</a:t>
            </a:r>
          </a:p>
          <a:p>
            <a:pPr marL="171450" indent="-171450" eaLnBrk="1" hangingPunct="1">
              <a:buFontTx/>
              <a:buChar char="-"/>
            </a:pPr>
            <a:r>
              <a:rPr lang="cs-CZ" altLang="en-US" dirty="0"/>
              <a:t>Ad. 2 – tendence klasifikovat symptomy jako ADHD u dětí, o kterých víme, že jej mají v rodině</a:t>
            </a:r>
          </a:p>
          <a:p>
            <a:pPr marL="171450" indent="-171450" eaLnBrk="1" hangingPunct="1">
              <a:buFontTx/>
              <a:buChar char="-"/>
            </a:pPr>
            <a:r>
              <a:rPr lang="cs-CZ" altLang="en-US" dirty="0"/>
              <a:t>V obou případech bude asociace mezi expozicí a </a:t>
            </a:r>
            <a:r>
              <a:rPr lang="cs-CZ" altLang="en-US" dirty="0" err="1"/>
              <a:t>outcomem</a:t>
            </a:r>
            <a:r>
              <a:rPr lang="cs-CZ" altLang="en-US" dirty="0"/>
              <a:t> nadhodnocená (- potvrzení si vlastní hypotézy) 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706272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9239A56-775A-458A-9A2D-77B0192879F5}" type="slidenum">
              <a:rPr lang="en-GB" altLang="en-US" smtClean="0"/>
              <a:pPr eaLnBrk="1" hangingPunct="1"/>
              <a:t>18</a:t>
            </a:fld>
            <a:endParaRPr lang="en-GB" altLang="en-US"/>
          </a:p>
        </p:txBody>
      </p:sp>
      <p:sp>
        <p:nvSpPr>
          <p:cNvPr id="237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 eaLnBrk="1" hangingPunct="1">
              <a:buFontTx/>
              <a:buChar char="-"/>
            </a:pPr>
            <a:r>
              <a:rPr lang="cs-CZ" altLang="en-US" dirty="0"/>
              <a:t>Příklad – prevalence problematického pití v Británii a v USA (jiné standardy)</a:t>
            </a:r>
          </a:p>
          <a:p>
            <a:pPr marL="171450" indent="-171450" eaLnBrk="1" hangingPunct="1">
              <a:buFontTx/>
              <a:buChar char="-"/>
            </a:pPr>
            <a:r>
              <a:rPr lang="cs-CZ" altLang="en-US" dirty="0"/>
              <a:t>I úmrtnost – přiřazování MKN kódů se liší mezi zeměmi (např. COVID-19) </a:t>
            </a:r>
          </a:p>
          <a:p>
            <a:pPr marL="171450" indent="-171450" eaLnBrk="1" hangingPunct="1">
              <a:buFontTx/>
              <a:buChar char="-"/>
            </a:pPr>
            <a:r>
              <a:rPr lang="cs-CZ" altLang="en-US" dirty="0"/>
              <a:t>Může být problém i napříč časovými body v longitudinálních studiích (změna diagnostických kritérií či škál) </a:t>
            </a:r>
          </a:p>
          <a:p>
            <a:pPr marL="171450" indent="-171450" eaLnBrk="1" hangingPunct="1">
              <a:buFontTx/>
              <a:buChar char="-"/>
            </a:pPr>
            <a:r>
              <a:rPr lang="cs-CZ" altLang="en-US" dirty="0"/>
              <a:t>Příklad přístupu ke zdravotní péči a socioekonomického gradientu onemocnění 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309521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05B7441-4CA4-40AA-AFFA-F174CF8C42FB}" type="slidenum">
              <a:rPr lang="en-GB" altLang="en-US" smtClean="0"/>
              <a:pPr eaLnBrk="1" hangingPunct="1"/>
              <a:t>19</a:t>
            </a:fld>
            <a:endParaRPr lang="en-GB" altLang="en-US"/>
          </a:p>
        </p:txBody>
      </p:sp>
      <p:sp>
        <p:nvSpPr>
          <p:cNvPr id="238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142855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A4560DE-7E6C-48A8-B6FF-0A6678336EFC}" type="slidenum">
              <a:rPr lang="en-GB" altLang="en-US" smtClean="0"/>
              <a:pPr eaLnBrk="1" hangingPunct="1"/>
              <a:t>20</a:t>
            </a:fld>
            <a:endParaRPr lang="en-GB" altLang="en-US"/>
          </a:p>
        </p:txBody>
      </p:sp>
      <p:sp>
        <p:nvSpPr>
          <p:cNvPr id="239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93777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BAD002D-4996-490C-90BE-9CFD5527743A}" type="slidenum">
              <a:rPr lang="en-GB" altLang="en-US" smtClean="0"/>
              <a:pPr eaLnBrk="1" hangingPunct="1"/>
              <a:t>2</a:t>
            </a:fld>
            <a:endParaRPr lang="en-GB" altLang="en-US"/>
          </a:p>
        </p:txBody>
      </p:sp>
      <p:sp>
        <p:nvSpPr>
          <p:cNvPr id="221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 eaLnBrk="1" hangingPunct="1">
              <a:buFontTx/>
              <a:buChar char="-"/>
            </a:pPr>
            <a:r>
              <a:rPr lang="cs-CZ" altLang="en-US" dirty="0"/>
              <a:t>Je to věc designu</a:t>
            </a:r>
          </a:p>
          <a:p>
            <a:pPr marL="171450" indent="-171450" eaLnBrk="1" hangingPunct="1">
              <a:buFontTx/>
              <a:buChar char="-"/>
            </a:pPr>
            <a:r>
              <a:rPr lang="cs-CZ" altLang="en-US" dirty="0"/>
              <a:t>Měli bychom se vždy kriticky zamyslet nad naší studií a identifikovat případné zdroje zkreslení/chyby</a:t>
            </a:r>
          </a:p>
          <a:p>
            <a:pPr marL="171450" indent="-171450" eaLnBrk="1" hangingPunct="1">
              <a:buFontTx/>
              <a:buChar char="-"/>
            </a:pPr>
            <a:r>
              <a:rPr lang="cs-CZ" altLang="en-US" dirty="0"/>
              <a:t>Jsou výsledky validní? Reflektují opravdový stav? Jsou zde alternativní vysvětlení? 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141249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98B86DD-C6FE-4D35-860A-98864423D640}" type="slidenum">
              <a:rPr lang="en-GB" altLang="en-US" smtClean="0"/>
              <a:pPr eaLnBrk="1" hangingPunct="1"/>
              <a:t>21</a:t>
            </a:fld>
            <a:endParaRPr lang="en-GB" altLang="en-US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 eaLnBrk="1" hangingPunct="1">
              <a:buFontTx/>
              <a:buChar char="-"/>
            </a:pPr>
            <a:r>
              <a:rPr lang="cs-CZ" altLang="en-US" dirty="0"/>
              <a:t>Testovací vzorky pro laboratoře </a:t>
            </a:r>
          </a:p>
          <a:p>
            <a:pPr marL="171450" indent="-171450" eaLnBrk="1" hangingPunct="1">
              <a:buFontTx/>
              <a:buChar char="-"/>
            </a:pPr>
            <a:r>
              <a:rPr lang="cs-CZ" altLang="en-US" dirty="0"/>
              <a:t>Tazatelé si dotazník často lehce upravují – potřeba kontrolovat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968377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- Stejný lingvistický význam nemusí znamenat stejný kulturní význam (příklad se </a:t>
            </a:r>
            <a:r>
              <a:rPr lang="cs-CZ" dirty="0" err="1"/>
              <a:t>self-esteem</a:t>
            </a:r>
            <a:r>
              <a:rPr lang="cs-CZ" dirty="0"/>
              <a:t>) – může to být ale i předmětem výzkumu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5CD748-CD80-4323-B52F-B7F56FF0A916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7859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B99F2F0-4401-4DD6-BAFA-8E560AAB0345}" type="slidenum">
              <a:rPr lang="en-GB" altLang="en-US" smtClean="0"/>
              <a:pPr eaLnBrk="1" hangingPunct="1"/>
              <a:t>23</a:t>
            </a:fld>
            <a:endParaRPr lang="en-GB" altLang="en-US"/>
          </a:p>
        </p:txBody>
      </p:sp>
      <p:sp>
        <p:nvSpPr>
          <p:cNvPr id="241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054181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D02C442-F784-4F31-B39A-FE04E6F8B992}" type="slidenum">
              <a:rPr lang="en-GB" altLang="en-US" smtClean="0"/>
              <a:pPr eaLnBrk="1" hangingPunct="1"/>
              <a:t>24</a:t>
            </a:fld>
            <a:endParaRPr lang="en-GB" altLang="en-US"/>
          </a:p>
        </p:txBody>
      </p:sp>
      <p:sp>
        <p:nvSpPr>
          <p:cNvPr id="243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 eaLnBrk="1" hangingPunct="1">
              <a:buFontTx/>
              <a:buChar char="-"/>
            </a:pPr>
            <a:r>
              <a:rPr lang="cs-CZ" altLang="en-US" dirty="0"/>
              <a:t>Schopnost výzkumné sebereflexe</a:t>
            </a:r>
          </a:p>
          <a:p>
            <a:pPr marL="171450" indent="-171450" eaLnBrk="1" hangingPunct="1">
              <a:buFontTx/>
              <a:buChar char="-"/>
            </a:pPr>
            <a:r>
              <a:rPr lang="cs-CZ" altLang="en-US" dirty="0"/>
              <a:t>Observační a intervenční studie náchylné na zkreslení/chyby</a:t>
            </a:r>
          </a:p>
          <a:p>
            <a:pPr marL="171450" indent="-171450" eaLnBrk="1" hangingPunct="1">
              <a:buFontTx/>
              <a:buChar char="-"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186500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6611840-103A-49B6-A389-9D187F2BE837}" type="slidenum">
              <a:rPr lang="en-GB" altLang="en-US" smtClean="0"/>
              <a:pPr eaLnBrk="1" hangingPunct="1"/>
              <a:t>25</a:t>
            </a:fld>
            <a:endParaRPr lang="en-GB" altLang="en-US"/>
          </a:p>
        </p:txBody>
      </p:sp>
      <p:sp>
        <p:nvSpPr>
          <p:cNvPr id="242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 eaLnBrk="1" hangingPunct="1">
              <a:buFontTx/>
              <a:buChar char="-"/>
            </a:pPr>
            <a:r>
              <a:rPr lang="cs-CZ" altLang="en-US" dirty="0"/>
              <a:t>Chyby se často špatně zjišťují, mohou zcela znehodnotit data</a:t>
            </a:r>
          </a:p>
          <a:p>
            <a:pPr marL="171450" indent="-171450" eaLnBrk="1" hangingPunct="1">
              <a:buFontTx/>
              <a:buChar char="-"/>
            </a:pPr>
            <a:r>
              <a:rPr lang="cs-CZ" altLang="en-US" dirty="0"/>
              <a:t>Non-</a:t>
            </a:r>
            <a:r>
              <a:rPr lang="cs-CZ" altLang="en-US" dirty="0" err="1"/>
              <a:t>responders</a:t>
            </a:r>
            <a:r>
              <a:rPr lang="cs-CZ" altLang="en-US" dirty="0"/>
              <a:t> </a:t>
            </a:r>
            <a:r>
              <a:rPr lang="cs-CZ" altLang="en-US" dirty="0" err="1"/>
              <a:t>questionnaire</a:t>
            </a:r>
            <a:r>
              <a:rPr lang="cs-CZ" altLang="en-US" dirty="0"/>
              <a:t> – příklad TNG</a:t>
            </a:r>
          </a:p>
          <a:p>
            <a:pPr marL="171450" indent="-171450" eaLnBrk="1" hangingPunct="1">
              <a:buFontTx/>
              <a:buChar char="-"/>
            </a:pPr>
            <a:r>
              <a:rPr lang="cs-CZ" altLang="en-US" dirty="0"/>
              <a:t>Sensitivity </a:t>
            </a:r>
            <a:r>
              <a:rPr lang="cs-CZ" altLang="en-US" dirty="0" err="1"/>
              <a:t>analysis</a:t>
            </a:r>
            <a:r>
              <a:rPr lang="cs-CZ" altLang="en-US" dirty="0"/>
              <a:t> – studie zkoumající prediktory pohlavně přenosných nemocí u dospívajících 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163064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- Vždy sekce </a:t>
            </a:r>
            <a:r>
              <a:rPr lang="cs-CZ" dirty="0" err="1"/>
              <a:t>limitations</a:t>
            </a:r>
            <a:r>
              <a:rPr lang="cs-CZ" dirty="0"/>
              <a:t> v diskuzi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5CD748-CD80-4323-B52F-B7F56FF0A916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0988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cs-CZ" dirty="0"/>
              <a:t>Zkreslení jiného typu než předchozí!!</a:t>
            </a:r>
          </a:p>
          <a:p>
            <a:pPr marL="171450" indent="-171450">
              <a:buFontTx/>
              <a:buChar char="-"/>
            </a:pPr>
            <a:r>
              <a:rPr lang="cs-CZ" dirty="0"/>
              <a:t>Netýká se řešitelů studií a respondentů, ale spíše publikační a vědecké kultury</a:t>
            </a:r>
          </a:p>
          <a:p>
            <a:pPr marL="171450" indent="-171450">
              <a:buFontTx/>
              <a:buChar char="-"/>
            </a:pPr>
            <a:r>
              <a:rPr lang="cs-CZ" dirty="0"/>
              <a:t>Potřeba jej mít na paměti, když čteme literaturu k tématu </a:t>
            </a:r>
          </a:p>
          <a:p>
            <a:pPr marL="171450" indent="-171450">
              <a:buFontTx/>
              <a:buChar char="-"/>
            </a:pPr>
            <a:r>
              <a:rPr lang="cs-CZ" dirty="0"/>
              <a:t>Vliv na systematická </a:t>
            </a:r>
            <a:r>
              <a:rPr lang="cs-CZ" dirty="0" err="1"/>
              <a:t>reviews</a:t>
            </a:r>
            <a:r>
              <a:rPr lang="cs-CZ" dirty="0"/>
              <a:t> a meta-analýzy (</a:t>
            </a:r>
            <a:r>
              <a:rPr lang="cs-CZ" dirty="0" err="1"/>
              <a:t>garbage</a:t>
            </a:r>
            <a:r>
              <a:rPr lang="cs-CZ" dirty="0"/>
              <a:t> in, </a:t>
            </a:r>
            <a:r>
              <a:rPr lang="cs-CZ" dirty="0" err="1"/>
              <a:t>garbage</a:t>
            </a:r>
            <a:r>
              <a:rPr lang="cs-CZ" dirty="0"/>
              <a:t> out </a:t>
            </a:r>
            <a:r>
              <a:rPr lang="cs-CZ" dirty="0" err="1"/>
              <a:t>principle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5CD748-CD80-4323-B52F-B7F56FF0A916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6368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3275" indent="-3079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6663" indent="-2460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1963" indent="-2460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7263" indent="-2460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844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16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88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56063" indent="-2460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defRPr/>
            </a:pPr>
            <a:fld id="{3A42C943-BF26-442A-9A43-ECD10B2B7107}" type="slidenum">
              <a:rPr lang="en-US" altLang="en-US" sz="1300" smtClean="0">
                <a:ea typeface="ＭＳ Ｐゴシック" panose="020B0600070205080204" pitchFamily="34" charset="-128"/>
              </a:rPr>
              <a:pPr>
                <a:spcBef>
                  <a:spcPct val="0"/>
                </a:spcBef>
                <a:defRPr/>
              </a:pPr>
              <a:t>29</a:t>
            </a:fld>
            <a:endParaRPr lang="en-US" altLang="en-US" sz="1300">
              <a:ea typeface="ＭＳ Ｐゴシック" panose="020B0600070205080204" pitchFamily="34" charset="-128"/>
            </a:endParaRPr>
          </a:p>
        </p:txBody>
      </p:sp>
      <p:sp>
        <p:nvSpPr>
          <p:cNvPr id="253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5175"/>
            <a:ext cx="5119687" cy="3840163"/>
          </a:xfrm>
          <a:ln w="12700" cap="flat">
            <a:solidFill>
              <a:schemeClr val="tx1"/>
            </a:solidFill>
          </a:ln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563" y="4857750"/>
            <a:ext cx="5213350" cy="4606925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lIns="99736" tIns="49868" rIns="99736" bIns="49868"/>
          <a:lstStyle/>
          <a:p>
            <a:pPr eaLnBrk="1" hangingPunct="1">
              <a:defRPr/>
            </a:pPr>
            <a:r>
              <a:rPr lang="cs-CZ" dirty="0"/>
              <a:t>- Další příklad – nabízení alkoholu dospívajícím – mnoho studií založených na datech z jedné Australské </a:t>
            </a:r>
            <a:r>
              <a:rPr lang="cs-CZ" dirty="0" err="1"/>
              <a:t>kohortové</a:t>
            </a:r>
            <a:r>
              <a:rPr lang="cs-CZ" dirty="0"/>
              <a:t> studie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50258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https://clinicaltrials.gov/</a:t>
            </a:r>
            <a:r>
              <a:rPr lang="cs-CZ" dirty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5CD748-CD80-4323-B52F-B7F56FF0A916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32858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cs-CZ" dirty="0"/>
              <a:t>Trychtýřový graf? </a:t>
            </a:r>
          </a:p>
          <a:p>
            <a:pPr marL="171450" indent="-171450">
              <a:buFontTx/>
              <a:buChar char="-"/>
            </a:pPr>
            <a:r>
              <a:rPr lang="cs-CZ" dirty="0"/>
              <a:t>Standard </a:t>
            </a:r>
            <a:r>
              <a:rPr lang="cs-CZ" dirty="0" err="1"/>
              <a:t>error</a:t>
            </a:r>
            <a:r>
              <a:rPr lang="cs-CZ" dirty="0"/>
              <a:t> – závislá na velikosti souboru, tedy velikosti studie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5CD748-CD80-4323-B52F-B7F56FF0A916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641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C666202-523C-4EA1-899F-1428CFA6F984}" type="slidenum">
              <a:rPr lang="en-GB" altLang="en-US" smtClean="0"/>
              <a:pPr eaLnBrk="1" hangingPunct="1"/>
              <a:t>3</a:t>
            </a:fld>
            <a:endParaRPr lang="en-GB" altLang="en-US"/>
          </a:p>
        </p:txBody>
      </p:sp>
      <p:sp>
        <p:nvSpPr>
          <p:cNvPr id="222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38253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cs-CZ" dirty="0"/>
              <a:t>Příklad klinických studií na nový lék </a:t>
            </a:r>
          </a:p>
          <a:p>
            <a:pPr marL="171450" indent="-171450">
              <a:buFontTx/>
              <a:buChar char="-"/>
            </a:pPr>
            <a:r>
              <a:rPr lang="cs-CZ" dirty="0"/>
              <a:t>Nadhodnocení efektu dané expozice/léku</a:t>
            </a:r>
          </a:p>
          <a:p>
            <a:pPr marL="171450" indent="-171450">
              <a:buFontTx/>
              <a:buChar char="-"/>
            </a:pPr>
            <a:r>
              <a:rPr lang="cs-CZ" dirty="0"/>
              <a:t>Očekáváme symetrické rozložení studií okolo průměrného efektu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5CD748-CD80-4323-B52F-B7F56FF0A916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70651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- Meta-</a:t>
            </a:r>
            <a:r>
              <a:rPr lang="cs-CZ" dirty="0" err="1"/>
              <a:t>analysis</a:t>
            </a:r>
            <a:r>
              <a:rPr lang="cs-CZ" dirty="0"/>
              <a:t> – zkombinování více studií, větší N, překonání omezení souvisejícími s jednotlivými studiemi – preciznější výsledky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5CD748-CD80-4323-B52F-B7F56FF0A916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33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D3FD252-ADD9-4EF6-B947-FD944EB94A42}" type="slidenum">
              <a:rPr lang="en-GB" altLang="en-US" smtClean="0"/>
              <a:pPr eaLnBrk="1" hangingPunct="1"/>
              <a:t>4</a:t>
            </a:fld>
            <a:endParaRPr lang="en-GB" altLang="en-US"/>
          </a:p>
        </p:txBody>
      </p:sp>
      <p:sp>
        <p:nvSpPr>
          <p:cNvPr id="223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3421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E2665DE-5545-403D-AD3D-E2F4A200F290}" type="slidenum">
              <a:rPr lang="en-GB" altLang="en-US" smtClean="0"/>
              <a:pPr eaLnBrk="1" hangingPunct="1"/>
              <a:t>5</a:t>
            </a:fld>
            <a:endParaRPr lang="en-GB" altLang="en-US"/>
          </a:p>
        </p:txBody>
      </p:sp>
      <p:sp>
        <p:nvSpPr>
          <p:cNvPr id="224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en-US" dirty="0"/>
              <a:t>Nediferenciální vs. diferenciální chyba</a:t>
            </a:r>
          </a:p>
          <a:p>
            <a:pPr eaLnBrk="1" hangingPunct="1"/>
            <a:r>
              <a:rPr lang="cs-CZ" altLang="en-US" dirty="0"/>
              <a:t>Příklad nediferenciální – špatně nastavený přístroj, špatné psychometrické vlastnosti škály (psychometrika – celý obor, který se tímto zabývá)</a:t>
            </a:r>
          </a:p>
          <a:p>
            <a:pPr eaLnBrk="1" hangingPunct="1"/>
            <a:r>
              <a:rPr lang="cs-CZ" altLang="en-US" dirty="0"/>
              <a:t>Příklad diferenciální – Špatně nastavený přístroj v jednom z více míst sběru dat (závislost na geografické lokaci), horší psychometrické vlastnosti v jedné z populací (např. méně přesná diagnostika ASD u dívek než u chlapců)</a:t>
            </a:r>
          </a:p>
        </p:txBody>
      </p:sp>
    </p:spTree>
    <p:extLst>
      <p:ext uri="{BB962C8B-B14F-4D97-AF65-F5344CB8AC3E}">
        <p14:creationId xmlns:p14="http://schemas.microsoft.com/office/powerpoint/2010/main" val="999880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FDF8A8D-C5A3-4A4C-A805-BED01F30982E}" type="slidenum">
              <a:rPr lang="en-GB" altLang="en-US" smtClean="0"/>
              <a:pPr eaLnBrk="1" hangingPunct="1"/>
              <a:t>6</a:t>
            </a:fld>
            <a:endParaRPr lang="en-GB" altLang="en-US"/>
          </a:p>
        </p:txBody>
      </p:sp>
      <p:sp>
        <p:nvSpPr>
          <p:cNvPr id="225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altLang="en-US" dirty="0"/>
              <a:t>Výběrová vs. informační chyba: výběr respondentů do studie vs. způsob sběru informací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919842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EF22A7B-80E2-45D7-8118-EFFDA77ED866}" type="slidenum">
              <a:rPr lang="en-GB" altLang="en-US" smtClean="0"/>
              <a:pPr eaLnBrk="1" hangingPunct="1"/>
              <a:t>7</a:t>
            </a:fld>
            <a:endParaRPr lang="en-GB" altLang="en-US"/>
          </a:p>
        </p:txBody>
      </p:sp>
      <p:sp>
        <p:nvSpPr>
          <p:cNvPr id="227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 eaLnBrk="1" hangingPunct="1">
              <a:buFontTx/>
              <a:buChar char="-"/>
            </a:pPr>
            <a:r>
              <a:rPr lang="cs-CZ" altLang="en-US" dirty="0"/>
              <a:t>Chyba vyplývající z rozdílu mezi osobami, které se studie účastní a osobami, které se jí neúčastní, tedy rozdíl mezi účastníky a cílovou populací</a:t>
            </a:r>
          </a:p>
          <a:p>
            <a:pPr marL="171450" indent="-171450" eaLnBrk="1" hangingPunct="1">
              <a:buFontTx/>
              <a:buChar char="-"/>
            </a:pPr>
            <a:r>
              <a:rPr lang="cs-CZ" altLang="en-US" dirty="0"/>
              <a:t>Problém s dobrovolníky (nereprezentativní, vliv motivace, jiné charakteristiky, než populace), ideální si vzít vzorek třeba z registru populace (např. registr pacientů s určitým onemocněním, registr s telefonním číslem) – problém s GDPR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752854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- Pro určitou část populace může být problém se dostavit na vyšetření nebo se jim nechce vyplnit dotazník </a:t>
            </a:r>
          </a:p>
          <a:p>
            <a:r>
              <a:rPr lang="cs-CZ" dirty="0"/>
              <a:t>- Příklad s matkami v LIFE study – opakovaná pozvání, různé módy pozvání (pošta, osobní kontakt, email), různé časy pozvání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5CD748-CD80-4323-B52F-B7F56FF0A91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4259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1D6291F-DA03-4019-9C1F-5836345954AE}" type="slidenum">
              <a:rPr lang="en-GB" altLang="en-US" smtClean="0"/>
              <a:pPr eaLnBrk="1" hangingPunct="1"/>
              <a:t>10</a:t>
            </a:fld>
            <a:endParaRPr lang="en-GB" altLang="en-US"/>
          </a:p>
        </p:txBody>
      </p:sp>
      <p:sp>
        <p:nvSpPr>
          <p:cNvPr id="229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en-US" dirty="0"/>
              <a:t>- Chyba při sběru dat (o expozicích nebo onemocněních) 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79250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856D-102A-4CDD-9EAB-41DCADCC1DB5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E7F0-4ABF-443E-9C2C-8E65736DBF2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856D-102A-4CDD-9EAB-41DCADCC1DB5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E7F0-4ABF-443E-9C2C-8E65736DBF2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856D-102A-4CDD-9EAB-41DCADCC1DB5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E7F0-4ABF-443E-9C2C-8E65736DBF2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856D-102A-4CDD-9EAB-41DCADCC1DB5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E7F0-4ABF-443E-9C2C-8E65736DBF2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856D-102A-4CDD-9EAB-41DCADCC1DB5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E7F0-4ABF-443E-9C2C-8E65736DBF2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856D-102A-4CDD-9EAB-41DCADCC1DB5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E7F0-4ABF-443E-9C2C-8E65736DBF2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856D-102A-4CDD-9EAB-41DCADCC1DB5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E7F0-4ABF-443E-9C2C-8E65736DBF2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856D-102A-4CDD-9EAB-41DCADCC1DB5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E7F0-4ABF-443E-9C2C-8E65736DBF2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856D-102A-4CDD-9EAB-41DCADCC1DB5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E7F0-4ABF-443E-9C2C-8E65736DBF26}" type="slidenum">
              <a:rPr lang="en-GB" smtClean="0"/>
              <a:t>‹#›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856D-102A-4CDD-9EAB-41DCADCC1DB5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E7F0-4ABF-443E-9C2C-8E65736DBF2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856D-102A-4CDD-9EAB-41DCADCC1DB5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E7F0-4ABF-443E-9C2C-8E65736DBF2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B86856D-102A-4CDD-9EAB-41DCADCC1DB5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943E7F0-4ABF-443E-9C2C-8E65736DBF26}" type="slidenum">
              <a:rPr lang="en-GB" smtClean="0"/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200"/>
              <a:t>Three main categories of alternative explanation</a:t>
            </a:r>
            <a:endParaRPr lang="en-US" altLang="en-US" sz="320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GB" altLang="en-US" dirty="0"/>
          </a:p>
          <a:p>
            <a:pPr eaLnBrk="1" hangingPunct="1"/>
            <a:r>
              <a:rPr lang="en-GB" altLang="en-US" dirty="0"/>
              <a:t>Chance  -  random error</a:t>
            </a:r>
          </a:p>
          <a:p>
            <a:pPr eaLnBrk="1" hangingPunct="1"/>
            <a:r>
              <a:rPr lang="en-GB" altLang="en-US" b="1" dirty="0"/>
              <a:t>Bias</a:t>
            </a:r>
            <a:r>
              <a:rPr lang="en-GB" altLang="en-US" dirty="0"/>
              <a:t>  - systematic error</a:t>
            </a:r>
          </a:p>
          <a:p>
            <a:pPr eaLnBrk="1" hangingPunct="1"/>
            <a:r>
              <a:rPr lang="en-GB" altLang="en-US" dirty="0"/>
              <a:t>Confounding – third factor explaining an association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20702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Information bias</a:t>
            </a:r>
            <a:endParaRPr lang="en-US" alt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Errors in the way information about exposure or disease collected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Misclassification -  putting subjects in wrong category 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 err="1"/>
              <a:t>Eg</a:t>
            </a:r>
            <a:r>
              <a:rPr lang="cs-CZ" altLang="en-US" dirty="0"/>
              <a:t>.</a:t>
            </a:r>
            <a:r>
              <a:rPr lang="en-GB" altLang="en-US" dirty="0"/>
              <a:t> exposed as unexposed, case as control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3195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Misclassification may be</a:t>
            </a:r>
            <a:endParaRPr lang="en-US" altLang="en-US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Random – above / below</a:t>
            </a:r>
          </a:p>
          <a:p>
            <a:pPr eaLnBrk="1" hangingPunct="1"/>
            <a:r>
              <a:rPr lang="en-GB" altLang="en-US" dirty="0"/>
              <a:t>Systematic – all in one direction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Non–differential (error in one variable not related to /  dependent on the value of other variables)</a:t>
            </a:r>
          </a:p>
          <a:p>
            <a:pPr eaLnBrk="1" hangingPunct="1"/>
            <a:r>
              <a:rPr lang="en-GB" altLang="en-US" dirty="0"/>
              <a:t>Differential (error in one variable is related to value of other variable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8817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 sz="4000" dirty="0"/>
              <a:t>Non-differential misclassification: </a:t>
            </a:r>
            <a:endParaRPr lang="en-US" altLang="en-US" sz="4000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Tend to bias estimates towards null 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Cholesterol machine giving random readings</a:t>
            </a:r>
          </a:p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1822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Differential misclassification</a:t>
            </a:r>
            <a:endParaRPr lang="en-US" alt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2060575"/>
            <a:ext cx="7632526" cy="4105275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GB" altLang="en-US" dirty="0"/>
              <a:t>Can distort associations, and can produce spurious associations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Recall/reporting bias – </a:t>
            </a:r>
          </a:p>
          <a:p>
            <a:pPr lvl="1"/>
            <a:r>
              <a:rPr lang="en-GB" altLang="en-US" dirty="0"/>
              <a:t>Error in way subjects give information</a:t>
            </a:r>
            <a:endParaRPr lang="cs-CZ" altLang="en-US" dirty="0"/>
          </a:p>
          <a:p>
            <a:pPr lvl="1"/>
            <a:r>
              <a:rPr lang="cs-CZ" altLang="en-US" dirty="0" err="1"/>
              <a:t>Correct</a:t>
            </a:r>
            <a:r>
              <a:rPr lang="cs-CZ" altLang="en-US" dirty="0"/>
              <a:t> and </a:t>
            </a:r>
            <a:r>
              <a:rPr lang="cs-CZ" altLang="en-US" dirty="0" err="1"/>
              <a:t>precise</a:t>
            </a:r>
            <a:r>
              <a:rPr lang="cs-CZ" altLang="en-US" dirty="0"/>
              <a:t> </a:t>
            </a:r>
            <a:r>
              <a:rPr lang="cs-CZ" altLang="en-US" dirty="0" err="1"/>
              <a:t>recall</a:t>
            </a:r>
            <a:r>
              <a:rPr lang="cs-CZ" altLang="en-US" dirty="0"/>
              <a:t> </a:t>
            </a:r>
            <a:r>
              <a:rPr lang="cs-CZ" altLang="en-US" dirty="0" err="1"/>
              <a:t>of</a:t>
            </a:r>
            <a:r>
              <a:rPr lang="cs-CZ" altLang="en-US" dirty="0"/>
              <a:t> </a:t>
            </a:r>
            <a:r>
              <a:rPr lang="cs-CZ" altLang="en-US" dirty="0" err="1"/>
              <a:t>information</a:t>
            </a:r>
            <a:r>
              <a:rPr lang="cs-CZ" altLang="en-US" dirty="0"/>
              <a:t> + </a:t>
            </a:r>
            <a:r>
              <a:rPr lang="cs-CZ" altLang="en-US" dirty="0" err="1"/>
              <a:t>willingness</a:t>
            </a:r>
            <a:r>
              <a:rPr lang="cs-CZ" altLang="en-US" dirty="0"/>
              <a:t> to </a:t>
            </a:r>
            <a:r>
              <a:rPr lang="cs-CZ" altLang="en-US" dirty="0" err="1"/>
              <a:t>share</a:t>
            </a:r>
            <a:r>
              <a:rPr lang="cs-CZ" altLang="en-US" dirty="0"/>
              <a:t> </a:t>
            </a:r>
            <a:r>
              <a:rPr lang="cs-CZ" altLang="en-US" dirty="0" err="1"/>
              <a:t>the</a:t>
            </a:r>
            <a:r>
              <a:rPr lang="cs-CZ" altLang="en-US" dirty="0"/>
              <a:t> </a:t>
            </a:r>
            <a:r>
              <a:rPr lang="cs-CZ" altLang="en-US" dirty="0" err="1"/>
              <a:t>information</a:t>
            </a:r>
            <a:r>
              <a:rPr lang="cs-CZ" altLang="en-US" dirty="0"/>
              <a:t> </a:t>
            </a:r>
            <a:endParaRPr lang="en-GB" altLang="en-US" dirty="0"/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Observer bias</a:t>
            </a:r>
          </a:p>
          <a:p>
            <a:pPr lvl="1"/>
            <a:r>
              <a:rPr lang="en-GB" altLang="en-US" dirty="0"/>
              <a:t>Error in way observers collect information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7839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Recall</a:t>
            </a:r>
            <a:r>
              <a:rPr lang="cs-CZ" altLang="en-US" dirty="0"/>
              <a:t> </a:t>
            </a:r>
            <a:r>
              <a:rPr lang="en-GB" altLang="en-US" dirty="0"/>
              <a:t>bias</a:t>
            </a:r>
            <a:endParaRPr lang="en-US" altLang="en-US" dirty="0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endParaRPr lang="cs-CZ" altLang="en-US" dirty="0"/>
          </a:p>
          <a:p>
            <a:pPr eaLnBrk="1" hangingPunct="1"/>
            <a:r>
              <a:rPr lang="en-GB" altLang="en-US" dirty="0"/>
              <a:t>Particular</a:t>
            </a:r>
            <a:r>
              <a:rPr lang="cs-CZ" altLang="en-US" dirty="0"/>
              <a:t> </a:t>
            </a:r>
            <a:r>
              <a:rPr lang="en-GB" altLang="en-US" dirty="0"/>
              <a:t>problem in </a:t>
            </a:r>
            <a:r>
              <a:rPr lang="cs-CZ" altLang="en-US" dirty="0" err="1"/>
              <a:t>retrospective</a:t>
            </a:r>
            <a:r>
              <a:rPr lang="cs-CZ" altLang="en-US" dirty="0"/>
              <a:t> </a:t>
            </a:r>
            <a:r>
              <a:rPr lang="en-GB" altLang="en-US" dirty="0"/>
              <a:t>studies</a:t>
            </a:r>
            <a:endParaRPr lang="cs-CZ" altLang="en-US" dirty="0"/>
          </a:p>
          <a:p>
            <a:pPr eaLnBrk="1" hangingPunct="1"/>
            <a:r>
              <a:rPr lang="en-GB" altLang="en-US" dirty="0"/>
              <a:t>Case may have better recall of exposure</a:t>
            </a:r>
          </a:p>
          <a:p>
            <a:pPr lvl="1"/>
            <a:r>
              <a:rPr lang="en-GB" altLang="en-US" dirty="0" err="1"/>
              <a:t>Eg</a:t>
            </a:r>
            <a:r>
              <a:rPr lang="cs-CZ" altLang="en-US" dirty="0"/>
              <a:t>.</a:t>
            </a:r>
            <a:r>
              <a:rPr lang="en-GB" altLang="en-US" dirty="0"/>
              <a:t> mothers of babies with congenital abnormality</a:t>
            </a:r>
          </a:p>
          <a:p>
            <a:pPr lvl="1"/>
            <a:r>
              <a:rPr lang="en-GB" altLang="en-US" dirty="0"/>
              <a:t>Diarrhoeal illness and food consumption</a:t>
            </a:r>
            <a:endParaRPr lang="cs-CZ" altLang="en-US" dirty="0"/>
          </a:p>
          <a:p>
            <a:pPr eaLnBrk="1" hangingPunct="1"/>
            <a:r>
              <a:rPr lang="en-GB" altLang="en-US" dirty="0"/>
              <a:t>In CS or CC studies when exposure &amp; disease assessed at same time</a:t>
            </a:r>
          </a:p>
          <a:p>
            <a:pPr lvl="1"/>
            <a:r>
              <a:rPr lang="cs-CZ" altLang="en-US" dirty="0"/>
              <a:t>E</a:t>
            </a:r>
            <a:r>
              <a:rPr lang="en-GB" altLang="en-US" dirty="0"/>
              <a:t>g</a:t>
            </a:r>
            <a:r>
              <a:rPr lang="cs-CZ" altLang="en-US" dirty="0"/>
              <a:t>.</a:t>
            </a:r>
            <a:r>
              <a:rPr lang="en-GB" altLang="en-US" dirty="0"/>
              <a:t> depression and poor physical health</a:t>
            </a:r>
          </a:p>
          <a:p>
            <a:pPr lvl="1"/>
            <a:r>
              <a:rPr lang="en-GB" altLang="en-US" dirty="0"/>
              <a:t>Often not conscious – placebo effect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7611749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Reporting bias</a:t>
            </a:r>
            <a:endParaRPr lang="en-US" altLang="en-US" dirty="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02336" lvl="1" indent="0">
              <a:buNone/>
            </a:pPr>
            <a:endParaRPr lang="cs-CZ" altLang="en-US" dirty="0"/>
          </a:p>
          <a:p>
            <a:r>
              <a:rPr lang="cs-CZ" altLang="en-US" dirty="0" err="1"/>
              <a:t>Respondents</a:t>
            </a:r>
            <a:r>
              <a:rPr lang="cs-CZ" altLang="en-US" dirty="0"/>
              <a:t> m</a:t>
            </a:r>
            <a:r>
              <a:rPr lang="en-GB" altLang="en-US" dirty="0"/>
              <a:t>ay underestimate some behaviours </a:t>
            </a:r>
            <a:r>
              <a:rPr lang="en-GB" altLang="en-US" dirty="0" err="1"/>
              <a:t>eg</a:t>
            </a:r>
            <a:r>
              <a:rPr lang="cs-CZ" altLang="en-US" dirty="0"/>
              <a:t>.</a:t>
            </a:r>
            <a:r>
              <a:rPr lang="en-GB" altLang="en-US" dirty="0"/>
              <a:t> alcohol, smoking</a:t>
            </a:r>
            <a:endParaRPr lang="cs-CZ" altLang="en-US" dirty="0"/>
          </a:p>
          <a:p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1669704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Observer bias</a:t>
            </a:r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investigator classifies exposure differently in cases/control  </a:t>
            </a:r>
          </a:p>
          <a:p>
            <a:pPr eaLnBrk="1" hangingPunct="1">
              <a:buFontTx/>
              <a:buNone/>
            </a:pPr>
            <a:r>
              <a:rPr lang="en-GB" altLang="en-US" dirty="0"/>
              <a:t>or </a:t>
            </a:r>
          </a:p>
          <a:p>
            <a:pPr eaLnBrk="1" hangingPunct="1"/>
            <a:r>
              <a:rPr lang="en-GB" altLang="en-US" dirty="0"/>
              <a:t>the investigator diagnoses disease differently in exposed</a:t>
            </a:r>
            <a:r>
              <a:rPr lang="cs-CZ" altLang="en-US" dirty="0"/>
              <a:t>/</a:t>
            </a:r>
            <a:r>
              <a:rPr lang="en-GB" altLang="en-US" dirty="0"/>
              <a:t>unexposed participants  </a:t>
            </a:r>
          </a:p>
          <a:p>
            <a:pPr eaLnBrk="1" hangingPunct="1"/>
            <a:endParaRPr lang="en-GB" altLang="en-US" dirty="0"/>
          </a:p>
          <a:p>
            <a:pPr eaLnBrk="1" hangingPunct="1">
              <a:buFontTx/>
              <a:buNone/>
            </a:pPr>
            <a:r>
              <a:rPr lang="en-GB" altLang="en-US" dirty="0"/>
              <a:t>and hence the results are distorted</a:t>
            </a:r>
            <a:r>
              <a:rPr lang="cs-CZ" altLang="en-US" dirty="0"/>
              <a:t>.</a:t>
            </a:r>
            <a:r>
              <a:rPr lang="en-GB" altLang="en-US" dirty="0"/>
              <a:t>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86100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Interviewer bias</a:t>
            </a:r>
            <a:endParaRPr lang="en-US" alt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en-US" dirty="0"/>
          </a:p>
          <a:p>
            <a:pPr eaLnBrk="1" hangingPunct="1"/>
            <a:r>
              <a:rPr lang="en-GB" altLang="en-US" dirty="0"/>
              <a:t>Interviewer may probe cases more closely for exposure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May look for endpoint more carefully in those exposed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984740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Detection bias</a:t>
            </a:r>
            <a:endParaRPr lang="en-US" altLang="en-US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endParaRPr lang="cs-CZ" altLang="en-US" dirty="0"/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Differences in diagnostic criteria </a:t>
            </a:r>
            <a:r>
              <a:rPr lang="cs-CZ" altLang="en-US" dirty="0" err="1"/>
              <a:t>or</a:t>
            </a:r>
            <a:r>
              <a:rPr lang="cs-CZ" altLang="en-US" dirty="0"/>
              <a:t> reporting – </a:t>
            </a:r>
            <a:r>
              <a:rPr lang="cs-CZ" altLang="en-US" dirty="0" err="1"/>
              <a:t>often</a:t>
            </a:r>
            <a:r>
              <a:rPr lang="cs-CZ" altLang="en-US" dirty="0"/>
              <a:t> in </a:t>
            </a:r>
            <a:r>
              <a:rPr lang="cs-CZ" altLang="en-US" dirty="0" err="1"/>
              <a:t>multicentric</a:t>
            </a:r>
            <a:r>
              <a:rPr lang="cs-CZ" altLang="en-US" dirty="0"/>
              <a:t>/</a:t>
            </a:r>
            <a:r>
              <a:rPr lang="cs-CZ" altLang="en-US" dirty="0" err="1"/>
              <a:t>cross-national</a:t>
            </a:r>
            <a:r>
              <a:rPr lang="cs-CZ" altLang="en-US" dirty="0"/>
              <a:t> </a:t>
            </a:r>
            <a:r>
              <a:rPr lang="cs-CZ" altLang="en-US" dirty="0" err="1"/>
              <a:t>studies</a:t>
            </a:r>
            <a:endParaRPr lang="cs-CZ" altLang="en-US" dirty="0"/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Differences</a:t>
            </a:r>
            <a:r>
              <a:rPr lang="cs-CZ" altLang="en-US" dirty="0"/>
              <a:t> in </a:t>
            </a:r>
            <a:r>
              <a:rPr lang="cs-CZ" altLang="en-US" dirty="0" err="1"/>
              <a:t>healthcare</a:t>
            </a:r>
            <a:r>
              <a:rPr lang="cs-CZ" altLang="en-US" dirty="0"/>
              <a:t> </a:t>
            </a:r>
            <a:r>
              <a:rPr lang="cs-CZ" altLang="en-US" dirty="0" err="1"/>
              <a:t>access</a:t>
            </a:r>
            <a:endParaRPr lang="en-GB" altLang="en-US" dirty="0"/>
          </a:p>
          <a:p>
            <a:pPr eaLnBrk="1" hangingPunct="1">
              <a:lnSpc>
                <a:spcPct val="90000"/>
              </a:lnSpc>
            </a:pPr>
            <a:endParaRPr lang="en-GB" altLang="en-US" dirty="0"/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These differences may be associated with  exposure </a:t>
            </a:r>
            <a:r>
              <a:rPr lang="en-GB" altLang="en-US" dirty="0" err="1"/>
              <a:t>eg</a:t>
            </a:r>
            <a:r>
              <a:rPr lang="cs-CZ" altLang="en-US" dirty="0"/>
              <a:t>.</a:t>
            </a:r>
            <a:r>
              <a:rPr lang="en-GB" altLang="en-US" dirty="0"/>
              <a:t> social class/country</a:t>
            </a:r>
          </a:p>
          <a:p>
            <a:pPr eaLnBrk="1" hangingPunct="1">
              <a:lnSpc>
                <a:spcPct val="90000"/>
              </a:lnSpc>
            </a:pPr>
            <a:endParaRPr lang="en-GB" altLang="en-US" dirty="0"/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Hence detail paid to ascertainment and validation of endpoints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22873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7" y="260648"/>
            <a:ext cx="7704856" cy="1080120"/>
          </a:xfrm>
        </p:spPr>
        <p:txBody>
          <a:bodyPr>
            <a:noAutofit/>
          </a:bodyPr>
          <a:lstStyle/>
          <a:p>
            <a:pPr eaLnBrk="1" hangingPunct="1"/>
            <a:r>
              <a:rPr lang="en-GB" altLang="en-US" sz="4000" dirty="0"/>
              <a:t>What can we do to prevent / reduce bias? </a:t>
            </a:r>
            <a:endParaRPr lang="en-US" altLang="en-US" sz="4000" dirty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altLang="en-US" dirty="0"/>
          </a:p>
          <a:p>
            <a:pPr eaLnBrk="1" hangingPunct="1">
              <a:buFontTx/>
              <a:buNone/>
            </a:pPr>
            <a:r>
              <a:rPr lang="en-GB" altLang="en-US" dirty="0"/>
              <a:t>Selection bias </a:t>
            </a:r>
            <a:endParaRPr lang="en-US" altLang="en-US" dirty="0"/>
          </a:p>
          <a:p>
            <a:pPr eaLnBrk="1" hangingPunct="1"/>
            <a:r>
              <a:rPr lang="en-GB" altLang="en-US" dirty="0"/>
              <a:t>random sampling from study population </a:t>
            </a:r>
            <a:endParaRPr lang="en-US" altLang="en-US" dirty="0"/>
          </a:p>
          <a:p>
            <a:pPr eaLnBrk="1" hangingPunct="1"/>
            <a:r>
              <a:rPr lang="en-GB" altLang="en-US" dirty="0"/>
              <a:t>strategies to reduce non–response e</a:t>
            </a:r>
            <a:r>
              <a:rPr lang="cs-CZ" altLang="en-US" dirty="0"/>
              <a:t>.</a:t>
            </a:r>
            <a:r>
              <a:rPr lang="en-GB" altLang="en-US" dirty="0"/>
              <a:t>g</a:t>
            </a:r>
            <a:r>
              <a:rPr lang="cs-CZ" altLang="en-US" dirty="0"/>
              <a:t>.</a:t>
            </a:r>
            <a:r>
              <a:rPr lang="en-GB" altLang="en-US" dirty="0"/>
              <a:t> repeat mailings, offering</a:t>
            </a:r>
            <a:r>
              <a:rPr lang="cs-CZ" altLang="en-US" dirty="0"/>
              <a:t> </a:t>
            </a:r>
            <a:r>
              <a:rPr lang="en-GB" altLang="en-US" dirty="0"/>
              <a:t>different times at clinic</a:t>
            </a:r>
            <a:endParaRPr lang="en-US" altLang="en-US" dirty="0"/>
          </a:p>
          <a:p>
            <a:pPr eaLnBrk="1" hangingPunct="1"/>
            <a:r>
              <a:rPr lang="en-GB" altLang="en-US" dirty="0"/>
              <a:t>proper choice of control group in case-control studies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02306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200"/>
              <a:t>Bias </a:t>
            </a:r>
            <a:endParaRPr lang="en-US" altLang="en-US" sz="320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en-US" dirty="0"/>
          </a:p>
          <a:p>
            <a:pPr eaLnBrk="1" hangingPunct="1"/>
            <a:r>
              <a:rPr lang="en-GB" altLang="en-US" dirty="0"/>
              <a:t>is a systematic error in the design of an epidemiological study which leads to a distortion or error in the study results</a:t>
            </a:r>
          </a:p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113692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624" y="332656"/>
            <a:ext cx="7626176" cy="604867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endParaRPr lang="cs-CZ" altLang="en-US" dirty="0"/>
          </a:p>
          <a:p>
            <a:pPr eaLnBrk="1" hangingPunct="1">
              <a:buFontTx/>
              <a:buNone/>
            </a:pPr>
            <a:r>
              <a:rPr lang="en-GB" altLang="en-US" dirty="0"/>
              <a:t>Recall / reporting bias </a:t>
            </a:r>
            <a:endParaRPr lang="cs-CZ" altLang="en-US" dirty="0"/>
          </a:p>
          <a:p>
            <a:pPr eaLnBrk="1" hangingPunct="1">
              <a:buFontTx/>
              <a:buNone/>
            </a:pPr>
            <a:r>
              <a:rPr lang="en-GB" altLang="en-US" dirty="0"/>
              <a:t>  </a:t>
            </a:r>
            <a:endParaRPr lang="en-US" altLang="en-US" dirty="0"/>
          </a:p>
          <a:p>
            <a:pPr eaLnBrk="1" hangingPunct="1"/>
            <a:r>
              <a:rPr lang="en-GB" altLang="en-US" dirty="0"/>
              <a:t>recall bias – try to obtain objective information on past exposures wherever possible or use proxy </a:t>
            </a:r>
            <a:r>
              <a:rPr lang="cs-CZ" altLang="en-US" dirty="0" err="1"/>
              <a:t>information</a:t>
            </a:r>
            <a:r>
              <a:rPr lang="cs-CZ" altLang="en-US" dirty="0"/>
              <a:t>/</a:t>
            </a:r>
            <a:r>
              <a:rPr lang="cs-CZ" altLang="en-US" dirty="0" err="1"/>
              <a:t>informants</a:t>
            </a:r>
            <a:endParaRPr lang="en-US" altLang="en-US" dirty="0"/>
          </a:p>
          <a:p>
            <a:pPr eaLnBrk="1" hangingPunct="1"/>
            <a:r>
              <a:rPr lang="en-GB" altLang="en-US" dirty="0"/>
              <a:t>reporting bias – include lots of different questions so that subjects are hypothesis blind </a:t>
            </a:r>
            <a:endParaRPr lang="en-US" altLang="en-US" dirty="0"/>
          </a:p>
          <a:p>
            <a:pPr eaLnBrk="1" hangingPunct="1"/>
            <a:r>
              <a:rPr lang="en-GB" altLang="en-US" dirty="0"/>
              <a:t>trials should be controlled and blinded</a:t>
            </a:r>
            <a:endParaRPr lang="cs-CZ" altLang="en-US" dirty="0"/>
          </a:p>
          <a:p>
            <a:pPr lvl="1"/>
            <a:r>
              <a:rPr lang="cs-CZ" altLang="en-US" dirty="0" err="1"/>
              <a:t>Control</a:t>
            </a:r>
            <a:r>
              <a:rPr lang="cs-CZ" altLang="en-US" dirty="0"/>
              <a:t> (placebo) and </a:t>
            </a:r>
            <a:r>
              <a:rPr lang="cs-CZ" altLang="en-US" dirty="0" err="1"/>
              <a:t>experimental</a:t>
            </a:r>
            <a:r>
              <a:rPr lang="cs-CZ" altLang="en-US" dirty="0"/>
              <a:t> </a:t>
            </a:r>
            <a:r>
              <a:rPr lang="cs-CZ" altLang="en-US" dirty="0" err="1"/>
              <a:t>group</a:t>
            </a:r>
            <a:endParaRPr lang="cs-CZ" altLang="en-US" dirty="0"/>
          </a:p>
          <a:p>
            <a:pPr lvl="1"/>
            <a:r>
              <a:rPr lang="cs-CZ" altLang="en-US" dirty="0"/>
              <a:t>Double-</a:t>
            </a:r>
            <a:r>
              <a:rPr lang="cs-CZ" altLang="en-US" dirty="0" err="1"/>
              <a:t>blinding</a:t>
            </a:r>
            <a:r>
              <a:rPr lang="cs-CZ" altLang="en-US" dirty="0"/>
              <a:t> (</a:t>
            </a:r>
            <a:r>
              <a:rPr lang="cs-CZ" altLang="en-US" dirty="0" err="1"/>
              <a:t>both</a:t>
            </a:r>
            <a:r>
              <a:rPr lang="cs-CZ" altLang="en-US" dirty="0"/>
              <a:t> </a:t>
            </a:r>
            <a:r>
              <a:rPr lang="cs-CZ" altLang="en-US" dirty="0" err="1"/>
              <a:t>participants</a:t>
            </a:r>
            <a:r>
              <a:rPr lang="cs-CZ" altLang="en-US" dirty="0"/>
              <a:t> and </a:t>
            </a:r>
            <a:r>
              <a:rPr lang="cs-CZ" altLang="en-US" dirty="0" err="1"/>
              <a:t>interviewers</a:t>
            </a:r>
            <a:r>
              <a:rPr lang="cs-CZ" altLang="en-US" dirty="0"/>
              <a:t> are </a:t>
            </a:r>
            <a:r>
              <a:rPr lang="cs-CZ" altLang="en-US" dirty="0" err="1"/>
              <a:t>blinded</a:t>
            </a:r>
            <a:r>
              <a:rPr lang="cs-CZ" altLang="en-US" dirty="0"/>
              <a:t>)</a:t>
            </a:r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28991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15616" y="332657"/>
            <a:ext cx="7698184" cy="4753694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cs-CZ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dirty="0"/>
              <a:t>Observer bias </a:t>
            </a:r>
            <a:endParaRPr lang="cs-CZ" alt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investigators blind to case / exposure status wherever possible  </a:t>
            </a: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use standardised instruments and protocols,  back translations </a:t>
            </a: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ideally use centralised measurement or calibrate instrument</a:t>
            </a: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periodic check on staff to check for differences in procedures</a:t>
            </a: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55562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33E0C-D249-55EE-7556-EBA8B35FD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Example</a:t>
            </a:r>
            <a:r>
              <a:rPr lang="cs-CZ" dirty="0"/>
              <a:t> - </a:t>
            </a:r>
            <a:r>
              <a:rPr lang="cs-CZ" dirty="0" err="1"/>
              <a:t>Child</a:t>
            </a:r>
            <a:r>
              <a:rPr lang="cs-CZ" dirty="0"/>
              <a:t> </a:t>
            </a:r>
            <a:r>
              <a:rPr lang="cs-CZ" dirty="0" err="1"/>
              <a:t>Behavior</a:t>
            </a:r>
            <a:r>
              <a:rPr lang="cs-CZ" dirty="0"/>
              <a:t> Checklist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55DFA20-9D0F-81F3-539C-BB23A8E884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35100" y="1537207"/>
            <a:ext cx="7499350" cy="4621785"/>
          </a:xfrm>
        </p:spPr>
      </p:pic>
    </p:spTree>
    <p:extLst>
      <p:ext uri="{BB962C8B-B14F-4D97-AF65-F5344CB8AC3E}">
        <p14:creationId xmlns:p14="http://schemas.microsoft.com/office/powerpoint/2010/main" val="9251937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59632" y="476673"/>
            <a:ext cx="7554168" cy="4609678"/>
          </a:xfrm>
        </p:spPr>
        <p:txBody>
          <a:bodyPr/>
          <a:lstStyle/>
          <a:p>
            <a:pPr eaLnBrk="1" hangingPunct="1">
              <a:buFontTx/>
              <a:buNone/>
            </a:pPr>
            <a:endParaRPr lang="cs-CZ" altLang="en-US" dirty="0"/>
          </a:p>
          <a:p>
            <a:pPr eaLnBrk="1" hangingPunct="1">
              <a:buFontTx/>
              <a:buNone/>
            </a:pPr>
            <a:r>
              <a:rPr lang="en-GB" altLang="en-US" dirty="0"/>
              <a:t>Detection/diagnostic bias</a:t>
            </a:r>
            <a:endParaRPr lang="cs-CZ" altLang="en-US" dirty="0"/>
          </a:p>
          <a:p>
            <a:pPr eaLnBrk="1" hangingPunct="1">
              <a:buFontTx/>
              <a:buNone/>
            </a:pPr>
            <a:endParaRPr lang="en-US" altLang="en-US" dirty="0"/>
          </a:p>
          <a:p>
            <a:pPr eaLnBrk="1" hangingPunct="1"/>
            <a:r>
              <a:rPr lang="cs-CZ" altLang="en-US" dirty="0"/>
              <a:t>s</a:t>
            </a:r>
            <a:r>
              <a:rPr lang="en-GB" altLang="en-US" dirty="0" err="1"/>
              <a:t>tandardised</a:t>
            </a:r>
            <a:r>
              <a:rPr lang="en-GB" altLang="en-US" dirty="0"/>
              <a:t> diagnostic criteria </a:t>
            </a:r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692735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Bias: the silent menace </a:t>
            </a:r>
            <a:endParaRPr lang="en-US" alt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Cannot be assessed numerically</a:t>
            </a:r>
          </a:p>
          <a:p>
            <a:pPr eaLnBrk="1" hangingPunct="1"/>
            <a:r>
              <a:rPr lang="en-GB" altLang="en-US" dirty="0"/>
              <a:t>No software to identify bias</a:t>
            </a:r>
          </a:p>
          <a:p>
            <a:pPr eaLnBrk="1" hangingPunct="1"/>
            <a:r>
              <a:rPr lang="en-GB" altLang="en-US" dirty="0"/>
              <a:t>If there is flaw in the design of the study increasing numbers will not get rid of it!</a:t>
            </a:r>
          </a:p>
          <a:p>
            <a:pPr eaLnBrk="1" hangingPunct="1"/>
            <a:r>
              <a:rPr lang="en-GB" altLang="en-US" dirty="0"/>
              <a:t>Can only be assessed by careful evaluation of the design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338739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Assessment of bias</a:t>
            </a:r>
            <a:endParaRPr lang="en-US" altLang="en-US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Non-responders questionnaire </a:t>
            </a:r>
          </a:p>
          <a:p>
            <a:pPr eaLnBrk="1" hangingPunct="1"/>
            <a:r>
              <a:rPr lang="en-GB" altLang="en-US" dirty="0"/>
              <a:t>Baseline characteristics of those lost to follow can be analysed and compared to those remaining in study </a:t>
            </a:r>
          </a:p>
          <a:p>
            <a:pPr eaLnBrk="1" hangingPunct="1"/>
            <a:r>
              <a:rPr lang="en-GB" altLang="en-US" dirty="0"/>
              <a:t>Objective validation of self-reported information </a:t>
            </a:r>
          </a:p>
          <a:p>
            <a:pPr eaLnBrk="1" hangingPunct="1"/>
            <a:r>
              <a:rPr lang="en-GB" altLang="en-US" dirty="0"/>
              <a:t>Sensitivity analyses to estimate effect of bias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57161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033C7-58BE-B2E6-B4E2-31888DFF3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ELSPAC </a:t>
            </a:r>
            <a:r>
              <a:rPr lang="cs-CZ" dirty="0" err="1"/>
              <a:t>example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1EC7D11-1547-A1EF-3E34-1A33FDE1B6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59632" y="3573016"/>
            <a:ext cx="5067300" cy="1952625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06B911D-A68D-47D6-01E9-F7BCF70754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9632" y="1815168"/>
            <a:ext cx="5868144" cy="136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62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334C-D223-52CB-CD91-FCCA29A3F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ELSPAC </a:t>
            </a:r>
            <a:r>
              <a:rPr lang="cs-CZ" dirty="0" err="1"/>
              <a:t>example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1E35D747-FC8B-F5D6-652A-494D8932D9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3593" y="4509120"/>
            <a:ext cx="4981575" cy="1095375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A1E008F-590E-9EBA-4084-9301943C6C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5609" y="1447801"/>
            <a:ext cx="3928480" cy="28659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7748786-1D63-82C6-8586-50F49F4E51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7944" y="5657997"/>
            <a:ext cx="5019675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1505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762000"/>
            <a:ext cx="7560518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cs-CZ" dirty="0"/>
              <a:t>Publication bias</a:t>
            </a:r>
            <a:endParaRPr lang="en-US" altLang="cs-CZ" dirty="0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9632" y="1600200"/>
            <a:ext cx="7611318" cy="463711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cs-CZ" sz="2400" dirty="0"/>
              <a:t>High-impact journals prefer clear, positive results!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cs-CZ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cs-CZ" sz="2400" b="1" dirty="0"/>
              <a:t>Bias in systematic reviews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cs-CZ" sz="2400" dirty="0"/>
              <a:t>Form of selection bias arising if null studies are not published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cs-CZ" sz="2400" dirty="0"/>
              <a:t>If not included the overall estimate is biased upwards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cs-CZ" sz="2400" dirty="0"/>
              <a:t>Minimised by searching grey literature, trial registers and conference proceedings to include null/negative results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cs-CZ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cs-CZ" sz="2400" dirty="0"/>
              <a:t>e.g. the ‘drug effectiveness cycle’ (</a:t>
            </a:r>
            <a:r>
              <a:rPr lang="el-GR" altLang="cs-CZ" sz="2400" dirty="0">
                <a:cs typeface="Arial" panose="020B0604020202020204" pitchFamily="34" charset="0"/>
              </a:rPr>
              <a:t>β</a:t>
            </a:r>
            <a:r>
              <a:rPr lang="en-GB" altLang="cs-CZ" sz="2400" dirty="0">
                <a:cs typeface="Arial" panose="020B0604020202020204" pitchFamily="34" charset="0"/>
              </a:rPr>
              <a:t>-blocker-mortality example in session 7)</a:t>
            </a:r>
            <a:r>
              <a:rPr lang="en-GB" altLang="cs-CZ" sz="2400" dirty="0"/>
              <a:t>, </a:t>
            </a:r>
            <a:r>
              <a:rPr lang="en-US" altLang="cs-CZ" sz="2400" dirty="0"/>
              <a:t>selective serotonin reuptake inhibitors in treating depression</a:t>
            </a:r>
            <a:r>
              <a:rPr lang="en-US" altLang="cs-CZ" dirty="0"/>
              <a:t> </a:t>
            </a:r>
          </a:p>
        </p:txBody>
      </p:sp>
      <p:sp>
        <p:nvSpPr>
          <p:cNvPr id="25190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F0E942-1F63-4FCF-9C6B-C8F843EB903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1389259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504825"/>
            <a:ext cx="6533406" cy="979488"/>
          </a:xfrm>
        </p:spPr>
        <p:txBody>
          <a:bodyPr lIns="92075" tIns="46038" rIns="92075" bIns="46038" anchor="ctr"/>
          <a:lstStyle/>
          <a:p>
            <a:r>
              <a:rPr lang="en-GB" altLang="en-US" dirty="0"/>
              <a:t>Publication bias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9632" y="1582738"/>
            <a:ext cx="7273181" cy="4799012"/>
          </a:xfrm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en-GB" altLang="en-US" dirty="0"/>
              <a:t>Failure to publish</a:t>
            </a:r>
          </a:p>
          <a:p>
            <a:r>
              <a:rPr lang="en-GB" altLang="en-US" dirty="0"/>
              <a:t>a negative or inconclusive trial result</a:t>
            </a:r>
          </a:p>
          <a:p>
            <a:r>
              <a:rPr lang="en-GB" altLang="en-US" dirty="0"/>
              <a:t>a small trial may be abandoned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GB" altLang="en-US" dirty="0"/>
              <a:t>Duplicate publication</a:t>
            </a:r>
          </a:p>
          <a:p>
            <a:r>
              <a:rPr lang="en-GB" altLang="en-US" dirty="0"/>
              <a:t>a large treatment effect</a:t>
            </a:r>
          </a:p>
          <a:p>
            <a:r>
              <a:rPr lang="en-GB" altLang="en-US" dirty="0"/>
              <a:t>need for research output</a:t>
            </a:r>
          </a:p>
          <a:p>
            <a:pPr lvl="1">
              <a:buFontTx/>
              <a:buNone/>
            </a:pPr>
            <a:r>
              <a:rPr lang="en-GB" altLang="en-US" dirty="0" err="1"/>
              <a:t>Eg</a:t>
            </a:r>
            <a:r>
              <a:rPr lang="cs-CZ" altLang="en-US" dirty="0"/>
              <a:t>.</a:t>
            </a:r>
            <a:r>
              <a:rPr lang="en-GB" altLang="en-US" dirty="0"/>
              <a:t> nine trials of ondansetron (antiemetic) in 23 publications	 </a:t>
            </a:r>
            <a:r>
              <a:rPr lang="en-GB" altLang="en-US" sz="2000" dirty="0" err="1"/>
              <a:t>Tramer</a:t>
            </a:r>
            <a:r>
              <a:rPr lang="en-GB" altLang="en-US" sz="2000" dirty="0"/>
              <a:t> et al  BMJ 1997</a:t>
            </a:r>
          </a:p>
        </p:txBody>
      </p:sp>
      <p:sp>
        <p:nvSpPr>
          <p:cNvPr id="252932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89AAE4-BC91-4E44-8D4D-8AB5DD321FF4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125115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Validity</a:t>
            </a:r>
            <a:endParaRPr lang="en-US" alt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A  study’s results and conclusions are  </a:t>
            </a:r>
            <a:r>
              <a:rPr lang="en-GB" altLang="en-US" b="1" dirty="0"/>
              <a:t>valid</a:t>
            </a:r>
            <a:r>
              <a:rPr lang="en-GB" altLang="en-US" dirty="0"/>
              <a:t> when they reflect the true relationship in the study population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To assess the validity of findings we need to consider </a:t>
            </a:r>
            <a:r>
              <a:rPr lang="en-GB" altLang="en-US" b="1" dirty="0"/>
              <a:t>alternative explanations</a:t>
            </a:r>
            <a:r>
              <a:rPr lang="en-GB" altLang="en-US" dirty="0"/>
              <a:t> for the observed associations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130109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3" y="188640"/>
            <a:ext cx="7705552" cy="1296988"/>
          </a:xfrm>
        </p:spPr>
        <p:txBody>
          <a:bodyPr/>
          <a:lstStyle/>
          <a:p>
            <a:pPr eaLnBrk="1" hangingPunct="1"/>
            <a:r>
              <a:rPr lang="en-GB" altLang="en-US" dirty="0"/>
              <a:t>How to avoid publication bias</a:t>
            </a:r>
            <a:endParaRPr lang="en-US" altLang="en-US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3" y="1301750"/>
            <a:ext cx="7705551" cy="517525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US" sz="3400" dirty="0">
                <a:cs typeface="Arial" panose="020B0604020202020204" pitchFamily="34" charset="0"/>
              </a:rPr>
              <a:t>To make sure studies are not double counted</a:t>
            </a:r>
          </a:p>
          <a:p>
            <a:pPr>
              <a:lnSpc>
                <a:spcPct val="120000"/>
              </a:lnSpc>
              <a:defRPr/>
            </a:pPr>
            <a:r>
              <a:rPr lang="en-US" sz="3400" dirty="0">
                <a:cs typeface="Arial" panose="020B0604020202020204" pitchFamily="34" charset="0"/>
              </a:rPr>
              <a:t>To search for unpublished studies (e.g. contact researchers directly)</a:t>
            </a:r>
          </a:p>
          <a:p>
            <a:pPr>
              <a:lnSpc>
                <a:spcPct val="120000"/>
              </a:lnSpc>
              <a:defRPr/>
            </a:pPr>
            <a:r>
              <a:rPr lang="en-US" sz="3400" dirty="0">
                <a:cs typeface="Arial" panose="020B0604020202020204" pitchFamily="34" charset="0"/>
              </a:rPr>
              <a:t>To use non-English language publications</a:t>
            </a:r>
          </a:p>
          <a:p>
            <a:pPr>
              <a:lnSpc>
                <a:spcPct val="120000"/>
              </a:lnSpc>
              <a:defRPr/>
            </a:pPr>
            <a:r>
              <a:rPr lang="en-US" sz="3400" dirty="0">
                <a:cs typeface="Arial" panose="020B0604020202020204" pitchFamily="34" charset="0"/>
              </a:rPr>
              <a:t>Statistical checking (funnel plots: smaller studies report more extreme results)</a:t>
            </a:r>
          </a:p>
          <a:p>
            <a:pPr>
              <a:lnSpc>
                <a:spcPct val="120000"/>
              </a:lnSpc>
              <a:defRPr/>
            </a:pPr>
            <a:r>
              <a:rPr lang="en-US" sz="3400" dirty="0">
                <a:cs typeface="Arial" panose="020B0604020202020204" pitchFamily="34" charset="0"/>
              </a:rPr>
              <a:t>Registration of studies and to make sure all results are in public domain (not yet fully achieved)</a:t>
            </a:r>
          </a:p>
          <a:p>
            <a:pPr>
              <a:lnSpc>
                <a:spcPct val="120000"/>
              </a:lnSpc>
              <a:defRPr/>
            </a:pPr>
            <a:r>
              <a:rPr lang="en-US" sz="3400" dirty="0">
                <a:cs typeface="Arial" panose="020B0604020202020204" pitchFamily="34" charset="0"/>
              </a:rPr>
              <a:t>Trial registration: assigns unique trial identification numbers, and to record other basic information about the trial so that essential details are made publicly available </a:t>
            </a:r>
          </a:p>
          <a:p>
            <a:pPr>
              <a:lnSpc>
                <a:spcPct val="120000"/>
              </a:lnSpc>
              <a:defRPr/>
            </a:pPr>
            <a:r>
              <a:rPr lang="en-US" sz="3400" dirty="0">
                <a:cs typeface="Arial" panose="020B0604020202020204" pitchFamily="34" charset="0"/>
              </a:rPr>
              <a:t>From 2004 International Committee of Medical Journal Editors (ICMJE) would consider trials for publication only if they had been registered before the enrolment of the first participant</a:t>
            </a:r>
          </a:p>
          <a:p>
            <a:pPr>
              <a:lnSpc>
                <a:spcPct val="80000"/>
              </a:lnSpc>
              <a:defRPr/>
            </a:pPr>
            <a:endParaRPr lang="en-US" dirty="0"/>
          </a:p>
        </p:txBody>
      </p:sp>
      <p:sp>
        <p:nvSpPr>
          <p:cNvPr id="254980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3271DB1-2AE1-4DED-BD83-189DFFA3504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20679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Title 3"/>
          <p:cNvSpPr>
            <a:spLocks noGrp="1"/>
          </p:cNvSpPr>
          <p:nvPr>
            <p:ph type="title"/>
          </p:nvPr>
        </p:nvSpPr>
        <p:spPr>
          <a:xfrm>
            <a:off x="1259632" y="609600"/>
            <a:ext cx="7611318" cy="1296988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Funnel plot: </a:t>
            </a:r>
            <a:br>
              <a:rPr lang="en-GB" altLang="en-US" dirty="0"/>
            </a:br>
            <a:r>
              <a:rPr lang="en-GB" altLang="en-US" sz="2000" dirty="0"/>
              <a:t>asymmetrical plot in the presence of bias:  some smaller studies (open circles) are of lower methodological quality and therefore produce exaggerated effect estimates</a:t>
            </a:r>
            <a:endParaRPr lang="cs-CZ" altLang="en-US" sz="2000" dirty="0"/>
          </a:p>
        </p:txBody>
      </p:sp>
      <p:pic>
        <p:nvPicPr>
          <p:cNvPr id="256003" name="Picture 2" descr="http://handbook.cochrane.org/chapter_10/image01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266950"/>
            <a:ext cx="55626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04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D402D54-2B45-47F0-A7B2-5EADEF08857A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6717383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Title 3"/>
          <p:cNvSpPr>
            <a:spLocks noGrp="1"/>
          </p:cNvSpPr>
          <p:nvPr>
            <p:ph type="title"/>
          </p:nvPr>
        </p:nvSpPr>
        <p:spPr>
          <a:xfrm>
            <a:off x="1331640" y="609600"/>
            <a:ext cx="7539310" cy="1296988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Funnel plot: </a:t>
            </a:r>
            <a:br>
              <a:rPr lang="en-GB" altLang="en-US" dirty="0"/>
            </a:br>
            <a:r>
              <a:rPr lang="en-GB" altLang="en-US" sz="2000" dirty="0"/>
              <a:t>asymmetrical plot in the presence of bias:  some smaller studies (open circles) are of lower methodological quality and therefore produce exaggerated effect estimates</a:t>
            </a:r>
            <a:endParaRPr lang="cs-CZ" altLang="en-US" sz="2000" dirty="0"/>
          </a:p>
        </p:txBody>
      </p:sp>
      <p:pic>
        <p:nvPicPr>
          <p:cNvPr id="257027" name="Picture 2" descr="http://handbook.cochrane.org/chapter_10/image01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995" y="2277614"/>
            <a:ext cx="55626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7028" name="Straight Connector 2"/>
          <p:cNvCxnSpPr>
            <a:cxnSpLocks noChangeShapeType="1"/>
          </p:cNvCxnSpPr>
          <p:nvPr/>
        </p:nvCxnSpPr>
        <p:spPr bwMode="auto">
          <a:xfrm flipH="1">
            <a:off x="3657600" y="3200400"/>
            <a:ext cx="1752600" cy="28194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702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E8BFEAD-1FD1-48C8-8B6A-D6E29309BB9A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2346621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050" name="Picture 4" descr="R:\SLIDES\me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962" y="914400"/>
            <a:ext cx="76200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8051" name="Text Box 5"/>
          <p:cNvSpPr txBox="1">
            <a:spLocks noChangeArrowheads="1"/>
          </p:cNvSpPr>
          <p:nvPr/>
        </p:nvSpPr>
        <p:spPr bwMode="auto">
          <a:xfrm>
            <a:off x="1143000" y="412750"/>
            <a:ext cx="77819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cs-CZ" sz="2400"/>
              <a:t>Beta-blockers and total mortality after MI: meta-analysis</a:t>
            </a:r>
          </a:p>
        </p:txBody>
      </p:sp>
      <p:sp>
        <p:nvSpPr>
          <p:cNvPr id="258052" name="Rectangle 2"/>
          <p:cNvSpPr>
            <a:spLocks noChangeArrowheads="1"/>
          </p:cNvSpPr>
          <p:nvPr/>
        </p:nvSpPr>
        <p:spPr bwMode="auto">
          <a:xfrm>
            <a:off x="0" y="6573838"/>
            <a:ext cx="20367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cs-CZ" sz="1200"/>
              <a:t>Egger &amp; Davey Smith 1997</a:t>
            </a:r>
          </a:p>
        </p:txBody>
      </p:sp>
      <p:sp>
        <p:nvSpPr>
          <p:cNvPr id="258053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ADE5383-6FBB-43A5-8B59-766825EEB3AA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796095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Bias can affect</a:t>
            </a:r>
            <a:endParaRPr lang="en-US" alt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Estimate of one variable</a:t>
            </a:r>
          </a:p>
          <a:p>
            <a:pPr eaLnBrk="1" hangingPunct="1"/>
            <a:endParaRPr lang="en-GB" altLang="en-US"/>
          </a:p>
          <a:p>
            <a:pPr eaLnBrk="1" hangingPunct="1"/>
            <a:r>
              <a:rPr lang="en-GB" altLang="en-US"/>
              <a:t>Estimate of association between variables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3483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Errors may be </a:t>
            </a:r>
            <a:endParaRPr lang="en-US" alt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773238"/>
            <a:ext cx="7698184" cy="4679950"/>
          </a:xfrm>
        </p:spPr>
        <p:txBody>
          <a:bodyPr/>
          <a:lstStyle/>
          <a:p>
            <a:pPr eaLnBrk="1" hangingPunct="1"/>
            <a:r>
              <a:rPr lang="en-GB" altLang="en-US" dirty="0"/>
              <a:t>Non–differential vs. differential</a:t>
            </a:r>
          </a:p>
          <a:p>
            <a:pPr lvl="1" eaLnBrk="1" hangingPunct="1"/>
            <a:r>
              <a:rPr lang="en-GB" altLang="en-US" dirty="0"/>
              <a:t>error in one variable </a:t>
            </a:r>
            <a:r>
              <a:rPr lang="en-GB" altLang="en-US" u="sng" dirty="0"/>
              <a:t>not related </a:t>
            </a:r>
            <a:r>
              <a:rPr lang="en-GB" altLang="en-US" dirty="0"/>
              <a:t>to /  dependent on the value of other variables</a:t>
            </a:r>
          </a:p>
          <a:p>
            <a:pPr lvl="1" eaLnBrk="1" hangingPunct="1"/>
            <a:r>
              <a:rPr lang="en-GB" altLang="en-US" dirty="0"/>
              <a:t>error in one variable </a:t>
            </a:r>
            <a:r>
              <a:rPr lang="en-GB" altLang="en-US" u="sng" dirty="0"/>
              <a:t>is related</a:t>
            </a:r>
            <a:r>
              <a:rPr lang="en-GB" altLang="en-US" dirty="0"/>
              <a:t> to value of other variable</a:t>
            </a:r>
            <a:r>
              <a:rPr lang="en-US" altLang="en-US" dirty="0"/>
              <a:t> 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Selection vs. information</a:t>
            </a:r>
          </a:p>
          <a:p>
            <a:pPr lvl="1" eaLnBrk="1" hangingPunct="1"/>
            <a:r>
              <a:rPr lang="en-GB" altLang="en-US" dirty="0"/>
              <a:t>Related to </a:t>
            </a:r>
            <a:r>
              <a:rPr lang="en-GB" altLang="en-US" u="sng" dirty="0"/>
              <a:t>selecting</a:t>
            </a:r>
            <a:r>
              <a:rPr lang="en-GB" altLang="en-US" dirty="0"/>
              <a:t> subjects into study</a:t>
            </a:r>
          </a:p>
          <a:p>
            <a:pPr lvl="1" eaLnBrk="1" hangingPunct="1"/>
            <a:r>
              <a:rPr lang="en-GB" altLang="en-US" dirty="0"/>
              <a:t>Related to collecting </a:t>
            </a:r>
            <a:r>
              <a:rPr lang="en-GB" altLang="en-US" u="sng" dirty="0"/>
              <a:t>information</a:t>
            </a:r>
            <a:endParaRPr lang="en-US" altLang="en-US" u="sng" dirty="0"/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83877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Two main types of bias</a:t>
            </a:r>
            <a:endParaRPr lang="en-US" alt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4625" indent="-174625" eaLnBrk="1" hangingPunct="1"/>
            <a:endParaRPr lang="cs-CZ" altLang="en-US" dirty="0"/>
          </a:p>
          <a:p>
            <a:pPr marL="174625" indent="-174625" eaLnBrk="1" hangingPunct="1"/>
            <a:r>
              <a:rPr lang="en-GB" altLang="en-US" dirty="0"/>
              <a:t>Selection bias </a:t>
            </a:r>
          </a:p>
          <a:p>
            <a:pPr marL="174625" indent="-174625" eaLnBrk="1" hangingPunct="1">
              <a:buFontTx/>
              <a:buNone/>
            </a:pPr>
            <a:r>
              <a:rPr lang="en-GB" altLang="en-US" dirty="0"/>
              <a:t>  due to errors in the way sample  is recruited </a:t>
            </a:r>
          </a:p>
          <a:p>
            <a:pPr marL="0" indent="0" eaLnBrk="1" hangingPunct="1">
              <a:buNone/>
            </a:pPr>
            <a:endParaRPr lang="en-GB" altLang="en-US" dirty="0"/>
          </a:p>
          <a:p>
            <a:pPr marL="174625" indent="-174625" eaLnBrk="1" hangingPunct="1"/>
            <a:r>
              <a:rPr lang="en-GB" altLang="en-US" dirty="0"/>
              <a:t>Information bias</a:t>
            </a:r>
          </a:p>
          <a:p>
            <a:pPr marL="174625" indent="-174625" eaLnBrk="1" hangingPunct="1">
              <a:buFontTx/>
              <a:buNone/>
            </a:pPr>
            <a:r>
              <a:rPr lang="en-GB" altLang="en-US" dirty="0"/>
              <a:t>  due to errors in way in which information collected from the sample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6491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Selection bias</a:t>
            </a:r>
            <a:endParaRPr lang="en-US" alt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/>
              <a:t>a distortion that results from procedures used to select subjects or their participation </a:t>
            </a:r>
          </a:p>
          <a:p>
            <a:pPr eaLnBrk="1" hangingPunct="1">
              <a:lnSpc>
                <a:spcPct val="90000"/>
              </a:lnSpc>
            </a:pPr>
            <a:endParaRPr lang="en-GB" altLang="en-US"/>
          </a:p>
          <a:p>
            <a:pPr eaLnBrk="1" hangingPunct="1">
              <a:lnSpc>
                <a:spcPct val="90000"/>
              </a:lnSpc>
            </a:pPr>
            <a:r>
              <a:rPr lang="en-GB" altLang="en-US"/>
              <a:t>resulting in a difference in the characteristics between those who are  included in the study and those in study population but not included</a:t>
            </a:r>
            <a:r>
              <a:rPr lang="en-US" altLang="en-US"/>
              <a:t> in the study sample</a:t>
            </a:r>
          </a:p>
        </p:txBody>
      </p:sp>
    </p:spTree>
    <p:extLst>
      <p:ext uri="{BB962C8B-B14F-4D97-AF65-F5344CB8AC3E}">
        <p14:creationId xmlns:p14="http://schemas.microsoft.com/office/powerpoint/2010/main" val="3778806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FE923-C455-40E4-99C2-C3013F138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Global</a:t>
            </a:r>
            <a:r>
              <a:rPr lang="cs-CZ" dirty="0"/>
              <a:t> </a:t>
            </a:r>
            <a:r>
              <a:rPr lang="cs-CZ" dirty="0" err="1"/>
              <a:t>perspective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A995B-E23E-32FE-C690-1970F48A5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WEIRD </a:t>
            </a:r>
            <a:r>
              <a:rPr lang="cs-CZ" dirty="0" err="1"/>
              <a:t>samples</a:t>
            </a:r>
            <a:endParaRPr lang="cs-CZ" dirty="0"/>
          </a:p>
          <a:p>
            <a:pPr lvl="1"/>
            <a:r>
              <a:rPr lang="cs-CZ" dirty="0" err="1">
                <a:latin typeface="+mj-lt"/>
              </a:rPr>
              <a:t>Over-reliance</a:t>
            </a:r>
            <a:r>
              <a:rPr lang="cs-CZ" dirty="0">
                <a:latin typeface="+mj-lt"/>
              </a:rPr>
              <a:t> on </a:t>
            </a:r>
            <a:r>
              <a:rPr lang="cs-CZ" dirty="0" err="1">
                <a:latin typeface="+mj-lt"/>
              </a:rPr>
              <a:t>samples</a:t>
            </a:r>
            <a:r>
              <a:rPr lang="cs-CZ" dirty="0">
                <a:latin typeface="+mj-lt"/>
              </a:rPr>
              <a:t> </a:t>
            </a:r>
            <a:r>
              <a:rPr lang="en-US" b="0" i="0" dirty="0">
                <a:solidFill>
                  <a:srgbClr val="2C2D30"/>
                </a:solidFill>
                <a:effectLst/>
                <a:latin typeface="+mj-lt"/>
              </a:rPr>
              <a:t>drawn from populations that</a:t>
            </a:r>
            <a:r>
              <a:rPr lang="cs-CZ" b="0" i="0" dirty="0">
                <a:solidFill>
                  <a:srgbClr val="2C2D30"/>
                </a:solidFill>
                <a:effectLst/>
                <a:latin typeface="+mj-lt"/>
              </a:rPr>
              <a:t> </a:t>
            </a:r>
            <a:r>
              <a:rPr lang="en-US" b="0" i="0" dirty="0">
                <a:solidFill>
                  <a:srgbClr val="2C2D30"/>
                </a:solidFill>
                <a:effectLst/>
                <a:latin typeface="+mj-lt"/>
              </a:rPr>
              <a:t>are White, Educated, Industrialized, Rich, and Democratic</a:t>
            </a:r>
            <a:r>
              <a:rPr lang="cs-CZ" b="0" i="0" dirty="0">
                <a:solidFill>
                  <a:srgbClr val="2C2D30"/>
                </a:solidFill>
                <a:effectLst/>
                <a:latin typeface="+mj-lt"/>
              </a:rPr>
              <a:t> (</a:t>
            </a:r>
            <a:r>
              <a:rPr lang="en-US" dirty="0">
                <a:latin typeface="+mj-lt"/>
              </a:rPr>
              <a:t>Henrich, Heine, and </a:t>
            </a:r>
            <a:r>
              <a:rPr lang="en-US" dirty="0" err="1">
                <a:latin typeface="+mj-lt"/>
              </a:rPr>
              <a:t>Norenzayan</a:t>
            </a:r>
            <a:r>
              <a:rPr lang="cs-CZ" dirty="0">
                <a:latin typeface="+mj-lt"/>
              </a:rPr>
              <a:t>)</a:t>
            </a:r>
          </a:p>
          <a:p>
            <a:pPr lvl="1"/>
            <a:r>
              <a:rPr lang="cs-CZ" dirty="0" err="1">
                <a:latin typeface="+mj-lt"/>
              </a:rPr>
              <a:t>Threat</a:t>
            </a:r>
            <a:r>
              <a:rPr lang="cs-CZ" dirty="0">
                <a:latin typeface="+mj-lt"/>
              </a:rPr>
              <a:t> to validity (= </a:t>
            </a:r>
            <a:r>
              <a:rPr lang="cs-CZ" dirty="0" err="1">
                <a:latin typeface="+mj-lt"/>
              </a:rPr>
              <a:t>generalizability</a:t>
            </a:r>
            <a:r>
              <a:rPr lang="cs-CZ" dirty="0">
                <a:latin typeface="+mj-lt"/>
              </a:rPr>
              <a:t> to </a:t>
            </a:r>
            <a:r>
              <a:rPr lang="cs-CZ" dirty="0" err="1">
                <a:latin typeface="+mj-lt"/>
              </a:rPr>
              <a:t>other</a:t>
            </a:r>
            <a:r>
              <a:rPr lang="cs-CZ" dirty="0">
                <a:latin typeface="+mj-lt"/>
              </a:rPr>
              <a:t> </a:t>
            </a:r>
            <a:r>
              <a:rPr lang="cs-CZ" dirty="0" err="1">
                <a:latin typeface="+mj-lt"/>
              </a:rPr>
              <a:t>populations</a:t>
            </a:r>
            <a:r>
              <a:rPr lang="cs-CZ" dirty="0">
                <a:latin typeface="+mj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96802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E6DB0-4E8B-DC4D-D394-95C8C1E72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Selection</a:t>
            </a:r>
            <a:r>
              <a:rPr lang="cs-CZ" dirty="0"/>
              <a:t> </a:t>
            </a:r>
            <a:r>
              <a:rPr lang="cs-CZ" dirty="0" err="1"/>
              <a:t>bias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19C86-A589-ACA0-8F31-EDCFF8D35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Selection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participants</a:t>
            </a:r>
            <a:r>
              <a:rPr lang="cs-CZ" dirty="0"/>
              <a:t> (</a:t>
            </a:r>
            <a:r>
              <a:rPr lang="cs-CZ" dirty="0" err="1"/>
              <a:t>random</a:t>
            </a:r>
            <a:r>
              <a:rPr lang="cs-CZ" dirty="0"/>
              <a:t> </a:t>
            </a:r>
            <a:r>
              <a:rPr lang="cs-CZ" dirty="0" err="1"/>
              <a:t>sampling</a:t>
            </a:r>
            <a:r>
              <a:rPr lang="cs-CZ" dirty="0"/>
              <a:t>)</a:t>
            </a:r>
          </a:p>
          <a:p>
            <a:r>
              <a:rPr lang="cs-CZ" dirty="0" err="1"/>
              <a:t>Participation</a:t>
            </a:r>
            <a:r>
              <a:rPr lang="cs-CZ" dirty="0"/>
              <a:t> </a:t>
            </a:r>
            <a:r>
              <a:rPr lang="cs-CZ" dirty="0" err="1"/>
              <a:t>rate</a:t>
            </a:r>
            <a:r>
              <a:rPr lang="cs-CZ" dirty="0"/>
              <a:t>, sample </a:t>
            </a:r>
            <a:r>
              <a:rPr lang="cs-CZ" dirty="0" err="1"/>
              <a:t>attrition</a:t>
            </a:r>
            <a:r>
              <a:rPr lang="cs-CZ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122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628</TotalTime>
  <Words>1869</Words>
  <Application>Microsoft Office PowerPoint</Application>
  <PresentationFormat>On-screen Show (4:3)</PresentationFormat>
  <Paragraphs>258</Paragraphs>
  <Slides>33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Calibri</vt:lpstr>
      <vt:lpstr>Corbel</vt:lpstr>
      <vt:lpstr>Gill Sans MT</vt:lpstr>
      <vt:lpstr>Verdana</vt:lpstr>
      <vt:lpstr>Wingdings 2</vt:lpstr>
      <vt:lpstr>Solstice</vt:lpstr>
      <vt:lpstr>Three main categories of alternative explanation</vt:lpstr>
      <vt:lpstr>Bias </vt:lpstr>
      <vt:lpstr>Validity</vt:lpstr>
      <vt:lpstr>Bias can affect</vt:lpstr>
      <vt:lpstr>Errors may be </vt:lpstr>
      <vt:lpstr>Two main types of bias</vt:lpstr>
      <vt:lpstr>Selection bias</vt:lpstr>
      <vt:lpstr>Global perspective</vt:lpstr>
      <vt:lpstr>Selection bias</vt:lpstr>
      <vt:lpstr>Information bias</vt:lpstr>
      <vt:lpstr>Misclassification may be</vt:lpstr>
      <vt:lpstr>Non-differential misclassification: </vt:lpstr>
      <vt:lpstr>Differential misclassification</vt:lpstr>
      <vt:lpstr>Recall bias</vt:lpstr>
      <vt:lpstr>Reporting bias</vt:lpstr>
      <vt:lpstr>Observer bias</vt:lpstr>
      <vt:lpstr>Interviewer bias</vt:lpstr>
      <vt:lpstr>Detection bias</vt:lpstr>
      <vt:lpstr>What can we do to prevent / reduce bias? </vt:lpstr>
      <vt:lpstr>PowerPoint Presentation</vt:lpstr>
      <vt:lpstr>PowerPoint Presentation</vt:lpstr>
      <vt:lpstr>Example - Child Behavior Checklist</vt:lpstr>
      <vt:lpstr>PowerPoint Presentation</vt:lpstr>
      <vt:lpstr>Bias: the silent menace </vt:lpstr>
      <vt:lpstr>Assessment of bias</vt:lpstr>
      <vt:lpstr>ELSPAC example</vt:lpstr>
      <vt:lpstr>ELSPAC example</vt:lpstr>
      <vt:lpstr>Publication bias</vt:lpstr>
      <vt:lpstr>Publication bias</vt:lpstr>
      <vt:lpstr>How to avoid publication bias</vt:lpstr>
      <vt:lpstr>Funnel plot:  asymmetrical plot in the presence of bias:  some smaller studies (open circles) are of lower methodological quality and therefore produce exaggerated effect estimates</vt:lpstr>
      <vt:lpstr>Funnel plot:  asymmetrical plot in the presence of bias:  some smaller studies (open circles) are of lower methodological quality and therefore produce exaggerated effect estimates</vt:lpstr>
      <vt:lpstr>PowerPoint Presentation</vt:lpstr>
    </vt:vector>
  </TitlesOfParts>
  <Company>UCL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Hynek Pikhart</dc:creator>
  <cp:lastModifiedBy>Gabriela Kšiňanová</cp:lastModifiedBy>
  <cp:revision>45</cp:revision>
  <dcterms:created xsi:type="dcterms:W3CDTF">2016-01-15T15:44:20Z</dcterms:created>
  <dcterms:modified xsi:type="dcterms:W3CDTF">2022-10-31T14:35:27Z</dcterms:modified>
</cp:coreProperties>
</file>