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394D29F8-77A9-41A4-943C-B6C615A839CB}"/>
    <pc:docChg chg="undo custSel modSld">
      <pc:chgData name="Branislav Vrana" userId="7b2a6d85-e3fe-4c9e-b59a-94d1f1024111" providerId="ADAL" clId="{394D29F8-77A9-41A4-943C-B6C615A839CB}" dt="2022-08-23T14:21:04.041" v="595" actId="9405"/>
      <pc:docMkLst>
        <pc:docMk/>
      </pc:docMkLst>
      <pc:sldChg chg="addSp delSp modSp mod">
        <pc:chgData name="Branislav Vrana" userId="7b2a6d85-e3fe-4c9e-b59a-94d1f1024111" providerId="ADAL" clId="{394D29F8-77A9-41A4-943C-B6C615A839CB}" dt="2022-08-23T14:21:04.041" v="595" actId="9405"/>
        <pc:sldMkLst>
          <pc:docMk/>
          <pc:sldMk cId="1456950192" sldId="258"/>
        </pc:sldMkLst>
        <pc:grpChg chg="del mod">
          <ac:chgData name="Branislav Vrana" userId="7b2a6d85-e3fe-4c9e-b59a-94d1f1024111" providerId="ADAL" clId="{394D29F8-77A9-41A4-943C-B6C615A839CB}" dt="2022-08-23T14:03:30.461" v="23"/>
          <ac:grpSpMkLst>
            <pc:docMk/>
            <pc:sldMk cId="1456950192" sldId="258"/>
            <ac:grpSpMk id="8" creationId="{5480D251-2FC0-B145-9A5F-C1B2033D93DE}"/>
          </ac:grpSpMkLst>
        </pc:grpChg>
        <pc:grpChg chg="del mod">
          <ac:chgData name="Branislav Vrana" userId="7b2a6d85-e3fe-4c9e-b59a-94d1f1024111" providerId="ADAL" clId="{394D29F8-77A9-41A4-943C-B6C615A839CB}" dt="2022-08-23T14:03:30.461" v="23"/>
          <ac:grpSpMkLst>
            <pc:docMk/>
            <pc:sldMk cId="1456950192" sldId="258"/>
            <ac:grpSpMk id="24" creationId="{9288241C-04FF-C052-2495-C1DA7119905B}"/>
          </ac:grpSpMkLst>
        </pc:grpChg>
        <pc:grpChg chg="del mod">
          <ac:chgData name="Branislav Vrana" userId="7b2a6d85-e3fe-4c9e-b59a-94d1f1024111" providerId="ADAL" clId="{394D29F8-77A9-41A4-943C-B6C615A839CB}" dt="2022-08-23T14:03:30.461" v="23"/>
          <ac:grpSpMkLst>
            <pc:docMk/>
            <pc:sldMk cId="1456950192" sldId="258"/>
            <ac:grpSpMk id="25" creationId="{26BBD663-9A0A-82B6-5EB3-2C298ADA5DD7}"/>
          </ac:grpSpMkLst>
        </pc:grpChg>
        <pc:grpChg chg="mod">
          <ac:chgData name="Branislav Vrana" userId="7b2a6d85-e3fe-4c9e-b59a-94d1f1024111" providerId="ADAL" clId="{394D29F8-77A9-41A4-943C-B6C615A839CB}" dt="2022-08-23T14:03:30.461" v="23"/>
          <ac:grpSpMkLst>
            <pc:docMk/>
            <pc:sldMk cId="1456950192" sldId="258"/>
            <ac:grpSpMk id="26" creationId="{E3D41B46-E4A0-BB9D-6FCE-687FC63B9250}"/>
          </ac:grpSpMkLst>
        </pc:grpChg>
        <pc:grpChg chg="del mod">
          <ac:chgData name="Branislav Vrana" userId="7b2a6d85-e3fe-4c9e-b59a-94d1f1024111" providerId="ADAL" clId="{394D29F8-77A9-41A4-943C-B6C615A839CB}" dt="2022-08-23T14:03:39.633" v="29"/>
          <ac:grpSpMkLst>
            <pc:docMk/>
            <pc:sldMk cId="1456950192" sldId="258"/>
            <ac:grpSpMk id="27" creationId="{3E3B1C19-B5C6-E38E-5424-134659CD60B3}"/>
          </ac:grpSpMkLst>
        </pc:grpChg>
        <pc:grpChg chg="del mod">
          <ac:chgData name="Branislav Vrana" userId="7b2a6d85-e3fe-4c9e-b59a-94d1f1024111" providerId="ADAL" clId="{394D29F8-77A9-41A4-943C-B6C615A839CB}" dt="2022-08-23T14:03:43.368" v="34"/>
          <ac:grpSpMkLst>
            <pc:docMk/>
            <pc:sldMk cId="1456950192" sldId="258"/>
            <ac:grpSpMk id="33" creationId="{C0FE9AC8-DBA2-AA76-C7C3-9648D3F2DA35}"/>
          </ac:grpSpMkLst>
        </pc:grpChg>
        <pc:grpChg chg="mod">
          <ac:chgData name="Branislav Vrana" userId="7b2a6d85-e3fe-4c9e-b59a-94d1f1024111" providerId="ADAL" clId="{394D29F8-77A9-41A4-943C-B6C615A839CB}" dt="2022-08-23T14:03:43.368" v="34"/>
          <ac:grpSpMkLst>
            <pc:docMk/>
            <pc:sldMk cId="1456950192" sldId="258"/>
            <ac:grpSpMk id="38" creationId="{22874DA3-324C-6303-D1FF-D69812842B5F}"/>
          </ac:grpSpMkLst>
        </pc:grpChg>
        <pc:grpChg chg="mod">
          <ac:chgData name="Branislav Vrana" userId="7b2a6d85-e3fe-4c9e-b59a-94d1f1024111" providerId="ADAL" clId="{394D29F8-77A9-41A4-943C-B6C615A839CB}" dt="2022-08-23T14:03:50.061" v="44"/>
          <ac:grpSpMkLst>
            <pc:docMk/>
            <pc:sldMk cId="1456950192" sldId="258"/>
            <ac:grpSpMk id="48" creationId="{E11327C1-BB3C-3872-89C2-CEF7A9EF05F7}"/>
          </ac:grpSpMkLst>
        </pc:grpChg>
        <pc:grpChg chg="mod">
          <ac:chgData name="Branislav Vrana" userId="7b2a6d85-e3fe-4c9e-b59a-94d1f1024111" providerId="ADAL" clId="{394D29F8-77A9-41A4-943C-B6C615A839CB}" dt="2022-08-23T14:03:50.061" v="44"/>
          <ac:grpSpMkLst>
            <pc:docMk/>
            <pc:sldMk cId="1456950192" sldId="258"/>
            <ac:grpSpMk id="49" creationId="{3CF8D0D6-CF0A-3601-9C5D-C6B04CB99A4C}"/>
          </ac:grpSpMkLst>
        </pc:grpChg>
        <pc:grpChg chg="mod">
          <ac:chgData name="Branislav Vrana" userId="7b2a6d85-e3fe-4c9e-b59a-94d1f1024111" providerId="ADAL" clId="{394D29F8-77A9-41A4-943C-B6C615A839CB}" dt="2022-08-23T14:04:04.403" v="59"/>
          <ac:grpSpMkLst>
            <pc:docMk/>
            <pc:sldMk cId="1456950192" sldId="258"/>
            <ac:grpSpMk id="64" creationId="{95638609-8DB6-150B-2960-72F8E135F498}"/>
          </ac:grpSpMkLst>
        </pc:grpChg>
        <pc:grpChg chg="mod">
          <ac:chgData name="Branislav Vrana" userId="7b2a6d85-e3fe-4c9e-b59a-94d1f1024111" providerId="ADAL" clId="{394D29F8-77A9-41A4-943C-B6C615A839CB}" dt="2022-08-23T14:04:04.403" v="59"/>
          <ac:grpSpMkLst>
            <pc:docMk/>
            <pc:sldMk cId="1456950192" sldId="258"/>
            <ac:grpSpMk id="65" creationId="{1489A048-48AC-95B4-69F5-E0B2332940A2}"/>
          </ac:grpSpMkLst>
        </pc:grpChg>
        <pc:grpChg chg="mod">
          <ac:chgData name="Branislav Vrana" userId="7b2a6d85-e3fe-4c9e-b59a-94d1f1024111" providerId="ADAL" clId="{394D29F8-77A9-41A4-943C-B6C615A839CB}" dt="2022-08-23T14:05:15.262" v="72"/>
          <ac:grpSpMkLst>
            <pc:docMk/>
            <pc:sldMk cId="1456950192" sldId="258"/>
            <ac:grpSpMk id="78" creationId="{F112FD0F-4B1F-4776-4823-419E2ABD39B4}"/>
          </ac:grpSpMkLst>
        </pc:grpChg>
        <pc:grpChg chg="mod">
          <ac:chgData name="Branislav Vrana" userId="7b2a6d85-e3fe-4c9e-b59a-94d1f1024111" providerId="ADAL" clId="{394D29F8-77A9-41A4-943C-B6C615A839CB}" dt="2022-08-23T14:05:15.262" v="72"/>
          <ac:grpSpMkLst>
            <pc:docMk/>
            <pc:sldMk cId="1456950192" sldId="258"/>
            <ac:grpSpMk id="79" creationId="{7985BB29-339E-464D-6574-2D456A70F59B}"/>
          </ac:grpSpMkLst>
        </pc:grpChg>
        <pc:grpChg chg="del mod">
          <ac:chgData name="Branislav Vrana" userId="7b2a6d85-e3fe-4c9e-b59a-94d1f1024111" providerId="ADAL" clId="{394D29F8-77A9-41A4-943C-B6C615A839CB}" dt="2022-08-23T14:05:35.448" v="99"/>
          <ac:grpSpMkLst>
            <pc:docMk/>
            <pc:sldMk cId="1456950192" sldId="258"/>
            <ac:grpSpMk id="83" creationId="{AE4C8C9B-4B3A-F7DB-3D33-028283DA21E7}"/>
          </ac:grpSpMkLst>
        </pc:grpChg>
        <pc:grpChg chg="del mod">
          <ac:chgData name="Branislav Vrana" userId="7b2a6d85-e3fe-4c9e-b59a-94d1f1024111" providerId="ADAL" clId="{394D29F8-77A9-41A4-943C-B6C615A839CB}" dt="2022-08-23T14:05:27.394" v="83"/>
          <ac:grpSpMkLst>
            <pc:docMk/>
            <pc:sldMk cId="1456950192" sldId="258"/>
            <ac:grpSpMk id="86" creationId="{7718F135-9B46-DCB1-8BD1-8E7EF9006E0B}"/>
          </ac:grpSpMkLst>
        </pc:grpChg>
        <pc:grpChg chg="del mod">
          <ac:chgData name="Branislav Vrana" userId="7b2a6d85-e3fe-4c9e-b59a-94d1f1024111" providerId="ADAL" clId="{394D29F8-77A9-41A4-943C-B6C615A839CB}" dt="2022-08-23T14:05:30.965" v="89"/>
          <ac:grpSpMkLst>
            <pc:docMk/>
            <pc:sldMk cId="1456950192" sldId="258"/>
            <ac:grpSpMk id="90" creationId="{3910859C-DA10-4A1D-2701-2968666E4DEA}"/>
          </ac:grpSpMkLst>
        </pc:grpChg>
        <pc:grpChg chg="del mod">
          <ac:chgData name="Branislav Vrana" userId="7b2a6d85-e3fe-4c9e-b59a-94d1f1024111" providerId="ADAL" clId="{394D29F8-77A9-41A4-943C-B6C615A839CB}" dt="2022-08-23T14:05:37.511" v="105"/>
          <ac:grpSpMkLst>
            <pc:docMk/>
            <pc:sldMk cId="1456950192" sldId="258"/>
            <ac:grpSpMk id="96" creationId="{E525F6A3-6ED0-F46B-DAFC-ACBB0DACF747}"/>
          </ac:grpSpMkLst>
        </pc:grpChg>
        <pc:grpChg chg="del mod">
          <ac:chgData name="Branislav Vrana" userId="7b2a6d85-e3fe-4c9e-b59a-94d1f1024111" providerId="ADAL" clId="{394D29F8-77A9-41A4-943C-B6C615A839CB}" dt="2022-08-23T14:05:45.068" v="119"/>
          <ac:grpSpMkLst>
            <pc:docMk/>
            <pc:sldMk cId="1456950192" sldId="258"/>
            <ac:grpSpMk id="102" creationId="{0A18C999-341E-F12A-65DF-8FC47334A489}"/>
          </ac:grpSpMkLst>
        </pc:grpChg>
        <pc:grpChg chg="del mod">
          <ac:chgData name="Branislav Vrana" userId="7b2a6d85-e3fe-4c9e-b59a-94d1f1024111" providerId="ADAL" clId="{394D29F8-77A9-41A4-943C-B6C615A839CB}" dt="2022-08-23T14:05:50.965" v="132"/>
          <ac:grpSpMkLst>
            <pc:docMk/>
            <pc:sldMk cId="1456950192" sldId="258"/>
            <ac:grpSpMk id="110" creationId="{E73C4520-6219-248D-41E1-7DB4E30012B8}"/>
          </ac:grpSpMkLst>
        </pc:grpChg>
        <pc:grpChg chg="mod">
          <ac:chgData name="Branislav Vrana" userId="7b2a6d85-e3fe-4c9e-b59a-94d1f1024111" providerId="ADAL" clId="{394D29F8-77A9-41A4-943C-B6C615A839CB}" dt="2022-08-23T14:05:50.965" v="132"/>
          <ac:grpSpMkLst>
            <pc:docMk/>
            <pc:sldMk cId="1456950192" sldId="258"/>
            <ac:grpSpMk id="123" creationId="{B2ACD06D-3C4B-3AA0-6117-A6C77C2A2B14}"/>
          </ac:grpSpMkLst>
        </pc:grpChg>
        <pc:grpChg chg="mod">
          <ac:chgData name="Branislav Vrana" userId="7b2a6d85-e3fe-4c9e-b59a-94d1f1024111" providerId="ADAL" clId="{394D29F8-77A9-41A4-943C-B6C615A839CB}" dt="2022-08-23T14:05:50.965" v="132"/>
          <ac:grpSpMkLst>
            <pc:docMk/>
            <pc:sldMk cId="1456950192" sldId="258"/>
            <ac:grpSpMk id="124" creationId="{8365A4D5-4469-AE3C-3F01-2D2083419F9C}"/>
          </ac:grpSpMkLst>
        </pc:grpChg>
        <pc:grpChg chg="mod">
          <ac:chgData name="Branislav Vrana" userId="7b2a6d85-e3fe-4c9e-b59a-94d1f1024111" providerId="ADAL" clId="{394D29F8-77A9-41A4-943C-B6C615A839CB}" dt="2022-08-23T14:05:56.194" v="141"/>
          <ac:grpSpMkLst>
            <pc:docMk/>
            <pc:sldMk cId="1456950192" sldId="258"/>
            <ac:grpSpMk id="133" creationId="{3A9CBD3F-2603-41C6-A904-381ADD950560}"/>
          </ac:grpSpMkLst>
        </pc:grpChg>
        <pc:grpChg chg="mod">
          <ac:chgData name="Branislav Vrana" userId="7b2a6d85-e3fe-4c9e-b59a-94d1f1024111" providerId="ADAL" clId="{394D29F8-77A9-41A4-943C-B6C615A839CB}" dt="2022-08-23T14:05:56.194" v="141"/>
          <ac:grpSpMkLst>
            <pc:docMk/>
            <pc:sldMk cId="1456950192" sldId="258"/>
            <ac:grpSpMk id="134" creationId="{6D41CA71-9508-201B-9FB4-A06BE9E69319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52" creationId="{EEB70190-7098-4219-9670-B4300D0F3C39}"/>
          </ac:grpSpMkLst>
        </pc:grpChg>
        <pc:grpChg chg="del mod">
          <ac:chgData name="Branislav Vrana" userId="7b2a6d85-e3fe-4c9e-b59a-94d1f1024111" providerId="ADAL" clId="{394D29F8-77A9-41A4-943C-B6C615A839CB}" dt="2022-08-23T14:06:23.401" v="171"/>
          <ac:grpSpMkLst>
            <pc:docMk/>
            <pc:sldMk cId="1456950192" sldId="258"/>
            <ac:grpSpMk id="153" creationId="{EF9ABB78-D307-B126-2897-94A13EB37F9F}"/>
          </ac:grpSpMkLst>
        </pc:grpChg>
        <pc:grpChg chg="del mod">
          <ac:chgData name="Branislav Vrana" userId="7b2a6d85-e3fe-4c9e-b59a-94d1f1024111" providerId="ADAL" clId="{394D29F8-77A9-41A4-943C-B6C615A839CB}" dt="2022-08-23T14:06:33.238" v="183"/>
          <ac:grpSpMkLst>
            <pc:docMk/>
            <pc:sldMk cId="1456950192" sldId="258"/>
            <ac:grpSpMk id="165" creationId="{F8856502-A641-2510-D5EB-F34323BB24A1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66" creationId="{33E4233F-2B72-AC43-BE4B-755C9D34929B}"/>
          </ac:grpSpMkLst>
        </pc:grpChg>
        <pc:grpChg chg="del mod">
          <ac:chgData name="Branislav Vrana" userId="7b2a6d85-e3fe-4c9e-b59a-94d1f1024111" providerId="ADAL" clId="{394D29F8-77A9-41A4-943C-B6C615A839CB}" dt="2022-08-23T14:06:30.422" v="178"/>
          <ac:grpSpMkLst>
            <pc:docMk/>
            <pc:sldMk cId="1456950192" sldId="258"/>
            <ac:grpSpMk id="170" creationId="{80CDE217-0F9B-6B0C-9847-B798804441E0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73" creationId="{C8BCB945-037D-3321-96B7-29E15097B73A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78" creationId="{8F436F01-60E6-C487-00D0-497EB962E6DD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83" creationId="{9ACA7DC6-9DB8-8796-7428-C905380A0A47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84" creationId="{8AC81BAD-EE3C-CFF4-F342-B93380DC16A5}"/>
          </ac:grpSpMkLst>
        </pc:grpChg>
        <pc:grpChg chg="del mod">
          <ac:chgData name="Branislav Vrana" userId="7b2a6d85-e3fe-4c9e-b59a-94d1f1024111" providerId="ADAL" clId="{394D29F8-77A9-41A4-943C-B6C615A839CB}" dt="2022-08-23T14:06:43.798" v="194"/>
          <ac:grpSpMkLst>
            <pc:docMk/>
            <pc:sldMk cId="1456950192" sldId="258"/>
            <ac:grpSpMk id="187" creationId="{7F4E562B-42AA-819A-5E5D-154B08CB84A0}"/>
          </ac:grpSpMkLst>
        </pc:grpChg>
        <pc:grpChg chg="del mod">
          <ac:chgData name="Branislav Vrana" userId="7b2a6d85-e3fe-4c9e-b59a-94d1f1024111" providerId="ADAL" clId="{394D29F8-77A9-41A4-943C-B6C615A839CB}" dt="2022-08-23T14:06:45.695" v="196"/>
          <ac:grpSpMkLst>
            <pc:docMk/>
            <pc:sldMk cId="1456950192" sldId="258"/>
            <ac:grpSpMk id="190" creationId="{32511751-0ED3-864A-FFF5-C2738AF7F661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92" creationId="{9E3184D6-3F5A-9DAB-C2AB-0BD56FF3FDB3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198" creationId="{BECF5D29-A757-76BF-238F-EE9C39A9E5A4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213" creationId="{7AE49ABD-739F-6250-CEA8-00ACA61327EA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214" creationId="{676552A7-9798-F92F-4AA3-EE9E8E489A4C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219" creationId="{BEADFD63-B250-AC1A-8814-A5EECBEC048F}"/>
          </ac:grpSpMkLst>
        </pc:grpChg>
        <pc:grpChg chg="del mod">
          <ac:chgData name="Branislav Vrana" userId="7b2a6d85-e3fe-4c9e-b59a-94d1f1024111" providerId="ADAL" clId="{394D29F8-77A9-41A4-943C-B6C615A839CB}" dt="2022-08-23T14:07:35.014" v="227"/>
          <ac:grpSpMkLst>
            <pc:docMk/>
            <pc:sldMk cId="1456950192" sldId="258"/>
            <ac:grpSpMk id="222" creationId="{AD6699B2-F10E-3E03-3EEC-CB3A2C9493C2}"/>
          </ac:grpSpMkLst>
        </pc:grpChg>
        <pc:grpChg chg="del mod">
          <ac:chgData name="Branislav Vrana" userId="7b2a6d85-e3fe-4c9e-b59a-94d1f1024111" providerId="ADAL" clId="{394D29F8-77A9-41A4-943C-B6C615A839CB}" dt="2022-08-23T14:09:45.247" v="340"/>
          <ac:grpSpMkLst>
            <pc:docMk/>
            <pc:sldMk cId="1456950192" sldId="258"/>
            <ac:grpSpMk id="224" creationId="{DA7AF9DC-9AB0-5F58-699F-46A50F2D7224}"/>
          </ac:grpSpMkLst>
        </pc:grpChg>
        <pc:grpChg chg="del mod">
          <ac:chgData name="Branislav Vrana" userId="7b2a6d85-e3fe-4c9e-b59a-94d1f1024111" providerId="ADAL" clId="{394D29F8-77A9-41A4-943C-B6C615A839CB}" dt="2022-08-23T14:07:46.151" v="236"/>
          <ac:grpSpMkLst>
            <pc:docMk/>
            <pc:sldMk cId="1456950192" sldId="258"/>
            <ac:grpSpMk id="229" creationId="{E548C0E0-C7DB-C632-1B1A-94C32C8421EF}"/>
          </ac:grpSpMkLst>
        </pc:grpChg>
        <pc:grpChg chg="del mod">
          <ac:chgData name="Branislav Vrana" userId="7b2a6d85-e3fe-4c9e-b59a-94d1f1024111" providerId="ADAL" clId="{394D29F8-77A9-41A4-943C-B6C615A839CB}" dt="2022-08-23T14:07:46.151" v="236"/>
          <ac:grpSpMkLst>
            <pc:docMk/>
            <pc:sldMk cId="1456950192" sldId="258"/>
            <ac:grpSpMk id="233" creationId="{3535DAA1-5342-DF60-7A59-A1366499BD24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234" creationId="{84C61060-0DA1-100D-4601-7E0777FEFC21}"/>
          </ac:grpSpMkLst>
        </pc:grpChg>
        <pc:grpChg chg="del mod">
          <ac:chgData name="Branislav Vrana" userId="7b2a6d85-e3fe-4c9e-b59a-94d1f1024111" providerId="ADAL" clId="{394D29F8-77A9-41A4-943C-B6C615A839CB}" dt="2022-08-23T14:07:53.342" v="250"/>
          <ac:grpSpMkLst>
            <pc:docMk/>
            <pc:sldMk cId="1456950192" sldId="258"/>
            <ac:grpSpMk id="241" creationId="{6E92E411-9E74-7FAF-8DF1-62E7F70F23D8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248" creationId="{8842E80D-7B8D-4049-0F31-FB6BA7D46FFD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249" creationId="{D0BB3811-D9A9-DE04-6C6E-FF0769EE2EE8}"/>
          </ac:grpSpMkLst>
        </pc:grpChg>
        <pc:grpChg chg="del mod">
          <ac:chgData name="Branislav Vrana" userId="7b2a6d85-e3fe-4c9e-b59a-94d1f1024111" providerId="ADAL" clId="{394D29F8-77A9-41A4-943C-B6C615A839CB}" dt="2022-08-23T14:08:11.596" v="258"/>
          <ac:grpSpMkLst>
            <pc:docMk/>
            <pc:sldMk cId="1456950192" sldId="258"/>
            <ac:grpSpMk id="255" creationId="{353D9A00-5BED-F895-9854-E55036E4FBBD}"/>
          </ac:grpSpMkLst>
        </pc:grpChg>
        <pc:grpChg chg="mod">
          <ac:chgData name="Branislav Vrana" userId="7b2a6d85-e3fe-4c9e-b59a-94d1f1024111" providerId="ADAL" clId="{394D29F8-77A9-41A4-943C-B6C615A839CB}" dt="2022-08-23T14:08:11.596" v="258"/>
          <ac:grpSpMkLst>
            <pc:docMk/>
            <pc:sldMk cId="1456950192" sldId="258"/>
            <ac:grpSpMk id="257" creationId="{40894A10-68E5-77EB-5647-899188109E90}"/>
          </ac:grpSpMkLst>
        </pc:grpChg>
        <pc:grpChg chg="mod">
          <ac:chgData name="Branislav Vrana" userId="7b2a6d85-e3fe-4c9e-b59a-94d1f1024111" providerId="ADAL" clId="{394D29F8-77A9-41A4-943C-B6C615A839CB}" dt="2022-08-23T14:08:14.669" v="264"/>
          <ac:grpSpMkLst>
            <pc:docMk/>
            <pc:sldMk cId="1456950192" sldId="258"/>
            <ac:grpSpMk id="263" creationId="{603EFE24-7D80-0A8B-E83A-BCD16B3A4F56}"/>
          </ac:grpSpMkLst>
        </pc:grpChg>
        <pc:grpChg chg="mod">
          <ac:chgData name="Branislav Vrana" userId="7b2a6d85-e3fe-4c9e-b59a-94d1f1024111" providerId="ADAL" clId="{394D29F8-77A9-41A4-943C-B6C615A839CB}" dt="2022-08-23T14:08:43.668" v="269"/>
          <ac:grpSpMkLst>
            <pc:docMk/>
            <pc:sldMk cId="1456950192" sldId="258"/>
            <ac:grpSpMk id="268" creationId="{F297949B-9FDF-9F84-F3B4-9B83C9C971F1}"/>
          </ac:grpSpMkLst>
        </pc:grpChg>
        <pc:grpChg chg="mod">
          <ac:chgData name="Branislav Vrana" userId="7b2a6d85-e3fe-4c9e-b59a-94d1f1024111" providerId="ADAL" clId="{394D29F8-77A9-41A4-943C-B6C615A839CB}" dt="2022-08-23T14:08:43.668" v="269"/>
          <ac:grpSpMkLst>
            <pc:docMk/>
            <pc:sldMk cId="1456950192" sldId="258"/>
            <ac:grpSpMk id="269" creationId="{92223EFE-3D6B-E154-1C04-9C294F111D81}"/>
          </ac:grpSpMkLst>
        </pc:grpChg>
        <pc:grpChg chg="del mod">
          <ac:chgData name="Branislav Vrana" userId="7b2a6d85-e3fe-4c9e-b59a-94d1f1024111" providerId="ADAL" clId="{394D29F8-77A9-41A4-943C-B6C615A839CB}" dt="2022-08-23T14:12:31.630" v="375"/>
          <ac:grpSpMkLst>
            <pc:docMk/>
            <pc:sldMk cId="1456950192" sldId="258"/>
            <ac:grpSpMk id="276" creationId="{C8C000AD-8DDE-9F73-6C43-5342D9728DED}"/>
          </ac:grpSpMkLst>
        </pc:grpChg>
        <pc:grpChg chg="del mod">
          <ac:chgData name="Branislav Vrana" userId="7b2a6d85-e3fe-4c9e-b59a-94d1f1024111" providerId="ADAL" clId="{394D29F8-77A9-41A4-943C-B6C615A839CB}" dt="2022-08-23T14:12:31.631" v="376"/>
          <ac:grpSpMkLst>
            <pc:docMk/>
            <pc:sldMk cId="1456950192" sldId="258"/>
            <ac:grpSpMk id="280" creationId="{6B53CB6B-67A2-6C5B-F6C3-6B93392CD8F3}"/>
          </ac:grpSpMkLst>
        </pc:grpChg>
        <pc:grpChg chg="del mod">
          <ac:chgData name="Branislav Vrana" userId="7b2a6d85-e3fe-4c9e-b59a-94d1f1024111" providerId="ADAL" clId="{394D29F8-77A9-41A4-943C-B6C615A839CB}" dt="2022-08-23T14:12:33.806" v="382"/>
          <ac:grpSpMkLst>
            <pc:docMk/>
            <pc:sldMk cId="1456950192" sldId="258"/>
            <ac:grpSpMk id="287" creationId="{E4FD1669-E419-C8E6-1675-E0D4171723AC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295" creationId="{0685ABD2-1B35-C335-0007-2FC6E364523B}"/>
          </ac:grpSpMkLst>
        </pc:grpChg>
        <pc:grpChg chg="del mod">
          <ac:chgData name="Branislav Vrana" userId="7b2a6d85-e3fe-4c9e-b59a-94d1f1024111" providerId="ADAL" clId="{394D29F8-77A9-41A4-943C-B6C615A839CB}" dt="2022-08-23T14:09:31.139" v="312"/>
          <ac:grpSpMkLst>
            <pc:docMk/>
            <pc:sldMk cId="1456950192" sldId="258"/>
            <ac:grpSpMk id="302" creationId="{DF82B71C-845C-479D-2626-A33F793E0C03}"/>
          </ac:grpSpMkLst>
        </pc:grpChg>
        <pc:grpChg chg="del mod">
          <ac:chgData name="Branislav Vrana" userId="7b2a6d85-e3fe-4c9e-b59a-94d1f1024111" providerId="ADAL" clId="{394D29F8-77A9-41A4-943C-B6C615A839CB}" dt="2022-08-23T14:13:47.361" v="425"/>
          <ac:grpSpMkLst>
            <pc:docMk/>
            <pc:sldMk cId="1456950192" sldId="258"/>
            <ac:grpSpMk id="307" creationId="{6C7FE433-D8A8-5BF5-52CE-7ECA7FB3AE60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317" creationId="{9FB96DD8-A447-504E-A10E-169D4B6BEFD8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318" creationId="{890321BC-3699-311F-BD04-A998CF416939}"/>
          </ac:grpSpMkLst>
        </pc:grpChg>
        <pc:grpChg chg="del mod">
          <ac:chgData name="Branislav Vrana" userId="7b2a6d85-e3fe-4c9e-b59a-94d1f1024111" providerId="ADAL" clId="{394D29F8-77A9-41A4-943C-B6C615A839CB}" dt="2022-08-23T14:10:13.313" v="352"/>
          <ac:grpSpMkLst>
            <pc:docMk/>
            <pc:sldMk cId="1456950192" sldId="258"/>
            <ac:grpSpMk id="324" creationId="{9A3FAFD8-7E0B-F3AB-95F3-B9FD95829AF9}"/>
          </ac:grpSpMkLst>
        </pc:grpChg>
        <pc:grpChg chg="del mod">
          <ac:chgData name="Branislav Vrana" userId="7b2a6d85-e3fe-4c9e-b59a-94d1f1024111" providerId="ADAL" clId="{394D29F8-77A9-41A4-943C-B6C615A839CB}" dt="2022-08-23T14:13:36.904" v="402"/>
          <ac:grpSpMkLst>
            <pc:docMk/>
            <pc:sldMk cId="1456950192" sldId="258"/>
            <ac:grpSpMk id="329" creationId="{4C443AFD-B343-49B3-EBBC-FD0472AD1308}"/>
          </ac:grpSpMkLst>
        </pc:grpChg>
        <pc:grpChg chg="del mod">
          <ac:chgData name="Branislav Vrana" userId="7b2a6d85-e3fe-4c9e-b59a-94d1f1024111" providerId="ADAL" clId="{394D29F8-77A9-41A4-943C-B6C615A839CB}" dt="2022-08-23T14:11:17.693" v="371"/>
          <ac:grpSpMkLst>
            <pc:docMk/>
            <pc:sldMk cId="1456950192" sldId="258"/>
            <ac:grpSpMk id="337" creationId="{38EEAE4F-5FFA-72EF-2E39-A4C0E3727832}"/>
          </ac:grpSpMkLst>
        </pc:grpChg>
        <pc:grpChg chg="del mod">
          <ac:chgData name="Branislav Vrana" userId="7b2a6d85-e3fe-4c9e-b59a-94d1f1024111" providerId="ADAL" clId="{394D29F8-77A9-41A4-943C-B6C615A839CB}" dt="2022-08-23T14:11:19.805" v="374"/>
          <ac:grpSpMkLst>
            <pc:docMk/>
            <pc:sldMk cId="1456950192" sldId="258"/>
            <ac:grpSpMk id="348" creationId="{2D0E23A5-DB0A-4A83-FAFC-875F6C203347}"/>
          </ac:grpSpMkLst>
        </pc:grpChg>
        <pc:grpChg chg="del mod">
          <ac:chgData name="Branislav Vrana" userId="7b2a6d85-e3fe-4c9e-b59a-94d1f1024111" providerId="ADAL" clId="{394D29F8-77A9-41A4-943C-B6C615A839CB}" dt="2022-08-23T14:13:41.174" v="421"/>
          <ac:grpSpMkLst>
            <pc:docMk/>
            <pc:sldMk cId="1456950192" sldId="258"/>
            <ac:grpSpMk id="351" creationId="{06D31533-CB56-4E4C-4077-0E6C6AB701FA}"/>
          </ac:grpSpMkLst>
        </pc:grpChg>
        <pc:grpChg chg="mod">
          <ac:chgData name="Branislav Vrana" userId="7b2a6d85-e3fe-4c9e-b59a-94d1f1024111" providerId="ADAL" clId="{394D29F8-77A9-41A4-943C-B6C615A839CB}" dt="2022-08-23T14:12:38.327" v="389"/>
          <ac:grpSpMkLst>
            <pc:docMk/>
            <pc:sldMk cId="1456950192" sldId="258"/>
            <ac:grpSpMk id="357" creationId="{9ED6EF47-94A6-8ACD-A883-501EC63D36C5}"/>
          </ac:grpSpMkLst>
        </pc:grpChg>
        <pc:grpChg chg="del mod">
          <ac:chgData name="Branislav Vrana" userId="7b2a6d85-e3fe-4c9e-b59a-94d1f1024111" providerId="ADAL" clId="{394D29F8-77A9-41A4-943C-B6C615A839CB}" dt="2022-08-23T14:12:39.871" v="392"/>
          <ac:grpSpMkLst>
            <pc:docMk/>
            <pc:sldMk cId="1456950192" sldId="258"/>
            <ac:grpSpMk id="359" creationId="{C8E38A4D-3D58-A4E9-86AC-EF65B8143D85}"/>
          </ac:grpSpMkLst>
        </pc:grpChg>
        <pc:grpChg chg="mod">
          <ac:chgData name="Branislav Vrana" userId="7b2a6d85-e3fe-4c9e-b59a-94d1f1024111" providerId="ADAL" clId="{394D29F8-77A9-41A4-943C-B6C615A839CB}" dt="2022-08-23T14:12:42.187" v="396"/>
          <ac:grpSpMkLst>
            <pc:docMk/>
            <pc:sldMk cId="1456950192" sldId="258"/>
            <ac:grpSpMk id="363" creationId="{1C1C54DA-085C-0FB8-97F6-4B3B81CD3601}"/>
          </ac:grpSpMkLst>
        </pc:grpChg>
        <pc:grpChg chg="del mod">
          <ac:chgData name="Branislav Vrana" userId="7b2a6d85-e3fe-4c9e-b59a-94d1f1024111" providerId="ADAL" clId="{394D29F8-77A9-41A4-943C-B6C615A839CB}" dt="2022-08-23T14:13:54.033" v="434"/>
          <ac:grpSpMkLst>
            <pc:docMk/>
            <pc:sldMk cId="1456950192" sldId="258"/>
            <ac:grpSpMk id="367" creationId="{245A88EF-27C5-0D0D-79EF-6130DC7F87CD}"/>
          </ac:grpSpMkLst>
        </pc:grpChg>
        <pc:grpChg chg="del mod">
          <ac:chgData name="Branislav Vrana" userId="7b2a6d85-e3fe-4c9e-b59a-94d1f1024111" providerId="ADAL" clId="{394D29F8-77A9-41A4-943C-B6C615A839CB}" dt="2022-08-23T14:15:59.253" v="529"/>
          <ac:grpSpMkLst>
            <pc:docMk/>
            <pc:sldMk cId="1456950192" sldId="258"/>
            <ac:grpSpMk id="371" creationId="{4BA92161-91BD-9F1F-C017-03FFB1360931}"/>
          </ac:grpSpMkLst>
        </pc:grpChg>
        <pc:grpChg chg="del mod">
          <ac:chgData name="Branislav Vrana" userId="7b2a6d85-e3fe-4c9e-b59a-94d1f1024111" providerId="ADAL" clId="{394D29F8-77A9-41A4-943C-B6C615A839CB}" dt="2022-08-23T14:15:59.253" v="529"/>
          <ac:grpSpMkLst>
            <pc:docMk/>
            <pc:sldMk cId="1456950192" sldId="258"/>
            <ac:grpSpMk id="375" creationId="{953E71AE-A58F-B055-307C-3550DBA94028}"/>
          </ac:grpSpMkLst>
        </pc:grpChg>
        <pc:grpChg chg="del mod">
          <ac:chgData name="Branislav Vrana" userId="7b2a6d85-e3fe-4c9e-b59a-94d1f1024111" providerId="ADAL" clId="{394D29F8-77A9-41A4-943C-B6C615A839CB}" dt="2022-08-23T14:14:29.294" v="446"/>
          <ac:grpSpMkLst>
            <pc:docMk/>
            <pc:sldMk cId="1456950192" sldId="258"/>
            <ac:grpSpMk id="379" creationId="{148465A0-D8FD-E95D-D33C-FB6F3A72E819}"/>
          </ac:grpSpMkLst>
        </pc:grpChg>
        <pc:grpChg chg="del mod">
          <ac:chgData name="Branislav Vrana" userId="7b2a6d85-e3fe-4c9e-b59a-94d1f1024111" providerId="ADAL" clId="{394D29F8-77A9-41A4-943C-B6C615A839CB}" dt="2022-08-23T14:14:50.298" v="474"/>
          <ac:grpSpMkLst>
            <pc:docMk/>
            <pc:sldMk cId="1456950192" sldId="258"/>
            <ac:grpSpMk id="382" creationId="{799802F5-30DD-E04F-EF8A-86CF367DD488}"/>
          </ac:grpSpMkLst>
        </pc:grpChg>
        <pc:grpChg chg="del mod">
          <ac:chgData name="Branislav Vrana" userId="7b2a6d85-e3fe-4c9e-b59a-94d1f1024111" providerId="ADAL" clId="{394D29F8-77A9-41A4-943C-B6C615A839CB}" dt="2022-08-23T14:14:38.086" v="455"/>
          <ac:grpSpMkLst>
            <pc:docMk/>
            <pc:sldMk cId="1456950192" sldId="258"/>
            <ac:grpSpMk id="385" creationId="{1B070AF6-577A-7F7B-312E-063A0049A407}"/>
          </ac:grpSpMkLst>
        </pc:grpChg>
        <pc:grpChg chg="del mod">
          <ac:chgData name="Branislav Vrana" userId="7b2a6d85-e3fe-4c9e-b59a-94d1f1024111" providerId="ADAL" clId="{394D29F8-77A9-41A4-943C-B6C615A839CB}" dt="2022-08-23T14:14:47.512" v="470"/>
          <ac:grpSpMkLst>
            <pc:docMk/>
            <pc:sldMk cId="1456950192" sldId="258"/>
            <ac:grpSpMk id="394" creationId="{40EB41CE-1913-7CF0-277D-5F5F3BE66106}"/>
          </ac:grpSpMkLst>
        </pc:grpChg>
        <pc:grpChg chg="del mod">
          <ac:chgData name="Branislav Vrana" userId="7b2a6d85-e3fe-4c9e-b59a-94d1f1024111" providerId="ADAL" clId="{394D29F8-77A9-41A4-943C-B6C615A839CB}" dt="2022-08-23T14:14:50.298" v="474"/>
          <ac:grpSpMkLst>
            <pc:docMk/>
            <pc:sldMk cId="1456950192" sldId="258"/>
            <ac:grpSpMk id="399" creationId="{D51A3229-6FB1-2F3F-4968-7E811201FBB3}"/>
          </ac:grpSpMkLst>
        </pc:grpChg>
        <pc:grpChg chg="del mod">
          <ac:chgData name="Branislav Vrana" userId="7b2a6d85-e3fe-4c9e-b59a-94d1f1024111" providerId="ADAL" clId="{394D29F8-77A9-41A4-943C-B6C615A839CB}" dt="2022-08-23T14:15:59.253" v="529"/>
          <ac:grpSpMkLst>
            <pc:docMk/>
            <pc:sldMk cId="1456950192" sldId="258"/>
            <ac:grpSpMk id="403" creationId="{C339C287-C621-BB85-4F8E-0FFBA67B3639}"/>
          </ac:grpSpMkLst>
        </pc:grpChg>
        <pc:grpChg chg="del mod">
          <ac:chgData name="Branislav Vrana" userId="7b2a6d85-e3fe-4c9e-b59a-94d1f1024111" providerId="ADAL" clId="{394D29F8-77A9-41A4-943C-B6C615A839CB}" dt="2022-08-23T14:15:06.885" v="483"/>
          <ac:grpSpMkLst>
            <pc:docMk/>
            <pc:sldMk cId="1456950192" sldId="258"/>
            <ac:grpSpMk id="410" creationId="{CDF09F40-0C88-321F-FE9B-C5A7F86CB4B9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412" creationId="{D41BBA4F-947C-A233-98AC-1DBBE22B408C}"/>
          </ac:grpSpMkLst>
        </pc:grpChg>
        <pc:grpChg chg="mod">
          <ac:chgData name="Branislav Vrana" userId="7b2a6d85-e3fe-4c9e-b59a-94d1f1024111" providerId="ADAL" clId="{394D29F8-77A9-41A4-943C-B6C615A839CB}" dt="2022-08-23T14:15:11.549" v="487"/>
          <ac:grpSpMkLst>
            <pc:docMk/>
            <pc:sldMk cId="1456950192" sldId="258"/>
            <ac:grpSpMk id="416" creationId="{AAAB3378-CCB8-7A14-172E-B915512234DC}"/>
          </ac:grpSpMkLst>
        </pc:grpChg>
        <pc:grpChg chg="mod">
          <ac:chgData name="Branislav Vrana" userId="7b2a6d85-e3fe-4c9e-b59a-94d1f1024111" providerId="ADAL" clId="{394D29F8-77A9-41A4-943C-B6C615A839CB}" dt="2022-08-23T14:15:15.820" v="491"/>
          <ac:grpSpMkLst>
            <pc:docMk/>
            <pc:sldMk cId="1456950192" sldId="258"/>
            <ac:grpSpMk id="420" creationId="{968216A1-9EBA-A178-42C5-C0E73835D6C2}"/>
          </ac:grpSpMkLst>
        </pc:grpChg>
        <pc:grpChg chg="del mod">
          <ac:chgData name="Branislav Vrana" userId="7b2a6d85-e3fe-4c9e-b59a-94d1f1024111" providerId="ADAL" clId="{394D29F8-77A9-41A4-943C-B6C615A839CB}" dt="2022-08-23T14:15:46.055" v="504"/>
          <ac:grpSpMkLst>
            <pc:docMk/>
            <pc:sldMk cId="1456950192" sldId="258"/>
            <ac:grpSpMk id="428" creationId="{0519D83F-ED52-7415-97ED-2703FF7AF9CF}"/>
          </ac:grpSpMkLst>
        </pc:grpChg>
        <pc:grpChg chg="mod">
          <ac:chgData name="Branislav Vrana" userId="7b2a6d85-e3fe-4c9e-b59a-94d1f1024111" providerId="ADAL" clId="{394D29F8-77A9-41A4-943C-B6C615A839CB}" dt="2022-08-23T14:15:46.055" v="504"/>
          <ac:grpSpMkLst>
            <pc:docMk/>
            <pc:sldMk cId="1456950192" sldId="258"/>
            <ac:grpSpMk id="433" creationId="{B51C5820-33DC-8037-682A-7FCF6755AE21}"/>
          </ac:grpSpMkLst>
        </pc:grpChg>
        <pc:grpChg chg="del mod">
          <ac:chgData name="Branislav Vrana" userId="7b2a6d85-e3fe-4c9e-b59a-94d1f1024111" providerId="ADAL" clId="{394D29F8-77A9-41A4-943C-B6C615A839CB}" dt="2022-08-23T14:15:59.253" v="529"/>
          <ac:grpSpMkLst>
            <pc:docMk/>
            <pc:sldMk cId="1456950192" sldId="258"/>
            <ac:grpSpMk id="445" creationId="{197D8079-A1F8-4188-9DC9-F7E6C815CC11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446" creationId="{B6C2C0F9-193F-56A8-B9FD-021406F9EFAF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447" creationId="{92546B39-4E7E-6835-6979-DF8D42372C55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460" creationId="{B4FEFB1F-CFF2-E50D-99F0-43D5661E6868}"/>
          </ac:grpSpMkLst>
        </pc:grpChg>
        <pc:grpChg chg="del mod">
          <ac:chgData name="Branislav Vrana" userId="7b2a6d85-e3fe-4c9e-b59a-94d1f1024111" providerId="ADAL" clId="{394D29F8-77A9-41A4-943C-B6C615A839CB}" dt="2022-08-23T14:16:07.248" v="542"/>
          <ac:grpSpMkLst>
            <pc:docMk/>
            <pc:sldMk cId="1456950192" sldId="258"/>
            <ac:grpSpMk id="473" creationId="{CDC76926-19A4-C875-0750-F25CD96D09EA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474" creationId="{C4567179-5051-6AC8-5A55-B260802269CE}"/>
          </ac:grpSpMkLst>
        </pc:grpChg>
        <pc:grpChg chg="del mod">
          <ac:chgData name="Branislav Vrana" userId="7b2a6d85-e3fe-4c9e-b59a-94d1f1024111" providerId="ADAL" clId="{394D29F8-77A9-41A4-943C-B6C615A839CB}" dt="2022-08-23T14:16:10.802" v="550"/>
          <ac:grpSpMkLst>
            <pc:docMk/>
            <pc:sldMk cId="1456950192" sldId="258"/>
            <ac:grpSpMk id="482" creationId="{7CF15C65-3DF1-43D6-00A0-60F98326D104}"/>
          </ac:grpSpMkLst>
        </pc:grpChg>
        <pc:grpChg chg="del mod">
          <ac:chgData name="Branislav Vrana" userId="7b2a6d85-e3fe-4c9e-b59a-94d1f1024111" providerId="ADAL" clId="{394D29F8-77A9-41A4-943C-B6C615A839CB}" dt="2022-08-23T14:16:16.481" v="558"/>
          <ac:grpSpMkLst>
            <pc:docMk/>
            <pc:sldMk cId="1456950192" sldId="258"/>
            <ac:grpSpMk id="483" creationId="{F2F48988-E5DB-F371-9980-EAE938AA6B19}"/>
          </ac:grpSpMkLst>
        </pc:grpChg>
        <pc:grpChg chg="mod">
          <ac:chgData name="Branislav Vrana" userId="7b2a6d85-e3fe-4c9e-b59a-94d1f1024111" providerId="ADAL" clId="{394D29F8-77A9-41A4-943C-B6C615A839CB}" dt="2022-08-23T14:16:16.481" v="558"/>
          <ac:grpSpMkLst>
            <pc:docMk/>
            <pc:sldMk cId="1456950192" sldId="258"/>
            <ac:grpSpMk id="491" creationId="{9EC965D7-E437-29FD-AB70-4FE44BAC1452}"/>
          </ac:grpSpMkLst>
        </pc:grpChg>
        <pc:grpChg chg="mod">
          <ac:chgData name="Branislav Vrana" userId="7b2a6d85-e3fe-4c9e-b59a-94d1f1024111" providerId="ADAL" clId="{394D29F8-77A9-41A4-943C-B6C615A839CB}" dt="2022-08-23T14:16:16.481" v="558"/>
          <ac:grpSpMkLst>
            <pc:docMk/>
            <pc:sldMk cId="1456950192" sldId="258"/>
            <ac:grpSpMk id="492" creationId="{906A954A-68ED-EB7E-8474-DD868AA6D158}"/>
          </ac:grpSpMkLst>
        </pc:grpChg>
        <pc:grpChg chg="mod">
          <ac:chgData name="Branislav Vrana" userId="7b2a6d85-e3fe-4c9e-b59a-94d1f1024111" providerId="ADAL" clId="{394D29F8-77A9-41A4-943C-B6C615A839CB}" dt="2022-08-23T14:16:16.481" v="558"/>
          <ac:grpSpMkLst>
            <pc:docMk/>
            <pc:sldMk cId="1456950192" sldId="258"/>
            <ac:grpSpMk id="493" creationId="{042F57D4-54A8-4A82-9608-F08C2760DA91}"/>
          </ac:grpSpMkLst>
        </pc:grpChg>
        <pc:grpChg chg="del mod">
          <ac:chgData name="Branislav Vrana" userId="7b2a6d85-e3fe-4c9e-b59a-94d1f1024111" providerId="ADAL" clId="{394D29F8-77A9-41A4-943C-B6C615A839CB}" dt="2022-08-23T14:17:36.439" v="568"/>
          <ac:grpSpMkLst>
            <pc:docMk/>
            <pc:sldMk cId="1456950192" sldId="258"/>
            <ac:grpSpMk id="497" creationId="{E29A1315-13D3-5236-790E-E84CEE57FDC9}"/>
          </ac:grpSpMkLst>
        </pc:grpChg>
        <pc:grpChg chg="del mod">
          <ac:chgData name="Branislav Vrana" userId="7b2a6d85-e3fe-4c9e-b59a-94d1f1024111" providerId="ADAL" clId="{394D29F8-77A9-41A4-943C-B6C615A839CB}" dt="2022-08-23T14:17:38.362" v="571"/>
          <ac:grpSpMkLst>
            <pc:docMk/>
            <pc:sldMk cId="1456950192" sldId="258"/>
            <ac:grpSpMk id="503" creationId="{ED7A819B-26A8-60F4-4B65-2A1342B2FA09}"/>
          </ac:grpSpMkLst>
        </pc:grpChg>
        <pc:grpChg chg="del mod">
          <ac:chgData name="Branislav Vrana" userId="7b2a6d85-e3fe-4c9e-b59a-94d1f1024111" providerId="ADAL" clId="{394D29F8-77A9-41A4-943C-B6C615A839CB}" dt="2022-08-23T14:17:43.292" v="579"/>
          <ac:grpSpMkLst>
            <pc:docMk/>
            <pc:sldMk cId="1456950192" sldId="258"/>
            <ac:grpSpMk id="506" creationId="{50DCDE29-5100-FA56-9F85-BDF8ADF5C076}"/>
          </ac:grpSpMkLst>
        </pc:grpChg>
        <pc:grpChg chg="mod">
          <ac:chgData name="Branislav Vrana" userId="7b2a6d85-e3fe-4c9e-b59a-94d1f1024111" providerId="ADAL" clId="{394D29F8-77A9-41A4-943C-B6C615A839CB}" dt="2022-08-23T14:17:44.509" v="581"/>
          <ac:grpSpMkLst>
            <pc:docMk/>
            <pc:sldMk cId="1456950192" sldId="258"/>
            <ac:grpSpMk id="510" creationId="{8CE70C59-F591-5104-EB6A-72BFE4698446}"/>
          </ac:grpSpMkLst>
        </pc:grpChg>
        <pc:grpChg chg="del mod">
          <ac:chgData name="Branislav Vrana" userId="7b2a6d85-e3fe-4c9e-b59a-94d1f1024111" providerId="ADAL" clId="{394D29F8-77A9-41A4-943C-B6C615A839CB}" dt="2022-08-23T14:20:40.087" v="589"/>
          <ac:grpSpMkLst>
            <pc:docMk/>
            <pc:sldMk cId="1456950192" sldId="258"/>
            <ac:grpSpMk id="513" creationId="{7BFE5C77-3662-2CBC-A8E0-5D3FD228F2D6}"/>
          </ac:grpSpMkLst>
        </pc:grpChg>
        <pc:grpChg chg="mod">
          <ac:chgData name="Branislav Vrana" userId="7b2a6d85-e3fe-4c9e-b59a-94d1f1024111" providerId="ADAL" clId="{394D29F8-77A9-41A4-943C-B6C615A839CB}" dt="2022-08-23T14:20:40.087" v="589"/>
          <ac:grpSpMkLst>
            <pc:docMk/>
            <pc:sldMk cId="1456950192" sldId="258"/>
            <ac:grpSpMk id="518" creationId="{452AC121-A36C-2333-F32A-33E46CF97E53}"/>
          </ac:grpSpMkLst>
        </pc:grpChg>
        <pc:inkChg chg="add del">
          <ac:chgData name="Branislav Vrana" userId="7b2a6d85-e3fe-4c9e-b59a-94d1f1024111" providerId="ADAL" clId="{394D29F8-77A9-41A4-943C-B6C615A839CB}" dt="2022-08-23T14:03:10.565" v="1"/>
          <ac:inkMkLst>
            <pc:docMk/>
            <pc:sldMk cId="1456950192" sldId="258"/>
            <ac:inkMk id="2" creationId="{E1DDF68A-9414-C671-12A1-16113D4E0DB3}"/>
          </ac:inkMkLst>
        </pc:inkChg>
        <pc:inkChg chg="add">
          <ac:chgData name="Branislav Vrana" userId="7b2a6d85-e3fe-4c9e-b59a-94d1f1024111" providerId="ADAL" clId="{394D29F8-77A9-41A4-943C-B6C615A839CB}" dt="2022-08-23T14:03:13.483" v="2" actId="9405"/>
          <ac:inkMkLst>
            <pc:docMk/>
            <pc:sldMk cId="1456950192" sldId="258"/>
            <ac:inkMk id="3" creationId="{60AAD14F-D630-D6F3-FA08-2DCF005E9F52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4" creationId="{43D1F1E3-CC76-45AC-810B-01A981BE47DE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5" creationId="{E36BBD31-A652-C23C-9C98-9AB25DA82504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6" creationId="{06C77166-F9E6-14E7-159D-DBA9F8EDF929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7" creationId="{F010D918-7800-55A6-ED55-0157D32CE2F0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9" creationId="{FEC56F38-ADC1-0A5F-E177-096468550B7F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10" creationId="{BEDBACA5-1E63-24EF-6BDF-47BFFBB1378B}"/>
          </ac:inkMkLst>
        </pc:inkChg>
        <pc:inkChg chg="add mod">
          <ac:chgData name="Branislav Vrana" userId="7b2a6d85-e3fe-4c9e-b59a-94d1f1024111" providerId="ADAL" clId="{394D29F8-77A9-41A4-943C-B6C615A839CB}" dt="2022-08-23T14:03:39.633" v="29"/>
          <ac:inkMkLst>
            <pc:docMk/>
            <pc:sldMk cId="1456950192" sldId="258"/>
            <ac:inkMk id="11" creationId="{A58D95CD-D3D7-9BEE-A98F-5D368B7EE439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2" creationId="{A4D82B81-692A-0233-BD40-7A9A30491999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3" creationId="{9AFA3215-9CA7-2B36-E115-E69682708D80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4" creationId="{CD43D0BF-9DCD-ED6B-22CA-ECC8BBFDDEC7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5" creationId="{A18B0B65-30E0-C449-8658-1D54066DCB3F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6" creationId="{72A1F08B-99C4-4756-5FA8-6D4967CEBD9E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7" creationId="{F1CFFD0E-42F7-45D3-6684-5AE67FEE9A94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8" creationId="{7016CC75-1C28-C519-A94F-99A10A37018F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19" creationId="{40084E35-9A6D-4CB4-C08B-DC177F6324DF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20" creationId="{158606A1-924A-CA99-50E3-E1E5289E9680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21" creationId="{E74BCF15-0B1F-819A-4C9E-C6131C8E14B9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22" creationId="{B993E044-9429-7B10-99B2-7D846FE8E73B}"/>
          </ac:inkMkLst>
        </pc:inkChg>
        <pc:inkChg chg="add mod">
          <ac:chgData name="Branislav Vrana" userId="7b2a6d85-e3fe-4c9e-b59a-94d1f1024111" providerId="ADAL" clId="{394D29F8-77A9-41A4-943C-B6C615A839CB}" dt="2022-08-23T14:03:30.461" v="23"/>
          <ac:inkMkLst>
            <pc:docMk/>
            <pc:sldMk cId="1456950192" sldId="258"/>
            <ac:inkMk id="23" creationId="{C3814EF5-535B-880C-336D-8020D70C6003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28" creationId="{965859B9-DF7C-249D-9DA6-38B80F000943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29" creationId="{82600C65-EC2E-406D-F98D-AB2DCB7D0DB7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0" creationId="{3497F1A1-D2FD-9DFF-E394-27FCA42691AB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1" creationId="{24D8949E-6A68-851C-5079-9DAD19D03C47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2" creationId="{D5F1666D-0374-02C5-CADB-F1FCF7712EDB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4" creationId="{0634AF85-2D9B-EC93-A39D-921EF3024C12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5" creationId="{B0DA1297-9DF7-A751-8775-3422389917CA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6" creationId="{401576C1-D8C0-6BC9-F5AC-C1E74B4380BF}"/>
          </ac:inkMkLst>
        </pc:inkChg>
        <pc:inkChg chg="add mod">
          <ac:chgData name="Branislav Vrana" userId="7b2a6d85-e3fe-4c9e-b59a-94d1f1024111" providerId="ADAL" clId="{394D29F8-77A9-41A4-943C-B6C615A839CB}" dt="2022-08-23T14:03:43.368" v="34"/>
          <ac:inkMkLst>
            <pc:docMk/>
            <pc:sldMk cId="1456950192" sldId="258"/>
            <ac:inkMk id="37" creationId="{2C34BBA6-C732-DEB9-EFFD-50EE0412A863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39" creationId="{D1219A8E-7FDA-C3AB-D10A-07B97DBD0D23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0" creationId="{1757206A-BFAF-A8D3-053E-833198312FD4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1" creationId="{F97844E1-2A62-AFC6-F86F-6E484161F424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2" creationId="{E52F7378-B397-4868-917C-39CEACD2A7FB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3" creationId="{797EF8EE-F805-5297-C99B-D8FF66C2583C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4" creationId="{A25422C3-256B-53FE-5870-7B04913BA49E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5" creationId="{341E681F-0ACA-933B-1D90-89D4483B2A47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6" creationId="{42B00DBD-224B-5438-ACE8-4EE49700B3A4}"/>
          </ac:inkMkLst>
        </pc:inkChg>
        <pc:inkChg chg="add mod">
          <ac:chgData name="Branislav Vrana" userId="7b2a6d85-e3fe-4c9e-b59a-94d1f1024111" providerId="ADAL" clId="{394D29F8-77A9-41A4-943C-B6C615A839CB}" dt="2022-08-23T14:03:50.061" v="44"/>
          <ac:inkMkLst>
            <pc:docMk/>
            <pc:sldMk cId="1456950192" sldId="258"/>
            <ac:inkMk id="47" creationId="{66EFCF75-A21A-B557-2546-FEEB4DA7587F}"/>
          </ac:inkMkLst>
        </pc:inkChg>
        <pc:inkChg chg="add">
          <ac:chgData name="Branislav Vrana" userId="7b2a6d85-e3fe-4c9e-b59a-94d1f1024111" providerId="ADAL" clId="{394D29F8-77A9-41A4-943C-B6C615A839CB}" dt="2022-08-23T14:03:54.800" v="45" actId="9405"/>
          <ac:inkMkLst>
            <pc:docMk/>
            <pc:sldMk cId="1456950192" sldId="258"/>
            <ac:inkMk id="50" creationId="{537D517D-2C7C-FBEE-977F-9107525C7CE1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1" creationId="{47C2B156-E0A1-BA0A-E154-D4A89E81468D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2" creationId="{211D634A-36D0-E042-EAD1-4C4C6832E917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3" creationId="{8886677C-892D-FDB3-E4FB-2263F7A460FF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4" creationId="{4BFBCE51-E6E9-D4F9-AD7C-25A224D6333B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5" creationId="{2B796F67-4E87-932F-EF68-538629C15791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6" creationId="{3B0FCB05-4535-5575-8ACE-5963D9F1B3E4}"/>
          </ac:inkMkLst>
        </pc:inkChg>
        <pc:inkChg chg="add">
          <ac:chgData name="Branislav Vrana" userId="7b2a6d85-e3fe-4c9e-b59a-94d1f1024111" providerId="ADAL" clId="{394D29F8-77A9-41A4-943C-B6C615A839CB}" dt="2022-08-23T14:04:00.031" v="52" actId="9405"/>
          <ac:inkMkLst>
            <pc:docMk/>
            <pc:sldMk cId="1456950192" sldId="258"/>
            <ac:inkMk id="57" creationId="{BD9A5C22-4E56-B0D4-16F8-5FB83167DD41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8" creationId="{77C37CFA-8FFD-F9A5-A60D-37E7757722B4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59" creationId="{9EAEDD15-F1B9-AF75-4496-A3C2907C36BD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60" creationId="{79F9AA8B-EA1F-C7FD-A269-9A897CC1AB35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61" creationId="{93AA55CF-8B94-F137-A898-049B15E3D7FC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62" creationId="{4AA1A5AB-A8CE-5046-D9CF-9E5769DB34B7}"/>
          </ac:inkMkLst>
        </pc:inkChg>
        <pc:inkChg chg="add mod">
          <ac:chgData name="Branislav Vrana" userId="7b2a6d85-e3fe-4c9e-b59a-94d1f1024111" providerId="ADAL" clId="{394D29F8-77A9-41A4-943C-B6C615A839CB}" dt="2022-08-23T14:04:04.403" v="59"/>
          <ac:inkMkLst>
            <pc:docMk/>
            <pc:sldMk cId="1456950192" sldId="258"/>
            <ac:inkMk id="63" creationId="{3E611A73-60FF-4A55-E99F-24E18262FDDD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66" creationId="{FADB94B9-19EA-E6C6-2E37-F6567F707924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67" creationId="{C5D483C8-45A4-3EC3-5AB3-4E23CC373554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68" creationId="{A3B58DAE-7F60-79F9-1AD5-BE5487839C74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69" creationId="{0231B96B-797E-A59F-69F6-FBE429312ABD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0" creationId="{F92E41D4-9DCA-7C41-4FFB-A21E0F080AB0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1" creationId="{54A09B09-7228-0720-6405-79D40ADDC436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2" creationId="{42D279B5-1E48-579A-7273-A6124C432757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3" creationId="{702976D9-254E-4DCA-1135-5DB978204C7E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4" creationId="{C82BF882-C953-EECD-20EC-74C9D1506693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5" creationId="{0EE8B201-FB52-F1A5-DCB4-8F985EED8D4C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6" creationId="{016A6E01-82D3-470F-E60D-4B8023D3D708}"/>
          </ac:inkMkLst>
        </pc:inkChg>
        <pc:inkChg chg="add mod">
          <ac:chgData name="Branislav Vrana" userId="7b2a6d85-e3fe-4c9e-b59a-94d1f1024111" providerId="ADAL" clId="{394D29F8-77A9-41A4-943C-B6C615A839CB}" dt="2022-08-23T14:05:15.262" v="72"/>
          <ac:inkMkLst>
            <pc:docMk/>
            <pc:sldMk cId="1456950192" sldId="258"/>
            <ac:inkMk id="77" creationId="{5D4F9185-13A4-803C-8333-C1C193A75DD9}"/>
          </ac:inkMkLst>
        </pc:inkChg>
        <pc:inkChg chg="add del mod">
          <ac:chgData name="Branislav Vrana" userId="7b2a6d85-e3fe-4c9e-b59a-94d1f1024111" providerId="ADAL" clId="{394D29F8-77A9-41A4-943C-B6C615A839CB}" dt="2022-08-23T14:05:35.447" v="93"/>
          <ac:inkMkLst>
            <pc:docMk/>
            <pc:sldMk cId="1456950192" sldId="258"/>
            <ac:inkMk id="80" creationId="{B5EDC821-0703-30A8-1574-0CB476F1A1EE}"/>
          </ac:inkMkLst>
        </pc:inkChg>
        <pc:inkChg chg="add del mod">
          <ac:chgData name="Branislav Vrana" userId="7b2a6d85-e3fe-4c9e-b59a-94d1f1024111" providerId="ADAL" clId="{394D29F8-77A9-41A4-943C-B6C615A839CB}" dt="2022-08-23T14:05:35.448" v="100"/>
          <ac:inkMkLst>
            <pc:docMk/>
            <pc:sldMk cId="1456950192" sldId="258"/>
            <ac:inkMk id="81" creationId="{83D99925-EDF4-9020-26AF-334F6C7B51FA}"/>
          </ac:inkMkLst>
        </pc:inkChg>
        <pc:inkChg chg="add del mod">
          <ac:chgData name="Branislav Vrana" userId="7b2a6d85-e3fe-4c9e-b59a-94d1f1024111" providerId="ADAL" clId="{394D29F8-77A9-41A4-943C-B6C615A839CB}" dt="2022-08-23T14:05:35.448" v="99"/>
          <ac:inkMkLst>
            <pc:docMk/>
            <pc:sldMk cId="1456950192" sldId="258"/>
            <ac:inkMk id="82" creationId="{514EA70A-202B-C231-3C4B-998A64C33393}"/>
          </ac:inkMkLst>
        </pc:inkChg>
        <pc:inkChg chg="add del mod">
          <ac:chgData name="Branislav Vrana" userId="7b2a6d85-e3fe-4c9e-b59a-94d1f1024111" providerId="ADAL" clId="{394D29F8-77A9-41A4-943C-B6C615A839CB}" dt="2022-08-23T14:05:35.448" v="98"/>
          <ac:inkMkLst>
            <pc:docMk/>
            <pc:sldMk cId="1456950192" sldId="258"/>
            <ac:inkMk id="84" creationId="{36E853CD-499F-D7B2-E59E-D9EEF3EC1444}"/>
          </ac:inkMkLst>
        </pc:inkChg>
        <pc:inkChg chg="add del mod">
          <ac:chgData name="Branislav Vrana" userId="7b2a6d85-e3fe-4c9e-b59a-94d1f1024111" providerId="ADAL" clId="{394D29F8-77A9-41A4-943C-B6C615A839CB}" dt="2022-08-23T14:05:35.447" v="91"/>
          <ac:inkMkLst>
            <pc:docMk/>
            <pc:sldMk cId="1456950192" sldId="258"/>
            <ac:inkMk id="85" creationId="{FD976DDB-599E-9CE7-6D19-F86F9B16F075}"/>
          </ac:inkMkLst>
        </pc:inkChg>
        <pc:inkChg chg="add del mod">
          <ac:chgData name="Branislav Vrana" userId="7b2a6d85-e3fe-4c9e-b59a-94d1f1024111" providerId="ADAL" clId="{394D29F8-77A9-41A4-943C-B6C615A839CB}" dt="2022-08-23T14:05:35.447" v="92"/>
          <ac:inkMkLst>
            <pc:docMk/>
            <pc:sldMk cId="1456950192" sldId="258"/>
            <ac:inkMk id="87" creationId="{60A81B21-A7FF-17F8-80BD-1DF3D4123888}"/>
          </ac:inkMkLst>
        </pc:inkChg>
        <pc:inkChg chg="add del mod">
          <ac:chgData name="Branislav Vrana" userId="7b2a6d85-e3fe-4c9e-b59a-94d1f1024111" providerId="ADAL" clId="{394D29F8-77A9-41A4-943C-B6C615A839CB}" dt="2022-08-23T14:05:35.448" v="95"/>
          <ac:inkMkLst>
            <pc:docMk/>
            <pc:sldMk cId="1456950192" sldId="258"/>
            <ac:inkMk id="88" creationId="{4B8B3C65-F4F6-99B1-8B9E-CC866A2604CC}"/>
          </ac:inkMkLst>
        </pc:inkChg>
        <pc:inkChg chg="add del mod">
          <ac:chgData name="Branislav Vrana" userId="7b2a6d85-e3fe-4c9e-b59a-94d1f1024111" providerId="ADAL" clId="{394D29F8-77A9-41A4-943C-B6C615A839CB}" dt="2022-08-23T14:05:35.448" v="96"/>
          <ac:inkMkLst>
            <pc:docMk/>
            <pc:sldMk cId="1456950192" sldId="258"/>
            <ac:inkMk id="89" creationId="{54C848E1-F831-76EA-9C69-EA4FF41E9458}"/>
          </ac:inkMkLst>
        </pc:inkChg>
        <pc:inkChg chg="add del mod">
          <ac:chgData name="Branislav Vrana" userId="7b2a6d85-e3fe-4c9e-b59a-94d1f1024111" providerId="ADAL" clId="{394D29F8-77A9-41A4-943C-B6C615A839CB}" dt="2022-08-23T14:05:35.448" v="94"/>
          <ac:inkMkLst>
            <pc:docMk/>
            <pc:sldMk cId="1456950192" sldId="258"/>
            <ac:inkMk id="91" creationId="{B974BAE2-415E-5D0C-AE27-4CB95ECB6C75}"/>
          </ac:inkMkLst>
        </pc:inkChg>
        <pc:inkChg chg="add del mod">
          <ac:chgData name="Branislav Vrana" userId="7b2a6d85-e3fe-4c9e-b59a-94d1f1024111" providerId="ADAL" clId="{394D29F8-77A9-41A4-943C-B6C615A839CB}" dt="2022-08-23T14:05:37.511" v="105"/>
          <ac:inkMkLst>
            <pc:docMk/>
            <pc:sldMk cId="1456950192" sldId="258"/>
            <ac:inkMk id="92" creationId="{3634BCA3-5B76-98A6-7A10-8749E87F986C}"/>
          </ac:inkMkLst>
        </pc:inkChg>
        <pc:inkChg chg="add del mod">
          <ac:chgData name="Branislav Vrana" userId="7b2a6d85-e3fe-4c9e-b59a-94d1f1024111" providerId="ADAL" clId="{394D29F8-77A9-41A4-943C-B6C615A839CB}" dt="2022-08-23T14:05:37.510" v="103"/>
          <ac:inkMkLst>
            <pc:docMk/>
            <pc:sldMk cId="1456950192" sldId="258"/>
            <ac:inkMk id="93" creationId="{6DC2B996-E931-880C-2B62-48842A47C268}"/>
          </ac:inkMkLst>
        </pc:inkChg>
        <pc:inkChg chg="add del mod">
          <ac:chgData name="Branislav Vrana" userId="7b2a6d85-e3fe-4c9e-b59a-94d1f1024111" providerId="ADAL" clId="{394D29F8-77A9-41A4-943C-B6C615A839CB}" dt="2022-08-23T14:05:37.510" v="104"/>
          <ac:inkMkLst>
            <pc:docMk/>
            <pc:sldMk cId="1456950192" sldId="258"/>
            <ac:inkMk id="94" creationId="{1B520386-2639-FB6C-05F9-3936C73F08ED}"/>
          </ac:inkMkLst>
        </pc:inkChg>
        <pc:inkChg chg="add del mod">
          <ac:chgData name="Branislav Vrana" userId="7b2a6d85-e3fe-4c9e-b59a-94d1f1024111" providerId="ADAL" clId="{394D29F8-77A9-41A4-943C-B6C615A839CB}" dt="2022-08-23T14:05:38.307" v="108"/>
          <ac:inkMkLst>
            <pc:docMk/>
            <pc:sldMk cId="1456950192" sldId="258"/>
            <ac:inkMk id="95" creationId="{346EFFA5-6CC7-F626-EDFC-9C3CA2889857}"/>
          </ac:inkMkLst>
        </pc:inkChg>
        <pc:inkChg chg="add del">
          <ac:chgData name="Branislav Vrana" userId="7b2a6d85-e3fe-4c9e-b59a-94d1f1024111" providerId="ADAL" clId="{394D29F8-77A9-41A4-943C-B6C615A839CB}" dt="2022-08-23T14:05:35.448" v="97"/>
          <ac:inkMkLst>
            <pc:docMk/>
            <pc:sldMk cId="1456950192" sldId="258"/>
            <ac:inkMk id="97" creationId="{90A9A61D-43B6-987E-8835-6C6C5ED1FA18}"/>
          </ac:inkMkLst>
        </pc:inkChg>
        <pc:inkChg chg="add del">
          <ac:chgData name="Branislav Vrana" userId="7b2a6d85-e3fe-4c9e-b59a-94d1f1024111" providerId="ADAL" clId="{394D29F8-77A9-41A4-943C-B6C615A839CB}" dt="2022-08-23T14:05:37.510" v="102"/>
          <ac:inkMkLst>
            <pc:docMk/>
            <pc:sldMk cId="1456950192" sldId="258"/>
            <ac:inkMk id="98" creationId="{AC815742-4148-1C4A-80E1-B35744484F3C}"/>
          </ac:inkMkLst>
        </pc:inkChg>
        <pc:inkChg chg="add del">
          <ac:chgData name="Branislav Vrana" userId="7b2a6d85-e3fe-4c9e-b59a-94d1f1024111" providerId="ADAL" clId="{394D29F8-77A9-41A4-943C-B6C615A839CB}" dt="2022-08-23T14:05:38.307" v="107"/>
          <ac:inkMkLst>
            <pc:docMk/>
            <pc:sldMk cId="1456950192" sldId="258"/>
            <ac:inkMk id="99" creationId="{579E1B18-9C51-FAFD-9F8B-F7DC78536587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0" creationId="{3849EAB0-1DA3-1972-CF8B-71257F45CEFA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1" creationId="{CA8E7D78-E7CC-4E0F-8842-34B5F056D5E6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3" creationId="{914B71B1-5CA6-5AF7-4B24-5FBFEF276EEC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4" creationId="{ABAD36E5-26F0-1961-A22C-86C37DB69675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5" creationId="{E01E1CA6-695E-70C7-34BD-60555235147E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6" creationId="{92AE4C9B-9377-3F12-8172-ED3840C355C7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7" creationId="{5F7E06B5-FA4B-783F-59FB-F3F306ABE8CE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8" creationId="{11FCE7A8-DD5A-C07E-C7B6-0DBAF0319D11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09" creationId="{161C35A2-CDB3-B314-4CD8-66E7D8230FA4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1" creationId="{43E1FAFF-FAF0-C1EF-F277-56CD3AE902B4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2" creationId="{2494E12C-BA3F-844A-D15B-33099380196B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3" creationId="{A287C250-68BD-D691-BEFD-3295038EB567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4" creationId="{ED43FDFD-A4CE-CFB8-ED81-F9BF66F9CFD5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5" creationId="{0029BB35-7207-C648-C7F1-C4B125C7C729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6" creationId="{F9E85024-FE53-85D8-2982-465E7F38A08E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7" creationId="{BFF72BF2-0506-A3E8-E2E0-7109348C233E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8" creationId="{1F8B5649-CE0A-0C42-488C-1F651DCA3F4D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19" creationId="{3FCA594F-60DB-BCE9-95EC-0537D6F024A0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20" creationId="{2AF04A2A-F62F-EAE6-0B5D-C05F1FDC7CE7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21" creationId="{B3F0982E-8E3B-EBB8-A4C0-88C2501078A5}"/>
          </ac:inkMkLst>
        </pc:inkChg>
        <pc:inkChg chg="add mod">
          <ac:chgData name="Branislav Vrana" userId="7b2a6d85-e3fe-4c9e-b59a-94d1f1024111" providerId="ADAL" clId="{394D29F8-77A9-41A4-943C-B6C615A839CB}" dt="2022-08-23T14:05:50.965" v="132"/>
          <ac:inkMkLst>
            <pc:docMk/>
            <pc:sldMk cId="1456950192" sldId="258"/>
            <ac:inkMk id="122" creationId="{07150544-90CF-A849-B552-6021EF05A86E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25" creationId="{BDF60ADD-4454-908B-5008-B7CC60912255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26" creationId="{7504C717-5310-A72B-283B-4549E6296BAE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27" creationId="{42B1CEE1-13BA-B5D8-341C-C863BB08FF07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28" creationId="{894C9A3A-395A-1519-CC35-A4F6FA66E071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29" creationId="{E52117A9-3289-DCAA-8967-DA2CC7F119DF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30" creationId="{545B6A40-3C4E-08DF-11CB-6EDED888B5DE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31" creationId="{3620BA7F-8FDF-ABAE-A239-097632735F75}"/>
          </ac:inkMkLst>
        </pc:inkChg>
        <pc:inkChg chg="add mod">
          <ac:chgData name="Branislav Vrana" userId="7b2a6d85-e3fe-4c9e-b59a-94d1f1024111" providerId="ADAL" clId="{394D29F8-77A9-41A4-943C-B6C615A839CB}" dt="2022-08-23T14:05:56.194" v="141"/>
          <ac:inkMkLst>
            <pc:docMk/>
            <pc:sldMk cId="1456950192" sldId="258"/>
            <ac:inkMk id="132" creationId="{1DEC622D-BB3C-C137-A2BD-D4389854E2B5}"/>
          </ac:inkMkLst>
        </pc:inkChg>
        <pc:inkChg chg="add mod">
          <ac:chgData name="Branislav Vrana" userId="7b2a6d85-e3fe-4c9e-b59a-94d1f1024111" providerId="ADAL" clId="{394D29F8-77A9-41A4-943C-B6C615A839CB}" dt="2022-08-23T14:09:45.247" v="340"/>
          <ac:inkMkLst>
            <pc:docMk/>
            <pc:sldMk cId="1456950192" sldId="258"/>
            <ac:inkMk id="135" creationId="{26DC92F8-B0BC-7C0F-54AA-4D1BA61980F9}"/>
          </ac:inkMkLst>
        </pc:inkChg>
        <pc:inkChg chg="add del mod">
          <ac:chgData name="Branislav Vrana" userId="7b2a6d85-e3fe-4c9e-b59a-94d1f1024111" providerId="ADAL" clId="{394D29F8-77A9-41A4-943C-B6C615A839CB}" dt="2022-08-23T14:09:37.024" v="319"/>
          <ac:inkMkLst>
            <pc:docMk/>
            <pc:sldMk cId="1456950192" sldId="258"/>
            <ac:inkMk id="136" creationId="{72A1252F-633F-2994-22C5-314814E4FAF7}"/>
          </ac:inkMkLst>
        </pc:inkChg>
        <pc:inkChg chg="add del mod">
          <ac:chgData name="Branislav Vrana" userId="7b2a6d85-e3fe-4c9e-b59a-94d1f1024111" providerId="ADAL" clId="{394D29F8-77A9-41A4-943C-B6C615A839CB}" dt="2022-08-23T14:09:37.026" v="320"/>
          <ac:inkMkLst>
            <pc:docMk/>
            <pc:sldMk cId="1456950192" sldId="258"/>
            <ac:inkMk id="137" creationId="{43312B2A-5D69-2514-0D0D-7764F1AF6C63}"/>
          </ac:inkMkLst>
        </pc:inkChg>
        <pc:inkChg chg="add del mod">
          <ac:chgData name="Branislav Vrana" userId="7b2a6d85-e3fe-4c9e-b59a-94d1f1024111" providerId="ADAL" clId="{394D29F8-77A9-41A4-943C-B6C615A839CB}" dt="2022-08-23T14:09:40.688" v="329"/>
          <ac:inkMkLst>
            <pc:docMk/>
            <pc:sldMk cId="1456950192" sldId="258"/>
            <ac:inkMk id="138" creationId="{4E34491B-D9B3-C772-0842-9E1E3420281C}"/>
          </ac:inkMkLst>
        </pc:inkChg>
        <pc:inkChg chg="add del mod">
          <ac:chgData name="Branislav Vrana" userId="7b2a6d85-e3fe-4c9e-b59a-94d1f1024111" providerId="ADAL" clId="{394D29F8-77A9-41A4-943C-B6C615A839CB}" dt="2022-08-23T14:09:40.685" v="322"/>
          <ac:inkMkLst>
            <pc:docMk/>
            <pc:sldMk cId="1456950192" sldId="258"/>
            <ac:inkMk id="139" creationId="{B77C13B5-852D-E29C-37BA-D8FD6C3383CE}"/>
          </ac:inkMkLst>
        </pc:inkChg>
        <pc:inkChg chg="add del mod">
          <ac:chgData name="Branislav Vrana" userId="7b2a6d85-e3fe-4c9e-b59a-94d1f1024111" providerId="ADAL" clId="{394D29F8-77A9-41A4-943C-B6C615A839CB}" dt="2022-08-23T14:09:40.687" v="325"/>
          <ac:inkMkLst>
            <pc:docMk/>
            <pc:sldMk cId="1456950192" sldId="258"/>
            <ac:inkMk id="140" creationId="{596295D6-C23E-2F6B-6CAB-2AFB8501548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41" creationId="{556D85FE-B2DF-4796-9946-8B01AED477D3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42" creationId="{28226D4C-6722-0C88-9D4A-F069CA49940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43" creationId="{2C8433B8-916E-14D1-A693-38A2B1993410}"/>
          </ac:inkMkLst>
        </pc:inkChg>
        <pc:inkChg chg="add del mod">
          <ac:chgData name="Branislav Vrana" userId="7b2a6d85-e3fe-4c9e-b59a-94d1f1024111" providerId="ADAL" clId="{394D29F8-77A9-41A4-943C-B6C615A839CB}" dt="2022-08-23T14:09:40.687" v="326"/>
          <ac:inkMkLst>
            <pc:docMk/>
            <pc:sldMk cId="1456950192" sldId="258"/>
            <ac:inkMk id="144" creationId="{99E39FD4-11D6-77D3-A5B7-11958A308F1F}"/>
          </ac:inkMkLst>
        </pc:inkChg>
        <pc:inkChg chg="add del mod">
          <ac:chgData name="Branislav Vrana" userId="7b2a6d85-e3fe-4c9e-b59a-94d1f1024111" providerId="ADAL" clId="{394D29F8-77A9-41A4-943C-B6C615A839CB}" dt="2022-08-23T14:09:40.688" v="330"/>
          <ac:inkMkLst>
            <pc:docMk/>
            <pc:sldMk cId="1456950192" sldId="258"/>
            <ac:inkMk id="145" creationId="{DE1F54DD-FD75-D04F-FDBB-88240CF9B3EB}"/>
          </ac:inkMkLst>
        </pc:inkChg>
        <pc:inkChg chg="add del mod">
          <ac:chgData name="Branislav Vrana" userId="7b2a6d85-e3fe-4c9e-b59a-94d1f1024111" providerId="ADAL" clId="{394D29F8-77A9-41A4-943C-B6C615A839CB}" dt="2022-08-23T14:09:40.688" v="328"/>
          <ac:inkMkLst>
            <pc:docMk/>
            <pc:sldMk cId="1456950192" sldId="258"/>
            <ac:inkMk id="146" creationId="{C90D0D51-58CB-895F-7E40-7C288D34963A}"/>
          </ac:inkMkLst>
        </pc:inkChg>
        <pc:inkChg chg="add del mod">
          <ac:chgData name="Branislav Vrana" userId="7b2a6d85-e3fe-4c9e-b59a-94d1f1024111" providerId="ADAL" clId="{394D29F8-77A9-41A4-943C-B6C615A839CB}" dt="2022-08-23T14:09:40.688" v="331"/>
          <ac:inkMkLst>
            <pc:docMk/>
            <pc:sldMk cId="1456950192" sldId="258"/>
            <ac:inkMk id="147" creationId="{70F4C2B3-BCC6-EA97-55F8-D11601503FBA}"/>
          </ac:inkMkLst>
        </pc:inkChg>
        <pc:inkChg chg="add del mod">
          <ac:chgData name="Branislav Vrana" userId="7b2a6d85-e3fe-4c9e-b59a-94d1f1024111" providerId="ADAL" clId="{394D29F8-77A9-41A4-943C-B6C615A839CB}" dt="2022-08-23T14:09:40.686" v="323"/>
          <ac:inkMkLst>
            <pc:docMk/>
            <pc:sldMk cId="1456950192" sldId="258"/>
            <ac:inkMk id="148" creationId="{40283B0C-61E8-D7E4-D43F-39E7549AB1E2}"/>
          </ac:inkMkLst>
        </pc:inkChg>
        <pc:inkChg chg="add del mod">
          <ac:chgData name="Branislav Vrana" userId="7b2a6d85-e3fe-4c9e-b59a-94d1f1024111" providerId="ADAL" clId="{394D29F8-77A9-41A4-943C-B6C615A839CB}" dt="2022-08-23T14:09:40.688" v="327"/>
          <ac:inkMkLst>
            <pc:docMk/>
            <pc:sldMk cId="1456950192" sldId="258"/>
            <ac:inkMk id="149" creationId="{3E7D7F23-C923-824C-6873-A4FD1A17DFE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0" creationId="{1C29CBD0-6583-E408-EA7C-C40BEF2B493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1" creationId="{A419CE5C-FCF0-F907-9F07-C189EF2F806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4" creationId="{F2E0A61A-CA2A-673E-2722-BE9338B3F85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5" creationId="{9DE94F8A-3D43-17F0-5B7F-824A4236D43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6" creationId="{08BF598B-96F3-17D3-6DBA-A98B7D09468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7" creationId="{54CB1F7C-4B62-1168-C48F-8C924466772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8" creationId="{2981646E-7BD0-ED0A-E81D-143496B0211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59" creationId="{734982AE-FFDD-7A2D-7DCE-CD74D73C00A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0" creationId="{84926CE4-7D49-CFC8-7C37-40B797ABEFC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1" creationId="{09BC5C1A-9289-3B85-FDE2-C093441930A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2" creationId="{64D979A2-8A5B-EC85-14A2-D0DE255638E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3" creationId="{96E894A6-7034-CCB9-B523-36BC1DE6820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4" creationId="{C6771C4B-75B4-6B8F-68B7-7FDE4351A8F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7" creationId="{B11EE22B-400F-2B7B-358C-0031B4074C0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8" creationId="{2D3F5FC2-6B36-46DC-A944-CC47729EB1C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69" creationId="{1DFCB858-7355-DA08-F67C-C41901C1837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1" creationId="{F01476D4-4689-ADE2-482A-90FFBDC4CC93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2" creationId="{99C958C3-51F6-12C9-8EE5-85CA8F0FCF2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4" creationId="{F73D177F-17F8-0EF7-94A6-D084E1B3EFF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5" creationId="{8FD39CFF-409B-C30F-6149-0854355DC38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6" creationId="{BF7F29FF-5C4A-EBF4-1D56-231D718F186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7" creationId="{B09C664B-D1EC-BC44-466B-59826C70341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79" creationId="{4938AD6B-3826-CAB8-C629-27A3E961779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0" creationId="{0F81E5E3-1F12-2C7B-88B7-4BE757F22C9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1" creationId="{21562938-622E-4E65-ADED-D696AE0C828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2" creationId="{046F72D3-F5DA-647C-DDD1-083BBAEF07B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5" creationId="{279A099D-4546-4F0D-892D-496DBFF9D66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6" creationId="{FB126E09-48E9-6994-C5B5-9102F95496A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8" creationId="{A5664C53-9D6B-AA1A-B010-53B73EC9110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89" creationId="{96A0DFA6-0BC5-C793-BE68-EEC32FB8AA7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1" creationId="{9BB5C0FB-34A2-B6FF-C1C7-15CD890C350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3" creationId="{BC6A1266-E751-78A8-E5C3-D3439934172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4" creationId="{0EA6220F-F7E7-EEE5-43DA-5F11C87E28D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5" creationId="{F0D27CA1-B6CD-14CD-7986-8D350653174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6" creationId="{24D1FEBE-BD6D-852A-9B85-579337D41BD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7" creationId="{DCD78AEC-ED98-CAD5-63CE-90FAE813FD7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199" creationId="{28D397B2-F387-34C8-D21F-3500874B34E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0" creationId="{873A399A-756E-3F67-1903-7D1DD3A3880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1" creationId="{A9DE9CFC-A4A2-443D-2CD4-0381368334A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2" creationId="{CA7AD9D6-028E-E3EF-DE77-7EA7F5D7165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3" creationId="{2EEB012C-6198-BCE4-6114-770EA88D864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4" creationId="{14787466-8BA9-DDF2-C205-17AAD7317F9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5" creationId="{7EE3F1C8-AC05-45D8-4834-CAE48C161AF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6" creationId="{EC43D61D-094A-4E3B-CC34-60B0B61167E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7" creationId="{EF3342EE-B306-7248-91B3-DFD632ABE88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8" creationId="{40258152-5F38-BD40-8664-D05EB6315BC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09" creationId="{3F4F7709-5608-FDD4-59BB-D272D0F82B3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0" creationId="{3B3C5FB8-AE62-CEF4-59D2-45DFBC37EAF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1" creationId="{08F585AD-C2C9-026E-ED9A-1C301F41CC6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2" creationId="{B57E2B57-817B-76A6-4695-FA39DBEDA71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5" creationId="{DE318D88-CB6E-1FAB-E18B-193EC7F1FA9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6" creationId="{77174515-3E1E-4572-ADB8-668B17D1135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7" creationId="{6CB34B68-C9AF-784B-FEB0-9F966FF0601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18" creationId="{C59AE79E-648A-60DB-0840-95D4D9AC566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20" creationId="{AAE24320-0B89-465D-E75A-4AF268142FD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21" creationId="{ADD3450C-79B1-7664-5B62-7BD2172D903F}"/>
          </ac:inkMkLst>
        </pc:inkChg>
        <pc:inkChg chg="add mod">
          <ac:chgData name="Branislav Vrana" userId="7b2a6d85-e3fe-4c9e-b59a-94d1f1024111" providerId="ADAL" clId="{394D29F8-77A9-41A4-943C-B6C615A839CB}" dt="2022-08-23T14:09:45.247" v="340"/>
          <ac:inkMkLst>
            <pc:docMk/>
            <pc:sldMk cId="1456950192" sldId="258"/>
            <ac:inkMk id="223" creationId="{7DA79DD1-70A4-EC8D-A99C-886C6206DB5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25" creationId="{7DDDA819-FAEC-34DA-CB3D-F98F53C8952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26" creationId="{B7BA5729-C996-64A0-BCF8-845FF60FDA7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27" creationId="{2CF1C259-6239-2EF6-EEB2-44B7CD4A6BB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28" creationId="{67F01DB3-6EE8-33F5-A356-255AB6AF146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0" creationId="{8779CF59-30DB-0111-A564-87D7C5F1067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1" creationId="{B4B12539-5591-80C6-504A-2E4C3A8F921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2" creationId="{688433E4-2A45-E169-5B95-4BDA091AFA5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5" creationId="{0317F4EB-1E21-76C9-3F54-E490034E32A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6" creationId="{521D3F42-44F9-39E2-887B-73EE3E92D53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7" creationId="{493136FC-3C11-270E-6A43-18DF4A4015E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8" creationId="{BC3B3DBC-FE13-BF34-E04B-890DE15B0AF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39" creationId="{3EDC68A7-CA63-B089-7C22-196CD004464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0" creationId="{9252AA70-3332-9527-6BB6-AA53829798A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2" creationId="{CA14CB33-12D0-89DE-4B7D-E3E07CDFD87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3" creationId="{3C4F42B0-A641-A9BE-F2FC-01B27CA4362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4" creationId="{D20A3E0A-D9BE-D176-F8E2-D6837A12F4F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5" creationId="{28CC0C7F-7441-2EE3-46AA-6E3550536A1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6" creationId="{897BA0BD-D864-416A-1A0C-3425BB10C33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47" creationId="{970484C8-3701-6C9B-DE43-37A990AE7419}"/>
          </ac:inkMkLst>
        </pc:inkChg>
        <pc:inkChg chg="add mod">
          <ac:chgData name="Branislav Vrana" userId="7b2a6d85-e3fe-4c9e-b59a-94d1f1024111" providerId="ADAL" clId="{394D29F8-77A9-41A4-943C-B6C615A839CB}" dt="2022-08-23T14:08:11.596" v="258"/>
          <ac:inkMkLst>
            <pc:docMk/>
            <pc:sldMk cId="1456950192" sldId="258"/>
            <ac:inkMk id="250" creationId="{81F78828-E1D7-8BE4-1D31-E500010BED7D}"/>
          </ac:inkMkLst>
        </pc:inkChg>
        <pc:inkChg chg="add mod">
          <ac:chgData name="Branislav Vrana" userId="7b2a6d85-e3fe-4c9e-b59a-94d1f1024111" providerId="ADAL" clId="{394D29F8-77A9-41A4-943C-B6C615A839CB}" dt="2022-08-23T14:08:11.596" v="258"/>
          <ac:inkMkLst>
            <pc:docMk/>
            <pc:sldMk cId="1456950192" sldId="258"/>
            <ac:inkMk id="251" creationId="{ED3ADDAB-BE19-1805-8A10-CFEC7A012274}"/>
          </ac:inkMkLst>
        </pc:inkChg>
        <pc:inkChg chg="add mod">
          <ac:chgData name="Branislav Vrana" userId="7b2a6d85-e3fe-4c9e-b59a-94d1f1024111" providerId="ADAL" clId="{394D29F8-77A9-41A4-943C-B6C615A839CB}" dt="2022-08-23T14:08:11.596" v="258"/>
          <ac:inkMkLst>
            <pc:docMk/>
            <pc:sldMk cId="1456950192" sldId="258"/>
            <ac:inkMk id="252" creationId="{E63FE177-7BF3-D8C4-6DDC-7F0482E4A28A}"/>
          </ac:inkMkLst>
        </pc:inkChg>
        <pc:inkChg chg="add mod">
          <ac:chgData name="Branislav Vrana" userId="7b2a6d85-e3fe-4c9e-b59a-94d1f1024111" providerId="ADAL" clId="{394D29F8-77A9-41A4-943C-B6C615A839CB}" dt="2022-08-23T14:08:11.596" v="258"/>
          <ac:inkMkLst>
            <pc:docMk/>
            <pc:sldMk cId="1456950192" sldId="258"/>
            <ac:inkMk id="253" creationId="{2DBD2570-C7D0-9354-D01A-FA6254AB247A}"/>
          </ac:inkMkLst>
        </pc:inkChg>
        <pc:inkChg chg="add mod">
          <ac:chgData name="Branislav Vrana" userId="7b2a6d85-e3fe-4c9e-b59a-94d1f1024111" providerId="ADAL" clId="{394D29F8-77A9-41A4-943C-B6C615A839CB}" dt="2022-08-23T14:08:11.596" v="258"/>
          <ac:inkMkLst>
            <pc:docMk/>
            <pc:sldMk cId="1456950192" sldId="258"/>
            <ac:inkMk id="254" creationId="{A53CA4A2-5FA5-3B44-9450-8C17D57B13A5}"/>
          </ac:inkMkLst>
        </pc:inkChg>
        <pc:inkChg chg="add mod">
          <ac:chgData name="Branislav Vrana" userId="7b2a6d85-e3fe-4c9e-b59a-94d1f1024111" providerId="ADAL" clId="{394D29F8-77A9-41A4-943C-B6C615A839CB}" dt="2022-08-23T14:08:11.596" v="258"/>
          <ac:inkMkLst>
            <pc:docMk/>
            <pc:sldMk cId="1456950192" sldId="258"/>
            <ac:inkMk id="256" creationId="{DB13E433-D7B7-3469-67DF-A9E9260B0DAB}"/>
          </ac:inkMkLst>
        </pc:inkChg>
        <pc:inkChg chg="add mod">
          <ac:chgData name="Branislav Vrana" userId="7b2a6d85-e3fe-4c9e-b59a-94d1f1024111" providerId="ADAL" clId="{394D29F8-77A9-41A4-943C-B6C615A839CB}" dt="2022-08-23T14:08:14.669" v="264"/>
          <ac:inkMkLst>
            <pc:docMk/>
            <pc:sldMk cId="1456950192" sldId="258"/>
            <ac:inkMk id="258" creationId="{FF206A93-9A9C-F6EC-EDD2-B72DAB74BF31}"/>
          </ac:inkMkLst>
        </pc:inkChg>
        <pc:inkChg chg="add mod">
          <ac:chgData name="Branislav Vrana" userId="7b2a6d85-e3fe-4c9e-b59a-94d1f1024111" providerId="ADAL" clId="{394D29F8-77A9-41A4-943C-B6C615A839CB}" dt="2022-08-23T14:08:14.669" v="264"/>
          <ac:inkMkLst>
            <pc:docMk/>
            <pc:sldMk cId="1456950192" sldId="258"/>
            <ac:inkMk id="259" creationId="{AEDDFE85-BF46-175E-355A-3EF82C90B49E}"/>
          </ac:inkMkLst>
        </pc:inkChg>
        <pc:inkChg chg="add mod">
          <ac:chgData name="Branislav Vrana" userId="7b2a6d85-e3fe-4c9e-b59a-94d1f1024111" providerId="ADAL" clId="{394D29F8-77A9-41A4-943C-B6C615A839CB}" dt="2022-08-23T14:08:14.669" v="264"/>
          <ac:inkMkLst>
            <pc:docMk/>
            <pc:sldMk cId="1456950192" sldId="258"/>
            <ac:inkMk id="260" creationId="{C80B0206-0372-237F-5EFE-AD6EBFFE0636}"/>
          </ac:inkMkLst>
        </pc:inkChg>
        <pc:inkChg chg="add mod">
          <ac:chgData name="Branislav Vrana" userId="7b2a6d85-e3fe-4c9e-b59a-94d1f1024111" providerId="ADAL" clId="{394D29F8-77A9-41A4-943C-B6C615A839CB}" dt="2022-08-23T14:08:14.669" v="264"/>
          <ac:inkMkLst>
            <pc:docMk/>
            <pc:sldMk cId="1456950192" sldId="258"/>
            <ac:inkMk id="261" creationId="{F91DCC60-2D5A-1D07-5C6B-1B1BADB7A57E}"/>
          </ac:inkMkLst>
        </pc:inkChg>
        <pc:inkChg chg="add mod">
          <ac:chgData name="Branislav Vrana" userId="7b2a6d85-e3fe-4c9e-b59a-94d1f1024111" providerId="ADAL" clId="{394D29F8-77A9-41A4-943C-B6C615A839CB}" dt="2022-08-23T14:08:14.669" v="264"/>
          <ac:inkMkLst>
            <pc:docMk/>
            <pc:sldMk cId="1456950192" sldId="258"/>
            <ac:inkMk id="262" creationId="{DBC340CB-5596-9096-E709-31C8F17DCE06}"/>
          </ac:inkMkLst>
        </pc:inkChg>
        <pc:inkChg chg="add mod">
          <ac:chgData name="Branislav Vrana" userId="7b2a6d85-e3fe-4c9e-b59a-94d1f1024111" providerId="ADAL" clId="{394D29F8-77A9-41A4-943C-B6C615A839CB}" dt="2022-08-23T14:08:43.668" v="269"/>
          <ac:inkMkLst>
            <pc:docMk/>
            <pc:sldMk cId="1456950192" sldId="258"/>
            <ac:inkMk id="264" creationId="{6593E564-D98F-C2E0-9619-3CB291F4BAE6}"/>
          </ac:inkMkLst>
        </pc:inkChg>
        <pc:inkChg chg="add mod">
          <ac:chgData name="Branislav Vrana" userId="7b2a6d85-e3fe-4c9e-b59a-94d1f1024111" providerId="ADAL" clId="{394D29F8-77A9-41A4-943C-B6C615A839CB}" dt="2022-08-23T14:08:43.668" v="269"/>
          <ac:inkMkLst>
            <pc:docMk/>
            <pc:sldMk cId="1456950192" sldId="258"/>
            <ac:inkMk id="265" creationId="{F4A9C2C5-80CF-08A1-C924-2042DC4EE15E}"/>
          </ac:inkMkLst>
        </pc:inkChg>
        <pc:inkChg chg="add mod">
          <ac:chgData name="Branislav Vrana" userId="7b2a6d85-e3fe-4c9e-b59a-94d1f1024111" providerId="ADAL" clId="{394D29F8-77A9-41A4-943C-B6C615A839CB}" dt="2022-08-23T14:08:43.668" v="269"/>
          <ac:inkMkLst>
            <pc:docMk/>
            <pc:sldMk cId="1456950192" sldId="258"/>
            <ac:inkMk id="266" creationId="{AE71ECA4-E93D-263C-0946-C28C26990389}"/>
          </ac:inkMkLst>
        </pc:inkChg>
        <pc:inkChg chg="add mod">
          <ac:chgData name="Branislav Vrana" userId="7b2a6d85-e3fe-4c9e-b59a-94d1f1024111" providerId="ADAL" clId="{394D29F8-77A9-41A4-943C-B6C615A839CB}" dt="2022-08-23T14:08:43.668" v="269"/>
          <ac:inkMkLst>
            <pc:docMk/>
            <pc:sldMk cId="1456950192" sldId="258"/>
            <ac:inkMk id="267" creationId="{2C293260-BB46-AEA5-5FE5-0346257AFE79}"/>
          </ac:inkMkLst>
        </pc:inkChg>
        <pc:inkChg chg="add del mod">
          <ac:chgData name="Branislav Vrana" userId="7b2a6d85-e3fe-4c9e-b59a-94d1f1024111" providerId="ADAL" clId="{394D29F8-77A9-41A4-943C-B6C615A839CB}" dt="2022-08-23T14:12:31.630" v="375"/>
          <ac:inkMkLst>
            <pc:docMk/>
            <pc:sldMk cId="1456950192" sldId="258"/>
            <ac:inkMk id="270" creationId="{E8ED49A6-72CE-FAAB-B6C2-175C51C22E16}"/>
          </ac:inkMkLst>
        </pc:inkChg>
        <pc:inkChg chg="add del mod">
          <ac:chgData name="Branislav Vrana" userId="7b2a6d85-e3fe-4c9e-b59a-94d1f1024111" providerId="ADAL" clId="{394D29F8-77A9-41A4-943C-B6C615A839CB}" dt="2022-08-23T14:08:54.186" v="278"/>
          <ac:inkMkLst>
            <pc:docMk/>
            <pc:sldMk cId="1456950192" sldId="258"/>
            <ac:inkMk id="271" creationId="{6CE13E82-E823-753B-7084-A08EF1188C5E}"/>
          </ac:inkMkLst>
        </pc:inkChg>
        <pc:inkChg chg="add del mod">
          <ac:chgData name="Branislav Vrana" userId="7b2a6d85-e3fe-4c9e-b59a-94d1f1024111" providerId="ADAL" clId="{394D29F8-77A9-41A4-943C-B6C615A839CB}" dt="2022-08-23T14:08:54.186" v="281"/>
          <ac:inkMkLst>
            <pc:docMk/>
            <pc:sldMk cId="1456950192" sldId="258"/>
            <ac:inkMk id="272" creationId="{5EDB3ABA-5DE9-D861-89F9-6A8A4523EF3B}"/>
          </ac:inkMkLst>
        </pc:inkChg>
        <pc:inkChg chg="add del mod">
          <ac:chgData name="Branislav Vrana" userId="7b2a6d85-e3fe-4c9e-b59a-94d1f1024111" providerId="ADAL" clId="{394D29F8-77A9-41A4-943C-B6C615A839CB}" dt="2022-08-23T14:08:54.186" v="280"/>
          <ac:inkMkLst>
            <pc:docMk/>
            <pc:sldMk cId="1456950192" sldId="258"/>
            <ac:inkMk id="273" creationId="{D17AA1C4-3A13-62E7-EB94-EA049CD5F703}"/>
          </ac:inkMkLst>
        </pc:inkChg>
        <pc:inkChg chg="add del mod">
          <ac:chgData name="Branislav Vrana" userId="7b2a6d85-e3fe-4c9e-b59a-94d1f1024111" providerId="ADAL" clId="{394D29F8-77A9-41A4-943C-B6C615A839CB}" dt="2022-08-23T14:08:54.186" v="282"/>
          <ac:inkMkLst>
            <pc:docMk/>
            <pc:sldMk cId="1456950192" sldId="258"/>
            <ac:inkMk id="274" creationId="{81C8CB92-64F5-3B7D-F4FB-2088E1241BE0}"/>
          </ac:inkMkLst>
        </pc:inkChg>
        <pc:inkChg chg="add mod">
          <ac:chgData name="Branislav Vrana" userId="7b2a6d85-e3fe-4c9e-b59a-94d1f1024111" providerId="ADAL" clId="{394D29F8-77A9-41A4-943C-B6C615A839CB}" dt="2022-08-23T14:12:31.630" v="375"/>
          <ac:inkMkLst>
            <pc:docMk/>
            <pc:sldMk cId="1456950192" sldId="258"/>
            <ac:inkMk id="275" creationId="{9C143093-B339-4774-24B6-79DA6302F6AC}"/>
          </ac:inkMkLst>
        </pc:inkChg>
        <pc:inkChg chg="add del">
          <ac:chgData name="Branislav Vrana" userId="7b2a6d85-e3fe-4c9e-b59a-94d1f1024111" providerId="ADAL" clId="{394D29F8-77A9-41A4-943C-B6C615A839CB}" dt="2022-08-23T14:08:54.186" v="279"/>
          <ac:inkMkLst>
            <pc:docMk/>
            <pc:sldMk cId="1456950192" sldId="258"/>
            <ac:inkMk id="277" creationId="{61272396-0AB8-D619-855C-AF68A3A99A9B}"/>
          </ac:inkMkLst>
        </pc:inkChg>
        <pc:inkChg chg="add del mod">
          <ac:chgData name="Branislav Vrana" userId="7b2a6d85-e3fe-4c9e-b59a-94d1f1024111" providerId="ADAL" clId="{394D29F8-77A9-41A4-943C-B6C615A839CB}" dt="2022-08-23T14:12:31.631" v="376"/>
          <ac:inkMkLst>
            <pc:docMk/>
            <pc:sldMk cId="1456950192" sldId="258"/>
            <ac:inkMk id="278" creationId="{65716EB9-B79F-1117-D821-9B333C2FAC7F}"/>
          </ac:inkMkLst>
        </pc:inkChg>
        <pc:inkChg chg="add del mod">
          <ac:chgData name="Branislav Vrana" userId="7b2a6d85-e3fe-4c9e-b59a-94d1f1024111" providerId="ADAL" clId="{394D29F8-77A9-41A4-943C-B6C615A839CB}" dt="2022-08-23T14:12:31.631" v="377"/>
          <ac:inkMkLst>
            <pc:docMk/>
            <pc:sldMk cId="1456950192" sldId="258"/>
            <ac:inkMk id="279" creationId="{B13886F8-0EF7-F79F-B9CE-41E0D8684203}"/>
          </ac:inkMkLst>
        </pc:inkChg>
        <pc:inkChg chg="add del mod">
          <ac:chgData name="Branislav Vrana" userId="7b2a6d85-e3fe-4c9e-b59a-94d1f1024111" providerId="ADAL" clId="{394D29F8-77A9-41A4-943C-B6C615A839CB}" dt="2022-08-23T14:12:33.806" v="381"/>
          <ac:inkMkLst>
            <pc:docMk/>
            <pc:sldMk cId="1456950192" sldId="258"/>
            <ac:inkMk id="281" creationId="{E1B9E4B1-68A0-FBFA-3FB5-00FDD6F5DA9C}"/>
          </ac:inkMkLst>
        </pc:inkChg>
        <pc:inkChg chg="add del mod">
          <ac:chgData name="Branislav Vrana" userId="7b2a6d85-e3fe-4c9e-b59a-94d1f1024111" providerId="ADAL" clId="{394D29F8-77A9-41A4-943C-B6C615A839CB}" dt="2022-08-23T14:12:33.806" v="383"/>
          <ac:inkMkLst>
            <pc:docMk/>
            <pc:sldMk cId="1456950192" sldId="258"/>
            <ac:inkMk id="282" creationId="{55A51FBF-41EC-8C99-0C7C-A29DE54B6224}"/>
          </ac:inkMkLst>
        </pc:inkChg>
        <pc:inkChg chg="add del mod">
          <ac:chgData name="Branislav Vrana" userId="7b2a6d85-e3fe-4c9e-b59a-94d1f1024111" providerId="ADAL" clId="{394D29F8-77A9-41A4-943C-B6C615A839CB}" dt="2022-08-23T14:12:33.805" v="378"/>
          <ac:inkMkLst>
            <pc:docMk/>
            <pc:sldMk cId="1456950192" sldId="258"/>
            <ac:inkMk id="283" creationId="{F63D37BF-45F7-181D-3B5D-D147C54C5BDF}"/>
          </ac:inkMkLst>
        </pc:inkChg>
        <pc:inkChg chg="add del mod">
          <ac:chgData name="Branislav Vrana" userId="7b2a6d85-e3fe-4c9e-b59a-94d1f1024111" providerId="ADAL" clId="{394D29F8-77A9-41A4-943C-B6C615A839CB}" dt="2022-08-23T14:12:33.806" v="382"/>
          <ac:inkMkLst>
            <pc:docMk/>
            <pc:sldMk cId="1456950192" sldId="258"/>
            <ac:inkMk id="284" creationId="{55263A57-4AE4-2735-08A4-1E33F754F2F4}"/>
          </ac:inkMkLst>
        </pc:inkChg>
        <pc:inkChg chg="add del mod">
          <ac:chgData name="Branislav Vrana" userId="7b2a6d85-e3fe-4c9e-b59a-94d1f1024111" providerId="ADAL" clId="{394D29F8-77A9-41A4-943C-B6C615A839CB}" dt="2022-08-23T14:12:33.806" v="379"/>
          <ac:inkMkLst>
            <pc:docMk/>
            <pc:sldMk cId="1456950192" sldId="258"/>
            <ac:inkMk id="285" creationId="{E247E6B6-2696-C1A2-61F2-55CF1E2DAD8F}"/>
          </ac:inkMkLst>
        </pc:inkChg>
        <pc:inkChg chg="add del mod">
          <ac:chgData name="Branislav Vrana" userId="7b2a6d85-e3fe-4c9e-b59a-94d1f1024111" providerId="ADAL" clId="{394D29F8-77A9-41A4-943C-B6C615A839CB}" dt="2022-08-23T14:12:33.806" v="380"/>
          <ac:inkMkLst>
            <pc:docMk/>
            <pc:sldMk cId="1456950192" sldId="258"/>
            <ac:inkMk id="286" creationId="{7BD49CCF-FF15-796D-2F58-29CC7C21999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88" creationId="{0652C6AD-43AA-F8E4-D3C2-469B2F43EFD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89" creationId="{DB5BE306-4E21-87D4-D292-57DD99973A7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90" creationId="{2162EB76-5706-FCBC-7A3B-ADDFE97D240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91" creationId="{F8352650-72C3-091C-B0C6-8EC5B206D7C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92" creationId="{8A1B0A77-5751-2A19-A0C6-9BA695EEABC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93" creationId="{DD885D83-8791-FB8D-A246-C0F305D7DD4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294" creationId="{E171E37B-8B97-2FF2-9BA3-7C5A79E9B411}"/>
          </ac:inkMkLst>
        </pc:inkChg>
        <pc:inkChg chg="add del mod">
          <ac:chgData name="Branislav Vrana" userId="7b2a6d85-e3fe-4c9e-b59a-94d1f1024111" providerId="ADAL" clId="{394D29F8-77A9-41A4-943C-B6C615A839CB}" dt="2022-08-23T14:09:31.139" v="309"/>
          <ac:inkMkLst>
            <pc:docMk/>
            <pc:sldMk cId="1456950192" sldId="258"/>
            <ac:inkMk id="296" creationId="{0DDB2011-FE11-98F4-27EE-0901AF736F2F}"/>
          </ac:inkMkLst>
        </pc:inkChg>
        <pc:inkChg chg="add del mod">
          <ac:chgData name="Branislav Vrana" userId="7b2a6d85-e3fe-4c9e-b59a-94d1f1024111" providerId="ADAL" clId="{394D29F8-77A9-41A4-943C-B6C615A839CB}" dt="2022-08-23T14:09:31.139" v="310"/>
          <ac:inkMkLst>
            <pc:docMk/>
            <pc:sldMk cId="1456950192" sldId="258"/>
            <ac:inkMk id="297" creationId="{D7FD5817-1C94-D81D-B5DE-7EAE5FAABF7F}"/>
          </ac:inkMkLst>
        </pc:inkChg>
        <pc:inkChg chg="add del mod">
          <ac:chgData name="Branislav Vrana" userId="7b2a6d85-e3fe-4c9e-b59a-94d1f1024111" providerId="ADAL" clId="{394D29F8-77A9-41A4-943C-B6C615A839CB}" dt="2022-08-23T14:09:31.137" v="308"/>
          <ac:inkMkLst>
            <pc:docMk/>
            <pc:sldMk cId="1456950192" sldId="258"/>
            <ac:inkMk id="298" creationId="{F6C78A3D-5357-DC52-77F6-25B41EADFD13}"/>
          </ac:inkMkLst>
        </pc:inkChg>
        <pc:inkChg chg="add del mod">
          <ac:chgData name="Branislav Vrana" userId="7b2a6d85-e3fe-4c9e-b59a-94d1f1024111" providerId="ADAL" clId="{394D29F8-77A9-41A4-943C-B6C615A839CB}" dt="2022-08-23T14:09:31.139" v="311"/>
          <ac:inkMkLst>
            <pc:docMk/>
            <pc:sldMk cId="1456950192" sldId="258"/>
            <ac:inkMk id="299" creationId="{D1A7D114-340E-E9C3-2CAD-96CD71F10844}"/>
          </ac:inkMkLst>
        </pc:inkChg>
        <pc:inkChg chg="add del mod">
          <ac:chgData name="Branislav Vrana" userId="7b2a6d85-e3fe-4c9e-b59a-94d1f1024111" providerId="ADAL" clId="{394D29F8-77A9-41A4-943C-B6C615A839CB}" dt="2022-08-23T14:09:31.139" v="312"/>
          <ac:inkMkLst>
            <pc:docMk/>
            <pc:sldMk cId="1456950192" sldId="258"/>
            <ac:inkMk id="300" creationId="{B070DD77-875A-947C-B8C2-313F72F850B0}"/>
          </ac:inkMkLst>
        </pc:inkChg>
        <pc:inkChg chg="add del mod">
          <ac:chgData name="Branislav Vrana" userId="7b2a6d85-e3fe-4c9e-b59a-94d1f1024111" providerId="ADAL" clId="{394D29F8-77A9-41A4-943C-B6C615A839CB}" dt="2022-08-23T14:09:31.139" v="313"/>
          <ac:inkMkLst>
            <pc:docMk/>
            <pc:sldMk cId="1456950192" sldId="258"/>
            <ac:inkMk id="301" creationId="{62A0C45F-C487-690B-682B-6B8BDB3D57E3}"/>
          </ac:inkMkLst>
        </pc:inkChg>
        <pc:inkChg chg="add del mod">
          <ac:chgData name="Branislav Vrana" userId="7b2a6d85-e3fe-4c9e-b59a-94d1f1024111" providerId="ADAL" clId="{394D29F8-77A9-41A4-943C-B6C615A839CB}" dt="2022-08-23T14:13:47.359" v="423"/>
          <ac:inkMkLst>
            <pc:docMk/>
            <pc:sldMk cId="1456950192" sldId="258"/>
            <ac:inkMk id="303" creationId="{9F749284-02C3-E9E8-AE16-13FE87FF847A}"/>
          </ac:inkMkLst>
        </pc:inkChg>
        <pc:inkChg chg="add del mod">
          <ac:chgData name="Branislav Vrana" userId="7b2a6d85-e3fe-4c9e-b59a-94d1f1024111" providerId="ADAL" clId="{394D29F8-77A9-41A4-943C-B6C615A839CB}" dt="2022-08-23T14:13:47.361" v="425"/>
          <ac:inkMkLst>
            <pc:docMk/>
            <pc:sldMk cId="1456950192" sldId="258"/>
            <ac:inkMk id="304" creationId="{BE1A2922-6723-0394-4A11-6655567FAFD3}"/>
          </ac:inkMkLst>
        </pc:inkChg>
        <pc:inkChg chg="add del mod">
          <ac:chgData name="Branislav Vrana" userId="7b2a6d85-e3fe-4c9e-b59a-94d1f1024111" providerId="ADAL" clId="{394D29F8-77A9-41A4-943C-B6C615A839CB}" dt="2022-08-23T14:13:47.359" v="424"/>
          <ac:inkMkLst>
            <pc:docMk/>
            <pc:sldMk cId="1456950192" sldId="258"/>
            <ac:inkMk id="305" creationId="{64EACDF4-C671-517F-11A2-63A5DF97152F}"/>
          </ac:inkMkLst>
        </pc:inkChg>
        <pc:inkChg chg="add del mod">
          <ac:chgData name="Branislav Vrana" userId="7b2a6d85-e3fe-4c9e-b59a-94d1f1024111" providerId="ADAL" clId="{394D29F8-77A9-41A4-943C-B6C615A839CB}" dt="2022-08-23T14:13:47.361" v="426"/>
          <ac:inkMkLst>
            <pc:docMk/>
            <pc:sldMk cId="1456950192" sldId="258"/>
            <ac:inkMk id="306" creationId="{4EEE105B-B7F5-0ECC-4307-C9FD618400C8}"/>
          </ac:inkMkLst>
        </pc:inkChg>
        <pc:inkChg chg="add del">
          <ac:chgData name="Branislav Vrana" userId="7b2a6d85-e3fe-4c9e-b59a-94d1f1024111" providerId="ADAL" clId="{394D29F8-77A9-41A4-943C-B6C615A839CB}" dt="2022-08-23T14:09:40.686" v="324"/>
          <ac:inkMkLst>
            <pc:docMk/>
            <pc:sldMk cId="1456950192" sldId="258"/>
            <ac:inkMk id="308" creationId="{D5A8F1CD-EE14-8002-D3D9-79E769D6556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09" creationId="{29903186-097A-F85A-0773-1697CF1D2F5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0" creationId="{F6991CC4-B567-633F-27DF-105268F2EC2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1" creationId="{3973644C-4184-DA1C-2715-56B33687853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2" creationId="{C843BA48-0E7E-659D-BD08-7881BABB8A2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3" creationId="{9ACD8F1F-D72E-3EAC-26CB-8E701389E83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4" creationId="{C10E0790-1CAE-8CF7-3523-461F28C9122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5" creationId="{C56F1AD7-8770-A48C-C2C2-B3F996DA316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16" creationId="{16414B1C-9E55-A28A-042C-1FB33FB377D2}"/>
          </ac:inkMkLst>
        </pc:inkChg>
        <pc:inkChg chg="add del mod">
          <ac:chgData name="Branislav Vrana" userId="7b2a6d85-e3fe-4c9e-b59a-94d1f1024111" providerId="ADAL" clId="{394D29F8-77A9-41A4-943C-B6C615A839CB}" dt="2022-08-23T14:13:36.904" v="401"/>
          <ac:inkMkLst>
            <pc:docMk/>
            <pc:sldMk cId="1456950192" sldId="258"/>
            <ac:inkMk id="319" creationId="{EBDFCC1B-C91E-F222-1B61-3268F613B2FE}"/>
          </ac:inkMkLst>
        </pc:inkChg>
        <pc:inkChg chg="add del">
          <ac:chgData name="Branislav Vrana" userId="7b2a6d85-e3fe-4c9e-b59a-94d1f1024111" providerId="ADAL" clId="{394D29F8-77A9-41A4-943C-B6C615A839CB}" dt="2022-08-23T14:10:06.567" v="343"/>
          <ac:inkMkLst>
            <pc:docMk/>
            <pc:sldMk cId="1456950192" sldId="258"/>
            <ac:inkMk id="320" creationId="{3DF3E4A3-A88A-1E3F-2267-377048CB5B1D}"/>
          </ac:inkMkLst>
        </pc:inkChg>
        <pc:inkChg chg="add del mod">
          <ac:chgData name="Branislav Vrana" userId="7b2a6d85-e3fe-4c9e-b59a-94d1f1024111" providerId="ADAL" clId="{394D29F8-77A9-41A4-943C-B6C615A839CB}" dt="2022-08-23T14:13:36.904" v="403"/>
          <ac:inkMkLst>
            <pc:docMk/>
            <pc:sldMk cId="1456950192" sldId="258"/>
            <ac:inkMk id="321" creationId="{BFB82B24-CA31-B552-26F3-7A8626D3C255}"/>
          </ac:inkMkLst>
        </pc:inkChg>
        <pc:inkChg chg="add del mod">
          <ac:chgData name="Branislav Vrana" userId="7b2a6d85-e3fe-4c9e-b59a-94d1f1024111" providerId="ADAL" clId="{394D29F8-77A9-41A4-943C-B6C615A839CB}" dt="2022-08-23T14:13:36.903" v="398"/>
          <ac:inkMkLst>
            <pc:docMk/>
            <pc:sldMk cId="1456950192" sldId="258"/>
            <ac:inkMk id="322" creationId="{D90D4704-2A95-70F8-0A7D-AC6A450FB2EA}"/>
          </ac:inkMkLst>
        </pc:inkChg>
        <pc:inkChg chg="add del mod">
          <ac:chgData name="Branislav Vrana" userId="7b2a6d85-e3fe-4c9e-b59a-94d1f1024111" providerId="ADAL" clId="{394D29F8-77A9-41A4-943C-B6C615A839CB}" dt="2022-08-23T14:13:36.903" v="400"/>
          <ac:inkMkLst>
            <pc:docMk/>
            <pc:sldMk cId="1456950192" sldId="258"/>
            <ac:inkMk id="323" creationId="{9160FCD6-3FCB-311C-54E9-940A631F53E7}"/>
          </ac:inkMkLst>
        </pc:inkChg>
        <pc:inkChg chg="add del mod">
          <ac:chgData name="Branislav Vrana" userId="7b2a6d85-e3fe-4c9e-b59a-94d1f1024111" providerId="ADAL" clId="{394D29F8-77A9-41A4-943C-B6C615A839CB}" dt="2022-08-23T14:13:36.903" v="399"/>
          <ac:inkMkLst>
            <pc:docMk/>
            <pc:sldMk cId="1456950192" sldId="258"/>
            <ac:inkMk id="325" creationId="{596C6024-1641-CFF0-6A0E-857E9AEA835A}"/>
          </ac:inkMkLst>
        </pc:inkChg>
        <pc:inkChg chg="add del mod">
          <ac:chgData name="Branislav Vrana" userId="7b2a6d85-e3fe-4c9e-b59a-94d1f1024111" providerId="ADAL" clId="{394D29F8-77A9-41A4-943C-B6C615A839CB}" dt="2022-08-23T14:13:36.904" v="402"/>
          <ac:inkMkLst>
            <pc:docMk/>
            <pc:sldMk cId="1456950192" sldId="258"/>
            <ac:inkMk id="326" creationId="{D02A76F5-4D8C-76E5-423F-B8BCF2F29F32}"/>
          </ac:inkMkLst>
        </pc:inkChg>
        <pc:inkChg chg="add del mod">
          <ac:chgData name="Branislav Vrana" userId="7b2a6d85-e3fe-4c9e-b59a-94d1f1024111" providerId="ADAL" clId="{394D29F8-77A9-41A4-943C-B6C615A839CB}" dt="2022-08-23T14:13:36.903" v="397"/>
          <ac:inkMkLst>
            <pc:docMk/>
            <pc:sldMk cId="1456950192" sldId="258"/>
            <ac:inkMk id="327" creationId="{3DC871BA-BA94-0BDD-53AB-B96EF7FC30EC}"/>
          </ac:inkMkLst>
        </pc:inkChg>
        <pc:inkChg chg="add del">
          <ac:chgData name="Branislav Vrana" userId="7b2a6d85-e3fe-4c9e-b59a-94d1f1024111" providerId="ADAL" clId="{394D29F8-77A9-41A4-943C-B6C615A839CB}" dt="2022-08-23T14:14:29.296" v="448"/>
          <ac:inkMkLst>
            <pc:docMk/>
            <pc:sldMk cId="1456950192" sldId="258"/>
            <ac:inkMk id="328" creationId="{E2ADBFAF-5C1B-E515-F1CE-318E1089B449}"/>
          </ac:inkMkLst>
        </pc:inkChg>
        <pc:inkChg chg="add del mod">
          <ac:chgData name="Branislav Vrana" userId="7b2a6d85-e3fe-4c9e-b59a-94d1f1024111" providerId="ADAL" clId="{394D29F8-77A9-41A4-943C-B6C615A839CB}" dt="2022-08-23T14:13:41.174" v="405"/>
          <ac:inkMkLst>
            <pc:docMk/>
            <pc:sldMk cId="1456950192" sldId="258"/>
            <ac:inkMk id="330" creationId="{3A31652E-6920-DA1A-769F-EB00B64706C0}"/>
          </ac:inkMkLst>
        </pc:inkChg>
        <pc:inkChg chg="add del mod">
          <ac:chgData name="Branislav Vrana" userId="7b2a6d85-e3fe-4c9e-b59a-94d1f1024111" providerId="ADAL" clId="{394D29F8-77A9-41A4-943C-B6C615A839CB}" dt="2022-08-23T14:13:41.174" v="409"/>
          <ac:inkMkLst>
            <pc:docMk/>
            <pc:sldMk cId="1456950192" sldId="258"/>
            <ac:inkMk id="331" creationId="{5FCF7513-1080-0232-5127-DA4DAC8DF35F}"/>
          </ac:inkMkLst>
        </pc:inkChg>
        <pc:inkChg chg="add del mod">
          <ac:chgData name="Branislav Vrana" userId="7b2a6d85-e3fe-4c9e-b59a-94d1f1024111" providerId="ADAL" clId="{394D29F8-77A9-41A4-943C-B6C615A839CB}" dt="2022-08-23T14:13:41.174" v="418"/>
          <ac:inkMkLst>
            <pc:docMk/>
            <pc:sldMk cId="1456950192" sldId="258"/>
            <ac:inkMk id="332" creationId="{4C24F819-FFAA-C2B0-C3ED-4B15ECE57B59}"/>
          </ac:inkMkLst>
        </pc:inkChg>
        <pc:inkChg chg="add del mod">
          <ac:chgData name="Branislav Vrana" userId="7b2a6d85-e3fe-4c9e-b59a-94d1f1024111" providerId="ADAL" clId="{394D29F8-77A9-41A4-943C-B6C615A839CB}" dt="2022-08-23T14:13:41.174" v="406"/>
          <ac:inkMkLst>
            <pc:docMk/>
            <pc:sldMk cId="1456950192" sldId="258"/>
            <ac:inkMk id="333" creationId="{AA3330CF-ADAF-38A6-125B-39209E8E1E50}"/>
          </ac:inkMkLst>
        </pc:inkChg>
        <pc:inkChg chg="add del mod">
          <ac:chgData name="Branislav Vrana" userId="7b2a6d85-e3fe-4c9e-b59a-94d1f1024111" providerId="ADAL" clId="{394D29F8-77A9-41A4-943C-B6C615A839CB}" dt="2022-08-23T14:13:41.174" v="414"/>
          <ac:inkMkLst>
            <pc:docMk/>
            <pc:sldMk cId="1456950192" sldId="258"/>
            <ac:inkMk id="334" creationId="{A108D97A-8C4A-C34A-0AB5-6B941ADCE7EB}"/>
          </ac:inkMkLst>
        </pc:inkChg>
        <pc:inkChg chg="add del mod">
          <ac:chgData name="Branislav Vrana" userId="7b2a6d85-e3fe-4c9e-b59a-94d1f1024111" providerId="ADAL" clId="{394D29F8-77A9-41A4-943C-B6C615A839CB}" dt="2022-08-23T14:13:41.174" v="420"/>
          <ac:inkMkLst>
            <pc:docMk/>
            <pc:sldMk cId="1456950192" sldId="258"/>
            <ac:inkMk id="335" creationId="{1265E0A9-FB2B-3CC9-07A9-B53A65916AB8}"/>
          </ac:inkMkLst>
        </pc:inkChg>
        <pc:inkChg chg="add del mod">
          <ac:chgData name="Branislav Vrana" userId="7b2a6d85-e3fe-4c9e-b59a-94d1f1024111" providerId="ADAL" clId="{394D29F8-77A9-41A4-943C-B6C615A839CB}" dt="2022-08-23T14:13:41.174" v="417"/>
          <ac:inkMkLst>
            <pc:docMk/>
            <pc:sldMk cId="1456950192" sldId="258"/>
            <ac:inkMk id="336" creationId="{75F880A5-3502-C22D-8EBB-7EBC6E3CE2CA}"/>
          </ac:inkMkLst>
        </pc:inkChg>
        <pc:inkChg chg="add del mod">
          <ac:chgData name="Branislav Vrana" userId="7b2a6d85-e3fe-4c9e-b59a-94d1f1024111" providerId="ADAL" clId="{394D29F8-77A9-41A4-943C-B6C615A839CB}" dt="2022-08-23T14:13:41.174" v="410"/>
          <ac:inkMkLst>
            <pc:docMk/>
            <pc:sldMk cId="1456950192" sldId="258"/>
            <ac:inkMk id="338" creationId="{0C233105-61DD-7D7E-D410-1449FB0966D6}"/>
          </ac:inkMkLst>
        </pc:inkChg>
        <pc:inkChg chg="add del mod">
          <ac:chgData name="Branislav Vrana" userId="7b2a6d85-e3fe-4c9e-b59a-94d1f1024111" providerId="ADAL" clId="{394D29F8-77A9-41A4-943C-B6C615A839CB}" dt="2022-08-23T14:13:41.174" v="408"/>
          <ac:inkMkLst>
            <pc:docMk/>
            <pc:sldMk cId="1456950192" sldId="258"/>
            <ac:inkMk id="339" creationId="{4D473CC4-E7A9-9C5E-D784-A3DE7055BCD5}"/>
          </ac:inkMkLst>
        </pc:inkChg>
        <pc:inkChg chg="add del mod">
          <ac:chgData name="Branislav Vrana" userId="7b2a6d85-e3fe-4c9e-b59a-94d1f1024111" providerId="ADAL" clId="{394D29F8-77A9-41A4-943C-B6C615A839CB}" dt="2022-08-23T14:13:41.174" v="411"/>
          <ac:inkMkLst>
            <pc:docMk/>
            <pc:sldMk cId="1456950192" sldId="258"/>
            <ac:inkMk id="340" creationId="{CBD0CDA3-F0C7-1076-BA41-5EFCF0D10016}"/>
          </ac:inkMkLst>
        </pc:inkChg>
        <pc:inkChg chg="add del mod">
          <ac:chgData name="Branislav Vrana" userId="7b2a6d85-e3fe-4c9e-b59a-94d1f1024111" providerId="ADAL" clId="{394D29F8-77A9-41A4-943C-B6C615A839CB}" dt="2022-08-23T14:13:41.174" v="415"/>
          <ac:inkMkLst>
            <pc:docMk/>
            <pc:sldMk cId="1456950192" sldId="258"/>
            <ac:inkMk id="341" creationId="{53AE383B-D768-1D71-24F8-D76BF6828D31}"/>
          </ac:inkMkLst>
        </pc:inkChg>
        <pc:inkChg chg="add del mod">
          <ac:chgData name="Branislav Vrana" userId="7b2a6d85-e3fe-4c9e-b59a-94d1f1024111" providerId="ADAL" clId="{394D29F8-77A9-41A4-943C-B6C615A839CB}" dt="2022-08-23T14:13:41.967" v="422"/>
          <ac:inkMkLst>
            <pc:docMk/>
            <pc:sldMk cId="1456950192" sldId="258"/>
            <ac:inkMk id="342" creationId="{D0FB21FD-4C0B-172B-9009-F5C2F7852402}"/>
          </ac:inkMkLst>
        </pc:inkChg>
        <pc:inkChg chg="add del mod">
          <ac:chgData name="Branislav Vrana" userId="7b2a6d85-e3fe-4c9e-b59a-94d1f1024111" providerId="ADAL" clId="{394D29F8-77A9-41A4-943C-B6C615A839CB}" dt="2022-08-23T14:13:41.174" v="412"/>
          <ac:inkMkLst>
            <pc:docMk/>
            <pc:sldMk cId="1456950192" sldId="258"/>
            <ac:inkMk id="343" creationId="{D0F52C35-5B17-20E5-A6EA-D9213B587134}"/>
          </ac:inkMkLst>
        </pc:inkChg>
        <pc:inkChg chg="add del mod">
          <ac:chgData name="Branislav Vrana" userId="7b2a6d85-e3fe-4c9e-b59a-94d1f1024111" providerId="ADAL" clId="{394D29F8-77A9-41A4-943C-B6C615A839CB}" dt="2022-08-23T14:13:41.174" v="421"/>
          <ac:inkMkLst>
            <pc:docMk/>
            <pc:sldMk cId="1456950192" sldId="258"/>
            <ac:inkMk id="344" creationId="{F83E4F76-28CD-0605-2EAA-DBAA9F909D24}"/>
          </ac:inkMkLst>
        </pc:inkChg>
        <pc:inkChg chg="add del mod">
          <ac:chgData name="Branislav Vrana" userId="7b2a6d85-e3fe-4c9e-b59a-94d1f1024111" providerId="ADAL" clId="{394D29F8-77A9-41A4-943C-B6C615A839CB}" dt="2022-08-23T14:13:41.174" v="416"/>
          <ac:inkMkLst>
            <pc:docMk/>
            <pc:sldMk cId="1456950192" sldId="258"/>
            <ac:inkMk id="345" creationId="{7AAFD762-5BA7-C890-5224-F80B5E901C65}"/>
          </ac:inkMkLst>
        </pc:inkChg>
        <pc:inkChg chg="add del mod">
          <ac:chgData name="Branislav Vrana" userId="7b2a6d85-e3fe-4c9e-b59a-94d1f1024111" providerId="ADAL" clId="{394D29F8-77A9-41A4-943C-B6C615A839CB}" dt="2022-08-23T14:13:41.174" v="413"/>
          <ac:inkMkLst>
            <pc:docMk/>
            <pc:sldMk cId="1456950192" sldId="258"/>
            <ac:inkMk id="346" creationId="{1BE9F469-7994-546C-D6B0-3DDABE1F5F13}"/>
          </ac:inkMkLst>
        </pc:inkChg>
        <pc:inkChg chg="add del mod">
          <ac:chgData name="Branislav Vrana" userId="7b2a6d85-e3fe-4c9e-b59a-94d1f1024111" providerId="ADAL" clId="{394D29F8-77A9-41A4-943C-B6C615A839CB}" dt="2022-08-23T14:13:41.174" v="404"/>
          <ac:inkMkLst>
            <pc:docMk/>
            <pc:sldMk cId="1456950192" sldId="258"/>
            <ac:inkMk id="347" creationId="{42724F97-55FE-D034-B35D-CE2BF11DF9A4}"/>
          </ac:inkMkLst>
        </pc:inkChg>
        <pc:inkChg chg="add del mod">
          <ac:chgData name="Branislav Vrana" userId="7b2a6d85-e3fe-4c9e-b59a-94d1f1024111" providerId="ADAL" clId="{394D29F8-77A9-41A4-943C-B6C615A839CB}" dt="2022-08-23T14:13:41.174" v="407"/>
          <ac:inkMkLst>
            <pc:docMk/>
            <pc:sldMk cId="1456950192" sldId="258"/>
            <ac:inkMk id="349" creationId="{AD65EB92-3F96-107F-DB9A-C6B6A0AED971}"/>
          </ac:inkMkLst>
        </pc:inkChg>
        <pc:inkChg chg="add del mod">
          <ac:chgData name="Branislav Vrana" userId="7b2a6d85-e3fe-4c9e-b59a-94d1f1024111" providerId="ADAL" clId="{394D29F8-77A9-41A4-943C-B6C615A839CB}" dt="2022-08-23T14:13:41.174" v="419"/>
          <ac:inkMkLst>
            <pc:docMk/>
            <pc:sldMk cId="1456950192" sldId="258"/>
            <ac:inkMk id="350" creationId="{BEADAF5A-8788-7B25-E484-67E11A27F9E3}"/>
          </ac:inkMkLst>
        </pc:inkChg>
        <pc:inkChg chg="add mod">
          <ac:chgData name="Branislav Vrana" userId="7b2a6d85-e3fe-4c9e-b59a-94d1f1024111" providerId="ADAL" clId="{394D29F8-77A9-41A4-943C-B6C615A839CB}" dt="2022-08-23T14:12:38.327" v="389"/>
          <ac:inkMkLst>
            <pc:docMk/>
            <pc:sldMk cId="1456950192" sldId="258"/>
            <ac:inkMk id="352" creationId="{7E946F77-C10D-F706-D364-07788F277B21}"/>
          </ac:inkMkLst>
        </pc:inkChg>
        <pc:inkChg chg="add mod">
          <ac:chgData name="Branislav Vrana" userId="7b2a6d85-e3fe-4c9e-b59a-94d1f1024111" providerId="ADAL" clId="{394D29F8-77A9-41A4-943C-B6C615A839CB}" dt="2022-08-23T14:12:38.327" v="389"/>
          <ac:inkMkLst>
            <pc:docMk/>
            <pc:sldMk cId="1456950192" sldId="258"/>
            <ac:inkMk id="353" creationId="{36E0D91D-E653-0315-81C6-A9E8389F3E34}"/>
          </ac:inkMkLst>
        </pc:inkChg>
        <pc:inkChg chg="add mod">
          <ac:chgData name="Branislav Vrana" userId="7b2a6d85-e3fe-4c9e-b59a-94d1f1024111" providerId="ADAL" clId="{394D29F8-77A9-41A4-943C-B6C615A839CB}" dt="2022-08-23T14:12:38.327" v="389"/>
          <ac:inkMkLst>
            <pc:docMk/>
            <pc:sldMk cId="1456950192" sldId="258"/>
            <ac:inkMk id="354" creationId="{201569DE-98AC-4437-AB9C-CD6831867496}"/>
          </ac:inkMkLst>
        </pc:inkChg>
        <pc:inkChg chg="add mod">
          <ac:chgData name="Branislav Vrana" userId="7b2a6d85-e3fe-4c9e-b59a-94d1f1024111" providerId="ADAL" clId="{394D29F8-77A9-41A4-943C-B6C615A839CB}" dt="2022-08-23T14:12:38.327" v="389"/>
          <ac:inkMkLst>
            <pc:docMk/>
            <pc:sldMk cId="1456950192" sldId="258"/>
            <ac:inkMk id="355" creationId="{F6837A6D-0CEA-C146-67AD-37212C8FDC77}"/>
          </ac:inkMkLst>
        </pc:inkChg>
        <pc:inkChg chg="add del mod">
          <ac:chgData name="Branislav Vrana" userId="7b2a6d85-e3fe-4c9e-b59a-94d1f1024111" providerId="ADAL" clId="{394D29F8-77A9-41A4-943C-B6C615A839CB}" dt="2022-08-23T14:12:39.871" v="392"/>
          <ac:inkMkLst>
            <pc:docMk/>
            <pc:sldMk cId="1456950192" sldId="258"/>
            <ac:inkMk id="356" creationId="{39E5001C-FC27-B054-CC3C-19222BF0294F}"/>
          </ac:inkMkLst>
        </pc:inkChg>
        <pc:inkChg chg="add mod">
          <ac:chgData name="Branislav Vrana" userId="7b2a6d85-e3fe-4c9e-b59a-94d1f1024111" providerId="ADAL" clId="{394D29F8-77A9-41A4-943C-B6C615A839CB}" dt="2022-08-23T14:12:42.187" v="396"/>
          <ac:inkMkLst>
            <pc:docMk/>
            <pc:sldMk cId="1456950192" sldId="258"/>
            <ac:inkMk id="358" creationId="{23E4E2E0-E46D-BBFA-6E43-BC5E20171CC3}"/>
          </ac:inkMkLst>
        </pc:inkChg>
        <pc:inkChg chg="add mod">
          <ac:chgData name="Branislav Vrana" userId="7b2a6d85-e3fe-4c9e-b59a-94d1f1024111" providerId="ADAL" clId="{394D29F8-77A9-41A4-943C-B6C615A839CB}" dt="2022-08-23T14:12:42.187" v="396"/>
          <ac:inkMkLst>
            <pc:docMk/>
            <pc:sldMk cId="1456950192" sldId="258"/>
            <ac:inkMk id="360" creationId="{D6629833-DCB6-96CB-870E-1F04C582F3CA}"/>
          </ac:inkMkLst>
        </pc:inkChg>
        <pc:inkChg chg="add mod">
          <ac:chgData name="Branislav Vrana" userId="7b2a6d85-e3fe-4c9e-b59a-94d1f1024111" providerId="ADAL" clId="{394D29F8-77A9-41A4-943C-B6C615A839CB}" dt="2022-08-23T14:12:42.187" v="396"/>
          <ac:inkMkLst>
            <pc:docMk/>
            <pc:sldMk cId="1456950192" sldId="258"/>
            <ac:inkMk id="361" creationId="{ED0A5D5F-8BFE-0F39-60E4-36D5F67875B4}"/>
          </ac:inkMkLst>
        </pc:inkChg>
        <pc:inkChg chg="add mod">
          <ac:chgData name="Branislav Vrana" userId="7b2a6d85-e3fe-4c9e-b59a-94d1f1024111" providerId="ADAL" clId="{394D29F8-77A9-41A4-943C-B6C615A839CB}" dt="2022-08-23T14:12:42.187" v="396"/>
          <ac:inkMkLst>
            <pc:docMk/>
            <pc:sldMk cId="1456950192" sldId="258"/>
            <ac:inkMk id="362" creationId="{8A3D9853-1A7A-631E-DC92-B4B3A796E99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64" creationId="{176D5314-84F7-EBB1-190E-BF2AB6C288D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65" creationId="{62652D2C-5953-D086-93D9-91147B8437D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66" creationId="{1CAF212E-0114-58F3-AEEE-1723006E3E83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68" creationId="{F52E24ED-7B63-470A-7EE1-6F2FFC7E24D5}"/>
          </ac:inkMkLst>
        </pc:inkChg>
        <pc:inkChg chg="add del mod">
          <ac:chgData name="Branislav Vrana" userId="7b2a6d85-e3fe-4c9e-b59a-94d1f1024111" providerId="ADAL" clId="{394D29F8-77A9-41A4-943C-B6C615A839CB}" dt="2022-08-23T14:13:59.065" v="435"/>
          <ac:inkMkLst>
            <pc:docMk/>
            <pc:sldMk cId="1456950192" sldId="258"/>
            <ac:inkMk id="369" creationId="{B18CE8CF-70F4-15BA-A4ED-F9ECA644F9B5}"/>
          </ac:inkMkLst>
        </pc:inkChg>
        <pc:inkChg chg="add del mod">
          <ac:chgData name="Branislav Vrana" userId="7b2a6d85-e3fe-4c9e-b59a-94d1f1024111" providerId="ADAL" clId="{394D29F8-77A9-41A4-943C-B6C615A839CB}" dt="2022-08-23T14:13:59.067" v="436"/>
          <ac:inkMkLst>
            <pc:docMk/>
            <pc:sldMk cId="1456950192" sldId="258"/>
            <ac:inkMk id="370" creationId="{9419FFE2-3345-A3F4-3586-2FF463A3B8D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72" creationId="{97025190-5839-D460-7F25-9051F3DB4F9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73" creationId="{AC2C19DE-FBC5-E63C-B1A4-ADB462C28B7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74" creationId="{A0BB694A-0843-50E0-6D99-EFFB3A67F1EF}"/>
          </ac:inkMkLst>
        </pc:inkChg>
        <pc:inkChg chg="add del mod">
          <ac:chgData name="Branislav Vrana" userId="7b2a6d85-e3fe-4c9e-b59a-94d1f1024111" providerId="ADAL" clId="{394D29F8-77A9-41A4-943C-B6C615A839CB}" dt="2022-08-23T14:14:29.293" v="445"/>
          <ac:inkMkLst>
            <pc:docMk/>
            <pc:sldMk cId="1456950192" sldId="258"/>
            <ac:inkMk id="376" creationId="{36D1C926-8404-340D-7347-982D135510AD}"/>
          </ac:inkMkLst>
        </pc:inkChg>
        <pc:inkChg chg="add del mod">
          <ac:chgData name="Branislav Vrana" userId="7b2a6d85-e3fe-4c9e-b59a-94d1f1024111" providerId="ADAL" clId="{394D29F8-77A9-41A4-943C-B6C615A839CB}" dt="2022-08-23T14:14:29.294" v="447"/>
          <ac:inkMkLst>
            <pc:docMk/>
            <pc:sldMk cId="1456950192" sldId="258"/>
            <ac:inkMk id="377" creationId="{06CCC41D-7B80-87F0-72BA-9586ED5E8D39}"/>
          </ac:inkMkLst>
        </pc:inkChg>
        <pc:inkChg chg="add del mod">
          <ac:chgData name="Branislav Vrana" userId="7b2a6d85-e3fe-4c9e-b59a-94d1f1024111" providerId="ADAL" clId="{394D29F8-77A9-41A4-943C-B6C615A839CB}" dt="2022-08-23T14:14:29.294" v="446"/>
          <ac:inkMkLst>
            <pc:docMk/>
            <pc:sldMk cId="1456950192" sldId="258"/>
            <ac:inkMk id="378" creationId="{133BB47A-CDF4-938C-3FCE-9F8EE173073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80" creationId="{563CB326-6E19-813D-AA98-6F8E4E73B60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81" creationId="{ABC87358-1A3B-C773-834A-46FCED5FFAC1}"/>
          </ac:inkMkLst>
        </pc:inkChg>
        <pc:inkChg chg="add del mod">
          <ac:chgData name="Branislav Vrana" userId="7b2a6d85-e3fe-4c9e-b59a-94d1f1024111" providerId="ADAL" clId="{394D29F8-77A9-41A4-943C-B6C615A839CB}" dt="2022-08-23T14:14:38.086" v="455"/>
          <ac:inkMkLst>
            <pc:docMk/>
            <pc:sldMk cId="1456950192" sldId="258"/>
            <ac:inkMk id="383" creationId="{A55F9766-109A-82C5-6CEC-BC0BE7B91F08}"/>
          </ac:inkMkLst>
        </pc:inkChg>
        <pc:inkChg chg="add del mod">
          <ac:chgData name="Branislav Vrana" userId="7b2a6d85-e3fe-4c9e-b59a-94d1f1024111" providerId="ADAL" clId="{394D29F8-77A9-41A4-943C-B6C615A839CB}" dt="2022-08-23T14:14:38.737" v="456"/>
          <ac:inkMkLst>
            <pc:docMk/>
            <pc:sldMk cId="1456950192" sldId="258"/>
            <ac:inkMk id="384" creationId="{89BE7517-36A9-5944-CCBA-B308BC2C2EF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86" creationId="{926D1D1D-BD81-DDE0-495B-6482F8DF133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87" creationId="{4119C173-61BF-AFC2-ECAF-FCF4A926959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88" creationId="{21C3E59D-A9BD-5ABE-EDC0-7A33ECA9B80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89" creationId="{988A53D9-A836-5F48-0FDA-EC651555CCA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0" creationId="{30426BBC-1ED3-CA54-6EAB-78F96D3D496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1" creationId="{32CCAC2A-C9CF-AF01-FFCD-3DD581494C3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2" creationId="{EA870898-B07F-DF14-8D45-3DCD9E080C8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3" creationId="{2E498EBC-8D18-0CE5-EA81-46E84B1E3B3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5" creationId="{C4605707-4595-9A5A-DE93-49DE351B9F2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6" creationId="{A1E85B30-E094-D586-7557-B720E597708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7" creationId="{51B477A1-E1A1-CB0F-2771-09F16EA1FE0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398" creationId="{EC3D3372-5C99-5A5C-639C-4732E618A5F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0" creationId="{52BB42D5-BF4C-19A6-BDAF-2784F31ACF6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1" creationId="{E8211A4F-4396-4A29-A9FD-DEC983E99C1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2" creationId="{09D418E2-76BC-3C5C-EE5C-809FD7B6090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4" creationId="{D8F9EC51-7179-D2CB-7F4D-9963ACB6A6A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5" creationId="{080F024D-3135-0D86-2F1E-E0B62C331F2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6" creationId="{C8727F3E-1F25-BF23-328B-8D4F86184533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7" creationId="{817F44EF-A558-4C5C-EE0F-4C1730C932D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8" creationId="{BCF3AA27-A84C-2213-D11E-074DE3EC0BD2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09" creationId="{6A285D51-EEB4-03D1-9997-ADCEEA06F97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11" creationId="{43E6F9FD-6523-A314-F798-3C011695FB2B}"/>
          </ac:inkMkLst>
        </pc:inkChg>
        <pc:inkChg chg="add">
          <ac:chgData name="Branislav Vrana" userId="7b2a6d85-e3fe-4c9e-b59a-94d1f1024111" providerId="ADAL" clId="{394D29F8-77A9-41A4-943C-B6C615A839CB}" dt="2022-08-23T14:15:08.011" v="484" actId="9405"/>
          <ac:inkMkLst>
            <pc:docMk/>
            <pc:sldMk cId="1456950192" sldId="258"/>
            <ac:inkMk id="413" creationId="{0373EF96-28DE-8F6B-F4EC-8CDC9BC59ADD}"/>
          </ac:inkMkLst>
        </pc:inkChg>
        <pc:inkChg chg="add mod">
          <ac:chgData name="Branislav Vrana" userId="7b2a6d85-e3fe-4c9e-b59a-94d1f1024111" providerId="ADAL" clId="{394D29F8-77A9-41A4-943C-B6C615A839CB}" dt="2022-08-23T14:15:11.549" v="487"/>
          <ac:inkMkLst>
            <pc:docMk/>
            <pc:sldMk cId="1456950192" sldId="258"/>
            <ac:inkMk id="414" creationId="{DE5F5575-EDA9-DA0C-453B-3EAE601D3107}"/>
          </ac:inkMkLst>
        </pc:inkChg>
        <pc:inkChg chg="add mod">
          <ac:chgData name="Branislav Vrana" userId="7b2a6d85-e3fe-4c9e-b59a-94d1f1024111" providerId="ADAL" clId="{394D29F8-77A9-41A4-943C-B6C615A839CB}" dt="2022-08-23T14:15:11.549" v="487"/>
          <ac:inkMkLst>
            <pc:docMk/>
            <pc:sldMk cId="1456950192" sldId="258"/>
            <ac:inkMk id="415" creationId="{9F63B245-C192-E9CA-8F60-50279865AB0D}"/>
          </ac:inkMkLst>
        </pc:inkChg>
        <pc:inkChg chg="add mod">
          <ac:chgData name="Branislav Vrana" userId="7b2a6d85-e3fe-4c9e-b59a-94d1f1024111" providerId="ADAL" clId="{394D29F8-77A9-41A4-943C-B6C615A839CB}" dt="2022-08-23T14:15:15.820" v="491"/>
          <ac:inkMkLst>
            <pc:docMk/>
            <pc:sldMk cId="1456950192" sldId="258"/>
            <ac:inkMk id="417" creationId="{F47FAE29-F876-A1FD-2218-8AF67B289CD0}"/>
          </ac:inkMkLst>
        </pc:inkChg>
        <pc:inkChg chg="add mod">
          <ac:chgData name="Branislav Vrana" userId="7b2a6d85-e3fe-4c9e-b59a-94d1f1024111" providerId="ADAL" clId="{394D29F8-77A9-41A4-943C-B6C615A839CB}" dt="2022-08-23T14:15:15.820" v="491"/>
          <ac:inkMkLst>
            <pc:docMk/>
            <pc:sldMk cId="1456950192" sldId="258"/>
            <ac:inkMk id="418" creationId="{9280B452-2F09-5FE9-7722-FC859D577D83}"/>
          </ac:inkMkLst>
        </pc:inkChg>
        <pc:inkChg chg="add">
          <ac:chgData name="Branislav Vrana" userId="7b2a6d85-e3fe-4c9e-b59a-94d1f1024111" providerId="ADAL" clId="{394D29F8-77A9-41A4-943C-B6C615A839CB}" dt="2022-08-23T14:15:14.914" v="490" actId="9405"/>
          <ac:inkMkLst>
            <pc:docMk/>
            <pc:sldMk cId="1456950192" sldId="258"/>
            <ac:inkMk id="419" creationId="{5755B7EE-C564-88C2-AF87-66DC6C980FF7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1" creationId="{70872FE1-2DD0-D4AB-0E2A-8570D64A2172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2" creationId="{FF88F9EC-75A3-0D6E-0A33-4E1CC21BF57E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3" creationId="{3A3D1BF1-D372-EDC6-69E0-314E21FB058A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4" creationId="{306DE9FF-927F-62B1-07CE-CA4063B2A96C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5" creationId="{022593C1-E6CB-F647-5B9E-3F07668418D3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6" creationId="{CCE0D992-4689-8EF0-24B4-1C3563FBF6DA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7" creationId="{1F521C03-1C10-9115-BFF9-5E9A0268D26A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29" creationId="{4BEFC45D-750B-0297-3010-A231BDE7BD97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30" creationId="{B7189E24-2111-29F0-1204-520C5188457B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31" creationId="{20069A7F-E81C-DDEE-A171-C88060351CBB}"/>
          </ac:inkMkLst>
        </pc:inkChg>
        <pc:inkChg chg="add mod">
          <ac:chgData name="Branislav Vrana" userId="7b2a6d85-e3fe-4c9e-b59a-94d1f1024111" providerId="ADAL" clId="{394D29F8-77A9-41A4-943C-B6C615A839CB}" dt="2022-08-23T14:15:46.055" v="504"/>
          <ac:inkMkLst>
            <pc:docMk/>
            <pc:sldMk cId="1456950192" sldId="258"/>
            <ac:inkMk id="432" creationId="{D84112AE-E4F3-5ED3-5EA3-46B2891D363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34" creationId="{82A0FBE1-1589-F974-3FD6-153EFDA6A43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35" creationId="{76050BA0-1EBF-19A9-7ED4-EA2BF4F835D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36" creationId="{B2294122-1B1E-B063-C7A7-4659224908B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37" creationId="{E8412946-3D17-5FDE-F4D4-249E4A960FB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38" creationId="{DB0E4191-9FDB-8E2E-0A31-8F258303028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39" creationId="{AE697F89-0550-0271-82E6-69CA901D9EB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0" creationId="{02B4B456-D00B-BD94-A648-D2C52B08F3B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1" creationId="{65538F6B-60BE-2482-AB5C-13BF7010C79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2" creationId="{1919795A-0DD7-78CD-0179-96DBC01D547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3" creationId="{6E462989-8488-190D-B1F5-701F4A3012F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4" creationId="{72A46CE1-AE9C-6AAC-8E37-6F16B5BAC906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8" creationId="{D592D4B9-F973-FD9C-F4D6-3DE6685D1F0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49" creationId="{5B957DE3-856F-5F3B-75CE-44A9C0B0B7B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0" creationId="{5746964B-3845-CAEB-40E3-225D82A64D8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1" creationId="{236EDF34-03CA-54B5-4CB1-17E34114C45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2" creationId="{49914F8E-5500-F606-8216-B021804ECC33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3" creationId="{056B54E7-F12C-9928-1490-214B22425413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4" creationId="{F5382074-1269-818A-F17D-A2EB6D22BBF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5" creationId="{B1BA6265-C949-69AB-84AA-8D217AAD84A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6" creationId="{33F9A42B-FCE6-92DF-9028-B7D04D404D4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7" creationId="{B05C9C2E-5839-4ED1-E711-A4533891051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8" creationId="{40D8F912-6785-0073-798C-A5022FF83F9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59" creationId="{D752094A-7C6F-E18F-C517-C2435840B08C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1" creationId="{3BC61D05-2C71-814D-92C9-FBE217389E7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2" creationId="{58A9821B-8175-5A1D-882E-42DF537686FB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3" creationId="{C93769D3-6918-D841-0893-565ED7E72DF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4" creationId="{C5412DFD-74E8-1977-D998-82E02E5F348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5" creationId="{494C1E8F-98E2-394F-141A-407956EE6D8F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6" creationId="{DAB9F5A7-AD4C-533C-8CF1-B5877C5EC7B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7" creationId="{8787B2CA-FA95-E80E-0671-5D11B3D796F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8" creationId="{BC8F62F2-ACCD-E226-E650-0DA97BEE008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69" creationId="{9EFF107B-8D3F-4247-5FCC-E015B756A3CD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0" creationId="{12EE7A18-032A-1504-4410-93F4C39A2ED0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1" creationId="{51F667C9-56CA-9082-DB04-1BEF2D4CBFF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2" creationId="{227F4244-E2F0-3FAB-8EB6-2807DF39400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5" creationId="{6F8251BC-3800-4D43-75F5-4BC5ECD90ED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6" creationId="{251ABFAD-2552-9052-5FD8-ECEC4281A881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7" creationId="{D191B16C-16CA-18D4-8C21-21761DBB092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8" creationId="{584B36B5-0504-1ACE-0A5A-111676626559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79" creationId="{D5ED40CE-4293-9810-6FD4-C61B405162D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0" creationId="{C67286BE-E330-4F7F-6B71-E84159F8FD7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1" creationId="{485018D1-2C20-274E-F4B5-05EF99ECA90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4" creationId="{71DBF1B3-4EC7-F14D-CD05-C489AB0F00BE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5" creationId="{C6BEA56C-5B3B-F775-441E-7DA4DBE12277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6" creationId="{25CA0EA4-8060-2186-0124-35444607F234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7" creationId="{BA48B907-2CFB-8F94-C60C-685774357728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8" creationId="{813BF234-BBFF-C282-D1F2-159C83B1CA7A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89" creationId="{8FC30CCA-35AB-D16E-63C3-F892F1DD2D65}"/>
          </ac:inkMkLst>
        </pc:inkChg>
        <pc:inkChg chg="add mod">
          <ac:chgData name="Branislav Vrana" userId="7b2a6d85-e3fe-4c9e-b59a-94d1f1024111" providerId="ADAL" clId="{394D29F8-77A9-41A4-943C-B6C615A839CB}" dt="2022-08-23T14:16:16.481" v="558"/>
          <ac:inkMkLst>
            <pc:docMk/>
            <pc:sldMk cId="1456950192" sldId="258"/>
            <ac:inkMk id="490" creationId="{87DD75F0-C257-AE89-E5D4-ABF0ED0CE42D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494" creationId="{165CBEDD-E340-666B-9B1E-7F4AD5D579AF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495" creationId="{E7BD17F8-B429-FCEE-7C2A-8CC38354798B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496" creationId="{A12C0D72-477B-45BA-7FE0-D3CCDADF6B82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498" creationId="{25F919FA-8099-4E0D-A3EB-3F442AC943FD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499" creationId="{8FCDC01D-816D-407B-B3E4-DA72874CAB98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500" creationId="{BA28EF8F-770F-86F6-2D31-8A48081C580D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501" creationId="{0B4FD128-C88B-F2B9-D305-57CD8D9E34F3}"/>
          </ac:inkMkLst>
        </pc:inkChg>
        <pc:inkChg chg="add del mod">
          <ac:chgData name="Branislav Vrana" userId="7b2a6d85-e3fe-4c9e-b59a-94d1f1024111" providerId="ADAL" clId="{394D29F8-77A9-41A4-943C-B6C615A839CB}" dt="2022-08-23T14:17:39.921" v="572"/>
          <ac:inkMkLst>
            <pc:docMk/>
            <pc:sldMk cId="1456950192" sldId="258"/>
            <ac:inkMk id="502" creationId="{7153A1E1-DBDB-6FB6-9AB0-99A7EC9B458B}"/>
          </ac:inkMkLst>
        </pc:inkChg>
        <pc:inkChg chg="add del mod">
          <ac:chgData name="Branislav Vrana" userId="7b2a6d85-e3fe-4c9e-b59a-94d1f1024111" providerId="ADAL" clId="{394D29F8-77A9-41A4-943C-B6C615A839CB}" dt="2022-08-23T14:17:39.923" v="574"/>
          <ac:inkMkLst>
            <pc:docMk/>
            <pc:sldMk cId="1456950192" sldId="258"/>
            <ac:inkMk id="504" creationId="{8968FAEF-61B0-9564-A7C5-057419A2A93A}"/>
          </ac:inkMkLst>
        </pc:inkChg>
        <pc:inkChg chg="add del mod">
          <ac:chgData name="Branislav Vrana" userId="7b2a6d85-e3fe-4c9e-b59a-94d1f1024111" providerId="ADAL" clId="{394D29F8-77A9-41A4-943C-B6C615A839CB}" dt="2022-08-23T14:17:39.923" v="575"/>
          <ac:inkMkLst>
            <pc:docMk/>
            <pc:sldMk cId="1456950192" sldId="258"/>
            <ac:inkMk id="505" creationId="{47287041-4746-EA2F-B1BB-5B955D41794C}"/>
          </ac:inkMkLst>
        </pc:inkChg>
        <pc:inkChg chg="add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507" creationId="{E87688A7-853E-85B7-5FDD-3E8457B91CC0}"/>
          </ac:inkMkLst>
        </pc:inkChg>
        <pc:inkChg chg="add del mod">
          <ac:chgData name="Branislav Vrana" userId="7b2a6d85-e3fe-4c9e-b59a-94d1f1024111" providerId="ADAL" clId="{394D29F8-77A9-41A4-943C-B6C615A839CB}" dt="2022-08-23T14:17:44.509" v="581"/>
          <ac:inkMkLst>
            <pc:docMk/>
            <pc:sldMk cId="1456950192" sldId="258"/>
            <ac:inkMk id="508" creationId="{F6D6F133-3D92-DEBF-955D-4D7FC7CAEEAD}"/>
          </ac:inkMkLst>
        </pc:inkChg>
        <pc:inkChg chg="add del mod">
          <ac:chgData name="Branislav Vrana" userId="7b2a6d85-e3fe-4c9e-b59a-94d1f1024111" providerId="ADAL" clId="{394D29F8-77A9-41A4-943C-B6C615A839CB}" dt="2022-08-23T14:17:44.509" v="580"/>
          <ac:inkMkLst>
            <pc:docMk/>
            <pc:sldMk cId="1456950192" sldId="258"/>
            <ac:inkMk id="509" creationId="{82EE06C4-8688-3F90-D253-E5CA582444A5}"/>
          </ac:inkMkLst>
        </pc:inkChg>
        <pc:inkChg chg="add mod">
          <ac:chgData name="Branislav Vrana" userId="7b2a6d85-e3fe-4c9e-b59a-94d1f1024111" providerId="ADAL" clId="{394D29F8-77A9-41A4-943C-B6C615A839CB}" dt="2022-08-23T14:20:40.087" v="589"/>
          <ac:inkMkLst>
            <pc:docMk/>
            <pc:sldMk cId="1456950192" sldId="258"/>
            <ac:inkMk id="511" creationId="{D159A406-D327-4208-74BF-B39027FAE8F1}"/>
          </ac:inkMkLst>
        </pc:inkChg>
        <pc:inkChg chg="add mod">
          <ac:chgData name="Branislav Vrana" userId="7b2a6d85-e3fe-4c9e-b59a-94d1f1024111" providerId="ADAL" clId="{394D29F8-77A9-41A4-943C-B6C615A839CB}" dt="2022-08-23T14:20:40.087" v="589"/>
          <ac:inkMkLst>
            <pc:docMk/>
            <pc:sldMk cId="1456950192" sldId="258"/>
            <ac:inkMk id="512" creationId="{0ECB7CFA-E451-C883-8CEA-2F67F7016E5F}"/>
          </ac:inkMkLst>
        </pc:inkChg>
        <pc:inkChg chg="add mod">
          <ac:chgData name="Branislav Vrana" userId="7b2a6d85-e3fe-4c9e-b59a-94d1f1024111" providerId="ADAL" clId="{394D29F8-77A9-41A4-943C-B6C615A839CB}" dt="2022-08-23T14:20:40.087" v="589"/>
          <ac:inkMkLst>
            <pc:docMk/>
            <pc:sldMk cId="1456950192" sldId="258"/>
            <ac:inkMk id="514" creationId="{E93CF0F2-EC3E-4EBC-8D3D-C2B88762C272}"/>
          </ac:inkMkLst>
        </pc:inkChg>
        <pc:inkChg chg="add mod">
          <ac:chgData name="Branislav Vrana" userId="7b2a6d85-e3fe-4c9e-b59a-94d1f1024111" providerId="ADAL" clId="{394D29F8-77A9-41A4-943C-B6C615A839CB}" dt="2022-08-23T14:20:40.087" v="589"/>
          <ac:inkMkLst>
            <pc:docMk/>
            <pc:sldMk cId="1456950192" sldId="258"/>
            <ac:inkMk id="515" creationId="{1DA90D83-62FD-67B7-638A-64A0D8A02824}"/>
          </ac:inkMkLst>
        </pc:inkChg>
        <pc:inkChg chg="add mod">
          <ac:chgData name="Branislav Vrana" userId="7b2a6d85-e3fe-4c9e-b59a-94d1f1024111" providerId="ADAL" clId="{394D29F8-77A9-41A4-943C-B6C615A839CB}" dt="2022-08-23T14:20:40.087" v="589"/>
          <ac:inkMkLst>
            <pc:docMk/>
            <pc:sldMk cId="1456950192" sldId="258"/>
            <ac:inkMk id="516" creationId="{5D4B54CC-5417-C2BF-207C-6930DF1D757F}"/>
          </ac:inkMkLst>
        </pc:inkChg>
        <pc:inkChg chg="add mod">
          <ac:chgData name="Branislav Vrana" userId="7b2a6d85-e3fe-4c9e-b59a-94d1f1024111" providerId="ADAL" clId="{394D29F8-77A9-41A4-943C-B6C615A839CB}" dt="2022-08-23T14:20:40.087" v="589"/>
          <ac:inkMkLst>
            <pc:docMk/>
            <pc:sldMk cId="1456950192" sldId="258"/>
            <ac:inkMk id="517" creationId="{EB2D9ECE-C1E7-DC0A-FEDE-F20FCD670597}"/>
          </ac:inkMkLst>
        </pc:inkChg>
        <pc:inkChg chg="add del">
          <ac:chgData name="Branislav Vrana" userId="7b2a6d85-e3fe-4c9e-b59a-94d1f1024111" providerId="ADAL" clId="{394D29F8-77A9-41A4-943C-B6C615A839CB}" dt="2022-08-23T14:20:50.804" v="591" actId="9405"/>
          <ac:inkMkLst>
            <pc:docMk/>
            <pc:sldMk cId="1456950192" sldId="258"/>
            <ac:inkMk id="519" creationId="{6462E921-99A5-5801-BEC8-8A031A2064FC}"/>
          </ac:inkMkLst>
        </pc:inkChg>
        <pc:inkChg chg="add">
          <ac:chgData name="Branislav Vrana" userId="7b2a6d85-e3fe-4c9e-b59a-94d1f1024111" providerId="ADAL" clId="{394D29F8-77A9-41A4-943C-B6C615A839CB}" dt="2022-08-23T14:20:56.796" v="592" actId="9405"/>
          <ac:inkMkLst>
            <pc:docMk/>
            <pc:sldMk cId="1456950192" sldId="258"/>
            <ac:inkMk id="520" creationId="{5F7A2E9E-59EB-20CA-0A60-3C2382153153}"/>
          </ac:inkMkLst>
        </pc:inkChg>
        <pc:inkChg chg="add">
          <ac:chgData name="Branislav Vrana" userId="7b2a6d85-e3fe-4c9e-b59a-94d1f1024111" providerId="ADAL" clId="{394D29F8-77A9-41A4-943C-B6C615A839CB}" dt="2022-08-23T14:20:57.916" v="593" actId="9405"/>
          <ac:inkMkLst>
            <pc:docMk/>
            <pc:sldMk cId="1456950192" sldId="258"/>
            <ac:inkMk id="521" creationId="{4A17FE33-7CD8-763D-2958-0BCDF85FAB13}"/>
          </ac:inkMkLst>
        </pc:inkChg>
        <pc:inkChg chg="add">
          <ac:chgData name="Branislav Vrana" userId="7b2a6d85-e3fe-4c9e-b59a-94d1f1024111" providerId="ADAL" clId="{394D29F8-77A9-41A4-943C-B6C615A839CB}" dt="2022-08-23T14:21:02.058" v="594" actId="9405"/>
          <ac:inkMkLst>
            <pc:docMk/>
            <pc:sldMk cId="1456950192" sldId="258"/>
            <ac:inkMk id="522" creationId="{C06B7D76-6C67-4850-F742-2FA946AC2764}"/>
          </ac:inkMkLst>
        </pc:inkChg>
        <pc:inkChg chg="add">
          <ac:chgData name="Branislav Vrana" userId="7b2a6d85-e3fe-4c9e-b59a-94d1f1024111" providerId="ADAL" clId="{394D29F8-77A9-41A4-943C-B6C615A839CB}" dt="2022-08-23T14:21:04.041" v="595" actId="9405"/>
          <ac:inkMkLst>
            <pc:docMk/>
            <pc:sldMk cId="1456950192" sldId="258"/>
            <ac:inkMk id="523" creationId="{6571BD00-48C5-1CDA-F3F9-EFCE0C0DC859}"/>
          </ac:inkMkLst>
        </pc:inkChg>
      </pc:sldChg>
    </pc:docChg>
  </pc:docChgLst>
  <pc:docChgLst>
    <pc:chgData name="Branislav Vrana" userId="7b2a6d85-e3fe-4c9e-b59a-94d1f1024111" providerId="ADAL" clId="{3C6E57F8-4412-40BB-B285-772B8B8028E6}"/>
    <pc:docChg chg="modSld">
      <pc:chgData name="Branislav Vrana" userId="7b2a6d85-e3fe-4c9e-b59a-94d1f1024111" providerId="ADAL" clId="{3C6E57F8-4412-40BB-B285-772B8B8028E6}" dt="2022-10-12T11:45:37.772" v="19" actId="20577"/>
      <pc:docMkLst>
        <pc:docMk/>
      </pc:docMkLst>
      <pc:sldChg chg="modSp mod">
        <pc:chgData name="Branislav Vrana" userId="7b2a6d85-e3fe-4c9e-b59a-94d1f1024111" providerId="ADAL" clId="{3C6E57F8-4412-40BB-B285-772B8B8028E6}" dt="2022-10-12T11:45:37.772" v="19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3C6E57F8-4412-40BB-B285-772B8B8028E6}" dt="2022-10-12T11:45:37.772" v="19" actId="20577"/>
          <ac:spMkLst>
            <pc:docMk/>
            <pc:sldMk cId="230839497" sldId="257"/>
            <ac:spMk id="6" creationId="{9EE80931-168E-FB9C-429A-CA7B2D7DDF53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3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14947,'-4'4'-208,"1"7"-1592,-4-5 2016,6-5 264,8-4-1456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4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8 11562,'4'-5'2801,"-5"3"-1036,-14 3-367,-20 10-277,9 3-226,1 0 1,1 2 0,-27 22-1,21-14-1222,-33 18-1,62-42 200,1 1 0,-1-1 0,0 1 1,1-1-1,-1 1 0,0-1 0,1 0 0,-1 1 0,0-1 0,0 0 0,0 0 1,1 0-1,-1 1 0,0-1 0,0 0 0,0 0 0,0 0 0,1 0 1,-1 0-1,0-1 0,0 1 0,0 0 0,-1-1 0,2 1 22,-1-1 0,1 0 0,-1 1-1,1-1 1,-1 0 0,1 0 0,0 1-1,0-1 1,-1 0 0,1 0 0,0 1-1,0-1 1,0 0 0,0 0 0,0 0-1,0 0 1,0 1 0,0-1 0,0-1-1,2-9-599,0 0-1,7-19 0,-6 21 507,13-40-1225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09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127 163 11931,'5'-17'946,"-1"1"0,3-28 0,-6 40-756,-1-1 1,0 1 0,0-1-1,0 0 1,0 1-1,-1-1 1,0 1 0,0-1-1,0 1 1,0 0-1,-1-1 1,0 1 0,0 0-1,0 0 1,-2-4-1,3 7-127,0 0-1,0 1 1,1-1-1,-1 0 0,0 0 1,0 0-1,0 1 0,0-1 1,0 0-1,0 1 1,0-1-1,0 1 0,0-1 1,0 1-1,0-1 0,0 1 1,0 0-1,0 0 0,-1-1 1,1 1-1,0 0 1,-2 0-1,1 1 26,-1-1 1,1 1 0,0 0-1,0 0 1,0-1-1,0 1 1,0 1-1,0-1 1,0 0-1,-3 3 1,-3 4 210,0 0 1,1 0-1,-11 16 0,17-23-266,-3 5 130,-17 27 448,19-31-551,1 0 0,0 0 0,0 0 0,0 1 1,1-1-1,-1 1 0,1-1 0,-1 0 0,1 1 0,0-1 1,0 1-1,0 3 0,0-6-46,0 1-1,0-1 1,1 0-1,-1 1 1,0-1 0,0 0-1,1 1 1,-1-1 0,0 0-1,0 1 1,1-1-1,-1 0 1,0 0 0,1 1-1,-1-1 1,0 0 0,1 0-1,-1 0 1,1 0-1,-1 1 1,0-1 0,1 0-1,-1 0 1,1 0 0,-1 0-1,0 0 1,1 0-1,-1 0 1,1 0 0,-1 0-1,0 0 1,1 0 0,-1 0-1,1-1 1,-1 1-1,0 0 1,1 0 0,-1 0-1,1 0 1,-1-1 0,1 1-1,21-10 292,-17 7-165,6-3 53,-8 4-96,0 0-1,0 0 0,0 1 0,0-1 0,0 1 0,5-2 0,-8 3-78,1 0-1,0 0 1,-1 0-1,1 0 1,-1 0-1,1 0 1,0 1-1,-1-1 1,1 0-1,-1 0 1,1 0-1,0 1 1,-1-1-1,1 0 1,-1 0-1,1 1 1,-1-1-1,1 0 1,-1 1-1,1-1 1,-1 1-1,0-1 1,1 1-1,-1-1 0,0 1 1,1-1-1,-1 1 1,0-1-1,1 1 1,-1-1-1,0 1 1,0 0-1,0-1 1,0 1-1,1-1 1,-1 1-1,0 0 1,0-1-1,0 1 1,0-1-1,-1 2 1,2 20 184,-2 0 0,0 0 0,-8 36 1,0-1-140,-25 375-3422,33-380 2684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11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 33 11843,'0'-1'213,"-1"0"1,0 0 0,1 0-1,-1 0 1,0 0 0,1 0-1,-1 0 1,0 0 0,0 0-1,0 0 1,0 0 0,0 0 0,0 1-1,0-1 1,0 0 0,0 1-1,0-1 1,0 1 0,0-1-1,-1 1 1,-1-1 0,-30-6 817,28 7-670,-19-4 371,1 2 0,-38 0 1,52 3-579,-1-1 0,1 1 1,0 1-1,0 0 1,0 0-1,0 1 0,0 0 1,1 0-1,-14 8 1,18-8-69,0 0 1,1 1 0,-1-1 0,1 1-1,0 0 1,0 0 0,0 0 0,0 0-1,1 0 1,0 1 0,0-1 0,0 1-1,0 0 1,1-1 0,-1 1-1,1 0 1,1 0 0,-1 0 0,1 0-1,-1 0 1,1 0 0,1 0 0,1 9-1,-2-6 18,2-1-1,-1 0 0,1 0 1,0 1-1,0-1 0,1 0 0,0-1 1,0 1-1,1 0 0,0-1 0,0 0 1,0 0-1,1 0 0,0 0 1,8 7-1,-6-9-85,-1 0 1,1-1-1,0 1 1,0-1-1,0-1 0,0 0 1,1 0-1,-1 0 1,1-1-1,-1 0 1,1 0-1,-1 0 1,1-1-1,0-1 0,7 0 1,-3-1-162,0 0 0,0-1 0,0 0 0,0 0 0,-1-2 1,1 1-1,-1-1 0,17-12 0,-21 13-200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12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24 11306,'0'-1'90,"-1"-1"0,1 1-1,0 0 1,-1 0 0,1 0-1,-1 0 1,0-1 0,1 1-1,-1 0 1,0 0-1,0 0 1,1 0 0,-1 1-1,0-1 1,0 0 0,0 0-1,0 0 1,0 1 0,0-1-1,-1 0 1,1 1 0,0-1-1,0 1 1,0 0 0,0-1-1,-1 1 1,1 0-1,0 0 1,0-1 0,-1 1-1,1 0 1,0 0 0,0 1-1,-1-1 1,1 0 0,0 0-1,0 0 1,-1 1 0,1-1-1,0 1 1,0-1-1,0 1 1,0-1 0,-2 2-1,-2 1 211,0 1 0,0-1-1,0 1 1,0 0 0,1 0-1,-1 1 1,1 0 0,-3 5-1,-1 3 60,0 0 0,1 1 0,1 0-1,0 0 1,1 1 0,1 0 0,0 0-1,-3 29 1,4-8 170,1 0-1,5 61 1,-2-85-421,1 1 1,0-1 0,0 0 0,2 0 0,-1 0 0,2 0 0,6 14-1,-9-22-82,-1-1 0,1 0 0,0 0-1,0 0 1,0 0 0,1 0-1,-1 0 1,1-1 0,0 1-1,-1-1 1,1 0 0,0 0-1,0 0 1,1 0 0,-1 0 0,0 0-1,0-1 1,1 0 0,-1 0-1,1 0 1,0 0 0,-1 0-1,1-1 1,-1 1 0,1-1-1,0 0 1,0 0 0,-1-1 0,6 0-1,-1-1-5,0-1 1,1 0-1,-1-1 0,-1 1 0,1-1 1,0-1-1,-1 0 0,0 0 0,0 0 1,0-1-1,-1 0 0,0 0 0,0-1 1,-1 1-1,1-1 0,5-11 0,-4 6-16,0 0 0,-1-1-1,0 0 1,-1 0 0,0 0 0,-1-1-1,-1 0 1,0 0 0,1-19 0,-4 21-5,0 1 0,-1 0-1,0 0 1,-1-1 0,0 1 0,0 0 0,-1 1 0,-1-1 0,-8-18 0,8 22-102,0 1-1,0-1 1,0 1 0,-1 0-1,1 0 1,-1 0 0,-1 0-1,1 1 1,-1 0-1,0 0 1,0 1 0,-1 0-1,1 0 1,-1 0 0,-8-3-1,13 6-21,-1 1 1,1-1-1,-1 1 0,1 0 0,-1-1 0,1 1 0,0 0 0,-1 0 1,1 1-1,-1-1 0,1 0 0,-1 1 0,1 0 0,0-1 0,-1 1 1,1 0-1,0 0 0,0 0 0,-1 1 0,1-1 0,0 0 0,0 1 1,1-1-1,-1 1 0,0 0 0,0 0 0,1-1 0,-1 1 0,1 0 1,-1 1-1,1-1 0,0 0 0,0 0 0,0 0 0,0 1 0,1-1 0,-1 0 1,0 1-1,1 3 0,-3 26-1007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12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14859,'12'11'1424,"-5"-4"-967,5 3-193,-4-1 896,-1-2-1184,0 2-1833,2 3 1681,1-5-248,-1-3-240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12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53 16404,'15'-10'2730,"-10"6"-114,-22 0-1350,-64-10-640,-146-6 1,227 20-601,-1 0 0,0 0-1,0 0 1,0 0 0,0 0-1,0 0 1,1 1 0,-1-1-1,0 0 1,0 0 0,0 1-1,1-1 1,-1 1 0,0-1-1,0 1 1,1-1 0,-1 1-1,0-1 1,1 1 0,-1-1-1,1 1 1,-1 0 0,1-1-1,-1 1 1,1 0 0,-1 0-1,1-1 1,0 1 0,-1 0-1,1 0 1,0 0 0,0-1-1,0 1 1,-1 0 0,1 0-1,0 0 1,0 0 0,0 0 0,0-1-1,0 1 1,1 0 0,-1 0-1,0 0 1,1 1 0,0 5 132,1 1-1,0 0 1,6 13 0,-5-15-103,50 103 337,-37-81-351,-1 0 0,-2 1 1,17 55-1,-28-75-44,0 1-1,0 0 1,-1-1 0,-1 1 0,1 0-1,-1 0 1,-1 0 0,0-1-1,-1 1 1,1 0 0,-2-1 0,1 1-1,-2-1 1,1 0 0,-1 0 0,-9 15-1,6-13-165,0 0 0,-1 0 0,0-1 0,-1 0 0,-1 0 0,1-1 0,-1 0 0,-1-1 0,0 0 0,0-1 0,0 0 0,-1 0 0,0-2 0,-19 8 0,29-12 11,-1-1-1,1 1 0,0-1 1,0 0-1,-1 1 1,1-1-1,0 0 0,0 0 1,-1-1-1,1 1 1,0 0-1,0-1 0,-1 1 1,1-1-1,0 0 1,0 0-1,0 1 0,0-1 1,0-1-1,0 1 1,-2-2-1,1 0-10,1 1 1,0-1-1,0 0 1,0 0-1,1 0 0,-1 0 1,1 0-1,-1 0 1,1 0-1,0 0 1,0-1-1,0 1 0,0-7 1,0-33-1144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13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 13379,'1'0'183,"1"0"1,0 0-1,-1 0 0,1 0 1,-1-1-1,1 1 1,-1-1-1,1 1 0,-1-1 1,1 1-1,-1-1 0,1 0 1,-1 0-1,0 0 1,0 0-1,1 0 0,0-1 1,24-24 899,-16 15-115,12-10 120,6-7 265,1 1 0,2 2 1,60-40-1,-90 65-1340,26-12 746,-26 12-734,0 0 1,0 0-1,-1 0 0,1 0 1,0 0-1,0 0 0,-1 0 1,1 0-1,0 0 0,0 1 0,-1-1 1,1 0-1,0 0 0,0 1 1,-1-1-1,1 0 0,0 1 1,-1-1-1,1 1 0,-1-1 1,1 1-1,-1-1 0,1 1 0,0-1 1,-1 1-1,0 0 0,1-1 1,-1 1-1,1 0 0,-1-1 1,0 1-1,1 0 0,-1-1 1,0 1-1,0 0 0,0 0 0,1 1 1,0 9 96,-1 1 1,0-1 0,0 1-1,-1-1 1,0 0 0,-5 18-1,1 0-24,-20 118 17,-15 119-1926,39-256 1603,0-4-67,0 0 0,1 0 0,0 0 0,0 0 0,0 0 0,1 0 1,0 0-1,2 7 0,-3-12 202,0-1 1,1 1-1,-1 0 1,0 0-1,1 0 1,-1-1-1,1 1 1,-1 0-1,1-1 1,-1 1 0,1 0-1,0-1 1,-1 1-1,1-1 1,0 1-1,0-1 1,-1 1-1,1-1 1,0 0-1,0 1 1,-1-1-1,1 0 1,0 0-1,0 1 1,0-1-1,0 0 1,-1 0-1,1 0 1,0 0 0,0 0-1,2-1 1,26-9-1015,-2-5 129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13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245 207 11362,'4'-3'257,"0"-1"-1,-1 1 1,1-1-1,-1 0 1,0 0-1,0 0 1,0 0-1,0-1 1,-1 1-1,0-1 1,3-6-1,-4 7-53,-1 0 0,1 1 0,-1-1-1,0 0 1,0 1 0,0-1 0,0 0 0,-1 1-1,1-1 1,-1 0 0,0 1 0,0-1 0,-1 1-1,1-1 1,-1 1 0,-3-6 0,1 3 49,-1-1 0,0 1 1,0 0-1,-1 0 0,1 1 0,-1-1 1,0 1-1,-1 1 0,0-1 1,1 1-1,-1 0 0,0 1 0,-1 0 1,-13-5-1,17 7-170,-1-1 0,0 1 0,1 0 0,-1 0 0,0 1 0,0-1 0,0 1 0,0 0 0,1 0 0,-1 1 0,0 0 0,0 0-1,0 0 1,1 0 0,-1 0 0,1 1 0,-1 0 0,1 0 0,-1 0 0,1 1 0,0 0 0,0-1 0,0 1 0,-6 7 0,5-3-3,-1 0-1,1 1 1,1 0-1,-1 0 1,2 1 0,-1-1-1,1 1 1,0 0-1,1-1 1,-3 19 0,4-23-55,1 0-1,0 1 1,0-1 0,0 0 0,1 0 0,-1 0 0,1 1 0,0-1 0,0 0 0,1 0 0,2 5 0,-3-6-12,1-1 0,0 1 1,-1-1-1,1 0 0,0 0 0,1 1 1,-1-1-1,0 0 0,1-1 0,-1 1 1,1 0-1,-1-1 0,1 0 0,0 1 1,0-1-1,-1 0 0,6 1 0,2 0 37,1-1-1,-1 0 0,16 0 0,-18-1 30,1 0 0,-1 0 0,1 1-1,-1 0 1,1 1 0,10 3 0,-17-4-57,0 0 0,0 1 0,0-1 0,0 0 1,-1 1-1,1 0 0,0-1 0,-1 1 0,1 0 0,-1 0 1,1 0-1,-1 0 0,0 0 0,0 0 0,0 0 0,0 0 1,0 0-1,0 1 0,-1-1 0,1 0 0,-1 1 0,1 4 1,0 6 49,-1 0 1,0 0-1,-2 13 1,1-13-26,-10 74-915,-31 123 0,16-93 217,15-61 165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1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1243 15283,'9'-20'800,"0"0"-1,-1-1 0,-2 0 0,0 0 1,5-36-1,-10 53-726,21-145 1490,3-168 0,-20 224-1331,8-357 64,-15 426-123,-1-18-1235,4 38 391,0 6-213,5 20-1618,3 27 796,0-19 707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2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462 519 14187,'0'0'40,"0"-1"1,0 1-1,0 0 0,0 0 1,0 0-1,0 0 1,0 0-1,0 0 0,0-1 1,0 1-1,0 0 0,0 0 1,0 0-1,0 0 0,0 0 1,0 0-1,0 0 0,0-1 1,0 1-1,0 0 1,0 0-1,0 0 0,0 0 1,0 0-1,0 0 0,0 0 1,-1 0-1,1-1 0,0 1 1,0 0-1,0 0 0,0 0 1,0 0-1,0 0 0,0 0 1,0 0-1,-1 0 1,1 0-1,0 0 0,0 0 1,0 0-1,0 0 0,0 0 1,0 0-1,-1 0 0,1 0 1,-12-1 1144,-20 4-80,22-1-784,-211 5 2024,55-4-2846,150-4-572,16 0 1012,0 1 0,0 0 1,0 0-1,-1 0 0,1 0 0,0-1 1,0 1-1,0 0 0,0 0 1,0 0-1,0 0 0,0-1 0,0 1 1,-1 0-1,1 0 0,0 0 0,0-1 1,0 1-1,0 0 0,0 0 0,0 0 1,0-1-1,0 1 0,0 0 1,0 0-1,0 0 0,0-1 0,1 1 1,-1 0-1,0 0 0,0 0 0,0-1 1,0 1-1,0 0 0,0 0 1,1 0-1,20-19-2732,14-8 1336,0-2 1,-2 0 0,-1-3 0,-1 0-1,43-62 1,-13-4 1312,-44 65 2076,13-37 1,-24 55-1377,-5 10-283,0 1 1,1 0-1,-1 0 1,1 0 0,0 0-1,0 0 1,6-7-1,-8 11-222,0 0 0,0-1 0,0 1 0,0 0-1,1 0 1,-1 0 0,0 0 0,0-1 0,0 1 0,0 0 0,1 0-1,-1 0 1,0 0 0,0 0 0,0 0 0,1 0 0,-1 0-1,0 0 1,0 0 0,1 0 0,-1-1 0,0 1 0,0 0-1,0 0 1,1 0 0,-1 1 0,0-1 0,0 0 0,1 0 0,-1 0-1,0 0 1,0 0 0,0 0 0,1 0 0,-1 0 0,0 0-1,0 0 1,0 1 0,1-1 0,-1 0 0,0 0 0,0 0 0,0 0-1,0 1 1,0-1 0,1 0 0,-1 0 0,0 0 0,0 1-1,0-1 1,0 0 0,0 0 0,0 0 0,0 1 0,0-1-1,0 0 1,0 0 0,0 0 0,0 1 0,0-1 0,0 1 0,3 18 1201,-3-19-1176,6 373 6204,-6-325-5934,-1 53 46,-20 376 159,19-462-1028,0 0 0,-7 21 0,9-36 448,0 0 0,0 0 1,0 0-1,0 0 0,0 0 1,0 0-1,0-1 0,0 1 1,0 0-1,0 0 0,0 0 1,0 0-1,0 0 1,0 0-1,-1 0 0,1 0 1,0 0-1,0 0 0,0-1 1,0 1-1,0 0 0,0 0 1,0 0-1,0 0 0,-1 0 1,1 0-1,0 0 1,0 0-1,0 0 0,0 0 1,0 0-1,0 0 0,0 0 1,-1 0-1,1 0 0,0 0 1,0 0-1,0 0 0,0 0 1,0 0-1,0 0 1,0 0-1,-1 0 0,1 0 1,0 0-1,0 1 0,0-1 1,0 0-1,0 0 0,0 0 1,0 0-1,0 0 0,0 0 1,0 0-1,-1 0 0,1 0 1,0 0-1,0 1 1,0-1-1,0 0 0,0 0 1,0 0-1,-3-11-720,-1-63-829,3 20 566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37 17724,'-14'-10'1168,"-8"3"-896,-8 9-96,-15-2 408,-7-2-312,-6-4-24,-1 2 16,1-1 0,2 2-7,5 1-249,9 2-152,14 10-561,8 4-311,15 10 816,5 3-192,12 4-120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5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12011,'1'-1'73,"0"1"0,-1-1 1,1 1-1,0 0 1,-1-1-1,1 1 1,0 0-1,0 0 1,-1-1-1,1 1 1,0 0-1,0 0 1,0 0-1,-1 0 1,1 0-1,0 0 0,0 0 1,-1 0-1,1 0 1,0 1-1,0-1 1,0 0-1,-1 0 1,1 1-1,0-1 1,-1 0-1,1 1 1,0-1-1,-1 1 0,1-1 1,0 1-1,-1-1 1,1 1-1,-1-1 1,1 2-1,2 2 106,-1 0-1,0 0 1,-1 0-1,1 0 1,-1 0-1,2 7 1,19 101 3011,8 120 1,-22-161-2592,1 2-240,35 494-93,-48-524-3644,7-58 1475,2-11 662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43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0 12283,'20'3'1352,"-28"1"-664,-15 2-256,-15-1 1104,-7 1-631,-6 0-409,-4-1-40,2 2-448,2 0 88,8-1-64,6 4-56,14 2-80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51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2305 98 14947,'15'11'2062,"-15"-11"-2018,0 0 0,0 0 0,0 0 0,1 0 0,-1 0 0,0 0-1,0 0 1,0 0 0,0 0 0,0 0 0,0 1 0,0-1 0,0 0-1,0 0 1,0 0 0,0 0 0,1 0 0,-1 0 0,0 0-1,0 1 1,0-1 0,0 0 0,0 0 0,0 0 0,0 0 0,0 0-1,0 0 1,0 1 0,0-1 0,0 0 0,0 0 0,0 0-1,0 0 1,0 0 0,0 0 0,-1 0 0,1 1 0,0-1 0,0 0-1,0 0 1,0 0 0,0 0 0,0 0 0,0 0 0,0 0 0,0 0-1,0 1 1,-1-1 0,1 0 0,0 0 0,0 0 0,-28 1 2458,20-1-2697,-479-55 3590,101 5-2481,-353 40 258,496 29-587,151-9-338,-159-3 0,249-7-242,1 1-5,1-1 0,-1 0-1,1 0 1,-1 0 0,0 0 0,1 0-1,-1 0 1,1 0 0,-1 0 0,0 0-1,1 0 1,-1 0 0,1-1 0,-1 1-1,1 0 1,-1 0 0,0 0 0,1-1-1,-1 1 1,1 0 0,-1-1 0,1 1-1,0 0 1,-1-1 0,1 1 0,-1-1-1,-2-2-157,0 0-1,0 1 0,0 0 0,-1 0 0,1 0 1,-1 0-1,1 1 0,-1-1 0,1 1 1,-1 0-1,0 0 0,0 0 0,1 1 0,-1-1 1,0 1-1,0 0 0,-5 0 0,26 0-623,6 1 336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5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659 45 6329,'18'-35'13587,"-19"37"-13501,-1-1-1,1 0 1,-1 0-1,0 1 1,0-1 0,0 0-1,0 0 1,1-1-1,-1 1 1,0 0-1,0-1 1,-1 1-1,1-1 1,-3 1-1,-33 1 88,34-2-115,-223-13 386,-2 0-295,228 14-128,1-1-1,-1 0 1,1 1-1,0-1 1,-1 1-1,1-1 0,0 1 1,-1-1-1,1 1 1,0-1-1,0 1 1,0-1-1,-1 1 1,1-1-1,0 1 0,0-1 1,0 1-1,0 0 1,0-1-1,0 1 1,0-1-1,0 1 0,0-1 1,0 2-1,2 23 186,-1-15-114,-1 40 30,-3 1 1,-1-1-1,-13 56 1,-44 144 40,7-34 309,52-207-395,0-1 0,1 1-1,0-1 1,0 1 0,1 0 0,0-1-1,1 1 1,1 8 0,0-12-29,-1-1 0,1 0 0,-1 1 0,1-1 1,1 0-1,-1 0 0,0 0 0,1 0 0,0 0 1,0-1-1,0 1 0,0-1 0,1 0 0,0 0 0,-1 0 1,6 3-1,45 23 144,-45-25-612,0 0 1,0 1-1,0 0 0,-1 0 0,1 1 1,-2 0-1,1 0 0,0 1 0,-1 0 1,10 13-1,-7-8-348,4-3-222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5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368 26 11042,'1'-3'118,"12"-17"1582,-10 18-556,-7 14-81,-11 22 133,-2-1 0,-21 33-1,4-9-548,-232 341 383,265-397-1132,0 0-1,0 0 1,0 0 0,0 1-1,0-1 1,1 0 0,-1 1-1,0-1 1,1 1 0,-1-1 0,1 1-1,-1-1 1,1 1 0,0-1-1,0 3 1,0-3-22,1 0 0,-1 0 0,1 0 0,-1-1 0,1 1 0,0 0 0,-1 0 0,1-1 0,0 1 0,0 0 1,-1-1-1,1 1 0,0-1 0,0 1 0,0-1 0,0 0 0,0 1 0,0-1 0,0 0 0,-1 0 0,1 1 0,0-1 0,0 0 0,0 0 0,1 0 0,55 7-1817,-22-1 750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6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300 537 12611,'-1'-8'274,"-1"0"1,-1 1 0,0 0-1,0-1 1,0 1-1,-1 1 1,0-1 0,-8-10-1,-2-6 418,-98-174 2324,-22-36-4894,129 224 512,10 12-277,5 8 671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6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83 985 13835,'13'-6'228,"-1"-1"1,0 0-1,0 0 1,-1-1-1,0-1 1,0 0-1,-1 0 1,0-1-1,-1 0 1,0-1-1,-1 0 1,0 0-1,11-22 1,4-13 230,-2-1 0,20-64 0,-40 108-443,24-77 319,-2 0 0,-5-1 0,-3-1 1,6-114-1,-20 192-310,-1 0 0,0 0 0,0 0 0,0 0 0,-1 0 0,0 0 0,1 0 0,-1 1 0,-1-1 0,1 0 0,-3-5 0,3 7 4,-1 0 1,1 0-1,-1 1 1,0-1-1,0 0 0,0 1 1,0-1-1,0 1 1,0-1-1,0 1 1,-1 0-1,1 0 0,0 0 1,-1 0-1,1 0 1,-1 1-1,1-1 0,-4 0 1,-40-4 396,0 1-1,-57 4 1,-14-2-2047,113 2 1385,0 0 1,-1-1 0,1 1-1,0-1 1,0 0-1,0 0 1,0-1 0,0 1-1,0-1 1,0 0 0,-3-2-1,-3-3-617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38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13 4089,'0'-3'552,"0"0"-288,1 1-96,-1 0 424,0-1 312,0 5-2088,-3 1 912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40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40 8114,'0'-3'375,"0"-1"-1,1 1 1,-1-1 0,1 1 0,0 0 0,0 0 0,0-1 0,0 1 0,1 0-1,1-3 1,-1 31 2855,-17 144-1964,-50 225 0,61-377-1252,2-3 4,-1 0-1,0 0 1,-2 0-1,1-1 1,-2 1-1,-8 15 1,13-28-16,1 0-1,-1 0 1,1 0 0,-1 0-1,0 0 1,0 0 0,1 0 0,-1 0-1,0 0 1,0 0 0,0-1 0,0 1-1,0 0 1,0-1 0,0 1-1,-2 0 1,3-1 0,-1 0-1,1 0 0,-1 0 1,1 0-1,-1 0 1,1 0-1,-1 0 1,1-1-1,-1 1 1,1 0-1,-1 0 1,1 0-1,-1-1 1,1 1-1,0 0 1,-1-1-1,1 1 0,-1 0 1,1-1-1,0 1 1,-1 0-1,1-1 1,0 1-1,0-1 1,-1 0-1,-1-3 7,0 1-1,1-1 0,0 0 1,-1 0-1,2 0 0,-1 0 1,0 0-1,0-5 0,1-35 76,1 0 0,2 0 0,2 0 0,2 0 0,2 1 0,2 0 0,1 1 0,3 0 0,1 1 0,37-65-1,-48 96-5,1 0 0,1 1 0,0-1-1,0 2 1,1-1 0,13-11-1,-18 17-32,1 1 0,-1-1 0,1 1 0,-1 0 1,1 0-1,0 0 0,0 0 0,0 1 0,0 0 0,0-1 0,0 1 0,0 1 0,1-1 0,-1 1 0,0-1 0,0 1 0,1 1 0,-1-1 0,0 0 0,6 2 0,-8-1-27,0 0-1,0-1 1,0 1 0,0 0-1,0 0 1,0 0-1,0 1 1,-1-1 0,1 0-1,0 0 1,-1 1 0,1 0-1,-1-1 1,1 1-1,-1-1 1,0 1 0,0 0-1,0 0 1,0 0 0,0 0-1,0 0 1,0 0-1,-1 0 1,1 0 0,-1 0-1,1 0 1,-1 0 0,0 0-1,0 1 1,0-1-1,0 0 1,0 0 0,-1 0-1,1 0 1,-1 3 0,-1 4-12,0-1 0,-1 0 0,0 0 0,0 0 0,-1-1 0,0 1 0,-8 11 0,3-7-19,-1 0-1,-1-1 1,0 0 0,0-1-1,-1 0 1,0-1 0,-17 10-1,-4-1-2364,-62 25 0,60-26 584,27-9 616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41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1 12891,'-7'4'152,"-1"0"0,1 1 0,0 0 0,0 1 1,0 0-1,1 0 0,-1 0 0,2 1 0,-1 0 1,-6 10-1,-5 4 365,-44 51-40,-59 74 132,94-111-480,1 2-1,-24 49 1,48-84-241,-1 1-1,1-1 1,0 1-1,0-1 1,0 1-1,1 0 1,-1-1-1,0 1 1,1 0-1,0 0 1,0 0-1,0 3 1,0-5 0,1 0 0,-1 0 0,1 0 0,-1 0-1,1 0 1,0 0 0,-1 0 0,1 0 0,0 0 0,0 0 0,0 0 0,-1 0 0,1-1 0,0 1 0,0 0 0,0-1 0,0 1 0,0-1 0,1 1 0,-1-1 0,0 1 0,0-1 0,0 0 0,0 0 0,1 1 0,-1-1 0,0 0 0,0 0 0,3-1 0,19 0-699,5-4-259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2:41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250 412 9122,'-13'-10'1312,"-6"-14"-528,-1-4-295,-5-11 863,-2-4-376,-1-5-240,-1 3-88,7 2-600,2 3-744,2 7 632,1 3-112,6 2-128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6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27 7050,'-6'-16'3050,"6"6"5295,2 11-7241,-6 2 25,-6 1-181,5-3-818,-1 0 1,0 0-1,0 0 0,0 1 1,1 0-1,-1 0 0,1 0 1,0 1-1,-1 0 0,1 0 0,0 0 1,1 0-1,-1 1 0,-6 6 1,5-3-33,0 0 0,1 1 0,-1 0 0,2 0 0,-1 0 1,1 0-1,0 1 0,-3 12 0,-1 10 81,1 1 0,2 0 1,1 0-1,1 40 0,1-33-4,3-1 0,1 0 1,7 42-1,-7-69-150,0 1-1,1-1 1,0 0 0,1 0 0,0-1-1,0 1 1,2-1 0,-1 0 0,1 0-1,0-1 1,1 1 0,0-2 0,1 1 0,16 14-1,-20-20-96,1 0 0,-1 1-1,1-2 1,0 1 0,1-1-1,-1 1 1,0-2 0,0 1-1,1 0 1,-1-1 0,1 0-1,0 0 1,-1-1 0,1 0-1,0 0 1,-1 0 0,1 0-1,10-3 1,1-2-904,0-1 1,-1-1-1,1 0 0,23-15 0,-12 7-46,-2 2-139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8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278 518 11811,'-1'-3'147,"0"0"1,1-1 0,-1 1 0,-1 0-1,1 0 1,0 0 0,-1 0 0,1 0-1,-1 0 1,0 0 0,0 1 0,0-1-1,0 1 1,-1-1 0,1 1 0,-1 0-1,1 0 1,-1 0 0,0 0 0,0 0-1,0 1 1,0-1 0,0 1 0,0 0-1,0 0 1,0 0 0,-1 0 0,1 0-1,0 1 1,-1 0 0,1-1 0,0 1 0,-1 1-1,1-1 1,-4 1 0,-2 0 62,1 0 1,-1 1-1,1 1 1,-1-1 0,1 1-1,0 0 1,0 1-1,0 0 1,1 0-1,-1 1 1,1 0-1,-10 9 1,8-5-58,1 0 0,0 1 1,1-1-1,0 2 0,-11 19 0,15-25-109,1 1 0,0-1 0,0 1 0,0-1 1,1 1-1,-1 0 0,1-1 0,1 1 0,-1 0 0,1 0 0,0 0 0,0-1 0,1 1 0,2 9 0,-3-13-35,1 0-1,-1 0 0,1 0 1,0 0-1,0 1 0,0-1 1,0 0-1,0-1 1,1 1-1,-1 0 0,1 0 1,-1 0-1,1-1 0,-1 1 1,1-1-1,0 1 0,0-1 1,0 0-1,0 0 1,0 0-1,0 0 0,0 0 1,0 0-1,0 0 0,1-1 1,-1 1-1,0-1 0,0 1 1,1-1-1,-1 0 0,0 0 1,1 0-1,-1 0 1,0-1-1,4 0 0,2-1-4,0 0-1,0 0 1,0-1-1,-1-1 1,1 1-1,-1-1 0,0 0 1,12-10-1,-3 1 17,-1-2-1,-1 0 0,-1-1 0,0 0 1,-1-1-1,0 0 0,-2-1 1,0 0-1,-1-1 0,12-37 0,-34 87 360,4 2-239,-4 41 0,11-59-105,1 0-1,0 0 0,1 1 0,1-1 0,3 16 1,-4-29-32,0-1 0,0 1 0,0 0 0,1-1 0,-1 1 0,1 0 0,-1-1 0,1 1 0,-1-1 0,1 1 0,0-1 1,0 0-1,0 1 0,0-1 0,0 0 0,0 1 0,0-1 0,0 0 0,1 0 0,-1 0 0,0 0 0,3 1 1,-2-2-2,-1 1 1,1-1 0,0 0 0,-1 0 0,1-1 0,0 1 0,-1 0 0,1 0 0,-1-1 0,1 1 0,0-1 0,-1 1 0,1-1 0,-1 0 0,1 0 0,-1 0 0,0 0 0,2-1 0,7-6 9,-1 0 0,-1 0 0,1-1 0,11-16 1,63-97 3,110-217 1,-147 240-37,5-9 353,-51 108-328,0 0-1,0 0 1,0 0-1,0 0 1,0 0-1,0 0 1,0 0-1,0 0 1,0-1-1,0 1 1,0 0-1,0 0 1,0 0-1,0 0 1,1 0-1,-1 0 1,0 0-1,0 0 1,0 0-1,0 0 1,0 0-1,0 0 1,0 0-1,0 0 1,0 0-1,0 0 1,0 0-1,1 0 1,-1 0-1,0 0 1,0 0-1,0 0 0,0 0 1,0 0-1,0 0 1,0 0-1,0 0 1,0 0-1,0 0 1,1 0-1,-1 0 1,0 0-1,0 0 1,0 0-1,0 0 1,0 0-1,0 0 1,0 0-1,0 0 1,0 0-1,0 0 1,0 0-1,0 1 1,0-1-1,1 0 1,-1 0-1,0 0 1,0 0-1,0 0 1,0 0-1,0 0 1,0 0-1,0 0 1,0 0-1,0 1 1,0-1-1,0 0 1,0 0-1,0 0 1,2 8 102,0 23 126,-1 0 0,-5 57 0,1-47-121,-1 29-63,0 18-12,-4 0 1,-21 96-1,29-184-37,-2 11-7,-1-1-1,0-1 1,0 1 0,-10 18 0,13-27 5,-1 1 1,0 0 0,0-1 0,0 0 0,0 1 0,-1-1 0,1 0-1,0 1 1,0-1 0,-1 0 0,1 0 0,-1 0 0,1 0 0,-1 0-1,1 0 1,-1-1 0,0 1 0,1 0 0,-1-1 0,0 0 0,1 1-1,-1-1 1,0 0 0,0 0 0,0 0 0,1 0 0,-1 0 0,0 0-1,0 0 1,1-1 0,-1 1 0,0 0 0,0-1 0,1 0 0,-1 1-1,-1-2 1,1 1 0,-14-8-8,14 5 8,10 3 7,6 1-4,-1-1-1,0 0 1,1 0-1,-1-1 1,0-1 0,0 0-1,0-1 1,-1 0-1,17-9 1,8-8-9,67-50-1,1-1 12,-103 70 0,0 1 0,0 0-1,0 0 1,0 0 0,0 1-1,0-1 1,0 0 0,0 1-1,0-1 1,0 1 0,4-1-1,-5 2-1,0-1 0,0 0 0,0 1 0,0-1-1,0 0 1,-1 1 0,1-1 0,0 1 0,0 0 0,-1-1-1,1 1 1,0-1 0,-1 1 0,1 0 0,0 0 0,-1-1-1,1 1 1,-1 0 0,1 0 0,-1 0 0,0-1 0,1 1-1,-1 0 1,0 0 0,0 0 0,0 0 0,1 0 0,-1 0-1,0 0 1,0 0 0,0 1 0,-1 19 20,0 1 0,-1-1 0,-1 0 0,-1 1 0,-13 38 1,5-14 1,11-42-22,-2 8 6,0 1 0,-1 21 0,4-35-8,0 1 0,0 0 0,0 0 0,0 0 1,1 0-1,-1 0 0,0-1 0,0 1 0,1 0 1,-1 0-1,0 0 0,0 0 0,0 0 0,1 0 1,-1 0-1,0 0 0,0 0 0,1 0 0,-1 0 1,0 0-1,0 0 0,1 0 0,-1 0 0,0 0 1,0 0-1,0 0 0,1 0 0,-1 0 0,0 0 1,0 0-1,1 1 0,-1-1 0,0 0 0,0 0 1,0 0-1,1 0 0,-1 0 0,0 1 0,0-1 1,0 0-1,0 0 0,0 0 0,1 1 0,-1-1 1,0 0-1,0 0 0,0 0 0,0 1 0,0-1 1,0 0-1,0 0 0,0 1 0,0-1 0,0 0 1,0 1-1,17-26 11,-15 22-11,32-52 7,-9 12 14,56-70 1,-77 108-17,0 0 0,0 1-1,0 0 1,1 0 0,-1 1 0,1-1 0,8-4 0,-12 8-3,1-1-1,-1 0 1,1 1 0,-1 0-1,0-1 1,1 1-1,-1 0 1,1-1 0,0 1-1,-1 0 1,1 0 0,-1 0-1,1 1 1,-1-1-1,1 0 1,-1 0 0,1 1-1,-1-1 1,0 1 0,1 0-1,-1-1 1,1 1-1,-1 0 1,0 0 0,0-1-1,1 1 1,-1 0 0,0 0-1,0 1 1,0-1-1,0 0 1,0 0 0,0 2-1,5 6 15,-1 0-1,0 1 1,7 18-1,-10-21-11,1 0-1,0 0 0,0 0 0,0 0 1,1-1-1,0 1 0,0-1 1,1 0-1,7 7 0,-11-12-1,1 1 0,0-1 0,0 0 0,0 0 0,0 0 0,0 0-1,0-1 1,0 1 0,0 0 0,0-1 0,0 0 0,1 1 0,-1-1 0,0 0 0,0 0 0,0 0 0,1 0-1,2-1 1,4-1 4,0-1 0,0 0 0,9-4 0,0 0-10,2 1 9,1 0 0,-1 1 0,1 2 0,0 0 1,0 1-1,0 1 0,0 1 0,30 3 0,-19 2-2,0 1 0,0 1 0,-1 2 0,54 23 0,-53-18-26,-22-8-144,1 0 0,1-2 1,-1 1-1,1-1 0,-1-1 0,1 0 1,23 3-1,-33-6 37,0-1 1,0 1-1,0 0 1,-1-1-1,1 1 0,0-1 1,0 1-1,0-1 1,-1 0-1,1 0 1,-1 0-1,1 0 1,0 0-1,-1 0 0,1 0 1,-1 0-1,0-1 1,0 1-1,1 0 1,-1-1-1,0 0 1,2-2-1,-1-2-22,1 1 0,-1-1-1,0 1 1,-1-1 0,3-10 0,1-23-795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9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300 601 10618,'-6'-15'573,"0"1"0,-1 0 0,-1 1 0,0 0 0,-1 0 0,0 1 0,-1 0 0,-16-16 0,21 24-335,0 1 0,1-1 0,-1 1-1,0 0 1,0 0 0,-1 0 0,1 1-1,-1 0 1,1 0 0,-12-2-1,13 3-106,-1 1-1,1 0 1,-1 0-1,1 0 1,-1 1-1,1-1 1,-1 1-1,1 0 1,-1 1-1,1-1 0,0 1 1,0-1-1,0 1 1,0 1-1,-7 3 1,5-1 49,0 0 0,1 0 0,-1 1 0,1-1 0,0 1 0,0 0 0,1 1 0,0-1 0,-6 13 0,9-16-128,-1 0 0,1 0-1,-1 0 1,1 0-1,0 0 1,1 1 0,-1-1-1,0 0 1,1 1 0,0-1-1,0 1 1,0-1-1,0 0 1,0 1 0,1-1-1,-1 1 1,1-1-1,0 0 1,0 0 0,1 1-1,-1-1 1,0 0-1,4 4 1,-3-5-30,-1 0 1,1 0-1,0 0 0,0 0 0,0-1 1,0 1-1,1-1 0,-1 0 1,0 1-1,1-1 0,-1 0 1,1-1-1,-1 1 0,1 0 0,3 0 1,-1 0-2,1-1 1,-1 0 0,1 0-1,-1-1 1,1 1 0,9-4-1,2-1-6,0-1 0,-1-1 0,23-12 0,-38 18-14,0 0 1,0 1-1,0-1 0,-1 0 0,1 1 0,0-1 1,0 1-1,0-1 0,0 1 0,0 0 0,0-1 1,1 1-1,-1 0 0,0 0 0,0 0 0,0 0 1,0 0-1,0 0 0,0 0 0,0 0 1,0 0-1,2 1 0,-3 0 5,1 0-1,0 1 1,-1-1-1,0 0 1,1 1-1,-1-1 1,0 1-1,1-1 1,-1 0-1,0 1 1,0-1 0,0 1-1,-1 1 1,2 8 7,-1-5 12,0 0 1,1 0-1,0 0 1,0 0-1,0-1 1,4 10-1,-4-14-17,-1 0-1,1 1 1,0-1-1,-1 0 1,1 0-1,0 0 1,0 1-1,0-1 1,0 0-1,0 0 1,0 0-1,0 0 1,0-1-1,0 1 1,0 0-1,0 0 1,1-1-1,-1 1 1,0-1-1,0 1 1,1-1-1,-1 1 1,0-1-1,1 0 1,-1 1-1,1-1 1,-1 0-1,0 0 1,1 0-1,-1 0 1,1-1-1,-1 1 1,3-1-1,2-1 8,0-1 0,0 1 0,-1-1 0,1-1-1,-1 1 1,0-1 0,0 0 0,0 0 0,0 0 0,-1-1-1,7-7 1,7-12 34,18-30-1,-26 39-27,52-93-6,55-132 1,-48 93 40,-45 105 141,-24 42-192,0 0-1,1 0 1,-1 0-1,0 0 0,0 0 1,0 0-1,1-1 0,-1 1 1,0 0-1,0 0 1,0 0-1,1 0 0,-1 0 1,0 0-1,0 0 0,1 0 1,-1 0-1,0 0 1,0 0-1,0 0 0,1 0 1,-1 0-1,0 0 0,0 0 1,1 0-1,-1 0 1,0 0-1,0 0 0,0 0 1,1 1-1,-1-1 1,0 0-1,0 0 0,0 0 1,0 0-1,1 0 0,-1 1 1,0-1-1,0 0 1,0 0-1,0 0 0,0 0 1,1 1-1,-1-1 0,0 0 1,0 0-1,0 1 1,0-1-1,0 0 0,0 0 1,0 0-1,0 1 0,0-1 1,0 0-1,0 0 1,0 0-1,0 1 0,0-1 1,0 0-1,1 11 47,-1-1 0,0 0 0,-1 1 0,0-1 0,-4 14 0,1 6 18,-79 442-166,69-421-166,6-38-37,8-12 299,-1 0 0,0-1 1,1 1-1,-1-1 0,0 1 0,1 0 0,-1-1 1,1 1-1,-1 0 0,1 0 0,0-1 0,-1 1 1,1 0-1,0 0 0,-1 0 0,1 0 0,0-1 1,0 1-1,0 0 0,0 0 0,0 0 1,0 0-1,0 0 0,0 0 0,0-1 0,0 1 1,0 0-1,1 0 0,-1 0 0,0 0 0,1-1 1,-1 1-1,1 1 0,1 0 6,-1-1-1,1-1 1,-1 1-1,1 0 1,-1 0-1,1 0 1,0-1 0,0 1-1,-1-1 1,1 1-1,0-1 1,0 0-1,-1 0 1,1 0 0,0 0-1,0 0 1,0 0-1,-1 0 1,1-1-1,2 0 1,37-10 38,5-9 5,66-38 0,-30 13 281,-79 44-296,1-1 1,-1 1-1,0-1 0,0 1 1,1 0-1,-1 0 0,1 1 1,6-2-1,-9 2-21,-1 1 0,1-1 0,0 0 0,0 0 0,0 0 0,0 1 0,0-1 0,-1 1 0,1-1 0,0 0 0,0 1 0,-1-1 0,1 1 0,0 0 0,-1-1 0,1 1 0,0-1-1,-1 1 1,1 0 0,-1 0 0,1-1 0,-1 1 0,0 0 0,1 0 0,-1 0 0,0-1 0,1 1 0,-1 0 0,0 0 0,0 0 0,0 0 0,0 0 0,0 0 0,0-1 0,0 1 0,0 2 0,0 11 71,-1 0 1,-1 0-1,-5 19 0,-1 23-93,8-56 8,-1 0 1,1 0-1,0 1 0,0-1 1,0 0-1,0 0 0,0 0 1,0 1-1,0-1 1,0 0-1,0 0 0,0 0 1,0 0-1,0 1 1,0-1-1,0 0 0,0 0 1,0 0-1,1 1 1,-1-1-1,0 0 0,0 0 1,0 0-1,0 0 1,0 1-1,0-1 0,0 0 1,1 0-1,-1 0 1,0 0-1,0 0 0,0 1 1,0-1-1,0 0 0,1 0 1,-1 0-1,0 0 1,0 0-1,0 0 0,1 0 1,-1 0-1,0 0 1,0 0-1,0 0 0,1 0 1,-1 0-1,0 0 1,0 0-1,0 0 0,1 0 1,-1 0-1,0 0 1,0 0-1,0 0 0,0 0 1,1 0-1,-1 0 1,0 0-1,0 0 0,0-1 1,0 1-1,1 0 0,-1 0 1,0 0-1,0 0 1,0 0-1,0 0 0,0-1 1,1 1-1,10-10-41,2-5 8,0 0 0,2 2 0,26-22 1,-34 31 37,-1 0 0,0 1 0,1 0 1,-1 0-1,1 0 0,0 1 1,0 0-1,0 0 0,0 1 0,0 0 1,0 0-1,0 1 0,14 0 0,71 11-13,25 2-93,129-21-219,-53-2 185,-152 11 192,-1 1-1,70 12 1,-64-3 117,-22-4-484,0-2 0,26 3-1,-43-8 205,0 1 0,0-1 0,0 0 0,-1-1 0,1 0-1,0 0 1,0 0 0,-1-1 0,1 0 0,-1 0-1,1-1 1,6-3 0,10-11-360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0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2 133 12531,'-1'0'1176,"1"-2"-632,4 2-192,7-4 1320,-8-3-951,3 0-361,-1-1-32,-1 1 32,-2 0-8,1-2-136,-2-1-96,-1-4-360,4-1-288,2-2 448,-3 1-72,-1 6-72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571 86 13531,'-26'-12'1363,"0"1"0,-1 2 0,-39-9-1,-86-8 1086,110 21-2161,-2 2-1,1 2 1,-76 7 0,116-6-298,2 0-6,-1 0 1,1 0 0,0 0-1,0 0 1,0 0 0,0 1 0,0-1-1,0 0 1,0 0 0,0 1-1,0-1 1,0 1 0,0-1-1,0 1 1,0 0 0,0-1 0,0 1-1,0 0 1,0-1 0,-1 3-1,4-2-219,0 0-1,0 1 0,-1-1 1,1 0-1,0 0 0,0 0 0,0 0 1,0 0-1,0 0 0,0 0 1,5 0-1,-5 0-261,40 21-3288,-25-12 2690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4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416 369 11074,'6'-13'1542,"-9"7"515,-21 2 229,23 4-2313,-31-1 805,1 2 0,0 1 0,0 1 0,-56 13-1,73-12-607,0 1-1,0 0 0,1 1 0,0 0 1,-17 12-1,23-13-68,-1 0 1,1 1-1,1 0 1,-1 1-1,1 0 1,0 0-1,0 0 1,1 0-1,-6 12 1,9-16-82,0 1 0,0-1 0,0 0 0,1 1 0,0-1 0,0 1 0,0 0 0,0-1 0,0 1 1,1 0-1,-1-1 0,1 1 0,0 0 0,0 0 0,1-1 0,-1 1 0,1 0 0,0-1 0,0 1 1,0 0-1,0-1 0,1 1 0,-1-1 0,1 0 0,0 0 0,0 1 0,0-1 0,0 0 1,1 0-1,-1-1 0,1 1 0,0-1 0,0 1 0,0-1 0,0 0 0,0 0 0,0 0 0,0 0 1,1-1-1,5 3 0,2-1-23,0 0 1,0 0 0,0-1-1,0-1 1,1 0 0,-1 0 0,0-1-1,1-1 1,-1 0 0,0 0-1,0-1 1,1-1 0,-1 0-1,-1 0 1,1-1 0,15-8-1,-11 4-12,1 0 0,-1-1-1,-1-1 1,0 0 0,0-1-1,-1-1 1,-1 0 0,0 0-1,0-1 1,10-16 0,5-23 217,-26 52-196,-1 0-1,0 0 1,0 0 0,0-1-1,1 1 1,-1 0-1,0 0 1,0 0-1,0 0 1,1 0-1,-1 0 1,0 0-1,0 0 1,0 0-1,0 1 1,1-1 0,-1 0-1,0 0 1,0 0-1,0 0 1,0 0-1,1 0 1,-1 0-1,0 0 1,0 0-1,0 1 1,0-1-1,1 0 1,-1 0 0,0 0-1,0 0 1,0 0-1,0 1 1,0-1-1,0 0 1,0 0-1,0 0 1,0 0-1,1 1 1,-1-1-1,0 0 1,0 0-1,0 0 1,0 1 0,0-1-1,0 0 1,0 0-1,0 0 1,0 0-1,0 1 1,0-1-1,-1 0 1,4 13 111,-1 1-5,-1 2-33,1-1 0,1 1 0,1-1 0,7 22 0,-10-34-74,0 1 0,1-1-1,-1 0 1,1 0 0,0 0 0,0 0-1,0 0 1,0-1 0,1 1-1,-1-1 1,1 1 0,-1-1 0,1 0-1,0 0 1,0 0 0,0 0-1,0-1 1,0 1 0,1-1-1,-1 0 1,0 0 0,1 0 0,-1 0-1,0 0 1,7 0 0,0-2-6,-1 1 0,0-1 1,1-1-1,-1 0 1,0 0-1,0-1 1,0 0-1,0 0 0,-1-1 1,1 0-1,-1-1 1,0 0-1,0 0 1,10-10-1,3-3-9,-1-1 0,0-2-1,25-34 1,-16 14-4,-1-1-1,30-65 0,31-95 25,-86 195-8,-2 5-7,12-24 74,-13 26-66,0-1-1,0 1 1,1 0 0,-1-1 0,0 1 0,0 0-1,1-1 1,-1 1 0,0 0 0,0 0 0,1-1-1,-1 1 1,0 0 0,1 0 0,-1 0 0,0-1-1,1 1 1,-1 0 0,0 0 0,1 0 0,-1 0-1,1 0 1,-1 0 0,0 0 0,1 0 0,-1 0-1,0 0 1,1 0 0,-1 0 0,1 0 0,-1 0-1,0 0 1,1 0 0,-1 0 0,0 0 0,1 0-1,-1 1 1,0-1 0,1 0 0,-1 0 0,0 0-1,1 1 1,-1-1 0,0 0 0,0 0 0,1 1-1,-1-1 1,0 0 0,0 1 0,1-1 0,-1 0-1,0 1 1,0-1 0,0 0 0,0 1 0,0-1-1,1 0 1,-1 1 0,0-1 0,0 1 0,0-1-1,0 0 1,0 1 0,5 18 38,0 0-1,-2 0 1,0 1 0,-1-1-1,0 27 1,-1-27-17,1 46 5,-7 80-1,3-122-36,-1 0-1,-1 0 1,-1-1-1,-1 0 1,-1 0-1,-1 0 1,-12 22-1,17-38-2,-1 0 0,0 0 0,0-1-1,0 1 1,-1-1 0,0 0-1,0 0 1,0 0 0,0-1 0,-11 7-1,16-11 12,0 0 0,-1 0 0,1 0 0,0 0 0,0 0 0,0 0 0,0 0 0,0 0 0,0 0 0,0 0-1,0 0 1,0 0 0,0 0 0,0 0 0,0 0 0,0 0 0,-1 0 0,1 0 0,0 0 0,0 0 0,0 0-1,0 0 1,0 0 0,0 0 0,0 0 0,0 0 0,0 0 0,0 0 0,0 1 0,0-1 0,0 0 0,0 0 0,0 0-1,0 0 1,0 0 0,0 0 0,0 0 0,0 0 0,0 0 0,0 0 0,0 0 0,0 0 0,0 1 0,0-1 0,0 0-1,0 0 1,0 0 0,0 0 0,0 0 0,0 0 0,0 0 0,0 0 0,0 0 0,0 0 0,0 0 0,0 0 0,0 0-1,0 0 1,0 0 0,0 1 0,0-1 0,1 0 0,-1 0 0,0 0 0,0 0 0,0 0 0,0 0 0,0 0 0,9 1-3,12-3 3,2-6-2,-1-1 0,0-1 0,0-1 0,22-16-1,79-61-6,-43 28 21,-76 58-5,2-3 15,1 1 1,0 0-1,12-6 0,-18 9-18,0 1-1,0-1 0,-1 1 1,1 0-1,0-1 0,0 1 1,-1 0-1,1 0 0,0-1 1,0 1-1,0 0 0,0 0 1,-1 0-1,1 0 0,0 0 0,0 0 1,0 0-1,-1 1 0,1-1 1,0 0-1,0 0 0,0 1 1,-1-1-1,1 0 0,0 1 1,0-1-1,-1 1 0,1-1 1,0 1-1,-1-1 0,1 1 1,-1-1-1,1 1 0,-1 0 1,1-1-1,-1 1 0,1 0 1,-1-1-1,1 1 0,-1 0 0,0 0 1,1-1-1,-1 1 0,0 0 1,0 0-1,0 0 0,2 10 28,-2-1 0,1 1 0,-1-1 0,-1 1 0,0-1 0,-3 14 0,-20 65 55,13-52-66,-2 8-12,51-94-28,-20 22-16,-10 13 44,1 1 0,0 0 1,0 1-1,2 0 0,-1 0 0,2 1 0,13-10 0,-24 20-5,-1 0-1,1 1 0,0-1 0,0 1 0,0-1 0,0 1 0,0 0 1,0-1-1,0 1 0,0 0 0,-1 0 0,1-1 0,0 1 0,0 0 1,0 0-1,0 0 0,0 0 0,0 0 0,0 1 0,0-1 0,0 0 1,0 0-1,0 1 0,1-1 0,0 1 2,-1 0 0,0 0 0,0 1 0,0-1 1,0 0-1,0 0 0,0 0 0,-1 1 0,1-1 0,0 0 0,0 1 0,-1-1 0,1 1 0,-1 1 1,3 7 21,-2 0 0,0 0 0,1 18 0,-2-24-19,-6 122 61,5-110-66,2-14-6,3-5-3,3-9-10,7-25 6,-9 23 10,0 0 0,1 1 1,0 0-1,1 0 0,0 1 1,1 0-1,12-15 1,-18 25 0,-1 1 1,1-1 0,0 1 0,-1 0 0,1 0-1,0 0 1,0 0 0,0 0 0,0 0 0,0 0 0,0 1-1,0-1 1,0 1 0,0-1 0,0 1 0,0 0 0,0 0-1,0 0 1,0 0 0,0 0 0,0 0 0,0 1 0,0-1-1,1 1 1,-1-1 0,-1 1 0,1 0 0,4 2 0,4 2 10,0 2 1,-1-1 0,0 1-1,11 11 1,8 6 18,-22-21-51,-1 1 0,1-1 1,0 0-1,0-1 1,0 1-1,0-1 1,1 0-1,-1-1 1,0 0-1,1 0 1,-1 0-1,1-1 1,0 1-1,12-3 1,-14 2-222,-1-1 0,1-1 1,0 1-1,0-1 0,0 1 0,-1-1 1,1-1-1,-1 1 0,0-1 1,0 1-1,0-1 0,7-7 0,-3 0-324,-2-2-182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14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 14819,'-22'8'529,"0"0"0,-1-2 0,0 0 0,0-2 0,-1 0-1,-33 0 1,29-2-207,24-1-295,-1-1 1,1 1-1,-1 0 0,1 0 1,-1 0-1,1 1 1,0-1-1,-5 3 1,8-3-84,0 0 0,0-1 1,0 1-1,0 0 1,0 0-1,0 0 0,0 0 1,0 0-1,0 0 1,1 0-1,-1 0 1,0 1-1,0-1 0,1 0 1,-1 0-1,1 1 1,0-1-1,-1 0 0,1 1 1,0-1-1,0 0 1,-1 1-1,1-1 0,0 0 1,0 1-1,1-1 1,-1 1-1,0-1 1,0 0-1,1 2 0,2 6-364,1 1 0,0-1 0,0-1 0,1 1 1,0-1-1,1 1 0,-1-2 0,2 1 0,8 9 0,8 5-1491,39 30 1,-45-39 1568,0-1-1,28 15 1,-36-23 1855,1 0 0,-1 0 0,20 4 0,-89-16 3550,-36 5-3866,73 3-762,-13-2-188,22 1-319,-1 0 0,1 1 0,-1 1 0,0 0 0,1 1 0,-25 6-1,38-8 63,0 0 0,0 1 0,0-1 0,0 1 0,0-1 0,0 1 0,0 0 0,0-1 0,0 1 0,1 0 0,-1-1-1,0 1 1,0 0 0,1 0 0,-2 1 0,0 12-233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38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39 13595,'1'-2'114,"-1"0"0,0 0 0,0 1-1,0-1 1,0 0 0,0 0 0,0 0 0,0 0 0,-1 0 0,1 0 0,-1 0 0,1 1-1,-1-1 1,0 0 0,-1-1 0,1 2-33,0 0 0,0 0 0,-1 0-1,1 1 1,0-1 0,0 1 0,-1-1 0,1 1-1,0-1 1,-1 1 0,1 0 0,-1-1 0,1 1-1,0 0 1,-1 0 0,1 0 0,-1 0 0,1 1-1,-1-1 1,1 0 0,0 0 0,-3 2 0,-7 1 331,0 0 1,0 1-1,0 1 0,0 0 1,1 1-1,0 0 1,0 0-1,-18 15 0,5 0 256,0 1-1,-23 29 0,30-31-459,1 0 0,0 1-1,2 1 1,0 0 0,2 1 0,0 1 0,2-1-1,0 1 1,2 1 0,-6 32 0,12-50-168,0-1 0,0 1 0,1 0 1,0 0-1,1-1 0,-1 1 0,1 0 1,0 0-1,1-1 0,0 1 0,5 11 1,-5-13-20,0-1 0,1 0 0,0 0 0,0-1 0,0 1 0,0 0 0,1-1 1,-1 0-1,1 0 0,0 0 0,0 0 0,0-1 0,0 1 0,0-1 0,1 0 0,-1 0 1,8 1-1,-2-1 0,0 0 0,1-1 1,-1 0-1,0-1 0,0 0 1,1 0-1,-1-1 1,0-1-1,0 1 0,0-2 1,0 0-1,0 0 1,12-6-1,-2 0-13,0-1 0,-1-1 0,-1 0 0,0-2-1,21-18 1,-28 21-11,0-1 0,-1 0-1,-1-1 1,0 0-1,0 0 1,-1-1 0,-1 0-1,0-1 1,7-19 0,-10 22 0,0-1 1,-1 1-1,-1-1 1,0 1-1,0-1 1,-1 0 0,-1 0-1,0 0 1,-1 1-1,0-1 1,0 0-1,-5-16 1,4 23-100,0-1 0,-1 1 0,1 0 0,-1 0 0,0 0 0,0 0 0,-1 0 0,1 1 1,-1-1-1,0 1 0,0 0 0,-1 1 0,1-1 0,-1 0 0,1 1 0,-1 0 0,0 1 0,-1-1 0,1 1 0,0 0 0,-1 0 0,1 0 0,-1 1 0,-9-2 0,10 3-23,-1-1 0,1 1-1,-1 0 1,1 0-1,-1 0 1,1 1 0,-1 0-1,1 0 1,-1 1-1,1-1 1,0 1 0,0 0-1,0 1 1,0-1-1,0 1 1,0 0-1,1 0 1,-1 0 0,1 1-1,0-1 1,0 1-1,0 0 1,1 1 0,-1-1-1,-3 8 1,5-10 33,1 0 0,0 1 1,0-1-1,0 0 1,1 0-1,-1 1 0,0-1 1,1 0-1,0 1 0,-1-1 1,1 0-1,0 1 0,0-1 1,0 1-1,1-1 1,-1 0-1,1 1 0,-1-1 1,1 0-1,1 3 0,12 24-1117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39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0 458 16572,'0'-7'1176,"0"6"-976,2 1-200,1 0 96,1 3-696,3-5 480,0-1-104,0-8-112</inkml:trace>
  <inkml:trace contextRef="#ctx0" brushRef="#br0" timeOffset="1">287 1 9410,'17'7'-8,"-8"-2"-616,1 1 56,-2-3 320,-2-2-368,-3-2-57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39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54 10426,'3'-8'722,"4"-18"2191,-7 25-2836,0 1 1,0-1-1,0 1 0,0-1 0,-1 1 1,1-1-1,0 1 0,0-1 1,0 1-1,-1-1 0,1 1 0,0-1 1,0 1-1,-1-1 0,1 1 1,0 0-1,-1-1 0,1 1 0,0 0 1,-1-1-1,1 1 0,-1 0 0,1-1 1,-1 1-1,1 0 0,-1 0 1,1-1-1,-1 1 0,1 0 0,-1 0 1,1 0-1,-1 0 0,1 0 0,-1 0 1,1 0-1,-1 0 0,1 0 1,-1 0-1,1 0 0,-1 0 0,1 0 1,-1 0-1,1 0 0,-1 1 0,0-1 1,-5 2 223,1 0 0,-1 0 0,0 0 0,1 0 1,0 1-1,0 0 0,0 0 0,0 0 0,0 1 1,0 0-1,1 0 0,-8 9 0,3-3 74,0 1-1,1 0 1,0 1-1,-8 18 1,11-20-234,1 0 1,0 0 0,1 1 0,0-1 0,1 1 0,0-1-1,0 1 1,1 0 0,1 0 0,0 0 0,0-1-1,3 12 1,-2-14-91,1-1 0,0 0 0,0 0 0,0 0 0,1 0-1,0-1 1,1 1 0,-1-1 0,1 1 0,1-1 0,-1-1 0,1 1-1,0-1 1,0 1 0,1-1 0,-1-1 0,1 1 0,10 5 0,-8-5-40,1-1 1,0-1-1,-1 1 1,1-1-1,0-1 1,1 0 0,-1 0-1,0-1 1,1 0-1,-1 0 1,0-1-1,1-1 1,-1 1-1,0-1 1,1-1 0,-1 0-1,0 0 1,0-1-1,0 0 1,0-1-1,-1 0 1,1 0-1,-1-1 1,0 1 0,0-2-1,-1 1 1,0-1-1,0-1 1,0 1-1,-1-1 1,1 0-1,-2-1 1,1 1 0,-1-1-1,0 0 1,-1-1-1,0 1 1,0-1-1,-1 0 1,0 0-1,0 0 1,-1 0 0,-1 0-1,2-18 1,-3 19-58,0-1-1,0 0 1,-1 1 0,0-1 0,-1 0 0,0 1 0,0 0 0,-1-1-1,0 1 1,-1 0 0,1 0 0,-2 1 0,1-1 0,-1 1-1,0 0 1,0 0 0,-1 0 0,0 1 0,-11-10 0,8 10-189,1 0 1,-1 0-1,0 1 1,-1 0-1,1 1 1,-1 0-1,0 0 1,0 1-1,0 0 1,-1 1 0,1 0-1,0 1 1,-1 0-1,1 1 1,-1 0-1,-11 1 1,-19 6-517,13 5-223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39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0 172 14803,'39'-17'2008,"-1"-1"-1,64-41 1,17-10 1711,-117 68-3651,-1 0 0,0 0 0,0 0 0,1 1 0,-1-1 0,1 0 0,-1 1 1,0-1-1,1 1 0,-1 0 0,1-1 0,-1 1 0,1 0 0,-1 0 0,1 0 0,-1 0 0,1 0 0,0 0 0,-1 0 0,1 1 0,-1-1 0,0 1 0,2 0 0,-2 0-14,0 1 1,0 0-1,-1 0 0,1-1 1,-1 1-1,1 0 0,-1 0 1,0 0-1,1 0 0,-1 0 1,0-1-1,0 1 0,0 0 1,-1 0-1,1 0 0,0 0 1,-1 0-1,0-1 0,0 3 0,-43 141 604,15-59-759,-35 137-1780,27-88-3107,34-128 3840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6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14747,'1'0'67,"-1"0"0,1 0 1,-1 0-1,0 0 0,1 0 0,-1 0 0,1 0 0,-1 1 1,1-1-1,-1 0 0,1 0 0,-1 0 0,1 1 0,-1-1 1,1 0-1,-1 0 0,0 1 0,1-1 0,-1 0 0,0 1 1,1-1-1,-1 0 0,0 1 0,1-1 0,-1 1 0,0-1 0,0 1 1,1-1-1,-1 1 0,0-1 0,0 0 0,0 1 0,0-1 1,0 1-1,0-1 0,0 1 0,0 0 0,6 25 504,-6-26-540,10 75 2313,1 98-1,-15 77-795,-3-180-1338,4-49-647,1 1 0,1-1 0,2 24 0,-1-45 380,0 0 0,0-1 0,1 1 1,-1 0-1,0 0 0,0-1 0,0 1 0,1 0 0,-1 0 0,0-1 0,0 1 0,0 0 0,1 0 0,-1-1 0,0 1 1,1 0-1,-1 0 0,0 0 0,0 0 0,1 0 0,-1 0 0,0-1 0,1 1 0,-1 0 0,0 0 0,1 0 0,-1 0 1,0 0-1,1 0 0,-1 0 0,0 0 0,1 0 0,-1 0 0,0 1 0,1-1 0,-1 0 0,0 0 0,1 0 0,-1 0 1,0 0-1,0 1 0,1-1 0,-1 0 0,0 0 0,0 0 0,1 1 0,-1-1 0,0 0 0,0 0 0,1 1 0,-1-1 1,0 0-1,0 1 0,0-1 0,0 0 0,0 0 0,0 1 0,1-1 0,-1 0 0,0 1 0,0-1 0,0 0 0,0 1 1,0-1-1,0 0 0,0 1 0,0-1 0,0 0 0,-1 1 0,18-22-1600,-5 2 351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0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45 15683,'-1'-1'186,"0"0"-1,0 0 1,-1 0 0,1 0-1,-1 0 1,1 0-1,-1 0 1,1 0-1,-1 0 1,1 1-1,-1-1 1,1 1 0,-1-1-1,0 1 1,1 0-1,-1-1 1,0 1-1,-2 0 1,-40 1 1658,26 0-1274,-408 12 3086,443-19-3458,24-1-170,-5 2-15,265-22-51,-300 27 42,0-1 0,0 1 0,1 0 0,-1 0 0,0 0 0,0 0 0,0 0 0,1 0 0,-1 0 0,0 0 0,0 0 0,0 1 0,0-1 0,0 0 0,0 1 0,1-1 0,-1 1 0,0 0 0,0-1 1,0 1-1,0 0 0,-1-1 0,3 3 0,-3-2 2,0 1 1,-1-1-1,1 1 1,0-1-1,-1 1 1,1 0-1,-1-1 1,1 0-1,-1 1 1,0-1-1,1 1 1,-1-1-1,0 0 1,0 1-1,0-1 1,0 0-1,-2 2 0,-23 28 85,-37 47 53,-72 115 0,129-182-150,-9 12-141,2 0-1,0 1 0,2 0 1,-15 47-1,25-69 64,1 0-1,-1 0 1,1-1 0,0 1 0,-1 0-1,1 0 1,0 0 0,0 0-1,0 0 1,0-1 0,0 1 0,1 0-1,-1 0 1,1 0 0,-1 0-1,1-1 1,0 1 0,-1 0 0,1 0-1,0-1 1,0 1 0,0-1-1,2 3 1,0-2-4,0-1-1,0 1 0,0-1 1,0 1-1,0-1 1,0 0-1,0-1 0,0 1 1,0 0-1,0-1 1,0 0-1,1 1 0,3-2 1,36 1-692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0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345 106 14019,'-41'-10'1320,"-5"2"-896,-5-2-176,0-1 401,4-1-257,9 3-632,5 0-1065,11-4 1137,6 1-240,22 1-208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8 15379,'29'-7'2079,"-27"7"-1966,-1 0 0,0 0 0,0 0 0,0-1 0,0 1 0,0 1 0,0-1 0,1 0 1,-1 0-1,0 0 0,0 0 0,0 1 0,0-1 0,0 1 0,0-1 0,0 1 1,0-1-1,0 1 0,0-1 0,0 1 0,0 0 0,0 0 0,1 1 0,-2-2-61,0 0 0,0 1-1,0-1 1,0 1 0,0-1-1,0 1 1,0-1-1,0 0 1,0 1 0,0-1-1,-1 1 1,1-1 0,0 0-1,0 1 1,0-1 0,0 1-1,-1-1 1,1 0-1,0 1 1,0-1 0,-1 0-1,1 1 1,0-1 0,-1 0-1,1 1 1,0-1 0,-1 0-1,1 0 1,0 0-1,-1 1 1,1-1 0,0 0-1,-1 0 1,1 0 0,-1 0-1,1 0 1,-1 1 0,-17 5 527,-10 0-450,0-1 0,-1-1-1,1-1 1,-1-2 0,1-1 0,-1-1-1,0-1 1,1-2 0,0 0 0,-45-15-1,85 27 413,-1 1-1,0 0 0,0 1 0,18 22 0,-9-8-517,-1 0-1,-1 2 1,-1 0-1,-1 1 1,-1 1-1,-2 1 1,18 52-1,-28-73-22,-1 1 1,0-1-1,-1 1 1,0 0-1,0 0 0,-1 0 1,0 0-1,-1-1 0,0 1 1,-4 17-1,3-19-6,-1 0 0,0 0 0,0-1 0,0 1 0,-1-1-1,0 0 1,-1 0 0,1 0 0,-1 0 0,0-1 0,-1 0 0,1 0 0,-9 5 0,-1 1-425,-1-1 1,0-1-1,0-1 1,-1 0-1,-1-1 1,1-1-1,-1 0 1,0-2-1,-25 4 1,24-7-406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4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1 628 12835,'30'-54'1528,"3"2"1,2 1 0,79-87-1,-112 136-1464,37-33 1121,-36 33-1068,-1 0-1,1 0 0,0 1 0,0-1 1,0 1-1,0 0 0,0 0 0,0 0 1,0 0-1,0 0 0,0 1 0,1-1 1,4 1-1,-7 0-70,0 0 0,0 0 0,0 0 0,0 0 0,0 1 0,0-1 0,-1 0 0,1 1 0,0-1 0,0 1 0,0-1 0,0 1 0,-1-1 0,1 1 0,0 0 1,0-1-1,-1 1 0,1 0 0,0 0 0,-1 0 0,1-1 0,-1 1 0,1 1 0,0 2 38,0-1-1,0 0 1,0 0 0,0 0 0,-1 1 0,1-1-1,-1 4 1,0 8 133,-1-1-1,-4 20 0,5-32-189,-7 36 60,-2-1-1,-1 0 0,-25 58 1,62-154-61,4 2 1,48-72 0,-78 128-20,4-6 59,1 0 1,-1 1 0,10-8-1,-14 13-49,0 0 0,0 0 0,0 1-1,0-1 1,0 0 0,0 1 0,0-1-1,1 0 1,-1 1 0,0 0 0,0-1-1,1 1 1,0 0 0,-1 0-6,0 0 0,-1 0 0,1 0 1,0 0-1,-1 0 0,1 1 0,0-1 0,-1 0 0,1 1 1,-1-1-1,1 0 0,0 1 0,-1-1 0,1 1 0,-1-1 0,1 1 1,-1-1-1,0 1 0,1-1 0,-1 1 0,1-1 0,-1 1 1,0 0-1,0-1 0,1 1 0,-1 1 0,3 7 72,0 1-1,-1 0 1,0 0-1,-1 0 1,0 0-1,0 14 1,-7 64 16,4-68-130,2-21 29,1 1 0,-1 0 1,0 0-1,0 0 1,0 0-1,0 0 0,0 0 1,0 0-1,0 0 1,0 0-1,0 0 0,0 0 1,0 0-1,0 0 1,0 0-1,1 0 0,-1 0 1,0 0-1,0 0 1,0 0-1,0 0 0,0 0 1,0 0-1,0 0 1,0 0-1,0 0 0,0 0 1,0 0-1,0 0 0,1 0 1,-1 0-1,0 0 1,0 0-1,0 0 0,0 0 1,0 0-1,0 0 1,0 0-1,0 1 0,0-1 1,0 0-1,0 0 1,0 0-1,0 0 0,0 0 1,0 0-1,9-14-35,11-27 12,-17 34 19,1 0 3,-1 0 10,0 0 0,1 0 0,9-13 0,-12 19-4,0 0-1,-1 0 1,1 0 0,0 1 0,0-1 0,0 0 0,0 0 0,-1 1 0,1-1 0,0 0 0,0 1 0,0-1-1,1 1 1,-1-1 0,0 1 0,0-1 0,0 1 0,0 0 0,0 0 0,0 0 0,1-1 0,-1 1 0,0 0-1,0 0 1,0 1 0,0-1 0,1 0 0,-1 0 0,0 0 0,0 1 0,0-1 0,0 1 0,2 0 0,42 32 81,-35-24-73,1-1 1,0 0-1,0-1 0,21 10 1,-29-16-13,1 0 0,0 1 0,0-1 0,0-1 0,0 1 0,0-1 0,0 1 0,0-1 0,0 0 0,0-1 0,0 1 0,0-1 1,0 1-1,-1-1 0,1 0 0,0-1 0,0 1 0,-1-1 0,1 1 0,4-4 0,0 0-1,0-1 0,-1 0 0,0 0-1,1-1 1,-2 0 0,1 0 0,-1-1 0,0 1 0,-1-1-1,0-1 1,0 1 0,-1-1 0,0 0 0,0 0 0,-1 0 0,0 0-1,1-11 1,-5 10-2,-6 13-4,-6 14-14,6-3 19,0 0 1,1 1 0,1-1 0,0 1-1,-2 17 1,5-24 2,1 0 0,0-1 0,0 1 0,0 0 0,1 0 0,1 1 0,0-2 0,0 1 0,0 0 0,1 0 0,4 12 0,-5-18-1,-1 0 0,1 0-1,0 0 1,0 0 0,1 0 0,-1-1-1,0 1 1,1 0 0,-1-1-1,1 0 1,-1 1 0,1-1-1,-1 0 1,1 1 0,0-1 0,2 1-1,-2-2-1,-1 1 0,1-1 0,0 0-1,-1 0 1,1 1 0,-1-1 0,1 0-1,0 0 1,-1-1 0,1 1 0,-1 0 0,1-1-1,0 1 1,-1-1 0,1 1 0,2-2-1,0-1-4,0 1-1,0-1 0,0-1 1,0 1-1,0 0 0,-1-1 0,1 0 1,-1 0-1,0 0 0,0 0 1,4-8-1,-2 0-13,0 0-1,-1 0 1,0 0-1,-1 0 1,-1-1 0,0 1-1,0-1 1,-1-24 0,-2 20 5,0 0 1,-1 0-1,-1 0 1,-1 0 0,0 1-1,-8-17 1,10 20 36,12 18 46,5 3-44,-4-4-14,0-1 1,1-1 0,-1 0-1,1 0 1,-1-2 0,1 1-1,-1-1 1,1-1 0,0 0-1,-1-1 1,20-5 0,-14 3-14,0-2 1,0 0 0,-1-1-1,0-1 1,0 0 0,28-21-1,-33 21 2,-1-1 0,-1 0 0,1 0 0,-2-1 0,11-15 0,-15 20 3,-1 0 0,0-1 0,0 1 0,0-1 0,0 0 0,-1 0 0,0 0 0,-1 0 1,1-1-1,-1 1 0,0 0 0,-1-1 0,1-6 0,-1 13 2,0-1 0,0 0 0,0 0 0,0 1 1,0-1-1,0 0 0,0 1 0,-1-1 0,1 0 0,0 1 1,0-1-1,-1 0 0,1 1 0,0-1 0,-1 0 0,1 1 1,0-1-1,-1 1 0,1-1 0,-1 1 0,1-1 0,-1 1 1,1-1-1,-1 1 0,1-1 0,-1 1 0,0 0 0,1-1 1,-1 1-1,0 0 0,0-1 0,0 1 3,0 1-1,0-1 1,-1 0 0,1 0-1,0 1 1,0-1-1,0 1 1,0-1 0,0 1-1,0 0 1,0-1-1,0 1 1,0 0 0,0 0-1,1-1 1,-1 1-1,0 0 1,0 0 0,1 0-1,-1 0 1,0 2 0,-6 9 22,1 1 0,0 0 1,1 0-1,0 1 1,2-1-1,-4 16 1,-9 88 128,15-111-148,-3 35 63,2 60 1,3-80-138,1-1 0,1 0 0,0 0 0,12 37 0,-13-54-9,-1 1 1,0-1-1,0 0 0,1 1 1,0-1-1,0 0 1,0 0-1,0 0 0,0 0 1,1 0-1,-1-1 0,1 1 1,-1-1-1,1 1 1,0-1-1,0 0 0,4 2 1,-4-4-52,-1 1 1,0-1 0,1 0-1,-1 1 1,1-1-1,-1 0 1,0-1 0,1 1-1,-1 0 1,1-1-1,-1 1 1,0-1 0,1 0-1,-1 1 1,0-1-1,0 0 1,0-1 0,0 1-1,1 0 1,-2-1-1,1 1 1,0-1 0,0 1-1,0-1 1,-1 0-1,3-3 1,5-6-216,0-2 0,-1 1-1,0-1 1,0 0 0,7-20 0,8-28-858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4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0 15403,'-2'29'1121,"-2"-1"0,-2 0 0,-15 50 0,-40 80 1132,32-87-1533,5-14-66,5-13 319,-14 52 0,32-93-879,0 0 1,1 0-1,-1 0 0,1 0 0,0 0 0,-1 0 1,1 0-1,0 0 0,1 0 0,0 4 1,-1-5-38,1-1 0,0 1 0,0 0 0,0-1-1,0 1 1,0-1 0,0 1 0,0-1 0,0 0 0,1 0 0,-1 1 0,1-1 0,-1 0 0,1 0 0,-1 0 0,1 0 0,-1-1 0,3 2 0,141 59 199,-116-51-1018,0-1 0,0-2 0,36 5 0,-23-9 135,-3-4-192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4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20 15715,'-15'-10'1481,"-3"9"-953,-6 2-192,-3 2 656,-3-3-336,2 0-168,0-2-16,6-2-488,2 0-336,9 1-56,13 10 120,10 0 32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5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1 149 15171,'363'-137'10868,"-355"134"-10581,19-5 957,-27 8-1221,1 0 0,-1 0 0,0 0 0,1 0 0,-1 0 0,1 0 0,-1 0 0,0 0 0,1 0-1,-1 0 1,1 0 0,-1 0 0,0 1 0,1-1 0,-1 0 0,0 0 0,1 0 0,-1 1 0,0-1 0,1 0 0,-1 0 0,0 1 0,1-1 0,-1 0 0,0 1 0,0-1-1,0 0 1,1 1 0,-1-1 0,0 1 0,0-1 0,0 0 0,0 1 0,0-1 0,0 1 0,1-1 0,-1 0 0,0 1 0,0-1 0,0 1 0,0-1 0,-1 0 0,1 1-1,0-1 1,0 1 0,0-1 0,0 0 0,0 1 0,0-1 0,-1 1 0,1-1 0,0 0 0,-1 1 0,-11 37 259,-2-1 1,-20 36-1,7-14-456,-2 5-238,-50 123-2082,73-169 2300,0-1 0,2 1 0,0 0 0,1 1 0,-1 22 0,8 0-685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09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11202,'-7'41'4657,"8"126"-339,19 85-2065,-12-168-1703,0 4-148,9 153 433,-18-227-767,-1-18-19,-4-28 5,-21-244 17,24 202-44,10-130-1,-5 179-20,2 0 0,14-45 0,-16 60-2,2 1-1,0 0 1,0 0-1,0 0 1,1 0-1,1 1 1,-1 0 0,1 0-1,1 0 1,8-8-1,-13 14 5,1 0 0,-1 0 0,1 0 1,0 0-1,0 0 0,-1 1 0,1-1 0,0 1 0,0 0 0,1 0 0,-1 0 0,0 0 0,0 1 0,0-1 0,1 1 1,-1 0-1,0 0 0,0 0 0,1 0 0,-1 1 0,0-1 0,0 1 0,1 0 0,-1 0 0,0 0 0,0 0 0,0 0 1,0 1-1,0-1 0,-1 1 0,1 0 0,0 0 0,-1 0 0,1 0 0,-1 0 0,0 1 0,0-1 0,0 1 0,0-1 1,0 1-1,0 0 0,-1 0 0,1 0 0,-1 0 0,0 0 0,0 0 0,0 0 0,0 0 0,0 5 0,0 2 32,-1 1 0,1-1 0,-2 0 0,1 1-1,-2-1 1,1 0 0,-1 1 0,-1-1 0,0 0-1,0-1 1,-1 1 0,-1 0 0,1-1 0,-1 0-1,-1 0 1,-8 11 0,8-13-125,1 0 0,-1-1 0,0 1 0,0-1 0,-1-1 0,0 1 0,0-1 0,0 0 0,0-1 0,-1 1 0,0-2 0,0 1 0,0-1 0,0 0 0,-1-1 0,1 0 0,-1 0 0,1-1 0,-17 1 0,24-2 7,1 0-1,-1 0 1,1 0-1,0 1 0,-1-1 1,1 0-1,-1 0 0,1 0 1,-1 0-1,1 0 0,-1-1 1,1 1-1,-1 0 1,1 0-1,-1 0 0,1 0 1,0 0-1,-1-1 0,1 1 1,-1 0-1,1 0 0,0-1 1,-1 1-1,1 0 1,0-1-1,-1 1 0,1 0 1,0-1-1,-1 1 0,1 0 1,0-1-1,0 1 1,-1-1-1,1 1 0,0-1 1,0 1-1,0 0 0,0-1 1,0 1-1,-1-1 0,1 1 1,0-1-1,0 1 1,0-1-1,1 0 0,-1-1-70,1 1 0,0-1-1,-1 1 1,1-1 0,0 1-1,0-1 1,0 1 0,1-1-1,-1 1 1,0 0 0,2-2-1,15-10-1091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07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0 16828,'-7'8'1424,"-10"-4"-920,-5 0-152,-13-1 464,-5-3-160,-3-2 1,2 2-49,3 0-208,3 2-112,9 8-440,9 4-344,15 8-809,6 8-1311,11 8 2120,8 1-376,9-2-393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08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11 12811,'-11'-10'1400,"-7"9"-848,-9 1-224,-5 4 904,-5-2-623,2 5-177,3 4-1721,10 9 1273,8 4-216,9 0-152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6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12 15547,'-8'-11'1577,"-3"12"-841,-8 5-256,-6 1 896,-7 4-400,-5-1-239,-1-2 7,1 3-248,1-1-136,8-1-376,4-2-224,7-2-584,6 0-361,6-4 921,5 0-224,9-5-200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18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11 11498,'-10'-3'453,"1"2"-1,-1-1 0,0 1 1,1 1-1,-1 0 0,0 0 1,1 1-1,-1 0 0,1 0 1,-1 1-1,1 1 0,-1 0 0,1 0 1,-12 6-1,12-4-221,0 0 0,1 1 0,0 0 0,0 0 0,0 0 0,1 1 0,0 1 1,0-1-1,1 1 0,0 0 0,0 0 0,1 1 0,-8 15 0,5-3-65,0 0-1,2 0 1,0 1 0,1 0 0,1 0-1,1 0 1,1 1 0,1-1-1,2 1 1,0-1 0,1 0 0,1 1-1,1-1 1,10 34 0,-11-48-127,0 0 1,0 0-1,1-1 1,0 1-1,1-1 1,-1 0-1,1 0 0,1 0 1,-1-1-1,1 1 1,0-1-1,11 8 1,-11-11-16,0 1 1,-1-1-1,1 0 1,0-1-1,1 1 1,-1-1-1,0 0 1,1-1-1,-1 0 1,1 0-1,-1 0 1,1-1-1,0 0 1,-1 0-1,1 0 1,12-3-1,-11 1-5,-1 0-1,1 0 1,-1-1-1,1 0 0,-1 0 1,0-1-1,0 1 1,0-2-1,-1 1 1,1-1-1,-1 0 0,10-11 1,-9 8-6,-1 0 1,0-1-1,0 0 1,-1 0-1,0-1 1,0 1-1,-1-1 1,5-18-1,-5 9 0,0-1 0,-2 1-1,0 0 1,-1-1 0,-1 0 0,-1 1 0,-1-1-1,0 1 1,-1 0 0,-7-21 0,4 19 2,-2 1-1,0-1 1,-1 2 0,-1-1 0,-1 1-1,-17-22 1,23 34-25,-2-1 0,1 2 0,-1-1 0,0 1-1,0 0 1,-1 0 0,-12-7 0,15 11-25,0-1-1,0 1 1,0 0-1,-1 1 1,1-1-1,-1 1 1,0 0-1,1 0 1,-1 1-1,0 0 1,0 0-1,1 0 1,-8 1-1,8 0-92,0 1-1,1-1 1,-1 1-1,1 0 1,0 0-1,-1 0 1,1 1-1,0-1 1,0 1-1,0 0 1,1 0 0,-1 0-1,1 1 1,0-1-1,-1 1 1,2 0-1,-1 0 1,0 0-1,1 0 1,0 0-1,-2 6 1,-2 4-160,2 0-1,-1 0 1,2 0 0,0 0 0,-2 28-1,4 23-599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18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16908,'13'-9'1632,"-1"4"-1088,-2 4-224,-4-2 704,-2 3-600,0-3-1232,-2 2 736,2-6-232,3-3-168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19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21 15291,'3'-4'507,"10"-11"1352,-12 15-1788,-1 0 0,1-1-1,-1 1 1,1 0 0,-1 0-1,1 0 1,-1 0 0,1 0 0,-1 0-1,1 0 1,-1 0 0,1 0-1,-1 0 1,1 0 0,-1 0 0,0 0-1,1 1 1,-1-1 0,1 0-1,-1 0 1,1 0 0,-1 1 0,1-1-1,-1 0 1,0 0 0,1 1-1,-1-1 1,0 0 0,1 1 0,-1-1-1,0 1 1,1-1 0,-1 0-1,0 1 1,0-1 0,1 1 0,-1-1-1,0 1 1,15 27 953,-1 1 0,-1 0 0,10 35 0,-4-9-582,-11-34-342,59 180 524,-61-179-584,-1 1 0,-1 0 0,-1 0-1,-1 0 1,-1 0 0,-5 46 0,4-65-62,-1 0 0,0-1 0,0 1-1,0-1 1,0 1 0,0-1 0,-1 1-1,0-1 1,0 0 0,1 0 0,-2 0 0,1 0-1,0 0 1,-1 0 0,1-1 0,-1 1 0,0-1-1,0 1 1,0-1 0,0 0 0,0 0-1,0-1 1,-1 1 0,-4 1 0,6-2-69,-1-1 1,1 1 0,0-1 0,-1 0-1,1 0 1,-1 0 0,1 0-1,0 0 1,-1-1 0,1 1-1,0-1 1,-1 1 0,1-1 0,0 0-1,-4-2 1,3 1-100,0 0 0,1 0 0,-1 0-1,1 0 1,-1-1 0,1 1 0,0-1 0,0 0 0,0 1-1,0-1 1,1 0 0,-1 0 0,-1-6 0,0-1-35,0 0 0,1 0 0,1 0 0,0 0 0,0 0 1,1 0-1,1-19 0,10-33-930</inkml:trace>
  <inkml:trace contextRef="#ctx0" brushRef="#br0" timeOffset="1">344 170 11242,'39'-29'2057,"-16"6"-801,-12 2-480,-20 11 2001,-10 2-905,-18 3-767,-9 5-201,-8 0-424,1 3-448,2 7-832,-1 3-1689,10 5 2145,8 2-352,14 9-288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1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19 19516,'-12'-11'2177,"6"4"687,-4 8-2320,2 1-160,-5 0-368,0 3-408,1-5-952,-1 2-832,7-2 1728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1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4 13579,'0'0'40,"0"0"-1,0 0 1,0 0 0,0 0 0,0 0 0,0 0-1,0 0 1,0 0 0,0 0 0,0 0 0,-1 0-1,1 0 1,0 0 0,0 0 0,0 0-1,0 0 1,0 0 0,0 0 0,0 0 0,0 0-1,0 0 1,0 0 0,0-1 0,0 1-1,-1 0 1,1 0 0,0 0 0,0 0 0,0 0-1,0 0 1,0 0 0,0 0 0,0 0 0,0 0-1,0 0 1,0-1 0,0 1 0,0 0-1,0 0 1,0 0 0,0 0 0,0 0 0,0 0-1,0 0 1,0 0 0,0 0 0,0 0 0,0-1-1,0 1 1,0 0 0,0 0 0,0 0-1,0 0 1,0 0 0,0 0 0,0 0 0,-10 3 686,-4 7 304,0 0-1,1 2 1,-21 21 0,9-8-181,-43 41 676,-102 95 325,156-149-1833,9-9-72,1 0 0,0 0-1,1 1 1,-1-1 0,1 1 0,-1 0-1,1-1 1,0 2 0,0-1-1,1 0 1,-1 1 0,-1 5 0,4-9-39,0 0 0,0 1 0,0-1 0,0 0 0,0 1 0,0-1 0,1 0 0,-1 1 0,0-1 0,1 0 0,-1 0 0,1 1 0,-1-1 0,1 0 0,0 0 0,0 0 0,-1 0 0,1 0 0,0 0 0,0 0 0,0 0 0,0 0 0,0 0 0,0 0 0,0-1 0,1 1 0,-1 0 0,0-1 0,0 1 0,2 0 0,7 3-201,0 0 0,19 5 0,-18-6 22,29 9-666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2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363 387 14499,'-6'-17'1640,"-11"-9"-911,-7-7-289,-10-5 912,-4-5-400,-7 0-264,-1 1-264,2 6-928,3 0-1000,8 7 1296,6 2-208,20 10-176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6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0 241 14619,'13'-12'808,"158"-174"5806,-170 185-6588,5-8 366,1 1 0,14-13 1,-21 20-381,0 1 1,1 0-1,-1 0 0,0-1 1,0 1-1,0 0 1,0 0-1,1 0 1,-1-1-1,0 1 1,0 0-1,1 0 1,-1 0-1,0 0 0,0 0 1,1 0-1,-1-1 1,0 1-1,0 0 1,1 0-1,-1 0 1,0 0-1,1 0 1,-1 0-1,0 0 0,0 0 1,1 0-1,-1 0 1,0 0-1,0 0 1,1 1-1,-1-1 1,0 0-1,0 0 1,1 0-1,-1 0 0,0 0 1,0 0-1,1 1 1,-1-1-1,0 0 1,0 0-1,0 0 1,1 1-1,-1-1 1,0 0-1,0 0 0,0 0 1,0 1-1,0-1 1,1 0-1,-1 0 1,0 1-1,0-1 1,0 0-1,0 0 1,0 1-1,0-1 0,0 0 1,0 1-1,0-1 1,0 0-1,0 0 1,0 1-1,0-1 1,-1 27 376,0-21-315,-41 315 1062,-4 50-2364,46-370 1220,-1 21-1411,2-14 20,3-10-274,0-6 595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6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 18964,'10'-10'1528,"-3"10"-1176,-1 1-152,-6 1 393,-3-1-401,-3 0-576,2 2-385,10 4-2983,8-4 2615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87 15067,'29'-29'1641,"6"2"-801,5-4-248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8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1 305 11931,'-1'1'2096,"4"-5"-855,9-8 113,102-73 3385,84-69-811,-187 144-3721,20-17 266,-29 26-415,0-1 1,0 1-1,0-1 1,0 1-1,1 0 1,-1 0-1,0 0 1,1 0 0,-1 0-1,1 1 1,3-2-1,-5 3-41,0-1 1,-1 0-1,1 0 1,0 1-1,-1-1 1,1 0-1,0 1 0,-1-1 1,1 0-1,-1 1 1,1-1-1,0 1 1,-1-1-1,1 1 1,-1-1-1,0 1 0,1-1 1,-1 1-1,1 0 1,-1-1-1,0 1 1,1 0-1,-1-1 0,0 1 1,0 0-1,0-1 1,0 1-1,1 0 1,-1-1-1,0 1 0,0 1 1,0 29 218,0-26-190,-6 76 225,-20 103-1,-30 81-823,47-227 354,-16 62-2992,22-115-120,6-14 2269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7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15547,'1'0'124,"0"1"0,0-1 1,0 1-1,0 0 0,0 0 0,0 0 0,0-1 0,0 1 0,0 0 0,-1 0 0,1 0 0,0 0 0,-1 0 0,1 1 0,-1-1 1,1 0-1,-1 0 0,1 0 0,-1 0 0,0 3 0,4 29 385,-3-27-224,5 236 4296,-24 123-3257,16-343-1459,0-14-197,1 1 0,0-1 0,1 1 0,0 0 0,0-1 0,4 17 0,-4-25 289,0 1 0,0-1 0,0 0 0,0 0 0,0 0 0,0 0 0,1 1 0,-1-1 1,0 0-1,0 0 0,0 0 0,0 0 0,0 0 0,1 0 0,-1 1 0,0-1 0,0 0 0,0 0 0,1 0 0,-1 0 1,0 0-1,0 0 0,0 0 0,1 0 0,-1 0 0,0 0 0,0 0 0,0 0 0,1 0 0,-1 0 0,0 0 0,0 0 0,0 0 1,1 0-1,-1 0 0,0 0 0,0-1 0,0 1 0,0 0 0,1 0 0,-1 0 0,0 0 0,0 0 0,0 0 0,0-1 1,0 1-1,1 0 0,-1 0 0,10-10-424,-10 9 390,21-23-790,5-5-248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9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370 316 13963,'-20'-10'937,"0"1"0,-1 1 1,0 0-1,-43-8 0,57 15-747,-1 0 1,0 0-1,0 0 1,0 1-1,0 1 1,0-1 0,1 1-1,-1 1 1,0-1-1,0 1 1,1 1-1,-1-1 1,1 1-1,0 1 1,0-1-1,0 1 1,-9 7-1,9-5-61,0 1 0,1-1 0,0 1 0,1 1 0,-1-1 0,1 1 0,1 0 0,-1 0 0,1 0 0,1 1 0,0-1 0,-5 19 0,5-12-18,0 0 1,1 1-1,1 0 0,0-1 1,2 1-1,2 28 1,-2-39-96,0 0 1,0-1 0,0 1 0,1-1-1,0 1 1,0-1 0,0 0 0,0 0 0,0 0-1,1 0 1,0 0 0,5 6 0,-7-9-14,1 1 0,0-1 1,0 0-1,0 0 0,0 1 1,0-1-1,0 0 0,0-1 1,0 1-1,0 0 0,0-1 1,0 1-1,1-1 0,-1 1 1,0-1-1,0 0 0,1 0 1,-1 0-1,0 0 0,0-1 1,1 1-1,-1-1 0,0 1 1,0-1-1,0 0 0,0 0 1,0 0-1,4-2 0,2-2-2,0-1 0,0 0 0,0-1 0,-1 0 0,0 0 0,-1 0-1,1-1 1,-1 0 0,-1 0 0,7-14 0,-1 1-1,0-1 0,-2 0 0,8-27 0,-13 24 57,-1 12 111,-2 27 5,-1 7-65,1 0-1,0 0 0,2 0 0,10 37 0,-11-52-89,0 1-1,0-1 1,1 0-1,0 0 1,1 0-1,-1-1 1,1 1-1,7 7 1,-8-10-12,0 0 0,0-1 1,0 1-1,1-1 0,-1 0 1,1 0-1,-1 0 0,1-1 1,0 1-1,-1-1 0,1 0 1,0 0-1,0 0 1,0 0-1,6 0 0,-4-2-3,-1 1 1,0-1-1,0 0 0,0 0 0,0 0 0,0-1 1,0 1-1,-1-1 0,1-1 0,0 1 0,-1 0 1,1-1-1,-1 0 0,0 0 0,0-1 0,0 1 0,-1-1 1,5-5-1,2-4-1,0 1 0,-1-1 1,-1 0-1,12-27 0,-7 8-7,-1 0 0,14-67 0,2-72-20,-8 44 33,-14 106 38,-6 21-44,0 0 0,1 0-1,-1 0 1,0-1-1,0 1 1,0 0 0,0 0-1,0 0 1,0 0-1,1 0 1,-1 0 0,0 0-1,0-1 1,0 1 0,0 0-1,1 0 1,-1 0-1,0 0 1,0 0 0,0 0-1,0 0 1,1 0-1,-1 0 1,0 0 0,0 0-1,0 0 1,0 0-1,1 0 1,-1 0 0,0 0-1,0 0 1,0 0-1,0 1 1,1-1 0,-1 0-1,0 0 1,0 0 0,0 0-1,0 0 1,0 0-1,1 0 1,-1 0 0,0 1-1,0-1 1,0 0-1,0 0 1,0 0 0,3 4 10,-1 0 1,-1 0 0,1 1 0,0-1 0,-1 0 0,1 5 0,71 389 235,-72-386-241,2 1-11,-2 0 0,0 0-1,0 0 1,-1 0-1,-3 23 1,3-35 1,0 1-1,-1-1 1,1 0 0,0 1 0,-1-1-1,1 0 1,-1 1 0,1-1-1,-1 0 1,1 0 0,-1 0-1,0 1 1,0-1 0,0 0 0,0 0-1,0 0 1,0 0 0,0 0-1,0-1 1,0 1 0,0 0-1,0 0 1,0-1 0,0 1 0,-3 0-1,1 0-11,-1-1 1,0 0-1,1 0 0,-1 0 0,0 0 0,1-1 0,-7 0 0,6 0-10,0 0 1,0 0-1,0 1 0,-1 0 0,-6 0 1,10 0 23,1 1 0,0-1 0,-1 0 0,1 0 0,-1 0 0,1 0 1,-1 0-1,1 0 0,-1 1 0,1-1 0,0 0 0,-1 0 0,1 0 0,0 1 1,-1-1-1,1 0 0,0 1 0,-1-1 0,1 0 0,0 1 0,-1-1 1,1 1-1,0-1 0,0 0 0,-1 1 0,1-1 0,0 1 0,0-1 0,0 0 1,0 1-1,0-1 0,0 1 0,5 17-27,-2-14 32,0 0 0,-1-1 0,1 1 0,1-1 0,-1 1 1,4 2-1,-3-4-4,1 1 0,-1-2 0,1 1 1,0 0-1,-1-1 0,1 0 0,0 0 1,0 0-1,0-1 0,0 1 0,0-1 0,0-1 1,0 1-1,-1-1 0,1 1 0,0-1 1,0-1-1,0 1 0,-1-1 0,1 0 1,8-4-1,3-3-4,0 0 1,0-2 0,-1 0-1,21-19 1,46-57 12,-43 43 96,-36 40-77,1 0 0,0 0 0,0 1 0,0 0 0,0-1 0,0 2 0,6-4 0,-9 5-17,1 1-1,-1-1 0,0 1 1,1 0-1,-1-1 1,0 1-1,1 0 1,-1 0-1,0 0 0,1 0 1,-1 0-1,0 0 1,1 0-1,-1 0 1,0 0-1,1 1 0,-1-1 1,0 0-1,1 1 1,-1-1-1,0 1 0,0 0 1,0-1-1,1 1 1,-1 0-1,0 0 1,0 0-1,0 0 0,0 0 1,0 0-1,1 2 1,3 4 33,-1 1 0,1 0 0,-1 0 1,-1 0-1,0 0 0,0 1 0,2 10 1,10 65 99,-12-62-133,-3-19-4,6 23-38,-6-26 30,0 0 0,0 1 0,0-1 1,0 0-1,0 0 0,0 0 0,0 0 0,0 0 0,0 0 0,0 0 1,0 0-1,0 0 0,0 0 0,0 1 0,0-1 0,0 0 0,0 0 1,0 0-1,0 0 0,0 0 0,0 0 0,0 0 0,1 0 0,-1 0 1,0 0-1,0 0 0,0 0 0,0 0 0,0 0 0,0 0 0,0 0 1,0 0-1,0 0 0,0 0 0,1 0 0,-1 0 0,0 0 0,0 0 1,0 0-1,0 0 0,0 0 0,0 0 0,0 0 0,0 0 1,0 0-1,1 0 0,-1 0 0,0 0 0,0 0 0,0 0 0,0 0 1,0 0-1,0 0 0,0 0 0,0 0 0,0 0 0,0-1 0,5-12-41,0-6 13,0 0 0,1 1 0,0-1 0,2 1-1,0 1 1,13-22 0,-21 39 32,1-1 0,-1 0 0,1 0 0,-1 1 0,1-1-1,0 0 1,-1 0 0,1 1 0,-1-1 0,1 1 0,0-1 0,0 1 0,-1-1 0,1 1 0,0-1-1,0 1 1,0 0 0,-1-1 0,1 1 0,0 0 0,0 0 0,0 0 0,0 0 0,0 0 0,0-1-1,1 2 1,0-1 3,-1 1-1,0 0 0,0-1 0,1 1 1,-1 0-1,0 0 0,0 0 0,0 0 1,0 0-1,0 0 0,0 0 0,0 1 1,-1-1-1,2 3 0,3 6 24,-1 1-1,0-1 1,4 15-1,-8-21-23,19 80 18,-19-83-24,0-1 0,0 0 1,0 0-1,0 1 0,0-1 1,0 0-1,0 0 0,0 1 1,0-1-1,0 0 0,0 0 1,1 1-1,-1-1 0,0 0 0,0 0 1,0 0-1,0 1 0,0-1 1,1 0-1,-1 0 0,0 0 1,0 0-1,0 1 0,0-1 1,1 0-1,-1 0 0,0 0 0,0 0 1,1 0-1,-1 0 0,0 0 1,0 0-1,0 0 0,1 0 1,-1 1-1,0-1 0,0 0 1,1 0-1,-1 0 0,0 0 0,0-1 1,1 1-1,-1 0 0,0 0 1,0 0-1,1 0 0,-1 0 1,0 0-1,0 0 0,0 0 1,1 0-1,-1-1 0,0 1 0,15-13-69,-3 3 31,-7 7 33,0 1 1,1 0-1,-1 0 0,1 1 0,0-1 0,-1 1 1,1 0-1,0 1 0,6-1 0,54 5-25,35 14 51,-73-12-187,0 0 0,0-2 0,41 0 0,-68-3 105,0-1 0,0 0 0,0 0 1,0 0-1,0 0 0,0 0 0,0 0 1,0 0-1,0 0 0,0-1 0,0 1 1,-1 0-1,1 0 0,0-1 0,0 1 1,0-1-1,0 1 0,0-1 0,0 1 1,-1-1-1,1 1 0,0-1 0,0 0 1,-1 1-1,1-1 0,-1 0 1,1 0-1,0 0 0,-1 1 0,1-1 1,-1 0-1,0 0 0,1 0 0,-1 0 1,0 0-1,1 0 0,-1 0 0,0 0 1,0-1-1,0 1-521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19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82 15299,'0'-1'80,"-1"0"-1,1 0 0,0 0 1,0-1-1,-1 1 1,1 0-1,-1 0 0,1 0 1,-1 0-1,1 0 1,-1 0-1,0 0 0,1 0 1,-1 1-1,0-1 1,0 0-1,1 0 0,-1 0 1,0 1-1,0-1 1,0 0-1,0 1 0,0-1 1,0 1-1,0-1 1,0 1-1,-1 0 0,1-1 1,0 1-1,0 0 1,0 0-1,0 0 0,0 0 1,-1 0-1,1 0 1,0 0-1,0 0 0,0 0 1,0 1-1,0-1 1,0 0-1,0 1 0,-1-1 1,1 1-1,0-1 1,0 1-1,0-1 0,-1 2 1,-3 1 148,0 0 0,1 1 0,-1 0 0,1 0 1,0 0-1,0 0 0,0 0 0,-4 7 0,2 0-6,0 0 0,2 1-1,-1-1 1,1 1 0,1 0 0,0 0-1,1 1 1,0-1 0,1 0 0,0 19-1,1-14-77,1-1 0,1 1 0,1-1-1,0 0 1,0 1 0,2-2-1,9 23 1,-11-31-104,1 0 0,0 0 0,0-1 0,0 1 0,1-1-1,0 0 1,0 0 0,1-1 0,0 0 0,0 0 0,0 0 0,0-1 0,1 0 0,0 0 0,-1 0 0,1-1-1,1 0 1,-1 0 0,0-1 0,9 2 0,-8-3-17,1 0 1,0 0-1,0-1 0,0 0 1,0 0-1,0-1 0,-1 0 1,1-1-1,0 0 0,-1 0 0,1-1 1,-1 0-1,0-1 0,0 0 1,0 0-1,0 0 0,8-8 1,-6 5-9,0-2 1,-1 1 0,0-1 0,0-1 0,-1 1 0,-1-2-1,1 1 1,-2-1 0,1 0 0,8-23 0,-11 25-12,-1-1 1,-1 1-1,0-1 1,0 0-1,-1 0 1,0 0-1,-1 1 1,0-1-1,0 0 1,-1 0-1,0 0 1,-1 0-1,0 1 0,-6-16 1,3 13-15,-1 0 0,0 0 0,-1 0 0,0 1 0,-1 0 0,0 0 0,-1 0 0,0 2 1,-1-1-1,-14-11 0,17 16-141,-1-1 0,1 1 1,-1 1-1,0-1 1,0 1-1,0 1 0,0 0 1,-1 0-1,0 0 0,1 1 1,-1 0-1,0 1 1,0 0-1,0 0 0,0 1 1,-13 1-1,19 0 46,0-1 0,0 0 0,0 1 0,0 0 0,0 0 0,0 0-1,0 0 1,0 0 0,1 1 0,-1-1 0,0 1 0,1-1 0,-1 1 0,1 0 0,-1 0 0,1 0 0,0 1-1,0-1 1,0 1 0,0-1 0,1 1 0,-1-1 0,0 1 0,1 0 0,0 0 0,0 0 0,0 0 0,0 0-1,-1 5 1,6 27-927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0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17780,'17'-1'1816,"-2"1"-1328,-6 0-224,-1 0 961,-7 0-1113,1 0-272,-2 1-697,0 3-879,-7-6 680,5-5 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0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16275,'1'-1'127,"0"-1"0,-1 1-1,1 0 1,0-1-1,0 1 1,0 0-1,0-1 1,0 1 0,1 0-1,-1 0 1,0 0-1,1 0 1,-1 0-1,0 0 1,1 1 0,-1-1-1,1 0 1,-1 1-1,1-1 1,-1 1-1,1-1 1,0 1 0,-1 0-1,1 0 1,0 0-1,-1 0 1,1 0 0,-1 0-1,1 0 1,0 0-1,-1 1 1,1-1-1,-1 0 1,1 1 0,0 0-1,-1-1 1,0 1-1,1 0 1,-1 0-1,1 0 1,-1 0 0,2 1-1,5 5 270,-1 0 0,1 1 0,-2-1-1,1 1 1,8 14 0,12 24-95,-2 2 0,-2 0 0,-2 2 0,23 80-1,-33-90-246,9 54-1,-18-79-45,0 0 0,-1 1 0,-1-1 0,0 1 0,-1-1 0,-5 25 0,6-37-32,-1 0-1,1-1 1,-1 1 0,0-1-1,1 0 1,-1 1-1,0-1 1,-1 0 0,1 1-1,0-1 1,-1 0-1,1 0 1,-1 0 0,1 0-1,-1 0 1,0-1-1,0 1 1,0 0 0,0-1-1,0 1 1,0-1-1,-1 0 1,1 0 0,0 0-1,-1 0 1,1 0-1,-1 0 1,1-1 0,-1 1-1,1-1 1,-1 0-1,1 1 1,-1-1 0,1-1-1,-1 1 1,-3-1-1,2 0-165,-1 0 0,1 0 0,0-1-1,0 0 1,0 0 0,0 0-1,0-1 1,0 1 0,1-1 0,-1 0-1,1 0 1,0 0 0,0 0 0,0 0-1,0-1 1,0 0 0,1 1 0,-1-1-1,1 0 1,-2-5 0,0-3-120,1-1 0,0 0 0,1 1 0,0-1 1,0-26-1,4-19-873</inkml:trace>
  <inkml:trace contextRef="#ctx0" brushRef="#br0" timeOffset="1">351 122 15571,'21'-23'1689,"-16"9"-937,-6 4-296,-19 6 960,-6 1-344,-12 3-367,-6 3-185,-4 3-656,-1 2-456,8 5 536,10 2-104,17 4-105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2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1 14579,'-23'19'1921,"2"0"-1129,-7 0-280,-3 1 2088,-7 3-1976,-1 1-143,1 2 23,2 2 40,5-2-432,5 3-368,13 2-168,6 2 360,11-1-112,7-1-56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22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191 431 15547,'-8'-38'1593,"-6"-6"-985,-7-3-264,-4-6 856,-3 0-408,1 4-368,0 2-320,8 11-984,3 5 824,10 11-168,6 7-96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0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1 314 15795,'8'-11'1137,"0"0"0,19-19 1,7-10 701,-13 9-711,20-44 1,-25 43-244,30-43 0,-37 67-509,-3 10 8,-5 0-333,0 0 0,0 0 0,-1 0 0,1 0 0,-1 0 0,1 0 0,-1 0 0,0 0 0,1 4 0,0 65 475,-10 87 1,3-73-434,-5 60-34,-3 165-1577,17-298 161,2-13-1065,6-21-1171,-10 18 3694,7-11-1432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1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26 13571,'-10'-14'1512,"6"7"-920,3 4 1561,-1 1-2265,1 2-168,5 6 16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1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0 304 14387,'85'-89'3248,"-32"34"-440,49-65-1,-73 83-1250,-29 37-1535,0 0 0,0 0 1,0-1-1,0 1 0,0 0 1,1 0-1,-1 0 1,0 0-1,0-1 0,0 1 1,1 0-1,-1 0 0,0 0 1,0 0-1,1 0 0,-1 0 1,0 0-1,0 0 0,0-1 1,1 1-1,-1 0 1,0 0-1,0 0 0,1 0 1,-1 0-1,0 0 0,0 0 1,1 1-1,-1-1 0,0 0 1,0 0-1,1 0 1,-1 0-1,0 0 0,4 10 448,-5 16 31,-31 202 664,8-63-1260,3 13-1123,9-60-3108,6-97 2228,4-34 802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4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 1 16724,'-32'2'2243,"-10"2"-712,-7 4-42,-64 4 1,74-10-1185,1 2-1,-1 1 1,-52 16 0,86-20-393,0 1 0,1-1 0,-1 1 0,1 1 0,0-1 0,-1 0 0,1 1 0,-6 5 0,9-7-28,0 0 1,1 0-1,-1 0 0,0 0 0,0 1 1,1-1-1,-1 0 0,1 0 0,-1 0 1,1 1-1,-1-1 0,1 0 0,0 1 1,0-1-1,0 0 0,0 0 0,0 1 1,0-1-1,0 0 0,0 1 0,0-1 1,0 0-1,1 1 0,-1-1 0,1 0 1,-1 0-1,1 1 0,-1-1 0,1 0 1,0 0-1,-1 0 0,1 0 0,0 0 1,0 0-1,0 0 0,1 1 1,5 5-372,0 0 0,0 0 0,15 11 0,8 0-808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7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11 7674,'1'-10'6124,"-8"21"-3031,-10 21-704,8-9-1892,1 1 0,2 0 0,0 0 0,1 0 0,2 1 0,0-1 0,2 1 0,2 30 0,-1-49-433,1-1 1,-1 0-1,1 0 1,1 0-1,-1 0 1,1 0-1,0 0 0,0 0 1,0 0-1,1 0 1,-1-1-1,1 1 0,5 5 1,-4-7-31,-1 0 1,1 0-1,-1 0 1,1-1-1,0 1 0,0-1 1,0 0-1,1 0 1,-1-1-1,0 1 1,1-1-1,-1 0 0,0 0 1,1 0-1,-1-1 1,6 1-1,11-1 4,1-1-1,-1 0 1,0-2 0,1 0-1,-1-1 1,-1-2 0,1 0-1,30-14 1,-49 20-38,0-1 1,0 0 0,0 0 0,-1 0-1,1 0 1,0 0 0,-1 0-1,1-1 1,-1 1 0,1-1-1,-1 1 1,0-1 0,1 1 0,-1-1-1,0 0 1,0 1 0,0-1-1,0 0 1,-1 0 0,1 0-1,0 0 1,-1 0 0,1 0-1,-1-2 1,0 4 0,0 0-1,0 1 0,0-1 1,0 0-1,0 0 0,-1 0 1,1 0-1,0 1 0,0-1 1,0 0-1,0 0 0,-1 0 1,1 0-1,0 0 1,0 0-1,0 0 0,-1 0 1,1 0-1,0 1 0,0-1 1,0 0-1,-1 0 0,1 0 1,0 0-1,0 0 1,0 0-1,-1 0 0,1 0 1,0 0-1,0-1 0,0 1 1,-1 0-1,1 0 0,0 0 1,0 0-1,0 0 1,-1 0-1,1 0 0,0 0 1,0-1-1,0 1 0,0 0 1,0 0-1,-1 0 0,1 0 1,0 0-1,0-1 0,0 1 1,0 0-1,0 0 1,0 0-1,0-1 0,-1 1 1,1 0-1,0 0 0,0 0 1,0-1-1,0 1 0,0 0 1,0 0-1,0 0 1,0-1-1,0 1 0,0 0 1,0 0-1,1-1 0,-11 12 4,-4 16 41,0 1 0,2 0 1,2 0-1,0 1 0,-6 33 0,12-41-81,1 0 1,0 1-1,2-1 0,0 1 1,1-1-1,2 1 0,7 42 0,-7-59-500,-1 1 0,1-1-1,1 1 1,-1-1 0,5 8-1,-15-15-890,-3-7 443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4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1 13643,'8'7'1848,"-11"2"-839,-9 1-345,-8-3 1576,-4 0-832,-6-2-535,-5-4-185,1 0-176,1 1-248,3-2-576,3 0-464,9 3 672,2-1-128,12 13-96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2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311 402 11322,'-12'-6'652,"0"2"-1,0-1 0,-1 2 1,1-1-1,-1 2 0,0 0 1,0 0-1,0 1 0,-17 1 0,23 1-425,1 0 0,-1 0-1,0 0 1,0 1 0,1 0-1,-1 1 1,1-1-1,0 1 1,0 0 0,0 1-1,0-1 1,0 1-1,1 1 1,-1-1 0,1 1-1,1-1 1,-1 2-1,-8 10 1,7-6-65,0 0 1,1 0-1,-1 1 1,2 0-1,0 0 0,0 0 1,1 0-1,0 1 0,1 0 1,1-1-1,0 1 0,0 0 1,2 20-1,-1-31-152,0 0 1,0 0-1,0 0 0,0 0 0,0 0 1,1 0-1,-1 0 0,0 0 0,1 0 1,-1 0-1,0 0 0,1-1 0,-1 1 1,1 0-1,0 0 0,-1 0 0,1 0 1,0-1-1,-1 1 0,1 0 0,0-1 1,0 1-1,0-1 0,-1 1 0,1-1 1,0 1-1,0-1 0,0 1 0,0-1 1,0 0-1,0 1 0,0-1 0,0 0 1,0 0-1,0 0 0,0 0 0,0 0 1,1 0-1,1-1 5,0 0-1,0 0 1,-1 0 0,1 0-1,0 0 1,-1-1 0,1 1 0,-1-1-1,1 1 1,-1-1 0,0 0-1,3-4 1,13-15 26,-2-1 0,-1 0 0,-1-1 0,17-37 0,-15 28 79,-16 32-114,0 0 0,0-1 0,0 1 0,0 0 0,0-1 0,1 1 0,-1 0 1,0-1-1,0 1 0,0 0 0,0-1 0,1 1 0,-1 0 0,0-1 0,0 1 0,1 0 1,-1-1-1,0 1 0,0 0 0,1 0 0,-1 0 0,0-1 0,1 1 0,-1 0 0,0 0 0,1 0 1,-1 0-1,0-1 0,1 1 0,-1 0 0,0 0 0,1 0 0,-1 0 0,0 0 0,1 0 1,-1 0-1,1 0 0,-1 0 0,0 0 0,1 0 0,-1 0 0,0 1 0,1-1 0,-1 0 0,0 0 1,1 0-1,-1 0 0,0 1 0,1-1 0,-1 0 0,0 0 0,1 0 0,-1 1 0,0-1 1,0 0-1,1 1 0,-1-1 0,0 0 0,0 0 0,0 1 0,0-1 0,1 1 0,-1-1 0,0 0 1,0 1-1,0-1 0,0 0 0,0 1 0,11 33 188,-9-25-147,3 6 25,0 1 0,0-1 1,2-1-1,0 1 1,0-1-1,13 16 0,-18-27-65,0 0-1,0-1 0,0 1 0,0-1 0,0 0 1,1 1-1,0-1 0,-1 0 0,1 0 0,0 0 1,0-1-1,0 1 0,0-1 0,0 0 0,0 0 1,0 0-1,0 0 0,1 0 0,-1-1 0,0 1 0,1-1 1,-1 0-1,0 0 0,1 0 0,-1 0 0,0-1 1,0 1-1,1-1 0,-1 0 0,0 0 0,0 0 1,0 0-1,0-1 0,0 1 0,0-1 0,5-3 1,2-4 3,1 1-1,-2-1 1,1-1 0,-1 0 0,0 0 0,-1-1 0,0 0 0,-1 0 0,9-20 0,1-6-7,23-74 0,6-85-1,-22 81-1,-24 111 5,1 0 0,1 0-1,-1 0 1,0-1 0,1 1 0,0 0-1,0 1 1,3-6 0,-4 9-4,-1-1 0,0 1 0,0 0 0,0 0 0,1 0 0,-1-1 0,0 1 0,0 0 1,1 0-1,-1 0 0,0 0 0,1 0 0,-1 0 0,0 0 0,0-1 0,1 1 0,-1 0 1,0 0-1,0 0 0,1 0 0,-1 0 0,0 0 0,1 0 0,-1 0 0,0 1 0,1-1 0,-1 0 1,0 0-1,0 0 0,1 0 0,-1 0 0,0 0 0,0 0 0,1 1 0,-1-1 0,0 0 0,0 0 1,0 0-1,1 1 0,0 1 3,1 0 0,-1 0 0,0 1 1,1-1-1,-1 0 0,0 1 0,-1-1 0,2 4 0,16 68 63,-3 0-1,9 131 0,-22-187-77,0 6-6,-2 35 0,-1-54-9,1 0 1,-1 0 0,1 0 0,-1 0 0,-1 0 0,1 0 0,-1-1-1,0 1 1,0 0 0,0-1 0,0 1 0,-1-1 0,-3 5 0,2-6-38,0 0 0,0 0 1,0-1-1,0 1 1,0-1-1,-1 0 0,1 0 1,-6 2-1,5-3-9,0 1-1,1 0 0,-1 1 1,1-1-1,-6 5 0,8-6 62,1 0 0,0 0 0,-1 1-1,1-1 1,0 1 0,0-1 0,0 1-1,0-1 1,0 1 0,1 0 0,-1-1-1,0 1 1,1 0 0,0-1 0,-1 1-1,1 0 1,0 0 0,0 0 0,0 2-1,-1-2 13,1 0 0,0 1-1,0-1 1,0 0 0,1 0-1,-1 0 1,0 1 0,1-1 0,-1 0-1,1 0 1,0 0 0,0 0-1,0 0 1,0 0 0,0 0-1,0 0 1,0-1 0,1 1-1,-1 0 1,1-1 0,-1 1-1,1-1 1,0 1 0,0-1-1,-1 0 1,1 0 0,0 1-1,0-1 1,0-1 0,0 1-1,0 0 1,0 0 0,1-1 0,-1 1-1,0-1 1,4 0 0,0 0 3,0 0 1,0 0 0,1-1 0,-1 0-1,0 0 1,0-1 0,0 0-1,0 0 1,-1 0 0,1-1 0,0 0-1,6-4 1,15-14 19,-1-1 1,-1-1-1,-1-1 1,34-45-1,17-16 325,-74 84-332,-1 0-1,1 0 1,0 0 0,0 0-1,0 0 1,0 0 0,0 0 0,0 1-1,0-1 1,0 0 0,0 1 0,0-1-1,0 1 1,1-1 0,-1 1-1,0-1 1,0 1 0,1 0 0,-1-1-1,0 1 1,0 0 0,1 0-1,-1 0 1,0 0 0,1 0 0,1 1-1,-2 0 6,1 0 0,-1 0-1,0 1 1,1-1 0,-1 0 0,0 1-1,0-1 1,0 1 0,0-1 0,0 1-1,0 0 1,-1-1 0,1 1-1,0 0 1,-1-1 0,1 1 0,-1 0-1,0 2 1,5 29 118,-2 1 0,-1 0 0,-5 65 0,-1-8-259,19-136-103,-12 35 189,3-15-8,2 1 0,0-1 0,1 2-1,24-43 1,-33 65 43,1 0 0,-1 0-1,0 1 1,1-1 0,-1 0 0,1 0-1,-1 0 1,1 1 0,0-1 0,-1 0 0,1 0-1,0 1 1,-1-1 0,1 1 0,0-1 0,0 1-1,0-1 1,-1 1 0,1-1 0,0 1-1,0 0 1,0-1 0,0 1 0,0 0 0,0 0-1,0 0 1,0 0 0,0 0 0,0 0-1,0 0 1,0 0 0,1 0 0,-1 1 5,1 1 1,-1-1-1,0 1 0,1-1 1,-1 1-1,0-1 1,0 1-1,0 0 0,0-1 1,0 1-1,0 0 1,-1 0-1,1 0 1,-1 0-1,1 2 0,9 35 61,7 70 0,-16-109-168,2-4 68,2-7 6,-3 1-9,0-3-1,1 1 0,0 0 0,1 0 0,9-19 0,-12 28 34,0 1 0,0 0 0,0 0 0,1 0 0,-1 0 0,1 0 0,0 0 0,-1 0 0,1 0 0,0 1 0,0-1 0,0 1 0,0-1 0,1 1 0,-1 0 0,0 0 0,0 0 0,1 0 0,-1 0 0,1 0 0,-1 1 0,0-1 0,1 1 1,-1 0-1,1 0 0,-1 0 0,1 0 0,-1 0 0,1 0 0,2 1 0,14 5 7,0 0 1,-1 1 0,0 1 0,19 11-1,21 9 7,-40-20-177,0-2 0,1 0 1,0-1-1,0-1 0,32 4 1,-43-8 66,1 0 1,-1 0-1,0-1 0,0 0 1,0 0-1,0-1 0,9-3 1,-12 4 56,-1-1 1,0 0-1,0-1 0,0 1 1,0 0-1,0-1 0,0 0 1,-1 0-1,1 0 0,-1-1 1,0 1-1,0-1 1,4-5-1,-5 6-60,-1-1-1,1 0 1,0 0 0,-1 1 0,0-1 0,0 0-1,0 0 1,0-8 0,0-5-531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5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63 14563,'-37'-20'2001,"-1"3"-1161,-2 10-320,-8 0 1664,-6 0-1440,-2 3-151,5 4 39,6 8-256,9 8-800,5 5-408,14 8-1329,5 2 1817,12 6-320,9-2-272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35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44 15531,'-3'-7'1521,"-15"0"-985,-3 0-232,-7 0 768,-3-1-424,-6 4-616,2 0-288,5 4-1816,5 1 1832,14 4-312,5 2-225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0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89 9418,'0'-2'140,"-1"0"1,1 0-1,0 0 0,0 0 1,-1 1-1,1-1 0,-1 0 1,0 0-1,1 0 0,-1 1 1,0-1-1,0 0 0,0 1 1,0-1-1,0 1 0,-1-1 1,1 1-1,0 0 0,-1 0 1,1-1-1,-1 1 0,1 0 1,-1 0-1,-1-1 0,0 1 61,0 1-1,-1-1 0,1 1 0,0-1 1,0 1-1,-1 0 0,1 0 0,0 0 1,0 1-1,-1-1 0,1 1 0,-6 1 1,-2 2 223,-1 1 1,1 0-1,0 1 1,0 0-1,1 0 1,-13 11-1,9-5-164,1 1 1,1 0-1,0 1 0,1 1 0,0 0 0,1 0 0,1 1 0,1 0 1,0 1-1,1 0 0,0 0 0,-4 22 0,9-28-185,0 1 1,0-1-1,1 1 1,1-1-1,0 1 0,0-1 1,1 1-1,1-1 1,2 12-1,-1-14-38,-1-1-1,1 0 1,1 0 0,0 0 0,0-1-1,0 0 1,1 1 0,0-1 0,1-1 0,-1 1-1,1-1 1,0 0 0,8 6 0,-6-7-13,0 0 1,0 0-1,0 0 1,1-1-1,-1 0 1,1-1-1,0 0 1,0 0-1,0-1 1,1 0-1,-1-1 1,0 0 0,1-1-1,-1 1 1,1-2-1,-1 1 1,0-1-1,1-1 1,-1 0-1,0 0 1,0-1-1,0 0 1,0 0-1,-1-1 1,1 0-1,-1-1 1,0 0 0,0 0-1,0-1 1,-1 0-1,0 0 1,0-1-1,-1 1 1,0-1-1,0-1 1,0 0-1,6-11 1,-5 3-15,0 1 0,-1-1 1,0 0-1,-1-1 1,-1 1-1,-1-1 0,-1 0 1,0 0-1,-1 0 0,-2-32 1,0 34-4,0-1 1,-2 0-1,0 0 1,-1 1 0,0 0-1,-1-1 1,-1 2 0,0-1-1,-1 1 1,-1 0 0,-16-23-1,19 31-88,0 0-1,-1 1 0,0 0 1,1 0-1,-2 0 0,1 1 1,0 0-1,-1 0 0,0 0 1,0 1-1,0 0 0,0 1 1,-1 0-1,1 0 0,-1 0 1,1 1-1,-1 0 0,-13 0 1,8 1-271,-1 1 0,2 1 0,-1 0 0,0 1 0,0 0 0,1 1 0,0 0 0,-1 1 0,2 1 1,-16 8-1,2 3-695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0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2 21525,'-8'-1'1816,"8"2"-1344,5 6-200,-5 0 648,-7 0-488,0 0-496,-3 0-368,3-3-248,1-4 488,8-1-192,6-3-160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2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15 14043,'6'6'5093,"-9"-6"-3488,-3 2-1237,-18 1 133,0-1 1,0-1 0,0-1-1,0-1 1,0-1 0,-24-6-1,9 3-228,13 2-195,-5-2 13,-61 0 0,91 5-86,0 0-1,0 0 0,0 0 0,0 0 0,0 0 0,0 1 0,0-1 1,0 0-1,0 0 0,0 1 0,0-1 0,0 1 0,0-1 0,0 1 1,1-1-1,-1 1 0,0-1 0,0 1 0,1 0 0,-1-1 0,0 1 1,1 0-1,-1 0 0,1 0 0,-1-1 0,1 1 0,-1 0 0,1 0 1,-1 0-1,1 0 0,0 0 0,0 0 0,-1 0 0,1 0 0,0 0 1,0 0-1,0 0 0,0 0 0,0 0 0,0 0 0,0 0 0,1 1 1,1 7 20,0 0 0,1-1 0,0 1 0,4 8 0,1 3 7,11 51 92,-13-45-72,15 41 0,-17-58-44,0-1 0,0 0 0,0-1 0,1 1 0,0-1 0,0 0 0,1 0 0,0 0 1,7 5-1,64 44 15,-58-44-13,0 0 1,-2 2 0,1 0 0,26 30 0,-42-42-10,-1-1 0,1 2 0,0-1 1,-1 0-1,0 0 0,1 0 0,-1 1 0,0-1 1,0 0-1,-1 1 0,1-1 0,0 1 0,-1-1 1,1 1-1,-1 0 0,0-1 0,0 1 0,0-1 0,0 1 1,-1-1-1,1 1 0,-1 0 0,-1 4 0,0-4 0,1 0-1,-2 1 1,1-1-1,0 0 1,-1 0-1,1 0 1,-1-1-1,0 1 1,0-1-1,0 1 1,0-1-1,-1 0 0,1 0 1,-1 0-1,-5 2 1,-1 0-177,-1-1 0,0 1 0,0-2 0,-1 0 0,1 0-1,0-1 1,-22 0 0,27-1-49,0-1 0,0 1-1,0-1 1,0 0 0,0-1 0,0 0-1,0 1 1,0-2 0,0 1-1,1-1 1,-1 0 0,1 0 0,0 0-1,0-1 1,0 0 0,-5-5-1,0-4-762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2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9 15275,'15'-2'804,"9"-3"2079,-47 4-622,-321 6 585,335-5-2828,6 0-9,1-1 0,0 1-1,-1 0 1,1 0 0,0 1 0,0-1 0,-1 0-1,1 1 1,0-1 0,0 1 0,-1 0-1,-1 1 1,3-2-3,1 1 1,0 0-1,-1-1 0,1 1 0,0-1 0,0 1 0,0 0 0,0-1 1,0 1-1,0 0 0,0-1 0,0 1 0,0-1 0,0 1 1,0 0-1,0-1 0,0 1 0,0 0 0,0-1 0,1 1 1,-1-1-1,0 1 0,0 0 0,1-1 0,-1 1 0,1-1 1,-1 1-1,0-1 0,1 1 0,-1-1 0,1 1 0,-1-1 0,1 0 1,0 1-1,20 19 81,-19-18-74,12 10 47,25 21 62,63 70 0,-93-92-117,-1-1 1,0 1 0,0 0 0,-1 1 0,-1 0-1,0 0 1,0 0 0,-1 1 0,-1 0 0,0 0-1,-1 0 1,2 16 0,-5-22-5,0 0 0,-1 0 0,1 0-1,-1 0 1,-1 0 0,1-1 0,-1 1 0,0 0 0,-1-1-1,0 1 1,0-1 0,0 0 0,-1 0 0,1 0 0,-1-1 0,-1 1-1,1-1 1,-1 0 0,0 0 0,-7 5 0,3-3-203,1-1 1,-1 0-1,0-1 1,-1 0-1,1 0 1,-1-1-1,0 0 1,0-1-1,0 0 1,-1-1-1,1 0 1,-18 1-1,9-4-327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5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362 316 9954,'-5'-22'942,"0"0"-1,-1 1 1,-1 0 0,-14-30 0,18 46-698,0 0 0,0 0 0,-1 0 0,0 0 0,0 0 0,0 1 0,0-1 0,-1 1 0,-6-4 0,8 6-110,0 0 0,-1 0 0,0 1 0,0-1-1,1 1 1,-1 0 0,0 0 0,0 0 0,0 0 0,0 1 0,0-1 0,0 1 0,0 0 0,0 1 0,-6 0-1,3 1 3,-1 0 0,1 1 0,0 0-1,0 0 1,0 1 0,0 0 0,1 0 0,-1 0-1,1 1 1,0 0 0,0 0 0,1 1-1,-1-1 1,1 1 0,-4 7 0,-4 6 145,0 0 0,2 1 0,-18 39 0,22-40-119,0 1 1,1-1-1,-4 28 0,9-36-85,-1 0-1,1 0 0,1 0 0,0 0 0,1 0 1,0 0-1,4 18 0,-4-27-63,-1 1 0,1-1 0,0 1 1,-1-1-1,1 0 0,0 1 0,1-1 0,-1 0 0,0 0 0,0 0 1,1 0-1,0 0 0,-1 0 0,1 0 0,0 0 0,0-1 0,0 1 1,0-1-1,0 1 0,0-1 0,0 0 0,0 0 0,1 0 0,-1 0 1,0 0-1,1 0 0,-1-1 0,1 1 0,-1-1 0,1 1 0,-1-1 1,1 0-1,-1 0 0,1 0 0,-1-1 0,1 1 0,-1-1 0,0 1 0,5-3 1,3 0 9,-1-1 0,-1 0 0,1-1 0,-1 0 0,1 0 0,-1-1 0,-1 0 0,14-13 1,-6 1-15,-1 0 1,0-2 0,-2 1-1,13-27 1,-12 21 54,-13 25-60,1 0 0,-1-1 0,0 1 0,0-1 0,0 1 1,0 0-1,1-1 0,-1 1 0,0 0 0,0-1 0,1 1 1,-1 0-1,0 0 0,0-1 0,1 1 0,-1 0 0,0 0 1,1 0-1,-1-1 0,0 1 0,1 0 0,-1 0 0,1 0 0,-1 0 1,0 0-1,1-1 0,-1 1 0,1 0 0,0 0 0,6 9 98,4 24 37,-10-28-118,6 19 107,11 30 0,-16-49-114,1 1 0,-1-1 0,1 0 0,0 0 0,0 0-1,0-1 1,1 1 0,0-1 0,0 0 0,0 0 0,8 7 0,-11-11-11,1 1-1,-1 0 0,1-1 1,0 1-1,-1-1 1,1 0-1,0 1 1,-1-1-1,1 0 0,0 0 1,0 0-1,-1 0 1,1 0-1,0-1 1,-1 1-1,1 0 1,0-1-1,-1 1 0,1-1 1,-1 0-1,1 0 1,-1 1-1,1-1 1,-1 0-1,1 0 0,-1 0 1,0 0-1,1-1 1,-1 1-1,0 0 1,1-3-1,5-3 6,-1-1 0,-1-1 0,1 1 0,4-11-1,6-17-2,0-1-1,-3-1 0,13-55 0,14-123 3,-34 177-7,-1 24 8,-3 27 9,1 36 20,-3-42-32,6 105 48,2 108-105,-8-211 17,-1 0 0,0 0 0,0 0 0,-1 0 0,0 0 0,0 0 0,0-1 0,-1 1 0,-1-1 0,1 1 0,-1-1 0,0 0 0,-1-1 0,-9 12 0,14-18 34,-1 1-1,1-1 1,0 1-1,-1-1 1,1 1-1,-1-1 1,1 1-1,0 0 1,-1-1-1,1 1 1,0-1-1,0 1 1,0 0-1,-1-1 1,1 1-1,0 0 1,0-1 0,0 1-1,0 0 1,0 0-1,0-1 1,0 1-1,0 0 1,1-1-1,-1 1 1,0 0-1,0-1 1,1 1-1,-1-1 1,0 1-1,0 0 1,1-1-1,-1 1 1,1-1-1,-1 1 1,1-1 0,-1 1-1,1-1 1,-1 1-1,1-1 1,-1 0-1,1 1 1,-1-1-1,1 0 1,0 1-1,-1-1 1,1 0-1,0 0 1,-1 1-1,2-1 1,1 1 0,1 0 0,-1-1-1,0 1 1,1-1 0,-1 1 0,1-1 0,-1 0 0,0 0 0,6-1-1,0-2-1,0-1 0,0 1-1,0-1 1,-1-1 0,1 1 0,-1-2-1,13-10 1,52-51-30,-47 41 28,-10 11 11,-5 3 22,1 1 1,1 0 0,26-18-1,-38 29-20,1-1 0,-1 0 1,0 0-1,0 1 0,1-1 0,-1 0 0,0 1 0,1-1 0,-1 1 0,1 0 0,-1 0 0,1-1 0,-1 1 0,0 0 0,1 0 0,-1 0 0,1 0 0,-1 1 0,1-1 0,-1 0 1,0 1-1,1-1 0,-1 1 0,2 0 0,-1 0 4,0 1 0,-1 0-1,1-1 1,-1 1 0,1 0 0,-1 0 0,0 0 0,0 0 0,0 0 0,0 0 0,0 0-1,0 0 1,-1 0 0,2 3 0,0 10 52,0 0-1,0 1 1,-2 26 0,0-34-41,-2 122 113,3-126-137,3-8-6,4-10-5,10-41 7,8-24-28,-22 70 52,0 1-1,0-1 0,1 0 0,0 1 1,12-15-1,-16 22-14,-1 1 0,0-1 1,1 0-1,-1 1 0,1-1 1,-1 1-1,1-1 0,-1 1 0,1-1 1,-1 1-1,1-1 0,0 1 1,-1-1-1,1 1 0,0 0 1,-1-1-1,1 1 0,0 0 0,0 0 1,-1 0-1,1-1 0,0 1 1,-1 0-1,1 0 0,0 0 0,0 0 1,-1 0-1,1 0 0,0 1 1,0-1-1,-1 0 0,1 0 0,0 0 1,-1 1-1,1-1 0,0 0 1,-1 1-1,1-1 0,0 1 0,-1-1 1,1 1-1,-1-1 0,1 1 1,-1-1-1,1 1 0,-1-1 0,1 1 1,-1-1-1,1 2 0,2 4 28,0-1 0,-1 1 0,0 0 0,3 10 0,-4-13-21,9 39 180,7 76 0,-10-154-213,-5 15 12,-2 14 8,0 0-1,1 0 1,0 0 0,0 1 0,0-1-1,1 0 1,0 1 0,0-1 0,1 1 0,0 0-1,3-6 1,-4 11 2,-1 0 1,0 0-1,0 0 0,0 0 1,1 1-1,-1-1 0,0 0 0,1 1 1,-1-1-1,1 1 0,-1 0 1,1-1-1,-1 1 0,1 0 1,-1 0-1,1 0 0,-1 0 1,1 0-1,-1 0 0,1 0 0,-1 1 1,1-1-1,2 1 0,40 18 12,-22-9-11,26 5 16,1-1-1,77 11 1,104 0-35,-163-19 14,-23-1-56,-24-2-102,1-1-1,-1-1 1,0-1-1,25-2 1,-43 2 114,-1 0 0,1 0-1,0-1 1,-1 1 0,1 0 0,-1-1 0,1 1 0,0-1 0,-1 0 0,1 1 0,-1-1-1,0 0 1,1 0 0,-1 0 0,0 0 0,1 0 0,-1 0 0,0 0 0,2-3-1,-2 2 20,-1 0-1,1 0 0,-1 0 1,0 0-1,0 0 0,0 0 1,0 0-1,0 0 0,0 0 1,0 0-1,0 0 0,-1 0 1,1 0-1,-1 0 0,1 0 1,-3-3-1,-14-32-393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6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98 10010,'-9'-8'561,"1"0"0,-1 1-1,-1 0 1,1 1 0,-1 0 0,0 0-1,-18-6 1,23 10-347,-1 0 1,1 1-1,-1 0 0,0 0 1,1 1-1,-1 0 0,0 0 0,1 0 1,-1 0-1,0 1 0,1 0 1,-1 0-1,0 0 0,1 1 0,0 0 1,-1 0-1,-5 4 0,1 0 13,0 0 0,1 1 0,0 0-1,0 0 1,0 1 0,1 1 0,1-1-1,-1 1 1,1 1 0,1-1 0,0 1 0,0 0-1,1 1 1,0-1 0,-4 14 0,5-11-100,0 1 0,0-1 0,2 1 0,0 0 0,0 0 0,1 0 0,1 0 0,0 0 0,1 0 0,1 0 0,0 0 0,6 18 0,-6-25-84,1 0 0,0 1 0,1-2 0,0 1-1,0 0 1,0-1 0,1 0 0,0 0 0,0 0 0,0-1 0,1 1-1,0-1 1,0-1 0,0 1 0,1-1 0,-1 0 0,1 0 0,0-1-1,0 0 1,0 0 0,1-1 0,-1 0 0,1 0 0,-1-1 0,1 1 0,0-2-1,13 1 1,-10-1-22,-1-1 1,0 0-1,1 0 0,-1-1 0,0 0 1,0 0-1,0-1 0,0-1 0,0 0 0,-1 0 1,1-1-1,-1 0 0,0-1 0,-1 0 0,1 0 1,-1-1-1,-1 0 0,1 0 0,-1 0 1,8-13-1,-9 9-14,0 0 0,-1 0 0,0-1 0,-1 1 0,0-1 0,-1 0 0,0-1 0,-1 1 0,-1 0 1,0-1-1,-1 1 0,0-1 0,0 1 0,-1-1 0,-4-15 0,2 14-38,0 0 0,-1 0 1,-1 0-1,0 1 0,-1 0 0,0 0 1,-1 0-1,0 1 0,-1 0 0,-1 0 1,1 1-1,-2 0 0,-11-10 0,18 18-94,0 1-1,0 0 0,0-1 0,-1 1 0,1 1 0,-1-1 1,1 0-1,-1 1 0,0 0 0,1 0 0,-1 0 0,-6-1 1,8 2 57,0 0 0,1 1 0,-1-1 1,1 0-1,-1 0 0,1 1 1,-1-1-1,1 0 0,0 1 1,-1 0-1,1-1 0,-1 1 1,1 0-1,0 0 0,0 0 1,-1 0-1,1 0 0,0 0 0,0 0 1,0 0-1,0 0 0,0 0 1,0 1-1,0-1 0,1 0 1,-1 1-1,0-1 0,1 0 1,-1 1-1,1-1 0,-1 1 1,1-1-1,0 1 0,0 2 0,-1 3-74,1-1 0,0 1 0,0-1 0,2 11 0,8 32-812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9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820 9 16211,'-3'-1'253,"-1"0"-1,1 0 1,-1 0-1,1 1 1,-1-1-1,1 1 1,0 0-1,-1 0 1,1 0-1,-1 0 1,1 1-1,-1 0 1,-4 1-1,-20 2 970,-290-9 3579,204 0-4218,69 3-926,1 2 0,-1 3-1,1 1 1,-64 14 0,104-17-103,3-1 218,0 0 1,0 0 0,-1 0-1,1 0 1,0 0 0,0 0-1,0 1 1,0-1 0,0 0-1,0 1 1,0-1 0,0 1-1,-1 0 1,2 0 171,0-1-1,1 0 0,-1 0 1,0 1-1,0-1 0,1 0 1,-1 0-1,1 0 0,-1 1 1,0-1-1,1 0 0,-1 0 1,0 0-1,1 0 1,-1 0-1,0 0 0,1 0 1,-1 0-1,1 0 0,-1 0 1,0 0-1,1 0 0,-1 0 1,1 0-1,-1 0 0,0 0 1,1 0-1,-1 0 1,0-1-1,1 1 0,-1 0 1,0 0-1,1 0 0,-1-1 1,1 1-60,15-5-1165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6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16323,'14'0'1345,"-3"0"-1097,-1-3-392,-2 0 344,1-2-1945,-1-1 1553,1-1-200,1-1-160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7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9 14187,'2'-2'250,"-1"2"-1,1-1 1,-1 0-1,1 0 1,0 0 0,-1 1-1,1-1 1,0 1 0,0-1-1,-1 1 1,1 0-1,0-1 1,0 1 0,-1 0-1,1 0 1,0 0-1,0 1 1,0-1 0,-1 0-1,1 1 1,3 0 0,-2 1-6,-1 0 1,1-1 0,-1 1-1,0 0 1,1 0-1,-1 0 1,0 0 0,0 1-1,0-1 1,-1 1 0,1-1-1,1 4 1,2 4 104,0 1-1,-1 0 1,-1 0-1,1 0 1,2 22 0,-6-30-300,3 33 321,-2-34-354,-1-1-1,0 1 1,0 0-1,0-1 1,0 1-1,-1-1 1,1 1 0,0-1-1,-1 0 1,1 1-1,-1-1 1,1 1-1,-1-1 1,0 0 0,1 1-1,-1-1 1,0 0-1,0 0 1,-1 2-1,1-3-8,1 0-1,0 0 0,0 1 1,-1-1-1,1 0 0,0 0 0,-1 0 1,1 0-1,0 0 0,0 0 0,-1 0 1,1 0-1,0 0 0,-1 0 0,1 0 1,0 0-1,-1 0 0,1 0 0,0 0 1,-1 0-1,1 0 0,0 0 0,0 0 1,-1 0-1,1 0 0,0 0 0,-1-1 1,1 1-1,0 0 0,0 0 0,-1 0 1,1-1-1,0 1 0,-1 0 0,-4-14 177,4-15 186,1 28-363,1 0 0,-1 0 0,0 1 0,1-1-1,-1 0 1,1 1 0,-1-1 0,1 0 0,0 1 0,-1-1 0,1 1-1,0-1 1,-1 1 0,1-1 0,0 1 0,0-1 0,-1 1-1,1 0 1,0-1 0,0 1 0,1 0 0,24-5 31,-3 4-6,-19 1 9,-8 0 31,-10 0-59,-41-1-14,0 2 0,0 3 0,-80 16 0,134-20 7,0 0 0,1 0 0,-1 0 0,0 0 0,0 0 0,0 1 0,1-1 0,-1 0-1,0 0 1,0 1 0,1-1 0,-1 1 0,0-1 0,1 0 0,-1 1 0,0 0 0,1-1 0,-1 1 0,1-1-1,-1 1 1,1-1 0,-1 1 0,1 0 0,0-1 0,-1 1 0,1 0 0,-1 1 0,1 0 12,1-1 1,-1 1 0,0-1 0,1 1 0,0 0-1,-1-1 1,1 1 0,0-1 0,-1 0-1,3 3 1,6 14 67,-6-6-56,0 1 1,-1-1-1,1 17 1,-2-16-13,1-1 0,0 1 0,5 17 1,3-5 5,1-1 0,1-1 0,27 38 0,3 8-5,-40-65-17,0 0 0,1 1 0,-2-1-1,1 1 1,0-1 0,-1 1 0,0 0 0,0-1-1,-1 1 1,1 0 0,-1 0 0,0 0 0,0-1-1,0 1 1,-2 6 0,0-5-31,0-1 0,0 0 0,0 0-1,0 0 1,-1 0 0,0 0 0,0-1 0,-1 1 0,1-1-1,-1 0 1,0 0 0,0 0 0,-5 3 0,1 0-323,0-1 0,0-1 0,-1 1-1,1-1 1,-1-1 0,0 0 0,-1 0 0,1-1 0,-1 0 0,0 0 0,-18 1 0,26-4 279,1 1 0,-1-1 0,1 0 0,-1-1 0,0 1 0,1 0 0,-1 0 0,1-1 0,-1 1 0,0-1 0,1 1 0,0-1 0,-1 0 0,1 1 0,-1-1 0,1 0 0,0 0 0,-1 0 0,1 0 0,0 0 0,-1-2 0,-1-12-959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7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14331,'-63'18'5937,"22"-13"-5117,-1-2 0,0-1 0,1-3 0,-75-9 0,115 9-808,0 1 0,0 0 0,0 0 0,0-1 0,0 1 0,0 0 0,0 0 0,0 0 0,0 0 0,0 0 0,0 0 1,0 0-1,0 1 0,1-1 0,-1 0 0,0 0 0,0 1 0,0-1 0,0 1 0,0-1 0,0 1 0,1-1 0,-1 1 0,0-1 0,0 1 0,1 0 0,-1-1 0,0 1 0,1 0 0,-1 0 1,0 2 44,0 0 0,1 0 0,0 0 0,0 0 0,0 0 1,0 0-1,0 0 0,1 5 0,0-3-22,1 29 297,0-10-128,1 0 1,7 30-1,-8-47-185,0 0 0,0 0 0,1-1 0,0 1 0,0 0 0,1-1 0,0 0-1,0 0 1,0 0 0,1 0 0,10 9 0,23 14 4,-26-21-11,0 1-1,0 0 1,-1 0-1,-1 2 1,16 17-1,-24-25-10,0-1 0,-1 1 0,1 0 0,-1 0 0,0 0 0,0 0 0,0 0 0,0 0 0,0 0 0,0 0 0,-1 0 0,0 0 0,1 0 0,-1 1 0,0-1 0,-1 0-1,1 0 1,-1 0 0,1 0 0,-1 0 0,0 1 0,0-1 0,0-1 0,0 1 0,-1 0 0,1 0 0,-1 0 0,0-1 0,0 1 0,0-1 0,-3 4 0,-6 5-185,0 0 1,-1-1 0,0 0 0,-1-1-1,0-1 1,-1 1 0,1-2-1,-1 0 1,-1-1 0,0 0-1,1-1 1,-2-1 0,1 0 0,0-1-1,-26 1 1,40-4 127,0 0 1,-1 1-1,1-1 0,0 0 1,-1 0-1,1-1 0,-1 1 1,1 0-1,0 0 0,-1-1 1,1 1-1,0-1 0,0 1 1,-1-1-1,1 1 0,0-1 1,0 0-1,0 0 0,-2-1 0,2-7-750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49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283 311 14443,'-8'-3'314,"-1"0"0,0 0 0,0 1 0,0 0 0,0 1 0,-1-1 0,1 2 0,0 0 1,-1 0-1,1 0 0,0 1 0,0 1 0,-1-1 0,1 1 0,0 1 0,1 0 0,-1 0 0,-12 7 0,14-6-193,1 0 1,-1 0-1,0 1 0,1 0 0,0 0 1,0 1-1,1-1 0,0 1 1,0 0-1,0 1 0,0-1 0,1 1 1,0 0-1,1 0 0,0 1 1,0-1-1,0 0 0,1 1 0,0 0 1,0 0-1,0 13 0,1-18-88,1 1 0,0-1 0,1 0 0,-1 1 0,0-1 0,1 1 0,0-1 0,0 0 0,0 1 0,0-1 0,0 0 0,1 0 0,3 5 0,-4-7-22,0 0 0,0 1 0,0-1 0,1 0 0,-1 0-1,0 0 1,1 0 0,-1 0 0,1 0 0,-1 0 0,1 0 0,0-1 0,-1 1 0,1-1 0,0 1 0,-1-1 0,1 0 0,0 1 0,0-1 0,-1 0 0,1 0 0,0 0-1,0-1 1,-1 1 0,1 0 0,0-1 0,-1 1 0,4-2 0,2-1 8,0 0-1,-1-1 1,1 0 0,-1 0-1,0 0 1,0-1-1,0 0 1,-1 0 0,0-1-1,0 0 1,7-9 0,3-6 10,-2-1 1,13-25-1,-1-5 182,-25 52-205,0 0 0,0 0 0,0 0 0,0 0 1,0-1-1,0 1 0,0 0 0,0 0 0,0 0 0,0 0 0,0-1 1,0 1-1,0 0 0,0 0 0,1 0 0,-1 0 0,0 0 0,0-1 1,0 1-1,0 0 0,0 0 0,1 0 0,-1 0 0,0 0 0,0 0 1,0 0-1,0 0 0,1 0 0,-1-1 0,0 1 0,0 0 0,0 0 1,0 0-1,1 0 0,-1 0 0,0 0 0,0 0 0,0 0 1,1 0-1,-1 1 0,5 6 113,1 15 23,-5-12-94,18 86 406,-16-86-401,0 1-1,1-1 1,0 0-1,1 1 1,0-2-1,11 18 1,-15-26-47,0 1-1,0-1 1,0 1 0,1-1 0,-1 0-1,0 1 1,1-1 0,-1 0 0,1 0-1,-1 0 1,1 0 0,-1 0 0,1 0-1,0-1 1,0 1 0,-1 0 0,1-1-1,0 1 1,0-1 0,0 0 0,-1 0-1,1 1 1,0-1 0,0 0 0,0-1-1,0 1 1,0 0 0,-1 0 0,1-1-1,0 1 1,0-1 0,0 0 0,-1 0-1,1 1 1,0-1 0,-1 0 0,1 0-1,-1 0 1,1-1 0,-1 1 0,0 0-1,1-1 1,-1 1 0,2-3 0,5-5 16,-1-2 1,1 1 0,-2-1-1,1 0 1,-1-1 0,7-21 0,21-79 42,15-133-10,-33 151 204,-14 93 146,0 5-164,6 14-96,6 21-149,-2 6 6,-3 1-1,5 51 1,0 93-16,-14-188 15,1 18 1,0-8-8,0 0 0,-1 1 1,-3 21-1,3-34 4,0 1 0,0 0-1,0 0 1,0 0 0,0-1 0,-1 1 0,1 0 0,0 0-1,-1-1 1,1 1 0,-1 0 0,1 0 0,0-1 0,-1 1-1,0 0 1,1-1 0,-1 1 0,1-1 0,-1 1 0,0-1-1,1 1 1,-1-1 0,0 0 0,0 1 0,-1 0 0,1-1-2,-1 0 0,1 0 0,-1 0 1,1 0-1,-1 0 0,1-1 0,0 1 1,-1 0-1,1-1 0,-1 1 0,1-1 1,0 1-1,-2-2 0,-5-3-29,0 0 0,0 0 0,-10-11 0,15 14 14,-1-1 6,-11-12-21,14 10 13,12 3-9,-4 2 32,1 0-1,-1-1 0,0 0 0,0-1 0,0 1 1,0-1-1,14-6 0,49-27-35,-44 21 12,14-8 9,28-14 7,-62 33 7,0 0 0,0 1 0,0 0 0,1 1 0,-1-1-1,0 1 1,1 0 0,11 0 0,-17 2 1,1-1 0,0 0 0,-1 1 0,1-1 0,-1 1 0,1 0 1,-1 0-1,1-1 0,-1 1 0,1 0 0,-1 0 0,1 0 0,-1 1 0,0-1 0,0 0 0,0 0 0,0 1 0,0-1 0,0 0 0,0 1 0,0-1 0,0 1 0,-1 0 1,1-1-1,0 1 0,-1-1 0,0 1 0,1 0 0,-1-1 0,0 4 0,2 7 14,-2-1-1,1 1 1,-3 16 0,2-14-4,-2 0-8,1-11-2,1 0 1,-1 0-1,1 0 0,0 0 1,0 0-1,0 0 0,0 0 1,1 5-1,10-20 1,6-18 11,-13 20-2,1 0 0,0 1 1,1 0-1,0 0 1,1 0-1,0 1 0,0 0 1,12-11-1,-18 19-8,-1-1 0,1 1-1,-1 0 1,1-1 0,-1 1 0,1 0-1,-1-1 1,1 1 0,0 0 0,-1 0-1,1 0 1,-1 0 0,1-1 0,0 1-1,-1 0 1,1 0 0,0 0 0,-1 0-1,1 0 1,-1 1 0,1-1-1,0 0 1,-1 0 0,1 0 0,0 0-1,0 1 1,0 0 2,0 0 0,0 0 0,0 0-1,0 0 1,0 0 0,-1 0 0,1 0-1,0 0 1,-1 0 0,1 1 0,0-1-1,0 2 1,7 40 75,-8-39-76,5 71 55,-3-73-95,2-7 24,2-6 2,-6 10 6,4-12-16,1 1 1,0 0 0,1 1-1,0-1 1,13-18-1,-16 28 19,-1-1 0,0 1 0,1 0-1,-1 0 1,1-1 0,0 2 0,0-1-1,0 0 1,0 1 0,0-1 0,0 1 0,0 0-1,0 0 1,0 0 0,1 0 0,-1 1-1,0-1 1,1 1 0,-1 0 0,0 0-1,1 0 1,-1 0 0,0 1 0,1-1 0,-1 1-1,0 0 1,5 2 0,46 15-17,-7-2 56,68 13 0,-100-26-65,1 0-1,0-2 1,0 0-1,0-1 1,0-1-1,0 0 1,0-1-1,23-6 0,-30 6-145,0-1 0,0 0-1,0-1 1,0 0 0,10-7-1,-15 9-105,-1-1-1,0 1 0,0-1 1,0 0-1,-1 0 1,1 0-1,0 0 0,-1 0 1,0-1-1,0 1 1,0-1-1,0 1 0,-1-1 1,1 0-1,1-7 1,4-50-1503,-6 51 1507,1-32-940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8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1 532 15675,'18'-46'2276,"18"-63"1,-19 52-840,-16 54-1386,2-9 259,1 1 0,0 0 0,1 1 0,8-15 0,-12 23-252,0 0-1,0 0 1,0 1 0,1-1-1,-1 1 1,0-1 0,1 0-1,0 1 1,-1 0-1,1-1 1,0 1 0,-1 0-1,1 0 1,0 0 0,0 0-1,0 1 1,0-1 0,0 0-1,0 1 1,0-1 0,0 1-1,0 0 1,1 0 0,-1-1-1,0 1 1,0 1-1,0-1 1,0 0 0,0 1-1,0-1 1,3 1 0,1 2 42,0 0 0,0 1 0,0-1 0,0 1 0,0 0 0,-1 1 0,1-1 1,-1 1-1,-1 0 0,6 7 0,8 12 179,16 27 0,-16-23-103,3 6-18,-13-20-87,1 0 0,0-1 0,1 0 0,22 23 0,-31-35-64,0 0 0,0-1 0,-1 1 0,1 0 0,0 0 0,0 0 0,0-1 0,0 1 0,0-1 0,0 1 0,0-1 0,0 1 0,0-1 0,0 1 0,1-1 0,-1 0 0,0 0-1,0 0 1,0 1 0,0-1 0,1 0 0,-1 0 0,0-1 0,0 1 0,0 0 0,0 0 0,0-1 0,0 1 0,1 0 0,-1-1 0,0 1 0,0-1 0,0 1 0,0-1 0,0 0 0,0 1 0,-1-1 0,1 0 0,0 0 0,0 0 0,0 0 0,-1 0 0,1 1-1,0-1 1,-1 0 0,1-1 0,0 0 0,3-7 27,0-1-1,-1 1 0,0 0 1,2-16-1,-4 20-23,24-191 165,1 0-713,-26 194 402,0 0-1,0-1 0,1 1 1,-1 0-1,1 0 1,0 0-1,-1-1 0,1 1 1,0 0-1,0 0 1,0 0-1,1 0 0,-1 0 1,0 0-1,3-2 1,-3 4 34,-1 0 0,1 0 0,-1 0 0,1 0 0,-1 0 0,1 0 0,-1 0 0,1 0 0,-1 0 0,1 0 1,-1 0-1,1 0 0,-1 0 0,1 0 0,-1 1 0,1-1 0,-1 0 0,1 0 0,-1 1 0,1-1 0,0 1 0,15 15-1295,2 4 382,3 2-356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8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0 16724,'-9'48'1597,"-2"57"1,2-14-214,4-57-925,-1 2 351,-1 69-1,10-94-629,2-12-77,5-16-45,3-20-24,-1-1 1,12-72-1,1-5 369,-12 80-82,-13 35-309,0-1 1,0 1-1,1-1 0,-1 1 0,0-1 0,1 1 0,-1-1 1,0 1-1,1-1 0,-1 1 0,0 0 0,1-1 0,-1 1 1,1-1-1,-1 1 0,1 0 0,-1 0 0,1-1 0,-1 1 1,1 0-1,-1 0 0,1-1 0,-1 1 0,1 0 0,-1 0 1,1 0-1,0 0 0,-1 0 0,1 0 0,-1 0 1,1 0-1,1 1 9,-1-1 0,0 1 1,0 0-1,0-1 0,0 1 1,0 0-1,0 0 0,0 0 1,-1-1-1,1 1 0,0 0 1,0 0-1,0 2 0,14 25 242,-2 0-1,-1 1 1,11 39-1,-9-26-103,-3-12-90,20 71 64,-30-86-105,-1-15-27,0 0 0,0 0 0,0 1 0,0-1 0,0 0 0,0 0 0,0 0 1,0 0-1,0 1 0,0-1 0,-1 0 0,1 0 0,0 0 0,0 0 0,0 0 0,0 0 0,0 1 1,0-1-1,-1 0 0,1 0 0,0 0 0,0 0 0,0 0 0,0 0 0,-1 0 0,1 0 0,0 0 1,0 0-1,0 0 0,0 0 0,-1 0 0,1 0 0,0 0 0,0 0 0,0 0 0,0 0 1,-1 0-1,-20-14 64,12 7-68,-8-5-262,-1 0-1,0 2 0,0 0 0,-39-14 0,50 21 115,0 1-1,0 0 1,0 0-1,-1 1 1,1-1-1,-1 2 1,1-1-1,-1 1 1,1 0-1,-1 0 1,1 1-1,-1 0 1,1 1-1,0 0 1,0 0-1,-14 6 1,-5 12-592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0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6009,'6'-8'7395,"-6"8"-6779,0-1 0,0 0 0,1 0 0,-1 1 1,0-1-1,2-5 3649,-1 19-3832,9 93 821,42 184 0,-51-286-1224,3 18 219,2 0 0,0 0 0,13 28 0,-15-47-183,-5-5-28,1 2-38,0-1-192,0 1 0,1-1-1,-1 1 1,0-1-1,0 1 1,0-1-1,0 1 1,1-1-1,-1 1 1,0-1-1,0 1 1,1-1-1,-1 1 1,0 0-1,1-1 1,-1 1 0,1-1-1,0 1 1,5 3-402,2-1-117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0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510 116 15555,'-16'-15'1737,"-10"3"-809,-5 7-344,-5 9 1689,-8-1-1217,-10-3-520,1-2-40,-2-3 72,3-2-208,8-2-336,6 1-216,12-2-624,4 0-352,14 0-1537,4-1 2225,16 1-440,18 2-360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0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36 15227,'-1'0'172,"-1"-1"0,1 1 0,-1 0 0,1 0 0,-1-1 0,0 1 0,1 0 0,-1 1 0,1-1 0,-1 0 0,0 0 0,1 1 0,-1-1 0,1 1 0,-1-1 0,1 1 0,-1 0 0,1-1 0,0 1 0,-1 0 0,1 0 0,0 0 0,-2 2 0,-26 29 1455,24-26-1298,-3 6-81,0 0 0,0 0-1,2 1 1,-1 0 0,2 1-1,-1-1 1,2 1 0,0 0-1,0 0 1,2 0 0,0 1-1,0-1 1,1 1 0,1-1-1,1 1 1,0-1 0,5 25 0,-5-35-220,0 0 1,0 1 0,1-1 0,0 0 0,0 0 0,0-1 0,0 1 0,1 0 0,-1-1 0,1 1 0,0-1 0,0 0 0,0 0 0,1 0 0,-1 0 0,1-1 0,0 1 0,-1-1-1,1 0 1,0 0 0,0 0 0,8 2 0,-6-3-7,0 0 0,0-1 0,0 1 0,1-1 0,-1 0 0,0-1-1,0 1 1,0-1 0,0 0 0,0-1 0,0 1 0,-1-1 0,1-1-1,0 1 1,-1-1 0,7-4 0,1-1-9,-1-1 0,0-1 0,-1 0 0,0-1 0,-1 0 0,0 0 0,0-1 0,-1 0 0,-1-1 0,0 0 0,7-18 0,-11 23-32,0 0 0,-1 0 0,-1-1 0,1 1 0,-1-1 0,0 1 0,-1-1 0,0 0 1,-1 1-1,0-1 0,0 0 0,0 0 0,-1 1 0,-1-1 0,0 0 0,0 1 0,0 0 0,-1-1 0,0 1 1,-8-14-1,7 17-131,0-1 1,-1 1 0,1 1 0,-1-1-1,0 1 1,0-1 0,0 1 0,-1 1-1,1-1 1,-1 1 0,0 0 0,0 0-1,0 1 1,0 0 0,0 0 0,-1 0-1,1 1 1,-1 0 0,-7-1 0,3 2-253,-1-1 1,0 2-1,1-1 1,-1 2-1,0-1 1,1 2-1,0-1 1,-1 2-1,-20 8 1,-3 6-889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1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37 17956,'-16'-18'1976,"13"5"-1040,9 7 1841,-3 11-1609,-3 0-880,1 2-216,2 2-504,-2-2-520,6-4-1024,2-3 1512,9-6-393,5-7-303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9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0 15371,'2'9'3401,"-3"-2"-2681,-7-4-136,-6 1-184,-13-4 585,-6 0-209,-3 0-40,-5 1-56,-3 2-248,2 6-80,4 2-376,4 3-304,13 4-2160,4 5 2240,15 5-313,2-1-207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1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14755,'14'-3'684,"89"-12"2434,-93 14-2731,0 1-1,0 0 1,0 1-1,-1 0 1,1 0-1,0 1 0,-1 0 1,14 5-1,-21-6-316,-1 0 0,1-1 0,0 1-1,0 0 1,-1 0 0,1 0 0,-1 0-1,1 1 1,-1-1 0,1 0 0,-1 0 0,0 1-1,1-1 1,-1 1 0,0 0 0,0-1-1,0 1 1,0 0 0,-1-1 0,1 1-1,0 0 1,-1 0 0,1 0 0,-1 0-1,0-1 1,1 1 0,-1 0 0,0 0 0,0 0-1,0 0 1,0 0 0,-1 0 0,1 0-1,-1 0 1,0 2 0,-3 6 57,0 1 0,-1-2-1,0 1 1,0 0 0,-8 9 0,3-3 22,4-7-69,0 0-1,1 1 1,1 0-1,-1 0 1,2 0 0,-5 16-1,7-20-57,1 0 1,-1 1-1,1-1 0,0 0 1,1 0-1,-1 0 0,1 0 1,1 0-1,-1 0 1,1 0-1,0 0 0,0 0 1,4 5-1,-1 1-22,3 2 14,-1 1-1,-1 0 0,0 1 1,-1-1-1,4 20 1,-8-32-24,-1 0 0,0 0 0,1 1 1,-1-1-1,0 0 0,-1 0 0,1 0 0,0 0 0,-1 1 1,0-1-1,0 0 0,0 0 0,0 0 0,0 0 0,-1 0 1,1-1-1,-1 1 0,0 0 0,1-1 0,-1 1 0,-1-1 1,1 1-1,0-1 0,0 0 0,-1 0 0,0 0 0,1 0 1,-1-1-1,0 1 0,0-1 0,0 1 0,1-1 0,-6 1 1,6-1-101,-1 0 1,1 0-1,-1-1 1,0 1-1,1-1 1,-1 1-1,0-1 1,1 0 0,-1 0-1,0 0 1,1-1-1,-1 1 1,0-1-1,1 1 1,-1-1-1,1 0 1,-1 0-1,1 0 1,-1 0 0,1 0-1,0-1 1,0 1-1,-1-1 1,1 1-1,0-1 1,0 0-1,0 0 1,1 0 0,-1 0-1,0 0 1,1 0-1,0-1 1,-1 1-1,-1-5 1,-2-4-413,1 0-1,1-1 1,-1 1 0,2-1-1,0 0 1,-1-19 0,2-9-637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4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48 3449,'-1'-3'354,"1"0"1,-1 0 0,1 0-1,-1 0 1,0 0 0,0 0 0,0 1-1,-1-1 1,1 0 0,-1 1-1,1-1 1,-1 1 0,-3-5-1,4 7-191,0-1 0,1 1-1,-1-1 1,0 1 0,1 0-1,-1-1 1,0 1 0,0 0-1,0-1 1,1 1 0,-1 0-1,0 0 1,0 0-1,0 0 1,1 0 0,-1 0-1,0 0 1,0 0 0,0 0-1,-1 0 1,0 1-7,1 0 1,-1 0-1,0-1 0,1 1 1,-1 0-1,1 1 1,0-1-1,-1 0 0,1 0 1,0 1-1,-1-1 0,1 0 1,-1 3-1,-3 5 228,0-1 0,0 2 0,1-1 0,0 0 1,1 1-1,0 0 0,0 0 0,-1 13 0,1 5 499,-1 49 1,4-54-428,1 1 0,5 23 0,-5-39-316,1 0 1,0-1-1,0 1 1,1 0 0,0-1-1,0 1 1,1-1-1,0 0 1,7 10 0,-11-16-114,1 0 0,0 0 0,0 0 1,-1 0-1,1 0 0,0 0 0,0 0 1,0-1-1,0 1 0,0 0 0,0 0 1,0-1-1,0 1 0,0 0 0,0-1 1,0 1-1,1-1 0,-1 0 0,0 1 0,0-1 1,1 0-1,-1 0 0,0 0 0,0 0 1,1 0-1,-1 0 0,0 0 0,0 0 1,0 0-1,1-1 0,-1 1 0,0 0 1,0-1-1,0 1 0,1-1 0,-1 0 0,0 1 1,0-1-1,0 0 0,1 0 0,1-3 34,1 0 0,-1 1 0,0-1 0,-1 0 0,1 0 0,-1-1 0,0 1 0,0 0 0,3-9-1,0-4 22,-1-1-1,-1 0 0,0 0 0,-1 0 0,-2-31 0,0 38-190,0 0 0,-2 0 0,1 0 0,-1 1 0,-1-1-1,0 0 1,-1 1 0,0-1 0,0 1 0,-10-15 0,-5 3-394,18 21 487,1 1 0,-1-1 0,1 1 0,-1-1 0,0 0 0,1 1 0,-1 0 0,0-1 0,1 1 0,-1-1 0,0 1 0,0 0 0,1 0 0,-1-1 0,0 1 0,0 0 0,1 0 0,-1 0 0,0 0 0,0 0 0,0 0 0,1 0 0,-1 0 0,0 0 0,0 0 0,1 0 0,-1 1 0,0-1 0,0 0 0,1 0 0,-1 1 0,0-1 0,-1 1 0,-5 14-409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0 145 9794,'8'-5'6676,"13"-11"-4369,21-32 504,-30 34-2009,1-1 0,0 2 0,21-18 0,-34 30-787,0 1 1,1 0-1,-1 0 1,0 0-1,0-1 1,0 1-1,0 0 1,1 0-1,-1 0 1,0 0-1,0 0 0,0 0 1,1-1-1,-1 1 1,0 0-1,0 0 1,0 0-1,1 0 1,-1 0-1,0 0 1,0 0-1,1 0 1,-1 0-1,0 0 0,0 0 1,0 0-1,1 0 1,-1 0-1,0 0 1,0 0-1,1 0 1,-1 1-1,0-1 1,0 0-1,0 0 0,1 0 1,-1 0-1,0 0 1,0 0-1,0 1 1,0-1-1,1 0 1,-1 0-1,0 0 1,0 0-1,0 1 1,0-1-1,0 0 0,0 0 1,1 0-1,-1 1 1,0-1-1,0 0 1,0 1-1,1 13 275,-1-12-263,-8 85 240,-20 102-1,6-56-1007,17-104 328,2-16-367,1 1 0,0 0 0,1 0 0,1-1 0,1 23 0,-1-36 751,0 0 0,0 0 1,0 1-1,0-1 0,0 0 1,0 0-1,0 0 1,0 0-1,0 1 0,0-1 1,0 0-1,0 0 0,0 0 1,0 1-1,0-1 0,0 0 1,0 0-1,0 0 0,0 1 1,0-1-1,0 0 0,0 0 1,0 0-1,1 0 0,-1 1 1,0-1-1,0 0 0,0 0 1,0 0-1,0 0 0,1 0 1,-1 1-1,0-1 1,0 0-1,0 0 0,0 0 1,1 0-1,-1 0 0,0 0 1,0 0-1,0 0 0,1 0 1,-1 0-1,0 0 0,0 0 1,0 0-1,1 0 0,-1 0 1,0 0-1,0 0 0,0 0 1,1 0-1,-1 0 0,0 0 1,0 0-1,0 0 1,0 0-1,1 0 0,-1 0 1,0-1-1,0 1 0,0 0 1,0 0-1,1 0 0,-1 0 1,0 0-1,0-1 0,5-7-1136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5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37 11939,'24'-10'1547,"34"-9"0,-51 17-1146,-1 0 0,1 1 0,0 0 0,0 0 0,0 0 0,0 1-1,0 0 1,-1 1 0,1 0 0,11 2 0,-17-2-285,1-1-1,0 1 1,0 0 0,-1 0 0,1 0 0,-1 0-1,1 1 1,-1-1 0,1 0 0,-1 0-1,0 1 1,0-1 0,1 1 0,-1 0 0,0-1-1,-1 1 1,1 0 0,0-1 0,0 1-1,-1 0 1,1 0 0,-1 0 0,1-1 0,-1 1-1,0 3 1,1 7 188,-1-1 1,0 0-1,-3 16 0,0 0 22,3-12-209,1 0-1,0 0 1,1 0 0,1 0 0,8 28 0,35 64 200,-39-90-274,-3-10-29,-1 0 0,-1 0 0,0 0 0,0 0 0,0 0 0,1 14 0,-3-17-10,0 0 0,0 0 0,0 0 0,-1 0 0,1 0 0,-1 0 0,0 0 0,-1-1 0,1 1 0,-1 0 0,1-1 0,-1 1 0,0-1 0,-4 6 0,-4 3-182,-1-1 1,0-1 0,0 0-1,-1 0 1,0-1 0,-27 15 0,5-7-689,-57 21 0,55-26 317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5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3 18764,'0'-2'72,"-21"6"-256,2 3 136,14 6-1552,14 1 1416,5-6-160,-6-1-137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51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 13539,'-20'25'1344,"-3"1"-1000,-6-10-320,-5-1 1345,-1-8-2386,-2-3 881,11-4-136,4-3-104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51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760 16 10786,'0'0'109,"0"-1"0,1 1 0,-1 0 0,0-1 0,1 1 0,-1-1-1,0 1 1,1-1 0,-1 1 0,0-1 0,0 1 0,0-1 0,1 1 0,-1-1-1,0 0 1,0 1 0,0-1 0,0 1 0,0-1 0,0 1 0,0-1 0,0 0-1,-11-2 1851,-26 12 652,22-5-1778,-21 1 688,1-1-1,-60 0 1,-71-13-21,-41 1-998,170 9-659,-72 11 0,95-8-215,13 0-856,26-1-1275,57-2 888,-30 0 626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51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461 0 15755,'13'13'1529,"-13"-6"-985,-2-2-168,-10 1 616,-8-4-128,-7 3-32,-5-1-87,-8 2-289,-3-2-88,-4 0-48,-2-1-56,2 0-168,2 1-240,6 1-552,5 2-288,13 8 800,6 6-169,15 12-159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8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66 12291,'-14'-16'1552,"-9"4"-480,-3 0-392,-8 12 1977,-11 4-1617,-6 0-456,0 2 24,5-4-7,1 4-241,10-3-672,8-3-273,13-4-479,11-2-448,23-5 1136,8-2-320,16-4-225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8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0 13331,'-7'5'281,"-1"1"1,1 0 0,0 0-1,0 1 1,1-1-1,0 1 1,0 1-1,1-1 1,0 1 0,0 0-1,-6 14 1,3-2 170,0 0 0,1 0 0,-7 42 1,11-42-96,0 0 1,2 0 0,0 0 0,4 38 0,-2-49-260,0 0 0,1 0 0,0 0 0,1-1 0,0 1 0,0-1 0,1 1 0,0-1 0,0 0-1,1 0 1,0-1 0,1 0 0,6 8 0,-10-13-63,0 0 0,0 0 0,0 1 0,0-1 0,1-1 0,-1 1 0,1 0 0,-1-1 0,1 1 0,0-1 0,0 0 0,0 1 0,0-2 0,-1 1 0,1 0 0,1 0-1,-1-1 1,0 0 0,0 0 0,0 1 0,0-2 0,0 1 0,0 0 0,0-1 0,0 1 0,0-1 0,0 0 0,0 0 0,0 0 0,-1 0 0,1-1 0,0 1 0,-1-1 0,1 0 0,-1 0 0,1 1 0,2-4-1,1-2 8,1 0-1,-2 0 0,1 0 0,-1 0 0,0-1 0,-1 0 0,1 0 0,-2-1 1,1 1-1,-1-1 0,3-14 0,-3 6-9,-1 0-1,0-1 1,-2 1 0,0 0 0,-1-1-1,-5-29 1,4 35-66,-1 1 0,0 0 1,-1 1-1,0-1 0,0 0 0,-1 1 0,0 0 0,-1 0 1,0 1-1,-1-1 0,-9-10 0,13 17-95,0 1 1,0-1-1,-1 1 1,1-1-1,-1 1 0,1 0 1,-1 0-1,0 1 1,-4-3-1,7 4 70,0 0 1,-1-1-1,1 1 0,0 0 1,0 0-1,0 0 0,0 0 1,0 0-1,0 0 1,0 0-1,-1 0 0,1 0 1,0 0-1,0 1 0,0-1 1,0 0-1,0 1 1,0-1-1,0 1 0,0-1 1,0 1-1,0 0 0,0-1 1,0 1-1,0 0 1,1 0-1,-1 0 0,0-1 1,1 1-1,-1 0 0,0 0 1,1 0-1,-1 0 0,1 0 1,-1 0-1,1 2 1,-4 20-580,5 8-222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8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0 15627,'-4'4'243,"1"0"-1,-1 0 0,1 0 0,-1-1 0,0 1 1,-1-1-1,1 0 0,-1-1 0,1 1 1,-1-1-1,0 0 0,1 0 0,-1 0 0,0-1 1,-10 2-1,-6 0 290,0-1 0,-35-1 1,28-1-102,-72-1 603,52-1-621,0 2 0,-66 8 0,106-7-439,1 1 0,-1-1 0,1 1 0,0 0 0,-1 1 0,1 0 0,0 0 0,1 1 0,-1-1 0,1 1 0,-1 1 0,-8 8 0,14-12-68,0 0-1,0 0 0,0 0 0,1 0 1,-1 0-1,1 0 0,-1 0 0,0 0 1,1 1-1,0-1 0,-1 0 0,1 0 1,0 1-1,0-1 0,0 0 0,0 1 1,0-1-1,0 0 0,0 1 0,0-1 1,0 0-1,0 0 0,1 1 0,-1-1 1,1 0-1,-1 0 0,1 0 0,-1 1 1,1-1-1,0 0 0,0 0 0,1 1 1,2 4-257,1-1 0,0 0 0,0 0 0,8 6 0,8 6-646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8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 14227,'6'-10'1032,"-2"5"-856,3 7-256,-3-2 152,-1-4-1640,4-2 1200,3-2-336,8-8-8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9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24 13059,'13'-5'574,"1"0"1,0 1-1,1 1 1,15-2-1,-24 4-331,-1 0 0,1 1 0,-1 0 0,1 0-1,-1 1 1,1-1 0,-1 1 0,1 0 0,-1 1-1,0-1 1,0 1 0,1 0 0,-1 0 0,5 4 0,-8-5-116,0 1 1,0 1 0,0-1 0,-1 0-1,1 0 1,0 1 0,-1-1-1,0 0 1,0 1 0,1 0 0,-1-1-1,-1 1 1,1 0 0,0-1 0,-1 1-1,1 0 1,-1 0 0,0 0 0,0-1-1,0 1 1,0 0 0,-1 4 0,-2 9 178,0 0 1,-10 28 0,7-24-123,0 1-98,0 1 1,1-1 0,2 1-1,0 0 1,1 0 0,1 0 0,1 1-1,6 35 1,-4-45-74,0 1-1,0-1 1,-1 0 0,-1 0-1,0 1 1,-4 20 0,3-28-28,-1 0 0,0 0 0,0 0 0,0-1 0,-1 1 0,0-1 0,0 0 0,0 0 0,0 0 0,-1 0 0,0 0 0,0-1 0,0 0 0,-1 0 0,0 0 0,-9 6 1,2-3-292,1 0 0,-2-1 1,-21 8-1,29-12 14,1 0-1,-1-1 1,-1 0-1,1 0 1,0 0 0,0-1-1,0 1 1,0-1-1,-1 0 1,1-1 0,0 0-1,-9-2 1,4-4-554,9-5-263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9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 14891,'16'-3'737,"-1"0"0,1-1 0,0-1-1,-1-1 1,0 0 0,-1-1 0,1-1 0,14-11 0,28-12 1721,-57 31-2411,1-1 0,-1 1-1,0 0 1,1-1 0,-1 1 0,1 0-1,0 0 1,-1 0 0,1-1 0,-1 1 0,1 0-1,-1 0 1,1 0 0,-1 0 0,1 0-1,0 0 1,-1 0 0,1 0 0,-1 0-1,1 0 1,-1 0 0,1 1 0,-1-1 0,1 0-1,-1 0 1,1 0 0,0 1 0,0 0-4,-1 0 1,0-1 0,1 1-1,-1 0 1,1 0 0,-1 0 0,0 0-1,0 0 1,0-1 0,1 1-1,-1 0 1,0 0 0,0 0 0,0 0-1,-1 1 1,-9 44 442,7-36-352,-26 97 149,-16 71-230,35-131-1262,-6 87 1,16-132 895,-1 1-1,1 0 0,1 0 1,-1-1-1,0 1 0,1 0 1,-1 0-1,2 2 0,-2-4 246,0-1 0,0 0 0,0 0 0,0 0 0,0 0 0,1 0 0,-1 1 0,0-1 0,0 0 0,0 0 0,0 0 0,0 0 0,0 0 0,0 0 0,1 1 0,-1-1 0,0 0 0,0 0 0,0 0 0,0 0 0,1 0 0,-1 0 0,0 0 0,0 0 0,0 0 0,0 0 0,1 0 0,-1 0 0,0 0 0,0 0 0,0 0 0,0 0 0,1 0 0,-1 0 0,0 0 0,0 0 0,0 0 0,0 0 0,0 0 0,1 0 0,8-13-1245,1-7 106,1-10-156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49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 6737,'14'-9'1356,"0"1"-1,1 1 0,0 0 1,0 1-1,23-5 0,-34 10-1117,0 0-1,0 0 0,0 1 1,0 0-1,0-1 0,0 2 1,1-1-1,-1 0 1,0 1-1,0 0 0,0 0 1,0 0-1,0 0 0,-1 1 1,1-1-1,0 1 0,-1 0 1,1 0-1,-1 1 0,1-1 1,-1 1-1,0-1 1,0 1-1,0 0 0,-1 0 1,1 1-1,2 3 0,0 2 64,1 0 0,-1 1-1,-1 0 1,0 0 0,5 19-1,7 56 486,-8-39-480,6 16-52,-8-43-193,-2 0 0,0 1 0,-1-1 1,0 1-1,-2 32 0,-1-46-44,-1 0-1,-1 0 1,1-1-1,-1 1 1,0 0-1,0-1 1,-1 1-1,1-1 1,-1 0-1,0 1 1,-1-1-1,-4 5 1,1-3-81,0 0 0,0-1 0,0 0-1,-1 0 1,0 0 0,0-1 0,-10 4 0,2-1-181,0-2 1,0 0-1,-1-1 1,1-1-1,-1 0 1,0-1-1,-1-1 0,-17 0 1,10-3-220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52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0 13699,'4'5'1320,"-8"2"-584,-9 0-208,-8 1 1049,-7 1-457,-10 2-328,-6-1-8,-8 0-79,2-1-57,0 0-280,5-3-168,9-1-472,6-1-256,19 5-641,8 3-967,17 8 1696,10 1-376,11 3-313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52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57 11707,'13'0'1328,"-14"0"-520,-8-3-264,-12-1 1152,-6-2-567,-8-1-377,-4 0-80,-5-1-120,0-1-72,5 2-640,2 1-320,9 8-1496,1 3 1728,16 5-281,11 3-191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7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668 47 13211,'81'-6'6153,"-241"7"-2324,-92-21-3138,59 3-451,177 16-232,2-1-2,0 1 1,-1 1-1,1 0 1,0 1-1,-23 4 1,36-4-7,0-1 1,0 0-1,0 1 1,0-1-1,0 1 1,0-1-1,0 1 1,0-1-1,0 1 1,0-1 0,1 1-1,-1 0 1,0 0-1,0-1 1,1 1-1,-1 0 1,0 0-1,1 0 1,-1 0-1,1 0 1,-1 0 0,1 0-1,-1 0 1,1 0-1,0 0 1,0 0-1,-1 0 1,1 0-1,0 0 1,0 0 0,0 0-1,0 0 1,0 1-1,0-1 1,1 0-1,-1 0 1,1 1-1,1 6 5,0-1 0,1 0-1,0 0 1,7 10-1,-3-3-2,11 28 92,-3 0 0,-1 1 0,-2 0 0,-2 1 0,9 87 1,-13-25 302,-9 147 0,-6-143-176,-1 34 205,9-139-387,1-1 0,0 0 0,1 1 0,-1-1 0,1 1 0,0-1 1,0 0-1,0 0 0,3 8 0,-2-9-13,-1-1-1,1 0 1,0 0 0,0 0-1,0 0 1,0 0 0,0 0-1,0 0 1,0-1 0,1 1-1,-1-1 1,0 0 0,1 0-1,0 1 1,-1-2 0,1 1-1,3 1 1,32 8 169,-17-6-200,-1 1 0,0 1 1,-1 1-1,1 1 0,-1 0 1,-1 2-1,26 16 0,-34-18-182,-4-3-135,-1-1 0,1 1 0,0-1 0,0 0 0,1 0 0,-1-1 0,1 0 0,0 0 0,0 0 0,0-1 0,0 0 0,0-1 0,9 2 0,10-3-658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8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403 37 12059,'0'-1'164,"0"0"0,0 0 0,1 0 1,-1 0-1,0 0 0,0 0 0,0 0 1,0 0-1,0 0 0,0 0 0,0-1 1,-1 1-1,1 0 0,0 0 0,0 0 1,-1 0-1,1 0 0,-1 0 1,1 0-1,-1 0 0,0 1 0,1-1 1,-2-1-1,1 1 57,-1-1-1,1 1 1,-1 0 0,0 0-1,0 1 1,1-1 0,-1 0-1,0 1 1,0-1 0,0 1-1,0-1 1,-2 1 0,-2-1 127,0 1 1,-1 0 0,1 0-1,0 1 1,-1 0 0,1 0 0,-9 3-1,-5 4-156,0 2 0,1 0 0,0 1-1,1 1 1,1 0 0,-1 2 0,2 0-1,0 0 1,1 2 0,0 0-1,1 1 1,1 0 0,1 1 0,1 0-1,0 1 1,-12 30 0,16-31-127,0 0 1,2 0-1,0 0 1,1 0-1,1 1 0,0 0 1,2 0-1,1 28 1,1-32-33,1-1 1,0 0-1,1 0 1,0-1 0,2 1-1,-1-1 1,2 0-1,-1 0 1,2 0-1,0-1 1,0 0 0,10 12-1,-8-14-38,1 0 0,-1 0 0,2-1 0,-1 0 0,2-1 0,-1 0 0,1 0 0,0-2 0,15 7 0,-16-8-278,0-1 1,1 0-1,-1-1 0,1 0 1,0-1-1,0 0 0,0-1 1,0 0-1,0-1 1,23-3-1,-29 1 32,0 0-1,0 0 1,0 0 0,0-1 0,0 0 0,-1 0-1,1 0 1,-1-1 0,0 0 0,0 0 0,0 0 0,-1 0-1,8-9 1,19-22-797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8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148 165 11578,'-4'-12'869,"1"0"-224,-2-1 0,-8-18 0,12 29-471,0 0 0,0 0 0,0 0 0,0 0 0,0 0 0,0 1 0,-1-1 0,1 0 0,-1 1 0,1-1 0,-1 1 0,1 0-1,-1-1 1,0 1 0,0 0 0,0 0 0,0 0 0,0 0 0,0 0 0,0 1 0,0-1 0,0 1 0,-2-1 0,2 1-66,0 1 0,1-1 0,-1 1 0,0-1 0,1 1 0,-1 0 0,0-1 0,1 1 0,-1 0 0,1 0 0,-1 0 0,1 0 0,0 1 0,-1-1 0,1 0 0,0 0 0,0 1 0,0-1 0,0 1 0,0-1 0,0 1 0,0-1 0,1 1 0,-1 0 0,1-1-1,-1 1 1,0 2 0,-1 6 217,-1 0-1,2 0 1,-2 16-1,3-9-110,0 0 0,1 0 0,1 0 0,0 0 0,2 0 0,0-1 0,1 1 0,10 24 0,-11-31-157,1 0-1,0 0 1,0-1 0,1 1 0,1-1 0,-1 0 0,2-1-1,-1 0 1,1 0 0,0 0 0,1-1 0,-1 0-1,1-1 1,12 6 0,-17-10-40,0 0 1,0 0-1,0-1 0,0 1 1,0-1-1,0 0 0,0 0 1,1-1-1,-1 1 0,0-1 1,0 0-1,1 0 1,-1 0-1,0-1 0,1 0 1,-1 0-1,0 0 0,0 0 1,0 0-1,0-1 0,0 0 1,0 0-1,0 0 0,-1 0 1,1-1-1,-1 1 0,6-6 1,-4 2-7,1 0 0,-1-1 1,0 0-1,-1 0 1,0-1-1,0 1 1,0-1-1,-1 0 0,0 0 1,-1 0-1,1 0 1,-2 0-1,2-12 1,-2 4-10,0 1 1,-2-1-1,0 0 1,0 0-1,-2 1 0,0-1 1,-1 1-1,0 0 1,-1 0-1,-14-28 1,14 33-31,1 2 0,-1-1 0,-1 1 0,0-1 0,0 2 0,0-1 0,-1 1 0,0 0 0,-1 0-1,0 1 1,0 0 0,0 0 0,-1 1 0,1 0 0,-1 0 0,0 1 0,-1 0 0,-13-3 0,18 6-136,-1 0 0,1 0 0,-1 1 0,0 0-1,1 0 1,-1 0 0,0 1 0,1-1 0,-1 1 0,1 1 0,-1-1-1,1 1 1,0 0 0,-1 0 0,1 1 0,0-1 0,1 1-1,-1 0 1,0 1 0,1-1 0,-1 1 0,1 0 0,0 0 0,1 0-1,-1 0 1,-4 8 0,4-6-138,1 0 0,-1 1-1,1 0 1,0 0 0,1 0 0,0 0-1,0 0 1,1 1 0,-1-1 0,2 1-1,-1-1 1,1 1 0,0-1 0,0 1-1,1-1 1,0 0 0,1 1 0,-1-1 0,6 14-1,19 27-1309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8.8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12091,'13'-2'595,"0"0"0,0 1 0,1 0 1,-1 1-1,0 0 0,1 2 0,-1-1 0,0 1 1,0 1-1,0 1 0,0 0 0,-1 0 1,16 8-1,-20-7-387,1 0 1,-1 1-1,0-1 1,0 2-1,-1-1 1,0 1-1,0 0 1,-1 0-1,1 1 1,-2 0-1,1 0 1,-1 1-1,0-1 1,-1 1-1,0 0 1,0 0-1,-1 1 1,3 13-1,-4-10-84,0-1 0,-1 1 0,0 0 0,-1-1-1,-1 1 1,0 0 0,-1-1 0,0 1 0,-1-1 0,-7 22 0,4-20-40,0 0 1,-1 0-1,0-1 1,-1 0-1,-1 0 1,0-1-1,0 0 1,-19 17-1,27-27-85,-2 0 63,-1 1 0,1 1 0,0-1 0,0 0 0,1 1 0,-5 6-1,7-10-42,0 1-1,0-1 1,-1 1-1,1 0 1,0-1 0,0 1-1,0 0 1,0 0-1,0-1 1,0 1-1,0 0 1,0-1-1,0 1 1,0 0-1,0-1 1,0 1-1,0 0 1,1-1-1,0 2 1,-1-1 3,1 0-1,0 0 1,0 0 0,0 0-1,0 0 1,0 0 0,0 0 0,0-1-1,1 1 1,-1 0 0,0-1-1,0 1 1,0-1 0,3 1 0,32 8-36,1-2 0,0-1 1,52 1-1,-73-6-171,-7-1 67,19 2-954,39-2-1,-59 0 803,-1-1 1,1 0-1,0-1 0,0 0 0,-1 0 0,0 0 0,1-1 1,-1 0-1,0-1 0,7-4 0,0-4-731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5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6545,'1'-42'1488,"-1"-4"1046,0 27 2606,33 278-1189,-14-138-3421,16 97-70,-9-64-249,8 180 0,-34-319-334,0-1 0,0 0 1,-2 0-1,0 0 0,0 0 1,-1-1-1,-1 1 0,-10 24 1,3-24-893,11-14 951,0 0-1,0 0 1,-1 0-1,1 0 1,0 0-1,0 0 0,-1 0 1,1 0-1,0 0 1,0 0-1,-1 0 1,1 0-1,0 0 1,0 0-1,-1 0 1,1 0-1,0 0 1,0 0-1,-1 0 1,1 0-1,0 0 0,0-1 1,-1 1-1,1 0 1,0 0-1,0 0 1,0 0-1,-1-1 1,1 1-1,0 0 1,0 0-1,0 0 1,-1-1-1,1-1-120,-1 1 0,0-1 0,0 0 0,1 0 0,-1 0 0,1 0 0,0 0 0,0 0 0,-1 1 0,1-1 0,0 0 0,1 0 0,-1-4 0,8-21-719,9-4-68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8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2 15131,'-16'-2'1545,"-5"5"-865,-4 0-240,-10-2 672,0-1-224,-6 0-88,3 2-71,3-1-345,1 2-240,11 1-720,5 4 23,7 4 417,5 2-152,6 3-104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9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1057 12867,'14'-1'998,"-11"1"-746,0 0 1,1 0 0,-1-1-1,1 1 1,-1-1 0,0 0-1,1 0 1,-1 0 0,0 0-1,0 0 1,0-1 0,0 1-1,0-1 1,0 0 0,0 0-1,-1 0 1,1 0 0,0-1-1,-1 1 1,0-1 0,0 1 0,2-4-1,3-7 154,-1-1 0,0 0 0,-1 0 0,-1 0 0,0-1 0,-1 1-1,1-25 1,-1-108 428,-3 135-763,-26-287 375,1 10-36,25 264-249,1 20-86,-1-1 0,0 1 0,0 0 0,-1 0 0,1-1 1,-3-4-1,3 8-57,-1 0 0,0 0 0,0 0 0,0 1 0,0-1 1,0 0-1,-1 1 0,1-1 0,0 1 0,-1-1 0,1 1 0,-1 0 1,1-1-1,-1 1 0,0 0 0,1 0 0,-1 0 0,0 1 0,-4-2 1,-18-5 13,-1 1 0,0 2 0,0 0 0,0 2 1,-28 0-1,-1 0 15,-7-3-17,-119-2-71,177 7-50,-1 0 1,1 0-1,0 0 1,0 1-1,0-1 1,0 1-1,1 0 1,-1 0-1,0 0 1,0 0 0,-3 2-1,6-3 59,0 0 0,-1 1 1,1-1-1,0 0 0,0 1 0,0-1 0,-1 0 1,1 0-1,0 1 0,0-1 0,0 1 0,0-1 1,-1 0-1,1 1 0,0-1 0,0 0 0,0 1 1,0-1-1,0 0 0,0 1 0,0-1 0,0 1 1,0-1-1,0 0 0,0 1 0,0-1 0,1 0 1,-1 1-1,0-1 0,0 1 0,1 1-13,1-1 0,-1 1 0,0 0 0,1-1-1,-1 1 1,1-1 0,-1 1 0,1-1 0,2 1 0,25 16-379,5 2-179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09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5 18044,'-2'-1'183,"-1"0"1,1 0 0,-1 1-1,0-1 1,1 1 0,-1-1-1,0 1 1,0 0 0,1 0-1,-1 1 1,0-1 0,0 1-1,1-1 1,-1 1-1,-4 1 1,-9 2 413,-216 9 2684,75-7-2709,155-6-631,1 0 0,-1 0 0,1 1-1,0-1 1,-1 0 0,1 0 0,0 1 0,-1-1-1,1 0 1,0 1 0,-1 0 0,1-1 0,-2 2-1,3-2 8,0 0-1,0 1 1,0-1-1,0 0 0,0 0 1,0 1-1,0-1 0,0 0 1,0 1-1,0-1 1,0 0-1,0 1 0,0-1 1,0 0-1,0 0 0,0 1 1,0-1-1,0 0 1,1 1-1,-1-1 0,0 0 1,0 0-1,0 1 0,0-1 1,1 0-1,-1 0 1,0 0-1,0 1 0,0-1 1,1 0-1,-1 0 0,0 0 1,0 0-1,1 1 1,-1-1-1,36 19-2049,-34-18 2193,36 14-901,12 3-234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10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11 13811,'-5'7'1592,"-12"-5"-744,-4-2-287,-8-2 1327,-5-4-688,-7 2-480,-1-2-39,-2 5-217,5 1-392,5 7 704,3 1-648,13 9-64,9 7-24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1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35 12171,'-1'-2'233,"1"0"1,-1 0 0,1 0 0,-1 0 0,0 1 0,0-1-1,0 0 1,0 1 0,0-1 0,0 1 0,0-1 0,-1 1 0,1-1-1,0 1 1,-1 0 0,1 0 0,-1 0 0,0 0 0,-2-2-1,1 2-36,0 1 0,1-1 0,-1 1-1,0-1 1,0 1 0,1 0-1,-1 0 1,0 0 0,0 1 0,0-1-1,1 1 1,-1-1 0,-4 3 0,-3 1 51,0 0 0,1 1 1,-1 0-1,1 1 0,1 0 1,-1 0-1,1 1 1,0 0-1,0 0 0,1 1 1,-12 15-1,11-11-105,0 0 0,1 0 0,0 1 0,0 0-1,2 0 1,-1 1 0,2-1 0,-4 18 0,7-22-87,0 0 1,0 1-1,1-1 1,0 0-1,1 0 1,0 1 0,0-1-1,1 0 1,1 0-1,-1 0 1,1 0-1,1-1 1,0 1-1,0-1 1,0 0-1,1 0 1,0 0-1,1 0 1,0-1-1,0 0 1,11 9-1,-7-7-187,-1-1-1,1-1 1,1 0-1,0 0 1,0-1-1,0-1 0,0 1 1,1-2-1,0 0 1,0 0-1,0-1 1,1 0-1,-1-1 0,1-1 1,19 0-1,-29-1-138,-1 0-1,1 0 1,0-1-1,-1 1 1,1-1 0,-1 1-1,1-1 1,-1 0-1,1 0 1,-1 0-1,1-1 1,-1 1-1,0 0 1,0-1 0,0 0-1,0 1 1,0-1-1,3-3 1,1-5-874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2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9 106 11690,'-3'-29'5528,"5"39"-5166,0 0-1,0-1 1,1 1-1,0-1 0,1 0 1,0 0-1,0 0 1,1-1-1,0 1 1,8 8-1,-5-6-104,1 0 0,0-1 0,1 0 0,0 0 0,0-1 0,21 14 0,-26-20-178,1 0 0,-1 0 0,1-1 0,0 0 0,0 0 0,0 0 0,0-1 0,0 0 0,0 0 0,0 0 0,0-1 0,12 0 0,-14-1-41,0 1 0,0-1 0,0 0-1,0-1 1,0 1 0,0 0 0,-1-1-1,1 0 1,-1 0 0,1 0 0,-1-1-1,1 1 1,-1-1 0,0 0 0,0 0 0,-1 0-1,1 0 1,0 0 0,-1 0 0,3-6-1,-2 3-15,0 1 0,-1-1 0,0 0 0,0 1-1,0-1 1,-1 0 0,1 0 0,-2 0 0,1-1-1,-1 1 1,1 0 0,-2 0 0,1 0 0,-1 0-1,0 0 1,-3-11 0,2 10 4,-1-1 0,-1 1 0,1-1 0,-1 1 0,0 1 0,-1-1 0,0 0 0,0 1 0,0 0 0,-1 0-1,-12-9 1,12 10-26,0 1-1,0 0 1,-1 0-1,0 0 0,0 1 1,0 0-1,0 1 1,0-1-1,0 1 0,-1 1 1,1-1-1,-12 0 1,13 2-33,0 1 1,0-1-1,0 1 0,0 0 1,1 0-1,-1 1 1,0-1-1,1 1 0,-1 1 1,1-1-1,0 1 1,0 0-1,0 0 1,0 0-1,0 1 0,1 0 1,-7 6-1,6-5-167,1 0-1,0 0 1,0 0-1,1 0 1,-1 1 0,1-1-1,0 1 1,1 0-1,-1 0 1,1 0-1,0 0 1,1 0-1,-1 1 1,1-1-1,1 0 1,-1 1-1,1-1 1,0 1 0,0-1-1,1 1 1,0-1-1,0 0 1,1 1-1,-1-1 1,1 0-1,1 0 1,-1 0-1,1 0 1,0-1-1,0 1 1,1-1 0,0 0-1,0 0 1,6 7-1,24 15-1040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2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13323,'6'1'238,"-1"0"0,1 0 0,-1 1-1,1 0 1,-1 0 0,0 0 0,0 1 0,0 0 0,0 0 0,0 0 0,-1 0 0,1 1 0,-1 0 0,0 0-1,0 0 1,0 0 0,4 8 0,4 5 565,0 1-1,-1 0 1,10 26-1,9 41 1316,-23-61-1056,19 44 0,-24-64-978,1 0-1,0 0 0,-1-1 1,1 1-1,1 0 0,-1-1 0,0 0 1,1 0-1,0 0 0,0 0 1,-1-1-1,2 1 0,-1-1 1,0 0-1,0-1 0,8 3 0,6 1-106,0-1 0,36 3 0,-28-5-230,19 2-750,-31-4 613,0 1 1,1 0 0,-1 1-1,-1 1 1,21 6 0,-21 2-442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12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3 16179,'-27'1'1497,"0"-1"-913,-4 0-176,-8 0 512,-3-1-200,-1 0-48,1 1 1,8-2-249,3 2-184,10 3-448,4 4-400,15 10-769,4 4-935,11 9 1840,5 3-400,8 3-401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12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8 15003,'0'2'1449,"-14"-2"-833,-4-3-200,-7 0 688,-9 0-328,0 2-200,0 1-64,3 4-768,0 3-200,12 13 408,4 7-152,10 1-96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3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357 149 9082,'-2'-9'709,"0"0"-1,-1 1 1,0-1-1,-1 1 1,1-1 0,-2 1-1,1 0 1,-1 0-1,0 1 1,-1 0 0,0 0-1,-9-9 1,10 12-567,0 0 1,0 0 0,0 1-1,-1 0 1,1 0 0,-1 1-1,1-1 1,-1 1 0,0 0-1,0 1 1,0-1 0,0 1-1,0 0 1,-1 1 0,1 0-1,0 0 1,0 0 0,0 0 0,-8 3-1,5-2-71,0 1-1,1 0 1,-1 1 0,1 0-1,-1 0 1,1 1-1,0 0 1,0 1-1,1-1 1,-1 2 0,1-1-1,0 1 1,-7 7-1,13-12-27,-2-11 18,2 10-61,0 0-1,-1 0-1,1 0 0,-1 0 0,0 0 0,1 0 0,-1 0 1,1-1-1,-1 1 0,1-1 0,-1 1 0,1-1 0,0 1 1,-1-1-1,1 0 0,-3-2 0,-2 1-107,5 2 107,1 0 0,-1 0 1,1-1-1,0 1 0,-1 0 0,1 0 1,-1 0-1,1 0 0,-1 0 1,1 0-1,-1 0 0,1 0 1,-1 1-1,1-1 0,-1 0 0,1 0 1,-1 0-1,1 0 0,-1 1 1,1-1-1,0 0 0,-2 1 0,0 0-14,2-1-3,4 1-2444,10 9-474,-8-9 2130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4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50 873 13075,'0'0'32,"0"0"0,0 0 0,-1 0 0,1 0 0,0 0 0,0 0 1,0 0-1,0 0 0,0 0 0,0 1 0,0-1 0,0 0 0,0 0 0,0 0 0,-1 0 1,1 0-1,0 0 0,0 0 0,0 0 0,0 0 0,0 0 0,0 0 0,0 0 0,0 0 1,-1 0-1,1 0 0,0 0 0,0 0 0,0 0 0,0 0 0,0 0 0,0 0 0,0 0 1,0-1-1,0 1 0,-1 0 0,1 0 0,0 0 0,0 0 0,0 0 0,0 0 1,0 0-1,0 0 0,0 0 0,0 0 0,0 0 0,0 0 0,0-1 0,0 1 0,0 0 1,0 0-1,-3-9 659,1-14 60,0-192 4193,-3-90-2518,-27 4-2109,30 286-1114,5 11-869,9 20-2255,-5-6 2664,20 26-1221,-8-16 1094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7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 12211,'11'-11'676,"0"0"-1,1 1 1,1 0 0,0 1 0,0 0 0,1 1 0,0 1 0,18-8 0,-25 13-535,1 0 1,-1 0 0,0 0 0,1 1-1,-1 0 1,1 1 0,-1 0 0,1 0-1,-1 0 1,1 1 0,-1 0 0,0 0-1,1 1 1,-1 0 0,0 1 0,0-1-1,0 1 1,0 0 0,9 7 0,-11-7-71,0 1 1,0 0-1,0 0 1,0 1-1,0 0 1,-1-1 0,0 2-1,0-1 1,0 0-1,-1 1 1,0-1 0,3 8-1,-2-4 3,-1 1-1,0 0 1,-1 0-1,0 0 1,-1 0 0,0 0-1,0 11 1,-3 9 57,-1 0 1,-1-1-1,-1 1 1,-12 33-1,15-56-106,0 0 0,0 0 0,1 1 1,0-1-1,0 15 0,1-20-20,1 1-1,-1 0 1,1 0 0,0 0 0,0-1-1,0 1 1,0 0 0,0-1-1,1 1 1,-1-1 0,1 1 0,-1-1-1,1 0 1,0 0 0,0 0 0,0 0-1,5 3 1,11 9 15,0 1 0,0 1 0,-2 1-1,0 0 1,18 24 0,-31-36-12,0-1 0,-1 0 0,1 1-1,-1 0 1,0-1 0,0 1 0,-1 0 0,1 0 0,-1 0 0,0 0 0,0 1-1,-1-1 1,1 0 0,-1 0 0,-1 0 0,1 0 0,-1 1 0,1-1-1,-1 0 1,-1 0 0,1 0 0,-1 0 0,0 0 0,0-1 0,0 1-1,-1 0 1,0-1 0,0 0 0,0 0 0,-4 5 0,-2 0 22,-1 0 0,1 0 0,-2-1 0,1-1 0,-1 0-1,0 0 1,-1-1 0,1 0 0,-1-1 0,0 0 0,-21 4 0,17-5-202,-1 0 1,0-2-1,0 0 0,0-1 0,0 0 0,-1-1 0,1-1 1,-22-5-1,3-5-958,35 11 1100,0-1-1,0 1 1,0 0-1,0 0 0,0-1 1,1 1-1,-1-1 1,0 1-1,0-1 1,0 1-1,0-1 0,0 1 1,1-1-1,-1 0 1,0 0-1,1 1 0,-1-1 1,0 0-1,1 0 1,-1 0-1,1 1 0,-1-1 1,1 0-1,0 0 1,-1 0-1,1 0 0,0 0 1,0 0-1,-1 0 1,1 0-1,0-2 0,14-7-677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4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0 13163,'2'1'156,"0"-1"0,0 0 0,0 0 0,0 1 0,-1 0 0,1-1 1,0 1-1,0 0 0,-1-1 0,1 1 0,0 0 0,-1 0 0,1 1 0,-1-1 0,0 0 0,1 0 1,-1 1-1,0-1 0,0 1 0,0-1 0,0 1 0,1 1 0,-1-1-3,-1 0-1,0 1 1,1-1-1,-1 0 1,0 0-1,-1 0 1,1 0-1,0 0 1,-1 0-1,1 0 1,-1 1 0,1-1-1,-1 0 1,0 0-1,0-1 1,0 1-1,0 0 1,0 0-1,-1 0 1,-1 1-1,-11 16 518,-2-1 0,0 0 1,-29 23-1,-62 39 468,54-41-720,51-37-402,-1-1-1,1 1 0,0 0 1,0 0-1,0 0 1,0 0-1,0 0 0,0 0 1,0 1-1,0-1 0,1 1 1,0-1-1,-1 1 1,1 0-1,0-1 0,-1 6 1,2-5-7,0-1-1,1 1 1,-1 0 0,1 0 0,-1-1 0,1 1-1,0 0 1,0-1 0,0 1 0,0 0 0,1-1-1,-1 0 1,1 1 0,-1-1 0,1 0 0,0 0-1,3 3 1,21 21-230,1-1-1,1-2 0,1 0 1,33 18-1,-51-34-147,1-1 0,-1 0 0,1 0 0,1-2 0,-1 1 0,1-2 0,-1 0 0,1 0 0,0-1 0,16 1-1,10-4-575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53 15059,'-1'1'93,"0"-1"0,0 0-1,0 1 1,0-1 0,0 1-1,0 0 1,0-1 0,0 1-1,0 0 1,0-1 0,0 1-1,1 0 1,-1 0 0,0 0-1,1 0 1,-1 0 0,0 0-1,1 0 1,-1 0 0,1 0-1,0 0 1,-1 0 0,1 0-1,0 0 1,0 0 0,0 0-1,-1 0 1,1 0 0,0 1-1,1 0 1,-2 39 1152,4-26-868,0 1 1,0-1-1,2 1 0,0-1 0,0 0 0,2-1 0,0 0 0,0 0 0,16 21 0,-17-27-225,1 0 1,-1 0-1,2-1 0,-1 1 0,1-2 1,17 12-1,-20-15-80,1 0 0,0 0 0,0-1 0,0 1 0,0-1 0,0-1 0,0 1 0,1-1 0,-1 0 1,1 0-1,10-1 0,-12-1-45,-1 1 1,0-1 0,0 0 0,0 0-1,0 0 1,0 0 0,0-1-1,0 0 1,0 1 0,0-1-1,-1-1 1,1 1 0,-1-1 0,1 1-1,-1-1 1,0 0 0,0 0-1,0 0 1,-1-1 0,1 1 0,-1-1-1,0 1 1,0-1 0,0 0-1,0 0 1,-1 0 0,1 0 0,0-7-1,1 0-9,-1 1 0,-1-1 1,0 0-1,-1 0 0,0 1 0,0-1 0,-1 0 0,-1 1 0,1-1 0,-6-15 1,2 14-56,0-1 0,-1 1 0,0 0 0,-1 0 0,-1 1 0,0 0 0,0 0 0,-16-16 0,19 23-56,-1-1 0,1 1 1,-1 0-1,0 0 0,0 0 1,0 1-1,0 0 0,-9-3 1,11 5 21,1 0 0,-1 0 0,0 0 0,0 1 0,0-1 0,0 1 0,0 0 0,0 0 0,0 1 0,0-1 0,0 1-1,0 0 1,0 0 0,0 0 0,-4 3 0,4-2 14,0 0-1,0 0 1,0 1-1,1-1 1,-1 1-1,-6 6 1,-15 28-466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0 577 13227,'4'-14'1811,"0"1"1,2-25-1,-2-64 434,-3 51-1305,0-1-295,7-90 395,-6 127-928,0-1 0,2 1 0,0 0 0,0 0 0,1 0 0,13-24 0,-17 36-86,1 1 0,-1 0 0,1-1 1,-1 1-1,1 0 0,0 0 0,0 0 1,0 0-1,0 0 0,0 1 0,0-1 1,1 0-1,-1 1 0,1 0 0,-1 0 1,1-1-1,3 0 0,-4 2-2,0 0 0,0 0 1,0 0-1,0 0 0,1 0 0,-1 0 0,0 1 0,0-1 0,0 1 0,0-1 0,0 1 0,0 0 0,0 0 1,0 0-1,-1 0 0,1 0 0,0 0 0,0 0 0,-1 1 0,1-1 0,-1 1 0,1-1 0,0 3 0,3 2 35,0 1-1,-1-1 1,0 1-1,-1 0 0,1 1 1,-1-1-1,-1 0 0,1 1 1,-1 0-1,-1 0 1,1-1-1,-2 1 0,1 15 1,-1-12-17,0 0 0,-1-1 0,0 1 0,-1 0 0,0-1 0,-1 0 0,0 1 0,-1-1 0,-9 18 0,10-22-37,-1-1 1,0 0-1,0 1 1,0-1-1,-1-1 1,0 1-1,0-1 1,0 1-1,0-2 1,-1 1-1,1 0 0,-1-1 1,0 0-1,0 0 1,0-1-1,0 0 1,-1 0-1,1 0 1,-1-1-1,1 0 0,-1 0 1,-7-1-1,55 18 10,21 10-253,-24-10-585,0-2 1,0-1-1,63 15 0,-92-29 473,0 1 0,0-1 0,1-1 0,12 0 0,-18-1 254,0 1 0,1-1 1,-1 0-1,0 0 0,0-1 0,0 1 1,-1-1-1,1 1 0,0-1 0,-1-1 1,1 1-1,3-3 0,21-28-815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6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8 15355,'4'0'530,"26"2"1064,-29-2-1505,0 0-1,0 0 1,0 0-1,0 0 1,-1 0-1,1 0 1,0 1 0,0-1-1,0 0 1,0 1-1,-1-1 1,1 0-1,0 1 1,0-1-1,-1 1 1,1-1-1,0 1 1,-1-1-1,1 1 1,0 0-1,-1-1 1,1 1-1,-1 0 1,1 0 0,-1-1-1,1 2 1,-1-1 3,0 0-1,-1 0 1,1-1 0,-1 1 0,1 0 0,0-1 0,-1 1 0,1 0 0,-1-1 0,0 1 0,1-1 0,-1 1 0,1-1 0,-1 1 0,0-1 0,1 1-1,-1-1 1,0 1 0,0-1 0,1 0 0,-1 0 0,0 1 0,0-1 0,0 0 0,1 0 0,-1 0 0,-1 0 0,-25 4 621,9-4-577,-1-1-1,1-1 1,-1 0 0,1-2-1,0 0 1,-35-13 0,31 10-94,21 7-38,1-1-1,-1 1 1,0 0-1,0 0 1,0-1-1,0 1 1,0 0-1,0 0 1,0 0 0,0 0-1,0 0 1,0 1-1,1-1 1,-1 0-1,0 0 1,0 0-1,0 1 1,0-1-1,0 1 1,0-1-1,1 0 1,-1 1 0,0 0-1,0-1 1,1 1-1,-1-1 1,0 1-1,1 0 1,-1-1-1,1 1 1,-1 0-1,0 1 1,-1 2 25,0 1 0,0 0 0,0 0 0,1 0 0,-1 5 0,-2 3 34,-36 115 586,-17 60 415,55-179-1012,0-1 1,1 0-1,-1 0 0,2 1 0,-1-1 0,1 1 0,1-1 0,-1 1 0,2-1 1,1 9-1,-1-11-30,0-1 0,1 1 1,-1-1-1,1 0 0,0 0 1,0 0-1,1 0 0,0-1 1,0 1-1,0-1 0,0 0 1,1 0-1,-1 0 0,1-1 1,6 4-1,3 1-186,0-1 0,0-1 1,1 0-1,-1-1 0,1 0 0,0-1 0,1-1 0,-1 0 1,22 0-1,-25-2-357,0-1 0,-1-1 0,1 0 1,0 0-1,0-1 0,-1-1 0,1 1 1,-1-2-1,0 0 0,0 0 0,0-1 0,19-12 1,-2-8-791,-10-5-218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6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268 300 12683,'-31'-19'1640,"-5"6"-872,-2 5-336,0 3 1129,0 4-553,5 0-688,6-1-368,11 2-1672,6 4 1536,14-1-281,6-1-183</inkml:trace>
  <inkml:trace contextRef="#ctx0" brushRef="#br0" timeOffset="1">498 1 16484,'-5'17'1728,"1"12"-888,-3 6-272,0 12 760,0 5-231,0 7-137,-4 1-112,5-3-424,5-7-224,-2-12-584,3-5-384,5-22-640,3-7-1409,10-11 2185,6-10-472,4-15-313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6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0 16500,'0'4'199,"-1"0"1,1 0 0,-1-1 0,0 1 0,-1 0 0,1-1-1,0 1 1,-1-1 0,0 1 0,0-1 0,0 0 0,-2 3-1,-35 38 1004,25-30-468,7-6-462,-3 2 178,1 1-1,0-1 0,1 1 0,-13 22 0,20-30-377,-1 0-1,1 0 1,0 0-1,0 1 1,0-1 0,0 0-1,0 1 1,1-1-1,0 0 1,0 1-1,0-1 1,0 1 0,0-1-1,0 0 1,1 1-1,0-1 1,0 0-1,0 1 1,0-1 0,0 0-1,1 0 1,-1 0-1,1 0 1,4 5-1,3 3-46,0-1 0,1 0 0,0 0 0,1-1 0,0-1 0,1 0 0,22 12 0,-25-15-406,0 0 1,1-2-1,-1 1 0,1-1 0,0 0 0,17 1 0,-24-3 264,0-1 0,0 0 0,0 0 0,0 0-1,0 0 1,0-1 0,1 1 0,-1-1 0,4-1 0,9-7-721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7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 31 16508,'0'0'47,"1"0"1,-1 0 0,0 0 0,0 0-1,0 0 1,1 0 0,-1 0 0,0 0 0,0 0-1,0 0 1,1 0 0,-1 0 0,0 0 0,0 0-1,0 0 1,0-1 0,1 1 0,-1 0-1,0 0 1,0 0 0,0 0 0,0 0 0,0 0-1,1-1 1,-1 1 0,0 0 0,0 0 0,0 0-1,0 0 1,0 0 0,0-1 0,0 1-1,0 0 1,0 0 0,1 0 0,-1-1 0,0 1-1,0 0 1,0-1 0,-8-4 959,-13-2 26,-4 2-613,1 1 0,-1 1 0,0 2 0,-26 1 0,40 0-361,0 1 0,-1 0 0,1 1 0,0 0 1,1 1-1,-1 0 0,0 1 0,1 0 0,0 1 1,0 0-1,-13 8 0,19-9-9,0 0-1,0 0 1,0 0 0,0 0 0,1 1 0,0-1-1,0 1 1,0 0 0,0 0 0,1 0-1,0 0 1,0 1 0,0-1 0,1 1-1,-1-1 1,2 1 0,-1-1 0,0 1-1,1 0 1,0-1 0,0 1 0,1-1-1,1 10 1,1 0 56,1 0 0,0-1 0,1 0-1,1 1 1,0-2 0,0 1 0,15 21-1,-8-17-60,1-1 0,0 0-1,1-1 1,1-1-1,0 0 1,30 20 0,-33-26-283,1-1 1,0 0 0,1 0-1,0-2 1,0 0 0,0 0 0,1-2-1,0 0 1,25 3 0,-35-6 122,0-1 0,-1 1-1,1-1 1,0-1 0,-1 1 0,1-1-1,0 0 1,-1-1 0,1 1 0,-1-1 0,0 0-1,1 0 1,-1-1 0,0 1 0,0-1 0,-1 0-1,8-7 1,17-22-696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7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1 13251,'0'0'114,"1"1"1,-1-1-1,0 1 0,1-1 1,-1 1-1,0 0 1,0-1-1,1 1 0,-1 0 1,0-1-1,0 1 1,0-1-1,0 1 0,0 0 1,0-1-1,0 1 1,0 0-1,0-1 0,0 1 1,0 0-1,0-1 1,-1 1-1,1 0 0,0-1 1,0 1-1,-1-1 1,1 1-1,0 0 0,-1-1 1,1 1-1,0-1 1,-1 1-1,1-1 0,-1 1 1,1-1-1,-1 0 0,1 1 1,-1-1-1,1 1 1,-1-1-1,0 0 0,-25 15 1594,14-11-1517,-1-1 0,1 0 0,-1-1 0,0 0 0,0-1 0,0 0 0,0-1 0,1-1 0,-16-2 0,-12-4-24,-61-19 1,49 11-106,52 14-60,-1 1 1,0 0-1,1 0 1,-1-1-1,0 1 0,1 0 1,-1 0-1,0 0 1,1 0-1,-1 0 0,0 0 1,1 0-1,-1 0 0,0 0 1,1 0-1,-1 1 1,0-1-1,1 0 0,-1 0 1,0 1-1,1-1 1,-1 0-1,1 1 0,-1-1 1,1 1-1,-1-1 1,1 0-1,-1 1 0,1-1 1,-1 1-1,1-1 0,-1 1 1,1 0-1,0-1 1,-1 1-1,1-1 0,0 1 1,0 0-1,-1-1 1,1 1-1,0 0 0,0-1 1,0 1-1,0 0 1,0 0-1,0 6 56,0 0 0,0 0 1,1 0-1,1 7 0,1 6 100,-5 33 569,-12 87 1,2-39 51,11-94-712,1-1 0,0 0 0,0 0 1,0 0-1,1 0 0,0 0 1,0 0-1,1 0 0,0 0 0,0 0 1,5 10-1,-3-9-21,1 0 0,0-1 1,0 1-1,0-1 0,1 0 0,0 0 0,1-1 0,8 6 1,-3-1-265,1-1 0,0-1 0,1 0 0,0-1 0,0 0 0,1-1 0,-1-1 0,1 0 0,1-1 0,-1-1 0,0-1 0,1 0 0,0 0 0,-1-2 0,17-1 0,10-7-455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17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0 14355,'-47'0'1592,"1"9"-1127,2-1-225,-1 1 704,-1-4-472,1-2-2297,7-3 1777,5 0-320,12-3-240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3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25 13427,'1'-1'102,"-1"0"1,0 0-1,0 0 0,0 0 1,0 0-1,0 0 0,-1 0 1,1 0-1,0 1 0,0-1 1,-1 0-1,1 0 0,0 0 1,-1 0-1,1 0 0,-1 0 1,1 1-1,-1-1 0,0 0 1,1 0-1,-1 1 0,0-1 1,1 0-1,-1 1 0,0-1 1,-1 0-1,1 1 65,-1-1 0,1 1-1,-1 0 1,0 0 0,1 0 0,-1 0 0,0 0 0,1 0-1,-1 0 1,0 0 0,1 1 0,-1-1 0,-2 2 0,-7 2 545,0 1 0,0 1 0,-13 9 0,20-12-576,-4 2 96,0 1 1,0 0-1,1 0 0,0 1 1,0 0-1,0 0 0,1 0 1,0 1-1,1 0 0,0 0 1,-7 14-1,9-16-153,1 1 0,0 0 0,0 1 1,1-1-1,-1 0 0,1 0 0,1 0 0,0 1 0,0-1 0,0 0 0,1 1 1,0-1-1,0 0 0,1 0 0,4 14 0,0-8 2,1 1-1,0-1 1,1-1 0,0 1-1,0-1 1,2-1-1,-1 0 1,20 18 0,-11-14-908,0-1 1,1 0 0,1-1-1,39 19 1,-57-31 606,1 0-141,0 1 1,0-1-1,1 1 1,-1-1-1,1 0 1,-1 0 0,0-1-1,1 1 1,5-1-1,2-1-872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7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54 19132,'-2'-3'892,"0"-1"0,1 1 0,-1-1 0,1 1 0,0-1 0,0 0 0,0 0 0,0 0 0,1 1 0,-1-1 0,1 0 0,1-5 0,-1 9-396,0 0-492,0 1 0,0 0 0,0 0 0,0-1-1,0 1 1,0 0 0,0-1 0,0 1 0,0 0 0,0 0 0,-1-1 0,1 1 0,0 0 0,0-1-1,-1 1 1,1 0 0,0-1 0,-1 1 0,1-1 0,-1 1 0,1-1 0,-1 1 0,1-1-1,-1 1 1,-37 3-3843,36-2 2907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3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64 603 16315,'-6'-28'1505,"2"-14"-921,1-6-160,-6-14 544,1-6-184,-1-2 25,1 0-57,2 8-320,1 7-72,2 13-152,0 5-160,3 21-400,0 14-288,3 16-665,4 8-615,6 13 1456,2 5-368,9 5-272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3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235 199 12411,'-3'-6'1816,"-7"1"-976,-10 6-264,-2 2 1745,-8 3-1433,-2 2-168,-1 2-104,2 3-80,7-1-504,6 2-288,10-2-632,5-4-320,11-8 928,8-1-256,6-9-240</inkml:trace>
  <inkml:trace contextRef="#ctx0" brushRef="#br0" timeOffset="1">159 15 11498,'0'-15'1961,"0"18"-753,2 10-440,4 12 1929,1 8-1001,-1 12-616,-1 5-127,2 12-345,-1 2-224,1-1-512,0-2-232,-1-14-568,1-6-281,1-20-1359,1-11 1976,-1-18-473,2-12-319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4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13 8066,'14'-12'5222,"-16"26"-1394,-3 6-3039,1 9 14,0 1 0,2-1 0,1 1 0,2 0-1,1-1 1,7 41 0,-8-66-741,-1 0 1,1 0-1,1 0 0,-1-1 0,0 1 1,1 0-1,0-1 0,0 1 0,0-1 1,0 0-1,0 1 0,1-1 0,-1 0 1,1-1-1,0 1 0,0 0 0,0-1 0,0 0 1,1 1-1,-1-1 0,0 0 0,1-1 1,0 1-1,-1-1 0,1 1 0,0-1 1,0 0-1,0-1 0,0 1 0,-1-1 1,1 0-1,0 1 0,6-2 0,18-1 239,0-2 0,54-13-1,-59 11-335,0 1 0,0 1 0,1 1 0,0 0 1,29 2-1,-50 1-8,1 1 0,-1-1 0,0 0 0,0 1 0,0 0 0,0 0 0,0 0 0,0 0 1,0 0-1,0 0 0,0 1 0,0-1 0,0 1 0,-1 0 0,1 0 0,-1 0 0,0 0 1,1 1-1,-1-1 0,0 0 0,0 1 0,0 0 0,-1-1 0,1 1 0,-1 0 0,1 0 1,-1 0-1,0 0 0,0 0 0,0 4 0,9 34-308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9:44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 15963,'-6'46'1513,"3"13"-1161,5 23-128,-4 7 832,-5 6 32,4-2-936,11-12 128,4-12 144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4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8730,'7'-11'3172,"-1"18"-339,1 22 32,-6-24-2975,81 390 4614,-28-143-3532,-44-189-616,-24-116 82,-12-83-336,-11-199 1,36 330-102,0-12 66,1-1 0,0 1 0,6-34 0,-5 47-46,0 0 0,0 1-1,0-1 1,1 0 0,-1 0 0,1 1-1,0-1 1,0 1 0,5-7-1,-5 9-11,0-1 0,-1 1 0,1-1 0,0 1 0,0 0-1,0 0 1,0 0 0,0 0 0,0 0 0,0 0 0,1 0-1,-1 1 1,0-1 0,0 1 0,0-1 0,1 1 0,-1 0-1,4 0 1,3 1 77,1 1-1,-1 0 0,0 0 0,0 1 1,0 0-1,-1 1 0,1 0 0,-1 0 1,12 8-1,-6-3 97,0 1 1,-1 1-1,0 0 0,16 18 1,-26-26-143,-1 1 0,1-1 0,-1 1 0,1-1-1,-1 1 1,0 0 0,0 0 0,-1 0 0,1 0 0,-1 0 0,0 0 0,1 7 0,-2-8-21,0 0-1,0-1 0,0 1 1,0-1-1,-1 1 1,0 0-1,1-1 0,-1 1 1,0-1-1,0 1 1,0-1-1,0 0 0,-1 0 1,1 1-1,-1-1 0,0 0 1,1 0-1,-1 0 1,0 0-1,0-1 0,-3 3 1,-3 2 10,0-1 1,-1 0 0,1 0-1,-1-1 1,0 0-1,-11 2 1,-62 14-119,11-3-1001,68-17 929,1 1 1,-1 0-1,1 0 1,-1 0 0,1 0-1,-1 0 1,1 0 0,-1 1-1,1-1 1,0 1-1,0-1 1,0 1 0,0 0-1,0 0 1,0 0 0,0 0-1,1 0 1,-1 0-1,1 1 1,0-1 0,-1 0-1,1 1 1,0-1 0,0 1-1,1 0 1,-1-1-1,0 1 1,1-1 0,0 1-1,-1 5 1,10 16-990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5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34 8986,'0'-17'60,"-3"0"9807,3 38-7651,6 188 2146,-18 101-4141,13-303-2257,4-12 593,9-20-80,-7 12 1200,18-24-652,7-3-265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5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0 18164,'-17'0'1656,"-10"7"-1056,-2 3-200,-11 0 729,-4 0-393,1 0-128,1 0-56,5-2-552,7 1-384,16-5-816,40-10-2617,10-7 2585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6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18116,'12'54'2138,"-3"0"0,3 80 0,-10 110-549,-2-212-1425,-4 104-1371,4-123 5,3-22-544,1-10 112,0 3 203,7-32-1666,3 0-1,1 1 1,33-67-1,-45 108 3658,1 0 0,0-1-1,8-8 1,-11 14-446,-1 0 0,0 0 1,1 1-1,-1-1 0,1 1 0,-1-1 0,1 0 1,-1 1-1,1-1 0,0 1 0,-1-1 1,1 1-1,0 0 0,-1-1 0,1 1 0,0 0 1,0-1-1,-1 1 0,1 0 0,0 0 0,0 0 1,-1-1-1,1 1 0,0 0 0,0 0 1,0 0-1,-1 0 0,1 1 0,0-1 0,0 0 1,-1 0-1,1 0 0,0 1 0,0-1 0,-1 0 1,1 1-1,0-1 0,-1 0 0,1 1 1,0-1-1,-1 1 0,1-1 0,-1 1 0,1-1 1,0 1-1,-1 0 0,0-1 0,1 2 0,3 4 666,-1 1-1,0-1 1,-1 1 0,0-1-1,0 1 1,0 0-1,1 14 1,0 56 1709,-2-43-1426,-1-1-383,0-17-304,0 1 1,1-1-1,1 0 0,7 32 0,-8-44-429,1 0 0,-1-1 0,1 1 0,-1-1 0,1 1 0,0-1 0,0 0 0,1 0 0,-1 0-1,1 0 1,-1 0 0,1 0 0,0-1 0,0 1 0,0-1 0,1 0 0,-1 0 0,0 0 0,1 0 0,-1-1 0,1 1 0,0-1 0,-1 0 0,1 0 0,0 0 0,5 0-1,0-1-274,0 0-1,0 0 0,0-1 0,0 0 0,0-1 1,-1 0-1,1 0 0,0-1 0,-1 0 0,0-1 1,1 0-1,-1 0 0,-1 0 0,1-1 0,-1 0 1,0-1-1,0 0 0,7-7 0,3-4-710,-1-1 0,-1-1 0,0 0 0,-1-1 0,17-34 0,-20 32 282,-1 0 1,-1-1-1,-1 0 0,-1-1 1,4-24-1,-9 32 1264,0-1 1,-1 1-1,0 0 1,-4-33-1,1 42-168,1 1 0,-1-1 0,0 0 0,-1 0 0,0 1 0,0-1 0,-5-7 0,7 12-149,-1 0-1,1 1 1,0-1-1,-1 1 1,1-1-1,0 1 1,-1-1-1,0 1 1,1 0-1,-1 0 1,0 0 0,0 0-1,-2-1 1,3 2-50,-1 0 0,1-1 0,0 1 0,-1 0 1,1 0-1,0 0 0,-1 1 0,1-1 0,0 0 0,-1 0 1,1 1-1,0-1 0,-1 1 0,1-1 0,0 1 1,0 0-1,0-1 0,-1 1 0,1 0 0,0 0 0,0 0 1,-1 1-1,-1 1 35,1 0 0,0 0 0,0 1 0,0-1 1,0 1-1,0-1 0,1 1 0,-1 0 0,1 0 0,0-1 1,0 1-1,0 0 0,1 0 0,0 0 0,-1 0 0,1 0 1,1 6-1,0 5 176,1-1 1,1 1 0,6 22-1,-3-19-134,0 0-1,2-1 0,0 0 1,0 0-1,2-1 0,21 29 0,-25-38-154,0-1 0,1 1 0,-1-1 0,1 0 1,1-1-1,-1 0 0,11 6 0,-13-9-26,0 1 0,0-1 0,0-1 1,1 1-1,-1-1 0,1 0 1,-1 0-1,1-1 0,-1 1 0,1-1 1,-1 0-1,11-2 0,-10 0-12,0 1 0,0-1-1,-1 0 1,1-1 0,-1 0-1,0 1 1,1-2 0,-1 1-1,0-1 1,-1 1 0,1-1-1,-1-1 1,0 1 0,0 0-1,0-1 1,0 0 0,-1 0-1,0 0 1,0-1 0,4-8-1,-2 2-5,-1 0-1,0 0 1,-1-1 0,0 1-1,-1-1 1,0 0-1,-1 0 1,0-21-1,-2 24-23,0 1 0,0-1 1,0 1-1,-2 0 0,1-1 0,-1 1 0,0 0 0,-1 1 1,0-1-1,0 1 0,-1-1 0,0 1 0,0 0 0,-1 1 0,0 0 1,-1 0-1,1 0 0,-1 0 0,-1 1 0,1 1 0,-1-1 1,0 1-1,0 0 0,-1 1 0,-14-6 0,6 5 23,-1 0 1,1 1-1,-1 1 0,0 0 1,0 2-1,0 0 0,0 1 1,0 0-1,0 2 0,0 0 1,0 1-1,1 1 1,-1 1-1,1 0 0,-20 10 1,-33 17-21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7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726 1 12979,'7'4'1175,"11"8"1195,-20-11-1991,1-1 1,-1 1-1,1 0 1,-1-1 0,1 1-1,-1-1 1,1 0-1,-1 0 1,1 1-1,-3-1 1,-242 18 4931,79-6-4521,-152 4-1346,335-29-4600,-10 10 4896,28-12-754,17-2-228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28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205 108 17148,'1'0'105,"2"0"109,0 0-1,0 0 1,-1-1 0,1 1-1,0-1 1,0 0-1,3-1 1,-5 2-173,-1-1 0,1 1 1,-1-1-1,1 1 0,-1-1 0,1 1 1,-1-1-1,0 1 0,1-1 0,-1 0 1,0 1-1,1-1 0,-1 1 0,0-1 1,0 0-1,1 1 0,-1-1 1,0 0-1,0 1 0,0-1 0,0 0 1,0 1-1,0-1 0,0 0 0,0 1 1,-1-1-1,1 0 0,0 1 0,0-1 1,0 0-1,-1 1 0,1-1 0,0 0 1,-1 1-1,1-1 0,0 1 0,-1-1 1,-5-8 234,0 0 1,0 0-1,-1 1 1,0-1 0,0 2-1,0-1 1,-16-10-1,23 18-267,0-1-1,0 1 1,0 0 0,0 0-1,0 0 1,0 0 0,0 0-1,0 0 1,0-1-1,0 1 1,-1 0 0,1 0-1,0 0 1,0 0 0,0 0-1,0 0 1,0 0-1,0 0 1,-1 0 0,1-1-1,0 1 1,0 0 0,0 0-1,0 0 1,0 0-1,0 0 1,-1 0 0,1 0-1,0 0 1,0 0 0,0 0-1,0 0 1,0 0 0,-1 0-1,1 0 1,0 0-1,0 0 1,0 0 0,0 1-1,0-1 1,-1 0 0,1 0-1,0 0 1,0 0-1,0 0 1,0 0 0,0 0-1,0 0 1,0 0 0,-1 1-1,1-1 1,0 0-1,0 0 1,0 0 0,0 0-1,0 0 1,0 0 0,0 1-1,0-1 1,3 13 215,11 17 22,22 30 278,27 47 520,-55-92-856,-2 0 0,0 0 0,0 1 0,-2-1 0,5 23 0,-9-34-141,1 1-1,-1 0 1,0 0 0,0 0 0,0-1 0,-1 1 0,0 0 0,0 0 0,0-1 0,0 1 0,-1-1 0,0 1 0,0-1 0,0 1-1,0-1 1,-1 0 0,1 0 0,-1 0 0,0-1 0,-1 1 0,1-1 0,0 1 0,-8 4 0,-6 3 2,0 0 0,-1-2 0,-1 0 0,-27 10 0,-12 5-461,51-21 207,0 1 0,0-1 0,1 1 0,0 0 0,0 0 0,0 1 0,0 0 0,1 0 0,0 0 0,0 1 0,0 0 0,1 0 0,-1 0 0,-2 8 1,1 11-478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8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13435,'14'-9'653,"-1"0"0,1 1-1,18-8 1,-26 14-390,0 0-1,0 0 0,0 0 0,0 0 1,0 1-1,0 0 0,0 1 0,0-1 1,0 1-1,0 0 0,9 2 0,-13-2-152,1 1 0,-1 0 0,0 0 0,1 0 0,-1 1 0,0-1 0,0 1 0,0-1 0,0 1 0,0 0 0,0-1 0,-1 1 0,1 0 0,-1 0 0,1 0 0,-1 1 0,0-1 0,1 0 0,-1 0-1,0 1 1,-1-1 0,1 1 0,0-1 0,-1 0 0,1 1 0,-1-1 0,0 4 0,2 9 190,-2-1-1,0 0 1,-2 21-1,1-31-237,-14 84 652,10-69-583,1 1 0,1 0-1,1-1 1,1 1 0,2 40 0,0-55-117,0-1 1,0 1-1,1 0 1,0 0 0,0-1-1,1 1 1,-1-1-1,1 0 1,0 0 0,0 0-1,0 0 1,5 5-1,8 5 13,29 21 0,-4-3-14,-37-28-14,1 0 1,-1 0 0,0 1 0,0 0-1,-1-1 1,1 1 0,-1 1-1,0-1 1,-1 0 0,1 1 0,-1-1-1,2 9 1,-3-10 0,-1 0 0,1 0-1,-1 0 1,0 0 0,0 0-1,-1 0 1,1 0 0,-1 0 0,0 0-1,0 0 1,0-1 0,-1 1-1,1 0 1,-1 0 0,0-1 0,0 1-1,0-1 1,0 0 0,-5 5-1,-2 1-135,1-1-1,-1-1 0,-1 0 0,0 0 0,0-1 1,0 0-1,0 0 0,-1-1 0,0-1 0,0 0 1,-1 0-1,1-2 0,-1 1 0,1-1 0,-1-1 1,0 0-1,0 0 0,-19-3 0,28 2 72,0-1-1,0 1 1,0-1 0,1 0-1,-1 0 1,0 0 0,1-1-1,-1 1 1,0-1 0,1 1-1,0-1 1,-4-3 0,0-8-607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0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13059,'170'-54'5500,"-91"31"-3388,-75 21-1957,1 1 0,0 0 0,0 0 0,0 0 0,0 0 0,0 1 0,0 0 0,0 0 0,10 1 0,-13 0-116,-1 0 0,1-1 0,0 1 0,0 0 0,0 0 0,-1 0 0,1 0 0,0 0 0,-1 1 0,1-1 0,-1 0 0,1 1 0,-1-1 0,0 1 0,0-1 0,0 1 0,0 0 0,0-1 0,0 1 0,0 0 0,0 0 0,0 0 0,-1 0 0,1 0 0,-1 0 0,0 0 0,1 2 0,0 12 43,-1 0 1,0 0-1,-1 0 0,-1 0 1,0-1-1,-1 1 1,-1-1-1,-10 26 0,7-16 0,0 0-1,-4 27 1,11-47-71,0 0 0,0 0 0,0 0 0,0 0 0,1 0 0,0 0 0,0 0 0,0 0 0,1 0 0,2 5 0,28 46 63,-24-43-46,14 28 1,-18-32-28,-1 0 1,0 0 0,-1 0 0,0 0-1,-1 0 1,1 1 0,-2-1 0,1 0-1,-1 1 1,-3 17 0,2-22-3,0 0-1,0 0 1,-1 1-1,0-1 1,0 0 0,0 0-1,-1-1 1,0 1 0,0 0-1,0-1 1,0 1 0,-1-1-1,1 0 1,-1 0-1,0-1 1,0 1 0,-1-1-1,1 0 1,-1 0 0,-5 3-1,0-2-24,1 0 0,-1-1 0,0 0 0,0-1 1,-1 0-1,1-1 0,-18 1 0,20-2-238,0 0 1,1 0-1,-1-1 1,0 0-1,1-1 1,-1 1-1,1-2 1,0 1-1,-1-1 1,-12-7-1,19 10 118,0-1 1,0 0-1,0 1 0,0-1 0,0 0 0,0 0 1,0 0-1,0 0 0,0 0 0,1 0 0,-1 0 1,0 0-1,1 0 0,-1 0 0,1 0 0,-2-2 1,2 2 101,0 0 1,1 1 0,-1-1 0,0 0 0,0 1 0,0-1 0,0 1 0,0-1 0,1 0 0,-1 1 0,0-1-1,0 1 1,1-1 0,-1 1 0,0-1 0,1 1 0,-1-1 0,1 1 0,-1-1 0,1 1 0,-1 0-1,1-1 1,-1 1 0,1 0 0,-1-1 0,1 1 0,-1 0 0,1-1 0,-1 1 0,1 0 0,0 0-1,0 0 1,21-5-1200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1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16556,'14'-4'1832,"-3"2"-1248,-3 4-296,-2-1 1088,-2-1-823,0 2-1114,-2-4-415,4-6-1592,-6-1 2064,0-3-401,2-7-359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1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13619,'39'-23'1379,"1"2"0,1 1 0,1 3 0,54-16 0,-92 32-1187,1-1 0,0 1 0,0 0 0,0 1 0,0-1 0,0 1 0,-1 0 0,1 0 0,7 2 0,-11-2-138,1 1 1,-1-1 0,1 1-1,0 0 1,-1-1 0,0 1-1,1 0 1,-1 0 0,1 0-1,-1 0 1,0 1 0,0-1-1,0 0 1,0 0-1,0 1 1,0-1 0,0 1-1,0-1 1,0 1 0,-1-1-1,1 1 1,0-1 0,-1 1-1,0-1 1,1 1 0,-1 0-1,0-1 1,0 1 0,0 0-1,0 2 1,-1 5 25,0 0 1,0 1 0,-1-1-1,0-1 1,0 1 0,-1 0-1,-5 9 1,3-6-47,1 1 0,-5 19-1,8-28-23,1 1 0,-1-1 0,1 0 0,0 0 0,0 0 0,1 0 0,-1 1 0,1-1 0,0 0 0,0 0 0,0 0 0,3 5 0,22 44 77,-13-29-57,-1 0 0,17 51 0,-27-66-32,0-1 0,-1 1 0,1 0 0,-2-1 0,1 1 0,-1 0 0,-1 0 0,1 0-1,-1 0 1,-1-1 0,0 1 0,0-1 0,-5 12 0,5-15-149,-1 1-1,0 0 1,0-1 0,-1 1-1,1-1 1,-1 0 0,0 0-1,-1-1 1,1 1 0,-1-1-1,0 0 1,0 0 0,0-1-1,0 1 1,-1-1 0,1 0-1,-1 0 1,0-1 0,0 0-1,0 0 1,0 0 0,0-1-1,-1 0 1,1 0 0,0-1-1,-10 0 1,8-1-623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2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82 134 12459,'-3'-16'1390,"3"16"-1350,0 0 1,0 0 0,0 0-1,0 0 1,1 0 0,-1 0-1,0-1 1,0 1 0,0 0-1,0 0 1,1 0 0,-1 0-1,0 0 1,0 0-1,0 0 1,1 0 0,-1 0-1,0 0 1,0 0 0,0 0-1,1 0 1,-1 0 0,0 0-1,0 0 1,0 0 0,1 1-1,-1-1 1,0 0 0,0 0-1,0 0 1,0 0 0,1 0-1,-1 0 1,0 0-1,0 1 1,0-1 0,0 0-1,0 0 1,1 0 0,2 3 236,0 0 1,0 0 0,0 0-1,-1 1 1,1-1 0,3 7-1,7 16-30,-1 1-1,-2 1 1,0 0-1,-2 0 1,-1 1-1,-1-1 1,-2 2 0,-1-1-1,-1 0 1,-2 1-1,0-1 1,-8 43-1,6-60-231,-1 0-1,0-1 1,-1 0-1,-1 0 1,0 0 0,0 0-1,-8 11 1,11-19-13,0 0 0,0 0 0,0 0 0,0 0 0,-1-1 0,1 1 0,-1-1-1,0 0 1,0 1 0,1-1 0,-1 0 0,-1-1 0,1 1 0,0-1 0,0 1 0,-1-1 0,1 0 0,0 0 0,-1 0 0,1-1 0,-1 1 0,1-1 0,-1 0 0,1 0 0,-1 0 0,0 0 0,1-1 0,-5 0-1,5 0 1,1 0 0,0 1 0,0-1-1,0 0 1,0 0 0,0-1 0,0 1-1,0 0 1,0-1 0,0 1 0,0-1-1,1 0 1,-1 1 0,1-1 0,-1 0-1,1 0 1,-2-4 0,1 3 6,1-1 1,-1 0-1,1 0 1,0 0 0,1 0-1,-1 0 1,1-1-1,0 1 1,0-6-1,1-2 40,1 0 0,0 0 0,1 1 0,0-1 0,1 1 0,6-12 0,7-10 155,2 1 0,1 0 1,26-28-1,-19 24 216,36-61 0,-59 90-388,-1-1 1,1 0 0,-2 0 0,1 0-1,-1 0 1,0 0 0,0-1 0,-1 1 0,-1 0-1,1-1 1,-1 1 0,-1-1 0,1 1 0,-1 0-1,-4-13 1,4 15-44,-1 0 0,-1 1 1,1 0-1,-1-1 0,0 1 0,0 0 0,0 0 0,-1 1 0,0-1 1,1 1-1,-2-1 0,1 1 0,0 0 0,-1 1 0,0-1 1,0 1-1,0 0 0,0 0 0,-1 1 0,1 0 0,-1-1 0,-11-1 1,14 3-59,0 0 1,-1 0-1,1 1 1,-1-1-1,1 1 1,-1 0-1,1 0 1,-1 0-1,1 1 1,0-1-1,-1 1 1,1 0-1,-1 0 1,1 0-1,0 0 1,0 0-1,-1 1 1,1 0-1,0-1 1,1 1-1,-1 0 1,0 0-1,0 1 1,1-1-1,-4 4 1,3-1-17,0 1 0,-1-1 0,2 0 0,-1 1 1,1 0-1,0 0 0,0 0 0,0 0 0,1 0 1,0 0-1,0 0 0,1 0 0,0 0 0,0 7 1,7 48-529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2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16660,'11'-13'1176,"-7"6"-976,1 1-128,-2 1 64,-1-2-496,1 2-1153,-3 8 1105,-3 0-160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2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0 137 14499,'84'-57'2796,"19"-15"1582,-103 72-4288,1-1 0,0 0 0,0 0 0,0 1 0,-1-1 0,1 1 0,0-1 1,0 1-1,0-1 0,0 1 0,0-1 0,0 1 0,0 0 0,0 0 0,0-1 1,0 1-1,0 0 0,0 0 0,2 0 0,-3 0-44,1 1 1,0-1-1,-1 1 1,1-1-1,-1 0 0,0 1 1,1-1-1,-1 1 0,1-1 1,-1 1-1,0-1 1,1 1-1,-1 0 0,0-1 1,1 1-1,-1-1 0,0 1 1,0 0-1,0-1 1,0 1-1,0 0 0,0-1 1,0 2-1,1 7 181,-2 1 1,1-1-1,-4 15 1,2-11-121,-9 78 162,-6 31-1017,-2 202-1,20-316 516,2 34-1390,-3-40 1505,0 0 1,0 0-1,1-1 0,-1 1 0,1 0 1,0 0-1,-1 0 0,1-1 1,0 1-1,0 0 0,0-1 1,0 1-1,0-1 0,0 1 1,1-1-1,2 3 0,-4-4 90,1 0-1,-1 0 1,0 0-1,1 1 1,-1-1-1,0 0 0,1 0 1,-1 0-1,0 0 1,1 0-1,-1 0 1,1 0-1,-1 0 0,0 0 1,1 0-1,-1 0 1,0 0-1,1 0 1,-1 0-1,1 0 1,-1 0-1,0-1 0,1 1 1,-1 0-1,0 0 1,1 0-1,-1-1 1,0 1-1,1 0 0,-1-1 1,13-16-1019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3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13 391 14451,'0'0'80,"1"0"0,0 0 0,-1 0 0,1 0 0,-1 0 0,1 1 0,-1-1 0,1 0 0,0 1 0,-1-1 0,0 0 0,1 1 0,-1-1 0,1 0 0,-1 1 0,1-1 0,-1 1 0,0-1 0,1 1 0,-1-1 0,0 1 0,1-1 0,-1 1 0,0-1 0,0 1 0,0 0-1,1-1 1,-1 2 0,3 19 155,-2-15 50,4 39 795,2-1 1,14 46-1,-16-74-918,0-1 0,0 0 0,2-1-1,0 0 1,0 0 0,1 0 0,1-1 0,0 0 0,16 16 0,-21-25-116,1 0 0,-1 0 0,1 0 0,0-1 0,0 0-1,0 0 1,0-1 0,0 1 0,0-1 0,1 0 0,-1-1 0,8 2 0,-9-2-24,-1-1 0,1 0 0,0 0 0,0 0 0,0 0 0,-1-1 0,1 1 1,0-1-1,-1 0 0,1 0 0,0 0 0,-1-1 0,1 1 0,-1-1 0,0 0 1,0 0-1,1 0 0,-1-1 0,4-3 0,-1 0-9,0-1 0,0 1 0,-1-1 1,0-1-1,0 1 0,-1-1 0,0 1 0,0-1 0,-1-1 1,0 1-1,0 0 0,1-11 0,-2 7 8,-1 0 0,0 0 0,0 0 0,-1 0 0,-1 0-1,0 0 1,-1 1 0,-5-19 0,4 18-87,-1 0-1,0 0 1,-1 1-1,0 0 1,-1 0-1,0 0 1,-1 0-1,0 1 1,-1 0-1,0 1 1,0 0-1,-1 0 1,0 1-1,-1 0 1,0 0-1,0 1 1,0 1-1,-16-8 1,18 11-205,0 0 1,-1 0-1,0 1 1,1 0 0,-1 0-1,0 1 1,0 0-1,0 1 1,1 0-1,-1 0 1,0 1 0,0 0-1,0 1 1,1 0-1,-1 0 1,1 1-1,-11 4 1,-8 9-864</inkml:trace>
  <inkml:trace contextRef="#ctx0" brushRef="#br0" timeOffset="1">521 1 14243,'4'0'1624,"-4"8"-887,0 1-329,-12-4 2224,-4-1-1840,-5 3-568,-3 0-8,-4 2-23,0 1-185,0 0-601,2-3-335,12-2 760,4-5-152,12-10-136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3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17044,'10'2'222,"-1"0"0,1 0 0,-1 0 0,0 1 0,0 1 0,0 0 0,0 0 0,0 0 0,-1 1 1,0 1-1,0-1 0,0 1 0,-1 1 0,0-1 0,0 1 0,0 1 0,-1-1 0,0 1 0,-1 0 0,0 0 1,0 1-1,-1-1 0,1 1 0,-2 0 0,0 0 0,0 1 0,0-1 0,-1 1 0,1 16 0,-5 49 558,1-58-619,0 0 0,1 1 0,3 18 0,-2-30-146,0 0-1,1 1 0,0-1 1,0 0-1,0 0 0,1 0 0,0-1 1,0 1-1,0-1 0,1 0 1,0 1-1,5 5 0,5 2-478,1-1 0,0 0 0,22 13 0,20 16-733,-39-24 579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5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8 665 11955,'-5'5'1935,"3"-7"-463,1-19 411,9-28-84,-2 27-1411,1 1 0,1 1 1,1-1-1,0 1 0,2 1 0,0-1 1,2 2-1,0 0 0,27-30 0,-36 45-288,0-1-1,0 1 1,0 0-1,1 0 1,-1 0-1,1 0 1,0 1-1,8-4 1,-11 6-67,0-1 0,-1 1 0,1 0 0,0-1 0,-1 1 0,1 0-1,0 0 1,-1 0 0,1 0 0,0 0 0,-1 1 0,1-1 0,0 0 0,-1 1 0,1-1 0,-1 1 0,1 0 0,0-1 0,-1 1-1,0 0 1,1 0 0,-1 0 0,1 0 0,-1 0 0,0 0 0,0 1 0,0-1 0,0 0 0,0 0 0,2 4 0,1 3 38,-1 0 0,0 0 0,0 0 0,-1 1 0,0-1 0,-1 1-1,1 0 1,-2-1 0,1 1 0,-2 10 0,0 15 25,-9 40 0,-11 24-331,32-133 165,2 1-1,1 0 1,1 1-1,2 1 1,30-44-1,-43 70 91,0 1 0,0-1 0,1 1-1,0 0 1,0 0 0,9-7 0,-13 11-14,0 0 1,0 1 0,0-1 0,0 0 0,0 1 0,1-1 0,-1 1-1,0-1 1,0 1 0,1 0 0,-1-1 0,0 1 0,0 0 0,1 0 0,-1 0-1,0 0 1,1 0 0,-1 0 0,0 0 0,0 1 0,1-1 0,-1 0-1,0 1 1,0-1 0,1 1 0,-1-1 0,0 1 0,0 0 0,0-1-1,0 1 1,0 0 0,0 0 0,0 0 0,0 0 0,0 0 0,0 0-1,0 0 1,-1 0 0,1 0 0,0 0 0,-1 0 0,1 0 0,0 2-1,4 8 43,-1 1-1,0-1 0,-1 1 0,0 0 1,2 15-1,-3-12-18,1 0-1,8 21 1,-11-35-30,0-1 0,0 0-1,0 0 1,0 1-1,0-1 1,0 0 0,0 0-1,0 1 1,0-1 0,1 0-1,-1 1 1,0-1 0,0 0-1,0 0 1,1 0 0,-1 1-1,0-1 1,0 0 0,0 0-1,1 0 1,-1 1-1,0-1 1,0 0 0,1 0-1,-1 0 1,0 0 0,0 0-1,1 0 1,-1 0 0,0 0-1,1 1 1,-1-1 0,0 0-1,0 0 1,1 0 0,-1-1-1,9-8-6,5-20-13,-14 27 15,11-30-28,-9 24 31,0 0 1,1 0-1,0 0 1,0 0-1,1 1 1,0-1-1,0 1 1,10-11-1,-14 18 3,0-1 0,0 1 0,0 0-1,1 0 1,-1 0 0,0-1 0,1 1-1,-1 0 1,0 0 0,0 0 0,1 0 0,-1 0-1,0-1 1,1 1 0,-1 0 0,0 0 0,1 0-1,-1 0 1,0 0 0,1 0 0,-1 0-1,0 0 1,1 0 0,-1 0 0,0 1 0,1-1-1,-1 0 1,0 0 0,1 0 0,-1 0-1,0 0 1,1 1 0,8 11 22,5 23 20,-12-27-29,2 4-8,1 0 0,0 0 0,1 0-1,0-1 1,1 0 0,15 19 0,-20-27-5,0-1 0,1 0-1,-1 0 1,0 0-1,1 0 1,-1 0-1,1 0 1,-1-1-1,1 1 1,0-1 0,0 0-1,0 0 1,0 0-1,0 0 1,0 0-1,0-1 1,0 1-1,0-1 1,0 0 0,0 0-1,0 0 1,0 0-1,0-1 1,1 1-1,-1-1 1,0 0-1,0 1 1,-1-1 0,1-1-1,0 1 1,0 0-1,0-1 1,-1 0-1,4-2 1,5-4-8,0-1 1,0-1 0,-1 0-1,0 0 1,-1-1-1,0-1 1,-1 1 0,0-1-1,-1-1 1,0 1-1,-1-1 1,-1 0-1,0-1 1,0 1 0,4-28-1,-10 53 8,2 1 0,-1-1-1,2 0 1,-1 1 0,2-1-1,-1 0 1,2 0 0,0-1-1,7 18 1,-8-24 0,0 1 0,0-1 0,0 0 0,1 0 0,0 0 0,0-1 0,0 1 0,0-1 0,10 7 0,-10-9-6,-1 0-1,1 0 1,0 0-1,-1-1 1,1 1-1,0-1 1,0 0-1,0 0 1,0-1-1,0 1 1,0-1 0,0 0-1,0 0 1,0 0-1,0-1 1,6 0-1,-7 0 1,-1 1 0,0-1 0,1 1 0,-1-1 0,1 0 0,-1 0 0,0 0 0,0 0-1,0-1 1,1 1 0,-1-1 0,-1 1 0,1-1 0,0 0 0,0 1 0,0-1 0,-1 0 0,1 0 0,1-3 0,-2 2-5,0-1 0,0 1 1,0 0-1,0-1 0,0 1 1,-1 0-1,0-1 0,0 1 0,0-1 1,0 1-1,0-1 0,-1-4 1,-2-4-11,0 1 1,-1 0-1,0 0 0,-1 0 1,0 1-1,0 0 1,-9-13-1,-19-19-25,33 41 46,0 1 0,0 0 0,0 0 0,-1-1 0,1 1 0,0 0 0,0 0 0,0 0 0,0-1 0,0 1 0,0 0 0,0 0 0,0-1 0,0 1 0,0 0 0,0 0 0,0-1 0,1 1 0,-1 0 0,0 0 0,0 0 0,0-1 0,0 1 0,0 0 0,0 0 0,0 0 0,1-1 0,-1 1 0,0 0 0,0 0 0,0 0 0,0 0 0,1-1 0,-1 1 0,0 0 0,0 0 0,1 0 0,-1 0 0,0 0 0,0 0 0,0 0 0,1 0 0,-1 0 0,13-3 14,-11 3-10,18-4-3,-1-1 0,0-1-1,0 0 1,-1-1 0,0-2 0,0 1 0,-1-2 0,29-21 0,-33 22-13,-1-1 1,0-1-1,0 0 1,-1-1-1,-1 0 1,0 0-1,0-1 1,-1-1-1,-1 1 0,-1-2 1,8-18-1,-4-5-31,-11 36 38,1 0-1,-1-1 0,1 1 1,-1 0-1,0 0 0,0-1 1,0 1-1,-1 0 0,1 0 1,-1-1-1,1 1 0,-1 0 1,1 0-1,-3-3 0,3 4 5,0 1 1,0 0-1,0 0 0,0 0 0,0-1 0,0 1 0,-1 0 0,1 0 0,0 0 0,0 0 0,0-1 0,0 1 0,-1 0 0,1 0 0,0 0 0,0 0 1,0 0-1,-1 0 0,1 0 0,0 0 0,0-1 0,0 1 0,-1 0 0,1 0 0,0 0 0,0 0 0,-1 0 0,1 0 0,0 0 0,0 0 0,0 0 0,-1 0 1,1 1-1,0-1 0,0 0 0,-1 0 0,1 0 0,0 0 0,0 0 0,0 0 0,-1 0 0,1 1 0,-8 11 5,0 14 11,5-6 12,2 1-1,0-1 1,1 0-1,1 1 1,1-1 0,1 0-1,1 0 1,0 0-1,2 0 1,11 27-1,-12-36-18,1 0 0,0-1-1,1 1 1,0-1 0,0-1 0,1 1-1,1-1 1,14 12 0,-20-18-106,0 0 0,1-1 0,-1 1 0,1-1 1,0 0-1,0 0 0,0 0 0,0 0 0,0-1 0,0 1 1,0-1-1,0 0 0,1-1 0,-1 1 0,0-1 0,1 1 1,-1-1-1,0-1 0,1 1 0,-1-1 0,0 1 1,1-1-1,-1 0 0,0-1 0,0 1 0,0-1 0,4-2 1,-1 0-214,-1-1 0,0 0 0,0 0 1,0-1-1,-1 0 0,0 0 0,0 0 1,0 0-1,-1-1 0,0 0 1,5-11-1,4-15-869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6.1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15595,'-2'8'345,"0"0"-1,0 0 1,1 0-1,0 0 1,0 0-1,1 10 1,-2 15 201,-33 163 3091,2-12-1011,32-179-2526,0 1 0,1-1-1,0 0 1,0 0 0,0 0 0,1 0 0,0 0-1,2 8 1,-2-11-64,0 1-1,0-1 0,0 0 1,1 1-1,-1-1 1,1 0-1,-1 0 0,1 0 1,0 0-1,0-1 1,0 1-1,0 0 1,0-1-1,0 1 0,1-1 1,-1 0-1,0 0 1,4 2-1,32 9 107,1-1 0,48 8 1,-36-9-490,-22-3-193,32 6-612,-56-12 698,1-1-1,-1 1 0,1-1 0,0 0 0,-1-1 0,1 1 0,10-3 1,-14 2 311,0 0 0,1 0 0,-1 0 1,0 0-1,0-1 0,0 1 1,0-1-1,0 1 0,-1-1 1,1 0-1,0 0 0,-1 0 0,1 0 1,-1 0-1,2-3 0,7-17-1162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65 153 10266,'0'-1'162,"-10"-19"1394,10 19-1418,0 1 0,0-1 0,-1 0 0,1 1 0,0-1 0,0 0 0,-1 1 0,1-1 0,-1 1 0,1-1 0,0 1 0,-1-1 0,1 1 0,-1-1 0,1 1 0,-1-1 0,1 1 0,-1 0 0,1-1 0,-1 1 0,0 0 0,1-1 0,-1 1 0,-1 0 0,2 1-15,0 0 0,-1 1 0,1-1 0,0 0 0,0 1 0,0-1 0,0 0 0,0 1 0,0-1 0,0 0 0,1 1 0,-1-1 0,0 0 0,1 0 0,-1 1 0,2 1 0,0 3 217,30 106 1507,19 80-630,-45-165-1123,-2 0 1,-1 0 0,-2 0-1,0 0 1,-4 32 0,2-52-66,0 0 0,-1-1 0,0 1 0,0 0 0,-1-1 1,0 1-1,0-1 0,0 0 0,-7 9 0,9-13-21,0-1 0,0 0 0,0 1 0,0-1 0,0 0 0,0 0 0,-1 0 0,1 0 0,-1 0 0,1 0 0,0 0-1,-1 0 1,0 0 0,1-1 0,-1 1 0,1-1 0,-1 1 0,0-1 0,1 0 0,-1 1 0,0-1 0,0 0 0,1 0-1,-1 0 1,0-1 0,1 1 0,-1 0 0,0 0 0,1-1 0,-1 1 0,0-1 0,1 0 0,-1 1 0,1-1 0,-1 0-1,1 0 1,-1 0 0,1 0 0,0 0 0,-1 0 0,1-1 0,0 1 0,0 0 0,-1-2 0,-2-2 1,1 1 0,0-1 0,0 0 0,0 0 0,0 0 1,1-1-1,0 1 0,0 0 0,1-1 0,-1 1 0,1-1 0,0 0 0,1 1 1,-1-1-1,1 0 0,0 1 0,2-10 0,0-1 23,0 1 0,2-1 0,0 1 0,0 0 0,9-18 0,3 1 120,2 0 0,2 0-1,32-40 1,-27 41 148,-3-2 0,32-58 0,-51 85-253,0 0 0,0-1 1,-1 1-1,0-1 0,-1 0 1,1 0-1,-1 0 0,0 0 1,-1 0-1,0 0 0,-1-13 1,0 16-31,0-1 0,0 1 0,0 0 0,-1 1 0,0-1 0,0 0 0,0 0 1,0 1-1,0-1 0,-1 1 0,0 0 0,0-1 0,0 1 0,0 1 0,0-1 0,0 0 0,-1 1 0,1-1 0,-1 1 1,-7-3-1,3 2-40,0-1 1,0 2-1,0-1 1,-1 1-1,1 0 0,0 1 1,-1 0-1,1 0 1,-1 1-1,0 0 1,-10 2-1,14-1-165,0 0 0,1 0 0,-1 0 0,1 0-1,-1 1 1,1 0 0,0 0 0,0 0 0,0 1 0,0-1-1,0 1 1,0 0 0,0 0 0,1 0 0,0 0 0,0 1-1,0 0 1,0-1 0,0 1 0,1 0 0,-1 0 0,-1 5-1,1 1-78,0 1 0,0-1-1,1 1 1,1-1 0,0 1 0,1 20-1,2 38-945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6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16 18140,'-8'1'1480,"-5"5"-1016,-8-3-184,-7-1 609,-3-2-425,-3 2-80,3-2-80,2 0-464,2-2-376,10 1-153,6-3-1807,9-2 2072,5-1-376,10-3-329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6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18292,'47'-31'1880,"-6"12"-991,-2 2-329,-11 15 800,-5 6-168,-13 20-240,-6 10-191,-11 15-361,-6 9-176,-5 10-600,-3 3-305,1-2 881,5-4-336,15-8-88,1-12-80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8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236 332 11426,'-6'-2'238,"1"0"-1,-1 1 1,0-1-1,0 1 1,0 0-1,0 1 1,0 0-1,0 0 1,0 0-1,-1 0 1,1 1-1,0 0 0,0 0 1,1 1-1,-1 0 1,0 0-1,0 0 1,1 1-1,-1-1 1,1 1-1,0 1 1,0-1-1,-7 7 1,4-3 7,0 0 0,0 1 0,1 0 0,0 1 0,0-1 0,1 1 0,0 1 0,1-1 0,0 1 0,0 0 0,1 0 0,-4 13 0,6-12-112,0 0 1,1 0-1,0 0 0,0 0 0,1 0 1,2 16-1,-1-24-108,-1-1 1,1 1 0,0 0-1,-1-1 1,1 1-1,0-1 1,0 0-1,1 1 1,-1-1-1,0 0 1,1 1-1,-1-1 1,1 0 0,2 2-1,-2-3-13,-1 0-1,1 0 1,-1-1-1,1 1 1,0 0-1,0-1 1,0 1-1,-1-1 1,1 1 0,0-1-1,0 0 1,0 0-1,0 0 1,0 0-1,-1 0 1,1 0-1,0-1 1,0 1-1,0 0 1,0-1 0,-1 0-1,4-1 1,2-1 7,-1 0 0,0-1 1,0 0-1,0 0 1,0 0-1,0-1 1,-1 0-1,0 0 0,0 0 1,5-7-1,7-12 22,17-28 0,-24 35-23,3-5 54,-11 17-15,0 0 0,0 1 0,1-1 1,0 1-1,0 0 0,0-1 0,8-6 1,-11 11-49,0 0 1,1 0 0,-1 0 0,0 0 0,0 0 0,0 0 0,1-1 0,-1 1-1,0 0 1,0 0 0,1 0 0,-1 0 0,0 0 0,0 0 0,0 0-1,1 0 1,-1 0 0,0 0 0,0 0 0,1 0 0,-1 0 0,0 1 0,0-1-1,1 0 1,-1 0 0,0 0 0,0 0 0,0 0 0,1 0 0,-1 1 0,0-1-1,0 0 1,0 0 0,0 0 0,1 1 0,6 11 229,4 22 70,-8-26-206,0 3-9,1 0 0,0-1-1,1 0 1,10 17-1,-14-24-86,1-1-1,-1 1 1,1-1-1,0 0 1,0 0 0,0 0-1,1 0 1,-1 0-1,0 0 1,1-1-1,-1 1 1,1-1 0,-1 1-1,1-1 1,0 0-1,-1 0 1,1 0 0,0-1-1,0 1 1,0-1-1,0 1 1,0-1-1,0 0 1,3 0 0,-1-2 1,1 1 0,0-1 0,0 0 0,-1 0 0,1-1 1,-1 0-1,0 0 0,0 0 0,0 0 0,0-1 1,0 0-1,-1 0 0,7-8 0,4-5 15,-1-1 0,16-26-1,-12 14-15,-2 0 0,-1-2-1,16-46 1,20-102 31,-32 108 16,-11 55 36,-8 17-87,1 0-1,-1 0 1,0 0 0,0 0 0,0 0-1,1 0 1,-1 0 0,0 0-1,0 0 1,0 0 0,1 0-1,-1 0 1,0 0 0,0 0 0,0 0-1,1 0 1,-1 0 0,0 0-1,0 0 1,0 0 0,0 0-1,1 0 1,-1 0 0,0 1 0,0-1-1,0 0 1,0 0 0,1 0-1,-1 0 1,0 0 0,0 1-1,0-1 1,0 0 0,0 0 0,0 0-1,0 0 1,1 1 0,-1-1-1,0 0 1,0 0 0,0 1 0,10 33 129,11 82 16,8 127 0,-28-233-161,-1 0-1,0 1 1,0-1-1,-1 1 1,-2 11-1,2-19-4,1-1 0,-1 1-1,0-1 1,0 1 0,0-1 0,-1 0-1,1 1 1,-1-1 0,1 0-1,-1 0 1,0 0 0,1 0 0,-1 0-1,0 0 1,0-1 0,0 1 0,-1-1-1,1 1 1,0-1 0,-1 0-1,1 0 1,-1 0 0,1 0 0,-1 0-1,-3 0 1,3-1-3,1 1 1,0-1-1,-1 1 1,1 0-1,-1 0 1,1 0-1,0 0 1,0 0-1,0 0 1,-1 0-1,1 1 1,0-1-1,0 1 1,-2 2-1,3-2 18,0 0-1,0 0 0,1 0 1,-1 0-1,0-1 0,1 1 1,-1 1-1,1-1 0,0 0 1,-1 0-1,1 0 0,0 0 1,0 0-1,1 0 0,-1 0 1,0 0-1,1 0 0,0 2 1,-1-1 5,1 0 0,0 0 0,-1 0 0,1 0 0,0 0 0,0-1 1,1 1-1,-1 0 0,1-1 0,-1 1 0,1-1 0,0 0 0,0 1 1,0-1-1,0 0 0,0 0 0,0 0 0,1-1 0,-1 1 0,1 0 1,-1-1-1,1 0 0,0 1 0,-1-1 0,1 0 0,0 0 0,0-1 1,0 1-1,0-1 0,0 1 0,0-1 0,0 0 0,0 0 0,-1 0 1,1-1-1,0 1 0,0 0 0,0-1 0,0 0 0,0 0 0,0 0 1,-1 0-1,1 0 0,0-1 0,3-2 0,16-11 6,-1-1-1,0-1 1,-2-1 0,25-27-1,-21 20 131,0 2 0,35-26 0,-56 47-106,1 1 0,-1-1 0,1 0 0,0 1 0,-1 0 0,1-1-1,0 1 1,0 0 0,0 0 0,0 1 0,6-2 0,-8 3-16,0-1 0,1 0-1,-1 0 1,0 0 0,1 1 0,-1-1 0,0 1 0,0-1 0,1 1 0,-1 0 0,0-1 0,0 1 0,0 0 0,0 0 0,0 0-1,0 0 1,0-1 0,0 2 0,0-1 0,0 0 0,0 0 0,-1 0 0,1 0 0,0 0 0,-1 1 0,1-1 0,0 3 0,6 18 61,-2 0 1,0 0 0,-1 1 0,-1 0-1,-1 41 1,-1-64-80,-1 0 0,0 1 0,0-1-1,0 0 1,0 0 0,1 0 0,-1 0 0,0 0-1,0 0 1,0 0 0,0 0 0,1 0 0,-1 0-1,0-1 1,0 1 0,0 0 0,0 0-1,0 0 1,1 0 0,-1 0 0,0 0 0,0 0-1,0 0 1,0 0 0,0 0 0,1-1 0,-1 1-1,0 0 1,0 0 0,0 0 0,0 0-1,0 0 1,0-1 0,0 1 0,0 0 0,0 0-1,0 0 1,0 0 0,0 0 0,0-1 0,0 1-1,0 0 1,0 0 0,0 0 0,0 0-1,0-1 1,21-44-131,-17 35 128,0-1 0,1 1 0,0 0 1,0 0-1,1 1 0,1 0 0,0 0 0,0 0 0,16-15 0,-22 24 6,0-1 1,0 0 0,0 0 0,0 0 0,0 1 0,0-1 0,0 1 0,0-1 0,0 1 0,0-1 0,0 1 0,1-1 0,-1 1 0,0 0 0,0 0 0,1 0 0,-1 0 0,0 0 0,0 0 0,1 0 0,-1 0 0,0 0 0,0 0-1,0 1 1,1-1 0,1 1 0,-1 1 3,-1-1-1,1 1 1,0 0-1,0-1 1,-1 1 0,1 0-1,-1 0 1,0 0-1,1 0 1,-1 0-1,0 1 1,1 3-1,2 8 12,0 1 0,-1-1 0,2 22-1,-5-36-15,0 2 2,4 20-10,1-20-15,3-13-9,-3 1 15,-1 1 2,1 0 0,0 0 0,0 0 0,11-12 0,-15 19 14,0 1 0,1-1-1,-1 1 1,1-1 0,0 1-1,0 0 1,-1 0 0,1-1-1,0 1 1,0 0 0,0 1-1,0-1 1,0 0 0,0 0-1,1 1 1,-1 0-1,0-1 1,0 1 0,0 0-1,0 0 1,1 0 0,-1 0-1,0 0 1,0 1 0,0-1-1,0 1 1,3 0 0,12 7 1,0 0 0,29 19 1,-36-20-27,1-1 1,-1 1-1,1-2 1,1 1-1,-1-1 1,1-1-1,0 0 1,20 3 0,-24-6-111,0-1 0,0 0 0,0 0 0,9-2 0,-10 1-379,0-1 0,0 0 0,0 0 0,-1 0 0,1-1 0,-1 0 0,1-1 0,-1 1 0,0-1 0,0 0 0,-1-1 0,1 0 0,6-7 0,2-3-825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9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7 16948,'31'-7'1088,"-53"13"-704,-5-2-80,-15 5-112,5-6 344,6-2 24,2 2-408,2 0-280,7-3-640,6-2-208,7 1 760,6 1-200,-1-4-160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49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14955,'38'-29'1905,"-3"20"-849,4 4-352,-13 11 1232,-8 5-471,-9 15-409,-5 7-120,-4 15-336,-4 8-160,-8 15-512,0 2-288,-1 10 1320,0 4-960,10-4 0,3-7 48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1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0 3849,'-8'1'1028,"-1"0"0,1 1-1,0 0 1,0 1 0,0-1 0,1 1 0,-1 1 0,1 0 0,-1 0 0,1 0 0,-12 10-1,38-24 2861,-14 8-3904,0 0 0,-1-1 1,1 1-1,-1-1 0,0 0 0,7-6 0,-3 0 154,-10 13 230,-9 16 122,9-14-391,1 0 0,0 0-1,0 0 1,1 0 0,-1 0-1,2 10 1,-1-14-80,0-1-1,1 1 1,-1-1-1,0 1 1,1-1-1,-1 0 1,1 1-1,-1-1 1,1 0 0,0 1-1,-1-1 1,1 0-1,0 0 1,1 2-1,-1-3-9,0 1 0,-1-1-1,1 0 1,0 1 0,0-1 0,0 0-1,0 1 1,-1-1 0,1 0-1,0 0 1,0 0 0,0 0-1,0 0 1,0 0 0,0 0-1,-1 0 1,1 0 0,0 0 0,0 0-1,0-1 1,0 1 0,0 0-1,-1-1 1,1 1 0,1-1-1,0 0 1,0-1-1,0 1 1,0-1-1,-1 1 1,1-1-1,-1 0 1,1 0-1,-1 1 1,1-1-1,-1 0 1,0 0-1,0 0 1,0-1 0,0 1-1,-1 0 1,1 0-1,0 0 1,-1-1-1,0 1 1,1 0-1,-1-1 1,0 1-1,0 0 1,-1-4-1,1 5-3,0 0-1,0 0 1,0 0-1,0 0 1,0 0-1,0 0 1,0 0-1,-1 0 1,1 0-1,0 0 1,-1 0-1,1 1 1,-1-1-1,1 0 1,-1 0-1,1 0 1,-1 0-1,0 1 1,1-1-1,-1 0 1,0 1-1,0-1 1,1 1-1,-1-1 1,0 0-1,0 1 1,0 0-1,0-1 1,0 1-1,0-1 1,0 1-1,0 0 1,0 0-1,0 0 1,0 0-1,0 0 1,0 0-1,0 0 1,0 0-1,0 0 1,0 0-1,0 0 1,1 0-1,-1 1 1,0-1-1,0 0 0,0 1 1,0-1-1,0 1 1,0-1-1,0 1 1,1-1-1,-1 1 1,-1 1 0,-1 1 32,-1-1 0,1 2 0,0-1 0,0 0 1,1 1-1,-5 5 0,7-8-25,-1 0 1,1 0-1,-1 0 0,1 0 1,0 0-1,-1 0 0,1 0 1,0-1-1,0 1 0,-1 0 1,1 0-1,0 0 0,0 0 0,0 2 1,1-2-7,-1-1 0,0 0 0,1 1 0,-1-1 0,0 1-1,1-1 1,-1 0 0,0 1 0,1-1 0,-1 0 0,1 1 0,-1-1 0,0 0 0,1 0 0,-1 1 0,1-1 0,-1 0 0,1 0 0,-1 0 0,1 0 0,-1 0 0,1 0-1,-1 0 1,1 0 0,-1 0 0,1 0 0,0 0 0,-1 0 0,1 0 0,0 0 0,1-1 3,-1 1 0,1-1 0,-1 1-1,1-1 1,-1 0 0,1 1 0,-1-1 0,1 0 0,-1 0-1,1 0 1,-1 0 0,0 0 0,0-1 0,0 1 0,0 0 0,1-1-1,-2 1 1,1 0 0,0-1 0,0 1 0,0-1 0,-1 1 0,1-1-1,0-2 1,-1 3-44,1 0 0,-1 0 1,0 0-1,0 0 0,1 0 0,-1 0 0,0 0 0,0 0 0,0 0 0,0 0 0,0 1 0,-1-1 0,1 0 1,0 0-1,0 0 0,-1 0 0,1 0 0,0 0 0,-1 0 0,1 1 0,-1-1 0,1 0 0,-1 0 0,1 0 1,-1 1-1,1-1 0,-1 0 0,0 1 0,0-1 0,1 1 0,-1-1 0,0 1 0,0-1 0,0 1 0,1-1 1,-1 1-1,0 0 0,0-1 0,0 1 0,0 0 0,0 0 0,0 0 0,0 0 0,-1 0 0,-3-1-265,-1 1 0,0 1 0,0-1 0,1 1 0,-9 2 0,9-1-331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0 16716,'-21'2'1348,"0"0"1,-23 6-1,-11 2-751,-9-4-246,1-2 0,-1-3 1,0-3-1,-96-15 0,154 16-355,2 0-2,1 0 1,-1 1-1,0-1 0,0 1 0,-7 1 1,10-1 3,0 0 0,0 0 0,0 1 0,0-1 0,0 0-1,1 1 1,-1-1 0,0 1 0,0-1 0,1 1 0,-1-1 0,0 1 0,1-1 0,-1 1 0,0 0 0,1-1 0,-1 1 0,1 0 0,-1 0 0,1-1 0,-1 1 0,1 0 0,0 0 0,-1 0 0,1-1 0,0 1-1,0 0 1,0 0 0,-1 0 0,1 0 0,0 1 0,0 19 38,1-1 0,1 1-1,7 30 1,1 10 111,6 308 992,-32 0 127,14-335-1122,-3 48 267,5-71-315,1-1 1,0 0-1,0 1 1,1-1-1,5 16 1,-6-24-69,0 0 0,0 0-1,1 0 1,-1 0 0,0 0 0,1 0 0,0 0-1,-1 0 1,1 0 0,0-1 0,0 1-1,0-1 1,0 0 0,0 1 0,0-1 0,0 0-1,1 0 1,-1 0 0,0-1 0,1 1 0,-1 0-1,1-1 1,-1 0 0,0 1 0,1-1-1,-1 0 1,5-1 0,8 0 44,-1 0-1,1-1 1,21-7 0,-21 6-149,21-5 38,85-23-3968,-106 26 3358,0-1-1,0 0 1,0-1 0,-1-1 0,22-15 0,2-10-665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7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31 11514,'-1'-2'175,"0"0"-1,-1 0 0,1 0 0,-1 0 0,0 0 0,0 0 0,0 0 0,1 1 0,-2-1 1,1 1-1,0-1 0,0 1 0,0 0 0,-1 0 0,1 0 0,0 0 0,-1 0 0,1 0 0,-1 1 1,1-1-1,-1 1 0,1 0 0,-1 0 0,0 0 0,1 0 0,-1 0 0,1 0 0,-1 1 1,1-1-1,-4 2 0,1 0 46,-1 0 0,1 1 0,-1 0-1,1 0 1,0 1 0,0 0 0,0 0 0,0 0 0,1 0 0,0 0 0,-7 9 0,-11 21 406,1 0 1,2 1-1,1 1 1,2 1-1,2 0 0,-19 78 1,26-87-390,2 0 0,1 1 0,-1 37 0,5-57-219,0 0 1,0 0-1,1 0 0,0 0 0,1 0 0,0-1 0,0 1 0,1-1 0,0 1 0,0-1 1,1 0-1,0 0 0,1 0 0,9 12 0,-12-17-100,0-1 1,1 1-1,-1-1 1,0 0-1,1 0 1,0 0-1,-1 0 1,1-1-1,0 1 0,0-1 1,0 0-1,0 1 1,0-1-1,0-1 1,1 1-1,-1 0 1,0-1-1,0 0 0,0 1 1,1-1-1,-1 0 1,0-1-1,4 0 1,-1-1-40,0 1 0,-1-2 1,0 1-1,0-1 0,1 0 1,-1 0-1,-1 0 0,1 0 1,0-1-1,-1 0 0,0 0 1,5-6-1,18-22-609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7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15771,'-3'23'1545,"7"15"-849,-1 7-192,-1 10 736,-2 6-352,0 10-111,0 3 7,-2 4-280,2-2-120,-4-10-192,4-7-208,-1-10-520,-2-11-264,6-22-897,6-15 1385,13-22-272,6-8-224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8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314 337 14243,'-15'3'1272,"-12"21"-800,-11 1-184,-5 6 641,-4-3-417,2-2-112,6-4-72,6-9-648,9-5-120,21-15 368,13-7-112,18-25-104</inkml:trace>
  <inkml:trace contextRef="#ctx0" brushRef="#br0" timeOffset="1">293 1 13283,'3'8'1952,"-2"13"-1056,-2 20-279,-2 10 1935,0 15-1544,-1 7-167,1 11-153,1 4-56,2 2-336,0-6-248,0-15-528,0-7-352,1-20-249,2-12-1279,-2-24 1792,1-12-416,-1-18-273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39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18220,'6'-12'1704,"1"5"-1168,4 2-216,-8 5 809,-10 4-3034,0 3 1841,1 3-424,-1-2-232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8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10218,'10'-10'1600,"-4"10"612,-2 23 1357,-3-18-3395,1 20 766,0 1 0,2-1-1,1 0 1,12 36 0,-14-55-816,0 1 0,0-1 0,0 0 0,1 0-1,0 0 1,0 0 0,0-1 0,1 0 0,6 6 0,-7-8-60,0 0-1,0 0 0,1 0 1,-1-1-1,1 1 1,0-1-1,0 0 1,-1-1-1,1 1 0,0-1 1,0 0-1,0-1 1,1 1-1,4-1 1,7 0 136,-1-1 0,21-5 1,-22 4-18,0 0 0,28 0 1,-40 2-164,0 0 1,0 0-1,-1 1 1,1-1-1,0 1 1,0 0 0,-1 0-1,1 0 1,-1 0-1,1 1 1,-1-1 0,1 1-1,-1-1 1,0 1-1,0 0 1,3 2 0,-2 0 6,0 0 1,0 0 0,0 1-1,-1-1 1,1 1 0,-1-1-1,0 1 1,2 7 0,0 8-70,0-1 0,-1 1 0,0 33 0,-3-42-67,1 59-1007,1 24-4987,0-91 4891,2-2-322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9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1027 11690,'13'-2'1047,"-8"2"-798,-1 0-1,1 0 1,0 0 0,-1-1 0,1 0 0,0 0-1,-1 0 1,1-1 0,-1 0 0,0 1 0,1-2-1,-1 1 1,0 0 0,0-1 0,0 0 0,6-6-1,-5 3 9,-1-1 0,0 0-1,-1 0 1,1-1 0,-1 1-1,0-1 1,1-9 0,11-58 808,-14 70-1003,10-94 683,-3 0 1,-12-189-1,0 237-524,-10-53-1,10 84-136,-1 0 1,0 1-1,-2 0 0,0 0 1,-16-28-1,21 42-63,-1 1-1,1 0 1,-1 0-1,0 0 1,0 1-1,-1-1 0,1 1 1,-1-1-1,1 1 1,-1 0-1,0 1 1,0-1-1,-1 1 0,1-1 1,0 1-1,-1 1 1,0-1-1,1 1 1,-1-1-1,0 1 0,1 1 1,-1-1-1,0 1 1,0 0-1,-6 0 1,-7 3-35,0 0 0,0 1 0,0 1 0,0 1 0,-22 10 0,-28 9-499,53-22 372,8-2-50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9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248 1 17164,'-33'0'1192,"-3"8"-976,-2 8-96,-2 1 432,1-2-360,7-2-328,8-1-312,18 4 456,12-2-80,22 3-96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49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306 0 14683,'-36'6'920,"-5"3"-808,-4-1-208,-5 0-656,0 1 704,5-2-88,7-1-32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10530,'2'1'189,"-1"1"1,1-1-1,-1 0 0,0 0 0,1 1 0,-1-1 1,0 1-1,0-1 0,0 1 0,0-1 0,0 1 1,0 0-1,-1-1 0,2 4 0,6 28 1110,-6-23-655,9 44 522,-2 0 0,2 70-1,-9 114 334,-2-144-1026,-1 23-38,6 192 76,-5-303-608,1 0 0,0 0 0,0 0 0,0 0 1,4 8-1,-5-14 31,0 1 1,1 0 0,-1-1-1,0 1 1,0-1-1,1 1 1,-1-1 0,1 1-1,-1-1 1,0 1-1,1-1 1,-1 0 0,1 1-1,-1-1 1,1 1-1,-1-1 1,1 0 0,-1 0-1,1 1 1,0-1 0,-1 0-1,1 0 1,0 1-1,0-2-52,0 1-1,1 0 1,-1-1 0,0 1-1,0-1 1,0 1-1,0-1 1,0 1-1,-1-1 1,1 0 0,0 0-1,0 1 1,0-1-1,0 0 1,-1 0-1,1 0 1,0 0-1,0-1 1,6-9-607,-1-3-168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0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 15419,'-3'4'286,"-1"1"0,0-1-1,0-1 1,-1 1 0,1 0 0,-1-1-1,0 0 1,0 0 0,0-1-1,0 1 1,-6 1 0,-10 3 411,-32 7 0,39-11-505,-24 5-64,0-1 1,-1-2-1,0-2 1,0-1-1,-61-6 1,98 4-256,1 0 1,0 0 0,-1 0 0,1-1 0,-1 1 0,1 0 0,0-1 0,-1 1 0,1-1 0,0 1 0,-1-1 0,1 0 0,0 1 0,0-1 0,-1 0 0,1 0 0,0 0 0,0 0 0,0 0 0,0 0 0,-1-1-1,2 0-6,0 0 0,-1 1 0,1-1 0,0 1 0,0-1 0,0 0 0,1 1 0,-1-1 0,0 1 0,0-1 0,1 1 0,-1-1 0,1 1 0,0-1 0,-1 1 0,1-1 0,0 1-1,1-2 1,11-17-911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0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10818,'0'-1'138,"5"-30"1420,1 19-483,-6 12-1040,0-1 0,1 1-1,-1 0 1,0 0-1,0 0 1,1 0 0,-1 0-1,0 0 1,0 0 0,1 0-1,-1 0 1,0 0-1,0 0 1,1 0 0,-1 0-1,0 0 1,0 0-1,1 0 1,-1 1 0,0-1-1,0 0 1,0 0 0,1 0-1,-1 0 1,0 0-1,0 0 1,0 1 0,1-1-1,-1 0 1,0 0 0,0 0-1,0 1 1,0-1-1,1 0 1,-1 0 0,0 0-1,0 1 1,0-1-1,0 0 1,0 0 0,0 1-1,0-1 1,5 11 667,-1 0-1,0 1 1,-1-1 0,0 1 0,-1 0 0,1 20-1,0-6-136,34 435 3453,-32 1-4038,-5-377-408,0-76 208,0-1-470,0-1-1,0 0 1,3 15-1,-3-23 661,0 1-1,1 0 0,-1 0 1,0 0-1,0 0 0,0-1 1,0 1-1,0 0 1,1 0-1,-1 0 0,0 0 1,0 0-1,0 0 0,0-1 1,1 1-1,-1 0 1,0 0-1,0 0 0,0 0 1,1 0-1,-1 0 0,0 0 1,0 0-1,0 0 1,1 0-1,-1 0 0,0 0 1,0 0-1,0 0 0,1 0 1,-1 0-1,0 0 1,0 0-1,0 0 0,1 0 1,-1 1-1,0-1 0,0 0 1,0 0-1,0 0 1,1 0-1,-1 0 0,0 0 1,0 1-1,0-1 0,0 0 1,0 0-1,0 0 1,1 0-1,-1 1 0,0-1 1,0 0-1,0 0 0,7-12-1054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3:52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10378,'2'1'211,"1"1"0,0-1 0,-1 1 0,1 0 0,-1 0 0,1 0 0,-1 1 0,0-1 0,0 0 0,0 1 0,0 0 0,0-1 1,1 5-1,17 40 1128,0 16-418,-3 2-1,13 105 0,-2 136 98,-27-289-971,4 56 289,-7 137-1,2-209-329,0 0 0,0 0 0,0 0 0,0 0 0,0 0 0,-1 0 0,1 0 0,0 0 0,0 0 0,-1 0 0,1 0 0,0-1 0,-1 1 0,1 0-1,-1 0 1,1 0 0,-1-1 0,0 2 0,0-2 0,0-1-1,0 0 0,1 1 1,-1-1-1,0 0 1,1 0-1,-1 0 1,1 1-1,-1-1 1,1 0-1,-1 0 0,1 0 1,-1 0-1,1 0 1,0 0-1,0 0 1,-1 0-1,1-1 0,-14-58 73,3-1 0,-6-97-1,17 157-76,-5-64 27,5-108 0,1 150 5,2 1 0,0 0 1,2 0-1,0 0 0,2 1 1,0 0-1,1 0 1,18-32-1,-23 48 11,1-1 0,-1 1 0,1 0 0,1 0 0,-1 0 0,1 0 1,0 1-1,0 0 0,0 0 0,0 0 0,8-3 0,-11 6-13,1 0 1,0 0-1,0 0 0,-1 0 1,1 0-1,0 1 1,0-1-1,0 1 0,0 0 1,0 0-1,0 0 0,0 0 1,0 1-1,0-1 1,0 1-1,-1 0 0,1 0 1,0 0-1,0 0 1,-1 0-1,1 0 0,-1 1 1,1 0-1,-1-1 0,1 1 1,2 3-1,1 0 27,-1 1 0,0 0 0,0 0 0,-1 1 0,1-1-1,-2 1 1,1 0 0,-1 0 0,0 0 0,0 1 0,0-1 0,-1 1-1,-1 0 1,2 9 0,-2-12-47,-1-1 0,0 0-1,0 1 1,0-1 0,0 0 0,-1 1-1,1-1 1,-1 0 0,0 0-1,0 1 1,-1-1 0,1 0 0,-1 0-1,0 0 1,0-1 0,0 1 0,-1 0-1,1-1 1,-1 1 0,0-1-1,0 0 1,0 0 0,0 0 0,-1-1-1,1 1 1,-1-1 0,-4 3-1,-14 4-330,-1-1 0,1-1 0,-1-1 0,-44 5 0,42-8-823,0 2 0,0 0 0,-44 17 1,49-12-11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00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12 10282,'-9'-3'474,"1"1"-1,0 0 1,0 0-1,-1 1 1,1 0-1,-1 1 0,0 0 1,1 0-1,-1 0 1,1 1-1,-1 1 1,1-1-1,-15 6 1,16-4-293,1 0 1,-1 0 0,1 0 0,0 0-1,0 1 1,0 0 0,0 1-1,1-1 1,0 1 0,0 0 0,0 0-1,1 1 1,-1 0 0,1-1-1,0 1 1,1 1 0,-4 6 0,5-7-101,-1 0 0,1 1 0,1-1 1,-1 0-1,1 1 0,0-1 0,0 1 1,1-1-1,0 1 0,0 0 0,0-1 1,1 1-1,0-1 0,1 0 0,-1 1 1,1-1-1,0 0 0,1 0 0,3 8 1,-1-7-57,-1 0 1,1-1 0,0 0 0,0 0 0,1 0 0,0-1 0,0 0 0,0 0 0,1 0 0,0-1 0,0 0 0,0 0 0,0-1 0,0 0 0,12 3 0,-7-2-279,0-1 0,0-1 0,0 0 0,0-1 0,0-1 0,0 1 0,0-2 0,23-3 0,-26 2-86,-1 0 0,0 0 0,0-1 0,0 0 0,0 0 1,0-1-1,0 0 0,-1 0 0,0-1 0,0 0 0,0 0 0,-1-1 0,8-8 1,8-14-860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00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35 14203,'-1'1'117,"0"-1"0,0 0 0,0 1 0,0-1 0,0 1 0,0-1 0,0 1 0,0 0 0,0 0 0,0-1 0,0 1 0,0 0 0,0 0 0,0 0 0,1 0 0,-1 0 0,0 0 0,1 0 0,-1 0 0,1 0 0,-1 0 0,1 0 0,0 0 0,-1 0 0,1 1 0,0-1 0,0 0 0,0 0 0,0 2 0,-1 2 210,0 0 0,1 1 0,-1-1 0,1 0 0,1 7 0,0-8-235,0-1 1,0 1 0,0-1-1,1 1 1,-1-1-1,1 0 1,0 0 0,-1 0-1,1 0 1,1 0-1,-1 0 1,0-1-1,1 1 1,-1 0 0,1-1-1,0 0 1,0 0-1,0 0 1,0 0 0,0 0-1,0-1 1,1 1-1,-1-1 1,1 0-1,-1 0 1,1 0 0,-1-1-1,1 1 1,-1-1-1,1 0 1,-1 0 0,1 0-1,0 0 1,3-1-1,-4 1-75,1-1 1,-1 1-1,0-1 0,0 0 0,0 0 1,1 0-1,-1 0 0,0 0 0,0-1 1,0 1-1,-1-1 0,1 0 0,0 0 1,-1 0-1,1 0 0,-1 0 0,1-1 1,-1 1-1,0-1 0,0 1 0,0-1 0,-1 0 1,1 0-1,-1 0 0,1 0 0,-1 0 1,0 0-1,0 0 0,0 0 0,-1-1 1,1 1-1,-1 0 0,0-1 0,0 1 1,0 0-1,-1-6 0,1 6-20,-1 0 0,0-1 0,0 1 1,0 0-1,-1 0 0,1 0 0,-1 0 0,0 0 0,1 0 0,-1 1 1,0-1-1,-1 0 0,1 1 0,0 0 0,-6-4 0,3 2-13,0 1-1,-1-1 1,1 2-1,-1-1 1,0 0-1,0 1 1,0 0 0,-9-1-1,8 2-158,0 0 0,0 0 0,0 1 0,-1 0 0,1 0 0,0 1 0,-9 1 0,12-1-96,0 0 0,0 0-1,0 0 1,1 1-1,-1-1 1,1 1 0,-1 0-1,1 0 1,-1 0-1,1 1 1,0-1 0,0 1-1,-2 3 1,3-5 99,1 0 1,0 0 0,1 0-1,-1 0 1,0 0-1,0 1 1,0-1-1,1 0 1,-1 0-1,0 1 1,1-1 0,-1 1-1,1-1 1,0 0-1,0 1 1,-1-1-1,1 1 1,0-1 0,0 1-1,0-1 1,0 1-1,1-1 1,-1 1-1,0-1 1,1 0-1,-1 1 1,1-1 0,0 2-1,10 4-1269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1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0 421 10386,'2'0'165,"0"0"1,0-1-1,0 1 0,0 0 0,0-1 0,0 1 0,0-1 1,0 1-1,0-1 0,0 0 0,-1 0 0,1 0 1,0 0-1,0 0 0,-1-1 0,1 1 0,-1 0 0,1-1 1,1-2-1,26-37 1936,-18 24-1019,31-39 328,2 3-1,2 1 1,2 2-1,70-54 1,-114 100-1319,0 1-1,0-1 1,0 1-1,1 0 1,0 0-1,-1 1 1,10-4-1,-13 6-70,0 0 0,-1 0 0,1 0 0,0 0 0,0 0-1,-1 0 1,1 0 0,0 0 0,0 0 0,0 0 0,-1 0 0,1 0 0,0 1 0,0-1-1,-1 0 1,1 1 0,0-1 0,-1 1 0,1-1 0,0 0 0,-1 1 0,2 1 0,-1 0 7,1 0 1,-1 0 0,0 0-1,0 0 1,0 0 0,0 1-1,-1-1 1,1 0 0,0 1-1,-1-1 1,1 3 0,3 50 220,-2 85 0,-3-69-200,-11 446-1086,12-514 1166,3 27-2046,-3-29 1833,0-1-1,0 1 1,0-1 0,0 0 0,1 1-1,-1-1 1,0 1 0,0-1 0,0 0-1,1 1 1,-1-1 0,0 0 0,1 1 0,-1-1-1,0 0 1,0 1 0,1-1 0,-1 0-1,1 0 1,-1 1 0,0-1 0,1 0-1,0 0-2,0 0 0,-1 0-1,1 0 1,0 0 0,-1 0-1,1-1 1,-1 1-1,1 0 1,0 0 0,-1-1-1,1 1 1,-1 0-1,1-1 1,0 1 0,-1-1-1,1 1 1,-1 0 0,1-1-1,0 0 1,10-12-922,1-6-223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01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12451,'13'0'514,"0"1"0,-1-1 0,1 2 1,0 0-1,0 1 0,-1 0 1,19 7-1,-23-6-159,-1 0 0,0 0 0,0 1 0,0-1 1,0 1-1,-1 1 0,0 0 0,0-1 0,-1 2 0,0-1 1,0 1-1,8 13 0,-3 0 151,-1 0 0,-1 1 0,-2 0 0,1 0 0,4 35 0,2 6 201,-12-59-679,0 0 0,0 1 0,0-1-1,0 0 1,1 0 0,-1 0 0,1 0-1,0-1 1,0 1 0,0 0 0,0-1-1,0 1 1,1-1 0,3 4 0,-1-3-139,0-1 1,-1 1-1,1-1 1,0 0 0,1 0-1,-1-1 1,0 1-1,7 0 1,-7-1-54,0 0 0,0 0 0,0 0 0,1 1 0,-1 0 0,0 0 0,-1 0 0,1 0 1,0 1-1,-1 0 0,8 6 0,3 7-476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30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858 1 11851,'5'4'1101,"-3"-1"-450,1-1 0,-1 0-1,0 1 1,0 0 0,1 0 0,2 5-1,-5-7-552,0 0 0,1 0 0,-1 0 0,0 0 0,0 0 0,0 0 0,0 0-1,0 0 1,0 0 0,0 0 0,0 0 0,0 0 0,0 0 0,0 0 0,-1 0 0,1-1 0,0 1 0,-1 0-1,1 0 1,-1 0 0,1 0 0,-1 0 0,1 0 0,-1-1 0,0 1 0,1 0 0,-1 0 0,0-1-1,-1 2 1,-14 11 367,-1-1 0,0 0 0,-1-1 0,-22 10 0,-80 31 465,117-51-904,-40 15 262,-2-2 0,-74 13 0,-94 1 85,70-11-199,116-14-179,-19 3-347,40-2-907,11-1 329,16 1-215,-15-4 865,64 16-1105,-26-4 545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4:30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610 12 17412,'-1'-6'1256,"-6"1"-856,-8 7-120,-14 4 496,-8 0-208,-11 2 9,-4-1 7,-4 0-24,-2 0-80,3 0-144,1-1-40,7 1-200,3 3-136,9 1-592,4 5-400,12 0 840,2 3-160,12-2-137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0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40 19444,'0'-2'-71,"-1"1"-1,1-1 0,-1 1 1,1-1-1,0 1 0,0 0 1,0-1-1,0 1 1,0-1-1,0 1 0,0-1 1,0 1-1,1-1 0,-1 1 1,0-1-1,1 1 1,-1 0-1,1-1 0,0 1 1,-1 0-1,1-1 1,0 1-1,0 0 0,1-1 1,-1 0-123,-1 2 205,1 0 1,-1 0 0,0 0-1,0 0 1,0 0-1,0 0 1,0 1 0,0-1-1,0 0 1,0 0-1,0 0 1,0 0 0,1 0-1,-1 0 1,0 0-1,0 0 1,0 0 0,0 1-1,0-1 1,1 0 0,-1 0-1,0 0 1,0 0-1,0 0 1,0 0 0,0 0-1,1 0 1,-1 0-1,0 0 1,0 0 0,0 0-1,0 0 1,0 0-1,1 0 1,-1 0 0,0 0-1,0 0 1,0-1-1,0 1 1,0 0 0,0 0-1,1 0 1,-1 0 0,0 0-1,0 0 1,0 0-1,0 0 1,0 0 0,0-1-1,0 1 1,1 0-1,-1 0 1,0 0 0,0 0-1,0 0 1,0 0-1,0-1 1,0 1 0,0 0-1,0 0 1,3 19 843,-1 0 1,-1 1-1,-2 28 1,1-14-264,1 200 1639,-5 323-1321,-1-487-2900,16-105-973,3 0 1893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0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441 16 18796,'-21'-10'1360,"-13"4"-992,-14 12-144,-8 4 409,-3 0-337,-2 6 0,3-2-120,12 2-624,8-5-393,20-5-1623,16-5 2080,8-8-376,26-10-289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0.7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15739,'5'-20'2233,"1"20"-1081,-2 14-408,0 28 1713,1 12-721,-4 15-544,0 10-135,-1 13-505,0 10-144,-1 3-136,-2-3-136,0-22-352,2-8-256,-3-22-849,1-10-367,2-36 1280,1-12-312,1-25-248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3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28 11450,'-1'-5'-219,"-2"-13"1080,2 17-813,1 1-1,0 0 1,-1-1-1,1 1 1,0 0 0,-1-1-1,1 1 1,-1 0-1,1 0 1,-1 0-1,1-1 1,0 1-1,-1 0 1,1 0 0,-1 0-1,1 0 1,-1 0-1,1 0 1,-1 0-1,1 0 1,-1 0-1,1 0 1,-1 0 0,1 0-1,0 0 1,-1 1-1,1-1 1,-1 0-1,1 0 1,-1 0 0,1 1-1,0-1 1,-1 0-1,1 0 1,-1 1-1,1-1 1,0 0-1,-1 1 1,-29 19 1578,0 2 0,2 0 0,-49 51 0,73-68-1487,0 0 0,0 0 0,0 0 0,1 1 0,-1-1 0,1 1 0,-3 10 0,5-13-90,0-1 0,1 1-1,-1 0 1,1-1 0,0 1 0,0 0 0,0-1 0,0 1 0,0 0 0,0 0-1,1-1 1,-1 1 0,1-1 0,0 1 0,0 0 0,0-1 0,0 0 0,0 1 0,1-1-1,-1 0 1,3 3 0,6 6-9,1-1-1,0 0 0,1-1 1,0-1-1,0 0 0,21 10 1,20 14-1492,-9-1 690,-28-21 250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3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60 13115,'0'0'49,"0"0"0,0 0 1,0-1-1,0 1 1,0 0-1,0 0 0,0-1 1,0 1-1,0 0 0,0 0 1,0-1-1,0 1 0,0 0 1,0 0-1,0-1 0,0 1 1,0 0-1,0 0 0,0 0 1,0-1-1,-1 1 0,1 0 1,0 0-1,0 0 0,0-1 1,0 1-1,-1 0 0,1 0 1,0 0-1,0 0 0,0-1 1,-1 1-1,1 0 0,0 0 1,0 0-1,0 0 0,-1 0 1,1 0-1,0 0 0,0 0 1,-1 0-1,1 0 0,0 0 1,0 0-1,-1 0 1,1 0-1,-6 13 1736,-2 24 391,8-25-1910,-1-1 0,2 0 1,-1 1-1,1-1 0,1 0 0,0 0 1,1 0-1,8 21 0,-10-28-210,1 0 1,-1-1-1,1 1 0,0-1 0,1 0 0,-1 1 0,0-1 0,1 0 0,0 0 0,0 0 0,0-1 1,0 1-1,0-1 0,0 0 0,1 0 0,-1 0 0,1 0 0,-1 0 0,1-1 0,0 0 1,0 1-1,-1-1 0,1-1 0,0 1 0,0-1 0,0 1 0,0-1 0,7-1 0,-7 1-27,1-1 0,-1 0-1,0 0 1,0 0-1,-1-1 1,1 1-1,0-1 1,0 0 0,-1 0-1,1 0 1,-1 0-1,1-1 1,-1 0 0,0 1-1,0-1 1,0 0-1,-1 0 1,1-1-1,-1 1 1,0-1 0,1 1-1,-2-1 1,1 1-1,0-1 1,1-4 0,-1 2-57,-1 0 1,1 0 0,-1 0 0,-1 0 0,1 0 0,-1-1-1,0 1 1,0 0 0,0 0 0,-1 0 0,0 0 0,0 0-1,-1 0 1,0 0 0,0 0 0,-3-7 0,-2 3-527,0 0 0,0 0 0,-1 1 0,0-1 0,-1 2 0,0-1 0,0 1 0,-1 1 0,-14-10 0,24 17 441,-1 0-1,1 0 1,0 0 0,0 0-1,-1 0 1,1 0 0,0 0 0,0 0-1,-1 0 1,1 0 0,0-1 0,0 1-1,0 0 1,-1 0 0,1 0-1,0 0 1,0-1 0,0 1 0,-1 0-1,1 0 1,0 0 0,0-1-1,0 1 1,0 0 0,0 0 0,0-1-1,-1 1 1,1 0 0,0 0 0,0-1-1,0 1 1,0 0 0,0 0-1,0-1 1,0 1 0,0 0 0,0-1-1,0 1 1,12-2-1612,20 5 1166,-31-3 467,5 1 37,19 2 773,0 1-1,0 1 0,43 16 1,-61-18-400,0 0-1,-1 0 1,1 0 0,-1 1 0,0 0 0,0 1-1,-1-1 1,1 1 0,-1 0 0,0 0 0,-1 1-1,1-1 1,-1 1 0,0 0 0,0 1 0,-1-1-1,1 0 1,2 10 0,-2 0 210,0 1 0,-1 0 0,-1 0 0,0 22 1,-2-25-307,1 1 1,1 0-1,0-1 1,1 1-1,0-1 1,8 21-1,-3-19-282,1-2 0,1 1 1,0-1-1,21 23 0,-19-23-248,0 0 0,0 1 0,16 29 0,-11-5-117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73 11330,'0'-6'401,"0"0"0,0 0 0,0 0 0,-1 0 0,0 0-1,0 0 1,-3-7 0,4 12-302,-1 0 1,1 0-1,-1 0 1,1 0-1,-1 0 1,0 0-1,0 0 1,1 0-1,-1 0 1,0 0-1,0 0 1,0 0-1,0 0 1,0 1-1,0-1 1,0 0-1,-2 0 0,2 1-5,-1-1 0,1 1-1,-1 0 1,1 0-1,-1 0 1,1 0-1,-1 0 1,1 1 0,-1-1-1,1 0 1,0 1-1,-1-1 1,1 1-1,-1-1 1,1 1-1,0 0 1,0 0 0,-3 1-1,-2 2 115,1 1 0,-1 0 1,1 0-1,0 1 0,0 0 0,1 0 0,-1 0 0,1 0 0,1 1 0,-1-1 1,-2 8-1,-1 4 326,0 1 0,-8 39 0,11-40-214,1 0-1,1 0 1,1 1 0,0-1 0,2 0 0,4 34-1,-4-46-298,0 1 0,1-1-1,0 1 1,0-1 0,0 0-1,1 0 1,0 0 0,0 0-1,1-1 1,0 1 0,0-1-1,0 0 1,0 0 0,1 0-1,0-1 1,0 1 0,0-1-1,0-1 1,1 1 0,0-1-1,0 1 1,7 1 0,-2-1-765,0-1 0,1 0 0,-1-1 0,1 0 1,0-1-1,0-1 0,17 0 0,-7-1-452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5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16604,'5'12'1696,"8"17"-968,0 6-280,-2 9 928,-3 4-383,1 5-297,-2 1-136,-3-5-264,2-5-160,-2-16-496,0-3-216,6-14-552,1-8-1433,5-6 2057,1-9-392,4-11-337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1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11 12499,'5'-11'2824,"-13"22"-1019,-16 25-177,15-14-1145,1 0-1,1 0 1,1 0-1,-4 35 1,5-17 61,0 72 1,6-86-405,0-1-1,2 0 1,0 0 0,2 0-1,10 31 1,-12-48-100,0 0-1,0-1 1,0 1 0,1-1-1,0 0 1,0 0 0,1 0-1,0-1 1,0 1 0,1-1-1,0 0 1,0-1 0,0 0-1,0 0 1,1 0 0,0 0-1,0-1 1,0 0 0,1-1-1,8 3 1,-7-3-9,-1-1 0,1 0 0,0-1 0,0 0 0,-1-1 0,1 1 0,0-2 1,0 1-1,0-1 0,0-1 0,-1 1 0,1-2 0,-1 1 0,1-1 0,-1 0 0,0-1 0,0 0 0,0 0 0,0-1 0,-1 0 0,9-7 0,-5 2-20,-1 0 1,0 0-1,-1-1 0,0 0 0,-1-1 0,0 0 0,-1 0 0,0-1 1,-1 0-1,-1 0 0,0 0 0,5-23 0,-5 13-5,-1 0 0,-1-1 0,-2 1-1,0-1 1,-2 0 0,-5-43 0,4 53-37,-1 1 1,0-1-1,-1 1 1,-1 0-1,1 0 1,-2 0-1,0 1 1,-1 0-1,0 0 1,0 1-1,-2-1 1,-18-19-1,22 26-125,-1 1-1,0-1 0,-1 1 1,1 0-1,-1 1 0,0-1 1,1 2-1,-1-1 0,-1 1 1,1 0-1,0 0 0,-1 0 1,1 1-1,0 1 0,-1-1 1,-8 1-1,0 2-397,1 0 0,0 0-1,-1 1 1,1 1 0,0 1 0,-23 10-1,12-2-603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5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205 242 14099,'-2'-5'1504,"-9"12"-816,-6 5-279,-7 0 1479,-1 2-936,-6 3-664,0-1-104,4-4-416,3-3-360,16-6-1144,4-6 1472,12-18-280,9-9-217</inkml:trace>
  <inkml:trace contextRef="#ctx0" brushRef="#br0" timeOffset="1">179 1 12555,'3'0'2008,"-1"7"-1008,-2 18-312,0 8 1865,0 14-1273,0 6-231,0 6-313,0 1-144,2-1-464,1-1-336,3-14-656,-1-8-345,2-13 921,-1-8-240,1-9-224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5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15763,'4'5'253,"0"-1"0,-1 1 0,0 0 0,0 0 0,0 0 0,0 0 0,-1 0 0,0 1 0,0-1 0,0 1 0,-1 0-1,1 8 1,5 12 907,-1-8-523,0 0 0,1-1 1,11 19-1,-16-31-526,1 0-1,1-1 1,-1 1 0,0-1 0,1 0-1,0 0 1,0 0 0,1 0 0,-1-1-1,1 1 1,-1-1 0,1 0 0,0-1-1,0 1 1,6 1 0,19 2 304,-22-4-288,1-1 0,-1 1-1,12 5 1,-18-6-127,0 0-1,0 0 1,0 0-1,0 0 1,0 0 0,0 1-1,0-1 1,0 1-1,0 0 1,-1-1 0,1 1-1,-1 0 1,1 0-1,-1 0 1,0 0 0,0 0-1,1 3 1,3 11-269,-2 0 1,0 1-1,-1-1 1,0 1 0,-1 22-1,3 36-115,7-11-71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6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111 816 13771,'-26'-218'6921,"18"-109"-3988,10 288-2645,8-51 0,-9 79-231,2 0 0,-1 0 1,2 0-1,-1 1 1,1-1-1,1 1 0,0 0 1,0 0-1,9-10 1,-13 17-42,1 1-1,0 0 1,0 0 0,0 1 0,0-1 0,0 0 0,0 1 0,0-1 0,0 1 0,1 0-1,-1-1 1,0 1 0,1 0 0,-1 1 0,1-1 0,0 0 0,-1 1 0,1-1 0,0 1-1,-1 0 1,1 0 0,0 0 0,-1 0 0,1 1 0,-1-1 0,1 0 0,0 1 0,-1 0-1,1 0 1,-1 0 0,1 0 0,-1 0 0,0 0 0,1 1 0,-1-1 0,0 1 0,0 0 0,0-1-1,0 1 1,0 0 0,-1 0 0,1 0 0,0 0 0,-1 1 0,0-1 0,1 0 0,-1 1-1,0-1 1,0 1 0,0-1 0,-1 1 0,1-1 0,0 1 0,-1-1 0,0 1 0,0 0-1,0-1 1,0 1 0,-1 5 0,0 1-8,-1-1 1,-1 1-1,0-1 0,0 1 0,0-1 1,-1 0-1,0 0 0,-1 0 1,0-1-1,0 0 0,-1 0 0,0 0 1,-13 12-1,5-6-414,-2-1 1,0 0 0,0-1-1,-1 0 1,-23 10 0,36-20 296,0 1 1,0 0 0,0-1-1,0 0 1,-1 0 0,1 0-1,0 0 1,-5-1 0,-5-1-500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7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27 10794,'-2'-3'403,"-1"0"0,0 1 0,0 0 0,1 0 0,-1 0 0,0 0 0,-1 0 0,1 1 0,0-1-1,0 1 1,-1 0 0,1 0 0,-1 0 0,-5-1 0,6 2-271,1 0 1,0 1-1,-1-1 1,1 0-1,0 1 1,-1 0-1,1-1 1,0 1-1,0 0 1,-1 0-1,1 0 1,0 0-1,0 1 1,0-1-1,0 0 1,1 1-1,-1 0 1,0-1-1,0 1 1,1 0-1,0 0 1,-1 0-1,-1 3 1,-1 2 20,1 0 0,0 1 0,0-1 0,1 1 1,-1 0-1,2 0 0,-1 0 0,1 0 0,0 0 1,1 0-1,0 0 0,0 0 0,1 0 0,0 0 1,0 0-1,1 0 0,0 0 0,0 0 0,1-1 1,0 1-1,0-1 0,1 0 0,0 0 0,8 11 1,-7-11-286,0 0 0,0 0 0,0-1 0,1 0-1,0 0 1,0-1 0,1 1 0,0-1 0,-1-1 0,2 1 0,-1-1 0,0-1 0,1 1 0,0-1 0,-1 0 0,1-1 0,1 0 0,-1 0 0,0-1 0,0 0 0,1 0 0,-1-1 0,0 0 0,9-2 0,1-3-475,-4-3-209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7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17220,'6'13'1496,"-6"11"-976,1 4-160,1 11 736,-1 5-359,0 4-177,1 0-72,-1-3-176,1-4-144,0-12-488,1-5-352,6-13-1073,-4-4 1465,5-7-280,3-1-200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8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223 310 17084,'-27'-4'1272,"1"8"-1000,0 0-112,-5 5 368,-2-1-272,5 2-120,4 0-184,7-4-680,8-2-400,7-10 912,5-8-208,11-15-208</inkml:trace>
  <inkml:trace contextRef="#ctx0" brushRef="#br0" timeOffset="1">165 9 14979,'4'-9'1785,"-4"18"-913,1 8-312,-1 17 1208,-1 9-447,0 11-465,-1 3-200,1 8-256,-1 1-176,2-7-568,0-5-320,5-16-616,0-8-817,11-15 1593,5-5-360,3-10-360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8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13059,'-3'68'3190,"0"-42"-2019,2 1-1,4 43 1,-2-63-1003,0 0 0,0 0 1,1 0-1,0 0 1,0 0-1,1 0 1,-1-1-1,2 1 1,-1-1-1,1 0 1,0 0-1,0 0 1,0-1-1,9 9 0,-7-10-23,-1-1 0,1 1-1,0-1 1,-1 0 0,2-1-1,-1 1 1,0-1 0,0-1-1,1 1 1,-1-1 0,1 0-1,11 0 1,1 2 238,-18-3-364,0 0 1,0 1 0,0-1-1,0 0 1,1 1-1,-1-1 1,0 1 0,0 0-1,0-1 1,0 1 0,0 0-1,0 0 1,0 0 0,-1-1-1,1 1 1,0 0-1,0 0 1,-1 0 0,1 0-1,0 0 1,-1 1 0,1-1-1,-1 0 1,0 0 0,1 0-1,-1 0 1,0 1 0,0-1-1,1 2 1,-1 5-65,1-1-1,-1 1 1,-2 12-1,1-13-25,-25 167-3510,14-111 2690,8-31-72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58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11 15851,'-23'-8'1289,"-7"5"-905,0 6-160,-9 4 880,-5 0-624,-1 3-344,2 1-192,5 5-504,8-1-216,13 3 624,6 1-152,14-1-136</inkml:trace>
  <inkml:trace contextRef="#ctx0" brushRef="#br0" timeOffset="1">296 206 12731,'8'2'1480,"-9"1"-992,-23 1-240,-7 2 1521,-13 1-1297,-1 1-344,-1 4-576,-2-2 448,13 1-72,5 3-48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0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0 495 16396,'76'-113'3067,"70"-113"102,-81 120-1940,-58 96-1069,-6 6-93,1 1-1,0 0 1,0 0 0,0 0-1,0 0 1,0 0 0,1 0-1,0 1 1,-1-1 0,1 1 0,5-4-1,-8 6-58,1 0 0,-1 0 0,0 0-1,0-1 1,0 1 0,1 0 0,-1 0-1,0 0 1,0 0 0,1 0 0,-1 0-1,0 0 1,0 0 0,1 0 0,-1 0-1,0 0 1,0 0 0,1 0 0,-1 0-1,0 0 1,0 0 0,1 0 0,-1 0-1,0 1 1,0-1 0,1 0 0,-1 0 0,0 0-1,0 0 1,0 0 0,1 1 0,-1-1-1,0 0 1,0 0 0,0 0 0,0 1-1,0-1 1,1 0 0,-1 0 0,0 1-1,0-1 1,0 0 0,0 0 0,0 0-1,0 1 1,0-1 0,0 0 0,0 1-1,2 12 111,-1 1 0,-1 0 0,0-1 0,-1 1 0,0 0-1,-6 21 1,2-2 10,-49 307 192,12-84-1299,41-252 901,0 3-301,0-1 0,0 1 1,1-1-1,0 1 1,1 7-1,-1-14 358,0 0 0,0 0 0,0 0 0,0 0 0,0-1 0,0 1-1,1 0 1,-1 0 0,0 0 0,0 0 0,0 0 0,0 0 0,1 0 0,-1-1 0,0 1 0,0 0 0,0 0 0,0 0 0,1 0 0,-1 0-1,0 0 1,0 0 0,0 0 0,1 0 0,-1 0 0,0 0 0,0 0 0,0 0 0,1 0 0,-1 0 0,0 0 0,0 0 0,0 1 0,1-1-1,-1 0 1,0 0 0,0 0 0,0 0 0,0 0 0,0 0 0,1 0 0,-1 1 0,0-1 0,0 0 0,0 0 0,0 0 0,0 0 0,0 1-1,1-1 1,-1 0 0,0 0 0,0 0 0,0 0 0,0 1 0,0-1 0,0 0 0,0 0 0,0 0 0,0 1 0,7-10-832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0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16460,'17'-2'1360,"1"2"-1264,-4 0-552,-4-1 0,1-5 328,2-1-160,5 0-113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2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2 17796,'1'-2'1472,"-4"5"-1024,-10-2-144,-13 2 632,-4-3-399,-6 2-113,-2-1 32,2 3-240,1 1-280,4-1-544,4 4-313,15 1-1591,8-2 2096,8-7-408,8 0-353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1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15675,'19'-15'-978,"-8"5"994,2 1 1,-1 0 0,1 1 0,24-11-1,-19 11 755,1 0 0,0 2-1,0 0 1,1 2 0,38-5-1,-57 9-670,1 0 0,-1 0 0,1 0 0,0 0 0,-1 0 0,1 0 0,-1 0 0,1 1 0,0-1 0,-1 1 0,1-1 0,-1 1 0,1 0 0,-1-1 0,0 1 0,1 0 0,-1 0 0,0 0 0,1 0 0,-1 0 0,0 0 0,0 0 0,2 3 1,-2-1 19,1 1 1,-1-1 0,0 0-1,0 0 1,0 1 0,0-1 0,-1 1-1,1-1 1,-1 0 0,0 7-1,-2 9 101,0-1-1,-2 0 1,-7 25 0,9-35-171,-8 30 51,-2 4 102,-12 76 0,22-105-156,1 0-1,1 0 0,0 0 0,0-1 1,2 1-1,-1 0 0,2 0 1,0-1-1,0 1 0,8 17 0,-1-9-10,-3-8 15,-1 0 0,0 0-1,-1 1 1,5 24 0,-9-36-65,-1 1-1,1-1 1,-1 1-1,0-1 1,0 1 0,0-1-1,0 1 1,0-1-1,-1 1 1,1-1 0,-1 0-1,0 1 1,1-1-1,-1 1 1,0-1 0,0 0-1,-1 0 1,1 0-1,0 1 1,-1-1 0,1 0-1,-1-1 1,0 1-1,0 0 1,1 0 0,-1-1-1,0 1 1,-1-1-1,1 0 1,0 0 0,0 1-1,0-1 1,-4 1-1,2-1-165,1 0-1,-1 0 0,0-1 0,1 1 0,-1-1 0,0 0 1,0 0-1,1 0 0,-1 0 0,0-1 0,0 1 0,1-1 1,-1 0-1,0 0 0,1 0 0,-1-1 0,1 1 1,0-1-1,-1 0 0,1 0 0,0 0 0,0 0 0,0-1 1,0 1-1,1-1 0,-1 0 0,1 0 0,-4-4 1,-4-11-894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1.5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16 7386,'8'-15'11917,"-8"15"-11599,0 0 0,1 0 0,0 0 0,-17 24 161,1 10-248,2 1 0,1 0 0,2 1 0,-9 57 0,14-71-67,2 1 0,0-1 0,2 1 0,1 25 0,1-40-88,0 0 1,0 0 0,0 0-1,1 0 1,1-1 0,-1 1-1,1 0 1,1-1 0,-1 0-1,1 0 1,0 0 0,1 0-1,0 0 1,10 10 0,-5-8 3,-1-1 1,1 0-1,1 0 1,0-1-1,0-1 1,0 0-1,24 10 1,-30-15-234,0 1 0,0 0 1,0-1-1,0 0 0,1-1 0,-1 1 1,0-1-1,0 0 0,1 0 0,-1 0 1,0-1-1,0 0 0,0 0 1,0 0-1,1 0 0,-2-1 0,1 0 1,0 0-1,0-1 0,-1 1 0,1-1 1,4-3-1,36-37-1181,-21 18 426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1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 12355,'-10'35'1824,"0"7"-968,2 9-320,-2 2 1745,-2 9-1529,0 3-128,0 0-16,0-3-216,5-7-592,3-3-368,3-11 488,-1-6-120,9-13-48</inkml:trace>
  <inkml:trace contextRef="#ctx0" brushRef="#br0" timeOffset="1">241 557 14051,'15'1'928,"0"-1"-656,-1-3-1672,1-4 1496,1 2-184,-2-4-176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2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0 388 16564,'149'-213'4707,"-74"101"-3297,-73 110-1375,4-8 149,1 0 0,0 1-1,0 1 1,11-11-1,-17 19-171,-1 0 0,0-1 0,1 1 0,-1-1 0,0 1 0,1 0 0,-1-1 0,1 1 0,-1 0 0,1 0 0,-1-1 0,1 1 0,-1 0 0,1 0 0,-1 0 0,1 0 0,-1 0 0,1-1 0,-1 1 0,1 0 0,-1 0 0,1 0 0,-1 0 0,1 1 0,-1-1 0,1 0 0,-1 0 0,1 0 0,-1 0 0,1 0 0,-1 1 0,1-1 0,-1 0 0,1 0 0,-1 1 0,1-1 0,-1 0 0,0 1 0,1-1 0,-1 1 0,0-1 0,1 0 0,-1 1 0,0-1 0,1 1 0,-1-1 0,0 1 0,0-1 0,0 1 0,1-1 0,-1 1 0,0-1 0,0 1 0,0-1 0,0 1 0,0 0 0,4 39 340,-4-35-301,-2 85 319,-26 174 1,1-48-2545,27-216 2173,0 5-414,-1 0 0,1 1 0,0-1 0,0 0 0,1 0 0,0 6 1,0-11 338,-1 1 1,0 0 0,1 0 0,-1 0-1,0-1 1,1 1 0,-1 0 0,1-1-1,0 1 1,-1 0 0,1-1-1,0 1 1,-1-1 0,1 1 0,0-1-1,-1 1 1,1-1 0,0 1 0,0-1-1,0 0 1,-1 1 0,1-1 0,0 0-1,0 0 1,0 0 0,0 0 0,0 0-1,-1 0 1,1 0 0,0 0 0,0 0-1,0 0 1,0 0 0,0 0 0,-1 0-1,1-1 1,0 1 0,0 0 0,0-1-1,0 0 1,23-8-1283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3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13507,'1'27'1786,"1"0"1,8 38 0,-1-25-764,2-1 1,22 53 0,-30-83-874,1-1-1,0 1 1,1-1 0,-1 0-1,2 0 1,-1-1-1,1 0 1,10 10 0,-13-15-102,0 1-1,0-1 1,0 0 0,0 0 0,1 0-1,-1 0 1,1-1 0,-1 1 0,1-1 0,0 0-1,-1 0 1,1-1 0,0 1 0,0-1 0,0 1-1,-1-1 1,1 0 0,0-1 0,0 1 0,0-1-1,0 1 1,6-3 0,-2 0-19,0-1-1,0 1 1,-1-1 0,1-1-1,-1 1 1,0-1 0,0 0-1,0-1 1,-1 0 0,0 0-1,0 0 1,0-1 0,-1 0-1,0 0 1,0 0 0,-1-1-1,0 1 1,0-1 0,-1 0-1,0 0 1,0-1 0,2-12 0,-2 6-37,-1 0 0,0 1 0,-1-1 0,-1 0 1,0 1-1,-1-1 0,-1 0 0,0 1 1,-1-1-1,-1 1 0,0 0 0,-9-22 1,5 19-201,-2 0 0,0 0 0,0 1 0,-2 0 1,-16-18-1,20 25-18,-1 1 0,1 0 0,-1 1 0,-1 0 0,1 0 0,-1 1 0,0 0 0,-1 1 0,1 0 0,-13-3 0,1 3-492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3.4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23 14907,'-7'-14'1625,"-5"5"-1145,-5 9-264,-6 2 2272,-11-2-2544,-1 1-384,-3 0-648,0 2 944,10 3-128,11-2-104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3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12595,'7'0'365,"-1"0"1,0 1 0,0 0 0,0 0-1,0 0 1,0 0 0,0 1 0,0 0-1,0 0 1,0 1 0,-1 0-1,1 0 1,-1 0 0,0 1 0,6 4-1,-5-2-34,0 0 0,-1 1 0,0-1 0,0 1 0,-1 0 0,0 1 0,0-1 0,0 1 0,-1-1 0,4 17 0,35 162 1179,-13-53-1127,-27-125-360,-1-1 0,0 1 0,0 0 0,0-1 0,-1 1 0,0 0 0,0 0 0,-3 13 0,2-19-51,1 0-1,-1 0 1,0 0 0,0 0-1,0 0 1,0 0 0,0 0 0,0 0-1,0 0 1,-1-1 0,1 1-1,-1 0 1,1-1 0,-1 1 0,0-1-1,0 0 1,1 1 0,-1-1-1,0 0 1,0 0 0,0 0 0,0-1-1,0 1 1,0 0 0,-1-1 0,1 1-1,0-1 1,0 0 0,0 0-1,-1 1 1,1-2 0,0 1 0,0 0-1,-3-1 1,-14-2-314,0-1-1,0-1 1,-22-8-1,14 2-87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0 752 14267,'10'-28'741,"1"-1"-1,1 1 1,1 1-1,2 0 1,26-36 0,-13 26 615,-27 35-1225,1 0 0,1 0 0,-1 1 0,0-1 1,0 0-1,1 1 0,-1-1 0,1 1 0,-1 0 1,1-1-1,-1 1 0,1 1 0,4-2 0,-6 2-83,0 0-1,0 0 0,0 0 0,0 0 0,0 0 0,0 0 0,0 0 1,0 0-1,0 1 0,0-1 0,0 0 0,0 1 0,0-1 0,0 0 1,0 1-1,0 0 0,-1-1 0,1 1 0,0-1 0,0 1 1,-1 0-1,2 0 0,-1 2 26,1-1 0,-1 0 1,0 1-1,1-1 0,-1 0 0,0 1 1,-1 0-1,2 2 0,0 7 140,0-1 0,-1 22-1,-1-33-210,1 20 44,-1-1 0,-1 1 1,0-1-1,-2 0 1,-6 27-1,2-32-92,4-24-33,5-26-29,2 8-3,12-44 0,-12 59 108,0 0-1,1 1 1,1-1-1,-1 1 1,12-17-1,-16 27 13,1 0 0,-1 1 0,0-1 0,1 0 0,-1 1 0,1-1 0,-1 1 0,1-1 0,0 1 0,0 0 0,0-1 0,0 1 0,0 0 0,0 0 0,0 1 0,4-2 0,-5 2 1,0 0-1,1 0 0,-1 0 0,1 0 0,-1 0 0,1 1 0,-1-1 0,0 0 0,1 1 1,-1 0-1,1-1 0,-1 1 0,0 0 0,0-1 0,1 1 0,-1 0 0,0 0 0,0 0 1,1 1-1,3 4 29,-1 0 1,1 1-1,-1-1 1,0 1 0,-1 0-1,0 0 1,5 13-1,0 9 37,8 52 0,-12-71-74,2-14-3,6-18-12,-10 18 7,6-13-10,-1 2 12,0 0 0,1 0-1,1 1 1,0 0 0,15-17 0,-21 28 4,0 0 0,0 0 0,1 0 1,-1 1-1,1-1 0,0 1 0,-1 0 0,1 0 0,0 0 0,1 0 0,-1 1 0,0 0 0,0-1 0,1 2 0,-1-1 0,0 0 1,1 1-1,-1 0 0,1 0 0,-1 0 0,0 1 0,1-1 0,-1 1 0,0 0 0,7 3 0,6 2-6,-1 2 0,0 0 0,-1 0 0,19 15 0,-23-14 1,1-1 0,0-1 0,0 0 0,1-1 0,0 0 0,0-1 0,0 0 0,14 3 0,-23-8 6,0 0 0,-1 0-1,1 0 1,0 0 0,0-1 0,0 1 0,-1-1 0,1 0 0,0 0-1,-1 0 1,1-1 0,-1 1 0,1-1 0,-1 0 0,1 0 0,-1 0-1,0 0 1,0-1 0,0 1 0,-1-1 0,1 0 0,0 1 0,-1-1-1,0-1 1,0 1 0,0 0 0,2-5 0,0 1-6,-1 1 1,0-1-1,-1 0 1,0 0-1,0 0 1,0 0-1,-1 0 1,0-1-1,0 1 1,-1 0-1,0-1 1,0 1-1,-2-9 1,-2 8-33,0 11 1,-2 11 0,6-5 36,0 0 1,1-1-1,0 1 1,0-1-1,1 1 1,0-1 0,0 0-1,1 0 1,0 0-1,1 0 1,0 0-1,0-1 1,0 0 0,1 1-1,9 9 1,-10-13 5,-1 0 0,1 0 1,0-1-1,0 0 1,0 0-1,1 0 0,-1 0 1,1-1-1,-1 1 0,1-1 1,0 0-1,5 1 0,-7-2-1,1-1 0,0 1 0,0-1 0,0 0 0,-1 0-1,1-1 1,0 1 0,0-1 0,-1 1 0,1-1 0,0 0 0,-1-1-1,1 1 1,-1-1 0,1 1 0,-1-1 0,6-5 0,-5 4-6,1-1 0,-1 0 0,-1 0 0,1 0 0,-1 0 0,1 0 0,-1-1 0,0 0 0,-1 0 0,1 0 0,-1 0 0,0 0 0,-1 0 0,1 0 0,-1-1 0,0 1 0,0 0 0,0-1 0,-1 1 0,0-1 0,0 1 0,-1-8 0,-1-1-9,0-1-1,-1 1 0,-1 0 1,0 0-1,-1 1 0,0 0 1,-10-19-1,7 18-19,-1 0-1,-17-20 1,22 29 18,1 1 1,-2 0-1,1 0 0,0 0 0,-1 0 0,1 1 0,-1-1 1,0 1-1,-1 1 0,-6-4 0,12 6 12,-1 0 0,1-1 0,0 1 0,-1 0 0,1 0 0,0 0 0,-1 0 0,1 0 0,0 0 0,-1-1 0,1 1 0,-1 0 0,1 0 0,0 0 0,-1 0 0,1 0 0,0 1 0,-1-1 0,1 0 0,0 0 0,-1 0 0,1 0 0,0 0 0,-1 0 0,1 1 0,0-1 0,-1 0 0,1 0 0,0 0 0,-1 1 0,1-1 0,0 0 0,0 0 0,-1 1 0,1-1 0,0 0 0,0 1 0,0-1 0,-1 0 0,1 1 0,0-1 0,0 0 0,0 1 0,0-1 0,0 0 0,0 1 0,0-1 0,0 1 0,0-1 0,0 0 0,0 1 0,0-1 0,0 0 0,0 1 1,0-1-1,0 0 0,0 1 0,0-1 0,0 1 0,1-1 0,7 22-4,-4-18 11,-1 0 0,1-1-1,0 1 1,0 0 0,0-1 0,1 0 0,-1 0 0,1 0 0,0-1-1,-1 0 1,1 0 0,0 0 0,0 0 0,1-1 0,-1 1 0,0-1 0,0-1-1,1 1 1,-1-1 0,0 0 0,1 0 0,-1-1 0,6 0 0,2-1 7,-1-1 0,0 1 1,0-2-1,0 0 1,0 0-1,-1-1 0,1-1 1,19-13-1,-15 8-5,-1-2-1,0 0 1,-1-1-1,0 0 1,-1-1-1,12-20 1,-17 25-9,-2-1 1,1-1-1,-1 1 0,-1-1 1,0 0-1,-1-1 0,0 1 1,-1-1-1,0 1 0,1-19 1,-5 6-26,1 25 26,0 0-1,0-1 1,0 1 0,0 0-1,0 0 1,0-1-1,0 1 1,0 0-1,0 0 1,0-1 0,0 1-1,0 0 1,0 0-1,0-1 1,0 1-1,0 0 1,-1 0-1,1 0 1,0-1 0,0 1-1,0 0 1,0 0-1,-1 0 1,1 0-1,0-1 1,0 1 0,0 0-1,-1 0 1,1 0-1,0 0 1,0 0-1,0 0 1,-1-1 0,1 1-1,0 0 1,0 0-1,-1 0 1,1 0-1,0 0 1,0 0 0,-1 0-1,1 0 1,0 0-1,-8 12-18,3 2 17,1 1 0,1 0 1,0 0-1,1 1 1,0 16-1,3 84-3,0-101 6,12 148 65,-9-138-53,1 0 1,1 0 0,2 0 0,13 30 0,-18-47-52,1-1 0,1 1 0,-1-1 0,1-1 0,0 1-1,1-1 1,0 0 0,0 0 0,0 0 0,13 8 0,-16-12-94,0 0 0,0 0 0,0-1 0,0 1 0,0-1 0,0 0 0,0 0 0,0 0 0,1 0 0,-1-1 0,0 0 0,1 1 0,-1-1 0,0 0 0,1 0 0,-1-1 0,0 1 0,1-1 0,-1 1 0,0-1 0,0 0 0,1-1 1,-1 1-1,0 0 0,0-1 0,0 0 0,-1 1 0,1-1 0,3-3 0,-2 1 15,-1 0 1,1 0 0,-1-1 0,0 1 0,0-1-1,0 1 1,-1-1 0,0 0 0,0 0 0,0 0-1,0 0 1,-1 0 0,0-1 0,1-7 0,4-46-1067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5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15347,'1'1'80,"0"0"-1,0-1 1,0 1-1,0 0 0,0-1 1,-1 1-1,1 0 1,0 0-1,-1 0 0,1 0 1,0 0-1,-1-1 1,1 1-1,-1 0 0,0 0 1,1 0-1,-1 1 1,0-1-1,1 0 0,-1 0 1,0 0-1,0 0 1,0 0-1,0 0 1,0 2-1,-2 35 244,2-34-146,-46 273 3494,20-136-2410,24-132-1186,-5 33 647,-4 72 1,11-112-689,-1 1 1,1 0-1,0 0 0,1 0 1,-1 0-1,0 0 0,1 0 1,0 0-1,-1 0 0,1-1 1,0 1-1,1 0 0,-1-1 1,0 1-1,1-1 0,-1 1 1,1-1-1,0 0 0,0 1 1,0-1-1,0 0 0,0 0 1,1 0-1,-1-1 0,0 1 1,1-1-1,-1 1 0,1-1 1,0 0-1,-1 0 0,1 0 1,0 0-1,0 0 0,0-1 1,5 1-1,56 8-431,0-3 0,106-5 0,-159-1 172,-4 0 83,9 0-684,0-1 0,19-3 0,-31 3 665,-1 1-1,1-1 1,-1 0 0,1 0 0,-1 0 0,0-1 0,1 1 0,-1-1 0,0 0 0,0 0 0,0 0 0,0 0 0,-1 0 0,1-1-1,0 1 1,2-4 0,5-14-1060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5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172 355 15907,'-7'-3'1217,"-4"9"-937,-6 4-120,-6-2 632,0-2-504,-3-3-472,2-3-240,5-7-1024,4-2-737,10-8 1729,3-4-384,7-4-336</inkml:trace>
  <inkml:trace contextRef="#ctx0" brushRef="#br0" timeOffset="1">154 103 12795,'32'-32'1960,"2"5"-584,-2 3-431,-3 12 1439,-6 5-511,-4 19-425,-4 15-152,-3 15-448,-4 7-208,-5 11-544,-3 3-336,0 7-936,-6 1-88,-1-14 936,2-9-240,5-13-200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2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14227,'15'-5'482,"0"0"0,0 1 0,1 1 1,0 1-1,17-1 0,-27 2-288,0 1 1,0 0-1,0 0 0,0 1 1,1 0-1,-1 0 0,0 0 1,0 1-1,-1 0 1,1 0-1,0 0 0,0 1 1,-1 0-1,0 0 0,10 7 1,-12-6-96,0 0 1,0 0-1,0 0 1,-1 0 0,0 0-1,1 0 1,-1 1-1,-1-1 1,1 1-1,-1 0 1,0-1 0,0 1-1,0 0 1,0 0-1,-1-1 1,0 1-1,0 5 1,-1 8 95,-1 0 0,-1-1 0,-6 23 0,-3 0 198,-25 55 1,23-64-109,1 1 1,-13 57-1,25-84-248,0-1 1,0 0-1,1 0 0,0 1 0,0-1 0,0 0 0,0 0 0,1 1 1,-1-1-1,1 0 0,0 0 0,1 0 0,-1 0 0,1 0 1,-1 0-1,1 0 0,0 0 0,1-1 0,-1 1 0,1-1 1,-1 0-1,1 1 0,0-1 0,0 0 0,5 3 0,7 3-30,0 0-1,0-1 0,0-1 0,1 0 1,19 5-1,-15-6-851,-1 2 0,18 9 0,-34-15 723,0-1-1,0 1 1,-1 0 0,1 0-1,-1 0 1,1 0-1,-1 1 1,0-1-1,3 4 1,-1 3-692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7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195 342 13619,'-2'-4'179,"-1"-1"0,0 1 1,0 0-1,0 0 0,0 0 0,-1 0 1,0 0-1,0 1 0,0-1 1,0 1-1,0 0 0,-5-2 0,6 4-75,0-1-1,1 1 1,-1 0-1,0 1 1,0-1-1,0 0 1,0 1-1,0 0 1,0-1-1,0 1 1,1 0-1,-1 0 1,0 1-1,0-1 1,0 1-1,0 0 1,0-1-1,0 1 1,1 0-1,-1 1 1,0-1-1,1 0 1,-4 3-1,0 1 82,1 0 0,-1 0-1,2 0 1,-1 0 0,0 1-1,1 0 1,0 0 0,0 0-1,1 1 1,0-1 0,0 1 0,1 0-1,-4 12 1,2-2 70,0 1 0,2 0 0,0 0 0,0 25 0,2-33-170,1 0 1,0 0-1,1-1 0,0 1 1,0-1-1,1 1 0,7 16 0,-9-24-71,0 1-1,0-1 0,1 1 0,-1-1 0,1 1 0,0-1 0,0 0 0,0 0 0,0 0 0,0 0 0,0 0 0,0 0 0,1 0 0,-1-1 0,0 1 0,1-1 0,0 0 1,-1 0-1,1 0 0,0 0 0,0 0 0,-1-1 0,1 1 0,0-1 0,0 1 0,0-1 0,0 0 0,0 0 0,-1-1 0,1 1 0,3-1 0,1-2 1,1 1 0,-1-1 0,-1-1 1,1 1-1,0-1 0,-1 0 0,0-1 0,0 0 0,0 0 0,-1 0 0,1 0 0,-1-1 0,7-10 0,4-7 36,0-1 0,13-30 0,-16 33 202,-12 21-247,-1 0 0,0 0-1,0 0 1,0 0-1,0 0 1,0 0 0,0 0-1,1 0 1,-1 0-1,0 0 1,0 0 0,0-1-1,0 1 1,0 0-1,0 0 1,1 0 0,-1 0-1,0 0 1,0 0-1,0 0 1,0 0 0,1 0-1,-1 1 1,0-1-1,0 0 1,0 0 0,0 0-1,0 0 1,0 0-1,1 0 1,-1 0 0,0 0-1,0 0 1,0 0-1,0 0 1,0 0 0,0 1-1,0-1 1,1 0-1,-1 0 1,0 0 0,3 14 88,-1 11 65,3 28 68,-4-49-211,0 0 0,0 0 0,0 0 0,0 0 0,1-1 0,-1 1 0,1 0 0,0-1 0,0 0 0,4 5 0,-6-7-13,1-1 0,0 1-1,0 0 1,0-1 0,0 1 0,0 0-1,-1-1 1,1 1 0,0-1-1,0 0 1,0 1 0,1-1 0,-1 0-1,0 1 1,0-1 0,0 0-1,0 0 1,0 0 0,0 0-1,0 0 1,0 0 0,0 0 0,0-1-1,0 1 1,0 0 0,1 0-1,-1-1 1,0 1 0,0-1 0,-1 1-1,1-1 1,0 1 0,0-1-1,0 0 1,0 1 0,0-1-1,-1 0 1,1 0 0,0 0 0,-1 1-1,2-3 1,4-4 7,-1 0-1,0 0 1,0-1-1,3-8 1,14-34 3,-1-2 0,-4 0 0,13-61 0,6-16 8,-35 124-16,1 0 1,-1 1-1,1-1 1,0 1-1,1-1 1,-1 1-1,4-4 1,-5 7-5,-1 0 1,1 0 0,0 1 0,0-1-1,-1 1 1,1-1 0,0 0 0,0 1-1,0 0 1,0-1 0,0 1-1,0-1 1,0 1 0,-1 0 0,1 0-1,0 0 1,0-1 0,0 1-1,0 0 1,0 0 0,0 0 0,0 0-1,0 1 1,0-1 0,0 0-1,0 0 1,0 1 0,0-1 0,0 0-1,0 1 1,0-1 0,0 1-1,-1-1 1,1 1 0,0-1 0,0 1-1,-1 0 1,1-1 0,0 1 0,-1 0-1,1 0 1,0 0 0,-1-1-1,1 0 1,-1 0 0,0 0 0,1 0-1,-1 0 1,0 0 0,1 0-1,-1 0 1,0 0 0,0 0 0,1-1-1,-1 1 1,0 0 0,0 0-1,1 0 1,-1-1 0,0 1-1,0 0 1,1 0 0,-1-1 0,0 1-1,0 0 1,0 0 0,0-1-1,1 1 1,-1 0 0,0 0 0,0-1-1,0 1 1,0 0 0,0-1-1,0 1 1,0 0 0,0-1 0,4-10 10,6-72 113,34 466 60,-31-277-150,-10-86-31,-2-11-8,1-1 1,-1 1-1,-1-1 0,0 1 1,0-1-1,0 1 0,-3 10 1,3-18 3,0 0 0,-1 0-1,1 0 1,0-1 0,-1 1 0,1 0 0,0-1 0,-1 1 0,1 0 0,-1-1 0,1 1 0,-1 0 0,1-1-1,-1 1 1,1-1 0,-1 1 0,0-1 0,1 1 0,-1-1 0,0 1 0,1-1 0,-1 0 0,0 1 0,0-1-1,1 0 1,-1 0 0,0 0 0,0 1 0,1-1 0,-1 0 0,0 0 0,0 0 0,0 0 0,0 0 0,-32-11-72,30 10 63,0 0 0,1-1 0,-1 1 0,0 1 0,0-1 0,1 0 0,-1 1 0,0-1 0,-5 1 0,8 0 9,0 0-1,-1 0 1,1 0 0,0 0-1,0 0 1,0 0 0,0 0-1,-1 0 1,1 0 0,0 0-1,0 0 1,0 0 0,0 1-1,-1-1 1,1 0 0,0 0-1,0 0 1,0 0-1,0 0 1,0 1 0,0-1-1,-1 0 1,1 0 0,0 0-1,0 0 1,0 1 0,0-1-1,0 0 1,0 0 0,0 0-1,0 0 1,0 1 0,0-1-1,0 0 1,0 0 0,0 0-1,0 1 1,0-1 0,0 0-1,0 0 1,0 1 0,6 8-14,12 5 21,-14-12-5,1 0 1,0 0 0,-1-1-1,1 0 1,0 0-1,0 0 1,0 0 0,0-1-1,0 1 1,0-2 0,0 1-1,0 0 1,0-1 0,0 0-1,0 0 1,0 0-1,0-1 1,0 0 0,-1 0-1,9-4 1,6-5 7,-1-1 0,0-1-1,25-23 1,-11 8 8,-29 26-6,0-1-1,1 1 0,-1-1 0,1 1 0,6-3 1,-10 5-10,1 0 1,-1 0 0,1 0 0,0 0 0,-1 0-1,1-1 1,0 1 0,-1 0 0,1 0-1,-1 1 1,1-1 0,0 0 0,-1 0 0,1 0-1,-1 0 1,1 0 0,0 1 0,-1-1-1,1 0 1,-1 1 0,1-1 0,-1 0 0,1 1-1,-1-1 1,1 0 0,-1 1 0,1-1-1,-1 1 1,0-1 0,1 1 0,-1-1 0,0 1-1,1-1 1,-1 1 0,0 0 0,0-1 0,1 1-1,-1-1 1,0 1 0,0 0 0,0-1-1,0 1 1,0-1 0,0 2 0,2 14 20,-1 1 0,0-1-1,-2 1 1,0 0 0,0-1 0,-7 26 0,10-59-83,0 2 40,0-1-1,1 1 1,0-1 0,1 1-1,10-22 1,-14 36 19,1 0-1,-1 0 1,1 0 0,-1 1 0,1-1-1,-1 0 1,1 0 0,0 0 0,-1 0-1,1 1 1,0-1 0,0 0 0,0 1-1,0-1 1,0 1 0,-1-1 0,1 1-1,0-1 1,0 1 0,2-1 0,-2 1 0,0 1 1,-1-1 0,1 0-1,0 0 1,0 0 0,0 1-1,0-1 1,-1 0 0,1 1-1,0-1 1,0 1 0,-1-1-1,1 1 1,0-1 0,-1 1-1,1 0 1,0-1 0,-1 1-1,1 0 1,4 6-4,-1 0 1,-1-1-1,1 1 1,2 10-1,-3-10 2,9 24-41,-9-20 35,1-1 0,0 0 0,0 0-1,1-1 1,10 15 0,-15-23 9,1-1 0,0 1 0,-1 0-1,1-1 1,0 1 0,-1-1 0,1 0 0,0 1 0,-1-1 0,1 0 0,0 1-1,0-1 1,-1 0 0,1 0 0,0 0 0,0 1 0,0-1 0,-1 0-1,1 0 1,0 0 0,0 0 0,0-1 0,0 1 0,-1 0 0,1 0 0,0 0-1,0-1 1,-1 1 0,1 0 0,0-1 0,0 1 0,-1 0 0,1-1-1,0 1 1,-1-1 0,1 1 0,-1-1 0,1 0 0,-1 1 0,1-1 0,-1 0-1,1 1 1,-1-1 0,1-1 0,23-36-43,-22 33 33,6-10-13,1 0-1,0 0 0,1 1 0,14-17 0,-22 29 16,1-1-1,-1 1 1,0-1-1,1 1 1,0 0-1,-1 0 1,1 0-1,0 0 1,0 1-1,0-1 1,0 1-1,0 0 1,1-1-1,-1 2 1,0-1-1,0 0 1,1 1-1,-1-1 0,1 1 1,-1 0-1,0 0 1,1 0-1,-1 0 1,0 1-1,1 0 1,-1-1-1,0 1 1,1 0-1,2 2 1,2 1-6,-1 1 0,0 0 0,0 0-1,0 1 1,-1 0 0,1 0 0,6 9 0,37 54-43,-39-52 43,6 9-12,-11-16 17,0-1-1,0 0 1,1 0 0,0 0 0,15 13-1,-21-21-31,-1 0-1,1-1 1,0 1-1,0 0 0,0 0 1,0-1-1,0 1 1,0-1-1,0 1 0,0-1 1,1 1-1,-1-1 1,0 1-1,0-1 1,0 0-1,0 0 0,1 0 1,-1 0-1,0 0 1,0 0-1,0 0 1,1 0-1,-1 0 0,1-1 1,-1 0-56,0 1 1,0-1 0,0 0-1,0 0 1,0 0 0,0 0-1,0 0 1,-1-1-1,1 1 1,0 0 0,-1 0-1,1 0 1,-1-1 0,1 1-1,-1 0 1,1 0-1,-1-3 1,1-4-328,0 0 0,0 0-1,-1-1 1,-1 1 0,-1-12-1,-2-5-644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7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444 444 15835,'-24'-15'1433,"-12"14"-953,-12 1-208,-7 1 512,-1 1-184,-1 1-288,3 1-352,9 3-1512,2 0 1432,22 0-264,17 1-128</inkml:trace>
  <inkml:trace contextRef="#ctx0" brushRef="#br0" timeOffset="1">471 41 16043,'34'-24'1937,"-2"13"-1009,-5 5-360,-9 20 896,-5 13-247,-7 19-305,-6 9-104,-3 13-688,-3 2-408,-4 9-792,-2 0-1089,-4-12 1777,4-9-312,5-17-296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3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331 240 2513,'-6'-33'852,"2"7"1015,-1 0-1,-12-36 1,15 56-1528,0 0 1,0 1 0,-1-1-1,0 0 1,0 1 0,-1 0-1,0-1 1,1 1 0,-2 1-1,1-1 1,0 1 0,-1-1-1,0 1 1,0 1-1,-8-6 1,9 8-215,0-1 0,0 1 1,0 0-1,0 0 0,-1 0 0,1 0 0,0 1 1,0 0-1,-1 0 0,1 0 0,0 0 0,-1 1 0,1 0 1,0 0-1,0 0 0,0 0 0,0 1 0,0-1 0,0 1 1,0 0-1,0 0 0,1 0 0,-1 1 0,-5 4 1,-1 2 124,1 0 1,-1 0 0,1 1 0,1 0 0,0 0-1,-13 24 1,13-19-100,0 1 0,1 1 0,1-1 0,1 1-1,1 0 1,0 0 0,1 1 0,1-1 0,0 1 0,1-1-1,1 1 1,3 20 0,-2-29-119,0 0 0,1 0 0,0 0 0,1-1 0,0 1 0,0 0 0,0-1 0,1 0 0,1 0 0,-1 0 0,1 0 0,1-1 0,0 0 0,-1 0 0,2 0 0,-1-1 0,1 0 0,0 0 0,1-1 0,-1 1 0,1-2 0,0 1 0,0-1 0,0 0 0,10 2 0,-10-3-17,-1-1 1,1-1-1,0 1 1,0-1-1,-1 0 1,1-1-1,0 0 1,0 0-1,0-1 1,0 0 0,-1 0-1,1 0 1,0-1-1,8-4 1,-7 2-1,0 0 1,-1-1 0,1 0 0,-1-1-1,-1 0 1,1 0 0,-1-1-1,0 0 1,0 0 0,7-10 0,-2 0 13,-1-1 0,0-1 1,-2 0-1,0 0 1,-1-1-1,-1 0 1,-1-1-1,0 1 0,4-40 1,-9 44-10,0 0 0,0 0 0,-2-1 0,0 1 0,0 0 0,-2 0 0,-4-17 0,6 29-15,-1-1 0,1 1 0,-1 0 0,1 0 0,-1-1 0,-1 1 0,1 1 0,0-1 0,-1 0 0,0 1 0,0-1 1,0 1-1,0 0 0,-1 0 0,1 0 0,-1 0 0,0 1 0,1-1 0,-1 1 0,0 0 0,-1 0 0,1 0 0,0 1 0,0 0 1,-1-1-1,1 2 0,-1-1 0,1 0 0,-7 1 0,1 1-70,0 0-1,0 0 1,0 1 0,1 1-1,-1-1 1,1 2-1,-1-1 1,1 1 0,-16 10-1,21-12-154,-1 1-1,0 0 0,1 1 0,-1-1 1,1 1-1,0 0 0,0 0 0,0 0 0,1 0 1,-1 1-1,1-1 0,0 1 0,1 0 1,-1 0-1,1 0 0,0 0 0,0 1 0,0-1 1,0 6-1,2-9 121,0 1-1,0-1 1,0 1 0,0-1-1,1 0 1,-1 1 0,1-1-1,0 0 1,-1 0 0,1 1-1,0-1 1,0 0 0,1 0-1,-1 0 1,0 0 0,1 0-1,2 2 1,14 13-887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3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18124,'0'-3'1568,"3"3"-1024,2 0-224,-2-2 577,3 0-329,-1-2-104,4 1-104,1 0-528,-1-1-392,7-2-633,-1-1-383,4 0 1160,2 2-328,0 1-272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4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16572,'0'0'100,"1"0"0,0-1 1,0 1-1,0 0 1,0 0-1,0 0 0,0 0 1,0 0-1,0 0 1,0 0-1,0 1 0,0-1 1,0 0-1,0 0 1,0 1-1,0-1 0,0 0 1,0 1-1,-1-1 1,1 1-1,0-1 0,0 1 1,1 1-1,-1-1 81,0 1 0,0 0 0,1 0-1,-1 0 1,0 0 0,0 0 0,-1 0-1,1 0 1,0 0 0,0 3 0,1 6 483,-1 1-1,0 0 1,-1 14 0,0-17-333,0 33 356,6 48 1,-3-72-637,1 1 1,0 0-1,2-1 1,13 33-1,3-9-30,-14-31-22,-2 1-1,1 1 1,7 22 0,-13-31-9,0 0 0,0 0 1,-1 0-1,1 0 0,-1 0 1,0 0-1,0 0 0,0 0 1,-1 0-1,1 0 0,-1 0 1,0 0-1,0 0 0,0 0 0,-1 0 1,0-1-1,-2 6 0,-1-2-90,0 1 0,-1-1 0,1 0-1,-2-1 1,-10 11 0,13-14-90,0 0 1,-1 0-1,1 0 1,-1 0-1,1 0 1,-1-1-1,0 0 1,0 0-1,0-1 1,-9 3 0,12-4 92,1 0 1,0 0 0,0 0 0,0 0 0,0 0 0,0 0-1,0-1 1,-1 1 0,1 0 0,0-1 0,0 1 0,0-1 0,0 1-1,0-1 1,0 1 0,0-1 0,0 0 0,1 1 0,-1-1-1,0 0 1,0 0 0,0 0 0,1 1 0,-1-1 0,0 0-1,1 0 1,-1 0 0,1 0 0,-1 0 0,1 0 0,0 0 0,-1-1-1,1 1 1,0 0 0,0 0 0,0-2 0,-1-4-306,0-1 0,1 0 1,0 1-1,1-10 0,6-24-593,9-6-40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4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51 12083,'27'-23'1464,"-27"9"-656,-13 3-264,-15 8 1097,-5 3-505,-9 1-416,-3 5-112,-1 0-184,1-1-224,10 1-552,6-3-360,12-3-1497,1-2 1881,13 1-320,4 0-240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4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1 229 11058,'0'0'66,"0"1"0,0-1-1,0 0 1,0 0-1,0 1 1,0-1 0,0 0-1,0 1 1,0-1-1,0 0 1,0 0-1,0 1 1,0-1 0,0 0-1,0 0 1,0 1-1,0-1 1,0 0 0,1 0-1,-1 1 1,0-1-1,0 0 1,0 0 0,0 1-1,1-1 1,-1 0-1,0 0 1,0 0 0,0 0-1,1 1 1,-1-1-1,0 0 1,0 0-1,1 0 1,-1 0 0,0 0-1,0 0 1,1 0-1,-1 0 1,0 0 0,1 1-1,-1-1 1,0 0-1,1-1 1,15-7 1875,16-22 527,-30 28-2234,60-66 2932,-28 30-1383,46-41 0,-78 78-1732,-1 0-1,0 0 0,0 0 0,0 0 1,0 0-1,1 0 0,-1 1 0,0-1 1,1 0-1,-1 1 0,0-1 0,1 1 0,-1 0 1,3-1-1,-4 1-31,1 0-1,-1 0 1,1 0 0,-1 1-1,1-1 1,-1 0 0,0 0-1,1 1 1,-1-1 0,1 0-1,-1 1 1,0-1 0,1 0-1,-1 1 1,0-1 0,1 0 0,-1 1-1,0-1 1,0 1 0,0-1-1,1 0 1,-1 1 0,0-1-1,0 1 1,0-1 0,0 1-1,0-1 1,0 1 0,0 0-1,1 6 96,-1 1 0,-1 0 0,1-1 0,-3 12 0,2-15-97,-42 236 212,-17 118-2896,40-181 1528,16-132 355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5:0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299 204 10954,'2'-13'751,"0"0"0,-1-1 0,0 1-1,-3-21 1,2 28-518,-2-1-1,1 1 1,0 0 0,-1 0 0,-1 0 0,1 0-1,-1 1 1,1-1 0,-2 1 0,1-1-1,-8-8 1,8 10-113,0 1 1,0 0-1,0 0 1,-1 0-1,1 0 0,-1 1 1,0-1-1,0 1 0,0 0 1,0 0-1,0 1 0,0-1 1,0 1-1,-1 0 0,1 0 1,0 0-1,-7 0 1,4 1-5,1 1 0,-1-1 0,1 1 0,-1 1 0,1-1 0,-1 1 0,1 0 1,0 0-1,0 1 0,-11 6 0,8-3-9,0-1 0,1 2 1,-1-1-1,2 1 0,-1 0 1,1 1-1,0 0 0,0 0 0,1 0 1,0 1-1,1 0 0,0 0 1,0 0-1,-6 18 0,10-24-84,1-1-1,-1 1 1,1-1-1,-1 1 1,1-1-1,0 1 1,-1-1-1,2 1 1,-1 0-1,0-1 1,0 1-1,1-1 1,-1 1-1,1-1 1,0 1 0,0-1-1,0 0 1,0 1-1,0-1 1,0 0-1,1 0 1,-1 0-1,1 0 1,-1 0-1,1 0 1,0 0-1,0 0 1,0-1-1,0 1 1,0-1-1,0 1 1,0-1-1,1 0 1,-1 0-1,0 0 1,1 0-1,-1 0 1,1-1 0,-1 1-1,1-1 1,-1 1-1,1-1 1,-1 0-1,5 0 1,7-1 48,0 0 0,0 0 0,0-2 1,0 0-1,15-5 0,22-5 298,-48 13-340,-1-1 0,1 1 0,0-1 0,-1 1 0,1 0 0,0 0 0,-1 0 0,1 1 0,0-1 0,-1 1 0,1-1 0,2 2 0,-3-1-10,-1 0 0,1 0 0,-1 0 0,0 0 0,0 0-1,1 0 1,-1 1 0,0-1 0,0 0 0,0 1 0,0-1 0,-1 1-1,1-1 1,0 1 0,-1 0 0,1-1 0,-1 1 0,1-1-1,-1 1 1,0 0 0,1 0 0,-1 1 0,1 15 93,-1-1-1,0 0 1,-1 1 0,-4 19 0,-19 75 141,13-66-260,-26 107-685,-23 116-3071,59-262 2906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1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 15467,'-14'2'1577,"0"10"-977,0 2-232,8 17 776,-1 11-392,2 13-592,-1 1-488,3 6 352,9-1-128,8-9-144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8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73 20260,'-23'-17'1649,"19"14"-1265,4 0-144,3-1 480,3-3-776,3 0-888,10-2 1048,3-3-336,2 2-184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6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5 12507,'2'-1'106,"0"1"1,-1-1 0,1 0-1,-1 1 1,1 0 0,0-1-1,-1 1 1,1 0 0,0 0-1,0 0 1,-1 0 0,1 0 0,0 0-1,-1 0 1,1 1 0,0-1-1,-1 1 1,1-1 0,0 1-1,-1-1 1,1 1 0,-1 0-1,1 0 1,-1 0 0,1 0-1,-1 0 1,0 0 0,0 0-1,1 1 1,-1-1 0,0 0 0,0 1-1,0-1 1,0 1 0,0-1-1,0 2 1,1 1 131,-1 0 0,1 1 0,-1-1 0,0 0 0,0 0 0,0 1 0,-1-1 0,1 1 1,-1-1-1,0 0 0,0 1 0,-1-1 0,-1 9 0,2-12-184,0 0-1,-1 0 1,1 0 0,0 0 0,-1 0 0,1 0-1,-1 0 1,1 1 0,-1-1 0,0 0-1,1-1 1,-1 1 0,0 0 0,0 0 0,1 0-1,-1 0 1,0 0 0,-2 0 0,2-1-34,1 0 1,-1 0 0,0 0-1,1 0 1,-1 0 0,1 0 0,-1-1-1,0 1 1,1 0 0,-1-1-1,1 1 1,-1 0 0,0-1-1,1 1 1,-1 0 0,1-1 0,0 1-1,-1-1 1,1 1 0,-1-1-1,1 1 1,0-1 0,-1 0 0,1 1-1,0-1 1,-1 1 0,1-1-1,0 0 1,0 1 0,0-1-1,0 0 1,0 1 0,-1-2 0,-1-8-4,1 7-12,0 0 0,0-1 0,0 1 0,0 0 0,0 0 0,-1 0 0,1 0 1,-1 0-1,-3-4 0,4 7-5,1 0 1,0 0 0,0 0 0,0 0 0,-1 0-1,1 0 1,0 0 0,0 0 0,-1 0 0,1 0-1,0 0 1,0 0 0,-1 0 0,1 0 0,0 0-1,0 0 1,-1 0 0,1 0 0,0 0 0,0 0-1,-1 0 1,1 0 0,0 0 0,0 1 0,0-1-1,-1 0 1,1 0 0,0 0 0,0 0 0,0 1-1,0-1 1,-1 0 0,1 0 0,0 0 0,0 1 0,0-1-1,0 0 1,0 0 0,0 1 0,0-1 0,0 0-1,-1 0 1,1 1 0,-6 16 38,5-17-39,1 0 0,0 0 0,-1 0 0,1 0 0,0 0-1,-1-1 1,1 1 0,0 0 0,-1 0 0,1 0 0,0 0-1,0 0 1,-1-1 0,1 1 0,0 0 0,-1 0 0,1 0 0,0-1-1,0 1 1,0 0 0,-1 0 0,1-1 0,0 1 0,0 0-1,0-1 1,0 1 0,-1 0 0,1 0 0,0-1 0,0 1 0,0 0-1,0-1 1,0 1 0,0 0 0,0-1 0,0 1 0,0 0-1,0-1 1,0 1 0,0 0 0,0-1 0,0 0 0,0 1-11,1 0 0,-1-1 1,0 1-1,0-1 0,0 1 1,0 0-1,0-1 1,0 1-1,0-1 0,-1 1 1,1 0-1,0-1 0,0 1 1,0-1-1,0 1 1,0 0-1,-1-1 0,1 1 1,0 0-1,0-1 0,0 1 1,-1 0-1,1-1 0,0 1 1,-1 0-1,1 0 1,0-1-1,-1 1 0,1 0 1,0 0-1,-1 0 0,1-1 1,0 1-1,-1 0 1,1 0-1,-1 0 0,1 0 1,-1 0-1,11 7-7675,-10-4 6373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6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0 363 12835,'7'-23'1009,"1"0"1,1 0-1,1 1 1,1 1-1,1 0 1,18-26-1,3 4 840,62-65 1,-91 104-1734,22-20 533,-25 24-632,-1 0 0,1-1 1,-1 1-1,1-1 0,0 1 1,-1 0-1,1-1 0,-1 1 1,1 0-1,-1 0 0,1 0 1,0-1-1,-1 1 1,1 0-1,0 0 0,-1 0 1,1 0-1,0 0 0,-1 0 1,1 0-1,0 0 0,-1 0 1,1 1-1,-1-1 0,1 0 1,0 0-1,-1 0 0,1 1 1,-1-1-1,1 0 0,0 1 1,-1-1-1,1 1 1,-1-1-1,1 0 0,-1 1 1,0-1-1,1 1 0,-1-1 1,1 1-1,-1 0 0,0-1 1,0 1-1,1-1 0,-1 2 1,3 9 58,0 0-1,-1 1 1,-1-1 0,0 0 0,0 1 0,-2 20-1,0-6-24,-4 248 173,1 119-795,4-388 470,5 47-1018,-5-50 936,0 0 0,1 0 1,-1 0-1,1 1 1,0-1-1,0 0 1,0 0-1,0 0 1,0 0-1,0 0 1,0 0-1,1-1 1,-1 1-1,0 0 1,1 0-1,0-1 0,-1 1 1,4 1-1,-4-3 105,0 0 0,0 0-1,0 0 1,0 1 0,0-1-1,0 0 1,0 0 0,0 0-1,0-1 1,0 1 0,0 0-1,0 0 1,0 0 0,0-1-1,0 1 1,0-1 0,0 1-1,0-1 1,0 1 0,0-1-1,-1 1 1,3-2 0,11-9-993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8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78 15363,'-4'-1'169,"1"-1"0,-1 1 0,0 0 1,0 0-1,0 1 0,0-1 0,0 1 0,0 0 0,1 0 0,-1 0 0,0 1 0,0-1 0,0 1 0,0 0 0,-5 2 0,4 0-1,0-1 1,0 1-1,0 0 0,1 0 0,0 0 0,-1 1 0,1 0 1,1 0-1,-1 0 0,-3 4 0,-3 7 149,1 0-1,0 1 0,1 0 1,1 0-1,-9 33 1,6-16 37,3 0-1,0 0 1,-3 68 0,10-82-279,0 0-1,1 0 1,1 1-1,0-1 0,2 0 1,0-1-1,2 1 1,10 26-1,-13-39-63,-1 0 0,2 0 0,-1 0 0,1-1 0,-1 1 0,2-1 0,-1 0 0,0 0 0,1-1-1,0 1 1,0-1 0,1 0 0,-1 0 0,1-1 0,-1 1 0,1-1 0,0-1 0,1 1 0,-1-1-1,0 0 1,1 0 0,-1-1 0,1 0 0,-1 0 0,1-1 0,0 0 0,-1 0 0,1 0-1,0-1 1,-1 0 0,1 0 0,-1 0 0,1-1 0,7-3 0,-1-1 0,-1-1-1,0 1 1,0-2 0,-1 0 0,0 0 0,0-1-1,-1-1 1,0 1 0,-1-2 0,0 1 0,0-1-1,11-22 1,-7 12-1,-2 0-1,-1-1 1,-1-1-1,0 0 1,-2 0-1,7-36 1,-11 35-3,-1 1 0,0-1 1,-2 0-1,0 0 0,-8-43 1,6 53-48,-1 0-1,-1 1 1,0-1 0,-1 1 0,0 0 0,-1 0 0,-1 1 0,0 0 0,0 0-1,-1 0 1,-11-11 0,15 19-99,-1-1 0,0 1 0,0 0 0,-1 0 0,1 0 0,-1 1 0,0 0-1,0 0 1,0 1 0,0-1 0,0 1 0,-1 1 0,-10-3 0,14 4 73,0 0 0,0 0 1,0 0-1,-1 0 0,1 0 1,0 1-1,0-1 0,0 1 0,0 0 1,0 0-1,0 0 0,0 0 0,0 1 1,0-1-1,0 1 0,1 0 1,-1 0-1,1 0 0,-1 0 0,1 0 1,0 0-1,0 1 0,0-1 0,0 1 1,0-1-1,0 1 0,1 0 0,-1 0 1,1 0-1,-2 4 0,-6 42-758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9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16532,'17'-11'1904,"-4"12"-1288,-6 13-256,-3 10 992,-4 13-695,1 8-81,1 14-176,-2 6-184,1 4-312,-1-2-168,0-6-328,1-12-273,-1-19-359,0-15-536,-2-23 1184,-3-12-353,4-15-87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09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8962,'1'-1'129,"-1"0"0,1 1 0,0-1 0,-1 0 0,1 0 0,0 0 0,-1 1 0,1-1 0,0 0 0,0 1 0,0-1 0,0 1 0,0-1 0,0 1 0,0-1 0,0 1 0,0-1 0,0 1 0,0 0 0,0 0 0,0 0 0,0-1 0,0 1 0,0 0 0,0 0 0,0 1 0,0-1 0,0 0 0,0 0 0,0 0 0,0 1 0,2 0 0,0 0 153,0 0-1,1 0 1,-1 1 0,0 0-1,0 0 1,0 0 0,0 0-1,4 4 1,6 8 421,0 2-1,-1 0 1,0 0 0,17 35 0,26 76 756,-41-87-1113,-1-1-1,8 47 1,-18-71-260,-1 0 1,0 1-1,-1-1 0,-1 1 1,0-1-1,-1 1 0,-1-1 1,-7 30-1,8-40-69,-1 0-1,0-1 1,0 0 0,0 1 0,-1-1-1,1 0 1,-1 0 0,0-1 0,0 1-1,0 0 1,-1-1 0,1 0 0,-1 0-1,0 0 1,0 0 0,0 0 0,0-1 0,0 0-1,0 0 1,-1 0 0,-8 2 0,10-3-87,-1-1 1,1 1 0,-1-1 0,1 0-1,-1 0 1,1-1 0,-1 1 0,1-1-1,-1 1 1,1-1 0,0 0 0,-1 0-1,1-1 1,0 1 0,0-1 0,0 1 0,0-1-1,0 0 1,0 0 0,0 0 0,1-1-1,-1 1 1,1-1 0,-1 1 0,1-1-1,0 0 1,0 0 0,0 0 0,-2-6-1,2 4-11,-1 0 0,1-1-1,1 0 1,-1 1-1,1-1 1,0 0-1,0 0 1,0 0-1,1 0 1,1-10-1,4-21-490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0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207 114 14619,'13'-21'1520,"-10"4"-1063,-13 3-225,-13 0 992,-6 1-776,-4 1-336,-2 5-144,0-1 144,4 3-112,4 2-72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1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0 212 14403,'51'-29'2426,"-2"-2"0,69-58 0,-100 73-1950,-12 10-251,0 0 1,1 0-1,0 1 0,0 0 0,0 0 0,0 1 0,10-5 0,-17 9-204,1 0 0,-1 0 0,1 0-1,-1 0 1,0 0 0,1 0-1,-1 0 1,1 0 0,-1 0-1,1 0 1,-1 0 0,0 0-1,1 0 1,-1 0 0,1 0-1,-1 0 1,0 0 0,1 0-1,-1 1 1,1-1 0,-1 0-1,0 0 1,1 1 0,-1-1-1,0 0 1,1 0 0,-1 1 0,0-1-1,1 1 1,3 14 336,-5 20-18,1-32-295,-15 97 223,-57 192 0,30-135-1628,38-145 1074,3-7-96,-1 1-1,1-1 0,0 1 0,0 0 1,1-1-1,-1 1 0,2 7 0,-1-13 350,0 0 0,0 1 0,0-1-1,0 1 1,0-1 0,0 0 0,0 1 0,0-1 0,0 1-1,0-1 1,0 0 0,1 1 0,-1-1 0,0 0-1,0 1 1,1-1 0,-1 0 0,0 1 0,0-1 0,1 0-1,-1 0 1,0 1 0,0-1 0,1 0 0,-1 0-1,1 1 1,-1-1 0,0 0 0,1 0 0,-1 0 0,1 0-1,11-3-754,6-9-403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2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38 15763,'-12'-6'326,"0"0"0,0 1-1,0 1 1,-1 0 0,1 0-1,-1 1 1,0 1-1,0 0 1,0 1 0,-16 1-1,22 0-205,0 1-1,0 0 0,0 0 0,0 1 0,1 0 1,-1 0-1,0 0 0,1 1 0,-1 0 0,1 1 1,0-1-1,0 1 0,1 0 0,-1 0 0,1 1 1,0 0-1,0 0 0,0 0 0,0 1 0,-4 7 1,6-7-58,-1 0 1,1 0-1,0 0 1,1 0 0,-1 1-1,1-1 1,1 1-1,-1-1 1,1 1 0,0 0-1,1 0 1,-1 8-1,2-11-45,-1 0 0,1 0-1,-1 0 1,1 0 0,0-1-1,0 1 1,1 0 0,-1-1 0,1 1-1,0-1 1,0 1 0,0-1-1,0 0 1,1 0 0,-1 0-1,1 0 1,0 0 0,0-1-1,0 1 1,0-1 0,0 0 0,6 3-1,-1-1 1,0-1 0,0 0 0,0 0 0,0-1 0,0 0 0,1-1 0,-1 0 0,12 0 0,9-1 126,33-5 0,-17 0 132,-41 5-242,0 0 0,0 0 0,0 0 1,-1 0-1,1 0 0,0 1 0,0 0 0,0 0 1,3 1-1,-5-1-16,-1 0 1,1 0-1,-1 0 0,1 0 1,-1 0-1,0 0 0,0 0 1,1 0-1,-1 0 0,0 1 1,0-1-1,0 1 0,-1-1 1,1 1-1,0-1 0,0 1 1,-1-1-1,1 1 0,-1-1 1,1 1-1,-1 0 0,0-1 1,0 1-1,0 2 0,1 9 60,-2 0 0,0 0 0,-1 0 0,0 0 0,-5 17 0,-26 66-198,22-66-82,-12 29-610,11-31 233,2 1 0,0 0 0,-9 48 0,19-56-138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2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1 315 8450,'26'-60'3600,"9"-23"1350,-32 74-4463,0-1 0,0 0 0,-1-1 0,-1 1 0,1 0-1,-1-14 1,-2 19-598,0 0-1,0 0 1,0 1-1,0-1 1,-1 1-1,0-1 1,1 1-1,-2-1 1,1 1-1,0 0 1,-1 0 0,0 0-1,0 1 1,0-1-1,0 1 1,-1-1-1,-4-3 1,-1-1-979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4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293 326 12531,'-2'-3'145,"-1"-1"0,0 0 0,0 1 0,0 0 0,0-1 0,0 1 0,-1 1 0,0-1 0,1 0 0,-1 1 0,0 0 0,0 0 0,0 0 0,0 0 0,-1 1 0,1 0 0,0-1 0,-1 2 0,1-1 0,-1 0 0,1 1 0,-8 0 0,5 1 27,0-1-1,1 2 1,-1-1 0,1 1-1,-1 0 1,1 0-1,0 1 1,-1-1-1,1 1 1,0 1 0,1-1-1,-1 1 1,1 0-1,-9 9 1,3-2 49,1 1 1,1 1-1,0 0 0,1 0 1,0 1-1,1 0 1,0 0-1,-5 17 0,9-21-118,-1 0-1,2 0 1,-1 1-1,2-1 1,-1 1-1,1-1 1,1 1-1,0 0 1,0-1-1,1 1 1,1 0-1,4 18 1,-5-26-77,1 1 0,-1 0 0,1-1 1,0 1-1,0-1 0,0 0 0,1 1 0,-1-1 1,1 0-1,0-1 0,-1 1 0,1 0 1,0-1-1,1 0 0,4 3 0,-6-3-13,1-1 0,0 0 0,0 0 0,0 0 0,0-1 1,0 1-1,0-1 0,0 1 0,0-1 0,0 0 0,0 0 0,0-1 0,0 1 0,0 0 0,0-1 0,0 0 0,0 0 0,0 0 0,0 0 0,3-2 0,2-2-1,0 0 0,-1-1 0,1 0 0,-1 0 0,-1 0 0,1-1 0,-1 0 0,0 0 0,-1 0 0,0-1 0,0 0 0,-1 0 0,5-10 0,3-11 24,-2-1 0,9-41 0,-12 44 60,-12 53 27,0 1 0,2 0-1,1 0 1,1 0 0,6 53-1,-5-76-109,0-1 0,1 1 0,0 0 0,0-1 0,0 1 0,0 0 0,1-1 0,0 1 0,-1-1 0,4 4 0,-5-7-9,1 1-1,-1 0 1,1-1 0,-1 1 0,1-1-1,0 1 1,-1-1 0,1 1-1,0-1 1,-1 1 0,1-1-1,0 0 1,0 0 0,0 1 0,-1-1-1,1 0 1,0 0 0,0 0-1,1 0 1,0 0-1,-1 0 0,0 0 0,1-1 0,-1 1 0,1-1 0,-1 0 1,0 1-1,1-1 0,-1 0 0,0 0 0,0 0 0,1 0 0,-1 0 0,1-2 0,7-6 8,-1-1 0,0 0 0,-1-1 0,0 0 0,8-17 0,23-64 15,-23 54-10,15-40 8,-3 8 69,2 1-1,52-86 1,-52 87 264,-29 67-353,0 1-1,0 0 1,0 0 0,0-1 0,0 1-1,0 0 1,1 0 0,-1 0 0,0-1-1,0 1 1,0 0 0,0 0 0,0-1-1,0 1 1,1 0 0,-1 0 0,0 0-1,0 0 1,0 0 0,1-1 0,-1 1-1,0 0 1,0 0 0,0 0-1,1 0 1,-1 0 0,0 0 0,0 0-1,0 0 1,1 0 0,-1-1 0,0 1-1,0 0 1,1 0 0,-1 0 0,0 0-1,0 1 1,1-1 0,-1 0 0,0 0-1,0 0 1,1 0 0,-1 0 0,0 0-1,6 13 90,1 23 9,-7-35-96,21 215 169,-20-168-184,-1 1 0,-11 72 0,9-108 3,-1-1-1,0 0 0,0 0 0,-1 0 1,-6 12-1,8-20 6,1-1 1,-1 0 0,0 0-1,0 0 1,-1 0-1,1 0 1,-1 0-1,1 0 1,-1-1-1,0 1 1,0-1-1,0 0 1,0 0-1,0 0 1,-1 0-1,1-1 1,-1 1 0,1-1-1,-1 0 1,1 0-1,-5 1 1,1-2 1,1 1 0,-1-2 0,0 1 0,1-1-1,-1 0 1,-9-2 0,3 0-1,12 3 0,1-1 0,-1 1 1,1 0-1,-1 0 0,1 0 0,-1 0 0,1 0 0,0 0 0,-1 0 0,1 0 0,-1 0 0,1 0 0,-1 0 0,1 0 0,-1 0 0,1 0 0,0 0 0,-1 0 0,1 0 0,-1 1 1,1-1-1,-1 0 0,1 0 0,0 1 0,-1-1 0,1 0 0,0 0 0,-1 1 0,1-1 0,-1 1 0,3 13-5,0-10 2,0 0 0,1 0 0,-1-1 0,1 1 0,5 5 0,-5-6 2,1 0 0,0-1 0,0 0 0,0 0 0,1 0 0,-1 0 0,0-1 0,1 1 0,-1-1 0,1 0 0,-1 0 0,1-1 0,0 0 0,-1 1 0,1-2 0,0 1 0,-1 0 0,1-1-1,-1 0 1,1 0 0,-1 0 0,1-1 0,5-2 0,5-3-2,0 0-1,-1-1 1,0-1 0,0 0-1,17-15 1,1-6 49,41-48 0,-35 36 12,-38 41-48,1 0-1,0 0 0,0 0 0,0 0 1,0 0-1,0 0 0,0 0 1,0 1-1,0-1 0,1 0 0,-1 1 1,0-1-1,0 1 0,1-1 1,1 0-1,-2 1-4,-1 0-1,1 0 1,-1 1 0,0-1-1,1 0 1,-1 0 0,1 0-1,-1 1 1,1-1 0,-1 0-1,0 1 1,1-1 0,-1 0-1,1 1 1,-1-1 0,0 0 0,1 1-1,-1-1 1,0 1 0,0-1-1,1 0 1,-1 1 0,0-1-1,0 1 1,0-1 0,0 1-1,1 0 1,0 6 34,0 0 0,0-1 0,-1 1 1,0 11-1,-1-14-25,-9 106 184,3-51-201,21-94-59,-6 18 54,-2 2 7,25-54 10,-27 61-5,1 1 0,-1-1 0,1 1-1,0 0 1,1 1 0,7-8 0,-12 13-3,0 0 1,-1 1 0,1-1-1,0 0 1,0 1-1,0-1 1,-1 1-1,1-1 1,0 1-1,0 0 1,0-1 0,0 1-1,0 0 1,0-1-1,0 1 1,0 0-1,0 0 1,0 0-1,0 0 1,0 0 0,0 0-1,-1 0 1,1 0-1,0 0 1,2 1-1,-2 0 0,1 0-1,-1 0 1,0 0-1,1 0 0,-1 0 1,0 1-1,0-1 1,0 0-1,0 1 0,0-1 1,0 1-1,0-1 1,0 3-1,3 7-2,0-1 1,-1 1-1,2 16 0,-5-23 6,7 66-28,-5-68 20,2-7-16,6-12-30,-7 12 37,-7 15 3,1 0 1,0 0 0,0 1-1,-1 11 1,-5 20 6,6-23-2,3-18 5,0-1 1,0 0-1,0 0 1,0 0 0,0 0-1,0 0 1,1 0-1,-1 0 1,0 0-1,0 0 1,0 1-1,0-1 1,0 0 0,0 0-1,0 0 1,0 0-1,0 0 1,0 0-1,1 0 1,-1 0-1,0 0 1,0 0-1,0 0 1,0 0 0,0 0-1,0 0 1,0 0-1,0 0 1,1 0-1,-1 0 1,0 0-1,0 0 1,0 0-1,0 0 1,0 0 0,0 0-1,0 0 1,1 0-1,-1 0 1,0 0-1,0 0 1,0 0-1,0 0 1,0 0-1,0 0 1,0 0 0,0 0-1,0-1 1,0 1-1,1 0 1,-1 0-1,0 0 1,0 0-1,0 0 1,0 0-1,0 0 1,0 0 0,0 0-1,0-1 1,0 1-1,0 0 1,0 0-1,20-29 34,14-30-10,-17 27-29,26-35 0,-41 64 6,1-1 0,0 1 0,0 0 1,0 0-1,0 0 0,1 0 1,-1 0-1,1 1 0,5-4 0,-7 6 0,0-1-1,0 0 1,0 1-1,0-1 1,0 1-1,0 0 1,1 0-1,-1-1 0,0 2 1,0-1-1,0 0 1,0 0-1,0 1 1,0-1-1,0 1 1,0-1-1,0 1 0,0 0 1,0 0-1,0 0 1,3 2-1,8 6 12,-1 1-1,-1 1 0,0 0 1,16 21-1,-13-16-2,0-1 0,20 18 1,-30-30-18,1 1 0,0 0 1,0-1-1,1 0 1,-1 0-1,1-1 1,-1 0-1,1 0 1,0 0-1,0 0 1,0-1-1,6 1 1,-9-2-104,1 0 0,-1 1 0,0-1 1,1-1-1,-1 1 0,0-1 0,0 1 0,1-1 1,-1 0-1,0 0 0,0 0 0,0 0 0,0-1 1,0 1-1,0-1 0,0 0 0,-1 0 0,1 0 0,-1 0 1,1 0-1,-1-1 0,0 1 0,0-1 0,0 0 1,0 1-1,2-5 0,-1 0-270,0 0 0,0-1 0,-1 1 0,0-1 1,0 1-1,-1-1 0,0 0 0,0 1 0,-1-1 0,-1-10 0,-2-22-884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5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1 14843,'-4'0'1456,"-7"6"-799,-5 2-233,-12 3 1504,-6 2-1032,-7-3-472,-2 2-8,-2-2 33,2 0-57,5-3-168,6-1-192,12 1-440,6 1-417,17 1 673,11 1-120,14 4-112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6:15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 16508,'-19'4'1520,"-7"0"-1160,-5-4-112,-4 3 720,-4-3-720,-1 0 24,5 2-160,3 0-256,5 4-264,4 7 368,16 8-144,10 0-56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6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30 14187,'-5'-7'1504,"8"2"-864,1 2-287,2 0 975,1 2-760,-3-1-936,2 1-112,2-2 480,5 2-216,8-2-248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1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71 12867,'-2'-6'291,"1"0"-1,-1 0 1,0 0 0,0 0 0,-1 0 0,-4-7 0,6 12-174,-1-1 1,1 0-1,-1 0 1,0 1-1,1-1 0,-1 1 1,0 0-1,0-1 1,0 1-1,0 0 1,0 0-1,0 0 1,0 1-1,-1-1 0,1 0 1,0 1-1,0-1 1,0 1-1,-1 0 1,-2 0-1,-10 0 188,0 1 0,1 0 0,-1 1 0,1 1 0,0 1 0,-1 0-1,2 0 1,-1 2 0,0-1 0,1 2 0,0 0 0,1 0 0,0 1 0,0 1 0,0 0 0,1 1 0,-19 21 0,13-12-122,1 1 1,2 1 0,0 1 0,0 0 0,2 0 0,1 1 0,1 1 0,1 0 0,-9 36 0,10-25 94,-6 69-1,13-93-220,0 0-1,1 0 1,1-1-1,0 1 1,0 0-1,1 0 1,1 0-1,-1-1 1,2 1-1,6 15 1,-8-23-44,-1-1 0,0 0 0,1 1 1,-1-1-1,1 0 0,0 0 0,0 0 1,0 0-1,0 0 0,0 0 0,0 0 1,0-1-1,1 1 0,-1-1 1,0 1-1,1-1 0,0 0 0,-1 0 1,1 0-1,-1-1 0,1 1 0,0-1 1,0 1-1,-1-1 0,1 0 1,0 0-1,0 0 0,-1 0 0,1 0 1,0-1-1,0 0 0,-1 1 0,1-1 1,3-2-1,2 0-5,-1-1 1,0 0-1,0 0 1,0-1-1,-1 1 1,1-2-1,-1 1 1,0-1-1,-1 0 1,9-11-1,-9 8-15,0 0 0,0 1 0,-1-1 0,0-1-1,-1 1 1,0 0 0,-1-1 0,1 0 0,-2 1 0,0-1 0,1-18 0,-2 24 0,-1-1 1,1 1 0,-1 0-1,0-1 1,0 1-1,0 0 1,-1 0 0,1 0-1,-1 0 1,0 0-1,0 0 1,-4-5-1,4 6-6,-1 1 0,1-1 0,-1 1 0,0 0 0,0 0 0,0 0 0,0 0 0,0 1 0,0-1 0,0 1-1,0 0 1,0 0 0,-1 0 0,1 0 0,0 0 0,-1 1 0,-6-1 0,3 2-193,1-1-1,-1 1 1,0 0 0,1 1-1,-1 0 1,1 0 0,0 0 0,0 1-1,0 0 1,0 0 0,0 0-1,0 1 1,1 0 0,-1 0-1,1 0 1,0 1 0,-4 5 0,0-1-356,1 1 0,0 0 0,1 0 0,0 0 0,1 1 1,0 0-1,0 0 0,-4 15 0,3 4-932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2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49 15779,'0'1'1729,"0"3"-1057,-1 3-312,-3-5 2321,-2-1-2017,-1-1-728,1 0-208,-1 0-513,3-6-319,3-6 872,1-8-216,1-5-152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2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387 138 15075,'1'-6'253,"0"0"0,-1 0-1,0 0 1,0 0 0,-1 0-1,1 1 1,-1-1 0,-3-9-1,2 11-126,1 1 0,-1-1 0,0 1 0,0-1 0,0 1 0,-1 0-1,1 0 1,-1 0 0,0 0 0,0 0 0,0 1 0,0-1 0,0 1 0,-4-2-1,-2-1 38,-1 1 0,1 0-1,-1 1 1,0-1 0,0 2-1,0 0 1,0 0 0,0 1-1,0 0 1,0 0-1,-1 1 1,1 1 0,0 0-1,0 0 1,0 1 0,0 0-1,-12 4 1,13-3-45,0 1 1,-1-1 0,1 1-1,0 1 1,1 0-1,-1 0 1,1 1-1,0 0 1,0 0-1,1 0 1,0 1-1,0 1 1,1-1-1,0 1 1,0 0-1,0 0 1,-7 18 0,12-25-99,0 1 1,0 0 0,1-1 0,-1 1 0,1 0 0,-1 0 0,1 0 0,0-1 0,-1 1 0,1 0 0,0 0 0,0 0-1,0 0 1,1 0 0,-1-1 0,0 1 0,1 0 0,-1 0 0,1 0 0,0-1 0,0 1 0,-1 0 0,1-1 0,0 1-1,0-1 1,2 3 0,-1-2 0,1-1-1,-1 1 1,1 0-1,0-1 1,-1 1-1,1-1 1,0 0-1,0 0 0,0 0 1,0 0-1,0-1 1,0 1-1,0-1 1,0 0-1,4 0 1,15-1 68,0 0 1,0-2-1,33-9 1,-30 6 177,46-5 0,-69 11-245,1 0 0,-1-1 0,0 1 0,0 0 0,0 0-1,1 0 1,-1 1 0,0-1 0,0 0 0,0 1 0,1 0 0,-1-1 0,0 1 0,0 0 0,0 0 0,0 0 0,0 0 0,-1 1 0,1-1-1,0 0 1,0 1 0,-1-1 0,1 1 0,-1 0 0,1-1 0,0 4 0,0 0 21,0 1 0,0-1 1,-1 1-1,0 0 0,0-1 0,-1 1 0,1 0 1,-1 0-1,-1 8 0,-4 40-245,-16 73-1,11-78-1544,-7 99 0,20-105 1049,6-12-239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4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16 12643,'10'-10'2319,"-4"4"2095,-14 7-1985,-52 15-1489,-1-3 1,-99 10 0,151-22-867,-32 4 22,4 0 310,-38 1-1,77-6-344,0 0-1,0 1 1,0-1-1,0 1 1,-1-1-1,1 1 1,0 0 0,0 0-1,0 0 1,-1 0-1,1 0 1,0 0-1,-1 0 1,1 0-1,-1 1 1,0-1 0,1 1-1,-1-1 1,0 1-1,0-1 1,0 1-1,0 0 1,0 0-1,1 2 1,3 7-75,-1 0 1,-1 0-1,3 12 1,-2-7 189,6 13 70,15 31-1,-17-44-185,-1 0-1,0 0 1,-2 0 0,0 1 0,0-1-1,-2 1 1,3 27 0,-7-39-62,1 0 1,-2 0-1,1 0 1,0 0-1,-1 0 1,0 0 0,0 0-1,0 0 1,-1-1-1,0 1 1,0-1-1,0 0 1,0 0-1,0 0 1,-1 0 0,0 0-1,0-1 1,0 0-1,0 1 1,0-2-1,-7 5 1,0-1-129,-1 0 0,1-1 0,-1 0 0,0-1 0,0 0 0,0 0 0,-23 2-1,34-6-18,-1 0 0,1 1 0,-1-1 0,0 0 0,1-1 1,-1 1-1,1 0 0,-1 0 0,0-1 0,1 1 0,-1-1 0,1 1 0,-1-1 0,1 0 0,-1 1 0,1-1 0,0 0 0,-1 0 0,1 0 0,0 0 0,0 0 0,0 0 0,-1-1 0,1 1 0,1 0 0,-1 0 0,0-1 0,0 1 0,0-2 0,0 1-27,0 0 0,1 0 1,-1 0-1,1-1 1,0 1-1,0 0 0,0 0 1,0 0-1,0 0 1,0 0-1,1 0 1,-1 0-1,1 0 0,-1 0 1,1 0-1,0 0 1,0 0-1,0 0 0,0 0 1,0 0-1,0 1 1,3-4-1,18-13-1180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4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19012,'4'-3'3841,"-1"-1"-4881,0 0 888,0-6-216,0-9-137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5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0 116 16227,'168'-100'5371,"-166"99"-5197,25-11 1204,-26 11-1323,-1 1 0,1 0 1,-1-1-1,1 1 0,-1 0 0,1 0 0,-1 0 0,1 0 0,-1-1 0,1 1 0,0 0 0,-1 0 0,1 0 0,-1 0 0,1 0 0,-1 0 0,1 0 0,0 1 0,-1-1 0,1 0 0,-1 0 0,1 0 0,-1 0 0,1 1 0,-1-1 0,1 0 0,-1 1 0,1-1 0,-1 0 0,1 1 0,-1-1 0,0 0 0,1 1 0,-1-1 0,1 1 0,-1-1 0,0 1 0,0-1 0,1 1 0,-1-1 0,0 1 0,0-1 0,0 1 0,1-1 0,-1 2 0,-1 7 154,0 1 1,-1 0-1,0-1 0,0 1 0,-1-1 0,0 0 0,-7 14 0,0 3-29,-29 77 71,9-30-1189,-25 102-1,54-170 589,0 1-1,0-1 1,1 0 0,-1 0-1,1 1 1,1 5-1,-1-10 245,0-1-1,0 1 0,0 0 0,0-1 1,1 1-1,-1-1 0,0 1 0,0-1 1,0 1-1,1-1 0,-1 1 0,0-1 1,1 1-1,-1-1 0,0 1 1,1-1-1,-1 1 0,1-1 0,-1 0 1,1 1-1,-1-1 0,1 0 0,0 1 1,0-1 15,0 0 0,1 0 0,-1 0 0,0 0 0,0 0 0,0-1 0,0 1 0,0 0 0,0 0 0,0-1 0,0 1 0,0-1 0,0 1 0,0-1 0,0 0 0,0 1 0,2-2 0,20-20-1124,5-9-150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35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1 591 15659,'1'18'2312,"5"151"1126,-3-141-3117,1-1 0,1 0 0,1 0 0,11 28 0,-15-48-247,1 0-1,1 0 1,-1-1 0,1 1-1,0-1 1,1 0 0,8 10-1,-11-14-52,0 0 0,-1-1 0,1 1 0,0-1 0,0 0 0,0 1 0,0-1 0,0 0 0,0 0 0,0 0 0,0 0 0,1-1 0,-1 1 0,0-1 0,1 1 0,-1-1 0,0 0 0,1 0 0,-1 0 0,0 0 0,1 0 0,-1 0 0,0-1 0,0 1 0,1-1 0,-1 0 0,0 0 0,4-1 0,0-2 8,0 0 0,-1 0 1,1-1-1,-1 0 0,0 0 0,0 0 1,-1 0-1,0-1 0,0 1 0,0-1 1,0 0-1,3-10 0,0 1-7,-1-1 0,0 0 0,-1-1 1,3-17-1,-5 15-3,-1 0 0,-1 0 0,-1 0 1,0 0-1,-2 0 0,0 0 0,-1 0 0,-6-21 1,7 30-149,-1 1 1,0 0 0,-1 0 0,0 1-1,0-1 1,0 1 0,-1 0-1,-1 0 1,1 0 0,-1 1-1,0 0 1,-1 0 0,0 1 0,0-1-1,-1 2 1,1-1 0,-1 1-1,-11-6 1,15 10-76,0-1 0,0 0 0,0 1 0,0 0 0,0 0-1,0 1 1,-1-1 0,1 1 0,0 0 0,-1 0 0,1 0 0,0 0 0,0 1-1,-1 0 1,1 0 0,0 0 0,-5 2 0,-7 6-940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40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39 17116,'-14'0'1257,"0"1"0,0 1 0,-17 3 1,-30 7-447,-1-3-1,-82 1 1,144-10-837,0 0 1,0 0-1,0 0 0,0 0 0,0 0 0,0 0 0,0 0 1,0 0-1,0 0 0,0 0 0,0-1 0,0 1 0,1 0 1,-1 0-1,0 0 0,0 0 0,0 0 0,0 0 0,0 0 0,0 0 1,0 0-1,0 0 0,0 0 0,0 0 0,0 0 0,0 0 1,0 0-1,0-1 0,0 1 0,0 0 0,0 0 0,0 0 1,0 0-1,0 0 0,0 0 0,0 0 0,-1 0 0,1 0 1,0 0-1,0 0 0,0 0 0,0 0 0,0 0 0,0 0 0,0 0 1,0-1-1,0 1 0,0 0 0,0 0 0,0 0 0,0 0 1,0 0-1,0 0 0,0 0 0,0 0 0,0 0 0,-1 0 1,1 0-1,0 0 0,0 0 0,0 0 0,0 0 0,0 0 1,0 0-1,0 0 0,0 0 0,8-6-1297,19-12-184,-16 12 1277,19-15-583,2-2-180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45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24 10802,'0'-4'55,"-1"-15"3644,-3 18-1349,-4 12-941,-31 55 1370,18-32-1826,2 1 0,-26 62 0,44-94-876,0-1-1,0 1 1,1-1-1,-1 1 1,1-1-1,-1 1 1,1 0-1,0-1 1,0 1-1,0 0 1,0-1-1,1 1 1,-1 0-1,1-1 1,0 1-1,-1-1 1,1 1-1,0-1 1,2 4-1,0-3-6,-1 0-1,1 0 1,-1 0-1,1 0 0,0-1 1,0 1-1,1-1 1,-1 0-1,0 0 1,1 0-1,6 2 1,4 1-36,1-1 1,-1 0-1,1-1 0,0-1 1,26 1-1,-15-2-302,47 0-1411,-65-2 907,-1 0-1,0 0 0,0 0 0,8-4 0,-13 5 654,-1-1-1,0 1 1,0-1-1,1 0 1,-1 0-1,0 1 1,0-1-1,0 0 0,0 0 1,0 0-1,0 0 1,0 0-1,0-1 1,0 1-1,-1 0 1,2-2-1,2-10-1076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17:46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 14755,'-7'18'1568,"-3"10"-887,-2 4-241,0 6 672,0 0-200,1-2-160,0-3-216,3-6-568,0-4-392,7-12-832,2-25 688,5-7 56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6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14323,'15'-9'679,"1"0"0,0 1 0,1 0 1,0 2-1,0 0 0,1 0 0,28-4 0,-44 10-606,-1 0 1,0-1-1,0 1 0,1 0 0,-1 0 0,0 0 0,1 0 0,-1 0 1,0 0-1,0 1 0,1-1 0,-1 0 0,0 1 0,0-1 0,0 1 0,1-1 1,-1 1-1,0 0 0,0-1 0,0 1 0,0 0 0,0 0 0,0-1 1,0 1-1,0 0 0,-1 0 0,1 0 0,0 0 0,-1 1 0,1-1 1,0 0-1,-1 0 0,1 0 0,-1 0 0,0 1 0,1-1 0,-1 0 1,0 0-1,0 1 0,0-1 0,0 0 0,0 0 0,0 3 0,-1 6 94,0 0-1,0 0 1,-1 0-1,-5 14 1,5-15-69,-9 30 129,-19 85 214,28-110-403,0 0-1,1 0 0,0-1 1,2 1-1,-1 0 0,2 0 1,3 14-1,-4-21-27,1-1-1,1 1 1,-1-1 0,1 0-1,0 0 1,1-1 0,-1 1-1,1-1 1,5 6-1,5 3 12,26 22 0,-28-27-17,-1 1-1,0 0 1,-1 0 0,15 20 0,-23-26-6,1-1-1,-1 1 1,-1-1-1,1 1 1,-1-1-1,1 1 0,-1 0 1,0 0-1,0 0 1,-1 0-1,1 0 1,-1-1-1,0 1 0,0 0 1,0 0-1,-1 6 1,-1-5 4,1 1 1,-1-1-1,0 0 1,0 0-1,-1 0 1,0 0-1,0 0 0,0 0 1,0-1-1,-7 7 1,3-3-132,-1 0-1,0-1 1,-1-1 0,0 0 0,0 0 0,0 0-1,-1-1 1,0 0 0,0-1 0,0 0 0,-16 3-1,22-6-129,0-1 0,0 1-1,0-1 1,0 0 0,0 0 0,0 0-1,0-1 1,0 1 0,0-1-1,-5-2 1,6 3 139,1-1 0,0 0 0,0 0 0,0-1 0,1 1 0,-1 0 0,0-1 0,0 1 0,1-1 0,-1 1 0,1-1 0,-1 0 0,1 0-1,0 1 1,-1-1 0,1 0 0,0 0 0,0 0 0,0-3 0,-2-16-1077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0:3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8 646 11875,'0'0'91,"-1"0"1,1-1 0,-1 1 0,1-1 0,-1 1 0,1-1 0,-1 1 0,1-1 0,-1 1 0,1-1 0,0 1 0,-1-1 0,1 0 0,0 1 0,-1-1 0,1 0 0,0 1 0,0-1 0,0 0 0,0 1 0,-1-1 0,1 0 0,0 1 0,0-1-1,0 0 1,1 1 0,-1-1 0,0 0 0,0 1 0,0-1 0,0 0 0,1 0 0,7-29 1661,-6 25-1393,12-34 650,1 0 0,2 1 0,29-46 0,-33 64-766,0 0 0,1 1 0,2 0 0,0 2 0,0 0 0,2 0 0,24-16 0,-39 30-153,1 1-1,0-1 0,1 1 0,-1 0 1,0 1-1,1-1 0,8-1 0,-12 2-64,0 1-1,0 0 1,0 0-1,0 0 1,0 0-1,1 0 1,-1 0-1,0 0 0,0 0 1,0 0-1,0 1 1,0-1-1,0 0 1,0 1-1,0-1 1,0 1-1,0-1 1,0 1-1,0-1 1,0 1-1,0 0 1,0-1-1,0 1 1,0 0-1,-1 0 0,1 0 1,0 0-1,-1 0 1,1-1-1,0 1 1,-1 0-1,1 1 1,-1-1-1,0 0 1,1 0-1,-1 2 1,2 4 55,-1 1 0,-1 0 0,0 0 1,0 0-1,0 0 0,-1 0 1,-3 11-1,-17 58 73,16-59-144,1-5 5,-30 87 17,46-123-57,1 0 0,1 1 0,1 1 1,1 1-1,24-25 0,-27 30 45,2 1 1,16-13-1,-26 23 8,1 0 1,0 0-1,0 1 0,1-1 0,-1 1 0,0 1 0,1-1 0,0 1 0,10-2 1,-15 4-17,-1 0 1,0-1 0,1 1-1,-1 0 1,1 0 0,-1 0-1,0 0 1,1 1 0,-1-1-1,1 0 1,-1 1 0,0-1-1,1 0 1,-1 1 0,0 0 0,0-1-1,1 1 1,-1 0 0,0 0-1,0-1 1,0 1 0,0 0-1,2 2 1,-2-1 4,1 1 1,-1-1-1,0 1 1,0 0-1,0-1 0,0 1 1,0 0-1,0 0 0,-1 0 1,0-1-1,1 5 1,-1 7 22,-1 0 1,0 0 0,-5 23 0,-15 63-43,21-100 2,0 0-1,0 0 0,0 0 0,0 0 0,0 0 1,1 0-1,-1 0 0,0 0 0,0 0 0,0 0 1,0 0-1,0 0 0,0 0 0,0 0 1,0 0-1,0 1 0,0-1 0,0 0 0,0 0 1,0 0-1,0 0 0,0 0 0,0 0 0,0 0 1,0 0-1,0 0 0,0 0 0,0 0 0,0 0 1,0 0-1,0 0 0,1 0 0,-1 0 1,0 0-1,0 0 0,0 1 0,0-1 0,0 0 1,0 0-1,-1 0 0,1 0 0,0 0 0,0 0 1,0 0-1,0 0 0,0 0 0,0 0 1,0 0-1,0 0 0,6-7-8,5-12-8,1-5-7,-6 10 19,0 1-1,2-1 0,-1 1 1,2 0-1,14-16 1,-23 28 7,1 0 1,0 0 0,0 1 0,0-1-1,0 0 1,0 0 0,0 1 0,0-1-1,0 1 1,0-1 0,0 1 0,0-1-1,0 1 1,1 0 0,-1 0-1,0-1 1,0 1 0,0 0 0,1 0-1,-1 0 1,0 0 0,0 0 0,0 1-1,1-1 1,-1 0 0,0 0 0,0 1-1,0-1 1,0 1 0,0-1 0,2 2-1,2 2 13,0 0 0,0 0 0,0 0 0,8 11 0,8 6 17,-16-18-36,0 0 0,0 0 0,1 0 0,-1-1 0,1 1 0,-1-1 0,1-1 0,0 1 0,0-1 0,0 0 0,0 0 0,0-1 0,0 1 0,0-1 0,0-1-1,0 1 1,0-1 0,0 0 0,0 0 0,6-3 0,-5 1-6,0 1 0,0-1 0,0-1 0,0 1 0,-1-1 0,1 0 0,-1 0-1,0-1 1,-1 0 0,1 0 0,-1-1 0,0 1 0,0-1 0,-1 0 0,8-13 0,-11 18 7,-1 0 1,1 0 0,-1 0 0,1 1 0,-1-1 0,0 0-1,1 0 1,-1 0 0,0 0 0,0 0 0,0 0 0,1 0-1,-1 0 1,0 0 0,0 0 0,-1 0 0,1 0 0,0 0-1,0 0 1,0 0 0,-1 0 0,1 0 0,-1-1 0,1 2 0,0 0 0,0-1 1,-1 1-1,1 0 0,0 0 1,0 0-1,-1 0 0,1 0 1,0 0-1,0 0 0,0 0 1,-1 0-1,1 0 0,0 0 1,0 0-1,-1 0 1,1 0-1,0 0 0,0 0 1,-1 0-1,1 0 0,0 0 1,0 0-1,-1 0 0,1 0 1,0 0-1,0 0 0,0 0 1,-1 1-1,1-1 0,-11 13-29,6-1 31,0-1 1,0 1-1,1 1 1,0-1 0,1 1-1,1-1 1,0 1-1,1 0 1,0 23-1,1-26 5,1 1 0,0-1 1,0 1-1,1-1 0,0 0 0,1 0 0,0 0 0,1 0 0,0 0 1,1-1-1,0 0 0,9 13 0,-12-19-5,1 1-1,0-1 1,0 0-1,0 0 1,0-1 0,1 1-1,-1-1 1,1 0 0,-1 1-1,1-2 1,0 1 0,0 0-1,0-1 1,0 0-1,0 1 1,0-2 0,0 1-1,1 0 1,6-1 0,-8 0-3,0-1 1,0 1 0,0-1 0,0 0 0,1 0 0,-1 0-1,0 0 1,0 0 0,-1-1 0,1 1 0,0-1-1,0 0 1,-1 0 0,1 0 0,-1 0 0,0-1 0,1 1-1,-1 0 1,0-1 0,0 0 0,-1 1 0,1-1-1,-1 0 1,1 0 0,1-5 0,-1 1-3,0-1 0,0 1 0,-1 0 0,0-1 0,-1 1-1,1 0 1,-1-1 0,-1 1 0,1-1 0,-1 1 0,-1 0 0,-3-14 0,2 12-2,0 0 1,-1 0-1,0 1 1,-1-1-1,1 1 0,-1 0 1,-1 0-1,0 1 0,-11-12 1,14 16 7,-1 1 0,1-1 0,-1 0 0,0 1 0,0 0 0,0 0 0,-5-2 0,8 4-1,-1-1 1,1 1 0,0-1-1,0 1 1,0 0-1,-1 0 1,1-1 0,0 1-1,0 0 1,-1 0 0,1 0-1,0 0 1,-1 0 0,1 1-1,0-1 1,0 0 0,-1 1-1,1-1 1,0 0 0,0 1-1,0 0 1,0-1 0,0 1-1,0 0 1,0-1 0,0 1-1,0 0 1,-2 1 0,3-1 1,-1 0 0,1-1 0,0 1 1,-1-1-1,1 1 0,0 0 0,-1-1 1,1 1-1,0 0 0,0-1 0,0 1 1,0 0-1,-1-1 0,1 1 0,0 0 1,0-1-1,0 1 0,1 0 0,-1-1 1,0 1-1,0 0 0,0 0 0,0-1 1,1 1-1,-1-1 0,1 2 0,0-1 3,0 1 0,0-1 0,0 0 0,0 0 0,1 0 0,-1 1 0,0-1 0,1-1 0,-1 1 0,3 1 0,2 1 8,0-1 0,0 0 0,0 0 1,1-1-1,7 2 0,2-3-2,1 0 0,-1-1-1,0-1 1,0 0 0,0-1-1,-1-1 1,29-11 0,-14 3-7,-1-1 0,0-1 1,27-19-1,-33 17-12,-1-1 0,0 0 0,37-40 0,-47 43 0,0 0 1,-1-1-1,0-1 0,-1 0 1,-1 0-1,12-31 1,-19 40 4,1-1 1,-2 1 0,1-1 0,-1 0 0,0-8 0,-1 14 2,0 1 1,0-1 0,0 1-1,0-1 1,0 0-1,-1 1 1,1-1-1,-1 1 1,1 0-1,-1-1 1,1 1-1,-1-1 1,-1-2-1,1 4 1,0-1-1,1 1 1,-1-1-1,0 1 1,0 0-1,1-1 1,-1 1-1,0 0 1,0-1-1,0 1 0,1 0 1,-1 0-1,0 0 1,0 0-1,0 0 1,0 0-1,0 0 1,1 0-1,-1 0 1,0 0-1,0 0 1,0 0-1,0 1 1,1-1-1,-1 0 1,0 1-1,-1 0 1,-2 1 1,0 0 0,1 0 0,-1 1 0,0-1 0,1 1 0,0 0 0,0 0 0,-1 1 0,2-1 0,-1 1 0,-4 6 0,-22 47 39,28-55-40,-11 26 34,1 0 0,1 0 0,2 1 0,1 0 0,1 1 0,-3 59 0,9-73-47,0 0-1,2 0 1,-1-1 0,2 1 0,0-1 0,8 22 0,-7-27-58,0 0 1,1 0 0,0 0-1,1-1 1,0 1 0,1-2 0,-1 1-1,2-1 1,-1 0 0,10 8-1,-12-12-118,0 0-1,0 0 0,1-1 0,-1 0 1,1 0-1,-1 0 0,1-1 0,0 0 1,0 0-1,1 0 0,-1-1 0,0 0 0,0 0 1,1 0-1,7-1 0,-9 0 42,0-1 0,1 0-1,-1 0 1,0 0 0,0-1-1,0 0 1,0 0 0,-1 0 0,1 0-1,0-1 1,-1 0 0,0 0 0,1 0-1,-1 0 1,0-1 0,-1 1-1,1-1 1,5-8 0,14-31-1012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0:38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0 16716,'2'22'741,"-1"0"-1,-1 0 1,-1 0 0,-6 36 0,-26 85 1220,24-107-1484,-21 75 627,10-43-259,3 1 1,-11 98-1,27-161-774,1 0 0,0 0 0,0-1 0,0 1 0,1 0 0,0 0 1,0 0-1,0 0 0,3 5 0,-3-8-37,1 0 1,0 0 0,-1-1-1,1 1 1,0-1-1,0 1 1,0-1 0,1 0-1,-1 1 1,1-1-1,-1 0 1,1-1-1,0 1 1,-1 0 0,1-1-1,0 0 1,0 1-1,4 0 1,141 39-1033,-47-22-4037,-84-17 3892,32 0 0,-20-3-280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0:39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51 14683,'-2'-6'1825,"-5"5"-1073,-13 4-280,-3-1 1424,-8 0-1168,-1 1-176,-5 1-47,4-3-169,2 1-488,4-1-280,9-2-465,6-2-247,12-6-1280,10-2 1855,11-6-415,6-4-288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0:39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 14091,'55'-36'2256,"-7"6"-687,-6 6-521,-11 14 1569,-5 9-529,-19 19-440,-7 13-255,-12 28-521,-6 10-280,-9 19-808,-2 7-672,-5 4 760,4-3-120,19-13-104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0:56.79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4818 1198 6409,'32'-7'439,"-12"3"-126,31-10 1,-45 13-261,-1-2 0,1 1 0,-1-1 1,0 1-1,0-1 0,0-1 0,-1 1 0,1-1 0,-1 0 0,6-5 0,-8 6 2,0 0 0,-1 0-1,1 1 1,-1-1 0,1 0-1,-1 0 1,0-1 0,0 1 0,0 0-1,0 0 1,-1 0 0,0-1 0,1 1-1,-1 0 1,0-1 0,-1 1 0,1 0-1,0 0 1,-1-1 0,0 1 0,0 0-1,0 0 1,0 0 0,0 0-1,-1 0 1,1 0 0,-1 0 0,-3-4-1,-4-6 19,-1 0 0,-1 0 0,0 1 0,-18-15 0,-40-31 94,-2 3-1,-138-80 0,-175-63 30,179 105-56,-4 9 0,-3 9 0,-3 9 0,-3 10-1,-431-54 1,255 79 140,-612 29-1,646 30-204,268-16-59,-170 46 0,230-49-15,1 2 0,-1 2 1,2 0-1,0 2 0,-49 34 1,68-41-1,-1 2 0,2-1 0,-1 1 0,1 1 0,1 0 1,-15 22-1,19-24 1,0-1 0,1 1 0,0 0 1,1 0-1,0 0 0,0 1 0,1-1 0,1 1 1,-1 0-1,1-1 0,1 12 0,1-7 4,0 1 0,1-1 0,1 0-1,1 0 1,0 0 0,0-1 0,2 1 0,-1-1 0,10 15-1,5 4 19,0-2-1,35 41 0,-20-33-5,2-2 0,1-1 0,2-2 1,1-1-1,1-3 0,81 43 0,-6-15 44,183 61 0,-72-45 57,283 52 0,246-6 211,-89-64-79,5-68-126,-494-6-110,301-70-1,-341 51-26,-3-5-1,219-103 0,-299 118-16,80-53 1,-113 65 0,-1-1 0,0-1 0,-1-1 0,-1-1 1,28-37-1,-42 48 7,0 0 0,0 0 0,-1 0 0,0-1 0,-1 0 0,0 0 0,-1 0-1,0 0 1,0-1 0,1-13 0,-4 15 0,1 0 0,-1 1 0,-1-1 0,0 0-1,0 0 1,-1 0 0,0 1 0,0-1 0,-1 1 0,0-1-1,-1 1 1,-8-14 0,-2 1-14,-2-1 0,-1 2 0,0 0-1,-2 2 1,0 0 0,-1 0 0,-1 2 0,-40-24-1,-1 4-11,-132-54-1,72 46 46,-1 5 0,-1 6 0,-234-32 0,134 43 21,-306 9 1,212 27 10,-457 79 1,-294 162-48,945-217-53,-171 78 1,270-104 38,1 1 0,-34 23 0,51-31 19,1 0 0,-1 1-1,1 0 1,0 0 0,1 0 0,-1 1 0,1 0 0,0 0 0,1 0 0,0 1-1,-6 13 1,9-16 2,-1-1 0,1 1-1,0-1 1,1 1 0,-1 0 0,1-1-1,0 1 1,0 0 0,0-1 0,1 1-1,0 0 1,0-1 0,2 9 0,0-6-6,0 0 0,1 0 0,0 0 1,0-1-1,0 1 0,1-1 1,9 9-1,3 1-19,1-1 0,0-1-1,1 0 1,36 18 0,-2-5-14,1-2 0,2-3 0,84 22 0,180 21-70,523 13 137,2-94 295,-590-5-112,421-91 0,-476 62-186,-2-9 0,295-129 0,-463 174-30,137-66-3,-137 65-42,-2-3 0,0 0-1,36-31 1,-61 46 37,-1 1 0,1-1 0,0 0 0,-1 1-1,1-1 1,-1-1 0,0 1 0,0 0 0,0 0 0,0-1 0,-1 1-1,2-5 1,-3 7 10,0 0 0,0-1 0,0 1 0,0 0 0,0-1 0,0 1 0,0 0 0,0 0 0,0 0 0,-1-1 0,1 1 0,-1 0 0,1 0 0,-1 0 0,1-1 0,-2 0 0,1 0-6,-1 0-1,0 0 1,0 0 0,0 1-1,0-1 1,0 1 0,0-1-1,0 1 1,0 0 0,-5-2-1,-7-3-46,0 2-1,0-1 1,-1 2-1,0 0 1,-19-1-1,-80 0-175,81 4 185,-411 20-197,0 30 416,268-29-125,-1449 222 219,1335-181-183,279-59-55,7-2-5,-1-1 0,1 1-1,-1 1 1,1-1 0,0 0 0,0 1-1,-1 0 1,1 0 0,1 0 0,-1 1 0,0-1-1,0 1 1,1 0 0,-6 6 0,8-9-9,1 1-1,0 0 1,-1-1 0,1 1 0,0 0 0,0-1 0,0 1 0,-1 0-1,1-1 1,0 1 0,0 0 0,0-1 0,0 1 0,0 0 0,0-1-1,0 1 1,1 0 0,-1-1 0,0 1 0,0 0 0,0-1 0,1 1-1,-1 0 1,0-1 0,1 1 0,-1 0 0,1-1 0,-1 1 0,0-1-1,1 1 1,-1-1 0,1 1 0,-1-1 0,1 0 0,0 1 0,26 13 56,-22-12-43,28 10 38,1-1 0,0-2 1,0-2-1,61 6 0,-47-7-19,543 42 58,8-45-30,224-58 160,-664 33-106,-1-7 0,-2-7 0,169-62-1,-276 80-73,-1-1-1,-1-3 1,0-2-1,67-46 1,-105 64-46,-1-1 1,0 0 0,0 0 0,0-1 0,-1 0 0,0 0-1,0-1 1,8-15 0,-13 21-5,-1-1 1,1 1-1,-1-1 0,0 1 1,0-1-1,0 0 1,0 0-1,-1 0 0,1 1 1,-1-1-1,0 0 0,0 0 1,-1 0-1,1 0 1,-1 1-1,0-1 0,0 0 1,0 0-1,0 1 0,-1-1 1,1 1-1,-1-1 0,0 1 1,0 0-1,0-1 1,-6-4-1,0-1-9,-1 0 0,0 1-1,0 0 1,-1 1 0,0 0 0,0 0 0,-1 1-1,-14-5 1,-15-5-37,-45-11-1,79 25 48,-109-28-39,-193-24-1,-127 16-6,203 28 69,-451 40 0,502-7-5,0 8 0,-345 109 0,336-68-4,150-54 6,0 2 0,-54 37-1,82-48-5,0 0 1,1 0-1,0 1 0,1 1 0,0-1 0,-9 14 0,15-19-4,1 1 0,-1-1-1,1 1 1,0 0-1,1 0 1,0 0-1,0 0 1,0 0-1,0 0 1,1 1-1,0-1 1,1 0-1,-1 1 1,1-1 0,1 1-1,0 6 1,1-4-2,0-1 1,1 0 0,0 0-1,0 0 1,1 0 0,0-1-1,0 1 1,0-1-1,1 0 1,1 0 0,-1-1-1,1 1 1,0-1 0,12 9-1,2 0 5,1-1 0,1 0 0,39 17 0,2-5 0,1-2-1,2-4 1,0-2-1,0-3 1,83 8-1,345 0-17,-221-32 71,-1-11 0,319-66 1,-269 17 540,456-162 0,-746 219-548,34-10 118,-1-4-1,94-50 0,-148 70-161,-1 0-1,1-1 1,-1 0-1,13-14 0,-21 19-14,0 0 0,0 0 1,0 0-1,0 0 0,-1-1 0,1 1 0,-1-1 0,1 1 0,-1-1 0,0 1 0,0-1 0,0 0 1,-1 1-1,1-1 0,-1 0 0,1 0 0,-1 1 0,0-1 0,0 0 0,0 0 0,0 0 1,-1 1-1,1-1 0,-1 0 0,0 0 0,-1-3 0,-2-2-16,0 1 0,-1 0 0,0 0 0,0 1-1,-1-1 1,1 1 0,-1 1 0,0-1 0,-1 1 0,0 0 0,-9-6 0,-14-6-72,-43-19 1,67 34 82,-88-37-103,-1 4 0,-102-22 0,-206-22 24,217 55 87,-1 7 0,-292 11 0,315 17 34,0 7 1,1 7-1,-187 54 1,-56 57 77,296-91-45,-163 95 0,232-115-43,-46 37-1,71-50-19,0 2 1,2 0-1,-1 1 1,2 1-1,-16 22 0,26-33-5,-1 0 0,2 0-1,-1 0 1,0 1-1,1-1 1,0 1 0,1 0-1,-1-1 1,1 1-1,0 0 1,0 0 0,1 9-1,0-11 0,1-1-1,-1 1 1,1 0-1,0 0 1,0-1-1,1 1 1,-1-1-1,1 1 0,0-1 1,0 1-1,0-1 1,0 0-1,0 0 1,1 0-1,0 0 1,-1 0-1,1-1 1,0 1-1,4 2 1,2 0-12,-1 0 1,1 0-1,0-1 0,0 0 1,1 0-1,18 3 1,62 7-71,9-8 2,1-4 0,112-12 0,-140 5 49,236-14-43,556-29 53,-822 47 29,626-36 110,-466 17 18,256-59 1,-376 59-62,-1-3 0,96-41 0,-146 50-46,-1 0 0,-1-2-1,0-1 1,-1-2-1,-1 0 1,-1-2 0,-1-1-1,36-39 1,-56 55-21,0 0 0,0 0 0,-1-1 0,0 0 1,0 0-1,0 0 0,-1 0 0,0-1 0,-1 1 0,0-1 0,3-13 0,-5 15-4,0 1 0,0 0-1,-1-1 1,1 1 0,-1 0 0,0-1-1,-1 1 1,1 0 0,-1 0-1,0 0 1,0 0 0,-1 0-1,1 1 1,-1-1 0,0 1 0,-1 0-1,-4-6 1,-5-3-5,0 1-1,-2 0 1,1 1-1,-1 1 1,-1 0-1,1 1 1,-2 1 0,1 0-1,-32-9 1,-10 0-16,-98-15 0,-299-14-18,-8 43 23,-236 62 23,6 72 17,428-69-30,-356 75 53,451-108-151,-287 12 0,341-40-318,48-2-114,-131 15 1,139-1 235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0:57.91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1949 461 11594,'56'5'1118,"-55"-5"-1111,-1 0 1,0 0-1,0 0 0,1 0 0,-1 0 1,0 0-1,1 0 0,-1 0 0,0 0 1,0 0-1,1 0 0,-1 0 1,0 0-1,0 0 0,1 0 0,-1 0 1,0 0-1,0-1 0,1 1 0,-1 0 1,0 0-1,0 0 0,1-1 1,-1 1-1,0 0 0,0 0 0,0 0 1,0-1-1,1 1 0,-1 0 0,0 0 1,0-1-1,0 0 23,-1 1 0,1-1 1,0 1-1,-1-1 0,1 1 0,-1-1 0,1 1 0,-1-1 1,1 1-1,-1 0 0,0-1 0,1 1 0,-1 0 1,1-1-1,-1 1 0,0 0 0,1 0 0,-2-1 1,-18-5-27,0 1 1,0 1 0,-36-3 0,-74 3-148,68 3 105,-460 1-988,91 2-1199,392-2 1926,6 0-191,0-1-1,-48-7 1,81 8 478,-1 0 0,1 0 0,0 0 0,-1 0 0,1 0 0,0 0 0,-1 0 0,1 0 0,0 0 0,-1 0-1,1-1 1,0 1 0,-1 0 0,1 0 0,0 0 0,-1 0 0,1 0 0,0-1 0,0 1 0,-1 0 0,1 0 0,0 0 0,0-1 0,-1 1 0,1 0 0,0 0-1,0-1 1,-1 1 0,1 0 0,0-1 0,0 1 0,0-1 0,10-4-122,18-2 146,150-18 1789,209-2 0,-353 25-1518,60 1 380,-81 1-599,-1 1 1,0 1 0,0 0-1,0 0 1,16 7 0,-25-8-71,-1 0 1,1 0 0,-1 0-1,0 1 1,1-1 0,-1 1-1,0 0 1,0 0 0,0 0-1,0 0 1,0 0 0,-1 0-1,1 0 1,-1 0 0,1 1-1,1 2 1,-1 0-18,-1 0 0,1 0 1,-1 1-1,0-1 0,0 0 0,-1 0 0,1 1 0,-1 5 1,-1 0-23,0 0 0,0 0 1,-2 1-1,1-1 0,-1-1 1,-1 1-1,-6 15 0,7-21 41,0-1-1,0 1 1,-1-1-1,1 1 1,-1-1 0,0 0-1,0 0 1,-1-1-1,1 1 1,-1-1-1,0 0 1,0 0-1,0 0 1,0-1-1,0 0 1,0 0 0,-10 2-1,-8 1 14,1-1 1,-1-2-1,-24 1 1,31-2-1,-64 1 87,1-2 0,-159-24 0,183 14-52,0-2 0,1-3 0,1-2 0,1-2 0,-58-31 0,99 45-45,-1-1-3,0-1-1,-21-15 1,30 20 3,1 0 0,-1 0 0,1 0 0,0 0 1,0-1-1,0 1 0,0-1 0,0 1 1,1-1-1,-1 0 0,1 0 0,0 0 0,0 0 1,0 0-1,0 0 0,0 0 0,0 0 0,1-4 1,0-12-5,2-1-1,6-32 1,-4 29 10,2-30 0,-5 36 8,-1-1 0,-1 0 1,-1 0-1,0 0 0,-1 1 0,-6-20 0,7 32-6,0-1-1,-1 1 1,1-1 0,-1 1 0,0 0-1,-1 0 1,1 0 0,-1 0 0,-6-6-1,6 9-1,1-1-1,0 1 0,-1 0 1,1 0-1,-1 0 0,0 0 1,1 0-1,-1 1 0,0 0 1,0 0-1,0 0 0,0 0 0,0 0 1,0 1-1,-6 0 0,3 0-3,1 1 0,-1 1-1,0-1 1,0 1 0,0 0-1,1 0 1,-1 1 0,1 0-1,0 0 1,0 1-1,0 0 1,0 0 0,1 0-1,0 0 1,-1 1 0,-7 10-1,1-2-328,1 1 1,1 0-1,0 1 0,1 1 0,-10 23 0,17-35 241,0 1 1,0-1-1,1 1 0,-1-1 1,1 1-1,0-1 0,1 1 1,-1 0-1,1 6 0,2 6-441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1:02.05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6404 833 10778,'3'-6'174,"1"0"-64,-1 1 0,0-1 0,0 0 0,4-13 0,-7 17-97,0 1 1,1-1-1,-1 0 1,0 0-1,0 1 1,0-1-1,0 0 1,0 0-1,0 0 1,-1 1-1,1-1 0,0 0 1,-1 1-1,0-1 1,1 0-1,-1 1 1,0-1-1,0 0 1,0 1-1,0-1 1,0 1-1,0 0 1,0-1-1,-3-1 1,-8-5 101,-1 1 0,0 0 1,-1 1-1,1 0 1,-1 1-1,-20-4 1,-474-97-555,361 81 440,-390-85 28,-68-11 249,423 93-1,-248-6-1,229 37-9,1 8 0,-276 51 0,-386 125 93,516-105-298,298-72-51,-138 39 41,182-48-49,0 0 0,0 1 0,1-1 0,-1 1 0,1 0-1,0 0 1,-1 0 0,1 0 0,-4 4 0,7-6-3,0 1 1,-1-1-1,1 0 1,0 1-1,0-1 1,0 0-1,-1 1 0,1-1 1,0 1-1,0-1 1,0 0-1,0 1 0,0-1 1,0 1-1,0-1 1,0 0-1,0 1 1,0-1-1,0 1 0,0-1 1,0 0-1,0 1 1,0-1-1,0 1 0,1-1 1,-1 0-1,0 1 1,0-1-1,1 1 1,0 0-1,0 1 0,1-1 1,-1 0-1,0 0 1,1 0-1,-1 0 1,1 0-1,0 0 1,-1 0-1,4 0 1,19 7-5,1-1 0,0-1 0,0-1 0,0-2 0,34 1-1,-5 1-10,579 51-160,228 22 35,50-24 113,-658-57 26,401-55 0,186-124-6,-833 180 7,39-11-21,49-19 1,-90 30 10,1-1 0,-1 1 1,0-1-1,10-7 1,-15 10 7,1 0 0,-1-1 1,0 1-1,1-1 0,-1 1 1,0 0-1,1-1 0,-1 1 1,0-1-1,0 1 0,1-1 1,-1 1-1,0-1 0,0 1 1,0-1-1,0 1 0,0-1 1,0 0-1,0 1 0,0-1 1,0 1-1,0-1 0,0 1 1,0-1-1,0 1 0,0-1 1,0 1-1,0-1 0,-1 1 1,1-1-1,0 1 0,0-1 1,-1 1-1,1-1 0,0 1 1,-1-1-1,1 1 0,0 0 1,-1-1-1,1 1 0,-1-1 0,-24-13-54,-16-1 0,-1 2 0,-55-9 0,35 8 16,-1144-216-73,944 200 127,-2 11 0,-436 24 0,287 48-4,333-36-31,1 3 0,1 3 0,-81 37 0,137-51-12,0 2 1,1 1 0,0 0 0,1 1 0,-20 17 0,34-25 8,0 1 1,1-1 0,0 1 0,0 0 0,0 0 0,1 0-1,0 0 1,0 1 0,1 0 0,-1 0 0,2 0 0,-1 0 0,1 0-1,0 1 1,0-1 0,1 1 0,0-1 0,0 1 0,1 13-1,1-12-7,1 1-1,0-1 0,0 0 0,1 0 1,0 0-1,1 0 0,0 0 0,0-1 0,1 1 1,0-1-1,0 0 0,14 14 0,-1-3-27,2 0-1,0-1 1,32 20 0,3-1-7,2-3 0,1-2 0,96 36 0,198 43 36,-130-59 161,331 32-1,234-47 364,-575-40-166,355-50 0,-455 33-226,-1-5 0,-1-4 0,-2-5 0,191-89 0,-243 96-79,57-40 0,-94 54-22,-1-1 0,0-1 0,-1 0 0,-1-1 0,0-1 0,17-24 0,-28 34-4,0-1 1,0 1-1,-1-1 0,0 0 0,0-1 1,-1 1-1,0-1 0,-1 1 1,0-1-1,2-12 0,-4 15-1,0-1 0,0 1 0,-1-1 0,0 1 0,0 0 0,0-1 0,-1 1 0,0 0 0,0 0 0,0 0 0,-1 0-1,0 0 1,0 1 0,-1-1 0,-6-7 0,-2-2-11,-2 1 1,0 0-1,-1 1 0,0 1 0,-1 0 0,-22-13 0,-112-51-70,137 70 78,-184-79-40,-3 10 0,-4 8-1,-319-61 1,347 97 58,-2 7 1,-1 9-1,0 7 0,-1 8 1,1 8-1,1 8 1,0 7-1,1 9 0,2 6 1,-277 101-1,281-69-114,134-52 19,1 1 0,-46 33 0,75-48 48,1 0 0,0 1 0,0 1 0,0-1 0,1 1 0,0-1 0,-9 14 0,13-18 25,1 1 0,-1-1 1,0 0-1,1 1 0,0-1 0,-1 1 1,1-1-1,0 1 0,0-1 0,-1 1 1,1-1-1,0 1 0,1-1 0,-1 1 1,0-1-1,0 1 0,1 1 0,0-1-2,0 0 0,0-1 0,0 1 0,1 0 0,-1 0 0,0-1 0,1 1-1,-1 0 1,1-1 0,0 0 0,-1 1 0,1-1 0,0 0 0,3 2 0,10 3-37,0 0 0,1-1 1,-1 0-1,1-1 1,0-1-1,0-1 1,29 1-1,-36-2 37,360 7-258,5-27 232,2007-292 1763,-2292 294-1581,193-44 266,-261 51-410,-21 10 1,1 0-1,-1 0 0,0 0 1,0 0-1,0 0 1,0 0-1,0-1 1,0 1-1,0 0 0,1 0 1,-1 0-1,0 0 1,0 0-1,0-1 1,0 1-1,0 0 0,0 0 1,0 0-1,0 0 1,0-1-1,0 1 1,0 0-1,0 0 0,0 0 1,0-1-1,0 1 1,0 0-1,0 0 1,0 0-1,0 0 0,0-1 1,0 1-1,-1 0 1,1 0-1,0 0 1,0 0-1,0 0 0,0-1 1,0 1-1,0 0 1,0 0-1,-1 0 1,1 0-1,0 0 0,0 0 1,0 0-1,0-1 1,-1 1-1,1 0 1,0 0-1,0 0 0,-6-2-9,1 1-1,0-1 0,-1 1 1,1 0-1,-12 0 0,-300-5-180,174 6 140,-615-11 54,-116 0 119,81 31 0,6 63-56,191 28-135,13 50-237,539-147 255,-69 26-102,97-34 108,1 1 0,0 1 1,0 1-1,-22 16 0,35-23 35,0-1 0,0 1-1,0 0 1,1 0 0,-1-1-1,0 1 1,1 0 0,0 1-1,-1-1 1,1 0 0,-2 5-1,3-6 5,0 0 0,-1 0 0,1 0 0,0 1 0,0-1 0,0 0 0,0 0 0,0 0 0,1 1-1,-1-1 1,0 0 0,0 0 0,1 0 0,-1 0 0,1 0 0,-1 0 0,1 0 0,0 2 0,2 0-6,0 0 0,0 0 1,0 0-1,1 0 0,-1-1 0,1 0 1,-1 1-1,1-1 0,0 0 1,0-1-1,6 3 0,17 5-14,1-1 1,1-2-1,29 4 1,92 2 14,-129-11 8,485-6 117,-370-7 89,229-52-1,-192 16-1,-148 38-146,-1 0-1,1-1 1,-2-1 0,35-25 0,-51 32-37,-1 0-1,0 0 1,0 0 0,0-1 0,-1 0 0,0 0 0,0-1 0,0 1 0,4-11 0,-7 14-12,-1 0 0,0 0 0,0 0 0,0-1 0,0 1 0,0 0 0,-1-1 0,0 1 1,1-1-1,-1 1 0,-1 0 0,1-1 0,0 1 0,-1-1 0,0 1 0,1 0 0,-1 0 0,-1-1 0,1 1 0,0 0 1,-1 0-1,0 0 0,1 0 0,-1 0 0,-3-2 0,-1-2 1,0 1 1,-1 0-1,0 0 1,0 0-1,-1 1 1,1 0-1,-10-4 0,-4-2 8,-44-14 0,1 7-6,0 2 0,-120-12 0,-139 12-10,-215 41-34,406-8 21,1 6 0,-131 42 1,200-46 28,-99 47 0,125-48 26,2 1-1,0 2 0,-58 47 1,80-58-19,1 0 0,0 1 0,1 1 0,0-1 0,1 2 0,0-1 0,1 1 0,-9 20 0,15-28-18,0 0 1,0 0-1,1 0 0,-1 0 1,1 0-1,0 1 0,1-1 0,-1 0 1,1 1-1,0-1 0,0 1 1,1-1-1,0 0 0,0 1 1,0-1-1,0 0 0,1 0 1,0 0-1,0 0 0,0 0 1,1 0-1,-1 0 0,1-1 1,1 0-1,-1 1 0,6 4 0,-3-3-4,0 0-1,1-1 0,-1 0 1,1 0-1,1 0 0,-1-1 1,12 4-1,1 0-14,37 8 1,-7-7-17,0-1 1,0-3-1,0-2 1,1-2-1,63-7 1,-9-7-7,151-38 1,-172 31 151,-2-5 1,130-56-1,-212 81-113,13-5 52,-1 0-1,1-2 1,-1 1 0,-1-2 0,1 1 0,-1-1-1,-1-1 1,13-12 0,-22 20-41,0 0 0,0 0 0,0 0 1,0-1-1,0 1 0,0 0 0,-1 0 0,1-1 0,0 1 1,-1-1-1,1 1 0,-1 0 0,1-1 0,-1 1 0,0-1 1,0 1-1,1-1 0,-1 1 0,0-1 0,0 1 0,-1-1 1,1 1-1,0-1 0,0 1 0,-1-1 0,1 1 0,-1-1 1,1 1-1,-1-1 0,0 1 0,1 0 0,-1 0 0,0-1 1,0 1-1,-2-2 0,-2-1 25,0 0 0,0 0-1,0 1 1,-1 0 0,1 0 0,-1 0 0,0 1 0,-8-3 0,-27-7 99,-2 1 1,-61-6 0,-97-2 6,151 16-118,-247-16-34,-334 21 0,424 21-56,179-18 55,1 1 1,0 2-1,0 0 0,1 2 0,-31 16 0,49-22 2,1 0-1,0 0 0,0 1 0,1 0 0,-1 1 0,1-1 1,0 1-1,1 1 0,0-1 0,-1 1 0,2-1 0,-1 2 0,-5 11 1,8-13-7,0 0 1,0 0-1,1 0 1,0 1 0,0-1-1,0 1 1,1-1 0,0 0-1,0 1 1,1-1-1,-1 1 1,1-1 0,1 0-1,-1 1 1,1-1 0,0 0-1,1 0 1,4 8-1,0-1-26,2 0-1,0 0 0,1 0 1,0-1-1,0 0 1,2-1-1,22 17 0,-3-5-65,0-2 0,43 20 1,-20-15 8,1-2 0,2-3 0,0-3 0,1-2 0,1-2 0,64 5 1,-39-10 56,0-5 0,1-3 0,148-17 0,-165 6 111,105-28 1,-140 28-25,0-2 0,-1-1-1,-1-1 1,0-2 0,31-20 0,-51 28-22,-1 0-1,1 0 1,-2-1-1,1 0 1,10-14-1,-16 19-16,-2 1 0,1-1 0,0 0-1,-1-1 1,0 1 0,0 0 0,0-1 0,-1 1 0,1-1-1,-1 0 1,0 1 0,-1-1 0,1 0 0,-1 0 0,0 0 0,0 1-1,-1-10 1,-1 7-4,0 1 0,-1-1 0,1 1-1,-1 0 1,-1 0 0,1 0 0,-1 0-1,0 1 1,0 0 0,-1 0 0,1 0-1,-1 0 1,0 0 0,-9-5 0,-7-5-1,0 2 0,-38-17 1,-11-1 7,-1 3 1,-101-25-1,-155-15 2,66 36-8,230 31-7,1 1 0,-1 1 0,1 2 0,0 1 0,0 2-1,-46 13 1,66-15 5,-1 0 0,1 0-1,1 1 1,-1 0-1,1 1 1,-1 0 0,2 1-1,-15 12 1,19-15-2,1 0 1,-1 0-1,1 1 0,0 0 1,0-1-1,1 1 0,-1 0 1,1 0-1,0 0 0,1 0 1,-1 1-1,1-1 0,0 0 1,0 1-1,1-1 1,-1 1-1,1-1 0,0 1 1,1 5-1,2 0-7,-1-1 0,1 1 1,1-1-1,-1 0 0,2 0 0,-1 0 1,2-1-1,-1 0 0,1 0 0,1 0 0,-1-1 1,1 1-1,1-2 0,8 8 0,7 5-27,1-2 0,1 0-1,49 26 1,-7-11-39,2-3-1,0-3 1,2-3 0,1-4-1,89 15 1,-54-19 12,2-5 0,209-5 0,-264-8 78,88-16 0,-125 15-7,0-1 1,-1-1 0,1-1-1,-1 0 1,0-1 0,0 0-1,-1-2 1,26-17-1,-36 21-10,0 1 0,0-1 0,-1 0 0,0 0 0,0 0 0,0-1-1,0 1 1,-1-1 0,0 0 0,0 0 0,-1 0 0,0 0 0,0-1-1,0 1 1,-1-1 0,0 1 0,0-1 0,0 1 0,-1-1-1,0 0 1,-1 1 0,1-1 0,-1 1 0,0-1 0,-1 1 0,0-1-1,0 1 1,0 0 0,0 0 0,-1 0 0,0 0 0,-6-8-1,-2-1-9,-1 1 0,-1 0 0,0 0 0,-1 1 0,0 1 0,-1 1 0,0 0-1,-33-18 1,3 6-11,-1 2 0,-57-17 0,28 15 17,-1 3 0,0 4 1,-1 3-1,0 3 0,-1 3 1,-108 6-1,166 2 7,1 0 1,-1 2-1,1 1 1,0 0-1,-35 13 0,49-15 0,1 0-1,0 0 0,0 1 0,0-1 0,0 1 0,0 0 0,0 0 0,1 0 0,-1 1 1,1-1-1,0 1 0,-5 8 0,6-9-1,1 1 1,0 0-1,0-1 0,0 1 1,0 0-1,0 0 1,1 0-1,0 0 0,0 0 1,0-1-1,0 1 0,0 0 1,1 0-1,0 0 1,0 0-1,0-1 0,0 1 1,3 5-1,2 4 3,0 0-1,1-1 1,1 0-1,0 0 1,1-1-1,0 0 1,18 17 0,2-3 8,56 39 1,-29-28-10,1-4 0,2-1 0,1-4 0,2-2 0,0-3 0,66 15 0,-13-12 7,1-4-1,180 8 1,-154-24 54,0-6-1,0-7 1,0-5-1,-1-7 0,192-51 1,-316 66-69,0 0 0,-1-1 0,1 0 0,22-13 0,-38 18 1,0 1 0,0-1 0,0 0 0,-1 1 1,1-1-1,0 0 0,0 0 0,0 0 0,0 0 0,-1 1 0,1-1 0,-1 0 1,1-1-1,0 1 0,-1 0 0,0 0 0,1-2 0,-1 2 1,0 1-1,0-1 1,0 0-1,0 0 1,0 0 0,-1 1-1,1-1 1,0 0-1,-1 0 1,1 1 0,0-1-1,-1 0 1,1 1-1,-1-1 1,1 0-1,-1 1 1,1-1 0,-1 1-1,0-1 1,1 1-1,-1-1 1,0 1-1,1-1 1,-1 1 0,-1-1-1,-8-4-12,0 1-1,0 0 1,0 1-1,-1 0 1,1 0-1,-12 0 1,-72-6-61,62 7 52,-1081-49-72,1092 50 103,-44 3 9,60-2-11,-1 1 1,0 0 0,0 1-1,1-1 1,-1 1 0,1 0-1,-1 0 1,-6 5-1,11-7-4,1 0-1,-1 1 1,0 0-1,0-1 0,0 1 1,0-1-1,1 1 0,-1 0 1,0 0-1,1-1 0,-1 1 1,1 0-1,-1 0 0,1 0 1,-1 0-1,1 0 0,-1 0 1,1 0-1,0 0 0,-1 0 1,1 0-1,0 0 0,0 0 1,0 0-1,0 0 0,0 0 1,0 0-1,0 0 0,0 0 1,1 0-1,-1 0 0,0 0 1,0 0-1,1 0 0,-1-1 1,1 1-1,-1 0 0,1 0 1,-1 0-1,1 0 0,1 1 1,2 3-2,1 1 0,0-1 0,0 0 0,0-1 0,9 6 0,11 6-6,1-1 0,0-1 0,1-2 0,54 18 0,126 22-65,-74-28-13,1-6 1,147 1-1,272-40-99,-395 3 171,-2-8-1,270-81 0,-415 104 15,135-50 14,-133 47-26,0 0 1,0-1-1,-1 0 1,0-1-1,0-1 1,-1 0-1,0-1 1,13-14-1,-22 22 4,-1 0 0,1 1 0,-1-1 0,1 0 0,-1 0 0,0 0 0,0 0 0,0-1 0,0 1 0,-1 0 0,1 0 0,0-1 0,-1 1 0,0 0 0,1-1 0,-1 1 0,0 0 0,0-1 0,-1-3 0,0 4-4,0-1 0,0 0 0,-1 1 0,1-1 0,0 1 0,-1 0 0,0-1 0,0 1 0,0 0 0,0 0 0,0 0 0,0 0-1,0 0 1,0 1 0,-1-1 0,-3-1 0,-8-5-57,-1 1 0,-1 1-1,1 0 1,-1 1-1,0 0 1,-21-2 0,14 4-72,0 0 0,0 2 0,-46 3 1,62-2 99,0 1 0,0 0 0,0 1 1,0 0-1,0 0 0,1 0 0,-1 1 0,-10 6 1,15-8 29,-1 1 0,1 0 0,0-1 0,0 1 1,0 0-1,0 0 0,0 0 0,1 0 0,-1 0 0,1 1 1,-1-1-1,1 0 0,0 1 0,0-1 0,0 1 0,0 0 1,0-1-1,1 1 0,-1-1 0,1 1 0,0 0 1,0 0-1,-1-1 0,2 1 0,-1 3 0,2 1 6,-1 0 0,1 0 0,0-1-1,1 1 1,-1-1 0,1 0 0,1 0-1,-1 0 1,1 0 0,0 0 0,8 8-1,4 3 16,2-1 0,22 18 0,-2-8 10,1 0 0,0-3 0,2-1 0,1-2 0,0-2 0,50 13 0,-4-6-2,1-4 0,101 11 0,-56-17 60,1-6 1,-1-6 0,1-6-1,0-5 1,-1-7-1,202-48 1,-265 44-17,-1-4 0,0-2 0,-2-4 0,-2-2 0,86-55 0,-130 72-77,-1-1 0,0-1 1,-1-1-1,-1-1 1,-1-1-1,18-23 1,-29 33-7,-1 0-1,-1 0 1,1-1 0,-2 0 0,1 0 0,-1 0 0,4-17-1,-7 20 4,0-1-1,0 1 0,-1-1 0,1 1 1,-2-1-1,1 1 0,-1-1 0,0 0 0,-1 1 1,0 0-1,-5-15 0,3 13-6,-1 0 0,-1-1 0,1 2 0,-2-1-1,1 1 1,-1 0 0,0 0 0,-1 1 0,1 0 0,-16-11 0,-3 1-41,-1 1 0,-38-17 0,11 9 3,-2 3 1,0 2-1,-1 2 0,0 3 0,-2 2 1,-114-7-1,157 18 53,-1 1 0,1 1 1,0 0-1,-25 5 0,38-5 9,-1 0 0,1 0-1,-1 0 1,1 0 0,0 1-1,-1-1 1,1 1-1,0 0 1,0 0 0,0 0-1,0 0 1,1 0 0,-1 1-1,0 0 1,1-1 0,0 1-1,0 0 1,0 0-1,0 0 1,0 0 0,0 0-1,1 1 1,0-1 0,-1 1-1,1-1 1,0 4 0,0 0 8,1 1 1,0-1-1,0 0 1,1 0 0,-1 0-1,2 0 1,-1 0 0,1 0-1,0 0 1,1 0 0,-1-1-1,1 1 1,1-1-1,-1 1 1,8 8 0,0 1 19,2-1 1,0 0 0,1-1-1,26 22 1,-13-16-1,1-2 0,0 0 0,2-2 0,0-1 0,0-2 0,2 0 0,-1-2 0,50 10-1,-33-12 42,1-2 0,0-2 0,0-2 0,0-3 0,59-6 0,-79 3 13,0-1-1,0-2 1,47-16-1,-67 19-46,1-1-1,0 0 1,-1 0-1,0-1 1,0-1-1,0 0 0,0 0 1,-1 0-1,0-1 1,-1 0-1,0-1 1,0 0-1,8-11 1,-13 15-15,1 0 0,-1 0 0,-1 0 1,1 0-1,-1-1 0,0 1 0,0 0 0,0-1 1,0 1-1,-1-1 0,1 1 0,-1-1 1,-1-6-1,0 4-3,-1 0 0,1 0 0,-2 1 0,1-1 1,-1 1-1,1-1 0,-8-10 0,-4-3-38,-1 1 1,-1 0-1,-33-30 0,45 46 9,-208-188-633,91 85 188,112 97 411,-30-23-117,36 30 154,0 0 0,1 1 0,-1-1 0,0 1 0,0-1 0,0 1 0,0 0 0,0 0 0,0 1 0,0-1 0,0 1 0,-6-1 0,7 1 8,1 0 0,0 1 0,0-1 0,0 0 0,0 1 0,-1-1 0,1 0 0,0 1 0,0 0 0,0-1 0,0 1 0,0 0 0,0-1 0,0 1 0,0 0 0,1 0 0,-1 0 0,0 0 0,0 0 0,1 0 0,-1 0 0,0 0 0,1 0 0,-1 0 0,1 0 0,0 0 0,-1 0 0,1 0 0,0 0 0,0 1 0,-1 0 0,1 4 11,-1-1 0,1 0 0,0 1 0,1-1 0,1 9 0,-1-5 28,2 0 1,-1 0-1,1 0 1,1 0-1,-1-1 1,1 1-1,1-1 1,0 0-1,0-1 0,0 1 1,1-1-1,0 0 1,1 0-1,0-1 1,0 1-1,0-1 1,0-1-1,1 0 1,0 0-1,11 5 1,-6-5 22,0 0 0,1 0 0,0-1 0,0-1 0,0 0 1,0-1-1,1 0 0,-1-2 0,0 1 0,1-2 0,-1 0 1,22-4-1,-14 0-22,0-1 0,-1-1 0,0-1 0,0-1 1,-1 0-1,0-2 0,-1 0 0,0-2 0,-1 0 1,0 0-1,-1-2 0,18-19 0,-31 30-37,-1-1 0,1 1 1,-1-1-1,0 1 0,-1-1 0,3-6 0,-4 10-2,-1 1-1,0-1 0,1 0 0,-1 0 1,0 1-1,0-1 0,1 0 1,-1 0-1,0 0 0,0 1 1,0-1-1,0 0 0,0 0 1,0 0-1,0 0 0,-1 1 1,1-1-1,0 0 0,0 0 0,-1 0 1,1 1-1,0-1 0,-1 0 1,1 0-1,-1 1 0,1-1 1,-1 0-1,1 1 0,-1-1 1,1 1-1,-1-1 0,0 1 0,1-1 1,-1 1-1,0-1 0,0 1 1,1-1-1,-1 1 0,0 0 1,0 0-1,1-1 0,-1 1 1,0 0-1,0 0 0,0 0 0,-1 0 1,-6-1-7,-1 1 0,1 0 1,0 1-1,-1 0 0,1 0 0,0 1 0,0 0 1,0 0-1,0 1 0,0 0 0,0 0 1,1 1-1,0 0 0,-8 5 0,15-9 9,0 0-1,-1 0 0,1 1 0,0-1 0,-1 0 0,1 0 0,0 0 0,-1 1 0,1-1 0,0 0 0,0 0 1,-1 1-1,1-1 0,0 0 0,0 1 0,0-1 0,-1 0 0,1 1 0,0-1 0,0 0 0,0 1 0,0-1 0,0 0 1,0 1-1,0-1 0,0 1 0,0-1 0,0 0 0,0 1 0,0-1 0,0 0 0,0 1 0,0 0 0,12 2 23,17-5-107,-16-4-345,-12 5 417,-1 1 1,0 0-1,0 0 0,0 0 1,0 0-1,0-1 1,0 1-1,0 0 0,0 0 1,0 0-1,0-1 0,0 1 1,0 0-1,0 0 1,0 0-1,0 0 0,0-1 1,0 1-1,0 0 0,0 0 1,0 0-1,-1-1 1,1 1-1,0 0 0,0 0 1,0 0-1,0 0 0,0 0 1,0-1-1,0 1 1,-1 0-1,1 0 0,0 0 1,0 0-1,0 0 1,0 0-1,-1 0 0,1-1 1,-3 0-40,0 0 0,0 0 1,0 0-1,-1 0 0,1 0 1,-6 0-1,-29-2-195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21:04.0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4299 597 12467,'134'3'185,"1"-7"1,255-38 0,-148-14-500,-206 44 315,-1-1 1,0-1-1,0-2 1,49-32-1,-72 41-9,0-2-1,-1 0 0,0 0 0,-1-1 0,17-19 1,-25 26 0,1 0 1,-1 0 0,0-1-1,0 1 1,0-1 0,0 0-1,-1 0 1,1 1 0,-1-1-1,0 0 1,0 0 0,0 0-1,-1 0 1,0 0 0,1 0-1,-1 0 1,-1 0 0,1 0-1,-1 0 1,1 0 0,-1 0-1,0 0 1,0 0 0,-3-5-1,0 1 4,-1 1 0,0 1-1,0-1 1,0 1 0,0 0-1,-1 0 1,0 0 0,-1 1-1,1 0 1,-1 0 0,0 0-1,0 1 1,-1 0 0,-9-3-1,-3-1 8,1 2-1,-1 0 0,0 1 1,-35-3-1,21 5 15,-1 2 1,0 2-1,0 1 0,1 2 1,-1 1-1,1 2 0,0 1 1,1 2-1,0 1 0,1 2 1,0 1-1,1 1 0,0 2 1,1 1-1,1 1 0,1 2 1,-47 44-1,62-52 25,1 1-1,1 0 1,0 1-1,0 0 1,2 1 0,0 0-1,1 0 1,0 1-1,1 0 1,-5 24 0,9-32-10,2 0 0,-1 1 0,1-1 0,1 0 0,0 1 0,0-1 0,0 1 1,2-1-1,-1 1 0,1-1 0,0 0 0,1 0 0,0 0 0,0 0 0,1-1 1,1 1-1,-1-1 0,1 0 0,0 0 0,1 0 0,10 10 0,-8-10-2,1 0 0,-1-1 1,1 0-1,0 0 0,1-1 0,0 0 0,0-1 0,0 0 0,0-1 0,1 0 0,13 3 0,-8-4-11,0 0 0,0-1-1,0-1 1,0-1-1,1 0 1,-1-1 0,17-3-1,6-5-21,-1-1 0,-1-1 0,0-2-1,0-2 1,56-32 0,-46 20-17,-1-2-1,-2-1 1,67-62 0,-80 63 6,-1-2 1,-2-1 0,-1-2 0,-2 0 0,24-43 0,-43 66 11,0 0 1,-1 0-1,0-1 1,-1 0-1,0 0 0,3-17 1,-7 23 2,1 1 1,-1-1-1,0 1 1,0-1-1,0 1 1,-1-1-1,0 0 1,0 1 0,0 0-1,-1-1 1,0 1-1,0 0 1,0 0-1,-1 0 1,1 0-1,-7-8 1,4 6 0,-1 1 1,0 0-1,0 1 0,0-1 1,-1 1-1,1 0 1,-1 1-1,0 0 1,-11-5-1,4 3 1,0 1 1,0 1-1,0 0 1,-26-3-1,2 4 3,0 2 0,0 1 0,-45 7 0,45-3-7,0 2 0,1 2 0,0 2-1,-50 19 1,68-22-3,0 2 0,1 0 0,0 1 0,0 1 1,1 1-1,1 0 0,0 1 0,0 1 0,-23 28 0,33-34 5,0 0 1,1 0-1,0 1 1,0 0-1,1 0 1,0 0-1,1 0 1,0 1-1,1-1 1,0 1-1,-2 14 1,4-9 7,0-1 1,0 1-1,1 0 0,1-1 1,1 0-1,0 1 1,6 15-1,2-1 16,1-1 0,1 0 0,2-1 0,1 0 0,1-1 0,36 41 0,-36-47-14,1-2 0,0 0 1,2-1-1,0 0 0,1-2 0,1-1 0,0 0 1,32 14-1,-41-23-11,0 0 0,1 0 0,-1-1 0,1-1 0,0 0 1,0-1-1,0-1 0,0 0 0,1-1 0,-1 0 0,0-1 0,0-1 0,0 0 0,0-1 0,0 0 0,24-10 0,-21 5-4,0-1 1,-1-1-1,0 0 0,-1-1 0,0-1 0,-1 0 0,0-1 0,-1-1 0,-1 0 0,0-1 0,0 0 0,11-21 0,-15 23-2,-1 0 0,-1 0 0,0-1 1,-1 0-1,0 0 0,-1 0 0,-1 0 0,0-1 0,-1 1 1,0-1-1,-1 0 0,-1 0 0,-1 0 0,0 1 0,0-1 1,-5-17-1,1 16-3,-1 0 1,0 1 0,-1 0-1,0 0 1,-1 1 0,-1 0-1,0 0 1,-21-22 0,14 19-4,-2 1 1,0 1 0,0 0 0,-2 1-1,-31-17 1,6 9-6,-2 2 0,0 1 0,-1 3 0,0 3-1,-62-11 1,-17 5-33,-257-4 0,-130 41-40,-239 42 65,-98 4 212,561-58-177,-454-48-1,711 38-8,-86-9 33,-144 1 0,226 13-27,0 1 0,1 2 1,-1 2-1,1 1 0,0 2 1,0 1-1,1 2 0,-42 21 1,67-28-2,0 0 0,0 1 0,0 1 1,1 0-1,-13 11 0,20-16-6,0 0-1,1-1 1,-1 1-1,0 0 1,1 0-1,-1 0 1,1 1-1,0-1 1,0 0 0,0 0-1,0 1 1,0-1-1,0 1 1,1-1-1,-1 1 1,1-1-1,0 1 1,0-1-1,0 1 1,0-1-1,0 1 1,0-1 0,1 1-1,-1-1 1,1 1-1,0-1 1,-1 1-1,1-1 1,0 0-1,0 0 1,2 3-1,3 4-12,1-1 0,-1 0 0,1 0-1,1-1 1,0 1 0,14 9-1,61 36-69,-70-46 70,195 104-77,-26-15 319,-177-93-212,28 18 94,-33-20-107,1-1-1,-1 1 1,0-1 0,1 0-1,-1 1 1,1-1-1,-1 1 1,0-1 0,0 1-1,1-1 1,-1 1-1,0-1 1,0 1 0,0-1-1,1 1 1,-1-1-1,0 1 1,0-1 0,0 1-1,0 0 1,0 0 0,-1 0 1,1-1 0,-1 1 0,1-1-1,0 1 1,-1 0 0,1-1-1,-1 1 1,1-1 0,-1 0-1,0 1 1,1-1 0,-1 1 0,1-1-1,-1 0 1,0 1 0,1-1-1,-1 0 1,0 0 0,-1 1-1,-13 2 32,0 0 1,-1-1-1,1 0 0,-1-2 0,0 1 0,-15-3 0,-5 1 17,-231-12 175,3 1-14,3 21-87,248-8-128,0 0-6,0 0 0,-1 1 0,1 0-1,0 1 1,0 1 0,0 0 0,-18 8 0,30-11 1,0-1 0,0 0 0,0 1 0,0-1-1,1 1 1,-1-1 0,0 1 0,0-1 0,0 1 0,1 0 0,-1 0 0,0-1 0,1 1 0,-1 0 0,0 0 0,1 0 0,-1-1 0,0 2 0,2-1-1,-1-1 1,0 1-1,0-1 1,1 0-1,-1 1 1,0-1-1,1 0 1,-1 1-1,0-1 1,1 0-1,-1 1 1,1-1-1,-1 0 1,0 0-1,1 0 1,-1 1-1,1-1 1,-1 0-1,1 0 1,-1 0-1,1 0 0,-1 0 1,1 0-1,-1 0 1,1 0-1,7 1-42,0-1-1,-1 0 0,15-3 1,1-2-22,0-1 0,0-1 0,33-16 0,62-38-89,-86 43 166,-1-2 1,34-28-1,-52 38 23,-1-1 1,0 0-1,-1-1 0,-1-1 0,1 0 1,-2 0-1,11-19 0,-19 29-17,1 0 0,-1 1 0,0-1 0,0 0 0,0 0 0,0 1 0,0-1 0,-1 0 0,1 0 0,-1 0 0,0 0 0,0 0 0,0 0 0,0 0 0,-1 0 0,1 0 0,-1 0 0,-1-3 0,1 4-6,0 0 1,0 0-1,-1 0 0,1 1 0,-1-1 1,1 0-1,-1 1 0,0-1 0,1 1 0,-1 0 1,0 0-1,0-1 0,0 1 0,0 1 1,0-1-1,0 0 0,-1 0 0,1 1 0,0-1 1,0 1-1,0 0 0,-1-1 0,-2 1 1,-9 0 3,-1 1 0,1 0 1,-1 1-1,1 0 0,0 1 1,0 1-1,-20 7 1,-92 47 25,116-54-27,-28 18-75,38-22 64,0 0 0,0-1-1,0 1 1,0 0 0,0 0-1,0 0 1,0 0 0,0 0 0,0-1-1,0 1 1,0 0 0,0 0-1,0 0 1,0 0 0,0 0-1,0-1 1,0 1 0,0 0 0,0 0-1,-1 0 1,1 0 0,0 0-1,0 0 1,0 0 0,0 0-1,0-1 1,0 1 0,-1 0 0,1 0-1,0 0 1,0 0 0,0 0-1,0 0 1,0 0 0,0 0 0,-1 0-1,1 0 1,0 0 0,0 0-1,0 0 1,0 0 0,-1 0-1,1 0 1,0 0 0,0 0 0,0 0-1,0 0 1,0 0 0,0 0-1,-1 0 1,1 0 0,0 1-1,0-1 1,0 0 0,0 0 0,0 0-1,-1 0 1,7-10-22,5-8 5,0 1 117,1 1-1,19-23 0,-45 72 407,-29 65-51,36-80-700,1 0 0,1 0 0,-5 32 1,5-24-2674,4-7 2298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7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1 14571,'0'0'83,"-1"0"-1,1 0 0,-1 0 1,1 0-1,-1 1 1,1-1-1,0 0 1,-1 0-1,1 1 0,0-1 1,-1 0-1,1 0 1,0 1-1,-1-1 1,1 0-1,0 1 0,-1-1 1,1 1-1,0-1 1,0 0-1,-1 1 0,1-1 1,0 1-1,0-1 1,0 1-1,0-1 1,0 0-1,0 1 0,0-1 1,0 1-1,0-1 1,0 2-1,-8 26 657,5-17 24,-12 37 894,-19 74 923,31-110-2369,1 1 0,1-1-1,0 1 1,1-1 0,0 1 0,0 0-1,5 21 1,-3-27-148,1 0 0,-1-1 0,1 1 0,1-1 0,-1 1 0,1-1 0,0 0-1,0 0 1,1-1 0,0 1 0,0-1 0,0 0 0,0 0 0,1-1 0,0 0 0,0 0 0,0 0 0,1 0 0,9 3 0,11 3-40,1 0 1,0-2-1,42 7 1,-53-12-95,-5 0-332,0-1 1,1 0 0,-1-1 0,1-1-1,0 0 1,15-2 0,-23 1 194,0 0-1,1-1 1,-1 1 0,0-1 0,-1 0-1,1 0 1,0 0 0,0-1 0,-1 0-1,0 0 1,1 0 0,-1 0 0,0-1-1,-1 0 1,1 0 0,-1 0 0,4-5-1,11-25-988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7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16484,'-3'60'2048,"2"11"-1304,-2 17-320,2 2 1089,-2 4-705,0 0-104,3-9-488,-3-13-320,3-26-712,4-14-417,1-19 945,4-7-224,21-12-184</inkml:trace>
  <inkml:trace contextRef="#ctx0" brushRef="#br0" timeOffset="1">511 625 15443,'10'0'1025,"0"5"-1498,-2 2-639,-9-3 1304,-6-1-392,-3-2-216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1 375 15707,'6'-26'763,"2"0"0,1 0-1,0 0 1,21-36-1,-2 2 410,-20 40-821,24-49 977,-28 63-1147,-1 0 1,1 0-1,0 0 0,1 1 0,-1-1 1,1 1-1,0 0 0,6-4 0,-10 8-157,-1 1 0,1-1 0,0 1-1,-1-1 1,1 1 0,-1 0-1,1-1 1,0 1 0,-1 0-1,1-1 1,-1 1 0,1 0-1,0 0 1,0 0 0,-1 0-1,1-1 1,0 1 0,-1 0-1,1 0 1,0 0 0,-1 1-1,1-1 1,0 0 0,-1 0-1,1 0 1,0 0 0,-1 1 0,1-1-1,0 0 1,-1 1 0,1-1-1,-1 0 1,1 1 0,0-1-1,-1 1 1,1-1 0,-1 1-1,1-1 1,-1 1 0,0-1-1,1 1 1,-1-1 0,1 2-1,1 2 52,0 1-1,-1-1 0,0 1 0,1-1 1,-1 1-1,0 4 0,6 78 378,-6 143-1,-3-147-406,-9 259-1893,13-319-29,-2-23 1819,0 0 0,0 1 0,0-1 0,1 0 0,-1 0-1,0 0 1,0 0 0,0 0 0,0 0 0,0 1 0,0-1 0,0 0 0,0 0 0,0 0 0,1 0-1,-1 0 1,0 0 0,0 0 0,0 0 0,0 0 0,0 0 0,1 0 0,-1 0 0,0 1 0,0-1-1,0 0 1,0 0 0,0 0 0,1 0 0,-1 0 0,0 0 0,0 0 0,0 0 0,0-1 0,0 1 0,1 0-1,-1 0 1,0 0 0,0 0 0,0 0 0,0 0 0,0 0 0,1 0 0,-1 0 0,0 0 0,0 0-1,0 0 1,0-1 0,0 1 0,0 0 0,0 0 0,0 0 0,1 0 0,-1-1 0,16-30-3240,-4 4 1719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8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32 10490,'-4'-14'1708,"4"14"-1686,0 0 1,0 0-1,0 0 1,0 0-1,0 0 1,0 0-1,0 0 1,0 0-1,0 0 1,0 0-1,0-1 1,0 1-1,0 0 1,0 0-1,0 0 1,-1 0-1,1 0 1,0 0-1,0 0 1,0 0-1,0 0 1,0 0-1,0 0 1,0 0-1,0 0 1,0 0-1,0 0 1,0 0-1,0 0 1,-1 0-1,1 0 1,0 0-1,0 0 1,0 0-1,0 0 1,0 0-1,0 0 1,0 0-1,0 0 1,0 0-1,0 0 1,0 0-1,0 0 1,-1 0-1,1 0 1,0 1-1,0-1 1,0 0-1,0 0 1,0 0-1,0 0 1,0 0-1,0 0 1,0 0-1,0 0 1,0 0-1,0 0 1,0 0-1,0 0 1,0 0-1,0 0 1,0 1-1,0-1 1,0 0-1,0 0 1,-5 28 2316,3 0-1829,1 0 0,2 0 0,1 0 0,1 0 0,1-1 0,1 1 0,2-1-1,1-1 1,0 1 0,3-1 0,0 0 0,1-1 0,23 34 0,-29-50-406,1-1 1,-1 0-1,1 0 0,1 0 1,0-1-1,0-1 0,0 1 1,1-1-1,10 6 0,-15-10-67,0 0 0,0 0 0,0-1 0,0 1 0,0-1 0,0 0 0,0 0 0,1-1-1,-1 1 1,0-1 0,0 0 0,1 0 0,-1 0 0,0 0 0,0-1 0,1 0 0,-1 0 0,0 0 0,0 0 0,0-1-1,0 1 1,0-1 0,0 0 0,-1-1 0,6-3 0,-1-1-3,-1 0-1,0-1 0,-1 0 1,0 0-1,0 0 1,0-1-1,-1 0 1,-1 0-1,0-1 1,0 1-1,0-1 1,3-16-1,-3 6-24,0 0 0,-2-1 0,0 1 0,-1 0 0,-3-31 0,1 37-6,-1 0 0,0 0 0,-2 0 0,1 1 0,-2 0 0,0-1 0,0 1 0,-1 1 0,-9-15-1,9 19-52,1 0 0,-1 1-1,0 0 1,-1 1 0,1-1-1,-1 1 1,0 0-1,-1 1 1,0 0 0,0 0-1,0 1 1,0 0-1,-1 0 1,-16-4 0,11 4-269,0 2 1,0 0 0,0 1-1,0 0 1,-28 2 0,13 3-313,-52 12 0,42-5-104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8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3 16099,'-10'-3'1729,"-4"7"-905,0 3-328,-13 2 1441,-2 1-865,-9 1-584,0 2-72,0 1-280,5 0-344,8-1-840,5-2-473,9-8 1177,10-3-280,-2-6-264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49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16131,'8'-1'280,"0"-1"-1,0 2 1,0-1-1,0 1 1,0 0-1,1 1 0,-1 0 1,0 0-1,0 1 1,-1 0-1,1 0 1,0 1-1,10 5 0,-14-6-136,0 0 1,-1 0-1,1 1 0,0 0 0,-1 0 0,0 0 0,0 0 0,0 0 0,0 0 1,0 1-1,0 0 0,-1-1 0,0 1 0,0 0 0,0 0 0,0 0 0,-1 1 1,1-1-1,-1 0 0,0 0 0,0 1 0,-1-1 0,1 1 0,-1-1 1,0 1-1,-1 4 0,-1 8 40,-1 0 0,-1 0-1,-7 20 1,6-25-150,1 0 0,1 1-1,0-1 1,1 1-1,0-1 1,1 1-1,1 24 1,5-12-5,1-1 1,0 0-1,2 0 1,1-1-1,18 33 1,7 22 99,-33-75-122,1-1 1,-1 1 0,-1 0-1,1 0 1,0-1 0,-1 1-1,1 0 1,-1 0 0,0 0-1,0-1 1,0 1 0,0 0-1,-1 0 1,1 0 0,-2 3-1,1-3-38,-1-1-1,1 1 1,-1-1 0,0 0-1,1 1 1,-1-1-1,0 0 1,-1 0 0,1 0-1,0-1 1,-1 1-1,1-1 1,0 1-1,-1-1 1,-4 2 0,-19 8-885,12-5 573,0 1 0,-20 12 0,21-10-129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4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0 854 11851,'9'-25'4295,"-1"1"-3683,-3 6-188,51-162 2094,-47 156-2294,2 1 0,0 0-1,1 0 1,1 1 0,21-26 0,-30 43-145,0 0 0,1 0 0,0 1 0,0 0 0,0 0 0,0 0 0,1 0 0,9-4 0,-13 7-46,0 0-1,0 0 1,0 1-1,1-1 0,-1 0 1,0 1-1,0 0 1,1-1-1,-1 1 1,0 0-1,1 0 0,-1 1 1,0-1-1,1 0 1,-1 1-1,0-1 1,0 1-1,0 0 0,1 0 1,-1 0-1,0 0 1,0 0-1,0 0 0,0 0 1,0 1-1,-1-1 1,4 4-1,-1 0 25,1 1-1,-1 0 1,0 1 0,-1-1-1,1 1 1,-1 0-1,-1 0 1,1 0 0,-1 0-1,0 0 1,1 13-1,0 7 47,-1 49-1,-3-31-69,-2 0-1,-3 1 0,-14 63 1,10-84-32,5-18-2,2-15-5,3-17 2,1 0-1,1-1 0,1 1 0,2 0 0,0 1 0,1-1 0,2 1 0,11-25 0,-14 37 8,0 0-1,1 1 1,1-1-1,0 1 0,0 1 1,1-1-1,11-9 1,-17 17 3,1 0 0,-1 1-1,1-1 1,0 1 0,0 0 0,0 0 0,0 0 0,0 0 0,1 1 0,-1-1 0,0 1 0,1 0 0,-1 0 0,1 0-1,-1 0 1,1 1 0,0 0 0,-1-1 0,1 1 0,-1 0 0,1 1 0,0-1 0,-1 1 0,1-1 0,-1 1 0,1 0-1,-1 1 1,1-1 0,-1 0 0,5 4 0,-3-1 14,1 0-1,-1 0 1,0 1-1,-1 0 1,1 0-1,-1 0 1,0 1 0,0-1-1,-1 1 1,1 0-1,-1 0 1,0 0-1,-1 1 1,0-1 0,0 0-1,0 1 1,1 12-1,-2-10-2,0 0-1,0 0 0,-1 0 0,0 0 1,-1 1-1,0-1 0,0 0 1,-1 0-1,0 0 0,0 0 1,-1-1-1,-7 15 0,10-22-17,0-1 0,0 1 0,-1-1 0,1 1 0,0-1 0,0 1 0,-1-1 0,1 1 0,0-1 0,-1 1 0,1-1 0,0 0 0,-1 1 0,1-1 0,-1 1 0,1-1 0,0 0 0,-1 1 0,1-1 0,-1 0 0,1 0-1,-1 1 1,1-1 0,-2 0 0,-1-11-22,7-24 4,1 20 13,0 0 0,1 1 0,1 0 0,0 0 0,11-14-1,-16 24 7,1 0-1,0 1 0,0-1 0,0 0 0,0 1 0,1 0 0,0 0 1,-1 0-1,1 0 0,0 0 0,1 1 0,-1 0 0,0 0 1,1 0-1,-1 0 0,1 1 0,-1 0 0,1 0 0,0 0 0,9 0 1,-11 1 1,0 0 0,1 1 0,-1 0 0,0 0 0,0 0 1,0 0-1,1 1 0,-1-1 0,0 1 0,-1-1 0,1 1 1,0 0-1,0 0 0,-1 1 0,4 2 0,4 7 8,0 0-1,10 17 1,-13-18-3,1-1 0,12 14 0,-17-21-4,1 0-1,-1 0 0,0 0 1,1-1-1,0 1 1,-1-1-1,1 0 0,0 0 1,0 0-1,0-1 1,1 1-1,-1-1 0,0 0 1,0 0-1,1-1 1,-1 1-1,6-1 1,-4-1-3,0 0 0,-1 0 0,1 0 0,0-1 0,-1 0 1,1 0-1,-1 0 0,0-1 0,0 0 0,0 0 0,0 0 1,7-6-1,-5 3-2,-1 0 0,1-1 0,-1 1-1,0-1 1,-1 0 0,0 0 0,0-1 0,0 0 0,-1 0 0,0 0 0,-1 0 0,0-1-1,0 1 1,-1-1 0,0 0 0,0 1 0,0-11 0,-2 18 3,0 0 0,0 0 0,0 1 0,0-1 0,0 0 0,0 0 0,0 1 0,0-1 0,-1 0 0,1 1 0,0-1 0,0 0 0,-1 1 0,1-1 0,0 0 0,-1 1 0,1-1 0,-1 0 0,1 1 0,-1-1 0,1 1 0,-1-1 0,1 1 0,-1-1 0,1 1 0,-1 0 0,-1-1 0,2 1 0,0 0 0,-1 0 0,1 0 0,-1 0 0,1 0 0,0 0 0,-1 0 0,1 1 0,0-1 0,-1 0 0,1 0 0,0 0 0,-1 1 0,1-1 0,0 0 0,-1 0 0,1 1 0,0-1 0,0 0 0,-1 1 0,1-1 0,0 0 0,0 1 0,0-1 0,-1 0 0,1 1 0,0-1 1,0 0-1,0 1 0,0-1 0,0 1 0,0-1 0,0 0 0,0 1 0,0-1 0,0 1 0,0-1 0,0 0 0,0 1 0,0-1 0,0 0 0,0 1 0,1-1 0,-1 1 0,0 0 0,2 4 3,-1 0-1,1 0 1,0 0-1,0-1 0,0 1 1,1 0-1,0-1 1,0 1-1,0-1 1,0 0-1,1 0 1,5 4-1,-2-1 4,0-1-1,1 0 0,-1-1 1,2 1-1,15 7 0,-17-11-8,0 1-1,0-1 0,-1 0 1,1-1-1,0 0 0,0 0 1,1-1-1,-1 1 0,0-1 1,11-2-1,-15 2 3,-1-1-1,1 1 1,-1-1-1,1 0 1,-1 0-1,1 0 1,-1 0 0,0 0-1,1 0 1,-1 0-1,0-1 1,0 0-1,0 1 1,0-1-1,0 0 1,0 0-1,-1 0 1,1 0 0,-1 0-1,1 0 1,-1 0-1,0 0 1,0-1-1,1 1 1,-2-1-1,1 1 1,0-1-1,0 1 1,-1-1 0,0 1-1,1-1 1,-1-2-1,-1-1 0,1 1-1,-1 0 1,-1 0-1,1 0 1,-1 0 0,1 1-1,-2-1 1,1 0-1,0 1 1,-1-1-1,0 1 1,0 0 0,0 0-1,0 0 1,-7-6-1,6 6 3,-1-1-1,0 1 0,1 0 0,-1 1 1,0-1-1,-1 1 0,1 0 1,-1 0-1,1 1 0,-1 0 1,0 0-1,-11-2 0,17 3 1,-1 1 0,1 0 0,-1 0 1,1 0-1,-1 0 0,1-1 0,-1 1 0,1 0 0,-1 0 0,1 0 0,-1 0 0,1 0 0,-1 0 1,1 0-1,-1 1 0,1-1 0,-1 0 0,1 0 0,-1 0 0,1 0 0,-1 1 0,1-1 0,0 0 1,-1 0-1,1 1 0,-1-1 0,1 0 0,0 1 0,-1-1 0,1 0 0,0 1 0,-1-1 0,1 1 1,0-1-1,-1 1 0,1-1 0,0 0 0,0 1 0,0-1 0,0 1 0,-1-1 0,1 1 0,0-1 0,0 1 1,0 0-1,1 1 1,-1-1 0,1 1 0,-1-1 0,1 1 1,0-1-1,0 1 0,-1-1 0,1 0 1,0 0-1,0 1 0,0-1 0,1 0 0,-1 0 1,2 1-1,2 2 1,1-1 0,0 1-1,0-2 1,1 1 0,-1-1 0,0 1 0,1-2-1,-1 1 1,1-1 0,0 0 0,0 0 0,-1-1 0,1 0-1,0 0 1,0-1 0,-1 0 0,1 0 0,11-3 0,-2-1-1,-1 0-1,1-1 1,-1-1 0,0 0 0,0-1 0,19-15 0,-8 4-3,-2-1 0,-1-1-1,0-1 1,-2-2 0,0 0-1,-2-1 1,0 0 0,-2-2-1,-1 0 1,17-41 0,-30 60 2,1-1 0,-1 1 1,-1-1-1,0 0 0,0 1 1,0-1-1,-2 0 0,1 0 0,-1 0 1,0 0-1,0 0 0,-1 0 1,-4-13-1,5 20 2,0 1-1,-1-1 1,0 1 0,1-1 0,-1 1-1,0 0 1,0-1 0,1 1 0,-1 0 0,0 0-1,0 0 1,-1-1 0,1 1 0,0 0-1,-2-1 1,2 2 2,0-1-1,0 1 1,1 0-1,-1 0 0,0 0 1,0-1-1,0 1 1,0 0-1,0 0 1,1 0-1,-1 0 1,0 1-1,0-1 1,0 0-1,0 0 0,1 0 1,-1 1-1,0-1 1,0 0-1,-1 2 1,-1 0 6,1 0 0,-1 0 1,1 0-1,-1 1 0,1-1 1,0 1-1,0 0 0,0-1 1,0 1-1,1 0 0,-1 0 1,1 0-1,-2 4 0,-2 14 34,0-1 0,2 1-1,0-1 1,1 1 0,1 0-1,2 22 1,1-5 43,3-1-1,13 58 1,-12-70-39,2 0 0,17 38 0,-21-55-78,0 0 0,0 0-1,1-1 1,0 1 0,0-1 0,1 0-1,0-1 1,0 1 0,0-1-1,1-1 1,9 7 0,-14-10-65,0-1 0,-1 0 0,1 0 0,0 0 0,0 0 0,0 0 0,0 0 0,1-1 0,-1 1 0,0-1 0,0 1 0,0-1 0,0 0 0,0 0 0,1 0 0,-1 0-1,0 0 1,0-1 0,0 1 0,1 0 0,-1-1 0,0 0 0,0 1 0,0-1 0,0 0 0,0 0 0,0 0 0,-1-1 0,1 1 0,0 0 0,2-3 0,-1 0-111,1 0 0,-1-1-1,0 1 1,-1-1 0,1 0 0,-1 0-1,0 0 1,-1 0 0,1 0 0,-1 0-1,2-9 1,1-25-922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6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547 8 5713,'1'-1'189,"-1"1"-1,1-1 1,-1 1-1,1-1 0,-1 1 1,1-1-1,0 1 1,0-1-1,-1 1 1,1 0-1,0-1 0,-1 1 1,1 0-1,0 0 1,0-1-1,0 1 1,-1 0-1,1 0 0,0 0 1,0 0-1,0 0 1,-1 0-1,1 0 1,0 0-1,0 0 0,0 1 1,-1-1-1,1 0 1,0 0-1,0 1 1,-1-1-1,1 0 0,0 1 1,-1-1-1,1 1 1,0-1-1,0 2 1,0-1-17,-1 0 0,1 0 0,-1 0 0,0 1 0,0-1 0,1 0 1,-1 0-1,0 0 0,0 1 0,0-1 0,0 0 0,0 0 0,-1 1 0,1-1 1,0 0-1,0 0 0,-1 0 0,1 1 0,-1-1 0,1 0 0,-1 0 1,0 0-1,1 0 0,-1 0 0,-1 1 0,-5 6 141,0 0-1,-1-1 1,1 0 0,-1-1 0,-1 1-1,1-1 1,-1-1 0,-1 0 0,1 0-1,0-1 1,-20 6 0,-1-2 27,-1 0 0,-52 4 0,26-9-425,0-2 0,1-3 0,-80-12 0,159 16-3277,32-1 1,-33-2 1704,41-7 0,-27-1 266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5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0 13587,'2'39'1084,"-2"0"1,-2-1-1,-1 1 0,-12 51 1,0 11 364,13-85-1286,-3 14 444,2 0 1,2 0 0,0 0-1,6 52 1,-4-75-511,1 0 0,-1 0-1,1 0 1,1 0 0,-1 0 0,1 0 0,0 0-1,1-1 1,-1 0 0,1 1 0,0-1 0,1-1 0,0 1-1,0-1 1,0 1 0,0-2 0,1 1 0,0 0 0,0-1-1,0 0 1,1-1 0,-1 1 0,1-1 0,0-1-1,7 3 1,5 0-22,30 5 1,-23-7-1509,1-2 1,-1 0-1,1-2 1,29-4-1,-23 0 177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5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13 15307,'6'-8'1649,"-5"4"-1097,-8 5-184,-8 5 1408,-12-1-1312,-5 2-88,-12 0 0,-1 0 9,-4-2-385,1-1-337,4-4-631,6 1-672,9-1 1312,12 0-256,30 0-296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6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0 282 16035,'31'-31'985,"1"1"-1,1 2 0,66-44 1,-73 54-283,-11 7-350,9-7 453,0 2-1,2 0 1,44-19-1,-68 34-729,0 0 0,1 0 0,-1 0-1,1 0 1,0 1 0,-1-1 0,1 1 0,-1 0 0,1-1-1,0 1 1,-1 1 0,1-1 0,4 1 0,-6 0-41,0-1 0,0 1 0,0-1 0,0 1 1,0-1-1,0 1 0,-1 0 0,1 0 1,0-1-1,0 1 0,-1 0 0,1 0 0,0 0 1,-1 0-1,1 0 0,-1 0 0,1 0 0,-1 0 1,0 0-1,1 0 0,-1 0 0,0 2 0,0 7 74,0-1 1,0 1-1,-1-1 0,-1 1 0,0-1 0,-4 12 0,-73 222-30,14-54-2323,63-184 2109,-2 7-159,1-1 1,-1 0 0,2 1 0,0 0 0,0 0 0,1 0 0,1-1 0,1 20 0,-1-27 193,1-1-1,0 0 1,-1 1 0,1-1-1,1 0 1,-1 0 0,0 0-1,4 6 1,-2-6-65,-1-1 0,1 1 0,0-1-1,0 1 1,0-1 0,6 3 0,-9-5 159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7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229 393 12363,'-7'-1'205,"1"0"0,-1 0-1,0 1 1,1 0 0,-1 0 0,1 1 0,-1 0 0,1 0 0,-1 0 0,1 1 0,-1 0 0,1 0 0,0 1 0,0-1 0,0 1 0,1 1 0,-1-1-1,1 1 1,-1 0 0,-6 7 0,3-1 65,0 1-1,1 0 0,0 1 1,1 0-1,1 0 1,0 1-1,0-1 1,1 1-1,-7 27 0,7-16 62,0 1 0,2-1-1,1 1 1,1 44 0,1-60-248,1-1-1,0 0 1,1 1 0,0-1 0,0 0 0,6 15 0,-7-21-71,0 0 0,0 0 0,0 0 0,0-1 0,0 1 0,0 0 1,1-1-1,-1 1 0,0-1 0,1 1 0,0-1 0,-1 0 0,1 1 0,0-1 1,-1 0-1,1 0 0,0-1 0,0 1 0,0 0 0,0 0 0,0-1 0,0 1 1,0-1-1,0 0 0,0 0 0,0 1 0,0-1 0,0 0 0,0-1 0,0 1 1,0 0-1,0-1 0,3 0 0,3-2 7,-1 0 0,1-1-1,-1 0 1,0 0 0,0-1 0,-1 0-1,1 0 1,-1 0 0,0-1 0,0 0-1,5-7 1,10-15 25,23-37 0,-36 53-40,27-48 48,40-93-1,-67 138-10,-8 14-39,0 1-1,0 0 1,0 0 0,0 0-1,0 0 1,0 0 0,0 0 0,0 0-1,0-1 1,0 1 0,0 0-1,0 0 1,1 0 0,-1 0 0,0 0-1,0 0 1,0 0 0,0 0-1,0 0 1,0 0 0,0-1 0,0 1-1,1 0 1,-1 0 0,0 0 0,0 0-1,0 0 1,0 0 0,0 0-1,0 0 1,0 0 0,1 0 0,-1 0-1,0 0 1,0 0 0,0 0-1,0 0 1,0 0 0,0 0 0,1 0-1,-1 0 1,0 0 0,0 0-1,0 1 1,0-1 0,0 0 0,0 0-1,1 0 1,2 29 164,-3-3-93,0 25 101,3 0-1,11 64 0,-12-109-153,-1 0-1,1-1 1,0 1-1,0-1 1,0 1-1,5 7 1,-6-13-16,-1 1-1,1 0 1,0 0 0,-1 0 0,1-1 0,-1 1 0,1 0-1,0-1 1,0 1 0,-1 0 0,1-1 0,0 1-1,0-1 1,0 1 0,0-1 0,0 0 0,0 1 0,0-1-1,0 0 1,-1 0 0,1 1 0,0-1 0,0 0 0,0 0-1,0 0 1,0 0 0,0-1 0,0 1 0,0 0-1,0 0 1,0 0 0,0-1 0,0 1 0,0 0 0,0-1-1,0 1 1,-1-1 0,1 1 0,0-1 0,0 0-1,0 1 1,-1-1 0,1 0 0,0 1 0,-1-1 0,1-1-1,6-5 18,-1-1-1,0 0 1,0 0-1,-1 0 0,0-1 1,6-15-1,17-60 26,-19 57-33,-6 15-9,-1 0 0,-1 0 0,1 0 0,-2-13 1,2-11-9,18-141 22,10-109 3,-29 272 10,-1 14-30,0 0-1,0 0 1,0 0 0,0 0 0,0 0 0,0 0 0,1 0 0,-1 0 0,0 0 0,0 0-1,0 0 1,0 0 0,0 0 0,0 0 0,0 0 0,0 0 0,0 0 0,0 0 0,0 0-1,0 0 1,0 0 0,0 0 0,0 0 0,0 0 0,0 0 0,0 0 0,0 0 0,0 0-1,0 0 1,0 0 0,1 0 0,-1 0 0,0 0 0,0 0 0,0 0 0,0 0 0,0 0-1,0 0 1,0 0 0,0 0 0,0 0 0,0 0 0,0 0 0,0 0 0,0 0-1,0 0 1,0 0 0,0-1 0,4 25 77,-3-16-68,57 570 340,-55-542-345,0-16-7,-2 0-1,0 1 0,-1 0 1,-3 22-1,3-43 1,0 1 0,0 0 0,-1-1 0,1 1 0,0 0 1,-1-1-1,1 1 0,0 0 0,-1-1 0,1 1 0,0-1 0,-1 1 0,1-1 0,-1 1 1,1-1-1,-1 1 0,1-1 0,-1 1 0,0-1 0,1 1 0,-1-1 0,0 0 0,1 0 1,-1 1-1,0-1 0,1 0 0,-1 0 0,0 0 0,1 0 0,-1 1 0,0-1 1,0 0-1,1 0 0,-1 0 0,0-1 0,-1 1 0,-33-10-52,10 3 37,22 7 17,1 0 0,-1 0 0,1 0 0,-1 0 0,1 1 0,-1-1 0,1 1 1,-1 0-1,1 0 0,0 0 0,-1 0 0,1 0 0,0 0 0,0 0 1,0 1-1,0-1 0,0 1 0,0 0 0,-2 2 0,1-1 3,1 0-1,-1 0 1,1 1-1,0-1 0,0 1 1,0 0-1,1-1 1,-1 1-1,1 0 0,0 0 1,-1 6-1,1-8-1,1 0 0,0 0 0,-1 1 0,1-1 0,0 0-1,0 0 1,0 0 0,0 0 0,1 1 0,-1-1 0,0 0 0,1 0-1,0 0 1,-1 0 0,1 0 0,0 0 0,0 0 0,0 0 0,0 0 0,1 0-1,-1-1 1,0 1 0,1 0 0,-1-1 0,1 1 0,0-1 0,-1 1-1,1-1 1,0 0 0,0 0 0,0 0 0,0 0 0,0 0 0,0 0 0,0-1-1,0 1 1,0-1 0,0 1 0,1-1 0,-1 0 0,0 0 0,0 0 0,0 0-1,1 0 1,-1 0 0,0-1 0,3 0 0,7-1 0,-1-1 1,0-1-1,0 0 1,0-1-1,0 0 1,0 0 0,-1-1-1,0 0 1,10-9-1,14-13 6,32-35 0,-53 51-7,26-27 25,-12 10 51,42-32 1,-68 59-67,1 1 1,-1 0-1,0 0 1,1 0-1,0 0 1,-1 0-1,1 0 1,0 0-1,-1 0 1,1 1-1,0-1 1,0 1-1,-1-1 1,1 1 0,0 0-1,0-1 1,0 1-1,0 0 1,0 0-1,-1 1 1,4-1-1,-3 2 3,0-1 1,0 0-1,0 0 0,-1 1 0,1-1 0,0 1 1,-1 0-1,1 0 0,-1-1 0,0 1 1,0 0-1,0 0 0,0 0 0,0 0 0,0 0 1,0 0-1,0 4 0,8 25 32,-2 0 0,-1 1-1,-1-1 1,-2 1 0,-1 1 0,-3 32-1,0-46-51,0-17-2,1-4 0,3-27-18,4 0 2,12-35 0,-16 55 29,1 0-1,0 0 1,1 0 0,0 1 0,0-1 0,1 1 0,10-12-1,-15 19-1,0 0-1,0 0 1,0 0-1,0 0 1,0 0-1,0 1 1,0-1-1,0 0 1,0 0-1,0 1 1,0-1-1,1 1 1,-1-1-1,0 1 1,0 0-1,1-1 1,-1 1-1,0 0 1,1 0-1,-1 0 1,0 0 0,1 0-1,1 0 1,-2 1 0,1 0 0,-1-1 0,1 1 0,-1 0 0,0 0 0,1 0 0,-1 0 0,0 1 0,0-1 0,0 0 0,1 0 0,-1 1 0,-1-1 0,1 1 0,1 2 0,2 4 6,-1 1-1,1-1 1,-2 1 0,0 0-1,2 12 1,-2 27 18,-2-31-26,0 0 0,4 18 1,7-78-55,-8 31 49,0 0 0,1 0 0,1 0-1,8-17 1,-11 26 7,-1 1 0,0 0 0,1-1-1,0 1 1,-1 0 0,1 0 0,0 0-1,0 0 1,0 0 0,1 0 0,-1 0 0,0 1-1,1-1 1,-1 1 0,1 0 0,-1 0 0,1 0-1,-1 0 1,1 0 0,0 0 0,0 1 0,-1-1-1,1 1 1,0 0 0,0 0 0,0 0 0,2 0-1,3 2 5,-1 0 0,0 0 0,0 0 0,0 1 0,0 0-1,-1 0 1,12 8 0,44 37 34,-43-32-22,23 15-1,-36-28-61,-1 1 0,1-2 0,-1 1 0,1-1 0,0 1 1,0-2-1,0 1 0,1-1 0,5 1 0,-10-2-27,-1 0 0,1 0-1,-1 0 1,1 0 0,-1 0 0,1-1-1,-1 1 1,0 0 0,1-1 0,-1 1-1,0-1 1,1 0 0,-1 1 0,0-1-1,1 0 1,-1 0 0,2-1 0,-2 0-71,0 1 0,0-1 1,0 0-1,0 0 1,0 1-1,-1-1 1,1 0-1,-1 0 1,1 0-1,-1 0 1,1 0-1,-1 0 0,0 0 1,0 0-1,0 0 1,-1-3-1,-9-71-3869,9 38 2962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8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1 14083,'-11'8'1416,"4"4"-968,-10-1-96,-7 2 521,-8-2-297,-4-4-8,-3-3 0,0-1-64,-1-4-184,2-4-56,6 0-280,2-2-272,11 0-504,2 1-1048,7 0 1520,6-1-265,5 2-231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58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1 139 16363,'60'-50'1633,"-6"12"-737,-6 7-272,-13 15 552,-7 12-39,-10 25-57,-5 14-176,-9 26-248,-2 16-152,-7 25-432,-5 7-216,-1 4-512,0-5-280,-2-10 736,2-8-144,5-23-168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0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1 810 11867,'72'-185'3937,"-53"145"-3039,1 0 1,35-50-1,-55 90-890,10-13 351,-1 0 1,2 0 0,17-17-1,-24 28-263,-1-1 1,1 0-1,-1 1 0,1 0 0,0 0 0,0 0 0,0 0 1,5-1-1,-7 2-36,0 1 0,0 0 0,0-1 0,1 1 0,-1 0 0,0 0 0,0 0 0,1 0 0,-1 1 0,0-1 0,0 1 0,0-1 0,1 1 0,-1 0 0,0 0 0,3 2 0,0 1 30,0 0-1,0 0 1,0 1-1,-1 0 1,0-1 0,0 2-1,0-1 1,0 0-1,-1 1 1,0 0-1,0 0 1,-1 0-1,3 8 1,3 12 190,8 48 0,-10-28-213,2 88 1,13-241-295,-15 73 205,2-12 33,1-1 0,31-87 0,-39 132-3,-1 1 1,1-1 0,0 0-1,0 1 1,0-1-1,0 0 1,0 1 0,0-1-1,0 1 1,1 0 0,2-3-1,-4 4-4,0 0 1,1 0-1,-1-1 0,1 1 0,-1 0 0,0 0 1,1 0-1,-1 0 0,1 0 0,-1 0 0,1 0 0,-1 0 1,0 0-1,1 0 0,-1 0 0,1 0 0,-1 0 1,1 0-1,-1 1 0,0-1 0,1 0 0,-1 0 1,0 0-1,1 1 0,-1-1 0,1 0 0,-1 0 1,0 1-1,0-1 0,1 1 0,2 3 20,-1 0 1,1 0-1,-1 0 0,0 0 1,-1 0-1,1 0 0,1 9 1,31 168 440,-30-155-435,-4-23-22,1 0 0,-1 0 0,1 0 0,0 0 0,0 0 0,0 0 0,0 0 1,2 3-1,-2-5-7,-1-1 0,0 0 1,0 0-1,0 0 0,0 0 0,0 0 1,0 1-1,1-1 0,-1 0 0,0 0 1,0 0-1,0 0 0,1 0 1,-1 0-1,0 0 0,0 0 0,0 0 1,0 0-1,1 0 0,-1 0 0,0 0 1,0 0-1,0 0 0,1 0 1,-1 0-1,0 0 0,0 0 0,0 0 1,1 0-1,-1 0 0,0 0 0,0 0 1,0 0-1,1 0 0,-1 0 0,0 0 1,0-1-1,0 1 0,0 0 1,1 0-1,7-17 22,5-27-2,8-22-2,-19 60-11,1 1 0,-1-1 0,1 1-1,1-1 1,-1 1 0,1 0 0,-1 0 0,7-5-1,-9 9-5,0 0 0,0 1 0,0-1 0,0 0 1,0 1-1,0-1 0,0 1 0,1 0 0,-1-1 0,0 1 0,0 0 0,0-1 0,1 1 0,-1 0 0,0 0 0,0 0 0,0 0 0,1 1 0,-1-1 0,0 0 0,0 0 0,0 1 0,1-1 0,-1 0 0,0 1 1,0-1-1,0 1 0,0 0 0,0-1 0,1 2 0,5 3 12,-1 0 1,0 1 0,9 9 0,-6-5-3,6 5 5,1-1 1,0 0-1,0-1 1,2-1-1,22 12 1,-35-21-17,0-1 0,0 0 0,1 0 0,-1-1 0,1 1 0,-1-1 0,1 0 0,-1-1 0,1 0 0,9 0 0,-11 0-2,0-1 0,0 0 0,1-1 0,-1 1 0,0 0 1,-1-1-1,1 0 0,0 0 0,0 0 0,-1-1 1,1 1-1,-1-1 0,0 0 0,0 0 0,5-6 1,-2 1-7,0 0 1,-1 0-1,-1-1 1,1 1 0,-1-1-1,-1 0 1,1-1-1,-1 1 1,2-19-1,-3 21 2,-1 0 0,-1 0 0,1-1-1,-1 1 1,-1 0 0,1 0-1,-1 0 1,0 0 0,-1 0-1,0 0 1,0 0 0,0 0-1,-1 0 1,-4-7 0,7 13 4,-1 1 1,1 0 0,0-1-1,0 1 1,0 0 0,0 0-1,-1-1 1,1 1 0,0 0-1,0-1 1,0 1 0,-1 0-1,1 0 1,0-1 0,-1 1-1,1 0 1,0 0 0,-1 0-1,1-1 1,0 1 0,-1 0-1,1 0 1,0 0 0,-1 0-1,1 0 1,0 0 0,-1 0-1,-3 8-4,5 16 4,1-11 6,0-1 0,1 0 1,1 0-1,0-1 0,1 1 1,0-1-1,0 0 0,1 0 1,1 0-1,0-1 0,0 0 1,1-1-1,9 10 0,-16-18-5,0 0 0,0 0 0,0 0 0,0 0 0,0 0 0,0 0 0,0-1 0,1 1 0,-1 0 0,0-1 0,0 1 0,1-1 0,-1 1 0,0-1 0,0 0 0,1 1 0,-1-1 0,0 0 0,1 0-1,-1 0 1,0 0 0,1 0 0,-1 0 0,0-1 0,1 1 0,-1 0 0,0-1 0,1 1 0,-1 0 0,0-1 0,0 0 0,0 1 0,1-1 0,-1 0 0,0 0 0,0 1 0,0-1 0,0 0 0,0 0 0,0 0 0,-1 0 0,1-1-1,0 1 1,0 0 0,-1 0 0,1 0 0,-1 0 0,1-1 0,0-1 0,1-4-8,1-1 0,-1 1-1,0 0 1,-1-1 0,0 1 0,0-1 0,-1-12-1,-1 7-2,-1 0-1,0 0 1,0 0-1,-2 0 1,1 0-1,-2 1 1,0 0 0,0 0-1,-13-20 1,9 21-3,4 12 11,5 0 4,0 0 0,0 0-1,0 0 1,0 1 0,0-1 0,0 0-1,0 0 1,1 0 0,-1 0 0,0 0-1,1 1 1,-1-1 0,1 0-1,-1 0 1,1 0 0,0 1 0,3 3 3,-1-1 0,0 1 1,1-1-1,0 0 0,0 0 1,0 0-1,1 0 0,-1-1 1,1 1-1,0-1 1,0 0-1,0-1 0,0 1 1,0-1-1,1 0 0,-1 0 1,1-1-1,-1 0 0,1 0 1,-1 0-1,1-1 1,0 1-1,0-1 0,-1-1 1,12-1-1,-2 0-3,-1-1 1,1-1-1,-1 0 1,0-1-1,0-1 1,0 0-1,-1 0 1,24-17-1,-22 12-5,0-1 0,-2 0 0,1 0 0,-1-2 0,-1 1-1,15-23 1,-23 29 2,0 1-1,0 0 1,0-1-1,-1 0 1,0 0-1,-1 0 1,1 0-1,-2 0 0,1-1 1,-1 1-1,0-1 1,0 1-1,-1-1 1,0 1-1,0-1 1,-1 1-1,0-1 1,-2-9-1,2 14 3,-1-1 0,1 1 0,-1 0 0,1 0 0,-1-1 1,0 1-1,0 0 0,-1 1 0,1-1 0,-1 0 0,1 1 0,-7-5 0,8 6 2,0 0 1,0 1-1,0-1 0,0 0 0,-1 1 0,1 0 1,0-1-1,-1 1 0,1 0 0,0-1 0,0 1 0,-1 0 1,1 0-1,0 0 0,-1 0 0,1 0 0,0 0 0,-1 1 1,1-1-1,0 0 0,-1 1 0,1-1 0,0 1 1,0-1-1,0 1 0,-1 0 0,1-1 0,0 1 0,0 0 1,0 0-1,0 0 0,0 0 0,0 0 0,0 0 0,1 0 1,-1 0-1,-1 2 0,-2 3 6,1 0 0,0 0 0,0 1 0,1-1 0,0 1 0,0 0 0,0-1 1,1 1-1,-1 11 0,1 9 24,2 29 1,-1-52-30,3 37 44,1 0-1,2 1 1,21 71-1,-19-88-39,1-1-1,1 0 0,1 0 0,1-1 1,0-1-1,2 0 0,22 26 0,-32-43-38,1 0 0,-1-1 0,1 1 0,0-1 0,0 0 0,7 4 0,-11-7-16,1-1 0,0 1 0,-1 0-1,1 0 1,-1-1 0,1 1 0,0-1-1,0 0 1,-1 1 0,1-1 0,0 0-1,-1 0 1,1 0 0,0 0 0,0 0 0,-1-1-1,1 1 1,0 0 0,-1-1 0,1 0-1,0 1 1,-1-1 0,1 0 0,-1 1-1,1-1 1,-1 0 0,1 0 0,1-2-1,-1 0-65,1 0 0,0 0 0,-1 0 0,0-1 0,0 1 0,0-1-1,0 1 1,-1-1 0,1 0 0,-1 0 0,0 0 0,1-5 0,3-50-540,-4 12-67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0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11931,'4'40'1194,"-1"-1"0,-3 1 1,-1 0-1,-8 51 1,2-21-265,-1 29 207,-10 285 2471,18-376-3491,1-1-1,0 0 1,0 1-1,0-1 1,1 0-1,2 9 1,-3-14-83,0-1 0,0 1 0,0 0 1,0 0-1,1 0 0,-1-1 0,0 1 1,1-1-1,-1 1 0,1-1 0,-1 1 0,1-1 1,0 0-1,0 0 0,0 0 0,0 0 1,-1 0-1,1 0 0,0-1 0,0 1 0,0 0 1,1-1-1,-1 0 0,4 1 0,17-1 174,46-4 0,-43 1-496,37 2 0,-10 7-1203,-34-2 75,29 0 1,-47-4 1348,1 0-1,0 0 0,0-1 1,-1 1-1,1 0 1,0-1-1,0 1 1,-1-1-1,1 1 0,0-1 1,1-1-1,18-18-932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1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1 14611,'0'0'1200,"-7"9"-800,-4 1-135,-10 2 895,-6-1-632,-7 1-344,-5 1 0,-3-3-280,0 0-272,4 0-1569,1 2 1705,19-2-240,9-3-192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 16532,'32'-32'2144,"-1"5"-1264,0 20-264,-5 7 801,-2 15-393,-8 12 40,-6 17-272,-3 6-192,-7 15-560,-5 3-296,-7 2-704,3-1-368,-8-10 1040,3-8-248,7-24-185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16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11458,'3'4'238,"0"1"0,0 0 0,0 0 0,0 0 0,-1 0 0,0 0 0,0 0 0,-1 1 0,1-1 0,-1 1 0,0-1 1,0 7-1,2 7 284,56 309 4910,16 170-2975,-48-39-2161,-27-446-402,0-5-146,0 0 1,0 1 0,1-1-1,0 0 1,0 1-1,4 10 1,-5-18 183,0 0 0,1 0-1,-1 0 1,0 0 0,1 0 0,-1 0 0,0-1-1,1 1 1,-1 0 0,1 0 0,-1-1 0,1 1 0,0 0-1,-1-1 1,1 1 0,-1 0 0,1-1 0,0 1-1,0-1 1,0 1 0,-1-1 0,1 1 0,0-1 0,0 0-1,0 1 1,0-1 0,-1 0 0,1 0 0,0 0-1,0 1 1,0-1 0,0 0 0,0 0 0,0 0-1,0-1 1,0 1 0,1 0 0,0-1-18,1-1 0,0 1 1,0-1-1,-1 0 0,1 1 1,-1-1-1,1 0 0,-1 0 1,0-1-1,0 1 0,3-3 0,20-34-1004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251 443 8722,'-1'-6'450,"0"0"-1,0 0 1,-1 0 0,1 0 0,-1 0 0,-1 0 0,1 1-1,-4-7 1,3 9-174,1 1-1,0-1 1,-1 0-1,0 1 1,0-1-1,1 1 0,-1 0 1,-1 0-1,1 0 1,0 1-1,0-1 1,-1 1-1,1-1 1,-7 0-1,8 1-174,1 0 0,-1 1 0,1-1 0,0 0 0,-1 0 0,1 0 0,0 0 0,0 0 0,0 0 0,0-1 0,0 1 0,0 0 0,0 0 0,0-1 0,0 1 0,1 0 0,-1-1 0,0-2 0,0 3-85,1-1 0,-1 1 0,1 0-1,-1-1 1,0 1 0,0-1 0,1 1-1,-1 0 1,0-1 0,0 1 0,0 0-1,-1 0 1,1 0 0,0 0 0,0 0 0,-1 0-1,1 0 1,0 0 0,-1 1 0,1-1-1,-1 0 1,1 1 0,-1 0 0,1-1-1,-1 1 1,1 0 0,-4-1 0,2 2 19,0-1 1,-1 1-1,1 0 1,0 0 0,0 0-1,0 0 1,0 0-1,0 1 1,0 0-1,0-1 1,0 1 0,1 0-1,-1 0 1,1 0-1,-1 1 1,1-1-1,0 1 1,0-1 0,0 1-1,-2 4 1,-3 4 96,1 0 1,0 1-1,1 0 1,-4 12-1,0 5 65,2 0-1,1 0 0,2 1 0,0 0 0,2 0 1,1 0-1,5 40 0,-4-63-154,1 1 0,1 0 0,-1-1 1,1 1-1,1-1 0,-1 0 0,5 9 0,-6-15-32,0 1-1,0 0 1,1 0-1,-1 0 1,0-1-1,1 1 1,-1 0 0,1-1-1,-1 1 1,1-1-1,0 0 1,0 0-1,-1 1 1,1-1 0,0-1-1,0 1 1,0 0-1,0 0 1,0-1-1,1 1 1,-1-1 0,0 1-1,0-1 1,0 0-1,0 0 1,1 0-1,-1 0 1,0 0 0,2-1-1,3-1 6,0 0 0,-1-1 0,1 0 0,-1 0 0,0 0-1,0-1 1,0 0 0,0 0 0,0 0 0,-1-1 0,0 0 0,5-6-1,7-9 21,27-41 0,-27 37-34,-2-1 0,-1-1 0,-1-1 0,-1 0 0,-1 0 0,10-44 0,-16 56 14,-5 15-14,0-1-1,0 1 1,0 0-1,0 0 1,0 0-1,0 0 1,0 0 0,0 0-1,0 0 1,0 0-1,0 0 1,0 0-1,0 0 1,0-1-1,1 1 1,-1 0-1,0 0 1,0 0-1,0 0 1,0 0-1,0 0 1,0 0 0,0 0-1,0 0 1,0 0-1,0 0 1,1 0-1,-1 0 1,0 0-1,0 0 1,0 0-1,0 0 1,0 0-1,0 0 1,0 0-1,0 0 1,0 0-1,0 0 1,1 0 0,-1 0-1,0 0 1,0 0-1,0 0 1,0 0-1,0 0 1,0 1-1,0-1 1,0 0-1,0 0 1,0 0-1,0 0 1,0 0-1,0 0 1,1 0 0,-1 0-1,0 0 1,0 0-1,0 0 1,0 0-1,0 1 1,6 23 63,-5-16-58,4 22 54,2-1-1,0-1 0,2 1 1,1-1-1,21 42 0,-29-66-47,0-1 0,1 0 0,-1 1 0,1-1 0,-1 0 0,1 0 0,0-1 0,0 1 0,0-1 0,1 1 0,-1-1 0,0 0 0,7 3 0,-8-5-4,0 1-1,1-1 1,0 1 0,-1-1 0,1 0-1,-1 0 1,1 0 0,-1 0 0,1 0-1,-1 0 1,1-1 0,-1 1-1,1-1 1,-1 0 0,1 0 0,-1 0-1,0 0 1,1 0 0,-1 0 0,0-1-1,0 1 1,3-3 0,3-4 6,0 0 0,-1 0 0,1 0 0,-2-1 0,1 0 0,-1-1 0,-1 1 0,6-14 0,4-12-1,11-39 0,3-38-10,22-153 1,-44 221-1,-5 29 0,-2 11-2,0 0 1,1 0 0,0 1 0,0-1 0,0 0 0,0 0 0,0 0 0,1 1 0,2-6 0,1 8 10,-1 8-5,1 12 3,50 484 66,-53-474-79,1 46-25,-3-69 24,0 0 1,0 0-1,-1 0 0,0 0 0,-1 0 0,1 0 0,-1 0 1,-5 10-1,7-15 1,-1 0-1,1-1 1,-1 1 0,1 0-1,-1 0 1,1 0 0,-1-1-1,1 1 1,-1 0 0,0-1 0,1 1-1,-1 0 1,0-1 0,0 1-1,0-1 1,1 1 0,-1-1-1,0 0 1,0 1 0,0-1 0,0 0-1,0 0 1,0 1 0,1-1-1,-1 0 1,0 0 0,0 0-1,0 0 1,0 0 0,0 0 0,0-1-1,0 1 1,0 0 0,-1-1-1,-3-1-13,1 0-1,-1-1 0,1 0 0,0 0 0,-6-5 0,8 6 7,0 0 0,0 0 0,-1 0 0,1 1 0,0-1 0,-1 1 0,1-1 0,-1 1 0,1 0 0,-1 0 0,0 0 0,-3-1 0,6 2 10,-1 1-1,0-1 0,0 0 0,1 0 0,-1 1 1,0-1-1,0 0 0,1 1 0,-1-1 0,0 1 1,1-1-1,-1 1 0,1-1 0,-1 1 0,1 0 1,-1-1-1,1 1 0,-1-1 0,1 1 0,-1 0 0,1 0 1,0-1-1,-1 1 0,1 0 0,0 0 0,0-1 1,0 2-1,-4 25-7,4-24 8,0 11-3,0-1-1,1 1 0,0-1 1,1 0-1,4 17 1,-5-26 4,1 0 1,-1 0 0,1 0-1,0 0 1,0 0 0,1 0-1,-1 0 1,6 7 0,-6-10-1,0 1 0,0-1 0,-1 1 0,1-1 1,0 0-1,0 0 0,0 0 0,1 0 0,-1 0 0,0 0 1,0 0-1,0-1 0,1 1 0,-1-1 0,0 0 0,0 1 0,1-1 1,2 0-1,3-2 0,-1 1 0,0-1 0,0 0 0,0 0-1,0-1 1,0 0 0,0 0 0,-1-1 0,0 0 0,0 0 0,8-6 0,10-11-4,27-29-1,-44 43 4,132-155-19,-83 93 55,-54 66-32,3-2 16,-1 0 0,1-1 0,0 2 0,7-6 0,-11 9-14,-1 1-1,1-1 0,-1 1 0,1-1 0,0 1 1,-1-1-1,1 1 0,0 0 0,0-1 0,-1 1 1,1 0-1,0 0 0,0 0 0,-1-1 0,1 1 1,0 0-1,0 0 0,-1 0 0,1 0 0,0 0 1,0 0-1,-1 1 0,1-1 0,0 0 0,0 0 1,-1 1-1,1-1 0,0 0 0,0 1 0,-1-1 1,1 0-1,0 1 0,-1-1 0,1 1 0,-1-1 1,1 1-1,-1-1 0,1 1 0,-1 0 0,1-1 1,-1 1-1,1 0 0,-1-1 0,0 1 0,1 0 1,-1 1-1,4 8 29,-1 0 0,0 0 0,0 0 0,-1 1 1,1 16-1,-1 57 57,-2-47-63,-1 74-20,14-159-15,13-48-19,-21 84 33,0 0 0,0 0 0,1 1 0,0-1 0,12-14 0,-17 24-2,0 1 0,0-1 1,0 1-1,1-1 0,-1 1 1,0-1-1,1 1 0,-1 0 1,1 0-1,0 0 0,-1 0 1,1 0-1,0 0 0,0 0 1,-1 1-1,1-1 0,0 1 1,3-1-1,-3 1 0,-1 0 0,1 0 0,-1 1 1,1-1-1,-1 1 0,1-1 0,-1 1 0,0-1 0,1 1 0,-1 0 1,0 0-1,0 0 0,0 0 0,1 0 0,-1 0 0,0 0 1,0 0-1,1 2 0,2 4 8,0 0 1,0 0-1,0 0 1,-1 0 0,-1 1-1,1-1 1,1 11-1,1 24 16,0 48-1,-5-82-82,2-21 41,0 0 0,1-1 0,0 1 0,1 0-1,1 1 1,0-1 0,11-20 0,-15 31 14,0 1 0,0-1 0,0 1-1,0 0 1,0-1 0,1 1 0,-1 0 0,0 0 0,1 0 0,-1 0-1,1 0 1,-1 0 0,1 0 0,-1 0 0,1 1 0,-1-1 0,1 0 0,0 1-1,-1-1 1,1 1 0,0 0 0,0 0 0,-1 0 0,1 0 0,0 0 0,0 0-1,-1 0 1,1 0 0,0 1 0,-1-1 0,1 1 0,0-1 0,-1 1-1,1-1 1,0 1 0,-1 0 0,2 1 0,6 4 2,0 1 1,-1-1-1,1 2 1,12 14-1,-17-17-1,37 41 9,-25-26-6,2 0 0,34 29 1,-50-47-22,-1-1 1,1 1 0,0-1-1,0 1 1,0-1-1,0 0 1,0 0 0,0 0-1,0 0 1,1-1 0,-1 1-1,0-1 1,0 1 0,1-1-1,-1 1 1,0-1 0,0 0-1,1 0 1,2-1-1,-3 0-42,0 0 0,0 0 0,0 0 0,0 0 0,-1 0 0,1 0 0,0 0 0,-1-1 0,1 1 0,-1-1 0,1 1 0,-1-1 0,0 0 0,0 1 0,0-1 0,0 0 0,1-2 0,3-8-506,-1 0-1,-1 0 1,0-1-1,0 1 1,0-19-1,1-48-1195,-4 47 658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3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8 14611,'-4'-7'1104,"-3"7"-688,-5 5-95,-6 0 455,-2 0-216,-5-3 32,-2 0 32,-1 1-48,1-1-80,1 2-144,-3-1-128,8 2-328,2 4-248,4-1-560,7 2 40,8 0 592,8-2-192,12-2-232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4:03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1 265 13579,'28'-42'1105,"2"1"0,2 2 0,2 1 0,38-34 0,-37 47 49,-34 24-1110,0 0-1,0 0 1,0 1 0,-1-1 0,2 1-1,-1-1 1,0 1 0,0-1 0,0 1 0,0 0-1,0-1 1,0 1 0,0 0 0,0 0-1,0 0 1,1 0 0,-1 0 0,0 0 0,0 0-1,0 0 1,0 1 0,0-1 0,0 0-1,1 1 1,-1-1 0,0 1 0,0-1 0,0 1-1,0-1 1,0 1 0,-1 0 0,1-1-1,0 1 1,1 1 0,0 5 65,0-1 0,0 1 1,0-1-1,-1 1 0,0 0 0,-1 0 1,0 0-1,0 0 0,-2 12 0,2-14-62,-56 429 194,7-105-2134,47-311 1763,0 1 0,1-1 0,1 1 1,1-1-1,1 1 0,0-1 1,7 25-1,14 10-729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09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13 651 12627,'-3'-14'722,"0"0"0,0 0 1,1-1-1,1 1 0,0 0 0,1-1 1,2-19-1,4-10 534,12-46-1,-5 37-489,25-66 0,-28 95-578,0 1 1,2 0-1,0 1 1,31-42-1,-38 59-137,-1-1 0,1 1-1,0 1 1,0-1-1,1 1 1,-1-1 0,1 2-1,0-1 1,8-3-1,-11 6-26,0-1-1,0 1 1,0 1-1,0-1 0,0 0 1,0 1-1,0 0 1,0-1-1,0 1 0,0 1 1,1-1-1,-1 0 1,0 1-1,0-1 0,0 1 1,0 0-1,0 0 1,0 0-1,0 1 0,-1-1 1,1 1-1,4 2 1,2 4 13,0 0 1,0 1 0,-1 0-1,0 0 1,0 1 0,-1 0-1,0 0 1,10 22 0,0 8 24,15 46 1,-29-75-53,3 6 8,36 122 81,-37-120-82,-2-1 1,0 1-1,-1 0 1,-1 0-1,-2 30 1,1-49-19,0 1 0,0 0 1,0-1-1,0 1 0,0 0 0,-1 0 1,1-1-1,0 1 0,0 0 0,-1-1 1,1 1-1,0 0 0,-1-1 1,1 1-1,0-1 0,-1 1 0,1-1 1,-1 1-1,1-1 0,-1 1 1,0 0-1,0-1 0,1 0 1,0 0 0,-1 0 0,1 0-1,0-1 1,-1 1 0,1 0-1,0 0 1,-1 0 0,1 0-1,0-1 1,-1 1 0,1 0-1,0 0 1,0-1 0,-1 1 0,1 0-1,0 0 1,0-1 0,-1 1-1,1 0 1,0-1 0,0 1-1,0 0 1,0-1 0,-1 1-1,1-1 1,0 1 0,0 0-1,0-1 1,0 1 0,0 0 0,0-1-1,0 1 1,0 0 0,0-1-1,0 1 1,0-1 0,0-15 11,0 1 0,1 0 1,1-1-1,5-23 1,-1 8-7,0-11 13,0-3-10,2 2 0,1-1 1,22-60-1,-28 98-4,0 0 0,0 0 0,0 0-1,1 0 1,4-5 0,-8 10 0,1 0-1,0 0 0,0 0 1,-1 0-1,1 0 1,0 1-1,0-1 1,0 0-1,0 1 1,0-1-1,0 0 1,0 1-1,0-1 1,0 1-1,0 0 1,0-1-1,0 1 1,0 0-1,0 0 1,1 0-1,-1 0 1,0 0-1,0 0 1,0 0-1,0 0 1,0 0-1,0 0 0,1 0 1,-1 1-1,0-1 1,0 1-1,0-1 1,0 1-1,0-1 1,0 1-1,0-1 1,0 1-1,1 1 1,3 3 23,1 0 1,-1 1-1,0 0 0,-1 0 1,1 0-1,-1 1 0,6 12 1,19 56 95,-18-45-69,8 23 11,-7-16 4,2-1 0,35 64 0,-47-96-53,1-1 1,-1 0-1,1 1 0,-1-1 1,1 0-1,0 0 1,0 0-1,1-1 0,-1 1 1,1-1-1,6 4 1,-8-5-11,-1-1 1,1 1 0,-1-1-1,1 0 1,0 1 0,-1-1-1,1 0 1,0 0 0,-1 0 0,1-1-1,0 1 1,-1 0 0,1 0-1,-1-1 1,1 1 0,-1-1-1,1 0 1,-1 1 0,1-1-1,-1 0 1,1 0 0,-1 0-1,0 0 1,1 0 0,-1 0 0,0 0-1,0 0 1,0-1 0,0 1-1,0 0 1,0-1 0,1-2-1,5-8 23,0 0 0,-1-1-1,-1 0 1,0 0 0,5-20-1,10-73-207,-14 64-264,14-75-2874,-14 91 2573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0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93 10930,'1'-3'364,"1"0"0,-1-1-1,0 1 1,-1 0 0,1-1-1,0 1 1,-1-1 0,0 0 0,0 1-1,0-1 1,0 1 0,-1-1-1,1 1 1,-1-1 0,-2-5-1,2 7-192,0 0-1,0 0 1,-1 0-1,1 0 1,0 0-1,-1 1 1,1-1-1,-1 0 1,0 1-1,0-1 1,1 1-1,-1-1 1,0 1-1,0 0 1,0 0-1,0 0 1,-1 0-1,1 0 0,0 1 1,0-1-1,-1 1 1,1-1-1,0 1 1,-1 0-1,-1 0 1,-1 0-53,0 0 1,0 0 0,1 1-1,-1-1 1,0 1-1,0 0 1,1 1 0,-1-1-1,1 1 1,-1 0 0,1 0-1,-8 5 1,6-3-9,0 1 0,0 1 1,0-1-1,1 1 0,-1 0 1,2 0-1,-6 8 0,0 2 46,2 0 0,0 0 0,1 1 0,1 0 0,0 1-1,-3 18 1,3-8 45,2 1 1,0 0-1,1 29 0,3-46-148,1-1 1,0 1-1,0-1 0,1 0 1,0 0-1,1 0 0,1 0 0,-1 0 1,2 0-1,8 16 0,-8-21-72,-1-1-1,1 0 1,0 1 0,0-1-1,1-1 1,-1 1-1,1-1 1,0 0 0,0-1-1,0 1 1,1-1-1,12 4 1,-12-5-467,0 0 1,0 0-1,1 0 1,-1-1-1,1-1 0,-1 1 1,10-1-1,-14-1 264,0 1 0,-1-1 0,1 1 0,0-1 0,0 0-1,-1 0 1,1 0 0,-1 0 0,1-1 0,-1 1 0,1-1 0,-1 1-1,0-1 1,0 0 0,0 0 0,0 0 0,0 0 0,2-3-1,13-19-1071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0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43 164 10426,'2'-7'539,"1"-1"74,0 0 0,-1 0-1,0 0 1,1-10 0,-3 17-502,0 0 1,0 0 0,1 0-1,-1 0 1,0 0 0,0 0-1,0 0 1,-1 0 0,1 0-1,0 0 1,0 0 0,0 0-1,-1 0 1,1 0 0,0 0-1,-1 0 1,1 1 0,-1-1-1,1 0 1,-1 0 0,0 0-1,1 1 1,-1-1 0,0 0-1,1 1 1,-1-1 0,0 0-1,0 1 1,0-1 0,0 1-1,1-1 1,-1 1-1,0 0 1,0-1 0,0 1-1,0 0 1,0 0 0,0-1-1,0 1 1,0 0 0,0 0-1,0 0 1,0 0 0,-1 1-1,1-1-9,-1 0-1,1 0 1,0 0-1,0 0 1,0 1-1,0-1 0,-1 1 1,1-1-1,0 1 1,0-1-1,0 1 1,0 0-1,0-1 0,0 1 1,0 0-1,0 0 1,1-1-1,-1 1 1,0 0-1,0 0 1,1 0-1,-2 2 0,1-1 27,0 1-1,0 1 0,0-1 1,0 0-1,0 0 0,1 0 0,-1 0 1,1 5-1,0 2 67,0 1-1,1-1 1,1 1-1,2 11 1,1-7-82,0 1 0,1-1 1,1 0-1,0-1 0,1 0 1,0 0-1,13 15 0,-16-22-84,0 0-1,1-1 0,0 0 0,0 0 1,0 0-1,1-1 0,-1 0 1,1-1-1,1 1 0,-1-1 0,1 0 1,-1-1-1,1 0 0,0 0 0,13 2 1,-16-4-16,-1-1 0,0 0 1,1 0-1,-1 0 0,0-1 1,0 1-1,1-1 1,-1 0-1,0 0 0,0 0 1,0-1-1,0 1 0,0-1 1,7-5-1,-7 4 2,1-1 1,0-1-1,-1 1 0,1 0 0,-1-1 1,-1 0-1,1 0 0,-1 0 1,5-9-1,-3 2 9,0-1 0,0 0 1,-1 0-1,-1 0 0,0 0 0,-1-1 1,-1 1-1,1-24 0,-3 25-6,1 1 1,-2 0-1,0 0 0,0-1 0,-1 2 1,0-1-1,0 0 0,-2 0 1,1 1-1,-9-14 0,10 20-11,0 0 0,0 0 1,0 0-1,-1 0 0,0 0 0,0 1 0,0 0 0,0-1 1,0 2-1,0-1 0,-1 0 0,1 1 0,-1 0 0,0 0 1,0 0-1,0 1 0,0-1 0,0 1 0,0 0 0,0 1 0,0-1 1,-1 1-1,1 0 0,-9 1 0,6 1-67,0 0 0,0 0 0,0 0 0,0 1 0,1 0 0,-1 1 0,1-1 0,0 2 0,0-1 0,-10 9 0,12-9-154,0 0 1,1 0-1,0 0 0,0 1 1,0-1-1,0 1 0,1 0 1,0 0-1,0 0 0,0 1 0,1-1 1,0 1-1,0-1 0,0 1 1,-1 7-1,3-10-48,0 0 1,0 0 0,0 0-1,1 0 1,-1 0-1,1 0 1,-1 0-1,1 0 1,0 0-1,1 0 1,-1 0 0,0-1-1,1 1 1,-1 0-1,4 3 1,0 0-237,1 0 1,-1 0 0,1-1-1,12 9 1,8 2-834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1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10450,'15'5'1075,"-1"0"0,0 2 0,23 12 1,-31-15-733,-1 0 1,1 1-1,-1 0 1,0 0-1,-1 0 1,1 0-1,-1 0 1,0 1-1,0 0 1,5 11-1,-5-8-74,0 1 0,-1 0 0,0 0 0,0 1 0,-1-1 0,-1 1 0,0-1 0,0 1 0,-1-1 0,0 1 0,-1-1 0,0 1 0,-4 15 0,-5 8 474,0-1 0,-26 54 0,34-83-683,-1 2 32,1-1-1,0 0 1,0 1 0,1 0-1,0-1 1,0 1 0,-1 7 0,2-11-56,0 1 0,1 0 0,-1 0 0,1-1 1,-1 1-1,1 0 0,0-1 0,0 1 1,0-1-1,0 1 0,0-1 0,1 1 0,-1-1 1,1 0-1,-1 0 0,1 1 0,3 1 1,3 3 31,0-1 1,1 0-1,-1 0 0,1-1 1,0 0-1,1-1 1,17 6-1,75 17-360,-71-20-197,16 3-1777,-47-10 2236,1 0 1,-1 0-1,0 0 0,1 0 0,-1 1 0,0-1 0,1 0 0,-1 0 0,1 0 1,-1 0-1,0 0 0,1 0 0,-1 0 0,0 0 0,1-1 0,-1 1 1,0 0-1,1 0 0,-1 0 0,0 0 0,1 0 0,-1 0 0,0-1 0,1 1 1,-1 0-1,0 0 0,1-1 0,-1 1 0,0 0 0,0 0 0,1-1 0,-1 1 1,0 0-1,0-1 0,0 1 0,0 0 0,1-1 0,-1 1 0,0-1 0,-2-8-800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1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0 14995,'0'0'51,"0"1"1,0-1-1,0 0 0,1 1 0,-1-1 0,0 0 1,0 0-1,0 1 0,0-1 0,0 0 1,0 1-1,0-1 0,0 0 0,1 1 0,-1-1 1,0 1-1,-1-1 0,1 0 0,0 1 0,0-1 1,0 0-1,0 1 0,0-1 0,0 0 0,0 1 1,0-1-1,-1 0 0,1 0 0,0 1 1,0-1-1,0 0 0,-1 1 0,1-1 0,0 0 1,0 0-1,-1 0 0,1 1 0,0-1 0,0 0 1,-1 0-1,1 0 0,0 0 0,-1 1 0,1-1 1,0 0-1,-1 0 0,1 0 0,0 0 0,-1 0 1,-21 7 936,19-6-748,-141 27 3833,100-22-3628,-1 3-1,2 1 0,-46 18 1,84-26-511,0 0 0,1 0 0,0 0 0,-1 1 0,1 0-1,0 0 1,1 0 0,-8 7 0,11-9-18,-1 0 0,0 0-1,0 0 1,1 0-1,-1 0 1,0 0-1,1 0 1,0 1 0,-1-1-1,1 0 1,-1 0-1,1 1 1,0-1-1,0 0 1,0 0-1,0 1 1,0-1 0,0 0-1,0 1 1,0-1-1,1 0 1,-1 0-1,0 1 1,1-1 0,-1 0-1,1 0 1,-1 1-1,1-1 1,0 0-1,-1 0 1,1 0 0,0 0-1,0 0 1,0 0-1,0 0 1,0 0-1,0-1 1,0 1 0,2 1-1,8 5-534,1 0 1,0-1-1,0 0 0,1-1 1,-1 0-1,19 3 0,-27-7 482,43 13-1311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2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12435,'10'3'1616,"-10"1"-648,-7 2-288,-10 0 1401,-5-1-577,-8 4-344,-4-1-71,-6 0-209,-1 4-144,-3-1-240,1 2-64,5-1-320,2 2-304,11-1-800,8-2-48,20-5 784,10-5-200,11-2-169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2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1 380 12475,'14'-84'5687,"-11"58"-4520,1 1 0,14-45 0,-16 63-1022,1 0 1,0 0-1,1 0 1,-1 0-1,1 1 1,1 0-1,-1-1 1,1 2-1,0-1 1,0 0-1,1 1 1,0 0-1,11-8 1,-13 11-88,-1 0 1,0 1-1,0-1 0,1 1 1,-1-1-1,1 1 1,0 0-1,-1 0 0,1 0 1,0 1-1,-1-1 1,1 1-1,0 0 1,0 0-1,-1 1 0,1-1 1,4 2-1,-3-1 5,0 1-1,0 0 0,0 1 1,0-1-1,-1 1 1,1 0-1,-1 0 0,0 0 1,0 1-1,7 7 1,0 2 46,-1 1 1,0 0 0,-1 1 0,0 0 0,-2 1 0,10 23 0,-10-19-67,-1 0 0,-1 0 0,0 0-1,-2 1 1,0-1 0,0 38 0,-5-50-47,1-9-6,-1-14-16,3-12 18,1 0 0,2 0 0,1 0 1,1 1-1,1-1 0,1 2 0,16-35 0,-20 53 11,-1 0 1,1 0-1,1 0 0,-1 0 0,1 1 0,8-9 0,-11 13-2,-1 1 0,1-1 0,0 1 0,0-1 0,0 1 0,0 0 1,0 0-1,0 0 0,0 0 0,0 0 0,0 0 0,0 1 0,1-1 0,-1 1 0,0-1 0,0 1 0,1 0 0,-1 0 0,0 0 0,1 0 1,-1 0-1,0 0 0,1 1 0,-1-1 0,0 1 0,4 1 0,0 1 2,-1 1-1,1 0 1,0 0 0,-1 0-1,0 0 1,0 1-1,0 0 1,0 0 0,4 7-1,35 56 72,-35-53-54,8 14 37,-12-18-21,1 0 1,1 0 0,0-1-1,0 0 1,1 0 0,0 0-1,1-1 1,10 9 0,-18-18-28,0 1-1,1 0 1,-1 0 0,0 0 0,1-1 0,-1 1 0,0-1-1,1 1 1,-1-1 0,1 0 0,-1 1 0,1-1 0,-1 0-1,1 0 1,-1 0 0,1 0 0,-1 0 0,1-1 0,-1 1-1,1 0 1,-1-1 0,1 1 0,-1-1 0,1 1 0,-1-1-1,0 0 1,1 1 0,-1-1 0,0 0 0,0 0 0,0 0-1,1 0 1,-1 0 0,0 0 0,0-1 0,-1 1 0,1 0-1,1-2 1,3-5 13,-1 0-1,0 0 1,0 0-1,5-16 1,-9 23-22,34-125 61,-1 1-732,-32 122 446,0 0-1,0 0 1,1-1-1,-1 1 1,1 1-1,3-6 0,-5 7 164,0 1-1,1 0 0,-1 0 0,0-1 0,0 1 0,1 0 0,-1 0 0,0 0 1,1 0-1,-1-1 0,0 1 0,1 0 0,-1 0 0,0 0 0,0 0 0,1 0 0,-1 0 1,0 0-1,1 0 0,-1 0 0,0 0 0,1 0 0,-1 0 0,0 0 0,1 0 0,-1 0 1,10 11-835,-2 6 116,3 1-169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2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72 8602,'-17'-11'1140,"0"2"0,0 0 0,-1 0 0,-1 2 0,-18-5 0,20 7-522,0 2 0,-1 0 0,1 1-1,-1 1 1,1 0 0,-26 3 0,35-1-470,-1 1 0,1-1-1,0 1 1,0 1 0,0 0 0,0 0 0,1 0-1,-1 1 1,1 0 0,0 1 0,0 0-1,0 0 1,0 0 0,1 1 0,-8 9-1,4-2 22,1 0-1,1 1 0,0 0 0,1 0 0,0 1 1,1 0-1,1 0 0,0 1 0,1 0 1,-3 25-1,4-16 28,2 1-1,0-1 1,1 1 0,2-1-1,9 50 1,-9-65-197,0 0 0,1-1 0,0 1 1,1-1-1,0 0 0,0 0 0,1 0 0,0 0 0,0-1 0,1 0 0,0 0 1,1-1-1,0 1 0,0-1 0,0-1 0,1 1 0,0-2 0,1 1 0,-1-1 1,1 0-1,0 0 0,0-1 0,0-1 0,1 1 0,12 2 0,1-2-843,0 0-1,1-2 0,-1 0 1,1-1-1,-1-2 0,1 0 0,-1-2 1,0 0-1,43-13 0,-36 5-654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3.2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34 9738,'1'0'81,"-1"0"-1,1-1 1,-1 1-1,1 0 1,-1-1-1,1 1 1,-1-1-1,1 1 1,-1-1-1,1 1 1,-1-1-1,1 1 1,-1-1-1,0 1 1,0-1-1,1 0 1,-1 1-1,0-1 1,0 0-1,1 1 1,-1-1-1,0 0 1,0 1-1,0-1 1,0 0-1,0 1 1,0-1-1,0 0 1,0 1-1,0-1 1,-1 0-1,1 1 1,0-1-1,0 1 1,-1-1-1,1 0 1,0 1-1,-1-1 1,1 1-1,0-1 1,-1 1 0,1-1-1,-1 1 1,1-1-1,-1 1 1,1-1-1,-1 1 1,1-1-1,-1 1 1,1 0-1,-1-1 1,0 1-1,1 0 1,-1 0-1,0 0 1,1-1-1,-1 1 1,0 0-1,1 0 1,-1 0-1,0 0 1,-6-1 416,1 0 1,-1 0-1,1 0 1,-1 1-1,-9 0 0,9 1-243,0 0 0,0 0-1,0 1 1,1 0-1,-1 0 1,0 0-1,1 1 1,-1 0 0,1 0-1,0 1 1,0-1-1,0 2 1,0-1-1,-9 10 1,8-6-52,1-1 1,1 1-1,-1 0 0,1 1 0,1 0 0,-1-1 1,2 1-1,-1 1 0,-4 17 0,5-8-66,0 0-1,1 0 1,1 0-1,0 1 1,2-1-1,0 0 1,1 0-1,1 0 1,1 0-1,10 29 1,-10-35-172,1 0 0,1-1 0,0 0 0,1-1 0,0 1 0,1-1 0,0 0 0,0-1 0,1 0 0,1 0 0,0-1 0,19 14 0,-27-22-121,0 1 0,0-1 1,1 0-1,-1 0 0,0 0 1,1 0-1,-1 0 0,0 0 1,1-1-1,-1 1 0,1-1 1,-1 0-1,1 0 0,-1 0 1,1 0-1,-1 0 0,1 0 1,-1-1-1,4 0 0,-3-1-28,0 1-1,0-1 1,0 0-1,-1 0 0,1 0 1,-1-1-1,1 1 1,-1 0-1,0-1 0,0 0 1,0 1-1,0-1 1,0 0-1,1-4 0,12-22-983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38 9482,'1'-5'345,"6"-22"2655,-4 22-490,-3 17 634,-16 204 1452,3 107-3652,14-304-1386,-1-19 397,0 0 0,0 0 0,0 0 0,0 1 1,0-1-1,0 0 0,0 0 0,0 0 0,0 0 0,0 1 1,0-1-1,0 0 0,0 0 0,0 0 0,0 0 1,0 1-1,1-1 0,-1 0 0,0 0 0,0 0 0,0 0 1,0 0-1,0 0 0,1 0 0,-1 1 0,0-1 1,0 0-1,0 0 0,0 0 0,0 0 0,1 0 0,-1 0 1,0 0-1,0 0 0,0 0 0,1 0 0,-1 0 1,0 0-1,2-2-184,1 1 1,-1-1 0,0 0 0,0 0-1,0 0 1,-1 0 0,1-1-1,1-1 1,14-20-499,6-6-254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3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3 11899,'4'-3'1544,"-6"3"-664,-6 2-304,-8 6 1441,-6 3-801,-7 5-432,-3 1-112,-5 4-128,2 0-224,4 1-616,3-2-344,11-6-1320,11-7 1648,16-14-264,7-8-225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4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12075,'0'0'55,"0"0"0,0 0 0,0 0 0,0-1 0,0 1 1,1 0-1,-1 0 0,0 0 0,0 0 0,0 0 0,0 0 1,1-1-1,-1 1 0,0 0 0,0 0 0,0 0 0,1 0 1,-1 0-1,0 0 0,0 0 0,0 0 0,1 0 0,-1 0 1,0 0-1,0 0 0,1 0 0,-1 0 0,0 0 1,0 0-1,0 0 0,1 0 0,-1 0 0,0 1 0,0-1 1,0 0-1,0 0 0,1 0 0,-1 0 0,0 0 0,0 0 1,0 1-1,0-1 0,1 0 0,-1 0 0,0 0 0,0 0 1,0 1-1,0-1 0,0 0 0,0 0 0,0 0 0,0 1 1,0-1-1,0 0 0,1 0 0,-1 0 0,0 1 0,0-1 1,3 17 517,-3-14-238,6 69 2656,-6 105 1,-2-76-2241,1 127-2428,6-234-2525,0-11 3426,1-5-362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14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2 9130,'5'-1'4591,"-6"1"-4339,0 1 0,0 0 0,0 0 0,0 0 0,1 1 0,-1-1 0,0 0 0,0 0 0,1 0 0,-1 1 0,1-1 0,-1 2 0,-8 32 1875,-8 69 1,15-85-1832,1 1 1,0 0-1,2 0 0,0-1 1,6 24-1,-7-41-266,0 1-1,1-1 1,-1 1-1,1-1 1,0 1-1,0-1 1,0 0-1,0 1 1,1-1-1,-1 0 1,0 0-1,1 0 1,0 0-1,-1 0 1,1 0-1,0 0 1,0 0-1,0-1 1,0 1-1,0-1 1,0 1-1,1-1 1,-1 0-1,0 0 1,1 0 0,-1 0-1,1 0 1,-1-1-1,1 1 1,3-1-1,5 0 54,0-1-1,1 0 0,-1-1 1,0 0-1,20-7 1,-20 6 51,-1 0 1,0 1 0,1 0 0,17-1-1,-27 3-113,0 0 0,0 0 0,0 1 0,0-1 0,1 0 0,-1 1 0,0-1 0,0 1 0,0 0 0,0-1 0,0 1 0,0 0 0,0-1 0,0 1 0,-1 0 0,1 0 0,0 0 0,0 0 0,-1 0 0,1 0 0,0 0 0,-1 0 0,1 0 0,-1 0 0,0 0 0,1 0 1,-1 1-1,0-1 0,1 0 0,-1 0 0,0 2 0,1 7 55,-1-1 1,0 0 0,-1 12 0,0-7-7,-5 80-334,1 33-3113,4-124 3297,1 0 1,0-1-1,1 1 0,-1-1 1,0 1-1,1-1 0,-1 1 0,1-1 1,0 1-1,0-1 0,0 1 1,0-1-1,0 0 0,1 1 0,-1-1 1,1 0-1,2 3 0,12-1-931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1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596 4 13227,'0'-1'101,"-1"1"-1,0 0 1,0-1 0,0 1-1,0-1 1,0 1 0,0 0 0,0 0-1,0-1 1,0 1 0,0 0-1,0 0 1,0 0 0,0 0 0,0 0-1,0 0 1,1 0 0,-1 1 0,0-1-1,0 0 1,0 1 0,0-1-1,0 0 1,0 1 0,0-1 0,0 1-1,1-1 1,-1 1 0,0 0-1,-1 0 1,-26 28 1203,18-17-616,-97 112 2010,-106 158-1,117-149-2165,23-44-284,35-45-369,38-44 85,0 0 1,0 0 0,0 1 0,-1-1 0,1 0 0,0 0 0,0 1 0,0-1-1,0 0 1,0 0 0,0 1 0,0-1 0,0 0 0,0 0 0,0 1 0,0-1-1,0 0 1,0 1 0,0-1 0,0 0 0,0 0 0,0 1 0,0-1 0,0 0-1,0 1 1,0-1 0,1 0 0,-1 0 0,0 1 0,0-1 0,0 0 0,0 0-1,1 0 1,-1 1 0,0-1 0,0 0 0,1 0 0,-1 0 0,0 0 0,0 1-1,1-1 1,-1 0 0,0 0 0,0 0 0,1 0 0,-1 0 0,0 0 0,0 0-1,1 0 1,-1 0 0,0 0 0,1 0 0,-1 0 0,0 0 0,0 0 0,1 0 0,-1 0-1,23 1-2118,-19 0 1507,45-1-4126,-33 0 3337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1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626 532 16636,'0'0'145,"0"-1"1,0 0 0,0 0-1,0 0 1,0 0 0,0 0 0,0 0-1,0 1 1,0-1 0,-1 0 0,1 0-1,0 0 1,-1 0 0,1 1-1,0-1 1,-1 0 0,1 0 0,-1 1-1,1-1 1,-2-1 0,-16-15 443,11 11-28,-154-152 2814,-55-51-2157,187 183-1037,-38-26 0,59 46-285,0 0 1,-1 1 0,0 0 0,0 1 0,0 0 0,-1 0 0,1 1 0,-1 0 0,0 1 0,-11-1 0,11 4-1347,14 3-219,16 4 157,-1-3 440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2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71 11771,'-4'-6'421,"0"1"0,-1 0 1,1 0-1,-1 0 1,0 0-1,0 1 0,0 0 1,-1 0-1,0 0 1,0 0-1,0 1 0,0 0 1,0 1-1,0-1 1,-1 1-1,1 0 0,-1 1 1,0 0-1,0 0 1,-11 0-1,11 1-206,0 1 0,1-1 0,-1 2 0,0-1 0,1 1 0,-1 0 0,1 0 0,0 1-1,-1 0 1,1 0 0,1 0 0,-1 1 0,-7 6 0,4-2-63,0 1 0,1 0 1,1 0-1,0 1 0,0 0 0,1 0 0,0 0 1,0 1-1,1 0 0,1 0 0,0 1 0,0-1 1,1 1-1,1 0 0,0-1 0,1 1 0,0 0 0,1 22 1,0-23-246,1-1 0,0 1 0,0-1 0,1 1 0,1-1 0,0 0 0,0 0 0,1 0 0,0-1 0,1 1 0,0-1 0,0 0 0,1 0 0,0-1 0,1 0 0,0 0 0,0 0 0,0-1 0,1 0 0,0 0 0,16 9 0,-18-13-199,0-1 1,0 0 0,0 0 0,0-1 0,0 1 0,1-1 0,-1-1 0,0 1-1,1-1 1,-1 0 0,0 0 0,1-1 0,-1 0 0,0 0 0,0-1-1,0 1 1,0-1 0,0-1 0,10-4 0,21-14-1021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2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62 13051,'1'-1'119,"-1"-1"1,0 1-1,0 0 1,0-1-1,0 1 1,0 0-1,0-1 0,-1 1 1,1-1-1,0 1 1,-1 0-1,1 0 1,-1-1-1,1 1 1,-1 0-1,1 0 0,-1-1 1,0 1-1,0 0 1,0 0-1,0 0 1,1 0-1,-1 0 1,-1 0-1,1 0 1,0 1-1,0-1 0,0 0 1,0 1-1,0-1 1,-1 1-1,1-1 1,0 1-1,-1-1 1,1 1-1,0 0 1,-1-1-1,1 1 0,-2 0 1,0 1 53,1-1 0,-1 1 0,1-1 0,-1 1 0,1 0 0,0 0 0,-1 0 1,1 0-1,0 1 0,0-1 0,0 0 0,0 1 0,0 0 0,0-1 0,0 1 0,0 0 0,1 0 0,-1 0 0,1 0 0,-1 0 1,-1 4-1,-1 3 43,1 1 0,0-1 1,0 1-1,1 0 0,0 0 1,1-1-1,0 1 0,0 0 1,1 0-1,3 20 0,-2-23-154,0 0 0,0 0 0,1 0 0,0-1-1,0 1 1,0-1 0,1 1 0,0-1-1,1 0 1,-1 0 0,1 0 0,0 0 0,1-1-1,-1 0 1,1 0 0,8 7 0,-10-10-44,-1 0 0,1-1 0,0 1 0,-1-1 0,1 0 0,0 1 0,0-1 0,0 0 0,0-1 0,0 1 1,0-1-1,0 1 0,0-1 0,1 0 0,-1 0 0,0 0 0,0 0 0,5-2 0,-4 1 1,1-1 0,-1 0 1,0 0-1,1 0 0,-1 0 0,0-1 0,0 0 0,-1 1 0,1-2 0,-1 1 0,5-4 1,-2-1-7,1 0 1,-1-1-1,0 0 1,-1 0 0,0 0-1,-1 0 1,0-1 0,0 0-1,-1 1 1,4-18 0,-6 19-6,-1 0 1,0 1 0,0-1 0,0 0-1,-1 0 1,0 1 0,0-1 0,-1 0 0,0 1-1,0 0 1,-1-1 0,-5-9 0,6 14-63,0-1 0,0 1 0,0 0 0,-1 0 0,0 0 0,1 0 0,-1 0 0,0 0 0,0 1 0,0-1 0,-1 1 0,1 0 0,-1 0 1,1 0-1,-1 1 0,1-1 0,-1 1 0,0 0 0,0 0 0,0 0 0,0 0 0,0 1 0,0-1 0,0 1 0,-7 1 0,9-1-100,0 0 0,0 1 0,-1-1-1,1 1 1,0 0 0,0-1 0,0 1-1,-1 0 1,1 0 0,0 0 0,0 1-1,1-1 1,-1 0 0,0 1 0,0-1 0,1 1-1,-1 0 1,1 0 0,-1-1 0,1 1-1,0 0 1,-2 3 0,1 0-133,0-1-1,1 1 1,-1 0 0,1-1 0,0 1-1,0 0 1,1 0 0,0 0-1,0 9 1,3 11-910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2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 13475,'5'2'235,"-1"2"0,1-1 0,0 1 0,-1-1 0,0 1 0,0 1 0,0-1 0,0 0 0,-1 1 0,0 0 0,0 0 0,0 0 0,2 6 0,-1-2 128,-2-1 0,1 1 0,-1 1 0,0-1 0,-1 0 0,0 0 0,-1 14-1,-1 1 287,-2 0-1,-1 0 0,-1-1 1,0 0-1,-15 35 0,-27 46 1035,46-102-1645,0-1 0,0 1-1,0 0 1,1 0-1,-1 0 1,1 0-1,-1 0 1,1 0-1,0 0 1,0 0-1,0 0 1,0 1 0,0-1-1,0 0 1,1 0-1,-1 0 1,1 0-1,-1 0 1,1 0-1,0-1 1,0 1 0,0 0-1,0 0 1,0 0-1,0-1 1,0 1-1,0 0 1,1-1-1,-1 1 1,1-1 0,-1 0-1,1 0 1,0 1-1,2 0 1,6 4-43,0-2 0,0 1 0,1-1 0,-1-1 0,13 3 0,-11-2-207,22 4-558,30 11-4158,-56-16 3756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3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29 13707,'-3'0'200,"0"1"1,0-1-1,1 1 0,-1 0 1,0 0-1,0 0 0,1 0 0,-1 0 1,1 1-1,-1-1 0,1 1 1,0 0-1,-1-1 0,1 1 1,0 0-1,0 0 0,0 1 1,1-1-1,-1 0 0,0 1 1,1-1-1,0 1 0,-2 4 1,-2 2 180,2 0 1,-1 0 0,2 0 0,-1 1 0,-1 15 0,2-7-152,1 1 0,1-1 0,0 1 0,2-1 1,0 0-1,1 0 0,1 0 0,1 0 0,0 0 0,1-1 1,9 18-1,-12-30-210,-1 0 1,1-1 0,0 1-1,0-1 1,0 0 0,1 0-1,-1 0 1,1 0-1,0-1 1,0 0 0,0 1-1,1-1 1,-1-1 0,1 1-1,0-1 1,0 0 0,-1 0-1,1 0 1,1 0-1,-1-1 1,0 0 0,0 0-1,0 0 1,1-1 0,-1 0-1,0 0 1,0 0 0,1-1-1,-1 0 1,0 0-1,0 0 1,0 0 0,0-1-1,0 0 1,0 0 0,0 0-1,7-6 1,-2 2-8,-1 0 0,0-1 0,0 0-1,-1-1 1,0 0 0,0 0 0,-1-1 0,0 0 0,-1 0 0,0-1 0,0 0 0,-1 0-1,0 0 1,4-12 0,-6 13-12,-1 0 0,0 0-1,0 0 1,-1-1 0,0 1-1,0 0 1,-1 0 0,0-1-1,-1 1 1,0 0 0,0 0-1,-1 0 1,-1 0 0,1 0-1,-1 0 1,-1 0 0,-6-11-1,4 10-13,-1 0 0,0 0-1,-1 1 1,0 0 0,-1 0-1,1 1 1,-2 1 0,-15-12-1,20 16-79,0 0 0,0 1 0,-1-1 1,1 1-1,-1 0 0,0 0 0,1 1 0,-11-2 0,13 3-54,-1 0 0,1 0 0,-1 0 0,1 1 1,-1-1-1,1 1 0,0 0 0,-1-1 0,1 2 0,0-1 0,0 0 1,0 1-1,0-1 0,0 1 0,-5 4 0,5-3-193,0 0 1,1 0-1,-1 1 0,1-1 0,0 1 0,0 0 0,0-1 0,0 1 1,0 0-1,1 0 0,0 0 0,0 0 0,0 1 0,1-1 0,-1 0 1,1 0-1,0 8 0,2 4-895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3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638 16 15019,'0'0'87,"0"-1"-1,0 0 1,-1 0 0,1 0-1,0 1 1,-1-1-1,1 0 1,0 1 0,-1-1-1,1 0 1,-1 1 0,1-1-1,-1 1 1,0-1-1,1 0 1,-1 1 0,0-1-1,1 1 1,-1 0-1,0-1 1,1 1 0,-1 0-1,0-1 1,0 1-1,0 0 1,1 0 0,-1 0-1,0-1 1,0 1 0,0 0-1,-1 0 1,-36 0 1268,23 0-669,-84 3 819,1 4-1,-101 21 0,167-24-1473,17-2-238,1 0 0,-1 0 0,0 1 0,1 1 0,0 1 0,-24 10 1,37-15 160,1 1 0,-1-1 0,0 0 1,1 1-1,-1-1 0,0 1 0,1-1 0,-1 1 1,1-1-1,-1 1 0,1 0 0,-1-1 1,1 1-1,-1-1 0,1 1 0,-1 0 1,1 0-1,0-1 0,0 1 0,-1 0 1,1 0-1,0-1 0,0 1 0,0 0 1,0 0-1,0-1 0,0 1 0,0 0 1,0 0-1,0 0 0,0-1 0,0 1 1,0 0-1,1 0 0,-1-1 0,0 1 1,1 0-1,0 0 0,1 3-35,0-1 0,0-1 1,1 1-1,-1 0 0,1 0 0,4 2 1,22 17-686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3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6 523 14155,'0'-33'1656,"2"-9"-895,-2-4-321,1-11 1392,-1-3-912,0-2-760,-1 3-232,-2 8-1008,0 5 1008,2 9-272,1 7-144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3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439 1 13235,'-4'1'2855,"-21"11"477,-2 2-2217,-30 19 1,26-10-445,1 1 0,1 2 1,1 1-1,-45 58 0,53-59-570,2 1-1,0 1 0,2 0 1,2 2-1,0-1 1,-10 36-1,22-57-390,-1 0 1,2 0-1,-1 1 0,1-1 0,0 0 0,1 0 1,0 1-1,1 7 0,0-12 45,-1 0 0,1 0 0,1 0 1,-1 0-1,0 0 0,1 0 0,0-1 0,0 1 0,0 0 0,0-1 0,1 0 0,-1 0 0,1 1 1,0-2-1,0 1 0,0 0 0,7 4 0,14 6-999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361 590 13443,'-8'-33'1864,"-6"-6"-1064,-10-12-247,-2-8 1191,-6-8-688,-3-1-88,-2 3-215,-1 3-217,3 12-456,1 6-264,7 16-689,2 10-1823,11 12 2280,3 6-376,11 6-345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5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73 8794,'-3'-67'4888,"3"67"-4845,0 0-1,0 0 1,0-1 0,0 1 0,0 0 0,0 0 0,0 0 0,0 0 0,0-1 0,0 1 0,0 0 0,0 0 0,0 0-1,0 0 1,0-1 0,0 1 0,0 0 0,0 0 0,1 0 0,-1 0 0,0 0 0,0-1 0,0 1 0,0 0 0,0 0 0,0 0-1,0 0 1,1 0 0,-1 0 0,0 0 0,0-1 0,0 1 0,0 0 0,0 0 0,1 0 0,-1 0 0,0 0 0,0 0 0,0 0-1,0 0 1,1 0 0,-1 0 0,0 0 0,0 0 0,0 0 0,1 0 0,7 7 1292,5 13 796,-13-19-2070,1-1 0,-1 0-1,0 1 1,0-1 0,1 1 0,-1-1-1,0 0 1,0 1 0,0-1-1,0 1 1,0-1 0,1 0-1,-1 1 1,0-1 0,0 1-1,0-1 1,0 1 0,0-1-1,0 0 1,-1 1 0,1-1-1,0 1 1,0-1 0,0 1-1,0-1 1,0 0 0,-1 1-1,1-1 1,0 0 0,0 1 0,-1-1-1,1 1 1,-15 0 924,-1-1-733,6 1-155,1 1-1,-1 1 1,1-1 0,-1 2 0,1-1 0,0 1 0,0 1 0,1-1-1,-1 2 1,1-1 0,0 1 0,1 0 0,-13 13 0,10-8-8,2-1 1,0 1 0,0 0 0,1 1 0,0 0 0,1 0 0,1 0-1,-1 1 1,-4 21 0,7-22-39,0 0-1,2 1 1,-1-1-1,1 0 1,1 0-1,0 1 1,1-1-1,1 0 1,-1 0-1,7 20 1,-5-23-31,0-1 0,1 0 1,-1 0-1,2 0 1,-1-1-1,1 1 1,0-1-1,1 0 0,0 0 1,0-1-1,0 0 1,1 0-1,0 0 1,0-1-1,12 7 0,-15-9-99,0-1-1,0 0 1,0 0-1,1 0 0,-1-1 1,1 0-1,-1 0 0,1 0 1,-1 0-1,1 0 0,0-1 1,-1 0-1,1 0 1,-1 0-1,1-1 0,0 1 1,-1-1-1,1 0 0,5-3 1,-5 2-220,0-1-1,0 0 1,0 0 0,-1 0 0,1-1 0,-1 0-1,0 0 1,0 0 0,0 0 0,0-1-1,-1 1 1,0-1 0,0 0 0,0 0 0,2-8-1,9-19-734,0-2-321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6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12 10506,'3'-12'2213,"-7"16"436,-9 21 691,-2 17-1657,1 1 0,-8 46 0,-8 91-1187,27-150-1979,3-30 1406,0 1 0,0-1 1,0 0-1,1 0 0,-1 0 0,0 0 0,0 0 0,0 0 0,0 0 1,1 0-1,-1 0 0,0 0 0,0 0 0,0 0 0,0 0 0,1 0 0,-1 0 1,0 0-1,0 0 0,0 0 0,0-1 0,1 1 0,-1 0 0,0 0 1,0 0-1,0 0 0,0 0 0,0 0 0,1 0 0,-1 0 0,0-1 0,0 1 1,0 0-1,0 0 0,0 0 0,0 0 0,0 0 0,0-1 0,0 1 1,1 0-1,-1 0 0,0 0 0,0 0 0,0-1 0,0 1 0,0 0 0,7-11-1952,17-26-588,-5 15 1173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6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6 14067,'-4'-5'1504,"-7"5"-728,-8 1-279,-5 3 975,-7 2-384,-4 1-320,-3 0-88,-1 4-183,2 1-97,8 2-432,6 3-288,8-2-657,9-1-799,13-5 1440,13-5-304,12-6-240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6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8 12563,'0'-8'1968,"-3"20"-784,-1 9-415,-4 18 2055,-1 8-1256,-1 16-583,-3 5-153,0 5-240,1 0-160,1-7-432,2-2-200,3-17-504,5-7-312,4-22-1113,5-5 1697,6-13-384,2-7-328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7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11010,'1'1'122,"-1"-1"0,1 1 1,-1-1-1,1 1 0,-1-1 0,1 1 0,-1 0 0,0-1 0,1 1 0,-1-1 0,0 1 0,1 0 0,-1 0 0,0-1 0,0 1 0,0 0 0,0-1 0,0 1 1,0 0-1,0-1 0,0 2 0,0 21 510,-1-18-196,-4 54 2744,-1 29-1236,6-77-1736,0 0-1,1 0 0,0 0 0,1 0 0,5 16 0,-7-24-174,1-1 0,0 1 0,-1-1-1,1 0 1,1 0 0,-1 1 0,0-1 0,0 0 0,1 0-1,-1 0 1,1 0 0,0-1 0,-1 1 0,1 0-1,0-1 1,0 1 0,0-1 0,0 0 0,0 1-1,1-1 1,-1 0 0,0 0 0,1-1 0,3 2 0,1-1 75,0-1 1,1 0 0,-1-1 0,0 1 0,1-1 0,10-4-1,-10 3 60,1 1 0,-1-1 0,1 1 0,12 1 0,-19 0-141,0 0 0,0 0 0,0 1 0,0-1 0,-1 1 0,1 0 0,0 0 0,0-1-1,-1 1 1,1 0 0,0 0 0,-1 0 0,1 1 0,-1-1 0,1 0 0,-1 1 0,0-1 0,0 1 0,1-1 0,-1 1 0,0-1 0,0 1 0,-1 0 0,1-1-1,0 1 1,0 0 0,-1 0 0,1 0 0,-1 0 0,0 0 0,0-1 0,1 4 0,-1 7 32,0-1 0,0 1 0,-1 0 0,-3 13 0,2-15-85,-13 63-751,-1 2-3193,16-74 3910,0-1 0,-1 1-1,1 0 1,0-1 0,0 1 0,0 0-1,0-1 1,0 1 0,0 0-1,0-1 1,0 1 0,0 0 0,0 0-1,0-1 1,0 1 0,0 0-1,1-1 1,-1 1 0,0 0 0,0-1-1,1 1 1,-1-1 0,1 1-1,-1 0 1,0-1 0,1 1 0,-1-1-1,1 1 1,-1-1 0,1 1-1,0-1 1,-1 0 0,2 1-1,14-3-1217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7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485 1 12779,'-13'5'1656,"-8"7"-696,-5 2-344,-10 1 2177,-8 2-1601,-8 1-472,-3-1-63,0 0-25,2 1-96,8-2-344,4 1-224,17 2-680,9 4-265,10 5 769,7 3-168,20-1-160</inkml:trace>
  <inkml:trace contextRef="#ctx0" brushRef="#br0" timeOffset="1">418 310 15635,'-12'-8'1425,"-8"9"-889,-4 1-240,-17 3 680,-5-2-304,-5 7-488,0 3-288,4 5-2168,2 4 2120,9 4-384,8-1-193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3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11274,'12'6'922,"-6"-4"-554,0 0 0,0 1 0,0 0 0,-1 0-1,1 1 1,-1 0 0,0 0 0,0 0 0,0 0-1,0 1 1,-1 0 0,0 0 0,0 0 0,0 0-1,5 10 1,-4-3-43,-1 0-1,0 0 1,0 0 0,-1 1-1,-1-1 1,0 1 0,0 0-1,-1 20 1,-4 5 472,-9 58 0,-2 9 555,13-100-1270,1 0 0,0 0 0,0 0 0,1 0 0,-1 0 0,1-1 0,0 1 0,1 0 0,-1 0 0,1-1 1,0 1-1,0-1 0,0 0 0,1 1 0,-1-1 0,1 0 0,5 6 0,1-2 39,0-1 0,0 0 0,1 0-1,0 0 1,0-1 0,13 5 0,24 10 31,-23-10-688,0 0 0,29 20 0,-50-30 380,-1 1-1,0 0 1,0 0-1,0 0 1,0 0 0,0 0-1,0 0 1,-1 0-1,1 0 1,-1 1 0,3 4-1,-4-6 108,1 1-1,-1 0 0,0-1 1,1 1-1,-1 0 0,0-1 1,0 1-1,0 0 0,0 0 1,0-1-1,-1 1 0,1 0 1,0-1-1,-1 1 0,0 0 1,1-1-1,-1 1 0,0-1 1,-1 3-1,-17 20-811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8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15539,'24'-36'1979,"38"-46"0,-24 34-522,-29 37-1135,8-13 562,2 0-1,1 2 1,32-29 0,-51 50-841,0 0-1,0 0 1,0 0 0,0 0 0,0 1 0,0-1 0,0 0 0,1 1 0,-1-1 0,0 1-1,1-1 1,-1 1 0,0-1 0,1 1 0,-1 0 0,0 0 0,3 0 0,-3 0-21,0 0-1,-1 1 1,1-1 0,0 1 0,-1-1 0,1 1 0,-1-1 0,1 1 0,-1-1-1,1 1 1,-1-1 0,1 1 0,-1-1 0,1 1 0,-1 0 0,0-1-1,1 1 1,-1 0 0,0-1 0,1 1 0,-1 0 0,0 0 0,0 0 0,1 8 80,0-1 1,-1 0 0,0 1 0,-1 12-1,0-16-76,-51 302 415,34-221-579,3-16-106,4-22-1026,-9 80 1,20-100-132,3-18 653,-3-9 724,1-1 0,-1 0 0,0 0 0,1 0 0,-1 0 0,0 0 0,0 0 0,1 0 0,-1 0 1,0 0-1,0 0 0,1 0 0,-1 0 0,0 0 0,1 0 0,-1 0 0,0 0 0,0 0 0,1 0 0,-1 0 1,0 0-1,1 0 0,-1-1 0,0 1 0,0 0 0,0 0 0,1 0 0,-1 0 0,0-1 0,0 1 0,1 0 0,-1-1 1,14-15-882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8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44 13155,'-3'-12'1459,"-3"18"-200,-3 24 576,5-7-1006,0 1 1,2-1 0,1 1-1,3 42 1,-1-52-604,1 1 0,1-1 0,0 0 0,1 0 0,0 0 0,1 0 0,1-1 0,14 25 0,-18-34-175,0-1 0,0 0 0,1 0-1,0 0 1,-1 0 0,1 0 0,0-1-1,1 1 1,-1-1 0,0 0-1,1 0 1,-1 0 0,7 2 0,-7-3-26,-1 0 1,1-1 0,0 0 0,-1 1-1,1-1 1,0 0 0,-1 0-1,1-1 1,0 1 0,-1 0 0,1-1-1,-1 0 1,1 0 0,0 1 0,-1-2-1,0 1 1,1 0 0,-1 0 0,0-1-1,1 1 1,1-3 0,2-2-6,0 0 1,0 0-1,0-1 0,-1 0 1,0 0-1,-1 0 1,1-1-1,-1 1 0,-1-1 1,0 0-1,0 0 1,0-1-1,-1 1 0,0 0 1,-1-1-1,0 1 1,0-13-1,0 9-24,-1 0 0,-1-1 1,0 1-1,-1-1 0,0 1 0,-1 0 0,0 0 0,-1 0 1,0 0-1,-1 1 0,-9-16 0,8 19-92,0 0 0,-1 0 0,0 1 0,0 0-1,-1 1 1,0 0 0,0 0 0,0 0 0,0 1 0,-1 0 0,0 1 0,0 0-1,-19-5 1,22 7-108,0 1-1,-1-1 1,1 1-1,-1 1 1,1 0 0,0 0-1,-1 0 1,1 0-1,-13 4 1,14-3 17,1 0 1,0 1-1,0 0 1,0 0 0,0 0-1,0 0 1,1 0-1,-1 1 1,1 0-1,0 0 1,-1 0 0,1 0-1,0 0 1,1 1-1,-5 6 1,5-7 63,0 0 1,1 0-1,0 0 1,-1 1-1,1-1 1,0 1-1,0 4 1,-1 26-1137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9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56 12699,'0'-2'135,"-1"0"0,0 0-1,0 0 1,0 0 0,0 0 0,0 1 0,0-1 0,0 0 0,0 1 0,-1-1 0,1 1 0,-4-3 0,4 3-81,0 1 0,0-1 0,-1 1 0,1 0 0,0-1 0,-1 1 1,1 0-1,0 0 0,-1 0 0,1 0 0,0 0 0,-1 0 0,1 0 0,0 0 0,-1 1 1,1-1-1,0 0 0,-1 1 0,1-1 0,0 1 0,-2 0 0,-5 4 186,-1 0-1,1 1 1,0 0-1,1 0 0,0 0 1,0 1-1,0 0 1,1 0-1,-1 1 0,2 0 1,-1 0-1,1 1 1,1-1-1,0 1 0,0 0 1,0 0-1,1 0 1,1 1-1,-1-1 0,-1 17 1,2-14-114,1 0 0,0 0 0,1 0 0,0 0 0,1 0 0,0 0 0,1-1 0,1 1 1,-1 0-1,2-1 0,0 0 0,0 1 0,1-2 0,0 1 0,1 0 0,11 14 0,-12-18-74,1-1-1,1 0 0,-1-1 0,1 1 1,0-1-1,1-1 0,-1 1 1,1-1-1,0 0 0,0-1 1,0 0-1,0 0 0,0-1 1,1 0-1,-1-1 0,1 1 1,-1-2-1,1 1 0,0-1 1,-1 0-1,1-1 0,0 0 1,-1-1-1,1 1 0,-1-2 1,9-2-1,-9 2-44,0 0 0,0-1 1,0 1-1,0-2 0,-1 1 0,0-1 1,0 0-1,0 0 0,0-1 0,-1 0 1,0 0-1,0-1 0,-1 1 0,0-1 1,0-1-1,0 1 0,-1-1 1,0 1-1,-1-1 0,1 0 0,-2-1 1,1 1-1,-1 0 0,0-1 0,-1 1 1,1-11-1,-3 7-33,0 1 1,0-1-1,-1 0 1,-1 1-1,0-1 1,0 1-1,-1 0 1,-1 0-1,0 0 1,0 1-1,-1 0 1,0 0 0,-1 0-1,0 1 1,-1 0-1,0 0 1,0 0-1,-16-12 1,12 12-257,0 0 1,0 1 0,-1 0-1,0 1 1,-1 0 0,1 1 0,-1 0-1,0 1 1,-1 1 0,1 0-1,-1 1 1,1 1 0,-1 0 0,-20 1-1,31 1 179,0 0 1,0 0-1,-1 1 0,1 0 0,0 0 1,0 0-1,0 0 0,0 1 0,0-1 0,1 1 1,-1 0-1,0 0 0,1 0 0,-1 1 1,-4 4-1,-5 18-917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9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569 1 11050,'0'0'54,"0"0"0,0 0 0,0 0 0,0 0-1,0 0 1,0 0 0,0 1 0,-1-1 0,1 0 0,0 0-1,0 0 1,0 0 0,0 0 0,0 1 0,0-1 0,0 0-1,0 0 1,0 0 0,1 0 0,-1 0 0,0 1-1,0-1 1,0 0 0,0 0 0,0 0 0,0 0 0,0 0-1,0 0 1,0 1 0,0-1 0,0 0 0,0 0 0,1 0-1,-1 0 1,0 0 0,0 0 0,0 0 0,0 0-1,0 0 1,0 1 0,1-1 0,-1 0 0,0 0 0,0 0-1,0 0 1,0 0 0,0 0 0,1 0 0,-17 17 794,10-11-295,-52 64 2049,-64 100 1,73-98-1851,-205 281 235,229-320-1382,15-21 108,6-7 177,1 0 1,-1 0 0,1 0 0,-1 0-1,1 0 1,1 1 0,-1-1-1,-2 9 1,5-13 98,0-1-1,0 0 0,0 1 1,-1-1-1,1 1 1,0-1-1,0 1 1,0-1-1,0 1 1,0-1-1,0 1 1,0-1-1,0 0 1,0 1-1,0-1 1,0 1-1,1-1 1,-1 1-1,0-1 1,0 1-1,0-1 1,0 0-1,1 1 1,-1-1-1,0 1 1,1-1-1,-1 0 1,0 1-1,0-1 1,1 0-1,-1 0 0,1 1 1,18-8-500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49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13923,'-10'2'1856,"3"5"-1095,10 2-321,0-2 1832,-3-3-1680,0-1-144,0-2-48,0 6-232,3 3-864,2 4-280,5 9 792,3 8-208,1 15-136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30 17060,'16'16'1616,"1"-4"-1264,-10-9-168,-4-3 608,-9-4-744,-4-4-328,0 2-1520,-5-5 1648,1-3-352,4-3-176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2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22 12331,'-1'-1'366,"0"-1"0,-1 1 1,1-1-1,0 1 0,-1 0 1,1 0-1,-1 0 0,0 0 1,1 0-1,-1 0 1,0 0-1,1 0 0,-1 1 1,0-1-1,0 1 0,0-1 1,0 1-1,-1 0 0,-39-4 1851,37 4-2048,-44-1 447,1 2 1,0 2 0,-93 18 0,138-20-602,1-1 0,-1 1 0,1 0 0,-1 0 1,1 0-1,-1 0 0,1 0 0,0 1 0,0-1 0,-1 0 1,1 1-1,0 0 0,-3 3 0,4-3 0,0 0 0,0 0 1,0 0-1,1 0 0,-1 0 0,0 0 0,1 0 0,-1 0 0,1 0 1,0 0-1,0 0 0,0 0 0,0 0 0,0 0 0,0 0 1,1 0-1,-1 0 0,1 2 0,8 29 107,2-2 0,27 56 1,-6-15-62,-22-47-53,30 81-7,-36-92-4,0 0 0,-1 0 0,-1 0 0,0 0 0,-1 25 0,-1-36 9,0 0 0,-1 0 0,1 0 0,-1 0 0,0 0 0,0 0 0,0 0 0,0 0 0,0 0 0,-1-1 0,1 1 0,-1 0 0,0-1 0,0 1 0,0-1 0,0 0 0,0 1 0,0-1 0,-1 0 0,1 0 0,-1-1 0,0 1 0,1 0 0,-1-1 0,0 0 0,0 0 0,0 0 0,0 0 0,0 0 0,0 0 0,0-1 0,-6 1-1,1 0-164,1-1-1,-1 0 0,1 0 0,-1-1 0,1 0 0,-1 0 0,1-1 0,0 0 0,0 0 0,-1 0 0,1-1 0,-12-7 0,18 10 15,1-1 0,-1 1-1,0 0 1,1-1 0,-1 1 0,1-1 0,-1 1 0,0 0-1,1-1 1,-1 0 0,1 1 0,-1-1 0,1 1 0,0-1-1,-1 1 1,1-1 0,-1 0 0,1 1 0,0-1 0,0 0-1,-1 1 1,1-1 0,0 0 0,0-1 0,0 2 31,1-1 0,-1 0 1,1 1-1,-1-1 0,1 1 0,0-1 1,-1 1-1,1-1 0,0 1 0,-1-1 1,1 1-1,0 0 0,0-1 0,-1 1 1,1 0-1,0 0 0,0 0 0,0-1 1,-1 1-1,1 0 0,0 0 0,1 0 1,19-1-1340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3.0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0 14411,'-9'84'5745,"8"-60"-5120,0 1-1,2-1 1,1 1-1,7 38 1,-6-53-470,0 0 0,0 0 0,1 0 0,0 0 0,10 15 0,-11-20-84,0 0 0,1 0 0,0 0 0,0-1 0,0 0 0,1 0 0,-1 0 0,1 0-1,0-1 1,10 6 0,-11-7-44,-1-1-1,0 1 0,1-1 1,-1 0-1,0 0 0,1 0 1,0 0-1,-1-1 0,1 1 0,-1-1 1,1 0-1,0 0 0,-1-1 1,1 1-1,-1-1 0,1 1 1,-1-1-1,1 0 0,-1 0 1,1-1-1,-1 1 0,0-1 1,0 0-1,0 1 0,0-1 1,0-1-1,0 1 0,0 0 0,-1-1 1,1 1-1,-1-1 0,1 0 1,-1 0-1,3-5 0,-1 0-5,0 0 1,0 0-1,0-1 0,-1 1 0,0-1 0,-1 0 1,0 0-1,0 0 0,-1 0 0,0 0 0,-1 0 0,-1-17 1,0 15-30,-1 0 1,-1 0 0,0 1 0,-1-1 0,0 1 0,0 0 0,-1 0 0,-1 1-1,1-1 1,-13-14 0,13 18-124,0 0-1,-1 0 1,0 1-1,0-1 1,0 1-1,0 1 1,-1-1-1,0 1 1,0 0 0,0 0-1,0 1 1,-1 0-1,1 1 1,-1-1-1,-10 0 1,14 2-128,0 1 0,0 0 0,0 0 0,-1 0 0,1 1 0,-6 1 0,8-2 181,1 0 0,0 1 0,0-1 0,0 0 0,0 1-1,0-1 1,0 1 0,0-1 0,0 1 0,0-1 0,0 1-1,0 0 1,1-1 0,-1 1 0,0 0 0,0 0 0,1 0 0,-1 0-1,0 0 1,1 0 0,-1 0 0,1 0 0,-1 0 0,1 0-1,0 0 1,-1 0 0,1 2 0,0-3 27,0 1 0,0 0 0,0-1 0,0 1 0,0 0 0,0-1 0,0 1 0,0 0 0,0-1 0,1 1 0,-1 0 0,0-1 0,1 1 0,-1-1 0,0 1-1,1 0 1,-1-1 0,1 1 0,17 11-1090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3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337 101 14683,'9'2'1616,"-20"17"-775,-8 5-257,-10 14 1160,-7 5-512,-6 9-351,-1 3-129,0 4-104,5-1-136,9-6-528,3-5-416,12-11-824,5-6 1088,9-13-192,5-9-177</inkml:trace>
  <inkml:trace contextRef="#ctx0" brushRef="#br0" timeOffset="1">1 5 19316,'8'-4'1592,"-1"12"-1207,2 6-169,-2 10 416,3 6-576,5 12-816,4 7-1401,4 10 1753,6 3-328,0-3-272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3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13331,'13'1'1536,"-3"-1"-920,-2-3-256,-1 2 969,-1-1-921,0 5-112,-1 4-40,2 3-256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3:24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1284 13851,'-1'-2'318,"1"0"-1,-1 0 1,0 1-1,1-1 1,-1 0 0,1 0-1,0 0 1,-1 0-1,1 0 1,0 0 0,0 0-1,1-3 1,-1-5 589,-22-315 5018,-31-160-4709,45 424-1148,-4-25 5,-41-152 1,52 234-101,-1-1 0,1 1 0,-1 0 0,0 0 0,0 0 0,-1 0 1,1 0-1,-1 0 0,0 1 0,-6-7 0,6 11-1265,4 6 433,3 9-626,10 8-436,1-1-1,22 27 0,-9-17 739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4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39 12555,'3'-14'2038,"-1"4"1126,-3 10-3052,1-1 0,-1 1 0,1 0 0,0-1 0,-1 1 0,1 0 0,-1-1 0,1 1 0,-1 0 0,0-1 0,1 1 0,-1 0 0,1 0 0,-1 0 0,1 0 0,-1 0 0,0-1 0,1 1-1,-1 0 1,1 0 0,-2 1 0,-73-1 2698,53 2-2479,-1-2 0,-37-4-1,42 1-241,13 1-60,0 1 0,0 0 1,0 1-1,0-1 0,0 1 1,0 0-1,-6 0 0,9 1-21,1-1-1,0 1 0,-1-1 0,1 1 1,0 0-1,0-1 0,0 1 1,-1 0-1,1 0 0,0 0 0,0 0 1,0 0-1,0 0 0,1 0 1,-1 0-1,0 0 0,0 0 0,1 1 1,-1-1-1,0 0 0,1 0 1,-1 1-1,1-1 0,0 0 1,0 1-1,-1-1 0,1 1 0,0-1 1,0 0-1,0 1 0,0 1 1,0 16 47,1 1 1,1 0 0,7 36 0,23 60 34,-22-83-66,8 26 6,-4-17-12,-3 0 0,11 63 0,-22-102-16,1 1 0,-1-1-1,0 0 1,0 1 0,0-1 0,0 0 0,-1 0 0,0 1-1,1-1 1,-1 0 0,0 0 0,0 0 0,-1 0-1,1 0 1,-1 0 0,1 0 0,-1 0 0,0 0 0,-3 3-1,2-4-25,0 0-1,0 0 0,0 0 1,-1 0-1,1 0 0,-1-1 1,1 1-1,-1-1 0,0 0 1,1 0-1,-1 0 1,0-1-1,0 1 0,1-1 1,-1 0-1,-5 0 0,5 0-170,0-1 0,0 1 0,-1 0 0,1-1 0,0 0 0,0 0 0,0-1 0,0 1 0,1-1 0,-1 1-1,0-1 1,0 0 0,1-1 0,-4-2 0,5 3 30,0 0 0,1 0-1,-1 0 1,1 0 0,-1 0-1,1 0 1,0-1 0,0 1-1,0 0 1,0-1 0,0 1-1,0-1 1,1 1 0,-1-1 0,1 1-1,0-1 1,0 0 0,0 1-1,0-1 1,0 1 0,0-1-1,1 1 1,-1-1 0,2-3-1,8-18-1093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4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59 14147,'3'-16'1960,"-11"21"-354,-15 27 392,15-14-1556,1 0 0,1 0 1,1 1-1,1 0 0,0 0 0,2 0 1,-1 31-1,3-35-322,0 0 0,1-1 0,1 1 1,1 0-1,0-1 0,0 1 0,2-1 0,0 0 0,0 0 0,12 19 1,-13-27-87,0 0 1,1 0-1,-1 0 1,1-1 0,1 1-1,-1-1 1,1-1-1,0 1 1,0-1 0,0 0-1,0 0 1,1-1-1,7 3 1,-9-4-18,0 0 0,0-1 1,-1 0-1,1 0 0,0-1 0,0 1 1,0-1-1,0 0 0,0 0 1,0-1-1,0 1 0,0-1 0,-1 0 1,1 0-1,0-1 0,0 0 0,-1 1 1,1-2-1,-1 1 0,8-5 0,-6 1-1,1 0 0,-1 0 0,0 0 0,0-1 0,-1 0 0,0 0 0,0 0 0,-1-1 0,0 0 0,0 0 0,0 0 0,-1 0 0,-1 0 0,4-15 0,-3 7-12,-1-1-1,0 0 0,-1 1 0,-1-1 1,0 0-1,-5-30 0,2 33-20,0-1 0,-1 1 0,-1 0 0,0 0 0,-1 0 0,-1 1 0,0 0 0,0 0 0,-1 0 0,-12-12 0,16 20-143,-1-1-1,0 1 1,-1 0-1,1 1 1,-1-1-1,0 1 1,0 0-1,0 0 1,-1 1-1,1 0 1,-1 0-1,0 1 1,1-1-1,-1 2 1,-1-1-1,1 1 1,0 0-1,0 0 1,0 1-1,-1 0 1,1 0-1,-11 2 1,15-1 82,1-1 1,-1 1-1,1-1 1,-1 1-1,1 0 1,-1 0-1,1 0 0,0 1 1,0-1-1,0 0 1,-1 1-1,1-1 1,0 1-1,1 0 0,-1 0 1,0 0-1,-2 3 1,1 12-837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5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2 13731,'0'-2'1536,"-9"10"-696,-10 8-295,-8 15 1199,-6 5-592,-3 11-360,-2 7 1,-3 8-161,3 1-96,3 1-360,2-4-328,14-9-800,5-6-793,14-13 1441,4-6-280,11-21-232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5:55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 13643,'-5'-3'1704,"5"9"-1104,8 16-272,6 5 1825,-3 7-2433,2 7-632,3 6 872,3 13-168,0 7-232</inkml:trace>
  <inkml:trace contextRef="#ctx0" brushRef="#br0" timeOffset="1">327 686 15427,'7'-9'1361,"0"2"-1105,-10 4-120,-2-1 720,-8 3-1184,-1 1 328,-3 7-40,2 1-56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6:0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11506,'-1'1'195,"0"0"-1,-1 0 0,1 0 1,0 0-1,-1 0 0,1 0 0,0 0 1,0 1-1,0-1 0,0 0 1,0 0-1,1 1 0,-1-1 0,0 1 1,0-1-1,1 1 0,-1 1 0,-9 32 1260,9-27-946,-12 61 1007,4 1 0,-1 108 0,8-119-1116,-3 112 418,-11 175 251,9-474-842,-1 7-191,0 31-38,5 0 0,8-95-1,-4 174 1,1 0-1,0 0 1,0 0 0,1 0-1,0 1 1,10-20-1,-12 27 5,1 0 0,0 1 0,-1-1 0,1 0 0,0 1 0,1-1 0,-1 1 0,0 0 0,1 0 0,-1 0 0,1 0 0,0 0 0,0 0 0,0 1 0,-1-1 0,2 1 0,-1 0 0,0 0 0,0 0 0,0 0 0,0 1 0,0-1 0,1 1 0,-1 0 0,0 0 0,0 0 0,6 1 0,-3 0 19,1 0-1,-1 1 1,0 0-1,1 0 1,-1 0-1,0 1 1,0 0 0,-1 0-1,1 1 1,-1-1-1,1 1 1,-1 1-1,0-1 1,0 1-1,-1-1 1,0 1 0,1 0-1,-2 1 1,1-1-1,4 10 1,-5-10 7,-1 1 1,1 0-1,-1-1 1,-1 1-1,1 0 1,-1 0-1,0 0 1,0-1-1,-1 1 1,0 0-1,0 0 1,0 0-1,-1 0 1,0 0-1,0 0 1,0 0-1,-1 0 1,0-1-1,0 1 1,0 0-1,-1-1 1,-5 8-1,2-5 5,-1-1-1,1 0 1,-2 0 0,1 0-1,-1-1 1,0-1 0,0 1 0,-1-1-1,1-1 1,-1 1 0,-12 3-1,6-2-479,1 1-1,0 1 1,-14 9-1,27-16 373,0-1 0,0 1-1,-1 0 1,1 0-1,0 0 1,0 0-1,0 0 1,0 0 0,0 0-1,0 1 1,0-1-1,1 0 1,-1 0-1,0 1 1,1-1 0,-1 0-1,1 1 1,-1-1-1,1 1 1,0-1-1,-1 1 1,1-1 0,0 1-1,0-1 1,0 3-1,4 8-650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7:33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3184 14259,'-16'1'1644,"22"4"-389,28 4 118,-4-6-980,0 0 0,0-2 0,1-2 1,-1 0-1,34-7 0,-30 4-174,71-4 229,0 4 1,1 4 0,139 19 0,-185-11-308,303 32 570,-244-33-502,129-7 1,146-40-18,-1-23-98,49-7 18,-180 38-65,181-26 39,-316 35-50,180-56 1,-193 40-42,-1-4-1,-3-5 1,-1-5 0,131-87 0,-205 115 16,-1-1 0,-1-2-1,-1-2 1,-1-1 0,-2-1-1,-2-2 1,-1 0 0,-1-2-1,-2-1 1,20-44 0,-7 5 19,-5-2 1,43-160 0,6-172-35,-15-177 15,-57 394-25,-18-204-1,6 369 51,2 24 57,1 17 33,2-1-95,0 0 1,0-1-1,1 1 0,1-1 1,7 20-1,27 55 17,-22-55-41,-58-148-27,3 4 7,33 96 11,-2-1 1,0 2 0,-1-1 0,-13-17 0,19 29 3,0 0-1,0 1 0,-1 0 1,1 0-1,-1 0 1,0 0-1,0 1 1,-9-5-1,12 7-5,-1 0 1,0 0-1,1 0 0,-1 0 1,0 0-1,0 1 0,0 0 1,1-1-1,-1 1 0,0 0 1,0 0-1,0 1 0,0-1 1,0 0-1,1 1 0,-1 0 1,0 0-1,1 0 0,-1 0 1,-4 2-1,1 2-120,0-1-1,0 1 1,0 0 0,0 1 0,1-1-1,0 1 1,0 0 0,1 0-1,0 1 1,-6 12 0,-3 7-689,-12 42-1,20-55 771,-6 29-471,10-6-178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08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0 13923,'-15'2'1680,"14"-2"-1623,0 0 1,-1 0-1,1 0 1,-1 0 0,1 1-1,0-1 1,-1 0-1,1 1 1,0-1 0,-1 1-1,1 0 1,0-1-1,0 1 1,-1 0 0,1 0-1,0 0 1,-2 1 0,-18 18 623,2 1 0,-1 0 0,2 1 0,1 1 0,1 1 0,1 0 1,-17 39-1,25-47-505,2-1 1,0 1 0,0 0 0,2 0-1,0 0 1,1 1 0,0-1-1,1 1 1,1-1 0,4 33-1,-2-40-138,-1 0 0,1-1 0,0 1 0,1 0 0,0-1 0,0 1 0,1-1 0,0 0 0,1 0 0,-1-1 0,1 1 0,1-1 0,0 0 0,0 0 0,0-1 0,1 0 0,-1 0 0,1 0 0,1-1 0,-1 0 0,13 6 0,-16-10-24,0 1 0,0-1 0,0 1 1,0-1-1,0 0 0,1-1 0,-1 1 0,0-1 0,0 0 0,1 0 1,-1 0-1,0 0 0,1-1 0,-1 0 0,0 0 0,5-1 0,-4-1 0,0 1-1,1-1 1,-1 0-1,0 0 1,0-1-1,-1 0 1,1 1-1,-1-2 0,0 1 1,6-8-1,-1-1 9,-1 0-1,0-1 0,-1 0 1,0 0-1,-1 0 0,-1-1 0,0 0 1,2-16-1,-1 1 6,-2 0 1,0-61-1,-4 76-27,-1 1-1,0-1 1,-2 0 0,0 0 0,0 1 0,-1-1-1,-12-26 1,15 38-48,0 1-1,-1-1 1,1 0-1,-1 0 1,0 1 0,1-1-1,-1 1 1,0 0-1,-1 0 1,1-1-1,0 1 1,-1 0 0,1 1-1,-1-1 1,1 0-1,-1 1 1,0 0-1,0-1 1,0 1 0,1 0-1,-1 1 1,0-1-1,0 0 1,-1 1 0,-2-1-1,3 2-123,0-1-1,0 1 0,0 0 1,1 0-1,-1 0 1,0 0-1,0 0 1,1 1-1,-1-1 1,1 1-1,-1 0 1,1 0-1,0 0 0,0 0 1,0 0-1,0 0 1,0 0-1,0 1 1,0-1-1,1 1 1,-1-1-1,1 1 1,0 0-1,0-1 0,-1 5 1,0 0-125,0 0 1,0 1-1,1-1 0,0 1 1,1-1-1,0 14 0,3 13-917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08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32 15787,'8'6'1409,"-3"-2"-1137,-7-2-120,1-1 792,-6-1-1216,2 0-296,3-1-1425,-1-6 1769,7-10-320,9-3-216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09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1 15611,'10'1'660,"-2"0"-139,1 0-1,0 0 0,0 1 0,13 5 1,-21-6-385,0-1 0,1 1 0,-1-1 0,0 1 0,1 0 0,-1 0 0,0 0 0,1 0 0,-1 0 0,0 0 0,0 0 0,0 0 0,0 0 0,0 0 0,0 0 0,-1 1 0,1-1 0,0 0 0,0 1 0,-1-1 0,1 1 0,-1-1 0,0 0 0,1 1 0,-1-1 0,0 1 0,0-1 0,0 1 0,0 0 0,0-1 0,0 1 0,0-1 0,-1 3 0,0-3-68,1 1-1,-1-1 1,0 1-1,0-1 1,0 1 0,0-1-1,-1 0 1,1 0-1,0 0 1,0 0-1,-1 0 1,1 0 0,-1 0-1,1 0 1,-1 0-1,1 0 1,-1-1 0,1 1-1,-1-1 1,-2 1-1,-38 7 283,38-7-296,-92 6 424,69-7-397,0 2 0,0 1 0,0 1 0,-32 9 0,59-13-69,-1 1 0,1-1 0,-1 0 0,1 1 0,-1-1-1,1 1 1,-1-1 0,1 1 0,0-1 0,-1 1 0,1-1 0,0 1 0,-1-1 0,1 1 0,0-1 0,0 1 0,-1-1-1,1 1 1,0 0 0,0-1 0,0 1 0,0-1 0,0 1 0,0-1 0,0 1 0,0 0 0,0-1 0,0 1 0,0-1 0,0 1-1,1 0 1,-1-1 0,0 1 0,0-1 0,0 1 0,1-1 0,-1 1 0,1 0 0,13 23 209,-13-23-202,18 24 163,34 35 0,-38-45-175,-1 0 0,0 1 1,-1 1-1,-1 0 0,18 34 0,-28-46-9,0 0 1,-1 0-1,0 1 0,0-1 1,0 0-1,-1 0 0,0 0 1,0 1-1,0-1 0,0 0 1,-1 0-1,0 0 0,0 0 1,0 0-1,-1 0 0,0 0 0,0 0 1,0 0-1,0 0 0,-1-1 1,0 0-1,0 1 0,0-1 1,-5 5-1,-1 1-92,-1 0 0,0-1 0,-1 0-1,0 0 1,0-1 0,-1 0 0,0-1 0,-14 6 0,23-12-66,0 1 0,0-1 1,0 0-1,-1 0 0,1 0 0,0 0 1,-1-1-1,1 0 0,-6 1 1,8-1 56,1 0 0,-1-1 1,0 1-1,1 0 1,-1 0-1,0 0 0,1-1 1,-1 1-1,0 0 1,1-1-1,-1 1 0,0-1 1,1 1-1,-1-1 1,1 1-1,-1-1 0,1 1 1,-1-1-1,0 0 1,1-1-101,-1 1 1,1-1 0,-1 1 0,1 0 0,0-1-1,-1 1 1,1-1 0,0 1 0,0-1-1,0 1 1,0-1 0,1 1 0,-1-3 0,2-3-233,-1 0 1,1 1 0,1-1 0,3-8-1,7-9-727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4:08:09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0 199 11554,'20'-25'1790,"1"0"-1,2 1 0,0 1 1,1 1-1,43-30 0,-59 46-1267,-6 4-359,0 0 0,0 0 0,1 0 1,-1 1-1,1-1 0,-1 0 0,1 1 1,0 0-1,-1-1 0,1 1 0,0 0 1,0 1-1,0-1 0,0 0 0,0 1 1,5-1-1,-7 2-121,0-1 0,-1 1 0,1-1 0,0 1 0,0-1 0,-1 1 0,1 0 0,0-1 0,-1 1 1,1 0-1,0 0 0,-1 0 0,1-1 0,-1 1 0,1 0 0,-1 0 0,0 0 0,1 0 0,-1 0 0,0 0 0,0 0 0,0 0 1,1 0-1,-1 0 0,0 0 0,0 0 0,-1 0 0,1 1 0,-3 34 376,2-32-326,-59 258 326,27-131-1058,7-15-1209,14-44-2370,13-64 2585,1-11 857,6-17-603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1" Type="http://schemas.openxmlformats.org/officeDocument/2006/relationships/image" Target="../media/image10.png"/><Relationship Id="rId324" Type="http://schemas.openxmlformats.org/officeDocument/2006/relationships/customXml" Target="../ink/ink162.xml"/><Relationship Id="rId531" Type="http://schemas.openxmlformats.org/officeDocument/2006/relationships/customXml" Target="../ink/ink266.xml"/><Relationship Id="rId629" Type="http://schemas.openxmlformats.org/officeDocument/2006/relationships/customXml" Target="../ink/ink315.xml"/><Relationship Id="rId170" Type="http://schemas.openxmlformats.org/officeDocument/2006/relationships/customXml" Target="../ink/ink85.xml"/><Relationship Id="rId268" Type="http://schemas.openxmlformats.org/officeDocument/2006/relationships/customXml" Target="../ink/ink134.xml"/><Relationship Id="rId475" Type="http://schemas.openxmlformats.org/officeDocument/2006/relationships/customXml" Target="../ink/ink238.xml"/><Relationship Id="rId32" Type="http://schemas.openxmlformats.org/officeDocument/2006/relationships/customXml" Target="../ink/ink16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42" Type="http://schemas.openxmlformats.org/officeDocument/2006/relationships/image" Target="../media/image270.png"/><Relationship Id="rId181" Type="http://schemas.openxmlformats.org/officeDocument/2006/relationships/image" Target="../media/image90.png"/><Relationship Id="rId402" Type="http://schemas.openxmlformats.org/officeDocument/2006/relationships/customXml" Target="../ink/ink201.xml"/><Relationship Id="rId279" Type="http://schemas.openxmlformats.org/officeDocument/2006/relationships/image" Target="../media/image139.png"/><Relationship Id="rId486" Type="http://schemas.openxmlformats.org/officeDocument/2006/relationships/image" Target="../media/image242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346" Type="http://schemas.openxmlformats.org/officeDocument/2006/relationships/customXml" Target="../ink/ink173.xml"/><Relationship Id="rId553" Type="http://schemas.openxmlformats.org/officeDocument/2006/relationships/customXml" Target="../ink/ink277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6.png"/><Relationship Id="rId497" Type="http://schemas.openxmlformats.org/officeDocument/2006/relationships/customXml" Target="../ink/ink249.xml"/><Relationship Id="rId620" Type="http://schemas.openxmlformats.org/officeDocument/2006/relationships/image" Target="../media/image309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217" Type="http://schemas.openxmlformats.org/officeDocument/2006/relationships/image" Target="../media/image108.png"/><Relationship Id="rId564" Type="http://schemas.openxmlformats.org/officeDocument/2006/relationships/image" Target="../media/image281.png"/><Relationship Id="rId424" Type="http://schemas.openxmlformats.org/officeDocument/2006/relationships/customXml" Target="../ink/ink212.xml"/><Relationship Id="rId631" Type="http://schemas.openxmlformats.org/officeDocument/2006/relationships/customXml" Target="../ink/ink316.xml"/><Relationship Id="rId270" Type="http://schemas.openxmlformats.org/officeDocument/2006/relationships/customXml" Target="../ink/ink135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575" Type="http://schemas.openxmlformats.org/officeDocument/2006/relationships/customXml" Target="../ink/ink288.xml"/><Relationship Id="rId228" Type="http://schemas.openxmlformats.org/officeDocument/2006/relationships/customXml" Target="../ink/ink114.xml"/><Relationship Id="rId435" Type="http://schemas.openxmlformats.org/officeDocument/2006/relationships/image" Target="../media/image217.png"/><Relationship Id="rId642" Type="http://schemas.openxmlformats.org/officeDocument/2006/relationships/image" Target="../media/image320.png"/><Relationship Id="rId281" Type="http://schemas.openxmlformats.org/officeDocument/2006/relationships/image" Target="../media/image140.png"/><Relationship Id="rId502" Type="http://schemas.openxmlformats.org/officeDocument/2006/relationships/image" Target="../media/image250.png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586" Type="http://schemas.openxmlformats.org/officeDocument/2006/relationships/image" Target="../media/image292.png"/><Relationship Id="rId7" Type="http://schemas.openxmlformats.org/officeDocument/2006/relationships/image" Target="../media/image3.png"/><Relationship Id="rId239" Type="http://schemas.openxmlformats.org/officeDocument/2006/relationships/image" Target="../media/image119.png"/><Relationship Id="rId446" Type="http://schemas.openxmlformats.org/officeDocument/2006/relationships/customXml" Target="../ink/ink223.xml"/><Relationship Id="rId653" Type="http://schemas.openxmlformats.org/officeDocument/2006/relationships/customXml" Target="../ink/ink327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87" Type="http://schemas.openxmlformats.org/officeDocument/2006/relationships/image" Target="../media/image43.png"/><Relationship Id="rId513" Type="http://schemas.openxmlformats.org/officeDocument/2006/relationships/customXml" Target="../ink/ink257.xml"/><Relationship Id="rId597" Type="http://schemas.openxmlformats.org/officeDocument/2006/relationships/customXml" Target="../ink/ink299.xml"/><Relationship Id="rId152" Type="http://schemas.openxmlformats.org/officeDocument/2006/relationships/customXml" Target="../ink/ink76.xml"/><Relationship Id="rId457" Type="http://schemas.openxmlformats.org/officeDocument/2006/relationships/image" Target="../media/image228.png"/><Relationship Id="rId14" Type="http://schemas.openxmlformats.org/officeDocument/2006/relationships/customXml" Target="../ink/ink7.xml"/><Relationship Id="rId317" Type="http://schemas.openxmlformats.org/officeDocument/2006/relationships/image" Target="../media/image158.png"/><Relationship Id="rId524" Type="http://schemas.openxmlformats.org/officeDocument/2006/relationships/image" Target="../media/image261.png"/><Relationship Id="rId98" Type="http://schemas.openxmlformats.org/officeDocument/2006/relationships/customXml" Target="../ink/ink49.xml"/><Relationship Id="rId163" Type="http://schemas.openxmlformats.org/officeDocument/2006/relationships/image" Target="../media/image81.png"/><Relationship Id="rId370" Type="http://schemas.openxmlformats.org/officeDocument/2006/relationships/customXml" Target="../ink/ink185.xml"/><Relationship Id="rId230" Type="http://schemas.openxmlformats.org/officeDocument/2006/relationships/customXml" Target="../ink/ink115.xml"/><Relationship Id="rId468" Type="http://schemas.openxmlformats.org/officeDocument/2006/relationships/customXml" Target="../ink/ink234.xml"/><Relationship Id="rId25" Type="http://schemas.openxmlformats.org/officeDocument/2006/relationships/image" Target="../media/image12.png"/><Relationship Id="rId328" Type="http://schemas.openxmlformats.org/officeDocument/2006/relationships/customXml" Target="../ink/ink164.xml"/><Relationship Id="rId535" Type="http://schemas.openxmlformats.org/officeDocument/2006/relationships/customXml" Target="../ink/ink268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602" Type="http://schemas.openxmlformats.org/officeDocument/2006/relationships/image" Target="../media/image300.png"/><Relationship Id="rId241" Type="http://schemas.openxmlformats.org/officeDocument/2006/relationships/image" Target="../media/image120.png"/><Relationship Id="rId479" Type="http://schemas.openxmlformats.org/officeDocument/2006/relationships/customXml" Target="../ink/ink240.xml"/><Relationship Id="rId36" Type="http://schemas.openxmlformats.org/officeDocument/2006/relationships/customXml" Target="../ink/ink18.xml"/><Relationship Id="rId339" Type="http://schemas.openxmlformats.org/officeDocument/2006/relationships/image" Target="../media/image169.png"/><Relationship Id="rId546" Type="http://schemas.openxmlformats.org/officeDocument/2006/relationships/image" Target="../media/image272.png"/><Relationship Id="rId101" Type="http://schemas.openxmlformats.org/officeDocument/2006/relationships/image" Target="../media/image50.png"/><Relationship Id="rId185" Type="http://schemas.openxmlformats.org/officeDocument/2006/relationships/image" Target="../media/image92.png"/><Relationship Id="rId406" Type="http://schemas.openxmlformats.org/officeDocument/2006/relationships/customXml" Target="../ink/ink203.xml"/><Relationship Id="rId392" Type="http://schemas.openxmlformats.org/officeDocument/2006/relationships/customXml" Target="../ink/ink196.xml"/><Relationship Id="rId613" Type="http://schemas.openxmlformats.org/officeDocument/2006/relationships/customXml" Target="../ink/ink307.xml"/><Relationship Id="rId252" Type="http://schemas.openxmlformats.org/officeDocument/2006/relationships/customXml" Target="../ink/ink126.xml"/><Relationship Id="rId47" Type="http://schemas.openxmlformats.org/officeDocument/2006/relationships/image" Target="../media/image23.png"/><Relationship Id="rId112" Type="http://schemas.openxmlformats.org/officeDocument/2006/relationships/customXml" Target="../ink/ink56.xml"/><Relationship Id="rId557" Type="http://schemas.openxmlformats.org/officeDocument/2006/relationships/customXml" Target="../ink/ink279.xml"/><Relationship Id="rId196" Type="http://schemas.openxmlformats.org/officeDocument/2006/relationships/customXml" Target="../ink/ink98.xml"/><Relationship Id="rId417" Type="http://schemas.openxmlformats.org/officeDocument/2006/relationships/image" Target="../media/image208.png"/><Relationship Id="rId624" Type="http://schemas.openxmlformats.org/officeDocument/2006/relationships/image" Target="../media/image311.png"/><Relationship Id="rId263" Type="http://schemas.openxmlformats.org/officeDocument/2006/relationships/image" Target="../media/image131.png"/><Relationship Id="rId470" Type="http://schemas.openxmlformats.org/officeDocument/2006/relationships/image" Target="../media/image234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568" Type="http://schemas.openxmlformats.org/officeDocument/2006/relationships/image" Target="../media/image283.png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428" Type="http://schemas.openxmlformats.org/officeDocument/2006/relationships/customXml" Target="../ink/ink214.xml"/><Relationship Id="rId635" Type="http://schemas.openxmlformats.org/officeDocument/2006/relationships/customXml" Target="../ink/ink318.xml"/><Relationship Id="rId232" Type="http://schemas.openxmlformats.org/officeDocument/2006/relationships/customXml" Target="../ink/ink116.xml"/><Relationship Id="rId274" Type="http://schemas.openxmlformats.org/officeDocument/2006/relationships/customXml" Target="../ink/ink137.xml"/><Relationship Id="rId481" Type="http://schemas.openxmlformats.org/officeDocument/2006/relationships/customXml" Target="../ink/ink241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537" Type="http://schemas.openxmlformats.org/officeDocument/2006/relationships/customXml" Target="../ink/ink269.xml"/><Relationship Id="rId579" Type="http://schemas.openxmlformats.org/officeDocument/2006/relationships/customXml" Target="../ink/ink290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590" Type="http://schemas.openxmlformats.org/officeDocument/2006/relationships/image" Target="../media/image294.png"/><Relationship Id="rId604" Type="http://schemas.openxmlformats.org/officeDocument/2006/relationships/image" Target="../media/image301.png"/><Relationship Id="rId646" Type="http://schemas.openxmlformats.org/officeDocument/2006/relationships/image" Target="../media/image322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5.xml"/><Relationship Id="rId506" Type="http://schemas.openxmlformats.org/officeDocument/2006/relationships/image" Target="../media/image252.png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492" Type="http://schemas.openxmlformats.org/officeDocument/2006/relationships/image" Target="../media/image245.png"/><Relationship Id="rId548" Type="http://schemas.openxmlformats.org/officeDocument/2006/relationships/image" Target="../media/image273.png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6.xml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615" Type="http://schemas.openxmlformats.org/officeDocument/2006/relationships/customXml" Target="../ink/ink308.xml"/><Relationship Id="rId212" Type="http://schemas.openxmlformats.org/officeDocument/2006/relationships/customXml" Target="../ink/ink106.xml"/><Relationship Id="rId254" Type="http://schemas.openxmlformats.org/officeDocument/2006/relationships/customXml" Target="../ink/ink127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8.xml"/><Relationship Id="rId461" Type="http://schemas.openxmlformats.org/officeDocument/2006/relationships/image" Target="../media/image230.png"/><Relationship Id="rId517" Type="http://schemas.openxmlformats.org/officeDocument/2006/relationships/customXml" Target="../ink/ink259.xml"/><Relationship Id="rId559" Type="http://schemas.openxmlformats.org/officeDocument/2006/relationships/customXml" Target="../ink/ink280.xml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570" Type="http://schemas.openxmlformats.org/officeDocument/2006/relationships/image" Target="../media/image284.png"/><Relationship Id="rId626" Type="http://schemas.openxmlformats.org/officeDocument/2006/relationships/image" Target="../media/image312.png"/><Relationship Id="rId223" Type="http://schemas.openxmlformats.org/officeDocument/2006/relationships/image" Target="../media/image111.png"/><Relationship Id="rId430" Type="http://schemas.openxmlformats.org/officeDocument/2006/relationships/customXml" Target="../ink/ink215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472" Type="http://schemas.openxmlformats.org/officeDocument/2006/relationships/image" Target="../media/image235.png"/><Relationship Id="rId528" Type="http://schemas.openxmlformats.org/officeDocument/2006/relationships/image" Target="../media/image263.png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166.xml"/><Relationship Id="rId374" Type="http://schemas.openxmlformats.org/officeDocument/2006/relationships/customXml" Target="../ink/ink187.xml"/><Relationship Id="rId581" Type="http://schemas.openxmlformats.org/officeDocument/2006/relationships/customXml" Target="../ink/ink291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637" Type="http://schemas.openxmlformats.org/officeDocument/2006/relationships/customXml" Target="../ink/ink319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8.xml"/><Relationship Id="rId441" Type="http://schemas.openxmlformats.org/officeDocument/2006/relationships/image" Target="../media/image220.png"/><Relationship Id="rId483" Type="http://schemas.openxmlformats.org/officeDocument/2006/relationships/customXml" Target="../ink/ink242.xml"/><Relationship Id="rId539" Type="http://schemas.openxmlformats.org/officeDocument/2006/relationships/customXml" Target="../ink/ink270.xml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550" Type="http://schemas.openxmlformats.org/officeDocument/2006/relationships/image" Target="../media/image274.png"/><Relationship Id="rId82" Type="http://schemas.openxmlformats.org/officeDocument/2006/relationships/customXml" Target="../ink/ink41.xml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592" Type="http://schemas.openxmlformats.org/officeDocument/2006/relationships/image" Target="../media/image295.png"/><Relationship Id="rId606" Type="http://schemas.openxmlformats.org/officeDocument/2006/relationships/image" Target="../media/image302.png"/><Relationship Id="rId648" Type="http://schemas.openxmlformats.org/officeDocument/2006/relationships/image" Target="../media/image323.png"/><Relationship Id="rId245" Type="http://schemas.openxmlformats.org/officeDocument/2006/relationships/image" Target="../media/image122.png"/><Relationship Id="rId287" Type="http://schemas.openxmlformats.org/officeDocument/2006/relationships/image" Target="../media/image143.png"/><Relationship Id="rId410" Type="http://schemas.openxmlformats.org/officeDocument/2006/relationships/customXml" Target="../ink/ink205.xml"/><Relationship Id="rId452" Type="http://schemas.openxmlformats.org/officeDocument/2006/relationships/customXml" Target="../ink/ink226.xml"/><Relationship Id="rId494" Type="http://schemas.openxmlformats.org/officeDocument/2006/relationships/image" Target="../media/image246.png"/><Relationship Id="rId508" Type="http://schemas.openxmlformats.org/officeDocument/2006/relationships/image" Target="../media/image253.png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customXml" Target="../ink/ink156.xml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customXml" Target="../ink/ink198.xml"/><Relationship Id="rId561" Type="http://schemas.openxmlformats.org/officeDocument/2006/relationships/customXml" Target="../ink/ink281.xml"/><Relationship Id="rId617" Type="http://schemas.openxmlformats.org/officeDocument/2006/relationships/customXml" Target="../ink/ink309.xml"/><Relationship Id="rId214" Type="http://schemas.openxmlformats.org/officeDocument/2006/relationships/customXml" Target="../ink/ink107.xml"/><Relationship Id="rId256" Type="http://schemas.openxmlformats.org/officeDocument/2006/relationships/customXml" Target="../ink/ink128.xml"/><Relationship Id="rId298" Type="http://schemas.openxmlformats.org/officeDocument/2006/relationships/customXml" Target="../ink/ink149.xml"/><Relationship Id="rId421" Type="http://schemas.openxmlformats.org/officeDocument/2006/relationships/image" Target="../media/image210.png"/><Relationship Id="rId463" Type="http://schemas.openxmlformats.org/officeDocument/2006/relationships/image" Target="../media/image231.png"/><Relationship Id="rId519" Type="http://schemas.openxmlformats.org/officeDocument/2006/relationships/customXml" Target="../ink/ink260.xml"/><Relationship Id="rId116" Type="http://schemas.openxmlformats.org/officeDocument/2006/relationships/customXml" Target="../ink/ink58.xml"/><Relationship Id="rId158" Type="http://schemas.openxmlformats.org/officeDocument/2006/relationships/customXml" Target="../ink/ink79.xml"/><Relationship Id="rId323" Type="http://schemas.openxmlformats.org/officeDocument/2006/relationships/image" Target="../media/image161.png"/><Relationship Id="rId530" Type="http://schemas.openxmlformats.org/officeDocument/2006/relationships/image" Target="../media/image264.png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572" Type="http://schemas.openxmlformats.org/officeDocument/2006/relationships/image" Target="../media/image285.png"/><Relationship Id="rId628" Type="http://schemas.openxmlformats.org/officeDocument/2006/relationships/image" Target="../media/image313.png"/><Relationship Id="rId225" Type="http://schemas.openxmlformats.org/officeDocument/2006/relationships/image" Target="../media/image112.png"/><Relationship Id="rId267" Type="http://schemas.openxmlformats.org/officeDocument/2006/relationships/image" Target="../media/image133.png"/><Relationship Id="rId432" Type="http://schemas.openxmlformats.org/officeDocument/2006/relationships/customXml" Target="../ink/ink216.xml"/><Relationship Id="rId474" Type="http://schemas.openxmlformats.org/officeDocument/2006/relationships/image" Target="../media/image236.png"/><Relationship Id="rId127" Type="http://schemas.openxmlformats.org/officeDocument/2006/relationships/image" Target="../media/image63.png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76" Type="http://schemas.openxmlformats.org/officeDocument/2006/relationships/customXml" Target="../ink/ink188.xml"/><Relationship Id="rId541" Type="http://schemas.openxmlformats.org/officeDocument/2006/relationships/customXml" Target="../ink/ink271.xml"/><Relationship Id="rId583" Type="http://schemas.openxmlformats.org/officeDocument/2006/relationships/customXml" Target="../ink/ink292.xml"/><Relationship Id="rId639" Type="http://schemas.openxmlformats.org/officeDocument/2006/relationships/customXml" Target="../ink/ink320.xml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36" Type="http://schemas.openxmlformats.org/officeDocument/2006/relationships/customXml" Target="../ink/ink118.xml"/><Relationship Id="rId278" Type="http://schemas.openxmlformats.org/officeDocument/2006/relationships/customXml" Target="../ink/ink139.xml"/><Relationship Id="rId401" Type="http://schemas.openxmlformats.org/officeDocument/2006/relationships/image" Target="../media/image200.png"/><Relationship Id="rId443" Type="http://schemas.openxmlformats.org/officeDocument/2006/relationships/image" Target="../media/image221.png"/><Relationship Id="rId650" Type="http://schemas.openxmlformats.org/officeDocument/2006/relationships/image" Target="../media/image324.png"/><Relationship Id="rId303" Type="http://schemas.openxmlformats.org/officeDocument/2006/relationships/image" Target="../media/image151.png"/><Relationship Id="rId485" Type="http://schemas.openxmlformats.org/officeDocument/2006/relationships/customXml" Target="../ink/ink243.xml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510" Type="http://schemas.openxmlformats.org/officeDocument/2006/relationships/image" Target="../media/image254.png"/><Relationship Id="rId552" Type="http://schemas.openxmlformats.org/officeDocument/2006/relationships/image" Target="../media/image275.png"/><Relationship Id="rId594" Type="http://schemas.openxmlformats.org/officeDocument/2006/relationships/image" Target="../media/image296.png"/><Relationship Id="rId608" Type="http://schemas.openxmlformats.org/officeDocument/2006/relationships/image" Target="../media/image303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6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7.xml"/><Relationship Id="rId496" Type="http://schemas.openxmlformats.org/officeDocument/2006/relationships/image" Target="../media/image247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customXml" Target="../ink/ink199.xml"/><Relationship Id="rId521" Type="http://schemas.openxmlformats.org/officeDocument/2006/relationships/customXml" Target="../ink/ink261.xml"/><Relationship Id="rId563" Type="http://schemas.openxmlformats.org/officeDocument/2006/relationships/customXml" Target="../ink/ink282.xml"/><Relationship Id="rId619" Type="http://schemas.openxmlformats.org/officeDocument/2006/relationships/customXml" Target="../ink/ink310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image" Target="../media/image211.png"/><Relationship Id="rId258" Type="http://schemas.openxmlformats.org/officeDocument/2006/relationships/customXml" Target="../ink/ink129.xml"/><Relationship Id="rId465" Type="http://schemas.openxmlformats.org/officeDocument/2006/relationships/image" Target="../media/image232.png"/><Relationship Id="rId630" Type="http://schemas.openxmlformats.org/officeDocument/2006/relationships/image" Target="../media/image314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532" Type="http://schemas.openxmlformats.org/officeDocument/2006/relationships/image" Target="../media/image265.png"/><Relationship Id="rId574" Type="http://schemas.openxmlformats.org/officeDocument/2006/relationships/image" Target="../media/image286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7.xml"/><Relationship Id="rId476" Type="http://schemas.openxmlformats.org/officeDocument/2006/relationships/image" Target="../media/image237.png"/><Relationship Id="rId641" Type="http://schemas.openxmlformats.org/officeDocument/2006/relationships/customXml" Target="../ink/ink321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501" Type="http://schemas.openxmlformats.org/officeDocument/2006/relationships/customXml" Target="../ink/ink251.xml"/><Relationship Id="rId543" Type="http://schemas.openxmlformats.org/officeDocument/2006/relationships/customXml" Target="../ink/ink272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image" Target="../media/image201.png"/><Relationship Id="rId585" Type="http://schemas.openxmlformats.org/officeDocument/2006/relationships/customXml" Target="../ink/ink293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2.png"/><Relationship Id="rId487" Type="http://schemas.openxmlformats.org/officeDocument/2006/relationships/customXml" Target="../ink/ink244.xml"/><Relationship Id="rId610" Type="http://schemas.openxmlformats.org/officeDocument/2006/relationships/image" Target="../media/image304.png"/><Relationship Id="rId652" Type="http://schemas.openxmlformats.org/officeDocument/2006/relationships/image" Target="../media/image325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image" Target="../media/image255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554" Type="http://schemas.openxmlformats.org/officeDocument/2006/relationships/image" Target="../media/image276.png"/><Relationship Id="rId596" Type="http://schemas.openxmlformats.org/officeDocument/2006/relationships/image" Target="../media/image297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7.xml"/><Relationship Id="rId456" Type="http://schemas.openxmlformats.org/officeDocument/2006/relationships/customXml" Target="../ink/ink228.xml"/><Relationship Id="rId498" Type="http://schemas.openxmlformats.org/officeDocument/2006/relationships/image" Target="../media/image248.png"/><Relationship Id="rId621" Type="http://schemas.openxmlformats.org/officeDocument/2006/relationships/customXml" Target="../ink/ink311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23" Type="http://schemas.openxmlformats.org/officeDocument/2006/relationships/customXml" Target="../ink/ink262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565" Type="http://schemas.openxmlformats.org/officeDocument/2006/relationships/customXml" Target="../ink/ink283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632" Type="http://schemas.openxmlformats.org/officeDocument/2006/relationships/image" Target="../media/image315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534" Type="http://schemas.openxmlformats.org/officeDocument/2006/relationships/image" Target="../media/image266.png"/><Relationship Id="rId576" Type="http://schemas.openxmlformats.org/officeDocument/2006/relationships/image" Target="../media/image287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601" Type="http://schemas.openxmlformats.org/officeDocument/2006/relationships/customXml" Target="../ink/ink301.xml"/><Relationship Id="rId643" Type="http://schemas.openxmlformats.org/officeDocument/2006/relationships/customXml" Target="../ink/ink322.xml"/><Relationship Id="rId240" Type="http://schemas.openxmlformats.org/officeDocument/2006/relationships/customXml" Target="../ink/ink120.xml"/><Relationship Id="rId478" Type="http://schemas.openxmlformats.org/officeDocument/2006/relationships/image" Target="../media/image238.png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503" Type="http://schemas.openxmlformats.org/officeDocument/2006/relationships/customXml" Target="../ink/ink252.xml"/><Relationship Id="rId545" Type="http://schemas.openxmlformats.org/officeDocument/2006/relationships/customXml" Target="../ink/ink273.xml"/><Relationship Id="rId587" Type="http://schemas.openxmlformats.org/officeDocument/2006/relationships/customXml" Target="../ink/ink294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612" Type="http://schemas.openxmlformats.org/officeDocument/2006/relationships/image" Target="../media/image305.png"/><Relationship Id="rId251" Type="http://schemas.openxmlformats.org/officeDocument/2006/relationships/image" Target="../media/image125.png"/><Relationship Id="rId489" Type="http://schemas.openxmlformats.org/officeDocument/2006/relationships/customXml" Target="../ink/ink245.xml"/><Relationship Id="rId654" Type="http://schemas.openxmlformats.org/officeDocument/2006/relationships/image" Target="../media/image326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image" Target="../media/image256.png"/><Relationship Id="rId556" Type="http://schemas.openxmlformats.org/officeDocument/2006/relationships/image" Target="../media/image277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598" Type="http://schemas.openxmlformats.org/officeDocument/2006/relationships/image" Target="../media/image298.png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623" Type="http://schemas.openxmlformats.org/officeDocument/2006/relationships/customXml" Target="../ink/ink312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525" Type="http://schemas.openxmlformats.org/officeDocument/2006/relationships/customXml" Target="../ink/ink263.xml"/><Relationship Id="rId567" Type="http://schemas.openxmlformats.org/officeDocument/2006/relationships/customXml" Target="../ink/ink284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469" Type="http://schemas.openxmlformats.org/officeDocument/2006/relationships/customXml" Target="../ink/ink235.xml"/><Relationship Id="rId634" Type="http://schemas.openxmlformats.org/officeDocument/2006/relationships/image" Target="../media/image316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image" Target="../media/image239.png"/><Relationship Id="rId536" Type="http://schemas.openxmlformats.org/officeDocument/2006/relationships/image" Target="../media/image267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578" Type="http://schemas.openxmlformats.org/officeDocument/2006/relationships/image" Target="../media/image288.png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603" Type="http://schemas.openxmlformats.org/officeDocument/2006/relationships/customXml" Target="../ink/ink302.xml"/><Relationship Id="rId645" Type="http://schemas.openxmlformats.org/officeDocument/2006/relationships/customXml" Target="../ink/ink323.xml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491" Type="http://schemas.openxmlformats.org/officeDocument/2006/relationships/customXml" Target="../ink/ink246.xml"/><Relationship Id="rId505" Type="http://schemas.openxmlformats.org/officeDocument/2006/relationships/customXml" Target="../ink/ink253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547" Type="http://schemas.openxmlformats.org/officeDocument/2006/relationships/customXml" Target="../ink/ink274.xml"/><Relationship Id="rId589" Type="http://schemas.openxmlformats.org/officeDocument/2006/relationships/customXml" Target="../ink/ink295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614" Type="http://schemas.openxmlformats.org/officeDocument/2006/relationships/image" Target="../media/image306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30.xml"/><Relationship Id="rId516" Type="http://schemas.openxmlformats.org/officeDocument/2006/relationships/image" Target="../media/image257.png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558" Type="http://schemas.openxmlformats.org/officeDocument/2006/relationships/image" Target="../media/image278.png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625" Type="http://schemas.openxmlformats.org/officeDocument/2006/relationships/customXml" Target="../ink/ink313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471" Type="http://schemas.openxmlformats.org/officeDocument/2006/relationships/customXml" Target="../ink/ink236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527" Type="http://schemas.openxmlformats.org/officeDocument/2006/relationships/customXml" Target="../ink/ink264.xml"/><Relationship Id="rId569" Type="http://schemas.openxmlformats.org/officeDocument/2006/relationships/customXml" Target="../ink/ink285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580" Type="http://schemas.openxmlformats.org/officeDocument/2006/relationships/image" Target="../media/image289.png"/><Relationship Id="rId636" Type="http://schemas.openxmlformats.org/officeDocument/2006/relationships/image" Target="../media/image317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20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482" Type="http://schemas.openxmlformats.org/officeDocument/2006/relationships/image" Target="../media/image240.png"/><Relationship Id="rId538" Type="http://schemas.openxmlformats.org/officeDocument/2006/relationships/image" Target="../media/image268.png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591" Type="http://schemas.openxmlformats.org/officeDocument/2006/relationships/customXml" Target="../ink/ink296.xml"/><Relationship Id="rId605" Type="http://schemas.openxmlformats.org/officeDocument/2006/relationships/customXml" Target="../ink/ink303.xml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647" Type="http://schemas.openxmlformats.org/officeDocument/2006/relationships/customXml" Target="../ink/ink324.xml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image" Target="../media/image225.png"/><Relationship Id="rId493" Type="http://schemas.openxmlformats.org/officeDocument/2006/relationships/customXml" Target="../ink/ink247.xml"/><Relationship Id="rId507" Type="http://schemas.openxmlformats.org/officeDocument/2006/relationships/customXml" Target="../ink/ink254.xml"/><Relationship Id="rId549" Type="http://schemas.openxmlformats.org/officeDocument/2006/relationships/customXml" Target="../ink/ink275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560" Type="http://schemas.openxmlformats.org/officeDocument/2006/relationships/image" Target="../media/image279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10.xml"/><Relationship Id="rId616" Type="http://schemas.openxmlformats.org/officeDocument/2006/relationships/image" Target="../media/image307.png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31.xml"/><Relationship Id="rId518" Type="http://schemas.openxmlformats.org/officeDocument/2006/relationships/image" Target="../media/image258.png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571" Type="http://schemas.openxmlformats.org/officeDocument/2006/relationships/customXml" Target="../ink/ink286.xml"/><Relationship Id="rId627" Type="http://schemas.openxmlformats.org/officeDocument/2006/relationships/customXml" Target="../ink/ink314.xml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66" Type="http://schemas.openxmlformats.org/officeDocument/2006/relationships/customXml" Target="../ink/ink133.xml"/><Relationship Id="rId431" Type="http://schemas.openxmlformats.org/officeDocument/2006/relationships/image" Target="../media/image215.png"/><Relationship Id="rId473" Type="http://schemas.openxmlformats.org/officeDocument/2006/relationships/customXml" Target="../ink/ink237.xml"/><Relationship Id="rId529" Type="http://schemas.openxmlformats.org/officeDocument/2006/relationships/customXml" Target="../ink/ink265.xml"/><Relationship Id="rId30" Type="http://schemas.openxmlformats.org/officeDocument/2006/relationships/customXml" Target="../ink/ink15.xml"/><Relationship Id="rId126" Type="http://schemas.openxmlformats.org/officeDocument/2006/relationships/customXml" Target="../ink/ink63.xml"/><Relationship Id="rId168" Type="http://schemas.openxmlformats.org/officeDocument/2006/relationships/customXml" Target="../ink/ink84.xml"/><Relationship Id="rId333" Type="http://schemas.openxmlformats.org/officeDocument/2006/relationships/image" Target="../media/image166.png"/><Relationship Id="rId540" Type="http://schemas.openxmlformats.org/officeDocument/2006/relationships/image" Target="../media/image269.png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582" Type="http://schemas.openxmlformats.org/officeDocument/2006/relationships/image" Target="../media/image290.png"/><Relationship Id="rId638" Type="http://schemas.openxmlformats.org/officeDocument/2006/relationships/image" Target="../media/image318.png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customXml" Target="../ink/ink200.xml"/><Relationship Id="rId442" Type="http://schemas.openxmlformats.org/officeDocument/2006/relationships/customXml" Target="../ink/ink221.xml"/><Relationship Id="rId484" Type="http://schemas.openxmlformats.org/officeDocument/2006/relationships/image" Target="../media/image241.png"/><Relationship Id="rId137" Type="http://schemas.openxmlformats.org/officeDocument/2006/relationships/image" Target="../media/image68.png"/><Relationship Id="rId302" Type="http://schemas.openxmlformats.org/officeDocument/2006/relationships/customXml" Target="../ink/ink151.xml"/><Relationship Id="rId344" Type="http://schemas.openxmlformats.org/officeDocument/2006/relationships/customXml" Target="../ink/ink172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customXml" Target="../ink/ink193.xml"/><Relationship Id="rId551" Type="http://schemas.openxmlformats.org/officeDocument/2006/relationships/customXml" Target="../ink/ink276.xml"/><Relationship Id="rId593" Type="http://schemas.openxmlformats.org/officeDocument/2006/relationships/customXml" Target="../ink/ink297.xml"/><Relationship Id="rId607" Type="http://schemas.openxmlformats.org/officeDocument/2006/relationships/customXml" Target="../ink/ink304.xml"/><Relationship Id="rId649" Type="http://schemas.openxmlformats.org/officeDocument/2006/relationships/customXml" Target="../ink/ink325.xml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46" Type="http://schemas.openxmlformats.org/officeDocument/2006/relationships/customXml" Target="../ink/ink123.xml"/><Relationship Id="rId288" Type="http://schemas.openxmlformats.org/officeDocument/2006/relationships/customXml" Target="../ink/ink144.xml"/><Relationship Id="rId411" Type="http://schemas.openxmlformats.org/officeDocument/2006/relationships/image" Target="../media/image205.png"/><Relationship Id="rId453" Type="http://schemas.openxmlformats.org/officeDocument/2006/relationships/image" Target="../media/image226.png"/><Relationship Id="rId509" Type="http://schemas.openxmlformats.org/officeDocument/2006/relationships/customXml" Target="../ink/ink255.xml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customXml" Target="../ink/ink248.xml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355" Type="http://schemas.openxmlformats.org/officeDocument/2006/relationships/image" Target="../media/image177.png"/><Relationship Id="rId397" Type="http://schemas.openxmlformats.org/officeDocument/2006/relationships/image" Target="../media/image198.png"/><Relationship Id="rId520" Type="http://schemas.openxmlformats.org/officeDocument/2006/relationships/image" Target="../media/image259.png"/><Relationship Id="rId562" Type="http://schemas.openxmlformats.org/officeDocument/2006/relationships/image" Target="../media/image280.png"/><Relationship Id="rId618" Type="http://schemas.openxmlformats.org/officeDocument/2006/relationships/image" Target="../media/image308.png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customXml" Target="../ink/ink211.xml"/><Relationship Id="rId464" Type="http://schemas.openxmlformats.org/officeDocument/2006/relationships/customXml" Target="../ink/ink232.xml"/><Relationship Id="rId299" Type="http://schemas.openxmlformats.org/officeDocument/2006/relationships/image" Target="../media/image149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66" Type="http://schemas.openxmlformats.org/officeDocument/2006/relationships/customXml" Target="../ink/ink183.xml"/><Relationship Id="rId573" Type="http://schemas.openxmlformats.org/officeDocument/2006/relationships/customXml" Target="../ink/ink287.xml"/><Relationship Id="rId226" Type="http://schemas.openxmlformats.org/officeDocument/2006/relationships/customXml" Target="../ink/ink113.xml"/><Relationship Id="rId433" Type="http://schemas.openxmlformats.org/officeDocument/2006/relationships/image" Target="../media/image216.png"/><Relationship Id="rId640" Type="http://schemas.openxmlformats.org/officeDocument/2006/relationships/image" Target="../media/image319.png"/><Relationship Id="rId74" Type="http://schemas.openxmlformats.org/officeDocument/2006/relationships/customXml" Target="../ink/ink37.xml"/><Relationship Id="rId377" Type="http://schemas.openxmlformats.org/officeDocument/2006/relationships/image" Target="../media/image188.png"/><Relationship Id="rId500" Type="http://schemas.openxmlformats.org/officeDocument/2006/relationships/image" Target="../media/image249.png"/><Relationship Id="rId584" Type="http://schemas.openxmlformats.org/officeDocument/2006/relationships/image" Target="../media/image291.png"/><Relationship Id="rId5" Type="http://schemas.openxmlformats.org/officeDocument/2006/relationships/image" Target="../media/image2.png"/><Relationship Id="rId237" Type="http://schemas.openxmlformats.org/officeDocument/2006/relationships/image" Target="../media/image118.png"/><Relationship Id="rId444" Type="http://schemas.openxmlformats.org/officeDocument/2006/relationships/customXml" Target="../ink/ink222.xml"/><Relationship Id="rId651" Type="http://schemas.openxmlformats.org/officeDocument/2006/relationships/customXml" Target="../ink/ink326.xml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88" Type="http://schemas.openxmlformats.org/officeDocument/2006/relationships/customXml" Target="../ink/ink194.xml"/><Relationship Id="rId511" Type="http://schemas.openxmlformats.org/officeDocument/2006/relationships/customXml" Target="../ink/ink256.xml"/><Relationship Id="rId609" Type="http://schemas.openxmlformats.org/officeDocument/2006/relationships/customXml" Target="../ink/ink305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595" Type="http://schemas.openxmlformats.org/officeDocument/2006/relationships/customXml" Target="../ink/ink298.xml"/><Relationship Id="rId248" Type="http://schemas.openxmlformats.org/officeDocument/2006/relationships/customXml" Target="../ink/ink124.xml"/><Relationship Id="rId455" Type="http://schemas.openxmlformats.org/officeDocument/2006/relationships/image" Target="../media/image227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522" Type="http://schemas.openxmlformats.org/officeDocument/2006/relationships/image" Target="../media/image260.png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66" Type="http://schemas.openxmlformats.org/officeDocument/2006/relationships/customXml" Target="../ink/ink23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326" Type="http://schemas.openxmlformats.org/officeDocument/2006/relationships/customXml" Target="../ink/ink163.xml"/><Relationship Id="rId533" Type="http://schemas.openxmlformats.org/officeDocument/2006/relationships/customXml" Target="../ink/ink267.xml"/><Relationship Id="rId172" Type="http://schemas.openxmlformats.org/officeDocument/2006/relationships/customXml" Target="../ink/ink86.xml"/><Relationship Id="rId477" Type="http://schemas.openxmlformats.org/officeDocument/2006/relationships/customXml" Target="../ink/ink239.xml"/><Relationship Id="rId600" Type="http://schemas.openxmlformats.org/officeDocument/2006/relationships/image" Target="../media/image299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544" Type="http://schemas.openxmlformats.org/officeDocument/2006/relationships/image" Target="../media/image271.png"/><Relationship Id="rId183" Type="http://schemas.openxmlformats.org/officeDocument/2006/relationships/image" Target="../media/image91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611" Type="http://schemas.openxmlformats.org/officeDocument/2006/relationships/customXml" Target="../ink/ink306.xml"/><Relationship Id="rId250" Type="http://schemas.openxmlformats.org/officeDocument/2006/relationships/customXml" Target="../ink/ink125.xml"/><Relationship Id="rId488" Type="http://schemas.openxmlformats.org/officeDocument/2006/relationships/image" Target="../media/image243.png"/><Relationship Id="rId45" Type="http://schemas.openxmlformats.org/officeDocument/2006/relationships/image" Target="../media/image22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555" Type="http://schemas.openxmlformats.org/officeDocument/2006/relationships/customXml" Target="../ink/ink278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7.png"/><Relationship Id="rId622" Type="http://schemas.openxmlformats.org/officeDocument/2006/relationships/image" Target="../media/image310.png"/><Relationship Id="rId261" Type="http://schemas.openxmlformats.org/officeDocument/2006/relationships/image" Target="../media/image130.png"/><Relationship Id="rId499" Type="http://schemas.openxmlformats.org/officeDocument/2006/relationships/customXml" Target="../ink/ink250.xml"/><Relationship Id="rId56" Type="http://schemas.openxmlformats.org/officeDocument/2006/relationships/customXml" Target="../ink/ink28.xml"/><Relationship Id="rId359" Type="http://schemas.openxmlformats.org/officeDocument/2006/relationships/image" Target="../media/image179.png"/><Relationship Id="rId566" Type="http://schemas.openxmlformats.org/officeDocument/2006/relationships/image" Target="../media/image282.png"/><Relationship Id="rId121" Type="http://schemas.openxmlformats.org/officeDocument/2006/relationships/image" Target="../media/image60.png"/><Relationship Id="rId219" Type="http://schemas.openxmlformats.org/officeDocument/2006/relationships/image" Target="../media/image109.png"/><Relationship Id="rId426" Type="http://schemas.openxmlformats.org/officeDocument/2006/relationships/customXml" Target="../ink/ink213.xml"/><Relationship Id="rId633" Type="http://schemas.openxmlformats.org/officeDocument/2006/relationships/customXml" Target="../ink/ink317.xml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577" Type="http://schemas.openxmlformats.org/officeDocument/2006/relationships/customXml" Target="../ink/ink289.xml"/><Relationship Id="rId132" Type="http://schemas.openxmlformats.org/officeDocument/2006/relationships/customXml" Target="../ink/ink66.xml"/><Relationship Id="rId437" Type="http://schemas.openxmlformats.org/officeDocument/2006/relationships/image" Target="../media/image218.png"/><Relationship Id="rId644" Type="http://schemas.openxmlformats.org/officeDocument/2006/relationships/image" Target="../media/image321.png"/><Relationship Id="rId283" Type="http://schemas.openxmlformats.org/officeDocument/2006/relationships/image" Target="../media/image141.png"/><Relationship Id="rId490" Type="http://schemas.openxmlformats.org/officeDocument/2006/relationships/image" Target="../media/image244.png"/><Relationship Id="rId504" Type="http://schemas.openxmlformats.org/officeDocument/2006/relationships/image" Target="../media/image251.png"/><Relationship Id="rId78" Type="http://schemas.openxmlformats.org/officeDocument/2006/relationships/customXml" Target="../ink/ink39.xml"/><Relationship Id="rId143" Type="http://schemas.openxmlformats.org/officeDocument/2006/relationships/image" Target="../media/image71.png"/><Relationship Id="rId350" Type="http://schemas.openxmlformats.org/officeDocument/2006/relationships/customXml" Target="../ink/ink175.xml"/><Relationship Id="rId588" Type="http://schemas.openxmlformats.org/officeDocument/2006/relationships/image" Target="../media/image293.png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448" Type="http://schemas.openxmlformats.org/officeDocument/2006/relationships/customXml" Target="../ink/ink224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515" Type="http://schemas.openxmlformats.org/officeDocument/2006/relationships/customXml" Target="../ink/ink258.xml"/><Relationship Id="rId89" Type="http://schemas.openxmlformats.org/officeDocument/2006/relationships/image" Target="../media/image44.png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599" Type="http://schemas.openxmlformats.org/officeDocument/2006/relationships/customXml" Target="../ink/ink300.xml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319" Type="http://schemas.openxmlformats.org/officeDocument/2006/relationships/image" Target="../media/image159.png"/><Relationship Id="rId526" Type="http://schemas.openxmlformats.org/officeDocument/2006/relationships/image" Target="../media/image2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Anoxické</a:t>
            </a:r>
            <a:r>
              <a:rPr lang="en-US" sz="3600" dirty="0"/>
              <a:t> </a:t>
            </a:r>
            <a:r>
              <a:rPr lang="en-US" sz="3600" dirty="0" err="1"/>
              <a:t>bakterie</a:t>
            </a:r>
            <a:r>
              <a:rPr lang="en-US" sz="3600" dirty="0"/>
              <a:t> </a:t>
            </a:r>
            <a:r>
              <a:rPr lang="en-US" sz="3600" dirty="0" err="1"/>
              <a:t>rostoucí</a:t>
            </a:r>
            <a:r>
              <a:rPr lang="en-US" sz="3600" dirty="0"/>
              <a:t> v </a:t>
            </a:r>
            <a:r>
              <a:rPr lang="en-US" sz="3600" dirty="0" err="1"/>
              <a:t>jezerním</a:t>
            </a:r>
            <a:r>
              <a:rPr lang="en-US" sz="3600" dirty="0"/>
              <a:t> </a:t>
            </a:r>
            <a:r>
              <a:rPr lang="en-US" sz="3600" dirty="0" err="1"/>
              <a:t>sedimentu</a:t>
            </a:r>
            <a:r>
              <a:rPr lang="en-US" sz="3600" dirty="0"/>
              <a:t> </a:t>
            </a:r>
            <a:r>
              <a:rPr lang="en-US" sz="3600" dirty="0" err="1"/>
              <a:t>produkovaly</a:t>
            </a:r>
            <a:r>
              <a:rPr lang="en-US" sz="3600" dirty="0"/>
              <a:t> </a:t>
            </a:r>
            <a:r>
              <a:rPr lang="en-US" sz="3600" dirty="0" err="1"/>
              <a:t>stejné</a:t>
            </a:r>
            <a:r>
              <a:rPr lang="en-US" sz="3600" dirty="0"/>
              <a:t> </a:t>
            </a:r>
            <a:r>
              <a:rPr lang="en-US" sz="3600" dirty="0" err="1"/>
              <a:t>molární</a:t>
            </a:r>
            <a:r>
              <a:rPr lang="en-US" sz="3600" dirty="0"/>
              <a:t> </a:t>
            </a:r>
            <a:r>
              <a:rPr lang="en-US" sz="3600" dirty="0" err="1"/>
              <a:t>množství</a:t>
            </a:r>
            <a:r>
              <a:rPr lang="en-US" sz="3600" dirty="0"/>
              <a:t> </a:t>
            </a:r>
            <a:r>
              <a:rPr lang="en-US" sz="3600" dirty="0" err="1"/>
              <a:t>uhlíku</a:t>
            </a:r>
            <a:r>
              <a:rPr lang="cs-CZ" sz="3600" dirty="0"/>
              <a:t> oxidu uhličitého</a:t>
            </a:r>
            <a:r>
              <a:rPr lang="en-US" sz="3600" dirty="0"/>
              <a:t> a </a:t>
            </a:r>
            <a:r>
              <a:rPr lang="cs-CZ" sz="3600" dirty="0"/>
              <a:t>methanu</a:t>
            </a:r>
            <a:r>
              <a:rPr lang="en-US" sz="3600" dirty="0"/>
              <a:t> </a:t>
            </a:r>
            <a:r>
              <a:rPr lang="en-US" sz="3600" dirty="0" err="1"/>
              <a:t>podle</a:t>
            </a:r>
            <a:r>
              <a:rPr lang="en-US" sz="3600" dirty="0"/>
              <a:t> </a:t>
            </a:r>
            <a:r>
              <a:rPr lang="en-US" sz="3600" dirty="0" err="1"/>
              <a:t>biochemické</a:t>
            </a:r>
            <a:r>
              <a:rPr lang="en-US" sz="3600" dirty="0"/>
              <a:t> </a:t>
            </a:r>
            <a:r>
              <a:rPr lang="en-US" sz="3600" dirty="0" err="1"/>
              <a:t>reakce</a:t>
            </a:r>
            <a:r>
              <a:rPr lang="en-US" sz="3600" dirty="0"/>
              <a:t> </a:t>
            </a:r>
            <a:br>
              <a:rPr lang="cs-CZ" sz="3600" dirty="0"/>
            </a:br>
            <a:r>
              <a:rPr lang="en-US" sz="3600" dirty="0"/>
              <a:t>2{CH</a:t>
            </a:r>
            <a:r>
              <a:rPr lang="en-US" sz="3600" baseline="-25000" dirty="0"/>
              <a:t>2</a:t>
            </a:r>
            <a:r>
              <a:rPr lang="en-US" sz="3600" dirty="0"/>
              <a:t>O} → CO</a:t>
            </a:r>
            <a:r>
              <a:rPr lang="en-US" sz="3600" baseline="-25000" dirty="0"/>
              <a:t>2</a:t>
            </a:r>
            <a:r>
              <a:rPr lang="en-US" sz="3600" dirty="0"/>
              <a:t> +CH</a:t>
            </a:r>
            <a:r>
              <a:rPr lang="en-US" sz="3600" baseline="-25000" dirty="0"/>
              <a:t>4</a:t>
            </a:r>
            <a:r>
              <a:rPr lang="en-US" sz="3600" dirty="0"/>
              <a:t>, </a:t>
            </a:r>
            <a:r>
              <a:rPr lang="en-US" sz="3600" dirty="0" err="1"/>
              <a:t>takže</a:t>
            </a:r>
            <a:r>
              <a:rPr lang="en-US" sz="3600" dirty="0"/>
              <a:t> </a:t>
            </a:r>
            <a:r>
              <a:rPr lang="en-US" sz="3600" dirty="0" err="1"/>
              <a:t>voda</a:t>
            </a:r>
            <a:r>
              <a:rPr lang="en-US" sz="3600" dirty="0"/>
              <a:t> v </a:t>
            </a:r>
            <a:r>
              <a:rPr lang="en-US" sz="3600" dirty="0" err="1"/>
              <a:t>jezeře</a:t>
            </a:r>
            <a:r>
              <a:rPr lang="en-US" sz="3600" dirty="0"/>
              <a:t> </a:t>
            </a:r>
            <a:r>
              <a:rPr lang="en-US" sz="3600" dirty="0" err="1"/>
              <a:t>byla</a:t>
            </a:r>
            <a:r>
              <a:rPr lang="en-US" sz="3600" dirty="0"/>
              <a:t> </a:t>
            </a:r>
            <a:r>
              <a:rPr lang="en-US" sz="3600" dirty="0" err="1"/>
              <a:t>nasycena</a:t>
            </a:r>
            <a:r>
              <a:rPr lang="en-US" sz="3600" dirty="0"/>
              <a:t> jak </a:t>
            </a:r>
            <a:r>
              <a:rPr lang="en-US" sz="3600" dirty="0" err="1"/>
              <a:t>plynem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plynem</a:t>
            </a:r>
            <a:r>
              <a:rPr lang="en-US" sz="3600" dirty="0"/>
              <a:t> CH</a:t>
            </a:r>
            <a:r>
              <a:rPr lang="en-US" sz="3600" baseline="-25000" dirty="0"/>
              <a:t>4</a:t>
            </a:r>
            <a:r>
              <a:rPr lang="en-US" sz="3600" dirty="0"/>
              <a:t>. V </a:t>
            </a:r>
            <a:r>
              <a:rPr lang="en-US" sz="3600" dirty="0" err="1"/>
              <a:t>jednotkách</a:t>
            </a:r>
            <a:r>
              <a:rPr lang="cs-CZ" sz="3600" dirty="0"/>
              <a:t> </a:t>
            </a:r>
            <a:br>
              <a:rPr lang="cs-CZ" sz="3600" dirty="0"/>
            </a:br>
            <a:r>
              <a:rPr lang="en-US" sz="3600" dirty="0"/>
              <a:t>mol × L</a:t>
            </a:r>
            <a:r>
              <a:rPr lang="en-US" sz="3600" baseline="30000" dirty="0"/>
              <a:t>-1</a:t>
            </a:r>
            <a:r>
              <a:rPr lang="en-US" sz="3600" dirty="0"/>
              <a:t> × atm</a:t>
            </a:r>
            <a:r>
              <a:rPr lang="en-US" sz="3600" baseline="30000" dirty="0"/>
              <a:t>-1</a:t>
            </a:r>
            <a:r>
              <a:rPr lang="en-US" sz="3600" dirty="0"/>
              <a:t> </a:t>
            </a:r>
            <a:r>
              <a:rPr lang="en-US" sz="3600" dirty="0" err="1"/>
              <a:t>Henryho</a:t>
            </a:r>
            <a:r>
              <a:rPr lang="en-US" sz="3600" dirty="0"/>
              <a:t> </a:t>
            </a:r>
            <a:r>
              <a:rPr lang="en-US" sz="3600" dirty="0" err="1"/>
              <a:t>konstanta</a:t>
            </a:r>
            <a:r>
              <a:rPr lang="en-US" sz="3600" dirty="0"/>
              <a:t> pro CO</a:t>
            </a:r>
            <a:r>
              <a:rPr lang="en-US" sz="3600" baseline="-25000" dirty="0"/>
              <a:t>2</a:t>
            </a:r>
            <a:r>
              <a:rPr lang="en-US" sz="3600" dirty="0"/>
              <a:t> je 3,38 × 10</a:t>
            </a:r>
            <a:r>
              <a:rPr lang="en-US" sz="3600" baseline="30000" dirty="0"/>
              <a:t>-2</a:t>
            </a:r>
            <a:r>
              <a:rPr lang="en-US" sz="3600" dirty="0"/>
              <a:t> a </a:t>
            </a:r>
            <a:r>
              <a:rPr lang="en-US" sz="3600" dirty="0" err="1"/>
              <a:t>konstanta</a:t>
            </a:r>
            <a:r>
              <a:rPr lang="en-US" sz="3600" dirty="0"/>
              <a:t> CH</a:t>
            </a:r>
            <a:r>
              <a:rPr lang="en-US" sz="3600" baseline="-25000" dirty="0"/>
              <a:t>4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cs-CZ" sz="3600" dirty="0"/>
              <a:t> </a:t>
            </a:r>
            <a:r>
              <a:rPr lang="en-US" sz="3600" dirty="0" err="1"/>
              <a:t>hodnotu</a:t>
            </a:r>
            <a:r>
              <a:rPr lang="en-US" sz="3600" dirty="0"/>
              <a:t> 1,34 × 10</a:t>
            </a:r>
            <a:r>
              <a:rPr lang="en-US" sz="3600" baseline="30000" dirty="0"/>
              <a:t>-3</a:t>
            </a:r>
            <a:r>
              <a:rPr lang="en-US" sz="3600" dirty="0"/>
              <a:t>. V </a:t>
            </a:r>
            <a:r>
              <a:rPr lang="en-US" sz="3600" dirty="0" err="1"/>
              <a:t>hloubce</a:t>
            </a:r>
            <a:r>
              <a:rPr lang="en-US" sz="3600" dirty="0"/>
              <a:t>,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které</a:t>
            </a:r>
            <a:r>
              <a:rPr lang="en-US" sz="3600" dirty="0"/>
              <a:t> se </a:t>
            </a:r>
            <a:r>
              <a:rPr lang="en-US" sz="3600" dirty="0" err="1"/>
              <a:t>plyn</a:t>
            </a:r>
            <a:r>
              <a:rPr lang="en-US" sz="3600" dirty="0"/>
              <a:t> </a:t>
            </a:r>
            <a:r>
              <a:rPr lang="en-US" sz="3600" dirty="0" err="1"/>
              <a:t>vyvíjel</a:t>
            </a:r>
            <a:r>
              <a:rPr lang="en-US" sz="3600" dirty="0"/>
              <a:t>, </a:t>
            </a:r>
            <a:r>
              <a:rPr lang="en-US" sz="3600" dirty="0" err="1"/>
              <a:t>celkový</a:t>
            </a:r>
            <a:r>
              <a:rPr lang="en-US" sz="3600" dirty="0"/>
              <a:t> </a:t>
            </a:r>
            <a:r>
              <a:rPr lang="en-US" sz="3600" dirty="0" err="1"/>
              <a:t>tlak</a:t>
            </a:r>
            <a:r>
              <a:rPr lang="cs-CZ" sz="3600" dirty="0"/>
              <a:t> </a:t>
            </a:r>
            <a:r>
              <a:rPr lang="en-US" sz="3600" dirty="0" err="1"/>
              <a:t>byl</a:t>
            </a:r>
            <a:r>
              <a:rPr lang="en-US" sz="3600" dirty="0"/>
              <a:t> 1</a:t>
            </a:r>
            <a:r>
              <a:rPr lang="cs-CZ" sz="3600" dirty="0"/>
              <a:t>,</a:t>
            </a:r>
            <a:r>
              <a:rPr lang="en-US" sz="3600" dirty="0"/>
              <a:t>10 atm a </a:t>
            </a:r>
            <a:r>
              <a:rPr lang="en-US" sz="3600" dirty="0" err="1"/>
              <a:t>teplota</a:t>
            </a:r>
            <a:r>
              <a:rPr lang="en-US" sz="3600" dirty="0"/>
              <a:t> </a:t>
            </a:r>
            <a:r>
              <a:rPr lang="en-US" sz="3600" dirty="0" err="1"/>
              <a:t>byla</a:t>
            </a:r>
            <a:r>
              <a:rPr lang="en-US" sz="3600" dirty="0"/>
              <a:t> </a:t>
            </a:r>
            <a:br>
              <a:rPr lang="cs-CZ" sz="3600" dirty="0"/>
            </a:br>
            <a:r>
              <a:rPr lang="en-US" sz="3600" dirty="0"/>
              <a:t>25 °C, </a:t>
            </a:r>
            <a:r>
              <a:rPr lang="cs-CZ" sz="3600" dirty="0"/>
              <a:t>parciální </a:t>
            </a:r>
            <a:r>
              <a:rPr lang="en-US" sz="3600" dirty="0" err="1"/>
              <a:t>tlak</a:t>
            </a:r>
            <a:r>
              <a:rPr lang="en-US" sz="3600" dirty="0"/>
              <a:t> par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byl</a:t>
            </a:r>
            <a:r>
              <a:rPr lang="en-US" sz="3600" dirty="0"/>
              <a:t> 0,0313</a:t>
            </a:r>
            <a:r>
              <a:rPr lang="cs-CZ" sz="3600" dirty="0"/>
              <a:t> </a:t>
            </a:r>
            <a:r>
              <a:rPr lang="cs-CZ" sz="3600" dirty="0" err="1"/>
              <a:t>atm</a:t>
            </a:r>
            <a:r>
              <a:rPr lang="en-US" sz="3600" dirty="0"/>
              <a:t>. </a:t>
            </a:r>
            <a:r>
              <a:rPr lang="en-US" sz="3600" dirty="0" err="1"/>
              <a:t>Vypočítejte</a:t>
            </a:r>
            <a:r>
              <a:rPr lang="en-US" sz="3600" dirty="0"/>
              <a:t> </a:t>
            </a:r>
            <a:r>
              <a:rPr lang="en-US" sz="3600" dirty="0" err="1"/>
              <a:t>koncentrace</a:t>
            </a:r>
            <a:r>
              <a:rPr lang="en-US" sz="3600" dirty="0"/>
              <a:t> </a:t>
            </a:r>
            <a:r>
              <a:rPr lang="en-US" sz="3600" dirty="0" err="1"/>
              <a:t>rozpuštěného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 a </a:t>
            </a:r>
            <a:r>
              <a:rPr lang="en-US" sz="3600" dirty="0" err="1"/>
              <a:t>rozpuštěného</a:t>
            </a:r>
            <a:r>
              <a:rPr lang="en-US" sz="3600" dirty="0"/>
              <a:t> CH</a:t>
            </a:r>
            <a:r>
              <a:rPr lang="en-US" sz="3600" baseline="-25000" dirty="0"/>
              <a:t>4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0AAD14F-D630-D6F3-FA08-2DCF005E9F52}"/>
                  </a:ext>
                </a:extLst>
              </p14:cNvPr>
              <p14:cNvContentPartPr/>
              <p14:nvPr/>
            </p14:nvContentPartPr>
            <p14:xfrm>
              <a:off x="446927" y="1593296"/>
              <a:ext cx="5760" cy="8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0AAD14F-D630-D6F3-FA08-2DCF005E9F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8287" y="1584656"/>
                <a:ext cx="2340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3D1F1E3-CC76-45AC-810B-01A981BE47DE}"/>
                  </a:ext>
                </a:extLst>
              </p14:cNvPr>
              <p14:cNvContentPartPr/>
              <p14:nvPr/>
            </p14:nvContentPartPr>
            <p14:xfrm>
              <a:off x="563207" y="290456"/>
              <a:ext cx="53640" cy="4507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3D1F1E3-CC76-45AC-810B-01A981BE47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4207" y="281816"/>
                <a:ext cx="71280" cy="46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36BBD31-A652-C23C-9C98-9AB25DA82504}"/>
                  </a:ext>
                </a:extLst>
              </p14:cNvPr>
              <p14:cNvContentPartPr/>
              <p14:nvPr/>
            </p14:nvContentPartPr>
            <p14:xfrm>
              <a:off x="748967" y="417536"/>
              <a:ext cx="29160" cy="41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36BBD31-A652-C23C-9C98-9AB25DA8250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0327" y="408896"/>
                <a:ext cx="46800" cy="5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6C77166-F9E6-14E7-159D-DBA9F8EDF929}"/>
                  </a:ext>
                </a:extLst>
              </p14:cNvPr>
              <p14:cNvContentPartPr/>
              <p14:nvPr/>
            </p14:nvContentPartPr>
            <p14:xfrm>
              <a:off x="573647" y="446336"/>
              <a:ext cx="208080" cy="532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6C77166-F9E6-14E7-159D-DBA9F8EDF92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4647" y="437696"/>
                <a:ext cx="22572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010D918-7800-55A6-ED55-0157D32CE2F0}"/>
                  </a:ext>
                </a:extLst>
              </p14:cNvPr>
              <p14:cNvContentPartPr/>
              <p14:nvPr/>
            </p14:nvContentPartPr>
            <p14:xfrm>
              <a:off x="737807" y="300536"/>
              <a:ext cx="102240" cy="532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010D918-7800-55A6-ED55-0157D32CE2F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9167" y="291896"/>
                <a:ext cx="119880" cy="55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EC56F38-ADC1-0A5F-E177-096468550B7F}"/>
                  </a:ext>
                </a:extLst>
              </p14:cNvPr>
              <p14:cNvContentPartPr/>
              <p14:nvPr/>
            </p14:nvContentPartPr>
            <p14:xfrm>
              <a:off x="943007" y="640736"/>
              <a:ext cx="179280" cy="236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EC56F38-ADC1-0A5F-E177-096468550B7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4367" y="631736"/>
                <a:ext cx="19692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BEDBACA5-1E63-24EF-6BDF-47BFFBB1378B}"/>
                  </a:ext>
                </a:extLst>
              </p14:cNvPr>
              <p14:cNvContentPartPr/>
              <p14:nvPr/>
            </p14:nvContentPartPr>
            <p14:xfrm>
              <a:off x="1146767" y="677456"/>
              <a:ext cx="124200" cy="16128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BEDBACA5-1E63-24EF-6BDF-47BFFBB1378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38127" y="668816"/>
                <a:ext cx="141840" cy="1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58D95CD-D3D7-9BEE-A98F-5D368B7EE439}"/>
                  </a:ext>
                </a:extLst>
              </p14:cNvPr>
              <p14:cNvContentPartPr/>
              <p14:nvPr/>
            </p14:nvContentPartPr>
            <p14:xfrm>
              <a:off x="1335407" y="770336"/>
              <a:ext cx="136800" cy="2718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58D95CD-D3D7-9BEE-A98F-5D368B7EE439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26767" y="761696"/>
                <a:ext cx="154440" cy="28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E3D41B46-E4A0-BB9D-6FCE-687FC63B9250}"/>
              </a:ext>
            </a:extLst>
          </p:cNvPr>
          <p:cNvGrpSpPr/>
          <p:nvPr/>
        </p:nvGrpSpPr>
        <p:grpSpPr>
          <a:xfrm>
            <a:off x="598487" y="1318256"/>
            <a:ext cx="1208520" cy="702360"/>
            <a:chOff x="598487" y="1318256"/>
            <a:chExt cx="1208520" cy="702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4D82B81-692A-0233-BD40-7A9A30491999}"/>
                    </a:ext>
                  </a:extLst>
                </p14:cNvPr>
                <p14:cNvContentPartPr/>
                <p14:nvPr/>
              </p14:nvContentPartPr>
              <p14:xfrm>
                <a:off x="598487" y="1318256"/>
                <a:ext cx="66960" cy="4622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4D82B81-692A-0233-BD40-7A9A3049199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89487" y="1309616"/>
                  <a:ext cx="84600" cy="47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AFA3215-9CA7-2B36-E115-E69682708D80}"/>
                    </a:ext>
                  </a:extLst>
                </p14:cNvPr>
                <p14:cNvContentPartPr/>
                <p14:nvPr/>
              </p14:nvContentPartPr>
              <p14:xfrm>
                <a:off x="695327" y="1459376"/>
                <a:ext cx="106560" cy="597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AFA3215-9CA7-2B36-E115-E69682708D8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86687" y="1450736"/>
                  <a:ext cx="12420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D43D0BF-9DCD-ED6B-22CA-ECC8BBFDDEC7}"/>
                    </a:ext>
                  </a:extLst>
                </p14:cNvPr>
                <p14:cNvContentPartPr/>
                <p14:nvPr/>
              </p14:nvContentPartPr>
              <p14:xfrm>
                <a:off x="765887" y="1329776"/>
                <a:ext cx="56520" cy="4111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D43D0BF-9DCD-ED6B-22CA-ECC8BBFDDEC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56887" y="1321136"/>
                  <a:ext cx="74160" cy="42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18B0B65-30E0-C449-8658-1D54066DCB3F}"/>
                    </a:ext>
                  </a:extLst>
                </p14:cNvPr>
                <p14:cNvContentPartPr/>
                <p14:nvPr/>
              </p14:nvContentPartPr>
              <p14:xfrm>
                <a:off x="926807" y="1564856"/>
                <a:ext cx="135360" cy="260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18B0B65-30E0-C449-8658-1D54066DCB3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17807" y="1556216"/>
                  <a:ext cx="15300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2A1F08B-99C4-4756-5FA8-6D4967CEBD9E}"/>
                    </a:ext>
                  </a:extLst>
                </p14:cNvPr>
                <p14:cNvContentPartPr/>
                <p14:nvPr/>
              </p14:nvContentPartPr>
              <p14:xfrm>
                <a:off x="1135967" y="1582496"/>
                <a:ext cx="24120" cy="259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2A1F08B-99C4-4756-5FA8-6D4967CEBD9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126967" y="1573856"/>
                  <a:ext cx="4176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1CFFD0E-42F7-45D3-6684-5AE67FEE9A94}"/>
                    </a:ext>
                  </a:extLst>
                </p14:cNvPr>
                <p14:cNvContentPartPr/>
                <p14:nvPr/>
              </p14:nvContentPartPr>
              <p14:xfrm>
                <a:off x="1156127" y="1708856"/>
                <a:ext cx="118440" cy="338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1CFFD0E-42F7-45D3-6684-5AE67FEE9A9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147127" y="1700216"/>
                  <a:ext cx="13608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016CC75-1C28-C519-A94F-99A10A37018F}"/>
                    </a:ext>
                  </a:extLst>
                </p14:cNvPr>
                <p14:cNvContentPartPr/>
                <p14:nvPr/>
              </p14:nvContentPartPr>
              <p14:xfrm>
                <a:off x="1233167" y="1593296"/>
                <a:ext cx="25560" cy="277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016CC75-1C28-C519-A94F-99A10A37018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224167" y="1584656"/>
                  <a:ext cx="4320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40084E35-9A6D-4CB4-C08B-DC177F6324DF}"/>
                    </a:ext>
                  </a:extLst>
                </p14:cNvPr>
                <p14:cNvContentPartPr/>
                <p14:nvPr/>
              </p14:nvContentPartPr>
              <p14:xfrm>
                <a:off x="1345847" y="1740536"/>
                <a:ext cx="128520" cy="280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40084E35-9A6D-4CB4-C08B-DC177F6324D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337207" y="1731896"/>
                  <a:ext cx="1461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993E044-9429-7B10-99B2-7D846FE8E73B}"/>
                    </a:ext>
                  </a:extLst>
                </p14:cNvPr>
                <p14:cNvContentPartPr/>
                <p14:nvPr/>
              </p14:nvContentPartPr>
              <p14:xfrm>
                <a:off x="1511807" y="1487456"/>
                <a:ext cx="295200" cy="122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993E044-9429-7B10-99B2-7D846FE8E73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503167" y="1478456"/>
                  <a:ext cx="31284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3814EF5-535B-880C-336D-8020D70C6003}"/>
                    </a:ext>
                  </a:extLst>
                </p14:cNvPr>
                <p14:cNvContentPartPr/>
                <p14:nvPr/>
              </p14:nvContentPartPr>
              <p14:xfrm>
                <a:off x="1564007" y="1401776"/>
                <a:ext cx="129600" cy="565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3814EF5-535B-880C-336D-8020D70C6003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555367" y="1392776"/>
                  <a:ext cx="147240" cy="74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874DA3-324C-6303-D1FF-D69812842B5F}"/>
              </a:ext>
            </a:extLst>
          </p:cNvPr>
          <p:cNvGrpSpPr/>
          <p:nvPr/>
        </p:nvGrpSpPr>
        <p:grpSpPr>
          <a:xfrm>
            <a:off x="1556087" y="166976"/>
            <a:ext cx="1811880" cy="542160"/>
            <a:chOff x="1556087" y="166976"/>
            <a:chExt cx="1811880" cy="54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158606A1-924A-CA99-50E3-E1E5289E9680}"/>
                    </a:ext>
                  </a:extLst>
                </p14:cNvPr>
                <p14:cNvContentPartPr/>
                <p14:nvPr/>
              </p14:nvContentPartPr>
              <p14:xfrm>
                <a:off x="1556087" y="525176"/>
                <a:ext cx="224640" cy="691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158606A1-924A-CA99-50E3-E1E5289E968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547447" y="516176"/>
                  <a:ext cx="24228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74BCF15-0B1F-819A-4C9E-C6131C8E14B9}"/>
                    </a:ext>
                  </a:extLst>
                </p14:cNvPr>
                <p14:cNvContentPartPr/>
                <p14:nvPr/>
              </p14:nvContentPartPr>
              <p14:xfrm>
                <a:off x="1585967" y="635696"/>
                <a:ext cx="122040" cy="24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74BCF15-0B1F-819A-4C9E-C6131C8E14B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576967" y="626696"/>
                  <a:ext cx="1396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65859B9-DF7C-249D-9DA6-38B80F000943}"/>
                    </a:ext>
                  </a:extLst>
                </p14:cNvPr>
                <p14:cNvContentPartPr/>
                <p14:nvPr/>
              </p14:nvContentPartPr>
              <p14:xfrm>
                <a:off x="1853807" y="397736"/>
                <a:ext cx="178560" cy="3060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65859B9-DF7C-249D-9DA6-38B80F00094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845167" y="389096"/>
                  <a:ext cx="19620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2600C65-EC2E-406D-F98D-AB2DCB7D0DB7}"/>
                    </a:ext>
                  </a:extLst>
                </p14:cNvPr>
                <p14:cNvContentPartPr/>
                <p14:nvPr/>
              </p14:nvContentPartPr>
              <p14:xfrm>
                <a:off x="2115887" y="651176"/>
                <a:ext cx="21240" cy="194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2600C65-EC2E-406D-F98D-AB2DCB7D0DB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106887" y="642536"/>
                  <a:ext cx="388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497F1A1-D2FD-9DFF-E394-27FCA42691AB}"/>
                    </a:ext>
                  </a:extLst>
                </p14:cNvPr>
                <p14:cNvContentPartPr/>
                <p14:nvPr/>
              </p14:nvContentPartPr>
              <p14:xfrm>
                <a:off x="2248727" y="434096"/>
                <a:ext cx="125280" cy="2750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497F1A1-D2FD-9DFF-E394-27FCA42691A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239727" y="425096"/>
                  <a:ext cx="14292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4D8949E-6A68-851C-5079-9DAD19D03C47}"/>
                    </a:ext>
                  </a:extLst>
                </p14:cNvPr>
                <p14:cNvContentPartPr/>
                <p14:nvPr/>
              </p14:nvContentPartPr>
              <p14:xfrm>
                <a:off x="2466527" y="419696"/>
                <a:ext cx="98280" cy="2667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4D8949E-6A68-851C-5079-9DAD19D03C4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57887" y="410696"/>
                  <a:ext cx="11592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5F1666D-0374-02C5-CADB-F1FCF7712EDB}"/>
                    </a:ext>
                  </a:extLst>
                </p14:cNvPr>
                <p14:cNvContentPartPr/>
                <p14:nvPr/>
              </p14:nvContentPartPr>
              <p14:xfrm>
                <a:off x="2677487" y="670976"/>
                <a:ext cx="10080" cy="111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5F1666D-0374-02C5-CADB-F1FCF7712ED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668487" y="662336"/>
                  <a:ext cx="277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634AF85-2D9B-EC93-A39D-921EF3024C12}"/>
                    </a:ext>
                  </a:extLst>
                </p14:cNvPr>
                <p14:cNvContentPartPr/>
                <p14:nvPr/>
              </p14:nvContentPartPr>
              <p14:xfrm>
                <a:off x="2734727" y="381896"/>
                <a:ext cx="175680" cy="3099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634AF85-2D9B-EC93-A39D-921EF3024C1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725727" y="373256"/>
                  <a:ext cx="19332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0DA1297-9DF7-A751-8775-3422389917CA}"/>
                    </a:ext>
                  </a:extLst>
                </p14:cNvPr>
                <p14:cNvContentPartPr/>
                <p14:nvPr/>
              </p14:nvContentPartPr>
              <p14:xfrm>
                <a:off x="2973767" y="439856"/>
                <a:ext cx="166680" cy="238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0DA1297-9DF7-A751-8775-3422389917C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964767" y="430856"/>
                  <a:ext cx="18432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01576C1-D8C0-6BC9-F5AC-C1E74B4380BF}"/>
                    </a:ext>
                  </a:extLst>
                </p14:cNvPr>
                <p14:cNvContentPartPr/>
                <p14:nvPr/>
              </p14:nvContentPartPr>
              <p14:xfrm>
                <a:off x="3092927" y="295136"/>
                <a:ext cx="105120" cy="169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01576C1-D8C0-6BC9-F5AC-C1E74B4380B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084287" y="286136"/>
                  <a:ext cx="12276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C34BBA6-C732-DEB9-EFFD-50EE0412A863}"/>
                    </a:ext>
                  </a:extLst>
                </p14:cNvPr>
                <p14:cNvContentPartPr/>
                <p14:nvPr/>
              </p14:nvContentPartPr>
              <p14:xfrm>
                <a:off x="3230447" y="166976"/>
                <a:ext cx="137520" cy="2581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C34BBA6-C732-DEB9-EFFD-50EE0412A86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3221447" y="158336"/>
                  <a:ext cx="155160" cy="27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CF8D0D6-CF0A-3601-9C5D-C6B04CB99A4C}"/>
              </a:ext>
            </a:extLst>
          </p:cNvPr>
          <p:cNvGrpSpPr/>
          <p:nvPr/>
        </p:nvGrpSpPr>
        <p:grpSpPr>
          <a:xfrm>
            <a:off x="1931927" y="1276496"/>
            <a:ext cx="778320" cy="335880"/>
            <a:chOff x="1931927" y="1276496"/>
            <a:chExt cx="778320" cy="335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1219A8E-7FDA-C3AB-D10A-07B97DBD0D23}"/>
                    </a:ext>
                  </a:extLst>
                </p14:cNvPr>
                <p14:cNvContentPartPr/>
                <p14:nvPr/>
              </p14:nvContentPartPr>
              <p14:xfrm>
                <a:off x="1931927" y="1286576"/>
                <a:ext cx="120960" cy="3243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1219A8E-7FDA-C3AB-D10A-07B97DBD0D23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922927" y="1277576"/>
                  <a:ext cx="13860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757206A-BFAF-A8D3-053E-833198312FD4}"/>
                    </a:ext>
                  </a:extLst>
                </p14:cNvPr>
                <p14:cNvContentPartPr/>
                <p14:nvPr/>
              </p14:nvContentPartPr>
              <p14:xfrm>
                <a:off x="2122007" y="1562336"/>
                <a:ext cx="26280" cy="111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757206A-BFAF-A8D3-053E-833198312FD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113007" y="1553696"/>
                  <a:ext cx="439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97844E1-2A62-AFC6-F86F-6E484161F424}"/>
                    </a:ext>
                  </a:extLst>
                </p14:cNvPr>
                <p14:cNvContentPartPr/>
                <p14:nvPr/>
              </p14:nvContentPartPr>
              <p14:xfrm>
                <a:off x="2232887" y="1326896"/>
                <a:ext cx="115920" cy="2826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97844E1-2A62-AFC6-F86F-6E484161F42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224247" y="1317896"/>
                  <a:ext cx="13356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52F7378-B397-4868-917C-39CEACD2A7FB}"/>
                    </a:ext>
                  </a:extLst>
                </p14:cNvPr>
                <p14:cNvContentPartPr/>
                <p14:nvPr/>
              </p14:nvContentPartPr>
              <p14:xfrm>
                <a:off x="2415047" y="1276496"/>
                <a:ext cx="173520" cy="1832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52F7378-B397-4868-917C-39CEACD2A7F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406407" y="1267856"/>
                  <a:ext cx="19116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97EF8EE-F805-5297-C99B-D8FF66C2583C}"/>
                    </a:ext>
                  </a:extLst>
                </p14:cNvPr>
                <p14:cNvContentPartPr/>
                <p14:nvPr/>
              </p14:nvContentPartPr>
              <p14:xfrm>
                <a:off x="2515847" y="1342016"/>
                <a:ext cx="194400" cy="270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97EF8EE-F805-5297-C99B-D8FF66C2583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506847" y="1333016"/>
                  <a:ext cx="212040" cy="28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11327C1-BB3C-3872-89C2-CEF7A9EF05F7}"/>
              </a:ext>
            </a:extLst>
          </p:cNvPr>
          <p:cNvGrpSpPr/>
          <p:nvPr/>
        </p:nvGrpSpPr>
        <p:grpSpPr>
          <a:xfrm>
            <a:off x="2873327" y="1059416"/>
            <a:ext cx="512280" cy="517680"/>
            <a:chOff x="2873327" y="1059416"/>
            <a:chExt cx="512280" cy="51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25422C3-256B-53FE-5870-7B04913BA49E}"/>
                    </a:ext>
                  </a:extLst>
                </p14:cNvPr>
                <p14:cNvContentPartPr/>
                <p14:nvPr/>
              </p14:nvContentPartPr>
              <p14:xfrm>
                <a:off x="2873327" y="1284056"/>
                <a:ext cx="88200" cy="29304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25422C3-256B-53FE-5870-7B04913BA49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864687" y="1275056"/>
                  <a:ext cx="1058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41E681F-0ACA-933B-1D90-89D4483B2A47}"/>
                    </a:ext>
                  </a:extLst>
                </p14:cNvPr>
                <p14:cNvContentPartPr/>
                <p14:nvPr/>
              </p14:nvContentPartPr>
              <p14:xfrm>
                <a:off x="3024167" y="1337336"/>
                <a:ext cx="156960" cy="198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41E681F-0ACA-933B-1D90-89D4483B2A4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015167" y="1328696"/>
                  <a:ext cx="1746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2B00DBD-224B-5438-ACE8-4EE49700B3A4}"/>
                    </a:ext>
                  </a:extLst>
                </p14:cNvPr>
                <p14:cNvContentPartPr/>
                <p14:nvPr/>
              </p14:nvContentPartPr>
              <p14:xfrm>
                <a:off x="3151607" y="1186496"/>
                <a:ext cx="108720" cy="392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2B00DBD-224B-5438-ACE8-4EE49700B3A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142967" y="1177496"/>
                  <a:ext cx="12636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6EFCF75-A21A-B557-2546-FEEB4DA7587F}"/>
                    </a:ext>
                  </a:extLst>
                </p14:cNvPr>
                <p14:cNvContentPartPr/>
                <p14:nvPr/>
              </p14:nvContentPartPr>
              <p14:xfrm>
                <a:off x="3298847" y="1059416"/>
                <a:ext cx="86760" cy="2602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6EFCF75-A21A-B557-2546-FEEB4DA7587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289847" y="1050416"/>
                  <a:ext cx="104400" cy="277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537D517D-2C7C-FBEE-977F-9107525C7CE1}"/>
                  </a:ext>
                </a:extLst>
              </p14:cNvPr>
              <p14:cNvContentPartPr/>
              <p14:nvPr/>
            </p14:nvContentPartPr>
            <p14:xfrm>
              <a:off x="3597287" y="427616"/>
              <a:ext cx="651960" cy="31896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537D517D-2C7C-FBEE-977F-9107525C7CE1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3588287" y="418616"/>
                <a:ext cx="669600" cy="33660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1489A048-48AC-95B4-69F5-E0B2332940A2}"/>
              </a:ext>
            </a:extLst>
          </p:cNvPr>
          <p:cNvGrpSpPr/>
          <p:nvPr/>
        </p:nvGrpSpPr>
        <p:grpSpPr>
          <a:xfrm>
            <a:off x="4456247" y="87416"/>
            <a:ext cx="1154160" cy="591120"/>
            <a:chOff x="4456247" y="87416"/>
            <a:chExt cx="1154160" cy="591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47C2B156-E0A1-BA0A-E154-D4A89E81468D}"/>
                    </a:ext>
                  </a:extLst>
                </p14:cNvPr>
                <p14:cNvContentPartPr/>
                <p14:nvPr/>
              </p14:nvContentPartPr>
              <p14:xfrm>
                <a:off x="4456247" y="416816"/>
                <a:ext cx="140760" cy="2617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47C2B156-E0A1-BA0A-E154-D4A89E81468D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447247" y="407816"/>
                  <a:ext cx="15840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11D634A-36D0-E042-EAD1-4C4C6832E917}"/>
                    </a:ext>
                  </a:extLst>
                </p14:cNvPr>
                <p14:cNvContentPartPr/>
                <p14:nvPr/>
              </p14:nvContentPartPr>
              <p14:xfrm>
                <a:off x="4576127" y="424736"/>
                <a:ext cx="142920" cy="16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11D634A-36D0-E042-EAD1-4C4C6832E91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567487" y="416096"/>
                  <a:ext cx="1605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8886677C-892D-FDB3-E4FB-2263F7A460FF}"/>
                    </a:ext>
                  </a:extLst>
                </p14:cNvPr>
                <p14:cNvContentPartPr/>
                <p14:nvPr/>
              </p14:nvContentPartPr>
              <p14:xfrm>
                <a:off x="4724807" y="188576"/>
                <a:ext cx="156960" cy="2584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8886677C-892D-FDB3-E4FB-2263F7A460F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715807" y="179576"/>
                  <a:ext cx="1746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4BFBCE51-E6E9-D4F9-AD7C-25A224D6333B}"/>
                    </a:ext>
                  </a:extLst>
                </p14:cNvPr>
                <p14:cNvContentPartPr/>
                <p14:nvPr/>
              </p14:nvContentPartPr>
              <p14:xfrm>
                <a:off x="4959887" y="339776"/>
                <a:ext cx="565200" cy="3272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4BFBCE51-E6E9-D4F9-AD7C-25A224D6333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950887" y="330776"/>
                  <a:ext cx="58284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B796F67-4E87-932F-EF68-538629C15791}"/>
                    </a:ext>
                  </a:extLst>
                </p14:cNvPr>
                <p14:cNvContentPartPr/>
                <p14:nvPr/>
              </p14:nvContentPartPr>
              <p14:xfrm>
                <a:off x="5362727" y="252296"/>
                <a:ext cx="142920" cy="25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B796F67-4E87-932F-EF68-538629C1579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354087" y="243656"/>
                  <a:ext cx="1605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B0FCB05-4535-5575-8ACE-5963D9F1B3E4}"/>
                    </a:ext>
                  </a:extLst>
                </p14:cNvPr>
                <p14:cNvContentPartPr/>
                <p14:nvPr/>
              </p14:nvContentPartPr>
              <p14:xfrm>
                <a:off x="5515727" y="87416"/>
                <a:ext cx="94680" cy="3175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B0FCB05-4535-5575-8ACE-5963D9F1B3E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507087" y="78416"/>
                  <a:ext cx="112320" cy="335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BD9A5C22-4E56-B0D4-16F8-5FB83167DD41}"/>
                  </a:ext>
                </a:extLst>
              </p14:cNvPr>
              <p14:cNvContentPartPr/>
              <p14:nvPr/>
            </p14:nvContentPartPr>
            <p14:xfrm>
              <a:off x="3627527" y="1243736"/>
              <a:ext cx="610920" cy="29160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BD9A5C22-4E56-B0D4-16F8-5FB83167DD41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3618887" y="1235096"/>
                <a:ext cx="628560" cy="309240"/>
              </a:xfrm>
              <a:prstGeom prst="rect">
                <a:avLst/>
              </a:prstGeom>
            </p:spPr>
          </p:pic>
        </mc:Fallback>
      </mc:AlternateContent>
      <p:grpSp>
        <p:nvGrpSpPr>
          <p:cNvPr id="64" name="Group 63">
            <a:extLst>
              <a:ext uri="{FF2B5EF4-FFF2-40B4-BE49-F238E27FC236}">
                <a16:creationId xmlns:a16="http://schemas.microsoft.com/office/drawing/2014/main" id="{95638609-8DB6-150B-2960-72F8E135F498}"/>
              </a:ext>
            </a:extLst>
          </p:cNvPr>
          <p:cNvGrpSpPr/>
          <p:nvPr/>
        </p:nvGrpSpPr>
        <p:grpSpPr>
          <a:xfrm>
            <a:off x="4495487" y="878696"/>
            <a:ext cx="1218960" cy="621720"/>
            <a:chOff x="4495487" y="878696"/>
            <a:chExt cx="1218960" cy="62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7C37CFA-8FFD-F9A5-A60D-37E7757722B4}"/>
                    </a:ext>
                  </a:extLst>
                </p14:cNvPr>
                <p14:cNvContentPartPr/>
                <p14:nvPr/>
              </p14:nvContentPartPr>
              <p14:xfrm>
                <a:off x="4495487" y="1176416"/>
                <a:ext cx="144000" cy="324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7C37CFA-8FFD-F9A5-A60D-37E7757722B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486487" y="1167416"/>
                  <a:ext cx="1616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EAEDD15-F1B9-AF75-4496-A3C2907C36BD}"/>
                    </a:ext>
                  </a:extLst>
                </p14:cNvPr>
                <p14:cNvContentPartPr/>
                <p14:nvPr/>
              </p14:nvContentPartPr>
              <p14:xfrm>
                <a:off x="4601687" y="1192976"/>
                <a:ext cx="117360" cy="460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EAEDD15-F1B9-AF75-4496-A3C2907C36B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592687" y="1184336"/>
                  <a:ext cx="1350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9F9AA8B-EA1F-C7FD-A269-9A897CC1AB35}"/>
                    </a:ext>
                  </a:extLst>
                </p14:cNvPr>
                <p14:cNvContentPartPr/>
                <p14:nvPr/>
              </p14:nvContentPartPr>
              <p14:xfrm>
                <a:off x="4729127" y="1031696"/>
                <a:ext cx="64080" cy="1965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9F9AA8B-EA1F-C7FD-A269-9A897CC1AB3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720487" y="1023056"/>
                  <a:ext cx="817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93AA55CF-8B94-F137-A898-049B15E3D7FC}"/>
                    </a:ext>
                  </a:extLst>
                </p14:cNvPr>
                <p14:cNvContentPartPr/>
                <p14:nvPr/>
              </p14:nvContentPartPr>
              <p14:xfrm>
                <a:off x="4948367" y="1122416"/>
                <a:ext cx="632880" cy="3135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93AA55CF-8B94-F137-A898-049B15E3D7F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4939367" y="1113776"/>
                  <a:ext cx="65052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AA1A5AB-A8CE-5046-D9CF-9E5769DB34B7}"/>
                    </a:ext>
                  </a:extLst>
                </p14:cNvPr>
                <p14:cNvContentPartPr/>
                <p14:nvPr/>
              </p14:nvContentPartPr>
              <p14:xfrm>
                <a:off x="5511407" y="1073816"/>
                <a:ext cx="103320" cy="316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AA1A5AB-A8CE-5046-D9CF-9E5769DB34B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502407" y="1065176"/>
                  <a:ext cx="1209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E611A73-60FF-4A55-E99F-24E18262FDDD}"/>
                    </a:ext>
                  </a:extLst>
                </p14:cNvPr>
                <p14:cNvContentPartPr/>
                <p14:nvPr/>
              </p14:nvContentPartPr>
              <p14:xfrm>
                <a:off x="5614007" y="878696"/>
                <a:ext cx="100440" cy="3898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E611A73-60FF-4A55-E99F-24E18262FDD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605367" y="870056"/>
                  <a:ext cx="118080" cy="407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985BB29-339E-464D-6574-2D456A70F59B}"/>
              </a:ext>
            </a:extLst>
          </p:cNvPr>
          <p:cNvGrpSpPr/>
          <p:nvPr/>
        </p:nvGrpSpPr>
        <p:grpSpPr>
          <a:xfrm>
            <a:off x="673007" y="2508416"/>
            <a:ext cx="1179360" cy="476280"/>
            <a:chOff x="673007" y="2508416"/>
            <a:chExt cx="1179360" cy="47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FADB94B9-19EA-E6C6-2E37-F6567F707924}"/>
                    </a:ext>
                  </a:extLst>
                </p14:cNvPr>
                <p14:cNvContentPartPr/>
                <p14:nvPr/>
              </p14:nvContentPartPr>
              <p14:xfrm>
                <a:off x="673007" y="2508416"/>
                <a:ext cx="352440" cy="2347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FADB94B9-19EA-E6C6-2E37-F6567F707924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664007" y="2499416"/>
                  <a:ext cx="3700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5D483C8-45A4-3EC3-5AB3-4E23CC373554}"/>
                    </a:ext>
                  </a:extLst>
                </p14:cNvPr>
                <p14:cNvContentPartPr/>
                <p14:nvPr/>
              </p14:nvContentPartPr>
              <p14:xfrm>
                <a:off x="1108247" y="2641256"/>
                <a:ext cx="91440" cy="2023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5D483C8-45A4-3EC3-5AB3-4E23CC37355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099247" y="2632616"/>
                  <a:ext cx="10908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A3B58DAE-7F60-79F9-1AD5-BE5487839C74}"/>
                    </a:ext>
                  </a:extLst>
                </p14:cNvPr>
                <p14:cNvContentPartPr/>
                <p14:nvPr/>
              </p14:nvContentPartPr>
              <p14:xfrm>
                <a:off x="1264487" y="2636576"/>
                <a:ext cx="122760" cy="1450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A3B58DAE-7F60-79F9-1AD5-BE5487839C74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255847" y="2627576"/>
                  <a:ext cx="14040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231B96B-797E-A59F-69F6-FBE429312ABD}"/>
                    </a:ext>
                  </a:extLst>
                </p14:cNvPr>
                <p14:cNvContentPartPr/>
                <p14:nvPr/>
              </p14:nvContentPartPr>
              <p14:xfrm>
                <a:off x="1425767" y="2763296"/>
                <a:ext cx="137520" cy="2214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231B96B-797E-A59F-69F6-FBE429312AB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416767" y="2754656"/>
                  <a:ext cx="1551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F92E41D4-9DCA-7C41-4FFB-A21E0F080AB0}"/>
                    </a:ext>
                  </a:extLst>
                </p14:cNvPr>
                <p14:cNvContentPartPr/>
                <p14:nvPr/>
              </p14:nvContentPartPr>
              <p14:xfrm>
                <a:off x="1690007" y="2583656"/>
                <a:ext cx="162360" cy="853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F92E41D4-9DCA-7C41-4FFB-A21E0F080AB0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681367" y="2574656"/>
                  <a:ext cx="18000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4A09B09-7228-0720-6405-79D40ADDC436}"/>
                    </a:ext>
                  </a:extLst>
                </p14:cNvPr>
                <p14:cNvContentPartPr/>
                <p14:nvPr/>
              </p14:nvContentPartPr>
              <p14:xfrm>
                <a:off x="1709087" y="2684456"/>
                <a:ext cx="142200" cy="51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4A09B09-7228-0720-6405-79D40ADDC436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700087" y="2675456"/>
                  <a:ext cx="159840" cy="69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112FD0F-4B1F-4776-4823-419E2ABD39B4}"/>
              </a:ext>
            </a:extLst>
          </p:cNvPr>
          <p:cNvGrpSpPr/>
          <p:nvPr/>
        </p:nvGrpSpPr>
        <p:grpSpPr>
          <a:xfrm>
            <a:off x="2076287" y="2552696"/>
            <a:ext cx="750960" cy="450720"/>
            <a:chOff x="2076287" y="2552696"/>
            <a:chExt cx="750960" cy="450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42D279B5-1E48-579A-7273-A6124C432757}"/>
                    </a:ext>
                  </a:extLst>
                </p14:cNvPr>
                <p14:cNvContentPartPr/>
                <p14:nvPr/>
              </p14:nvContentPartPr>
              <p14:xfrm>
                <a:off x="2076287" y="2552696"/>
                <a:ext cx="321120" cy="150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42D279B5-1E48-579A-7273-A6124C43275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2067647" y="2544056"/>
                  <a:ext cx="33876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702976D9-254E-4DCA-1135-5DB978204C7E}"/>
                    </a:ext>
                  </a:extLst>
                </p14:cNvPr>
                <p14:cNvContentPartPr/>
                <p14:nvPr/>
              </p14:nvContentPartPr>
              <p14:xfrm>
                <a:off x="2454647" y="2662496"/>
                <a:ext cx="88560" cy="2023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702976D9-254E-4DCA-1135-5DB978204C7E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445647" y="2653856"/>
                  <a:ext cx="1062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C82BF882-C953-EECD-20EC-74C9D1506693}"/>
                    </a:ext>
                  </a:extLst>
                </p14:cNvPr>
                <p14:cNvContentPartPr/>
                <p14:nvPr/>
              </p14:nvContentPartPr>
              <p14:xfrm>
                <a:off x="2596847" y="2671496"/>
                <a:ext cx="23760" cy="2070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C82BF882-C953-EECD-20EC-74C9D150669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588207" y="2662856"/>
                  <a:ext cx="4140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EE8B201-FB52-F1A5-DCB4-8F985EED8D4C}"/>
                    </a:ext>
                  </a:extLst>
                </p14:cNvPr>
                <p14:cNvContentPartPr/>
                <p14:nvPr/>
              </p14:nvContentPartPr>
              <p14:xfrm>
                <a:off x="2604047" y="2739176"/>
                <a:ext cx="95040" cy="576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EE8B201-FB52-F1A5-DCB4-8F985EED8D4C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595047" y="2730176"/>
                  <a:ext cx="11268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016A6E01-82D3-470F-E60D-4B8023D3D708}"/>
                    </a:ext>
                  </a:extLst>
                </p14:cNvPr>
                <p14:cNvContentPartPr/>
                <p14:nvPr/>
              </p14:nvContentPartPr>
              <p14:xfrm>
                <a:off x="2689007" y="2669696"/>
                <a:ext cx="11520" cy="2174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016A6E01-82D3-470F-E60D-4B8023D3D70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680367" y="2661056"/>
                  <a:ext cx="2916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5D4F9185-13A4-803C-8333-C1C193A75DD9}"/>
                    </a:ext>
                  </a:extLst>
                </p14:cNvPr>
                <p14:cNvContentPartPr/>
                <p14:nvPr/>
              </p14:nvContentPartPr>
              <p14:xfrm>
                <a:off x="2731487" y="2757176"/>
                <a:ext cx="95760" cy="2462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5D4F9185-13A4-803C-8333-C1C193A75DD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722487" y="2748536"/>
                  <a:ext cx="113400" cy="263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8365A4D5-4469-AE3C-3F01-2D2083419F9C}"/>
              </a:ext>
            </a:extLst>
          </p:cNvPr>
          <p:cNvGrpSpPr/>
          <p:nvPr/>
        </p:nvGrpSpPr>
        <p:grpSpPr>
          <a:xfrm>
            <a:off x="3537167" y="2418056"/>
            <a:ext cx="2023560" cy="501120"/>
            <a:chOff x="3537167" y="2418056"/>
            <a:chExt cx="2023560" cy="501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3849EAB0-1DA3-1972-CF8B-71257F45CEFA}"/>
                    </a:ext>
                  </a:extLst>
                </p14:cNvPr>
                <p14:cNvContentPartPr/>
                <p14:nvPr/>
              </p14:nvContentPartPr>
              <p14:xfrm>
                <a:off x="3559487" y="2418056"/>
                <a:ext cx="214920" cy="2638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3849EAB0-1DA3-1972-CF8B-71257F45CEF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550847" y="2409056"/>
                  <a:ext cx="2325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CA8E7D78-E7CC-4E0F-8842-34B5F056D5E6}"/>
                    </a:ext>
                  </a:extLst>
                </p14:cNvPr>
                <p14:cNvContentPartPr/>
                <p14:nvPr/>
              </p14:nvContentPartPr>
              <p14:xfrm>
                <a:off x="3537167" y="2496896"/>
                <a:ext cx="225720" cy="1918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CA8E7D78-E7CC-4E0F-8842-34B5F056D5E6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528167" y="2488256"/>
                  <a:ext cx="2433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914B71B1-5CA6-5AF7-4B24-5FBFEF276EEC}"/>
                    </a:ext>
                  </a:extLst>
                </p14:cNvPr>
                <p14:cNvContentPartPr/>
                <p14:nvPr/>
              </p14:nvContentPartPr>
              <p14:xfrm>
                <a:off x="3863687" y="2616416"/>
                <a:ext cx="114840" cy="1738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914B71B1-5CA6-5AF7-4B24-5FBFEF276EE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855047" y="2607776"/>
                  <a:ext cx="1324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BAD36E5-26F0-1961-A22C-86C37DB69675}"/>
                    </a:ext>
                  </a:extLst>
                </p14:cNvPr>
                <p14:cNvContentPartPr/>
                <p14:nvPr/>
              </p14:nvContentPartPr>
              <p14:xfrm>
                <a:off x="4010927" y="2652056"/>
                <a:ext cx="84240" cy="1123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BAD36E5-26F0-1961-A22C-86C37DB6967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001927" y="2643056"/>
                  <a:ext cx="10188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E01E1CA6-695E-70C7-34BD-60555235147E}"/>
                    </a:ext>
                  </a:extLst>
                </p14:cNvPr>
                <p14:cNvContentPartPr/>
                <p14:nvPr/>
              </p14:nvContentPartPr>
              <p14:xfrm>
                <a:off x="4194527" y="2704616"/>
                <a:ext cx="78480" cy="2005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E01E1CA6-695E-70C7-34BD-60555235147E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185887" y="2695976"/>
                  <a:ext cx="9612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2AE4C9B-9377-3F12-8172-ED3840C355C7}"/>
                    </a:ext>
                  </a:extLst>
                </p14:cNvPr>
                <p14:cNvContentPartPr/>
                <p14:nvPr/>
              </p14:nvContentPartPr>
              <p14:xfrm>
                <a:off x="4343567" y="2622896"/>
                <a:ext cx="230040" cy="5328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2AE4C9B-9377-3F12-8172-ED3840C355C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334927" y="2614256"/>
                  <a:ext cx="24768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5F7E06B5-FA4B-783F-59FB-F3F306ABE8CE}"/>
                    </a:ext>
                  </a:extLst>
                </p14:cNvPr>
                <p14:cNvContentPartPr/>
                <p14:nvPr/>
              </p14:nvContentPartPr>
              <p14:xfrm>
                <a:off x="4470287" y="2513096"/>
                <a:ext cx="3240" cy="18828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5F7E06B5-FA4B-783F-59FB-F3F306ABE8C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461647" y="2504096"/>
                  <a:ext cx="2088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11FCE7A8-DD5A-C07E-C7B6-0DBAF0319D11}"/>
                    </a:ext>
                  </a:extLst>
                </p14:cNvPr>
                <p14:cNvContentPartPr/>
                <p14:nvPr/>
              </p14:nvContentPartPr>
              <p14:xfrm>
                <a:off x="4701767" y="2458736"/>
                <a:ext cx="158040" cy="23076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11FCE7A8-DD5A-C07E-C7B6-0DBAF0319D1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693127" y="2450096"/>
                  <a:ext cx="17568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61C35A2-CDB3-B314-4CD8-66E7D8230FA4}"/>
                    </a:ext>
                  </a:extLst>
                </p14:cNvPr>
                <p14:cNvContentPartPr/>
                <p14:nvPr/>
              </p14:nvContentPartPr>
              <p14:xfrm>
                <a:off x="4672967" y="2474216"/>
                <a:ext cx="129960" cy="2127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61C35A2-CDB3-B314-4CD8-66E7D8230FA4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4664327" y="2465216"/>
                  <a:ext cx="14760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43E1FAFF-FAF0-C1EF-F277-56CD3AE902B4}"/>
                    </a:ext>
                  </a:extLst>
                </p14:cNvPr>
                <p14:cNvContentPartPr/>
                <p14:nvPr/>
              </p14:nvContentPartPr>
              <p14:xfrm>
                <a:off x="4868447" y="2616056"/>
                <a:ext cx="107280" cy="19440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43E1FAFF-FAF0-C1EF-F277-56CD3AE902B4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4859447" y="2607416"/>
                  <a:ext cx="12492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494E12C-BA3F-844A-D15B-33099380196B}"/>
                    </a:ext>
                  </a:extLst>
                </p14:cNvPr>
                <p14:cNvContentPartPr/>
                <p14:nvPr/>
              </p14:nvContentPartPr>
              <p14:xfrm>
                <a:off x="4993727" y="2653856"/>
                <a:ext cx="37080" cy="14904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494E12C-BA3F-844A-D15B-33099380196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4985087" y="2644856"/>
                  <a:ext cx="5472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A287C250-68BD-D691-BEFD-3295038EB567}"/>
                    </a:ext>
                  </a:extLst>
                </p14:cNvPr>
                <p14:cNvContentPartPr/>
                <p14:nvPr/>
              </p14:nvContentPartPr>
              <p14:xfrm>
                <a:off x="5020007" y="2678696"/>
                <a:ext cx="112320" cy="439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A287C250-68BD-D691-BEFD-3295038EB56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011367" y="2670056"/>
                  <a:ext cx="12996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ED43FDFD-A4CE-CFB8-ED81-F9BF66F9CFD5}"/>
                    </a:ext>
                  </a:extLst>
                </p14:cNvPr>
                <p14:cNvContentPartPr/>
                <p14:nvPr/>
              </p14:nvContentPartPr>
              <p14:xfrm>
                <a:off x="5088767" y="2636216"/>
                <a:ext cx="36000" cy="2318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ED43FDFD-A4CE-CFB8-ED81-F9BF66F9CFD5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079767" y="2627216"/>
                  <a:ext cx="5364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029BB35-7207-C648-C7F1-C4B125C7C729}"/>
                    </a:ext>
                  </a:extLst>
                </p14:cNvPr>
                <p14:cNvContentPartPr/>
                <p14:nvPr/>
              </p14:nvContentPartPr>
              <p14:xfrm>
                <a:off x="5183447" y="2703176"/>
                <a:ext cx="77400" cy="2160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029BB35-7207-C648-C7F1-C4B125C7C729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5174807" y="2694176"/>
                  <a:ext cx="9504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F9E85024-FE53-85D8-2982-465E7F38A08E}"/>
                    </a:ext>
                  </a:extLst>
                </p14:cNvPr>
                <p14:cNvContentPartPr/>
                <p14:nvPr/>
              </p14:nvContentPartPr>
              <p14:xfrm>
                <a:off x="5386127" y="2500856"/>
                <a:ext cx="174600" cy="15408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F9E85024-FE53-85D8-2982-465E7F38A08E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5377127" y="2492216"/>
                  <a:ext cx="192240" cy="17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B2ACD06D-3C4B-3AA0-6117-A6C77C2A2B14}"/>
              </a:ext>
            </a:extLst>
          </p:cNvPr>
          <p:cNvGrpSpPr/>
          <p:nvPr/>
        </p:nvGrpSpPr>
        <p:grpSpPr>
          <a:xfrm>
            <a:off x="5808767" y="2287016"/>
            <a:ext cx="769320" cy="324720"/>
            <a:chOff x="5808767" y="2287016"/>
            <a:chExt cx="769320" cy="32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BFF72BF2-0506-A3E8-E2E0-7109348C233E}"/>
                    </a:ext>
                  </a:extLst>
                </p14:cNvPr>
                <p14:cNvContentPartPr/>
                <p14:nvPr/>
              </p14:nvContentPartPr>
              <p14:xfrm>
                <a:off x="5808767" y="2328056"/>
                <a:ext cx="100440" cy="2710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BFF72BF2-0506-A3E8-E2E0-7109348C233E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5799767" y="2319416"/>
                  <a:ext cx="11808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1F8B5649-CE0A-0C42-488C-1F651DCA3F4D}"/>
                    </a:ext>
                  </a:extLst>
                </p14:cNvPr>
                <p14:cNvContentPartPr/>
                <p14:nvPr/>
              </p14:nvContentPartPr>
              <p14:xfrm>
                <a:off x="5971487" y="2401136"/>
                <a:ext cx="114480" cy="1512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1F8B5649-CE0A-0C42-488C-1F651DCA3F4D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962487" y="2392496"/>
                  <a:ext cx="13212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3FCA594F-60DB-BCE9-95EC-0537D6F024A0}"/>
                    </a:ext>
                  </a:extLst>
                </p14:cNvPr>
                <p14:cNvContentPartPr/>
                <p14:nvPr/>
              </p14:nvContentPartPr>
              <p14:xfrm>
                <a:off x="6201527" y="2391776"/>
                <a:ext cx="149760" cy="17568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3FCA594F-60DB-BCE9-95EC-0537D6F024A0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192527" y="2383136"/>
                  <a:ext cx="16740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2AF04A2A-F62F-EAE6-0B5D-C05F1FDC7CE7}"/>
                    </a:ext>
                  </a:extLst>
                </p14:cNvPr>
                <p14:cNvContentPartPr/>
                <p14:nvPr/>
              </p14:nvContentPartPr>
              <p14:xfrm>
                <a:off x="6371807" y="2320496"/>
                <a:ext cx="206280" cy="29124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2AF04A2A-F62F-EAE6-0B5D-C05F1FDC7CE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362807" y="2311856"/>
                  <a:ext cx="22392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B3F0982E-8E3B-EBB8-A4C0-88C2501078A5}"/>
                    </a:ext>
                  </a:extLst>
                </p14:cNvPr>
                <p14:cNvContentPartPr/>
                <p14:nvPr/>
              </p14:nvContentPartPr>
              <p14:xfrm>
                <a:off x="6426527" y="2287016"/>
                <a:ext cx="18720" cy="597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B3F0982E-8E3B-EBB8-A4C0-88C2501078A5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6417527" y="2278376"/>
                  <a:ext cx="3636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07150544-90CF-A849-B552-6021EF05A86E}"/>
                    </a:ext>
                  </a:extLst>
                </p14:cNvPr>
                <p14:cNvContentPartPr/>
                <p14:nvPr/>
              </p14:nvContentPartPr>
              <p14:xfrm>
                <a:off x="6550007" y="2571776"/>
                <a:ext cx="23760" cy="2232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07150544-90CF-A849-B552-6021EF05A86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6541367" y="2563136"/>
                  <a:ext cx="41400" cy="3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D41CA71-9508-201B-9FB4-A06BE9E69319}"/>
              </a:ext>
            </a:extLst>
          </p:cNvPr>
          <p:cNvGrpSpPr/>
          <p:nvPr/>
        </p:nvGrpSpPr>
        <p:grpSpPr>
          <a:xfrm>
            <a:off x="3544367" y="2007656"/>
            <a:ext cx="447480" cy="235440"/>
            <a:chOff x="3544367" y="2007656"/>
            <a:chExt cx="447480" cy="23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BDF60ADD-4454-908B-5008-B7CC60912255}"/>
                    </a:ext>
                  </a:extLst>
                </p14:cNvPr>
                <p14:cNvContentPartPr/>
                <p14:nvPr/>
              </p14:nvContentPartPr>
              <p14:xfrm>
                <a:off x="3544367" y="2007656"/>
                <a:ext cx="158400" cy="2228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BDF60ADD-4454-908B-5008-B7CC60912255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3535727" y="1998656"/>
                  <a:ext cx="17604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7504C717-5310-A72B-283B-4549E6296BAE}"/>
                    </a:ext>
                  </a:extLst>
                </p14:cNvPr>
                <p14:cNvContentPartPr/>
                <p14:nvPr/>
              </p14:nvContentPartPr>
              <p14:xfrm>
                <a:off x="3719687" y="2082896"/>
                <a:ext cx="88200" cy="13788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7504C717-5310-A72B-283B-4549E6296BAE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3710687" y="2073896"/>
                  <a:ext cx="105840" cy="15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42B1CEE1-13BA-B5D8-341C-C863BB08FF07}"/>
                    </a:ext>
                  </a:extLst>
                </p14:cNvPr>
                <p14:cNvContentPartPr/>
                <p14:nvPr/>
              </p14:nvContentPartPr>
              <p14:xfrm>
                <a:off x="3856487" y="2012336"/>
                <a:ext cx="124560" cy="23076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42B1CEE1-13BA-B5D8-341C-C863BB08FF0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3847847" y="2003696"/>
                  <a:ext cx="14220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894C9A3A-395A-1519-CC35-A4F6FA66E071}"/>
                    </a:ext>
                  </a:extLst>
                </p14:cNvPr>
                <p14:cNvContentPartPr/>
                <p14:nvPr/>
              </p14:nvContentPartPr>
              <p14:xfrm>
                <a:off x="3969167" y="2203496"/>
                <a:ext cx="22680" cy="756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894C9A3A-395A-1519-CC35-A4F6FA66E071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3960167" y="2194496"/>
                  <a:ext cx="40320" cy="2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3A9CBD3F-2603-41C6-A904-381ADD950560}"/>
              </a:ext>
            </a:extLst>
          </p:cNvPr>
          <p:cNvGrpSpPr/>
          <p:nvPr/>
        </p:nvGrpSpPr>
        <p:grpSpPr>
          <a:xfrm>
            <a:off x="4684487" y="1969496"/>
            <a:ext cx="524520" cy="247680"/>
            <a:chOff x="4684487" y="1969496"/>
            <a:chExt cx="524520" cy="24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E52117A9-3289-DCAA-8967-DA2CC7F119DF}"/>
                    </a:ext>
                  </a:extLst>
                </p14:cNvPr>
                <p14:cNvContentPartPr/>
                <p14:nvPr/>
              </p14:nvContentPartPr>
              <p14:xfrm>
                <a:off x="4684487" y="1988576"/>
                <a:ext cx="117720" cy="2286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E52117A9-3289-DCAA-8967-DA2CC7F119D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675847" y="1979936"/>
                  <a:ext cx="13536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45B6A40-3C4E-08DF-11CB-6EDED888B5DE}"/>
                    </a:ext>
                  </a:extLst>
                </p14:cNvPr>
                <p14:cNvContentPartPr/>
                <p14:nvPr/>
              </p14:nvContentPartPr>
              <p14:xfrm>
                <a:off x="4849007" y="2008016"/>
                <a:ext cx="114840" cy="1857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45B6A40-3C4E-08DF-11CB-6EDED888B5D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840367" y="1999376"/>
                  <a:ext cx="13248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3620BA7F-8FDF-ABAE-A239-097632735F75}"/>
                    </a:ext>
                  </a:extLst>
                </p14:cNvPr>
                <p14:cNvContentPartPr/>
                <p14:nvPr/>
              </p14:nvContentPartPr>
              <p14:xfrm>
                <a:off x="5085527" y="1999736"/>
                <a:ext cx="123480" cy="21636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3620BA7F-8FDF-ABAE-A239-097632735F75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076887" y="1990736"/>
                  <a:ext cx="14112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1DEC622D-BB3C-C137-A2BD-D4389854E2B5}"/>
                    </a:ext>
                  </a:extLst>
                </p14:cNvPr>
                <p14:cNvContentPartPr/>
                <p14:nvPr/>
              </p14:nvContentPartPr>
              <p14:xfrm>
                <a:off x="5074367" y="1969496"/>
                <a:ext cx="123120" cy="2473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1DEC622D-BB3C-C137-A2BD-D4389854E2B5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065727" y="1960496"/>
                  <a:ext cx="140760" cy="264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8">
            <p14:nvContentPartPr>
              <p14:cNvPr id="135" name="Ink 134">
                <a:extLst>
                  <a:ext uri="{FF2B5EF4-FFF2-40B4-BE49-F238E27FC236}">
                    <a16:creationId xmlns:a16="http://schemas.microsoft.com/office/drawing/2014/main" id="{26DC92F8-B0BC-7C0F-54AA-4D1BA61980F9}"/>
                  </a:ext>
                </a:extLst>
              </p14:cNvPr>
              <p14:cNvContentPartPr/>
              <p14:nvPr/>
            </p14:nvContentPartPr>
            <p14:xfrm>
              <a:off x="655367" y="3418136"/>
              <a:ext cx="87480" cy="345600"/>
            </p14:xfrm>
          </p:contentPart>
        </mc:Choice>
        <mc:Fallback xmlns="">
          <p:pic>
            <p:nvPicPr>
              <p:cNvPr id="135" name="Ink 134">
                <a:extLst>
                  <a:ext uri="{FF2B5EF4-FFF2-40B4-BE49-F238E27FC236}">
                    <a16:creationId xmlns:a16="http://schemas.microsoft.com/office/drawing/2014/main" id="{26DC92F8-B0BC-7C0F-54AA-4D1BA61980F9}"/>
                  </a:ext>
                </a:extLst>
              </p:cNvPr>
              <p:cNvPicPr/>
              <p:nvPr/>
            </p:nvPicPr>
            <p:blipFill>
              <a:blip r:embed="rId189"/>
              <a:stretch>
                <a:fillRect/>
              </a:stretch>
            </p:blipFill>
            <p:spPr>
              <a:xfrm>
                <a:off x="646367" y="3409136"/>
                <a:ext cx="105120" cy="36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0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7DA79DD1-70A4-EC8D-A99C-886C6206DB54}"/>
                  </a:ext>
                </a:extLst>
              </p14:cNvPr>
              <p14:cNvContentPartPr/>
              <p14:nvPr/>
            </p14:nvContentPartPr>
            <p14:xfrm>
              <a:off x="4546967" y="3443336"/>
              <a:ext cx="1936800" cy="11718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7DA79DD1-70A4-EC8D-A99C-886C6206DB54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4538327" y="3434336"/>
                <a:ext cx="1954440" cy="118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57" name="Group 256">
            <a:extLst>
              <a:ext uri="{FF2B5EF4-FFF2-40B4-BE49-F238E27FC236}">
                <a16:creationId xmlns:a16="http://schemas.microsoft.com/office/drawing/2014/main" id="{40894A10-68E5-77EB-5647-899188109E90}"/>
              </a:ext>
            </a:extLst>
          </p:cNvPr>
          <p:cNvGrpSpPr/>
          <p:nvPr/>
        </p:nvGrpSpPr>
        <p:grpSpPr>
          <a:xfrm>
            <a:off x="8171087" y="3015656"/>
            <a:ext cx="783720" cy="299160"/>
            <a:chOff x="8171087" y="3015656"/>
            <a:chExt cx="783720" cy="299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1F78828-E1D7-8BE4-1D31-E500010BED7D}"/>
                    </a:ext>
                  </a:extLst>
                </p14:cNvPr>
                <p14:cNvContentPartPr/>
                <p14:nvPr/>
              </p14:nvContentPartPr>
              <p14:xfrm>
                <a:off x="8171087" y="3047696"/>
                <a:ext cx="119520" cy="22176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1F78828-E1D7-8BE4-1D31-E500010BED7D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8162087" y="3038696"/>
                  <a:ext cx="13716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ED3ADDAB-BE19-1805-8A10-CFEC7A012274}"/>
                    </a:ext>
                  </a:extLst>
                </p14:cNvPr>
                <p14:cNvContentPartPr/>
                <p14:nvPr/>
              </p14:nvContentPartPr>
              <p14:xfrm>
                <a:off x="8339927" y="3247496"/>
                <a:ext cx="7560" cy="1656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ED3ADDAB-BE19-1805-8A10-CFEC7A012274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331287" y="3238496"/>
                  <a:ext cx="2520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E63FE177-7BF3-D8C4-6DDC-7F0482E4A28A}"/>
                    </a:ext>
                  </a:extLst>
                </p14:cNvPr>
                <p14:cNvContentPartPr/>
                <p14:nvPr/>
              </p14:nvContentPartPr>
              <p14:xfrm>
                <a:off x="8491127" y="3015656"/>
                <a:ext cx="126360" cy="21564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E63FE177-7BF3-D8C4-6DDC-7F0482E4A28A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8482127" y="3007016"/>
                  <a:ext cx="14400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2DBD2570-C7D0-9354-D01A-FA6254AB247A}"/>
                    </a:ext>
                  </a:extLst>
                </p14:cNvPr>
                <p14:cNvContentPartPr/>
                <p14:nvPr/>
              </p14:nvContentPartPr>
              <p14:xfrm>
                <a:off x="8657447" y="3040496"/>
                <a:ext cx="90000" cy="23580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2DBD2570-C7D0-9354-D01A-FA6254AB247A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8648447" y="3031496"/>
                  <a:ext cx="1076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A53CA4A2-5FA5-3B44-9450-8C17D57B13A5}"/>
                    </a:ext>
                  </a:extLst>
                </p14:cNvPr>
                <p14:cNvContentPartPr/>
                <p14:nvPr/>
              </p14:nvContentPartPr>
              <p14:xfrm>
                <a:off x="8902607" y="3030416"/>
                <a:ext cx="52200" cy="28440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A53CA4A2-5FA5-3B44-9450-8C17D57B13A5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8893967" y="3021416"/>
                  <a:ext cx="6984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DB13E433-D7B7-3469-67DF-A9E9260B0DAB}"/>
                    </a:ext>
                  </a:extLst>
                </p14:cNvPr>
                <p14:cNvContentPartPr/>
                <p14:nvPr/>
              </p14:nvContentPartPr>
              <p14:xfrm>
                <a:off x="8795687" y="3062816"/>
                <a:ext cx="114480" cy="10296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DB13E433-D7B7-3469-67DF-A9E9260B0DAB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8786687" y="3053816"/>
                  <a:ext cx="132120" cy="12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603EFE24-7D80-0A8B-E83A-BCD16B3A4F56}"/>
              </a:ext>
            </a:extLst>
          </p:cNvPr>
          <p:cNvGrpSpPr/>
          <p:nvPr/>
        </p:nvGrpSpPr>
        <p:grpSpPr>
          <a:xfrm>
            <a:off x="8054807" y="3766976"/>
            <a:ext cx="765000" cy="323640"/>
            <a:chOff x="8054807" y="3766976"/>
            <a:chExt cx="765000" cy="32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FF206A93-9A9C-F6EC-EDD2-B72DAB74BF31}"/>
                    </a:ext>
                  </a:extLst>
                </p14:cNvPr>
                <p14:cNvContentPartPr/>
                <p14:nvPr/>
              </p14:nvContentPartPr>
              <p14:xfrm>
                <a:off x="8054807" y="3766976"/>
                <a:ext cx="109080" cy="19296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FF206A93-9A9C-F6EC-EDD2-B72DAB74BF31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8045807" y="3757976"/>
                  <a:ext cx="12672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AEDDFE85-BF46-175E-355A-3EF82C90B49E}"/>
                    </a:ext>
                  </a:extLst>
                </p14:cNvPr>
                <p14:cNvContentPartPr/>
                <p14:nvPr/>
              </p14:nvContentPartPr>
              <p14:xfrm>
                <a:off x="8227967" y="3958496"/>
                <a:ext cx="29880" cy="277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AEDDFE85-BF46-175E-355A-3EF82C90B49E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219327" y="3949496"/>
                  <a:ext cx="4752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C80B0206-0372-237F-5EFE-AD6EBFFE0636}"/>
                    </a:ext>
                  </a:extLst>
                </p14:cNvPr>
                <p14:cNvContentPartPr/>
                <p14:nvPr/>
              </p14:nvContentPartPr>
              <p14:xfrm>
                <a:off x="8294927" y="3782816"/>
                <a:ext cx="168480" cy="24192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C80B0206-0372-237F-5EFE-AD6EBFFE0636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8286287" y="3774176"/>
                  <a:ext cx="18612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F91DCC60-2D5A-1D07-5C6B-1B1BADB7A57E}"/>
                    </a:ext>
                  </a:extLst>
                </p14:cNvPr>
                <p14:cNvContentPartPr/>
                <p14:nvPr/>
              </p14:nvContentPartPr>
              <p14:xfrm>
                <a:off x="8515247" y="3795056"/>
                <a:ext cx="114840" cy="23112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F91DCC60-2D5A-1D07-5C6B-1B1BADB7A57E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8506607" y="3786416"/>
                  <a:ext cx="13248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DBC340CB-5596-9096-E709-31C8F17DCE06}"/>
                    </a:ext>
                  </a:extLst>
                </p14:cNvPr>
                <p14:cNvContentPartPr/>
                <p14:nvPr/>
              </p14:nvContentPartPr>
              <p14:xfrm>
                <a:off x="8716847" y="3787136"/>
                <a:ext cx="102960" cy="30348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DBC340CB-5596-9096-E709-31C8F17DCE0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8708207" y="3778136"/>
                  <a:ext cx="120600" cy="321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92223EFE-3D6B-E154-1C04-9C294F111D81}"/>
              </a:ext>
            </a:extLst>
          </p:cNvPr>
          <p:cNvGrpSpPr/>
          <p:nvPr/>
        </p:nvGrpSpPr>
        <p:grpSpPr>
          <a:xfrm>
            <a:off x="7388807" y="397016"/>
            <a:ext cx="236160" cy="453240"/>
            <a:chOff x="7388807" y="397016"/>
            <a:chExt cx="236160" cy="45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6593E564-D98F-C2E0-9619-3CB291F4BAE6}"/>
                    </a:ext>
                  </a:extLst>
                </p14:cNvPr>
                <p14:cNvContentPartPr/>
                <p14:nvPr/>
              </p14:nvContentPartPr>
              <p14:xfrm>
                <a:off x="7388807" y="397016"/>
                <a:ext cx="49680" cy="4478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6593E564-D98F-C2E0-9619-3CB291F4BAE6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380167" y="388016"/>
                  <a:ext cx="6732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F4A9C2C5-80CF-08A1-C924-2042DC4EE15E}"/>
                    </a:ext>
                  </a:extLst>
                </p14:cNvPr>
                <p14:cNvContentPartPr/>
                <p14:nvPr/>
              </p14:nvContentPartPr>
              <p14:xfrm>
                <a:off x="7458287" y="457136"/>
                <a:ext cx="166680" cy="3931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F4A9C2C5-80CF-08A1-C924-2042DC4EE15E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449287" y="448136"/>
                  <a:ext cx="184320" cy="41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F297949B-9FDF-9F84-F3B4-9B83C9C971F1}"/>
              </a:ext>
            </a:extLst>
          </p:cNvPr>
          <p:cNvGrpSpPr/>
          <p:nvPr/>
        </p:nvGrpSpPr>
        <p:grpSpPr>
          <a:xfrm>
            <a:off x="7844927" y="614816"/>
            <a:ext cx="200160" cy="109800"/>
            <a:chOff x="7844927" y="614816"/>
            <a:chExt cx="200160" cy="109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AE71ECA4-E93D-263C-0946-C28C26990389}"/>
                    </a:ext>
                  </a:extLst>
                </p14:cNvPr>
                <p14:cNvContentPartPr/>
                <p14:nvPr/>
              </p14:nvContentPartPr>
              <p14:xfrm>
                <a:off x="7849967" y="614816"/>
                <a:ext cx="195120" cy="3852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AE71ECA4-E93D-263C-0946-C28C26990389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841327" y="605816"/>
                  <a:ext cx="2127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2C293260-BB46-AEA5-5FE5-0346257AFE79}"/>
                    </a:ext>
                  </a:extLst>
                </p14:cNvPr>
                <p14:cNvContentPartPr/>
                <p14:nvPr/>
              </p14:nvContentPartPr>
              <p14:xfrm>
                <a:off x="7844927" y="696536"/>
                <a:ext cx="154080" cy="2808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2C293260-BB46-AEA5-5FE5-0346257AFE7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835927" y="687536"/>
                  <a:ext cx="171720" cy="45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275" name="Ink 274">
                <a:extLst>
                  <a:ext uri="{FF2B5EF4-FFF2-40B4-BE49-F238E27FC236}">
                    <a16:creationId xmlns:a16="http://schemas.microsoft.com/office/drawing/2014/main" id="{9C143093-B339-4774-24B6-79DA6302F6AC}"/>
                  </a:ext>
                </a:extLst>
              </p14:cNvPr>
              <p14:cNvContentPartPr/>
              <p14:nvPr/>
            </p14:nvContentPartPr>
            <p14:xfrm>
              <a:off x="8330927" y="707336"/>
              <a:ext cx="835920" cy="41760"/>
            </p14:xfrm>
          </p:contentPart>
        </mc:Choice>
        <mc:Fallback xmlns="">
          <p:pic>
            <p:nvPicPr>
              <p:cNvPr id="275" name="Ink 274">
                <a:extLst>
                  <a:ext uri="{FF2B5EF4-FFF2-40B4-BE49-F238E27FC236}">
                    <a16:creationId xmlns:a16="http://schemas.microsoft.com/office/drawing/2014/main" id="{9C143093-B339-4774-24B6-79DA6302F6AC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8321927" y="698336"/>
                <a:ext cx="853560" cy="59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57" name="Group 356">
            <a:extLst>
              <a:ext uri="{FF2B5EF4-FFF2-40B4-BE49-F238E27FC236}">
                <a16:creationId xmlns:a16="http://schemas.microsoft.com/office/drawing/2014/main" id="{9ED6EF47-94A6-8ACD-A883-501EC63D36C5}"/>
              </a:ext>
            </a:extLst>
          </p:cNvPr>
          <p:cNvGrpSpPr/>
          <p:nvPr/>
        </p:nvGrpSpPr>
        <p:grpSpPr>
          <a:xfrm>
            <a:off x="8460167" y="273176"/>
            <a:ext cx="503280" cy="394200"/>
            <a:chOff x="8460167" y="273176"/>
            <a:chExt cx="503280" cy="39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352" name="Ink 351">
                  <a:extLst>
                    <a:ext uri="{FF2B5EF4-FFF2-40B4-BE49-F238E27FC236}">
                      <a16:creationId xmlns:a16="http://schemas.microsoft.com/office/drawing/2014/main" id="{7E946F77-C10D-F706-D364-07788F277B21}"/>
                    </a:ext>
                  </a:extLst>
                </p14:cNvPr>
                <p14:cNvContentPartPr/>
                <p14:nvPr/>
              </p14:nvContentPartPr>
              <p14:xfrm>
                <a:off x="8460167" y="289016"/>
                <a:ext cx="244080" cy="378360"/>
              </p14:xfrm>
            </p:contentPart>
          </mc:Choice>
          <mc:Fallback xmlns="">
            <p:pic>
              <p:nvPicPr>
                <p:cNvPr id="352" name="Ink 351">
                  <a:extLst>
                    <a:ext uri="{FF2B5EF4-FFF2-40B4-BE49-F238E27FC236}">
                      <a16:creationId xmlns:a16="http://schemas.microsoft.com/office/drawing/2014/main" id="{7E946F77-C10D-F706-D364-07788F277B21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451167" y="280016"/>
                  <a:ext cx="26172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36E0D91D-E653-0315-81C6-A9E8389F3E34}"/>
                    </a:ext>
                  </a:extLst>
                </p14:cNvPr>
                <p14:cNvContentPartPr/>
                <p14:nvPr/>
              </p14:nvContentPartPr>
              <p14:xfrm>
                <a:off x="8639087" y="362456"/>
                <a:ext cx="138600" cy="23436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36E0D91D-E653-0315-81C6-A9E8389F3E34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630447" y="353816"/>
                  <a:ext cx="1562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201569DE-98AC-4437-AB9C-CD6831867496}"/>
                    </a:ext>
                  </a:extLst>
                </p14:cNvPr>
                <p14:cNvContentPartPr/>
                <p14:nvPr/>
              </p14:nvContentPartPr>
              <p14:xfrm>
                <a:off x="8651687" y="407096"/>
                <a:ext cx="108360" cy="19332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201569DE-98AC-4437-AB9C-CD6831867496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642687" y="398096"/>
                  <a:ext cx="1260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355" name="Ink 354">
                  <a:extLst>
                    <a:ext uri="{FF2B5EF4-FFF2-40B4-BE49-F238E27FC236}">
                      <a16:creationId xmlns:a16="http://schemas.microsoft.com/office/drawing/2014/main" id="{F6837A6D-0CEA-C146-67AD-37212C8FDC77}"/>
                    </a:ext>
                  </a:extLst>
                </p14:cNvPr>
                <p14:cNvContentPartPr/>
                <p14:nvPr/>
              </p14:nvContentPartPr>
              <p14:xfrm>
                <a:off x="8809367" y="273176"/>
                <a:ext cx="154080" cy="354600"/>
              </p14:xfrm>
            </p:contentPart>
          </mc:Choice>
          <mc:Fallback xmlns="">
            <p:pic>
              <p:nvPicPr>
                <p:cNvPr id="355" name="Ink 354">
                  <a:extLst>
                    <a:ext uri="{FF2B5EF4-FFF2-40B4-BE49-F238E27FC236}">
                      <a16:creationId xmlns:a16="http://schemas.microsoft.com/office/drawing/2014/main" id="{F6837A6D-0CEA-C146-67AD-37212C8FDC7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800367" y="264536"/>
                  <a:ext cx="171720" cy="37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1C1C54DA-085C-0FB8-97F6-4B3B81CD3601}"/>
              </a:ext>
            </a:extLst>
          </p:cNvPr>
          <p:cNvGrpSpPr/>
          <p:nvPr/>
        </p:nvGrpSpPr>
        <p:grpSpPr>
          <a:xfrm>
            <a:off x="8593367" y="933056"/>
            <a:ext cx="262440" cy="282960"/>
            <a:chOff x="8593367" y="933056"/>
            <a:chExt cx="262440" cy="28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23E4E2E0-E46D-BBFA-6E43-BC5E20171CC3}"/>
                    </a:ext>
                  </a:extLst>
                </p14:cNvPr>
                <p14:cNvContentPartPr/>
                <p14:nvPr/>
              </p14:nvContentPartPr>
              <p14:xfrm>
                <a:off x="8730887" y="933056"/>
                <a:ext cx="1440" cy="504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23E4E2E0-E46D-BBFA-6E43-BC5E20171CC3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721887" y="924056"/>
                  <a:ext cx="1908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D6629833-DCB6-96CB-870E-1F04C582F3CA}"/>
                    </a:ext>
                  </a:extLst>
                </p14:cNvPr>
                <p14:cNvContentPartPr/>
                <p14:nvPr/>
              </p14:nvContentPartPr>
              <p14:xfrm>
                <a:off x="8593367" y="940616"/>
                <a:ext cx="115200" cy="26388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D6629833-DCB6-96CB-870E-1F04C582F3CA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8584727" y="931976"/>
                  <a:ext cx="13284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ED0A5D5F-8BFE-0F39-60E4-36D5F67875B4}"/>
                    </a:ext>
                  </a:extLst>
                </p14:cNvPr>
                <p14:cNvContentPartPr/>
                <p14:nvPr/>
              </p14:nvContentPartPr>
              <p14:xfrm>
                <a:off x="8716127" y="1020176"/>
                <a:ext cx="139680" cy="1900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ED0A5D5F-8BFE-0F39-60E4-36D5F67875B4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707487" y="1011536"/>
                  <a:ext cx="1573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8A3D9853-1A7A-631E-DC92-B4B3A796E994}"/>
                    </a:ext>
                  </a:extLst>
                </p14:cNvPr>
                <p14:cNvContentPartPr/>
                <p14:nvPr/>
              </p14:nvContentPartPr>
              <p14:xfrm>
                <a:off x="8721527" y="1067696"/>
                <a:ext cx="90000" cy="14832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8A3D9853-1A7A-631E-DC92-B4B3A796E994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712887" y="1059056"/>
                  <a:ext cx="107640" cy="165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40">
            <p14:nvContentPartPr>
              <p14:cNvPr id="413" name="Ink 412">
                <a:extLst>
                  <a:ext uri="{FF2B5EF4-FFF2-40B4-BE49-F238E27FC236}">
                    <a16:creationId xmlns:a16="http://schemas.microsoft.com/office/drawing/2014/main" id="{0373EF96-28DE-8F6B-F4EC-8CDC9BC59ADD}"/>
                  </a:ext>
                </a:extLst>
              </p14:cNvPr>
              <p14:cNvContentPartPr/>
              <p14:nvPr/>
            </p14:nvContentPartPr>
            <p14:xfrm>
              <a:off x="9095207" y="3011336"/>
              <a:ext cx="740160" cy="288360"/>
            </p14:xfrm>
          </p:contentPart>
        </mc:Choice>
        <mc:Fallback xmlns="">
          <p:pic>
            <p:nvPicPr>
              <p:cNvPr id="413" name="Ink 412">
                <a:extLst>
                  <a:ext uri="{FF2B5EF4-FFF2-40B4-BE49-F238E27FC236}">
                    <a16:creationId xmlns:a16="http://schemas.microsoft.com/office/drawing/2014/main" id="{0373EF96-28DE-8F6B-F4EC-8CDC9BC59ADD}"/>
                  </a:ext>
                </a:extLst>
              </p:cNvPr>
              <p:cNvPicPr/>
              <p:nvPr/>
            </p:nvPicPr>
            <p:blipFill>
              <a:blip r:embed="rId241"/>
              <a:stretch>
                <a:fillRect/>
              </a:stretch>
            </p:blipFill>
            <p:spPr>
              <a:xfrm>
                <a:off x="9086207" y="3002696"/>
                <a:ext cx="757800" cy="30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16" name="Group 415">
            <a:extLst>
              <a:ext uri="{FF2B5EF4-FFF2-40B4-BE49-F238E27FC236}">
                <a16:creationId xmlns:a16="http://schemas.microsoft.com/office/drawing/2014/main" id="{AAAB3378-CCB8-7A14-172E-B915512234DC}"/>
              </a:ext>
            </a:extLst>
          </p:cNvPr>
          <p:cNvGrpSpPr/>
          <p:nvPr/>
        </p:nvGrpSpPr>
        <p:grpSpPr>
          <a:xfrm>
            <a:off x="9019247" y="3804056"/>
            <a:ext cx="802440" cy="259920"/>
            <a:chOff x="9019247" y="3804056"/>
            <a:chExt cx="802440" cy="25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DE5F5575-EDA9-DA0C-453B-3EAE601D3107}"/>
                    </a:ext>
                  </a:extLst>
                </p14:cNvPr>
                <p14:cNvContentPartPr/>
                <p14:nvPr/>
              </p14:nvContentPartPr>
              <p14:xfrm>
                <a:off x="9019247" y="3804056"/>
                <a:ext cx="802440" cy="252360"/>
              </p14:xfrm>
            </p:contentPart>
          </mc:Choice>
          <mc:Fallback xmlns=""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DE5F5575-EDA9-DA0C-453B-3EAE601D3107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010607" y="3795416"/>
                  <a:ext cx="82008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9F63B245-C192-E9CA-8F60-50279865AB0D}"/>
                    </a:ext>
                  </a:extLst>
                </p14:cNvPr>
                <p14:cNvContentPartPr/>
                <p14:nvPr/>
              </p14:nvContentPartPr>
              <p14:xfrm>
                <a:off x="9458447" y="4016096"/>
                <a:ext cx="20160" cy="47880"/>
              </p14:xfrm>
            </p:contentPart>
          </mc:Choice>
          <mc:Fallback xmlns=""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9F63B245-C192-E9CA-8F60-50279865AB0D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449807" y="4007096"/>
                  <a:ext cx="378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0" name="Group 419">
            <a:extLst>
              <a:ext uri="{FF2B5EF4-FFF2-40B4-BE49-F238E27FC236}">
                <a16:creationId xmlns:a16="http://schemas.microsoft.com/office/drawing/2014/main" id="{968216A1-9EBA-A178-42C5-C0E73835D6C2}"/>
              </a:ext>
            </a:extLst>
          </p:cNvPr>
          <p:cNvGrpSpPr/>
          <p:nvPr/>
        </p:nvGrpSpPr>
        <p:grpSpPr>
          <a:xfrm>
            <a:off x="8109527" y="4991336"/>
            <a:ext cx="698040" cy="259560"/>
            <a:chOff x="8109527" y="4991336"/>
            <a:chExt cx="698040" cy="25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F47FAE29-F876-A1FD-2218-8AF67B289CD0}"/>
                    </a:ext>
                  </a:extLst>
                </p14:cNvPr>
                <p14:cNvContentPartPr/>
                <p14:nvPr/>
              </p14:nvContentPartPr>
              <p14:xfrm>
                <a:off x="8161367" y="5092136"/>
                <a:ext cx="205920" cy="3096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F47FAE29-F876-A1FD-2218-8AF67B289CD0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8152367" y="5083496"/>
                  <a:ext cx="22356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9280B452-2F09-5FE9-7722-FC859D577D83}"/>
                    </a:ext>
                  </a:extLst>
                </p14:cNvPr>
                <p14:cNvContentPartPr/>
                <p14:nvPr/>
              </p14:nvContentPartPr>
              <p14:xfrm>
                <a:off x="8109527" y="4991336"/>
                <a:ext cx="698040" cy="25956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9280B452-2F09-5FE9-7722-FC859D577D83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8100527" y="4982696"/>
                  <a:ext cx="715680" cy="277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0">
            <p14:nvContentPartPr>
              <p14:cNvPr id="419" name="Ink 418">
                <a:extLst>
                  <a:ext uri="{FF2B5EF4-FFF2-40B4-BE49-F238E27FC236}">
                    <a16:creationId xmlns:a16="http://schemas.microsoft.com/office/drawing/2014/main" id="{5755B7EE-C564-88C2-AF87-66DC6C980FF7}"/>
                  </a:ext>
                </a:extLst>
              </p14:cNvPr>
              <p14:cNvContentPartPr/>
              <p14:nvPr/>
            </p14:nvContentPartPr>
            <p14:xfrm>
              <a:off x="9030407" y="4994576"/>
              <a:ext cx="129600" cy="128160"/>
            </p14:xfrm>
          </p:contentPart>
        </mc:Choice>
        <mc:Fallback xmlns="">
          <p:pic>
            <p:nvPicPr>
              <p:cNvPr id="419" name="Ink 418">
                <a:extLst>
                  <a:ext uri="{FF2B5EF4-FFF2-40B4-BE49-F238E27FC236}">
                    <a16:creationId xmlns:a16="http://schemas.microsoft.com/office/drawing/2014/main" id="{5755B7EE-C564-88C2-AF87-66DC6C980FF7}"/>
                  </a:ext>
                </a:extLst>
              </p:cNvPr>
              <p:cNvPicPr/>
              <p:nvPr/>
            </p:nvPicPr>
            <p:blipFill>
              <a:blip r:embed="rId251"/>
              <a:stretch>
                <a:fillRect/>
              </a:stretch>
            </p:blipFill>
            <p:spPr>
              <a:xfrm>
                <a:off x="9021407" y="4985936"/>
                <a:ext cx="14724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433" name="Group 432">
            <a:extLst>
              <a:ext uri="{FF2B5EF4-FFF2-40B4-BE49-F238E27FC236}">
                <a16:creationId xmlns:a16="http://schemas.microsoft.com/office/drawing/2014/main" id="{B51C5820-33DC-8037-682A-7FCF6755AE21}"/>
              </a:ext>
            </a:extLst>
          </p:cNvPr>
          <p:cNvGrpSpPr/>
          <p:nvPr/>
        </p:nvGrpSpPr>
        <p:grpSpPr>
          <a:xfrm>
            <a:off x="9422807" y="4712696"/>
            <a:ext cx="2170800" cy="447120"/>
            <a:chOff x="9422807" y="4712696"/>
            <a:chExt cx="2170800" cy="44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421" name="Ink 420">
                  <a:extLst>
                    <a:ext uri="{FF2B5EF4-FFF2-40B4-BE49-F238E27FC236}">
                      <a16:creationId xmlns:a16="http://schemas.microsoft.com/office/drawing/2014/main" id="{70872FE1-2DD0-D4AB-0E2A-8570D64A2172}"/>
                    </a:ext>
                  </a:extLst>
                </p14:cNvPr>
                <p14:cNvContentPartPr/>
                <p14:nvPr/>
              </p14:nvContentPartPr>
              <p14:xfrm>
                <a:off x="9422807" y="4886936"/>
                <a:ext cx="175320" cy="213480"/>
              </p14:xfrm>
            </p:contentPart>
          </mc:Choice>
          <mc:Fallback xmlns="">
            <p:pic>
              <p:nvPicPr>
                <p:cNvPr id="421" name="Ink 420">
                  <a:extLst>
                    <a:ext uri="{FF2B5EF4-FFF2-40B4-BE49-F238E27FC236}">
                      <a16:creationId xmlns:a16="http://schemas.microsoft.com/office/drawing/2014/main" id="{70872FE1-2DD0-D4AB-0E2A-8570D64A217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413807" y="4877936"/>
                  <a:ext cx="19296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422" name="Ink 421">
                  <a:extLst>
                    <a:ext uri="{FF2B5EF4-FFF2-40B4-BE49-F238E27FC236}">
                      <a16:creationId xmlns:a16="http://schemas.microsoft.com/office/drawing/2014/main" id="{FF88F9EC-75A3-0D6E-0A33-4E1CC21BF57E}"/>
                    </a:ext>
                  </a:extLst>
                </p14:cNvPr>
                <p14:cNvContentPartPr/>
                <p14:nvPr/>
              </p14:nvContentPartPr>
              <p14:xfrm>
                <a:off x="9597407" y="4963616"/>
                <a:ext cx="122400" cy="164880"/>
              </p14:xfrm>
            </p:contentPart>
          </mc:Choice>
          <mc:Fallback xmlns="">
            <p:pic>
              <p:nvPicPr>
                <p:cNvPr id="422" name="Ink 421">
                  <a:extLst>
                    <a:ext uri="{FF2B5EF4-FFF2-40B4-BE49-F238E27FC236}">
                      <a16:creationId xmlns:a16="http://schemas.microsoft.com/office/drawing/2014/main" id="{FF88F9EC-75A3-0D6E-0A33-4E1CC21BF57E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9588407" y="4954976"/>
                  <a:ext cx="14004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3A3D1BF1-D372-EDC6-69E0-314E21FB058A}"/>
                    </a:ext>
                  </a:extLst>
                </p14:cNvPr>
                <p14:cNvContentPartPr/>
                <p14:nvPr/>
              </p14:nvContentPartPr>
              <p14:xfrm>
                <a:off x="9675167" y="4920776"/>
                <a:ext cx="147240" cy="153720"/>
              </p14:xfrm>
            </p:contentPart>
          </mc:Choice>
          <mc:Fallback xmlns=""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3A3D1BF1-D372-EDC6-69E0-314E21FB058A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666527" y="4912136"/>
                  <a:ext cx="1648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306DE9FF-927F-62B1-07CE-CA4063B2A96C}"/>
                    </a:ext>
                  </a:extLst>
                </p14:cNvPr>
                <p14:cNvContentPartPr/>
                <p14:nvPr/>
              </p14:nvContentPartPr>
              <p14:xfrm>
                <a:off x="9867047" y="4895936"/>
                <a:ext cx="122760" cy="229680"/>
              </p14:xfrm>
            </p:contentPart>
          </mc:Choice>
          <mc:Fallback xmlns=""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306DE9FF-927F-62B1-07CE-CA4063B2A96C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858047" y="4887296"/>
                  <a:ext cx="14040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022593C1-E6CB-F647-5B9E-3F07668418D3}"/>
                    </a:ext>
                  </a:extLst>
                </p14:cNvPr>
                <p14:cNvContentPartPr/>
                <p14:nvPr/>
              </p14:nvContentPartPr>
              <p14:xfrm>
                <a:off x="10072607" y="4914656"/>
                <a:ext cx="187200" cy="206280"/>
              </p14:xfrm>
            </p:contentPart>
          </mc:Choice>
          <mc:Fallback xmlns=""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022593C1-E6CB-F647-5B9E-3F07668418D3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063967" y="4906016"/>
                  <a:ext cx="20484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426" name="Ink 425">
                  <a:extLst>
                    <a:ext uri="{FF2B5EF4-FFF2-40B4-BE49-F238E27FC236}">
                      <a16:creationId xmlns:a16="http://schemas.microsoft.com/office/drawing/2014/main" id="{CCE0D992-4689-8EF0-24B4-1C3563FBF6DA}"/>
                    </a:ext>
                  </a:extLst>
                </p14:cNvPr>
                <p14:cNvContentPartPr/>
                <p14:nvPr/>
              </p14:nvContentPartPr>
              <p14:xfrm>
                <a:off x="10092047" y="5000696"/>
                <a:ext cx="124560" cy="38520"/>
              </p14:xfrm>
            </p:contentPart>
          </mc:Choice>
          <mc:Fallback xmlns="">
            <p:pic>
              <p:nvPicPr>
                <p:cNvPr id="426" name="Ink 425">
                  <a:extLst>
                    <a:ext uri="{FF2B5EF4-FFF2-40B4-BE49-F238E27FC236}">
                      <a16:creationId xmlns:a16="http://schemas.microsoft.com/office/drawing/2014/main" id="{CCE0D992-4689-8EF0-24B4-1C3563FBF6DA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083047" y="4992056"/>
                  <a:ext cx="14220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1F521C03-1C10-9115-BFF9-5E9A0268D26A}"/>
                    </a:ext>
                  </a:extLst>
                </p14:cNvPr>
                <p14:cNvContentPartPr/>
                <p14:nvPr/>
              </p14:nvContentPartPr>
              <p14:xfrm>
                <a:off x="10296527" y="4911776"/>
                <a:ext cx="157680" cy="227160"/>
              </p14:xfrm>
            </p:contentPart>
          </mc:Choice>
          <mc:Fallback xmlns=""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1F521C03-1C10-9115-BFF9-5E9A0268D26A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287887" y="4902776"/>
                  <a:ext cx="17532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4BEFC45D-750B-0297-3010-A231BDE7BD97}"/>
                    </a:ext>
                  </a:extLst>
                </p14:cNvPr>
                <p14:cNvContentPartPr/>
                <p14:nvPr/>
              </p14:nvContentPartPr>
              <p14:xfrm>
                <a:off x="10538807" y="4929776"/>
                <a:ext cx="522360" cy="226440"/>
              </p14:xfrm>
            </p:contentPart>
          </mc:Choice>
          <mc:Fallback xmlns=""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4BEFC45D-750B-0297-3010-A231BDE7BD9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530167" y="4920776"/>
                  <a:ext cx="54000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B7189E24-2111-29F0-1204-520C5188457B}"/>
                    </a:ext>
                  </a:extLst>
                </p14:cNvPr>
                <p14:cNvContentPartPr/>
                <p14:nvPr/>
              </p14:nvContentPartPr>
              <p14:xfrm>
                <a:off x="11176367" y="4888736"/>
                <a:ext cx="145800" cy="271080"/>
              </p14:xfrm>
            </p:contentPart>
          </mc:Choice>
          <mc:Fallback xmlns=""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B7189E24-2111-29F0-1204-520C5188457B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1167367" y="4879736"/>
                  <a:ext cx="16344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20069A7F-E81C-DDEE-A171-C88060351CBB}"/>
                    </a:ext>
                  </a:extLst>
                </p14:cNvPr>
                <p14:cNvContentPartPr/>
                <p14:nvPr/>
              </p14:nvContentPartPr>
              <p14:xfrm>
                <a:off x="11319287" y="4871096"/>
                <a:ext cx="81000" cy="7560"/>
              </p14:xfrm>
            </p:contentPart>
          </mc:Choice>
          <mc:Fallback xmlns=""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20069A7F-E81C-DDEE-A171-C88060351CBB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1310647" y="4862096"/>
                  <a:ext cx="986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432" name="Ink 431">
                  <a:extLst>
                    <a:ext uri="{FF2B5EF4-FFF2-40B4-BE49-F238E27FC236}">
                      <a16:creationId xmlns:a16="http://schemas.microsoft.com/office/drawing/2014/main" id="{D84112AE-E4F3-5ED3-5EA3-46B2891D3636}"/>
                    </a:ext>
                  </a:extLst>
                </p14:cNvPr>
                <p14:cNvContentPartPr/>
                <p14:nvPr/>
              </p14:nvContentPartPr>
              <p14:xfrm>
                <a:off x="11446007" y="4712696"/>
                <a:ext cx="147600" cy="232560"/>
              </p14:xfrm>
            </p:contentPart>
          </mc:Choice>
          <mc:Fallback xmlns="">
            <p:pic>
              <p:nvPicPr>
                <p:cNvPr id="432" name="Ink 431">
                  <a:extLst>
                    <a:ext uri="{FF2B5EF4-FFF2-40B4-BE49-F238E27FC236}">
                      <a16:creationId xmlns:a16="http://schemas.microsoft.com/office/drawing/2014/main" id="{D84112AE-E4F3-5ED3-5EA3-46B2891D363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1437367" y="4704056"/>
                  <a:ext cx="165240" cy="25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4">
            <p14:nvContentPartPr>
              <p14:cNvPr id="143" name="Ink 142">
                <a:extLst>
                  <a:ext uri="{FF2B5EF4-FFF2-40B4-BE49-F238E27FC236}">
                    <a16:creationId xmlns:a16="http://schemas.microsoft.com/office/drawing/2014/main" id="{2C8433B8-916E-14D1-A693-38A2B1993410}"/>
                  </a:ext>
                </a:extLst>
              </p14:cNvPr>
              <p14:cNvContentPartPr/>
              <p14:nvPr/>
            </p14:nvContentPartPr>
            <p14:xfrm>
              <a:off x="677687" y="4027256"/>
              <a:ext cx="85320" cy="319680"/>
            </p14:xfrm>
          </p:contentPart>
        </mc:Choice>
        <mc:Fallback xmlns="">
          <p:pic>
            <p:nvPicPr>
              <p:cNvPr id="143" name="Ink 142">
                <a:extLst>
                  <a:ext uri="{FF2B5EF4-FFF2-40B4-BE49-F238E27FC236}">
                    <a16:creationId xmlns:a16="http://schemas.microsoft.com/office/drawing/2014/main" id="{2C8433B8-916E-14D1-A693-38A2B1993410}"/>
                  </a:ext>
                </a:extLst>
              </p:cNvPr>
              <p:cNvPicPr/>
              <p:nvPr/>
            </p:nvPicPr>
            <p:blipFill>
              <a:blip r:embed="rId275"/>
              <a:stretch>
                <a:fillRect/>
              </a:stretch>
            </p:blipFill>
            <p:spPr>
              <a:xfrm>
                <a:off x="668687" y="4018256"/>
                <a:ext cx="10296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6">
            <p14:nvContentPartPr>
              <p14:cNvPr id="141" name="Ink 140">
                <a:extLst>
                  <a:ext uri="{FF2B5EF4-FFF2-40B4-BE49-F238E27FC236}">
                    <a16:creationId xmlns:a16="http://schemas.microsoft.com/office/drawing/2014/main" id="{556D85FE-B2DF-4796-9946-8B01AED477D3}"/>
                  </a:ext>
                </a:extLst>
              </p14:cNvPr>
              <p14:cNvContentPartPr/>
              <p14:nvPr/>
            </p14:nvContentPartPr>
            <p14:xfrm>
              <a:off x="1769207" y="3406976"/>
              <a:ext cx="117000" cy="75240"/>
            </p14:xfrm>
          </p:contentPart>
        </mc:Choice>
        <mc:Fallback xmlns="">
          <p:pic>
            <p:nvPicPr>
              <p:cNvPr id="141" name="Ink 140">
                <a:extLst>
                  <a:ext uri="{FF2B5EF4-FFF2-40B4-BE49-F238E27FC236}">
                    <a16:creationId xmlns:a16="http://schemas.microsoft.com/office/drawing/2014/main" id="{556D85FE-B2DF-4796-9946-8B01AED477D3}"/>
                  </a:ext>
                </a:extLst>
              </p:cNvPr>
              <p:cNvPicPr/>
              <p:nvPr/>
            </p:nvPicPr>
            <p:blipFill>
              <a:blip r:embed="rId277"/>
              <a:stretch>
                <a:fillRect/>
              </a:stretch>
            </p:blipFill>
            <p:spPr>
              <a:xfrm>
                <a:off x="1760567" y="3397976"/>
                <a:ext cx="134640" cy="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8">
            <p14:nvContentPartPr>
              <p14:cNvPr id="142" name="Ink 141">
                <a:extLst>
                  <a:ext uri="{FF2B5EF4-FFF2-40B4-BE49-F238E27FC236}">
                    <a16:creationId xmlns:a16="http://schemas.microsoft.com/office/drawing/2014/main" id="{28226D4C-6722-0C88-9D4A-F069CA49940A}"/>
                  </a:ext>
                </a:extLst>
              </p14:cNvPr>
              <p14:cNvContentPartPr/>
              <p14:nvPr/>
            </p14:nvContentPartPr>
            <p14:xfrm>
              <a:off x="1776767" y="3497336"/>
              <a:ext cx="84600" cy="33120"/>
            </p14:xfrm>
          </p:contentPart>
        </mc:Choice>
        <mc:Fallback xmlns="">
          <p:pic>
            <p:nvPicPr>
              <p:cNvPr id="142" name="Ink 141">
                <a:extLst>
                  <a:ext uri="{FF2B5EF4-FFF2-40B4-BE49-F238E27FC236}">
                    <a16:creationId xmlns:a16="http://schemas.microsoft.com/office/drawing/2014/main" id="{28226D4C-6722-0C88-9D4A-F069CA49940A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1768127" y="3488336"/>
                <a:ext cx="10224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0">
            <p14:nvContentPartPr>
              <p14:cNvPr id="154" name="Ink 153">
                <a:extLst>
                  <a:ext uri="{FF2B5EF4-FFF2-40B4-BE49-F238E27FC236}">
                    <a16:creationId xmlns:a16="http://schemas.microsoft.com/office/drawing/2014/main" id="{F2E0A61A-CA2A-673E-2722-BE9338B3F852}"/>
                  </a:ext>
                </a:extLst>
              </p14:cNvPr>
              <p14:cNvContentPartPr/>
              <p14:nvPr/>
            </p14:nvContentPartPr>
            <p14:xfrm>
              <a:off x="2022647" y="3331376"/>
              <a:ext cx="137880" cy="227160"/>
            </p14:xfrm>
          </p:contentPart>
        </mc:Choice>
        <mc:Fallback xmlns="">
          <p:pic>
            <p:nvPicPr>
              <p:cNvPr id="154" name="Ink 153">
                <a:extLst>
                  <a:ext uri="{FF2B5EF4-FFF2-40B4-BE49-F238E27FC236}">
                    <a16:creationId xmlns:a16="http://schemas.microsoft.com/office/drawing/2014/main" id="{F2E0A61A-CA2A-673E-2722-BE9338B3F852}"/>
                  </a:ext>
                </a:extLst>
              </p:cNvPr>
              <p:cNvPicPr/>
              <p:nvPr/>
            </p:nvPicPr>
            <p:blipFill>
              <a:blip r:embed="rId281"/>
              <a:stretch>
                <a:fillRect/>
              </a:stretch>
            </p:blipFill>
            <p:spPr>
              <a:xfrm>
                <a:off x="2013647" y="3322736"/>
                <a:ext cx="15552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2">
            <p14:nvContentPartPr>
              <p14:cNvPr id="155" name="Ink 154">
                <a:extLst>
                  <a:ext uri="{FF2B5EF4-FFF2-40B4-BE49-F238E27FC236}">
                    <a16:creationId xmlns:a16="http://schemas.microsoft.com/office/drawing/2014/main" id="{9DE94F8A-3D43-17F0-5B7F-824A4236D43B}"/>
                  </a:ext>
                </a:extLst>
              </p14:cNvPr>
              <p14:cNvContentPartPr/>
              <p14:nvPr/>
            </p14:nvContentPartPr>
            <p14:xfrm>
              <a:off x="2211287" y="3530456"/>
              <a:ext cx="22680" cy="14400"/>
            </p14:xfrm>
          </p:contentPart>
        </mc:Choice>
        <mc:Fallback xmlns="">
          <p:pic>
            <p:nvPicPr>
              <p:cNvPr id="155" name="Ink 154">
                <a:extLst>
                  <a:ext uri="{FF2B5EF4-FFF2-40B4-BE49-F238E27FC236}">
                    <a16:creationId xmlns:a16="http://schemas.microsoft.com/office/drawing/2014/main" id="{9DE94F8A-3D43-17F0-5B7F-824A4236D43B}"/>
                  </a:ext>
                </a:extLst>
              </p:cNvPr>
              <p:cNvPicPr/>
              <p:nvPr/>
            </p:nvPicPr>
            <p:blipFill>
              <a:blip r:embed="rId283"/>
              <a:stretch>
                <a:fillRect/>
              </a:stretch>
            </p:blipFill>
            <p:spPr>
              <a:xfrm>
                <a:off x="2202287" y="3521816"/>
                <a:ext cx="4032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4">
            <p14:nvContentPartPr>
              <p14:cNvPr id="156" name="Ink 155">
                <a:extLst>
                  <a:ext uri="{FF2B5EF4-FFF2-40B4-BE49-F238E27FC236}">
                    <a16:creationId xmlns:a16="http://schemas.microsoft.com/office/drawing/2014/main" id="{08BF598B-96F3-17D3-6DBA-A98B7D094680}"/>
                  </a:ext>
                </a:extLst>
              </p14:cNvPr>
              <p14:cNvContentPartPr/>
              <p14:nvPr/>
            </p14:nvContentPartPr>
            <p14:xfrm>
              <a:off x="2302007" y="3325616"/>
              <a:ext cx="150480" cy="257760"/>
            </p14:xfrm>
          </p:contentPart>
        </mc:Choice>
        <mc:Fallback xmlns="">
          <p:pic>
            <p:nvPicPr>
              <p:cNvPr id="156" name="Ink 155">
                <a:extLst>
                  <a:ext uri="{FF2B5EF4-FFF2-40B4-BE49-F238E27FC236}">
                    <a16:creationId xmlns:a16="http://schemas.microsoft.com/office/drawing/2014/main" id="{08BF598B-96F3-17D3-6DBA-A98B7D094680}"/>
                  </a:ext>
                </a:extLst>
              </p:cNvPr>
              <p:cNvPicPr/>
              <p:nvPr/>
            </p:nvPicPr>
            <p:blipFill>
              <a:blip r:embed="rId285"/>
              <a:stretch>
                <a:fillRect/>
              </a:stretch>
            </p:blipFill>
            <p:spPr>
              <a:xfrm>
                <a:off x="2293007" y="3316976"/>
                <a:ext cx="16812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6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84926CE4-7D49-CFC8-7C37-40B797ABEFCB}"/>
                  </a:ext>
                </a:extLst>
              </p14:cNvPr>
              <p14:cNvContentPartPr/>
              <p14:nvPr/>
            </p14:nvContentPartPr>
            <p14:xfrm>
              <a:off x="2575607" y="3540176"/>
              <a:ext cx="33840" cy="6840"/>
            </p14:xfrm>
          </p:contentPart>
        </mc:Choice>
        <mc:Fallback xmlns=""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84926CE4-7D49-CFC8-7C37-40B797ABEFCB}"/>
                  </a:ext>
                </a:extLst>
              </p:cNvPr>
              <p:cNvPicPr/>
              <p:nvPr/>
            </p:nvPicPr>
            <p:blipFill>
              <a:blip r:embed="rId287"/>
              <a:stretch>
                <a:fillRect/>
              </a:stretch>
            </p:blipFill>
            <p:spPr>
              <a:xfrm>
                <a:off x="2566607" y="3531536"/>
                <a:ext cx="5148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8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09BC5C1A-9289-3B85-FDE2-C093441930AC}"/>
                  </a:ext>
                </a:extLst>
              </p14:cNvPr>
              <p14:cNvContentPartPr/>
              <p14:nvPr/>
            </p14:nvContentPartPr>
            <p14:xfrm>
              <a:off x="2574887" y="3419936"/>
              <a:ext cx="147960" cy="163080"/>
            </p14:xfrm>
          </p:contentPart>
        </mc:Choice>
        <mc:Fallback xmlns=""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09BC5C1A-9289-3B85-FDE2-C093441930AC}"/>
                  </a:ext>
                </a:extLst>
              </p:cNvPr>
              <p:cNvPicPr/>
              <p:nvPr/>
            </p:nvPicPr>
            <p:blipFill>
              <a:blip r:embed="rId289"/>
              <a:stretch>
                <a:fillRect/>
              </a:stretch>
            </p:blipFill>
            <p:spPr>
              <a:xfrm>
                <a:off x="2566247" y="3411296"/>
                <a:ext cx="165600" cy="18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0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64D979A2-8A5B-EC85-14A2-D0DE255638E8}"/>
                  </a:ext>
                </a:extLst>
              </p14:cNvPr>
              <p14:cNvContentPartPr/>
              <p14:nvPr/>
            </p14:nvContentPartPr>
            <p14:xfrm>
              <a:off x="2558687" y="3455216"/>
              <a:ext cx="130680" cy="139680"/>
            </p14:xfrm>
          </p:contentPart>
        </mc:Choice>
        <mc:Fallback xmlns=""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64D979A2-8A5B-EC85-14A2-D0DE255638E8}"/>
                  </a:ext>
                </a:extLst>
              </p:cNvPr>
              <p:cNvPicPr/>
              <p:nvPr/>
            </p:nvPicPr>
            <p:blipFill>
              <a:blip r:embed="rId291"/>
              <a:stretch>
                <a:fillRect/>
              </a:stretch>
            </p:blipFill>
            <p:spPr>
              <a:xfrm>
                <a:off x="2550047" y="3446216"/>
                <a:ext cx="148320" cy="15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B11EE22B-400F-2B7B-358C-0031B4074C0A}"/>
                  </a:ext>
                </a:extLst>
              </p14:cNvPr>
              <p14:cNvContentPartPr/>
              <p14:nvPr/>
            </p14:nvContentPartPr>
            <p14:xfrm>
              <a:off x="2863967" y="3317696"/>
              <a:ext cx="83520" cy="275400"/>
            </p14:xfrm>
          </p:contentPart>
        </mc:Choice>
        <mc:Fallback xmlns=""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B11EE22B-400F-2B7B-358C-0031B4074C0A}"/>
                  </a:ext>
                </a:extLst>
              </p:cNvPr>
              <p:cNvPicPr/>
              <p:nvPr/>
            </p:nvPicPr>
            <p:blipFill>
              <a:blip r:embed="rId293"/>
              <a:stretch>
                <a:fillRect/>
              </a:stretch>
            </p:blipFill>
            <p:spPr>
              <a:xfrm>
                <a:off x="2854967" y="3308696"/>
                <a:ext cx="101160" cy="29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4">
            <p14:nvContentPartPr>
              <p14:cNvPr id="168" name="Ink 167">
                <a:extLst>
                  <a:ext uri="{FF2B5EF4-FFF2-40B4-BE49-F238E27FC236}">
                    <a16:creationId xmlns:a16="http://schemas.microsoft.com/office/drawing/2014/main" id="{2D3F5FC2-6B36-46DC-A944-CC47729EB1C7}"/>
                  </a:ext>
                </a:extLst>
              </p14:cNvPr>
              <p14:cNvContentPartPr/>
              <p14:nvPr/>
            </p14:nvContentPartPr>
            <p14:xfrm>
              <a:off x="3025607" y="3545216"/>
              <a:ext cx="11160" cy="6840"/>
            </p14:xfrm>
          </p:contentPart>
        </mc:Choice>
        <mc:Fallback xmlns="">
          <p:pic>
            <p:nvPicPr>
              <p:cNvPr id="168" name="Ink 167">
                <a:extLst>
                  <a:ext uri="{FF2B5EF4-FFF2-40B4-BE49-F238E27FC236}">
                    <a16:creationId xmlns:a16="http://schemas.microsoft.com/office/drawing/2014/main" id="{2D3F5FC2-6B36-46DC-A944-CC47729EB1C7}"/>
                  </a:ext>
                </a:extLst>
              </p:cNvPr>
              <p:cNvPicPr/>
              <p:nvPr/>
            </p:nvPicPr>
            <p:blipFill>
              <a:blip r:embed="rId295"/>
              <a:stretch>
                <a:fillRect/>
              </a:stretch>
            </p:blipFill>
            <p:spPr>
              <a:xfrm>
                <a:off x="3016607" y="3536576"/>
                <a:ext cx="288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6">
            <p14:nvContentPartPr>
              <p14:cNvPr id="169" name="Ink 168">
                <a:extLst>
                  <a:ext uri="{FF2B5EF4-FFF2-40B4-BE49-F238E27FC236}">
                    <a16:creationId xmlns:a16="http://schemas.microsoft.com/office/drawing/2014/main" id="{1DFCB858-7355-DA08-F67C-C41901C1837D}"/>
                  </a:ext>
                </a:extLst>
              </p14:cNvPr>
              <p14:cNvContentPartPr/>
              <p14:nvPr/>
            </p14:nvContentPartPr>
            <p14:xfrm>
              <a:off x="3109127" y="3363056"/>
              <a:ext cx="37800" cy="31680"/>
            </p14:xfrm>
          </p:contentPart>
        </mc:Choice>
        <mc:Fallback xmlns="">
          <p:pic>
            <p:nvPicPr>
              <p:cNvPr id="169" name="Ink 168">
                <a:extLst>
                  <a:ext uri="{FF2B5EF4-FFF2-40B4-BE49-F238E27FC236}">
                    <a16:creationId xmlns:a16="http://schemas.microsoft.com/office/drawing/2014/main" id="{1DFCB858-7355-DA08-F67C-C41901C1837D}"/>
                  </a:ext>
                </a:extLst>
              </p:cNvPr>
              <p:cNvPicPr/>
              <p:nvPr/>
            </p:nvPicPr>
            <p:blipFill>
              <a:blip r:embed="rId297"/>
              <a:stretch>
                <a:fillRect/>
              </a:stretch>
            </p:blipFill>
            <p:spPr>
              <a:xfrm>
                <a:off x="3100487" y="3354056"/>
                <a:ext cx="5544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8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F01476D4-4689-ADE2-482A-90FFBDC4CC93}"/>
                  </a:ext>
                </a:extLst>
              </p14:cNvPr>
              <p14:cNvContentPartPr/>
              <p14:nvPr/>
            </p14:nvContentPartPr>
            <p14:xfrm>
              <a:off x="3051167" y="3305456"/>
              <a:ext cx="149400" cy="260280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F01476D4-4689-ADE2-482A-90FFBDC4CC93}"/>
                  </a:ext>
                </a:extLst>
              </p:cNvPr>
              <p:cNvPicPr/>
              <p:nvPr/>
            </p:nvPicPr>
            <p:blipFill>
              <a:blip r:embed="rId299"/>
              <a:stretch>
                <a:fillRect/>
              </a:stretch>
            </p:blipFill>
            <p:spPr>
              <a:xfrm>
                <a:off x="3042167" y="3296456"/>
                <a:ext cx="16704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99C958C3-51F6-12C9-8EE5-85CA8F0FCF24}"/>
                  </a:ext>
                </a:extLst>
              </p14:cNvPr>
              <p14:cNvContentPartPr/>
              <p14:nvPr/>
            </p14:nvContentPartPr>
            <p14:xfrm>
              <a:off x="3396407" y="3327776"/>
              <a:ext cx="608400" cy="231120"/>
            </p14:xfrm>
          </p:contentPart>
        </mc:Choice>
        <mc:Fallback xmlns=""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99C958C3-51F6-12C9-8EE5-85CA8F0FCF24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3387407" y="3318776"/>
                <a:ext cx="626040" cy="2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2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54CB1F7C-4B62-1168-C48F-8C924466772A}"/>
                  </a:ext>
                </a:extLst>
              </p14:cNvPr>
              <p14:cNvContentPartPr/>
              <p14:nvPr/>
            </p14:nvContentPartPr>
            <p14:xfrm>
              <a:off x="2054327" y="4016096"/>
              <a:ext cx="156600" cy="18468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54CB1F7C-4B62-1168-C48F-8C924466772A}"/>
                  </a:ext>
                </a:extLst>
              </p:cNvPr>
              <p:cNvPicPr/>
              <p:nvPr/>
            </p:nvPicPr>
            <p:blipFill>
              <a:blip r:embed="rId303"/>
              <a:stretch>
                <a:fillRect/>
              </a:stretch>
            </p:blipFill>
            <p:spPr>
              <a:xfrm>
                <a:off x="2045327" y="4007096"/>
                <a:ext cx="174240" cy="20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4">
            <p14:nvContentPartPr>
              <p14:cNvPr id="158" name="Ink 157">
                <a:extLst>
                  <a:ext uri="{FF2B5EF4-FFF2-40B4-BE49-F238E27FC236}">
                    <a16:creationId xmlns:a16="http://schemas.microsoft.com/office/drawing/2014/main" id="{2981646E-7BD0-ED0A-E81D-143496B0211D}"/>
                  </a:ext>
                </a:extLst>
              </p14:cNvPr>
              <p14:cNvContentPartPr/>
              <p14:nvPr/>
            </p14:nvContentPartPr>
            <p14:xfrm>
              <a:off x="2281487" y="4180256"/>
              <a:ext cx="19080" cy="3960"/>
            </p14:xfrm>
          </p:contentPart>
        </mc:Choice>
        <mc:Fallback xmlns="">
          <p:pic>
            <p:nvPicPr>
              <p:cNvPr id="158" name="Ink 157">
                <a:extLst>
                  <a:ext uri="{FF2B5EF4-FFF2-40B4-BE49-F238E27FC236}">
                    <a16:creationId xmlns:a16="http://schemas.microsoft.com/office/drawing/2014/main" id="{2981646E-7BD0-ED0A-E81D-143496B0211D}"/>
                  </a:ext>
                </a:extLst>
              </p:cNvPr>
              <p:cNvPicPr/>
              <p:nvPr/>
            </p:nvPicPr>
            <p:blipFill>
              <a:blip r:embed="rId305"/>
              <a:stretch>
                <a:fillRect/>
              </a:stretch>
            </p:blipFill>
            <p:spPr>
              <a:xfrm>
                <a:off x="2272847" y="4171616"/>
                <a:ext cx="36720" cy="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6">
            <p14:nvContentPartPr>
              <p14:cNvPr id="159" name="Ink 158">
                <a:extLst>
                  <a:ext uri="{FF2B5EF4-FFF2-40B4-BE49-F238E27FC236}">
                    <a16:creationId xmlns:a16="http://schemas.microsoft.com/office/drawing/2014/main" id="{734982AE-FFDD-7A2D-7DCE-CD74D73C00A7}"/>
                  </a:ext>
                </a:extLst>
              </p14:cNvPr>
              <p14:cNvContentPartPr/>
              <p14:nvPr/>
            </p14:nvContentPartPr>
            <p14:xfrm>
              <a:off x="2397767" y="3975416"/>
              <a:ext cx="136080" cy="256320"/>
            </p14:xfrm>
          </p:contentPart>
        </mc:Choice>
        <mc:Fallback xmlns="">
          <p:pic>
            <p:nvPicPr>
              <p:cNvPr id="159" name="Ink 158">
                <a:extLst>
                  <a:ext uri="{FF2B5EF4-FFF2-40B4-BE49-F238E27FC236}">
                    <a16:creationId xmlns:a16="http://schemas.microsoft.com/office/drawing/2014/main" id="{734982AE-FFDD-7A2D-7DCE-CD74D73C00A7}"/>
                  </a:ext>
                </a:extLst>
              </p:cNvPr>
              <p:cNvPicPr/>
              <p:nvPr/>
            </p:nvPicPr>
            <p:blipFill>
              <a:blip r:embed="rId307"/>
              <a:stretch>
                <a:fillRect/>
              </a:stretch>
            </p:blipFill>
            <p:spPr>
              <a:xfrm>
                <a:off x="2388767" y="3966776"/>
                <a:ext cx="153720" cy="27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8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96E894A6-7034-CCB9-B523-36BC1DE6820B}"/>
                  </a:ext>
                </a:extLst>
              </p14:cNvPr>
              <p14:cNvContentPartPr/>
              <p14:nvPr/>
            </p14:nvContentPartPr>
            <p14:xfrm>
              <a:off x="2659487" y="4124456"/>
              <a:ext cx="119520" cy="129960"/>
            </p14:xfrm>
          </p:contentPart>
        </mc:Choice>
        <mc:Fallback xmlns=""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96E894A6-7034-CCB9-B523-36BC1DE6820B}"/>
                  </a:ext>
                </a:extLst>
              </p:cNvPr>
              <p:cNvPicPr/>
              <p:nvPr/>
            </p:nvPicPr>
            <p:blipFill>
              <a:blip r:embed="rId309"/>
              <a:stretch>
                <a:fillRect/>
              </a:stretch>
            </p:blipFill>
            <p:spPr>
              <a:xfrm>
                <a:off x="2650847" y="4115816"/>
                <a:ext cx="13716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0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C6771C4B-75B4-6B8F-68B7-7FDE4351A8F6}"/>
                  </a:ext>
                </a:extLst>
              </p14:cNvPr>
              <p14:cNvContentPartPr/>
              <p14:nvPr/>
            </p14:nvContentPartPr>
            <p14:xfrm>
              <a:off x="2656607" y="4099256"/>
              <a:ext cx="68760" cy="155520"/>
            </p14:xfrm>
          </p:contentPart>
        </mc:Choice>
        <mc:Fallback xmlns=""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C6771C4B-75B4-6B8F-68B7-7FDE4351A8F6}"/>
                  </a:ext>
                </a:extLst>
              </p:cNvPr>
              <p:cNvPicPr/>
              <p:nvPr/>
            </p:nvPicPr>
            <p:blipFill>
              <a:blip r:embed="rId311"/>
              <a:stretch>
                <a:fillRect/>
              </a:stretch>
            </p:blipFill>
            <p:spPr>
              <a:xfrm>
                <a:off x="2647607" y="4090256"/>
                <a:ext cx="86400" cy="1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2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F73D177F-17F8-0EF7-94A6-D084E1B3EFF5}"/>
                  </a:ext>
                </a:extLst>
              </p14:cNvPr>
              <p14:cNvContentPartPr/>
              <p14:nvPr/>
            </p14:nvContentPartPr>
            <p14:xfrm>
              <a:off x="2887007" y="3934016"/>
              <a:ext cx="80640" cy="291240"/>
            </p14:xfrm>
          </p:contentPart>
        </mc:Choice>
        <mc:Fallback xmlns=""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F73D177F-17F8-0EF7-94A6-D084E1B3EFF5}"/>
                  </a:ext>
                </a:extLst>
              </p:cNvPr>
              <p:cNvPicPr/>
              <p:nvPr/>
            </p:nvPicPr>
            <p:blipFill>
              <a:blip r:embed="rId313"/>
              <a:stretch>
                <a:fillRect/>
              </a:stretch>
            </p:blipFill>
            <p:spPr>
              <a:xfrm>
                <a:off x="2878367" y="3925376"/>
                <a:ext cx="98280" cy="30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4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8FD39CFF-409B-C30F-6149-0854355DC389}"/>
                  </a:ext>
                </a:extLst>
              </p14:cNvPr>
              <p14:cNvContentPartPr/>
              <p14:nvPr/>
            </p14:nvContentPartPr>
            <p14:xfrm>
              <a:off x="3072047" y="4195016"/>
              <a:ext cx="6840" cy="9360"/>
            </p14:xfrm>
          </p:contentPart>
        </mc:Choice>
        <mc:Fallback xmlns=""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8FD39CFF-409B-C30F-6149-0854355DC389}"/>
                  </a:ext>
                </a:extLst>
              </p:cNvPr>
              <p:cNvPicPr/>
              <p:nvPr/>
            </p:nvPicPr>
            <p:blipFill>
              <a:blip r:embed="rId315"/>
              <a:stretch>
                <a:fillRect/>
              </a:stretch>
            </p:blipFill>
            <p:spPr>
              <a:xfrm>
                <a:off x="3063407" y="4186016"/>
                <a:ext cx="2448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6">
            <p14:nvContentPartPr>
              <p14:cNvPr id="176" name="Ink 175">
                <a:extLst>
                  <a:ext uri="{FF2B5EF4-FFF2-40B4-BE49-F238E27FC236}">
                    <a16:creationId xmlns:a16="http://schemas.microsoft.com/office/drawing/2014/main" id="{BF7F29FF-5C4A-EBF4-1D56-231D718F1860}"/>
                  </a:ext>
                </a:extLst>
              </p14:cNvPr>
              <p14:cNvContentPartPr/>
              <p14:nvPr/>
            </p14:nvContentPartPr>
            <p14:xfrm>
              <a:off x="3136127" y="3921416"/>
              <a:ext cx="101160" cy="268920"/>
            </p14:xfrm>
          </p:contentPart>
        </mc:Choice>
        <mc:Fallback xmlns="">
          <p:pic>
            <p:nvPicPr>
              <p:cNvPr id="176" name="Ink 175">
                <a:extLst>
                  <a:ext uri="{FF2B5EF4-FFF2-40B4-BE49-F238E27FC236}">
                    <a16:creationId xmlns:a16="http://schemas.microsoft.com/office/drawing/2014/main" id="{BF7F29FF-5C4A-EBF4-1D56-231D718F1860}"/>
                  </a:ext>
                </a:extLst>
              </p:cNvPr>
              <p:cNvPicPr/>
              <p:nvPr/>
            </p:nvPicPr>
            <p:blipFill>
              <a:blip r:embed="rId317"/>
              <a:stretch>
                <a:fillRect/>
              </a:stretch>
            </p:blipFill>
            <p:spPr>
              <a:xfrm>
                <a:off x="3127127" y="3912416"/>
                <a:ext cx="11880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8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4938AD6B-3826-CAB8-C629-27A3E9617797}"/>
                  </a:ext>
                </a:extLst>
              </p14:cNvPr>
              <p14:cNvContentPartPr/>
              <p14:nvPr/>
            </p14:nvContentPartPr>
            <p14:xfrm>
              <a:off x="4224407" y="3289256"/>
              <a:ext cx="179280" cy="66600"/>
            </p14:xfrm>
          </p:contentPart>
        </mc:Choice>
        <mc:Fallback xmlns=""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4938AD6B-3826-CAB8-C629-27A3E9617797}"/>
                  </a:ext>
                </a:extLst>
              </p:cNvPr>
              <p:cNvPicPr/>
              <p:nvPr/>
            </p:nvPicPr>
            <p:blipFill>
              <a:blip r:embed="rId319"/>
              <a:stretch>
                <a:fillRect/>
              </a:stretch>
            </p:blipFill>
            <p:spPr>
              <a:xfrm>
                <a:off x="4215767" y="3280616"/>
                <a:ext cx="196920" cy="8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0">
            <p14:nvContentPartPr>
              <p14:cNvPr id="180" name="Ink 179">
                <a:extLst>
                  <a:ext uri="{FF2B5EF4-FFF2-40B4-BE49-F238E27FC236}">
                    <a16:creationId xmlns:a16="http://schemas.microsoft.com/office/drawing/2014/main" id="{0F81E5E3-1F12-2C7B-88B7-4BE757F22C9E}"/>
                  </a:ext>
                </a:extLst>
              </p14:cNvPr>
              <p14:cNvContentPartPr/>
              <p14:nvPr/>
            </p14:nvContentPartPr>
            <p14:xfrm>
              <a:off x="4233767" y="3387176"/>
              <a:ext cx="103320" cy="25200"/>
            </p14:xfrm>
          </p:contentPart>
        </mc:Choice>
        <mc:Fallback xmlns="">
          <p:pic>
            <p:nvPicPr>
              <p:cNvPr id="180" name="Ink 179">
                <a:extLst>
                  <a:ext uri="{FF2B5EF4-FFF2-40B4-BE49-F238E27FC236}">
                    <a16:creationId xmlns:a16="http://schemas.microsoft.com/office/drawing/2014/main" id="{0F81E5E3-1F12-2C7B-88B7-4BE757F22C9E}"/>
                  </a:ext>
                </a:extLst>
              </p:cNvPr>
              <p:cNvPicPr/>
              <p:nvPr/>
            </p:nvPicPr>
            <p:blipFill>
              <a:blip r:embed="rId321"/>
              <a:stretch>
                <a:fillRect/>
              </a:stretch>
            </p:blipFill>
            <p:spPr>
              <a:xfrm>
                <a:off x="4224767" y="3378536"/>
                <a:ext cx="12096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2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B09C664B-D1EC-BC44-466B-59826C703416}"/>
                  </a:ext>
                </a:extLst>
              </p14:cNvPr>
              <p14:cNvContentPartPr/>
              <p14:nvPr/>
            </p14:nvContentPartPr>
            <p14:xfrm>
              <a:off x="3414047" y="3891896"/>
              <a:ext cx="615240" cy="261360"/>
            </p14:xfrm>
          </p:contentPart>
        </mc:Choice>
        <mc:Fallback xmlns=""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B09C664B-D1EC-BC44-466B-59826C703416}"/>
                  </a:ext>
                </a:extLst>
              </p:cNvPr>
              <p:cNvPicPr/>
              <p:nvPr/>
            </p:nvPicPr>
            <p:blipFill>
              <a:blip r:embed="rId323"/>
              <a:stretch>
                <a:fillRect/>
              </a:stretch>
            </p:blipFill>
            <p:spPr>
              <a:xfrm>
                <a:off x="3405407" y="3882896"/>
                <a:ext cx="63288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4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21562938-622E-4E65-ADED-D696AE0C828E}"/>
                  </a:ext>
                </a:extLst>
              </p14:cNvPr>
              <p14:cNvContentPartPr/>
              <p14:nvPr/>
            </p14:nvContentPartPr>
            <p14:xfrm>
              <a:off x="4219007" y="3959216"/>
              <a:ext cx="167760" cy="64080"/>
            </p14:xfrm>
          </p:contentPart>
        </mc:Choice>
        <mc:Fallback xmlns=""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21562938-622E-4E65-ADED-D696AE0C828E}"/>
                  </a:ext>
                </a:extLst>
              </p:cNvPr>
              <p:cNvPicPr/>
              <p:nvPr/>
            </p:nvPicPr>
            <p:blipFill>
              <a:blip r:embed="rId325"/>
              <a:stretch>
                <a:fillRect/>
              </a:stretch>
            </p:blipFill>
            <p:spPr>
              <a:xfrm>
                <a:off x="4210007" y="3950576"/>
                <a:ext cx="185400" cy="8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6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046F72D3-F5DA-647C-DDD1-083BBAEF07BC}"/>
                  </a:ext>
                </a:extLst>
              </p14:cNvPr>
              <p14:cNvContentPartPr/>
              <p14:nvPr/>
            </p14:nvContentPartPr>
            <p14:xfrm>
              <a:off x="4193807" y="4040576"/>
              <a:ext cx="88560" cy="16200"/>
            </p14:xfrm>
          </p:contentPart>
        </mc:Choice>
        <mc:Fallback xmlns=""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046F72D3-F5DA-647C-DDD1-083BBAEF07BC}"/>
                  </a:ext>
                </a:extLst>
              </p:cNvPr>
              <p:cNvPicPr/>
              <p:nvPr/>
            </p:nvPicPr>
            <p:blipFill>
              <a:blip r:embed="rId327"/>
              <a:stretch>
                <a:fillRect/>
              </a:stretch>
            </p:blipFill>
            <p:spPr>
              <a:xfrm>
                <a:off x="4184807" y="4031576"/>
                <a:ext cx="10620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8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279A099D-4546-4F0D-892D-496DBFF9D660}"/>
                  </a:ext>
                </a:extLst>
              </p14:cNvPr>
              <p14:cNvContentPartPr/>
              <p14:nvPr/>
            </p14:nvContentPartPr>
            <p14:xfrm>
              <a:off x="4567847" y="3190256"/>
              <a:ext cx="159840" cy="21420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279A099D-4546-4F0D-892D-496DBFF9D660}"/>
                  </a:ext>
                </a:extLst>
              </p:cNvPr>
              <p:cNvPicPr/>
              <p:nvPr/>
            </p:nvPicPr>
            <p:blipFill>
              <a:blip r:embed="rId329"/>
              <a:stretch>
                <a:fillRect/>
              </a:stretch>
            </p:blipFill>
            <p:spPr>
              <a:xfrm>
                <a:off x="4559207" y="3181616"/>
                <a:ext cx="17748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0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FB126E09-48E9-6994-C5B5-9102F95496AC}"/>
                  </a:ext>
                </a:extLst>
              </p14:cNvPr>
              <p14:cNvContentPartPr/>
              <p14:nvPr/>
            </p14:nvContentPartPr>
            <p14:xfrm>
              <a:off x="4857647" y="3370976"/>
              <a:ext cx="14400" cy="15120"/>
            </p14:xfrm>
          </p:contentPart>
        </mc:Choice>
        <mc:Fallback xmlns=""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FB126E09-48E9-6994-C5B5-9102F95496AC}"/>
                  </a:ext>
                </a:extLst>
              </p:cNvPr>
              <p:cNvPicPr/>
              <p:nvPr/>
            </p:nvPicPr>
            <p:blipFill>
              <a:blip r:embed="rId331"/>
              <a:stretch>
                <a:fillRect/>
              </a:stretch>
            </p:blipFill>
            <p:spPr>
              <a:xfrm>
                <a:off x="4848647" y="3362336"/>
                <a:ext cx="3204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2">
            <p14:nvContentPartPr>
              <p14:cNvPr id="188" name="Ink 187">
                <a:extLst>
                  <a:ext uri="{FF2B5EF4-FFF2-40B4-BE49-F238E27FC236}">
                    <a16:creationId xmlns:a16="http://schemas.microsoft.com/office/drawing/2014/main" id="{A5664C53-9D6B-AA1A-B010-53B73EC9110E}"/>
                  </a:ext>
                </a:extLst>
              </p14:cNvPr>
              <p14:cNvContentPartPr/>
              <p14:nvPr/>
            </p14:nvContentPartPr>
            <p14:xfrm>
              <a:off x="4970327" y="3174056"/>
              <a:ext cx="149400" cy="224280"/>
            </p14:xfrm>
          </p:contentPart>
        </mc:Choice>
        <mc:Fallback xmlns="">
          <p:pic>
            <p:nvPicPr>
              <p:cNvPr id="188" name="Ink 187">
                <a:extLst>
                  <a:ext uri="{FF2B5EF4-FFF2-40B4-BE49-F238E27FC236}">
                    <a16:creationId xmlns:a16="http://schemas.microsoft.com/office/drawing/2014/main" id="{A5664C53-9D6B-AA1A-B010-53B73EC9110E}"/>
                  </a:ext>
                </a:extLst>
              </p:cNvPr>
              <p:cNvPicPr/>
              <p:nvPr/>
            </p:nvPicPr>
            <p:blipFill>
              <a:blip r:embed="rId333"/>
              <a:stretch>
                <a:fillRect/>
              </a:stretch>
            </p:blipFill>
            <p:spPr>
              <a:xfrm>
                <a:off x="4961327" y="3165056"/>
                <a:ext cx="16704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4">
            <p14:nvContentPartPr>
              <p14:cNvPr id="189" name="Ink 188">
                <a:extLst>
                  <a:ext uri="{FF2B5EF4-FFF2-40B4-BE49-F238E27FC236}">
                    <a16:creationId xmlns:a16="http://schemas.microsoft.com/office/drawing/2014/main" id="{96A0DFA6-0BC5-C793-BE68-EEC32FB8AA74}"/>
                  </a:ext>
                </a:extLst>
              </p14:cNvPr>
              <p14:cNvContentPartPr/>
              <p14:nvPr/>
            </p14:nvContentPartPr>
            <p14:xfrm>
              <a:off x="5184887" y="3180896"/>
              <a:ext cx="147960" cy="202680"/>
            </p14:xfrm>
          </p:contentPart>
        </mc:Choice>
        <mc:Fallback xmlns="">
          <p:pic>
            <p:nvPicPr>
              <p:cNvPr id="189" name="Ink 188">
                <a:extLst>
                  <a:ext uri="{FF2B5EF4-FFF2-40B4-BE49-F238E27FC236}">
                    <a16:creationId xmlns:a16="http://schemas.microsoft.com/office/drawing/2014/main" id="{96A0DFA6-0BC5-C793-BE68-EEC32FB8AA74}"/>
                  </a:ext>
                </a:extLst>
              </p:cNvPr>
              <p:cNvPicPr/>
              <p:nvPr/>
            </p:nvPicPr>
            <p:blipFill>
              <a:blip r:embed="rId335"/>
              <a:stretch>
                <a:fillRect/>
              </a:stretch>
            </p:blipFill>
            <p:spPr>
              <a:xfrm>
                <a:off x="5176247" y="3172256"/>
                <a:ext cx="165600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6">
            <p14:nvContentPartPr>
              <p14:cNvPr id="191" name="Ink 190">
                <a:extLst>
                  <a:ext uri="{FF2B5EF4-FFF2-40B4-BE49-F238E27FC236}">
                    <a16:creationId xmlns:a16="http://schemas.microsoft.com/office/drawing/2014/main" id="{9BB5C0FB-34A2-B6FF-C1C7-15CD890C3506}"/>
                  </a:ext>
                </a:extLst>
              </p14:cNvPr>
              <p14:cNvContentPartPr/>
              <p14:nvPr/>
            </p14:nvContentPartPr>
            <p14:xfrm>
              <a:off x="5425367" y="3147056"/>
              <a:ext cx="703080" cy="213840"/>
            </p14:xfrm>
          </p:contentPart>
        </mc:Choice>
        <mc:Fallback xmlns="">
          <p:pic>
            <p:nvPicPr>
              <p:cNvPr id="191" name="Ink 190">
                <a:extLst>
                  <a:ext uri="{FF2B5EF4-FFF2-40B4-BE49-F238E27FC236}">
                    <a16:creationId xmlns:a16="http://schemas.microsoft.com/office/drawing/2014/main" id="{9BB5C0FB-34A2-B6FF-C1C7-15CD890C3506}"/>
                  </a:ext>
                </a:extLst>
              </p:cNvPr>
              <p:cNvPicPr/>
              <p:nvPr/>
            </p:nvPicPr>
            <p:blipFill>
              <a:blip r:embed="rId337"/>
              <a:stretch>
                <a:fillRect/>
              </a:stretch>
            </p:blipFill>
            <p:spPr>
              <a:xfrm>
                <a:off x="5416367" y="3138416"/>
                <a:ext cx="72072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8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BC6A1266-E751-78A8-E5C3-D34399341726}"/>
                  </a:ext>
                </a:extLst>
              </p14:cNvPr>
              <p14:cNvContentPartPr/>
              <p14:nvPr/>
            </p14:nvContentPartPr>
            <p14:xfrm>
              <a:off x="4526807" y="3888296"/>
              <a:ext cx="155160" cy="186480"/>
            </p14:xfrm>
          </p:contentPart>
        </mc:Choice>
        <mc:Fallback xmlns=""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BC6A1266-E751-78A8-E5C3-D34399341726}"/>
                  </a:ext>
                </a:extLst>
              </p:cNvPr>
              <p:cNvPicPr/>
              <p:nvPr/>
            </p:nvPicPr>
            <p:blipFill>
              <a:blip r:embed="rId339"/>
              <a:stretch>
                <a:fillRect/>
              </a:stretch>
            </p:blipFill>
            <p:spPr>
              <a:xfrm>
                <a:off x="4517807" y="3879296"/>
                <a:ext cx="172800" cy="20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0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0EA6220F-F7E7-EEE5-43DA-5F11C87E28D1}"/>
                  </a:ext>
                </a:extLst>
              </p14:cNvPr>
              <p14:cNvContentPartPr/>
              <p14:nvPr/>
            </p14:nvContentPartPr>
            <p14:xfrm>
              <a:off x="4736327" y="4051016"/>
              <a:ext cx="28800" cy="11880"/>
            </p14:xfrm>
          </p:contentPart>
        </mc:Choice>
        <mc:Fallback xmlns=""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0EA6220F-F7E7-EEE5-43DA-5F11C87E28D1}"/>
                  </a:ext>
                </a:extLst>
              </p:cNvPr>
              <p:cNvPicPr/>
              <p:nvPr/>
            </p:nvPicPr>
            <p:blipFill>
              <a:blip r:embed="rId341"/>
              <a:stretch>
                <a:fillRect/>
              </a:stretch>
            </p:blipFill>
            <p:spPr>
              <a:xfrm>
                <a:off x="4727687" y="4042376"/>
                <a:ext cx="4644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2">
            <p14:nvContentPartPr>
              <p14:cNvPr id="195" name="Ink 194">
                <a:extLst>
                  <a:ext uri="{FF2B5EF4-FFF2-40B4-BE49-F238E27FC236}">
                    <a16:creationId xmlns:a16="http://schemas.microsoft.com/office/drawing/2014/main" id="{F0D27CA1-B6CD-14CD-7986-8D3506531740}"/>
                  </a:ext>
                </a:extLst>
              </p14:cNvPr>
              <p14:cNvContentPartPr/>
              <p14:nvPr/>
            </p14:nvContentPartPr>
            <p14:xfrm>
              <a:off x="4881407" y="3818096"/>
              <a:ext cx="135720" cy="266760"/>
            </p14:xfrm>
          </p:contentPart>
        </mc:Choice>
        <mc:Fallback xmlns="">
          <p:pic>
            <p:nvPicPr>
              <p:cNvPr id="195" name="Ink 194">
                <a:extLst>
                  <a:ext uri="{FF2B5EF4-FFF2-40B4-BE49-F238E27FC236}">
                    <a16:creationId xmlns:a16="http://schemas.microsoft.com/office/drawing/2014/main" id="{F0D27CA1-B6CD-14CD-7986-8D3506531740}"/>
                  </a:ext>
                </a:extLst>
              </p:cNvPr>
              <p:cNvPicPr/>
              <p:nvPr/>
            </p:nvPicPr>
            <p:blipFill>
              <a:blip r:embed="rId343"/>
              <a:stretch>
                <a:fillRect/>
              </a:stretch>
            </p:blipFill>
            <p:spPr>
              <a:xfrm>
                <a:off x="4872407" y="3809096"/>
                <a:ext cx="15336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4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24D1FEBE-BD6D-852A-9B85-579337D41BD7}"/>
                  </a:ext>
                </a:extLst>
              </p14:cNvPr>
              <p14:cNvContentPartPr/>
              <p14:nvPr/>
            </p14:nvContentPartPr>
            <p14:xfrm>
              <a:off x="5092727" y="3850856"/>
              <a:ext cx="167040" cy="216000"/>
            </p14:xfrm>
          </p:contentPart>
        </mc:Choice>
        <mc:Fallback xmlns=""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24D1FEBE-BD6D-852A-9B85-579337D41BD7}"/>
                  </a:ext>
                </a:extLst>
              </p:cNvPr>
              <p:cNvPicPr/>
              <p:nvPr/>
            </p:nvPicPr>
            <p:blipFill>
              <a:blip r:embed="rId345"/>
              <a:stretch>
                <a:fillRect/>
              </a:stretch>
            </p:blipFill>
            <p:spPr>
              <a:xfrm>
                <a:off x="5083727" y="3842216"/>
                <a:ext cx="184680" cy="2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6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DCD78AEC-ED98-CAD5-63CE-90FAE813FD7E}"/>
                  </a:ext>
                </a:extLst>
              </p14:cNvPr>
              <p14:cNvContentPartPr/>
              <p14:nvPr/>
            </p14:nvContentPartPr>
            <p14:xfrm>
              <a:off x="5424647" y="3811976"/>
              <a:ext cx="598320" cy="20484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DCD78AEC-ED98-CAD5-63CE-90FAE813FD7E}"/>
                  </a:ext>
                </a:extLst>
              </p:cNvPr>
              <p:cNvPicPr/>
              <p:nvPr/>
            </p:nvPicPr>
            <p:blipFill>
              <a:blip r:embed="rId347"/>
              <a:stretch>
                <a:fillRect/>
              </a:stretch>
            </p:blipFill>
            <p:spPr>
              <a:xfrm>
                <a:off x="5415647" y="3802976"/>
                <a:ext cx="61596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8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3B3C5FB8-AE62-CEF4-59D2-45DFBC37EAF6}"/>
                  </a:ext>
                </a:extLst>
              </p14:cNvPr>
              <p14:cNvContentPartPr/>
              <p14:nvPr/>
            </p14:nvContentPartPr>
            <p14:xfrm>
              <a:off x="2327567" y="4519016"/>
              <a:ext cx="211320" cy="191520"/>
            </p14:xfrm>
          </p:contentPart>
        </mc:Choice>
        <mc:Fallback xmlns=""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3B3C5FB8-AE62-CEF4-59D2-45DFBC37EAF6}"/>
                  </a:ext>
                </a:extLst>
              </p:cNvPr>
              <p:cNvPicPr/>
              <p:nvPr/>
            </p:nvPicPr>
            <p:blipFill>
              <a:blip r:embed="rId349"/>
              <a:stretch>
                <a:fillRect/>
              </a:stretch>
            </p:blipFill>
            <p:spPr>
              <a:xfrm>
                <a:off x="2318927" y="4510376"/>
                <a:ext cx="228960" cy="2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0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08F585AD-C2C9-026E-ED9A-1C301F41CC67}"/>
                  </a:ext>
                </a:extLst>
              </p14:cNvPr>
              <p14:cNvContentPartPr/>
              <p14:nvPr/>
            </p14:nvContentPartPr>
            <p14:xfrm>
              <a:off x="2601527" y="4521896"/>
              <a:ext cx="118080" cy="155160"/>
            </p14:xfrm>
          </p:contentPart>
        </mc:Choice>
        <mc:Fallback xmlns=""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08F585AD-C2C9-026E-ED9A-1C301F41CC67}"/>
                  </a:ext>
                </a:extLst>
              </p:cNvPr>
              <p:cNvPicPr/>
              <p:nvPr/>
            </p:nvPicPr>
            <p:blipFill>
              <a:blip r:embed="rId351"/>
              <a:stretch>
                <a:fillRect/>
              </a:stretch>
            </p:blipFill>
            <p:spPr>
              <a:xfrm>
                <a:off x="2592527" y="4512896"/>
                <a:ext cx="13572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2">
            <p14:nvContentPartPr>
              <p14:cNvPr id="212" name="Ink 211">
                <a:extLst>
                  <a:ext uri="{FF2B5EF4-FFF2-40B4-BE49-F238E27FC236}">
                    <a16:creationId xmlns:a16="http://schemas.microsoft.com/office/drawing/2014/main" id="{B57E2B57-817B-76A6-4695-FA39DBEDA716}"/>
                  </a:ext>
                </a:extLst>
              </p14:cNvPr>
              <p14:cNvContentPartPr/>
              <p14:nvPr/>
            </p14:nvContentPartPr>
            <p14:xfrm>
              <a:off x="2963327" y="4516856"/>
              <a:ext cx="47520" cy="192240"/>
            </p14:xfrm>
          </p:contentPart>
        </mc:Choice>
        <mc:Fallback xmlns="">
          <p:pic>
            <p:nvPicPr>
              <p:cNvPr id="212" name="Ink 211">
                <a:extLst>
                  <a:ext uri="{FF2B5EF4-FFF2-40B4-BE49-F238E27FC236}">
                    <a16:creationId xmlns:a16="http://schemas.microsoft.com/office/drawing/2014/main" id="{B57E2B57-817B-76A6-4695-FA39DBEDA716}"/>
                  </a:ext>
                </a:extLst>
              </p:cNvPr>
              <p:cNvPicPr/>
              <p:nvPr/>
            </p:nvPicPr>
            <p:blipFill>
              <a:blip r:embed="rId353"/>
              <a:stretch>
                <a:fillRect/>
              </a:stretch>
            </p:blipFill>
            <p:spPr>
              <a:xfrm>
                <a:off x="2954327" y="4508216"/>
                <a:ext cx="6516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4">
            <p14:nvContentPartPr>
              <p14:cNvPr id="225" name="Ink 224">
                <a:extLst>
                  <a:ext uri="{FF2B5EF4-FFF2-40B4-BE49-F238E27FC236}">
                    <a16:creationId xmlns:a16="http://schemas.microsoft.com/office/drawing/2014/main" id="{7DDDA819-FAEC-34DA-CB3D-F98F53C8952A}"/>
                  </a:ext>
                </a:extLst>
              </p14:cNvPr>
              <p14:cNvContentPartPr/>
              <p14:nvPr/>
            </p14:nvContentPartPr>
            <p14:xfrm>
              <a:off x="6522647" y="3202136"/>
              <a:ext cx="183960" cy="41760"/>
            </p14:xfrm>
          </p:contentPart>
        </mc:Choice>
        <mc:Fallback xmlns="">
          <p:pic>
            <p:nvPicPr>
              <p:cNvPr id="225" name="Ink 224">
                <a:extLst>
                  <a:ext uri="{FF2B5EF4-FFF2-40B4-BE49-F238E27FC236}">
                    <a16:creationId xmlns:a16="http://schemas.microsoft.com/office/drawing/2014/main" id="{7DDDA819-FAEC-34DA-CB3D-F98F53C8952A}"/>
                  </a:ext>
                </a:extLst>
              </p:cNvPr>
              <p:cNvPicPr/>
              <p:nvPr/>
            </p:nvPicPr>
            <p:blipFill>
              <a:blip r:embed="rId355"/>
              <a:stretch>
                <a:fillRect/>
              </a:stretch>
            </p:blipFill>
            <p:spPr>
              <a:xfrm>
                <a:off x="6514007" y="3193496"/>
                <a:ext cx="20160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6">
            <p14:nvContentPartPr>
              <p14:cNvPr id="226" name="Ink 225">
                <a:extLst>
                  <a:ext uri="{FF2B5EF4-FFF2-40B4-BE49-F238E27FC236}">
                    <a16:creationId xmlns:a16="http://schemas.microsoft.com/office/drawing/2014/main" id="{B7BA5729-C996-64A0-BCF8-845FF60FDA7E}"/>
                  </a:ext>
                </a:extLst>
              </p14:cNvPr>
              <p14:cNvContentPartPr/>
              <p14:nvPr/>
            </p14:nvContentPartPr>
            <p14:xfrm>
              <a:off x="6874007" y="3132656"/>
              <a:ext cx="122040" cy="156240"/>
            </p14:xfrm>
          </p:contentPart>
        </mc:Choice>
        <mc:Fallback xmlns="">
          <p:pic>
            <p:nvPicPr>
              <p:cNvPr id="226" name="Ink 225">
                <a:extLst>
                  <a:ext uri="{FF2B5EF4-FFF2-40B4-BE49-F238E27FC236}">
                    <a16:creationId xmlns:a16="http://schemas.microsoft.com/office/drawing/2014/main" id="{B7BA5729-C996-64A0-BCF8-845FF60FDA7E}"/>
                  </a:ext>
                </a:extLst>
              </p:cNvPr>
              <p:cNvPicPr/>
              <p:nvPr/>
            </p:nvPicPr>
            <p:blipFill>
              <a:blip r:embed="rId357"/>
              <a:stretch>
                <a:fillRect/>
              </a:stretch>
            </p:blipFill>
            <p:spPr>
              <a:xfrm>
                <a:off x="6865007" y="3123656"/>
                <a:ext cx="139680" cy="17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8">
            <p14:nvContentPartPr>
              <p14:cNvPr id="227" name="Ink 226">
                <a:extLst>
                  <a:ext uri="{FF2B5EF4-FFF2-40B4-BE49-F238E27FC236}">
                    <a16:creationId xmlns:a16="http://schemas.microsoft.com/office/drawing/2014/main" id="{2CF1C259-6239-2EF6-EEB2-44B7CD4A6BBC}"/>
                  </a:ext>
                </a:extLst>
              </p14:cNvPr>
              <p14:cNvContentPartPr/>
              <p14:nvPr/>
            </p14:nvContentPartPr>
            <p14:xfrm>
              <a:off x="7028087" y="3311216"/>
              <a:ext cx="25560" cy="13680"/>
            </p14:xfrm>
          </p:contentPart>
        </mc:Choice>
        <mc:Fallback xmlns="">
          <p:pic>
            <p:nvPicPr>
              <p:cNvPr id="227" name="Ink 226">
                <a:extLst>
                  <a:ext uri="{FF2B5EF4-FFF2-40B4-BE49-F238E27FC236}">
                    <a16:creationId xmlns:a16="http://schemas.microsoft.com/office/drawing/2014/main" id="{2CF1C259-6239-2EF6-EEB2-44B7CD4A6BBC}"/>
                  </a:ext>
                </a:extLst>
              </p:cNvPr>
              <p:cNvPicPr/>
              <p:nvPr/>
            </p:nvPicPr>
            <p:blipFill>
              <a:blip r:embed="rId359"/>
              <a:stretch>
                <a:fillRect/>
              </a:stretch>
            </p:blipFill>
            <p:spPr>
              <a:xfrm>
                <a:off x="7019087" y="3302216"/>
                <a:ext cx="43200" cy="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0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67F01DB3-6EE8-33F5-A356-255AB6AF1462}"/>
                  </a:ext>
                </a:extLst>
              </p14:cNvPr>
              <p14:cNvContentPartPr/>
              <p14:nvPr/>
            </p14:nvContentPartPr>
            <p14:xfrm>
              <a:off x="7156607" y="3139496"/>
              <a:ext cx="90000" cy="196560"/>
            </p14:xfrm>
          </p:contentPart>
        </mc:Choice>
        <mc:Fallback xmlns=""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67F01DB3-6EE8-33F5-A356-255AB6AF1462}"/>
                  </a:ext>
                </a:extLst>
              </p:cNvPr>
              <p:cNvPicPr/>
              <p:nvPr/>
            </p:nvPicPr>
            <p:blipFill>
              <a:blip r:embed="rId361"/>
              <a:stretch>
                <a:fillRect/>
              </a:stretch>
            </p:blipFill>
            <p:spPr>
              <a:xfrm>
                <a:off x="7147967" y="3130496"/>
                <a:ext cx="10764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2">
            <p14:nvContentPartPr>
              <p14:cNvPr id="230" name="Ink 229">
                <a:extLst>
                  <a:ext uri="{FF2B5EF4-FFF2-40B4-BE49-F238E27FC236}">
                    <a16:creationId xmlns:a16="http://schemas.microsoft.com/office/drawing/2014/main" id="{8779CF59-30DB-0111-A564-87D7C5F10676}"/>
                  </a:ext>
                </a:extLst>
              </p14:cNvPr>
              <p14:cNvContentPartPr/>
              <p14:nvPr/>
            </p14:nvContentPartPr>
            <p14:xfrm>
              <a:off x="7076687" y="3161456"/>
              <a:ext cx="48600" cy="150120"/>
            </p14:xfrm>
          </p:contentPart>
        </mc:Choice>
        <mc:Fallback xmlns="">
          <p:pic>
            <p:nvPicPr>
              <p:cNvPr id="230" name="Ink 229">
                <a:extLst>
                  <a:ext uri="{FF2B5EF4-FFF2-40B4-BE49-F238E27FC236}">
                    <a16:creationId xmlns:a16="http://schemas.microsoft.com/office/drawing/2014/main" id="{8779CF59-30DB-0111-A564-87D7C5F10676}"/>
                  </a:ext>
                </a:extLst>
              </p:cNvPr>
              <p:cNvPicPr/>
              <p:nvPr/>
            </p:nvPicPr>
            <p:blipFill>
              <a:blip r:embed="rId363"/>
              <a:stretch>
                <a:fillRect/>
              </a:stretch>
            </p:blipFill>
            <p:spPr>
              <a:xfrm>
                <a:off x="7068047" y="3152816"/>
                <a:ext cx="66240" cy="1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4">
            <p14:nvContentPartPr>
              <p14:cNvPr id="231" name="Ink 230">
                <a:extLst>
                  <a:ext uri="{FF2B5EF4-FFF2-40B4-BE49-F238E27FC236}">
                    <a16:creationId xmlns:a16="http://schemas.microsoft.com/office/drawing/2014/main" id="{B4B12539-5591-80C6-504A-2E4C3A8F9216}"/>
                  </a:ext>
                </a:extLst>
              </p14:cNvPr>
              <p14:cNvContentPartPr/>
              <p14:nvPr/>
            </p14:nvContentPartPr>
            <p14:xfrm>
              <a:off x="7332647" y="3129056"/>
              <a:ext cx="55440" cy="205200"/>
            </p14:xfrm>
          </p:contentPart>
        </mc:Choice>
        <mc:Fallback xmlns="">
          <p:pic>
            <p:nvPicPr>
              <p:cNvPr id="231" name="Ink 230">
                <a:extLst>
                  <a:ext uri="{FF2B5EF4-FFF2-40B4-BE49-F238E27FC236}">
                    <a16:creationId xmlns:a16="http://schemas.microsoft.com/office/drawing/2014/main" id="{B4B12539-5591-80C6-504A-2E4C3A8F9216}"/>
                  </a:ext>
                </a:extLst>
              </p:cNvPr>
              <p:cNvPicPr/>
              <p:nvPr/>
            </p:nvPicPr>
            <p:blipFill>
              <a:blip r:embed="rId365"/>
              <a:stretch>
                <a:fillRect/>
              </a:stretch>
            </p:blipFill>
            <p:spPr>
              <a:xfrm>
                <a:off x="7323647" y="3120056"/>
                <a:ext cx="7308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6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688433E4-2A45-E169-5B95-4BDA091AFA57}"/>
                  </a:ext>
                </a:extLst>
              </p14:cNvPr>
              <p14:cNvContentPartPr/>
              <p14:nvPr/>
            </p14:nvContentPartPr>
            <p14:xfrm>
              <a:off x="7433087" y="3127616"/>
              <a:ext cx="103320" cy="23508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688433E4-2A45-E169-5B95-4BDA091AFA57}"/>
                  </a:ext>
                </a:extLst>
              </p:cNvPr>
              <p:cNvPicPr/>
              <p:nvPr/>
            </p:nvPicPr>
            <p:blipFill>
              <a:blip r:embed="rId367"/>
              <a:stretch>
                <a:fillRect/>
              </a:stretch>
            </p:blipFill>
            <p:spPr>
              <a:xfrm>
                <a:off x="7424087" y="3118616"/>
                <a:ext cx="120960" cy="2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8">
            <p14:nvContentPartPr>
              <p14:cNvPr id="242" name="Ink 241">
                <a:extLst>
                  <a:ext uri="{FF2B5EF4-FFF2-40B4-BE49-F238E27FC236}">
                    <a16:creationId xmlns:a16="http://schemas.microsoft.com/office/drawing/2014/main" id="{CA14CB33-12D0-89DE-4B7D-E3E07CDFD877}"/>
                  </a:ext>
                </a:extLst>
              </p14:cNvPr>
              <p14:cNvContentPartPr/>
              <p14:nvPr/>
            </p14:nvContentPartPr>
            <p14:xfrm>
              <a:off x="7774007" y="3162176"/>
              <a:ext cx="16560" cy="19440"/>
            </p14:xfrm>
          </p:contentPart>
        </mc:Choice>
        <mc:Fallback xmlns="">
          <p:pic>
            <p:nvPicPr>
              <p:cNvPr id="242" name="Ink 241">
                <a:extLst>
                  <a:ext uri="{FF2B5EF4-FFF2-40B4-BE49-F238E27FC236}">
                    <a16:creationId xmlns:a16="http://schemas.microsoft.com/office/drawing/2014/main" id="{CA14CB33-12D0-89DE-4B7D-E3E07CDFD877}"/>
                  </a:ext>
                </a:extLst>
              </p:cNvPr>
              <p:cNvPicPr/>
              <p:nvPr/>
            </p:nvPicPr>
            <p:blipFill>
              <a:blip r:embed="rId369"/>
              <a:stretch>
                <a:fillRect/>
              </a:stretch>
            </p:blipFill>
            <p:spPr>
              <a:xfrm>
                <a:off x="7765007" y="3153536"/>
                <a:ext cx="3420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0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3C4F42B0-A641-A9BE-F2FC-01B27CA43628}"/>
                  </a:ext>
                </a:extLst>
              </p14:cNvPr>
              <p14:cNvContentPartPr/>
              <p14:nvPr/>
            </p14:nvContentPartPr>
            <p14:xfrm>
              <a:off x="7746647" y="3220856"/>
              <a:ext cx="81360" cy="3384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3C4F42B0-A641-A9BE-F2FC-01B27CA43628}"/>
                  </a:ext>
                </a:extLst>
              </p:cNvPr>
              <p:cNvPicPr/>
              <p:nvPr/>
            </p:nvPicPr>
            <p:blipFill>
              <a:blip r:embed="rId371"/>
              <a:stretch>
                <a:fillRect/>
              </a:stretch>
            </p:blipFill>
            <p:spPr>
              <a:xfrm>
                <a:off x="7737647" y="3212216"/>
                <a:ext cx="99000" cy="5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2">
            <p14:nvContentPartPr>
              <p14:cNvPr id="244" name="Ink 243">
                <a:extLst>
                  <a:ext uri="{FF2B5EF4-FFF2-40B4-BE49-F238E27FC236}">
                    <a16:creationId xmlns:a16="http://schemas.microsoft.com/office/drawing/2014/main" id="{D20A3E0A-D9BE-D176-F8E2-D6837A12F4F6}"/>
                  </a:ext>
                </a:extLst>
              </p14:cNvPr>
              <p14:cNvContentPartPr/>
              <p14:nvPr/>
            </p14:nvContentPartPr>
            <p14:xfrm>
              <a:off x="7658807" y="3151016"/>
              <a:ext cx="275040" cy="12960"/>
            </p14:xfrm>
          </p:contentPart>
        </mc:Choice>
        <mc:Fallback xmlns="">
          <p:pic>
            <p:nvPicPr>
              <p:cNvPr id="244" name="Ink 243">
                <a:extLst>
                  <a:ext uri="{FF2B5EF4-FFF2-40B4-BE49-F238E27FC236}">
                    <a16:creationId xmlns:a16="http://schemas.microsoft.com/office/drawing/2014/main" id="{D20A3E0A-D9BE-D176-F8E2-D6837A12F4F6}"/>
                  </a:ext>
                </a:extLst>
              </p:cNvPr>
              <p:cNvPicPr/>
              <p:nvPr/>
            </p:nvPicPr>
            <p:blipFill>
              <a:blip r:embed="rId373"/>
              <a:stretch>
                <a:fillRect/>
              </a:stretch>
            </p:blipFill>
            <p:spPr>
              <a:xfrm>
                <a:off x="7650167" y="3142376"/>
                <a:ext cx="29268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245" name="Ink 244">
                <a:extLst>
                  <a:ext uri="{FF2B5EF4-FFF2-40B4-BE49-F238E27FC236}">
                    <a16:creationId xmlns:a16="http://schemas.microsoft.com/office/drawing/2014/main" id="{28CC0C7F-7441-2EE3-46AA-6E3550536A12}"/>
                  </a:ext>
                </a:extLst>
              </p14:cNvPr>
              <p14:cNvContentPartPr/>
              <p14:nvPr/>
            </p14:nvContentPartPr>
            <p14:xfrm>
              <a:off x="7709567" y="3225176"/>
              <a:ext cx="170640" cy="52920"/>
            </p14:xfrm>
          </p:contentPart>
        </mc:Choice>
        <mc:Fallback xmlns="">
          <p:pic>
            <p:nvPicPr>
              <p:cNvPr id="245" name="Ink 244">
                <a:extLst>
                  <a:ext uri="{FF2B5EF4-FFF2-40B4-BE49-F238E27FC236}">
                    <a16:creationId xmlns:a16="http://schemas.microsoft.com/office/drawing/2014/main" id="{28CC0C7F-7441-2EE3-46AA-6E3550536A12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7700927" y="3216176"/>
                <a:ext cx="18828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235" name="Ink 234">
                <a:extLst>
                  <a:ext uri="{FF2B5EF4-FFF2-40B4-BE49-F238E27FC236}">
                    <a16:creationId xmlns:a16="http://schemas.microsoft.com/office/drawing/2014/main" id="{0317F4EB-1E21-76C9-3F54-E490034E32AC}"/>
                  </a:ext>
                </a:extLst>
              </p14:cNvPr>
              <p14:cNvContentPartPr/>
              <p14:nvPr/>
            </p14:nvContentPartPr>
            <p14:xfrm>
              <a:off x="6579167" y="3948776"/>
              <a:ext cx="149400" cy="24120"/>
            </p14:xfrm>
          </p:contentPart>
        </mc:Choice>
        <mc:Fallback xmlns="">
          <p:pic>
            <p:nvPicPr>
              <p:cNvPr id="235" name="Ink 234">
                <a:extLst>
                  <a:ext uri="{FF2B5EF4-FFF2-40B4-BE49-F238E27FC236}">
                    <a16:creationId xmlns:a16="http://schemas.microsoft.com/office/drawing/2014/main" id="{0317F4EB-1E21-76C9-3F54-E490034E32AC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6570167" y="3939776"/>
                <a:ext cx="16704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521D3F42-44F9-39E2-887B-73EE3E92D53C}"/>
                  </a:ext>
                </a:extLst>
              </p14:cNvPr>
              <p14:cNvContentPartPr/>
              <p14:nvPr/>
            </p14:nvContentPartPr>
            <p14:xfrm>
              <a:off x="6883367" y="3814496"/>
              <a:ext cx="83160" cy="18216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521D3F42-44F9-39E2-887B-73EE3E92D53C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6874727" y="3805496"/>
                <a:ext cx="100800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493136FC-3C11-270E-6A43-18DF4A4015E4}"/>
                  </a:ext>
                </a:extLst>
              </p14:cNvPr>
              <p14:cNvContentPartPr/>
              <p14:nvPr/>
            </p14:nvContentPartPr>
            <p14:xfrm>
              <a:off x="7046087" y="3966056"/>
              <a:ext cx="21600" cy="1692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493136FC-3C11-270E-6A43-18DF4A4015E4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7037447" y="3957056"/>
                <a:ext cx="3924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2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BC3B3DBC-FE13-BF34-E04B-890DE15B0AFE}"/>
                  </a:ext>
                </a:extLst>
              </p14:cNvPr>
              <p14:cNvContentPartPr/>
              <p14:nvPr/>
            </p14:nvContentPartPr>
            <p14:xfrm>
              <a:off x="7122767" y="3799376"/>
              <a:ext cx="95400" cy="23688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BC3B3DBC-FE13-BF34-E04B-890DE15B0AFE}"/>
                  </a:ext>
                </a:extLst>
              </p:cNvPr>
              <p:cNvPicPr/>
              <p:nvPr/>
            </p:nvPicPr>
            <p:blipFill>
              <a:blip r:embed="rId383"/>
              <a:stretch>
                <a:fillRect/>
              </a:stretch>
            </p:blipFill>
            <p:spPr>
              <a:xfrm>
                <a:off x="7114127" y="3790376"/>
                <a:ext cx="11304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4">
            <p14:nvContentPartPr>
              <p14:cNvPr id="239" name="Ink 238">
                <a:extLst>
                  <a:ext uri="{FF2B5EF4-FFF2-40B4-BE49-F238E27FC236}">
                    <a16:creationId xmlns:a16="http://schemas.microsoft.com/office/drawing/2014/main" id="{3EDC68A7-CA63-B089-7C22-196CD0044646}"/>
                  </a:ext>
                </a:extLst>
              </p14:cNvPr>
              <p14:cNvContentPartPr/>
              <p14:nvPr/>
            </p14:nvContentPartPr>
            <p14:xfrm>
              <a:off x="7294487" y="3833936"/>
              <a:ext cx="82080" cy="205200"/>
            </p14:xfrm>
          </p:contentPart>
        </mc:Choice>
        <mc:Fallback xmlns="">
          <p:pic>
            <p:nvPicPr>
              <p:cNvPr id="239" name="Ink 238">
                <a:extLst>
                  <a:ext uri="{FF2B5EF4-FFF2-40B4-BE49-F238E27FC236}">
                    <a16:creationId xmlns:a16="http://schemas.microsoft.com/office/drawing/2014/main" id="{3EDC68A7-CA63-B089-7C22-196CD0044646}"/>
                  </a:ext>
                </a:extLst>
              </p:cNvPr>
              <p:cNvPicPr/>
              <p:nvPr/>
            </p:nvPicPr>
            <p:blipFill>
              <a:blip r:embed="rId385"/>
              <a:stretch>
                <a:fillRect/>
              </a:stretch>
            </p:blipFill>
            <p:spPr>
              <a:xfrm>
                <a:off x="7285847" y="3824936"/>
                <a:ext cx="9972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6">
            <p14:nvContentPartPr>
              <p14:cNvPr id="240" name="Ink 239">
                <a:extLst>
                  <a:ext uri="{FF2B5EF4-FFF2-40B4-BE49-F238E27FC236}">
                    <a16:creationId xmlns:a16="http://schemas.microsoft.com/office/drawing/2014/main" id="{9252AA70-3332-9527-6BB6-AA53829798AC}"/>
                  </a:ext>
                </a:extLst>
              </p14:cNvPr>
              <p14:cNvContentPartPr/>
              <p14:nvPr/>
            </p14:nvContentPartPr>
            <p14:xfrm>
              <a:off x="7424447" y="3827816"/>
              <a:ext cx="110880" cy="227880"/>
            </p14:xfrm>
          </p:contentPart>
        </mc:Choice>
        <mc:Fallback xmlns="">
          <p:pic>
            <p:nvPicPr>
              <p:cNvPr id="240" name="Ink 239">
                <a:extLst>
                  <a:ext uri="{FF2B5EF4-FFF2-40B4-BE49-F238E27FC236}">
                    <a16:creationId xmlns:a16="http://schemas.microsoft.com/office/drawing/2014/main" id="{9252AA70-3332-9527-6BB6-AA53829798AC}"/>
                  </a:ext>
                </a:extLst>
              </p:cNvPr>
              <p:cNvPicPr/>
              <p:nvPr/>
            </p:nvPicPr>
            <p:blipFill>
              <a:blip r:embed="rId387"/>
              <a:stretch>
                <a:fillRect/>
              </a:stretch>
            </p:blipFill>
            <p:spPr>
              <a:xfrm>
                <a:off x="7415447" y="3818816"/>
                <a:ext cx="12852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8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897BA0BD-D864-416A-1A0C-3425BB10C33E}"/>
                  </a:ext>
                </a:extLst>
              </p14:cNvPr>
              <p14:cNvContentPartPr/>
              <p14:nvPr/>
            </p14:nvContentPartPr>
            <p14:xfrm>
              <a:off x="7701647" y="3920336"/>
              <a:ext cx="153360" cy="67320"/>
            </p14:xfrm>
          </p:contentPart>
        </mc:Choice>
        <mc:Fallback xmlns=""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897BA0BD-D864-416A-1A0C-3425BB10C33E}"/>
                  </a:ext>
                </a:extLst>
              </p:cNvPr>
              <p:cNvPicPr/>
              <p:nvPr/>
            </p:nvPicPr>
            <p:blipFill>
              <a:blip r:embed="rId389"/>
              <a:stretch>
                <a:fillRect/>
              </a:stretch>
            </p:blipFill>
            <p:spPr>
              <a:xfrm>
                <a:off x="7692647" y="3911336"/>
                <a:ext cx="171000" cy="8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0">
            <p14:nvContentPartPr>
              <p14:cNvPr id="247" name="Ink 246">
                <a:extLst>
                  <a:ext uri="{FF2B5EF4-FFF2-40B4-BE49-F238E27FC236}">
                    <a16:creationId xmlns:a16="http://schemas.microsoft.com/office/drawing/2014/main" id="{970484C8-3701-6C9B-DE43-37A990AE7419}"/>
                  </a:ext>
                </a:extLst>
              </p14:cNvPr>
              <p14:cNvContentPartPr/>
              <p14:nvPr/>
            </p14:nvContentPartPr>
            <p14:xfrm>
              <a:off x="7676807" y="3999896"/>
              <a:ext cx="130680" cy="20520"/>
            </p14:xfrm>
          </p:contentPart>
        </mc:Choice>
        <mc:Fallback xmlns="">
          <p:pic>
            <p:nvPicPr>
              <p:cNvPr id="247" name="Ink 246">
                <a:extLst>
                  <a:ext uri="{FF2B5EF4-FFF2-40B4-BE49-F238E27FC236}">
                    <a16:creationId xmlns:a16="http://schemas.microsoft.com/office/drawing/2014/main" id="{970484C8-3701-6C9B-DE43-37A990AE7419}"/>
                  </a:ext>
                </a:extLst>
              </p:cNvPr>
              <p:cNvPicPr/>
              <p:nvPr/>
            </p:nvPicPr>
            <p:blipFill>
              <a:blip r:embed="rId391"/>
              <a:stretch>
                <a:fillRect/>
              </a:stretch>
            </p:blipFill>
            <p:spPr>
              <a:xfrm>
                <a:off x="7667807" y="3990896"/>
                <a:ext cx="14832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2">
            <p14:nvContentPartPr>
              <p14:cNvPr id="288" name="Ink 287">
                <a:extLst>
                  <a:ext uri="{FF2B5EF4-FFF2-40B4-BE49-F238E27FC236}">
                    <a16:creationId xmlns:a16="http://schemas.microsoft.com/office/drawing/2014/main" id="{0652C6AD-43AA-F8E4-D3C2-469B2F43EFDD}"/>
                  </a:ext>
                </a:extLst>
              </p14:cNvPr>
              <p14:cNvContentPartPr/>
              <p14:nvPr/>
            </p14:nvContentPartPr>
            <p14:xfrm>
              <a:off x="617927" y="5150816"/>
              <a:ext cx="270000" cy="459720"/>
            </p14:xfrm>
          </p:contentPart>
        </mc:Choice>
        <mc:Fallback xmlns="">
          <p:pic>
            <p:nvPicPr>
              <p:cNvPr id="288" name="Ink 287">
                <a:extLst>
                  <a:ext uri="{FF2B5EF4-FFF2-40B4-BE49-F238E27FC236}">
                    <a16:creationId xmlns:a16="http://schemas.microsoft.com/office/drawing/2014/main" id="{0652C6AD-43AA-F8E4-D3C2-469B2F43EFDD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608927" y="5142176"/>
                <a:ext cx="287640" cy="4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4">
            <p14:nvContentPartPr>
              <p14:cNvPr id="289" name="Ink 288">
                <a:extLst>
                  <a:ext uri="{FF2B5EF4-FFF2-40B4-BE49-F238E27FC236}">
                    <a16:creationId xmlns:a16="http://schemas.microsoft.com/office/drawing/2014/main" id="{DB5BE306-4E21-87D4-D292-57DD99973A7A}"/>
                  </a:ext>
                </a:extLst>
              </p14:cNvPr>
              <p14:cNvContentPartPr/>
              <p14:nvPr/>
            </p14:nvContentPartPr>
            <p14:xfrm>
              <a:off x="806567" y="5276816"/>
              <a:ext cx="165240" cy="279720"/>
            </p14:xfrm>
          </p:contentPart>
        </mc:Choice>
        <mc:Fallback xmlns="">
          <p:pic>
            <p:nvPicPr>
              <p:cNvPr id="289" name="Ink 288">
                <a:extLst>
                  <a:ext uri="{FF2B5EF4-FFF2-40B4-BE49-F238E27FC236}">
                    <a16:creationId xmlns:a16="http://schemas.microsoft.com/office/drawing/2014/main" id="{DB5BE306-4E21-87D4-D292-57DD99973A7A}"/>
                  </a:ext>
                </a:extLst>
              </p:cNvPr>
              <p:cNvPicPr/>
              <p:nvPr/>
            </p:nvPicPr>
            <p:blipFill>
              <a:blip r:embed="rId395"/>
              <a:stretch>
                <a:fillRect/>
              </a:stretch>
            </p:blipFill>
            <p:spPr>
              <a:xfrm>
                <a:off x="797927" y="5268176"/>
                <a:ext cx="18288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6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2162EB76-5706-FCBC-7A3B-ADDFE97D2401}"/>
                  </a:ext>
                </a:extLst>
              </p14:cNvPr>
              <p14:cNvContentPartPr/>
              <p14:nvPr/>
            </p14:nvContentPartPr>
            <p14:xfrm>
              <a:off x="1004207" y="5265656"/>
              <a:ext cx="129600" cy="17100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2162EB76-5706-FCBC-7A3B-ADDFE97D2401}"/>
                  </a:ext>
                </a:extLst>
              </p:cNvPr>
              <p:cNvPicPr/>
              <p:nvPr/>
            </p:nvPicPr>
            <p:blipFill>
              <a:blip r:embed="rId397"/>
              <a:stretch>
                <a:fillRect/>
              </a:stretch>
            </p:blipFill>
            <p:spPr>
              <a:xfrm>
                <a:off x="995567" y="5257016"/>
                <a:ext cx="14724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8">
            <p14:nvContentPartPr>
              <p14:cNvPr id="291" name="Ink 290">
                <a:extLst>
                  <a:ext uri="{FF2B5EF4-FFF2-40B4-BE49-F238E27FC236}">
                    <a16:creationId xmlns:a16="http://schemas.microsoft.com/office/drawing/2014/main" id="{F8352650-72C3-091C-B0C6-8EC5B206D7CE}"/>
                  </a:ext>
                </a:extLst>
              </p14:cNvPr>
              <p14:cNvContentPartPr/>
              <p14:nvPr/>
            </p14:nvContentPartPr>
            <p14:xfrm>
              <a:off x="1152887" y="5426576"/>
              <a:ext cx="226440" cy="205920"/>
            </p14:xfrm>
          </p:contentPart>
        </mc:Choice>
        <mc:Fallback xmlns="">
          <p:pic>
            <p:nvPicPr>
              <p:cNvPr id="291" name="Ink 290">
                <a:extLst>
                  <a:ext uri="{FF2B5EF4-FFF2-40B4-BE49-F238E27FC236}">
                    <a16:creationId xmlns:a16="http://schemas.microsoft.com/office/drawing/2014/main" id="{F8352650-72C3-091C-B0C6-8EC5B206D7CE}"/>
                  </a:ext>
                </a:extLst>
              </p:cNvPr>
              <p:cNvPicPr/>
              <p:nvPr/>
            </p:nvPicPr>
            <p:blipFill>
              <a:blip r:embed="rId399"/>
              <a:stretch>
                <a:fillRect/>
              </a:stretch>
            </p:blipFill>
            <p:spPr>
              <a:xfrm>
                <a:off x="1144247" y="5417936"/>
                <a:ext cx="24408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0">
            <p14:nvContentPartPr>
              <p14:cNvPr id="292" name="Ink 291">
                <a:extLst>
                  <a:ext uri="{FF2B5EF4-FFF2-40B4-BE49-F238E27FC236}">
                    <a16:creationId xmlns:a16="http://schemas.microsoft.com/office/drawing/2014/main" id="{8A1B0A77-5751-2A19-A0C6-9BA695EEABC2}"/>
                  </a:ext>
                </a:extLst>
              </p14:cNvPr>
              <p14:cNvContentPartPr/>
              <p14:nvPr/>
            </p14:nvContentPartPr>
            <p14:xfrm>
              <a:off x="1241447" y="5153336"/>
              <a:ext cx="216000" cy="380880"/>
            </p14:xfrm>
          </p:contentPart>
        </mc:Choice>
        <mc:Fallback xmlns="">
          <p:pic>
            <p:nvPicPr>
              <p:cNvPr id="292" name="Ink 291">
                <a:extLst>
                  <a:ext uri="{FF2B5EF4-FFF2-40B4-BE49-F238E27FC236}">
                    <a16:creationId xmlns:a16="http://schemas.microsoft.com/office/drawing/2014/main" id="{8A1B0A77-5751-2A19-A0C6-9BA695EEABC2}"/>
                  </a:ext>
                </a:extLst>
              </p:cNvPr>
              <p:cNvPicPr/>
              <p:nvPr/>
            </p:nvPicPr>
            <p:blipFill>
              <a:blip r:embed="rId401"/>
              <a:stretch>
                <a:fillRect/>
              </a:stretch>
            </p:blipFill>
            <p:spPr>
              <a:xfrm>
                <a:off x="1232447" y="5144696"/>
                <a:ext cx="233640" cy="39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2">
            <p14:nvContentPartPr>
              <p14:cNvPr id="293" name="Ink 292">
                <a:extLst>
                  <a:ext uri="{FF2B5EF4-FFF2-40B4-BE49-F238E27FC236}">
                    <a16:creationId xmlns:a16="http://schemas.microsoft.com/office/drawing/2014/main" id="{DD885D83-8791-FB8D-A246-C0F305D7DD48}"/>
                  </a:ext>
                </a:extLst>
              </p14:cNvPr>
              <p14:cNvContentPartPr/>
              <p14:nvPr/>
            </p14:nvContentPartPr>
            <p14:xfrm>
              <a:off x="1615847" y="5361056"/>
              <a:ext cx="171000" cy="34920"/>
            </p14:xfrm>
          </p:contentPart>
        </mc:Choice>
        <mc:Fallback xmlns="">
          <p:pic>
            <p:nvPicPr>
              <p:cNvPr id="293" name="Ink 292">
                <a:extLst>
                  <a:ext uri="{FF2B5EF4-FFF2-40B4-BE49-F238E27FC236}">
                    <a16:creationId xmlns:a16="http://schemas.microsoft.com/office/drawing/2014/main" id="{DD885D83-8791-FB8D-A246-C0F305D7DD48}"/>
                  </a:ext>
                </a:extLst>
              </p:cNvPr>
              <p:cNvPicPr/>
              <p:nvPr/>
            </p:nvPicPr>
            <p:blipFill>
              <a:blip r:embed="rId403"/>
              <a:stretch>
                <a:fillRect/>
              </a:stretch>
            </p:blipFill>
            <p:spPr>
              <a:xfrm>
                <a:off x="1607207" y="5352056"/>
                <a:ext cx="188640" cy="5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4">
            <p14:nvContentPartPr>
              <p14:cNvPr id="294" name="Ink 293">
                <a:extLst>
                  <a:ext uri="{FF2B5EF4-FFF2-40B4-BE49-F238E27FC236}">
                    <a16:creationId xmlns:a16="http://schemas.microsoft.com/office/drawing/2014/main" id="{E171E37B-8B97-2FF2-9BA3-7C5A79E9B411}"/>
                  </a:ext>
                </a:extLst>
              </p14:cNvPr>
              <p14:cNvContentPartPr/>
              <p14:nvPr/>
            </p14:nvContentPartPr>
            <p14:xfrm>
              <a:off x="1636007" y="5438456"/>
              <a:ext cx="131040" cy="20520"/>
            </p14:xfrm>
          </p:contentPart>
        </mc:Choice>
        <mc:Fallback xmlns="">
          <p:pic>
            <p:nvPicPr>
              <p:cNvPr id="294" name="Ink 293">
                <a:extLst>
                  <a:ext uri="{FF2B5EF4-FFF2-40B4-BE49-F238E27FC236}">
                    <a16:creationId xmlns:a16="http://schemas.microsoft.com/office/drawing/2014/main" id="{E171E37B-8B97-2FF2-9BA3-7C5A79E9B411}"/>
                  </a:ext>
                </a:extLst>
              </p:cNvPr>
              <p:cNvPicPr/>
              <p:nvPr/>
            </p:nvPicPr>
            <p:blipFill>
              <a:blip r:embed="rId405"/>
              <a:stretch>
                <a:fillRect/>
              </a:stretch>
            </p:blipFill>
            <p:spPr>
              <a:xfrm>
                <a:off x="1627007" y="5429816"/>
                <a:ext cx="14868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6">
            <p14:nvContentPartPr>
              <p14:cNvPr id="309" name="Ink 308">
                <a:extLst>
                  <a:ext uri="{FF2B5EF4-FFF2-40B4-BE49-F238E27FC236}">
                    <a16:creationId xmlns:a16="http://schemas.microsoft.com/office/drawing/2014/main" id="{29903186-097A-F85A-0773-1697CF1D2F59}"/>
                  </a:ext>
                </a:extLst>
              </p14:cNvPr>
              <p14:cNvContentPartPr/>
              <p14:nvPr/>
            </p14:nvContentPartPr>
            <p14:xfrm>
              <a:off x="842927" y="3635936"/>
              <a:ext cx="119160" cy="180360"/>
            </p14:xfrm>
          </p:contentPart>
        </mc:Choice>
        <mc:Fallback xmlns="">
          <p:pic>
            <p:nvPicPr>
              <p:cNvPr id="309" name="Ink 308">
                <a:extLst>
                  <a:ext uri="{FF2B5EF4-FFF2-40B4-BE49-F238E27FC236}">
                    <a16:creationId xmlns:a16="http://schemas.microsoft.com/office/drawing/2014/main" id="{29903186-097A-F85A-0773-1697CF1D2F59}"/>
                  </a:ext>
                </a:extLst>
              </p:cNvPr>
              <p:cNvPicPr/>
              <p:nvPr/>
            </p:nvPicPr>
            <p:blipFill>
              <a:blip r:embed="rId407"/>
              <a:stretch>
                <a:fillRect/>
              </a:stretch>
            </p:blipFill>
            <p:spPr>
              <a:xfrm>
                <a:off x="834287" y="3626936"/>
                <a:ext cx="13680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8">
            <p14:nvContentPartPr>
              <p14:cNvPr id="310" name="Ink 309">
                <a:extLst>
                  <a:ext uri="{FF2B5EF4-FFF2-40B4-BE49-F238E27FC236}">
                    <a16:creationId xmlns:a16="http://schemas.microsoft.com/office/drawing/2014/main" id="{F6991CC4-B567-633F-27DF-105268F2EC2E}"/>
                  </a:ext>
                </a:extLst>
              </p14:cNvPr>
              <p14:cNvContentPartPr/>
              <p14:nvPr/>
            </p14:nvContentPartPr>
            <p14:xfrm>
              <a:off x="998087" y="3651776"/>
              <a:ext cx="115200" cy="105120"/>
            </p14:xfrm>
          </p:contentPart>
        </mc:Choice>
        <mc:Fallback xmlns="">
          <p:pic>
            <p:nvPicPr>
              <p:cNvPr id="310" name="Ink 309">
                <a:extLst>
                  <a:ext uri="{FF2B5EF4-FFF2-40B4-BE49-F238E27FC236}">
                    <a16:creationId xmlns:a16="http://schemas.microsoft.com/office/drawing/2014/main" id="{F6991CC4-B567-633F-27DF-105268F2EC2E}"/>
                  </a:ext>
                </a:extLst>
              </p:cNvPr>
              <p:cNvPicPr/>
              <p:nvPr/>
            </p:nvPicPr>
            <p:blipFill>
              <a:blip r:embed="rId409"/>
              <a:stretch>
                <a:fillRect/>
              </a:stretch>
            </p:blipFill>
            <p:spPr>
              <a:xfrm>
                <a:off x="989447" y="3642776"/>
                <a:ext cx="132840" cy="1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0">
            <p14:nvContentPartPr>
              <p14:cNvPr id="311" name="Ink 310">
                <a:extLst>
                  <a:ext uri="{FF2B5EF4-FFF2-40B4-BE49-F238E27FC236}">
                    <a16:creationId xmlns:a16="http://schemas.microsoft.com/office/drawing/2014/main" id="{3973644C-4184-DA1C-2715-56B33687853C}"/>
                  </a:ext>
                </a:extLst>
              </p14:cNvPr>
              <p14:cNvContentPartPr/>
              <p14:nvPr/>
            </p14:nvContentPartPr>
            <p14:xfrm>
              <a:off x="1141727" y="3710456"/>
              <a:ext cx="200160" cy="156600"/>
            </p14:xfrm>
          </p:contentPart>
        </mc:Choice>
        <mc:Fallback xmlns="">
          <p:pic>
            <p:nvPicPr>
              <p:cNvPr id="311" name="Ink 310">
                <a:extLst>
                  <a:ext uri="{FF2B5EF4-FFF2-40B4-BE49-F238E27FC236}">
                    <a16:creationId xmlns:a16="http://schemas.microsoft.com/office/drawing/2014/main" id="{3973644C-4184-DA1C-2715-56B33687853C}"/>
                  </a:ext>
                </a:extLst>
              </p:cNvPr>
              <p:cNvPicPr/>
              <p:nvPr/>
            </p:nvPicPr>
            <p:blipFill>
              <a:blip r:embed="rId411"/>
              <a:stretch>
                <a:fillRect/>
              </a:stretch>
            </p:blipFill>
            <p:spPr>
              <a:xfrm>
                <a:off x="1133087" y="3701816"/>
                <a:ext cx="21780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2">
            <p14:nvContentPartPr>
              <p14:cNvPr id="150" name="Ink 149">
                <a:extLst>
                  <a:ext uri="{FF2B5EF4-FFF2-40B4-BE49-F238E27FC236}">
                    <a16:creationId xmlns:a16="http://schemas.microsoft.com/office/drawing/2014/main" id="{1C29CBD0-6583-E408-EA7C-C40BEF2B493F}"/>
                  </a:ext>
                </a:extLst>
              </p14:cNvPr>
              <p14:cNvContentPartPr/>
              <p14:nvPr/>
            </p14:nvContentPartPr>
            <p14:xfrm>
              <a:off x="1791527" y="4075496"/>
              <a:ext cx="128520" cy="52920"/>
            </p14:xfrm>
          </p:contentPart>
        </mc:Choice>
        <mc:Fallback xmlns="">
          <p:pic>
            <p:nvPicPr>
              <p:cNvPr id="150" name="Ink 149">
                <a:extLst>
                  <a:ext uri="{FF2B5EF4-FFF2-40B4-BE49-F238E27FC236}">
                    <a16:creationId xmlns:a16="http://schemas.microsoft.com/office/drawing/2014/main" id="{1C29CBD0-6583-E408-EA7C-C40BEF2B493F}"/>
                  </a:ext>
                </a:extLst>
              </p:cNvPr>
              <p:cNvPicPr/>
              <p:nvPr/>
            </p:nvPicPr>
            <p:blipFill>
              <a:blip r:embed="rId413"/>
              <a:stretch>
                <a:fillRect/>
              </a:stretch>
            </p:blipFill>
            <p:spPr>
              <a:xfrm>
                <a:off x="1782887" y="4066496"/>
                <a:ext cx="14616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4">
            <p14:nvContentPartPr>
              <p14:cNvPr id="151" name="Ink 150">
                <a:extLst>
                  <a:ext uri="{FF2B5EF4-FFF2-40B4-BE49-F238E27FC236}">
                    <a16:creationId xmlns:a16="http://schemas.microsoft.com/office/drawing/2014/main" id="{A419CE5C-FCF0-F907-9F07-C189EF2F806C}"/>
                  </a:ext>
                </a:extLst>
              </p14:cNvPr>
              <p14:cNvContentPartPr/>
              <p14:nvPr/>
            </p14:nvContentPartPr>
            <p14:xfrm>
              <a:off x="1781807" y="4172336"/>
              <a:ext cx="93960" cy="31320"/>
            </p14:xfrm>
          </p:contentPart>
        </mc:Choice>
        <mc:Fallback xmlns="">
          <p:pic>
            <p:nvPicPr>
              <p:cNvPr id="151" name="Ink 150">
                <a:extLst>
                  <a:ext uri="{FF2B5EF4-FFF2-40B4-BE49-F238E27FC236}">
                    <a16:creationId xmlns:a16="http://schemas.microsoft.com/office/drawing/2014/main" id="{A419CE5C-FCF0-F907-9F07-C189EF2F806C}"/>
                  </a:ext>
                </a:extLst>
              </p:cNvPr>
              <p:cNvPicPr/>
              <p:nvPr/>
            </p:nvPicPr>
            <p:blipFill>
              <a:blip r:embed="rId415"/>
              <a:stretch>
                <a:fillRect/>
              </a:stretch>
            </p:blipFill>
            <p:spPr>
              <a:xfrm>
                <a:off x="1773167" y="4163336"/>
                <a:ext cx="11160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6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28D397B2-F387-34C8-D21F-3500874B34E8}"/>
                  </a:ext>
                </a:extLst>
              </p14:cNvPr>
              <p14:cNvContentPartPr/>
              <p14:nvPr/>
            </p14:nvContentPartPr>
            <p14:xfrm>
              <a:off x="661847" y="4608656"/>
              <a:ext cx="128520" cy="54000"/>
            </p14:xfrm>
          </p:contentPart>
        </mc:Choice>
        <mc:Fallback xmlns=""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28D397B2-F387-34C8-D21F-3500874B34E8}"/>
                  </a:ext>
                </a:extLst>
              </p:cNvPr>
              <p:cNvPicPr/>
              <p:nvPr/>
            </p:nvPicPr>
            <p:blipFill>
              <a:blip r:embed="rId417"/>
              <a:stretch>
                <a:fillRect/>
              </a:stretch>
            </p:blipFill>
            <p:spPr>
              <a:xfrm>
                <a:off x="653207" y="4600016"/>
                <a:ext cx="14616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8">
            <p14:nvContentPartPr>
              <p14:cNvPr id="200" name="Ink 199">
                <a:extLst>
                  <a:ext uri="{FF2B5EF4-FFF2-40B4-BE49-F238E27FC236}">
                    <a16:creationId xmlns:a16="http://schemas.microsoft.com/office/drawing/2014/main" id="{873A399A-756E-3F67-1903-7D1DD3A38808}"/>
                  </a:ext>
                </a:extLst>
              </p14:cNvPr>
              <p14:cNvContentPartPr/>
              <p14:nvPr/>
            </p14:nvContentPartPr>
            <p14:xfrm>
              <a:off x="650327" y="4479416"/>
              <a:ext cx="24840" cy="314640"/>
            </p14:xfrm>
          </p:contentPart>
        </mc:Choice>
        <mc:Fallback xmlns="">
          <p:pic>
            <p:nvPicPr>
              <p:cNvPr id="200" name="Ink 199">
                <a:extLst>
                  <a:ext uri="{FF2B5EF4-FFF2-40B4-BE49-F238E27FC236}">
                    <a16:creationId xmlns:a16="http://schemas.microsoft.com/office/drawing/2014/main" id="{873A399A-756E-3F67-1903-7D1DD3A38808}"/>
                  </a:ext>
                </a:extLst>
              </p:cNvPr>
              <p:cNvPicPr/>
              <p:nvPr/>
            </p:nvPicPr>
            <p:blipFill>
              <a:blip r:embed="rId419"/>
              <a:stretch>
                <a:fillRect/>
              </a:stretch>
            </p:blipFill>
            <p:spPr>
              <a:xfrm>
                <a:off x="641327" y="4470416"/>
                <a:ext cx="42480" cy="3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0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A9DE9CFC-A4A2-443D-2CD4-0381368334AC}"/>
                  </a:ext>
                </a:extLst>
              </p14:cNvPr>
              <p14:cNvContentPartPr/>
              <p14:nvPr/>
            </p14:nvContentPartPr>
            <p14:xfrm>
              <a:off x="716207" y="4529456"/>
              <a:ext cx="138600" cy="201600"/>
            </p14:xfrm>
          </p:contentPart>
        </mc:Choice>
        <mc:Fallback xmlns=""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A9DE9CFC-A4A2-443D-2CD4-0381368334AC}"/>
                  </a:ext>
                </a:extLst>
              </p:cNvPr>
              <p:cNvPicPr/>
              <p:nvPr/>
            </p:nvPicPr>
            <p:blipFill>
              <a:blip r:embed="rId421"/>
              <a:stretch>
                <a:fillRect/>
              </a:stretch>
            </p:blipFill>
            <p:spPr>
              <a:xfrm>
                <a:off x="707567" y="4520456"/>
                <a:ext cx="1562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2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CA7AD9D6-028E-E3EF-DE77-7EA7F5D7165F}"/>
                  </a:ext>
                </a:extLst>
              </p14:cNvPr>
              <p14:cNvContentPartPr/>
              <p14:nvPr/>
            </p14:nvContentPartPr>
            <p14:xfrm>
              <a:off x="894047" y="4602176"/>
              <a:ext cx="114480" cy="135720"/>
            </p14:xfrm>
          </p:contentPart>
        </mc:Choice>
        <mc:Fallback xmlns=""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CA7AD9D6-028E-E3EF-DE77-7EA7F5D7165F}"/>
                  </a:ext>
                </a:extLst>
              </p:cNvPr>
              <p:cNvPicPr/>
              <p:nvPr/>
            </p:nvPicPr>
            <p:blipFill>
              <a:blip r:embed="rId423"/>
              <a:stretch>
                <a:fillRect/>
              </a:stretch>
            </p:blipFill>
            <p:spPr>
              <a:xfrm>
                <a:off x="885047" y="4593176"/>
                <a:ext cx="13212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4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2EEB012C-6198-BCE4-6114-770EA88D864A}"/>
                  </a:ext>
                </a:extLst>
              </p14:cNvPr>
              <p14:cNvContentPartPr/>
              <p14:nvPr/>
            </p14:nvContentPartPr>
            <p14:xfrm>
              <a:off x="1127687" y="4510016"/>
              <a:ext cx="176760" cy="20772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2EEB012C-6198-BCE4-6114-770EA88D864A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1118687" y="4501376"/>
                <a:ext cx="194400" cy="22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6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14787466-8BA9-DDF2-C205-17AAD7317F9C}"/>
                  </a:ext>
                </a:extLst>
              </p14:cNvPr>
              <p14:cNvContentPartPr/>
              <p14:nvPr/>
            </p14:nvContentPartPr>
            <p14:xfrm>
              <a:off x="1280687" y="4529096"/>
              <a:ext cx="163080" cy="217800"/>
            </p14:xfrm>
          </p:contentPart>
        </mc:Choice>
        <mc:Fallback xmlns=""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14787466-8BA9-DDF2-C205-17AAD7317F9C}"/>
                  </a:ext>
                </a:extLst>
              </p:cNvPr>
              <p:cNvPicPr/>
              <p:nvPr/>
            </p:nvPicPr>
            <p:blipFill>
              <a:blip r:embed="rId427"/>
              <a:stretch>
                <a:fillRect/>
              </a:stretch>
            </p:blipFill>
            <p:spPr>
              <a:xfrm>
                <a:off x="1271687" y="4520096"/>
                <a:ext cx="18072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8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7EE3F1C8-AC05-45D8-4834-CAE48C161AFA}"/>
                  </a:ext>
                </a:extLst>
              </p14:cNvPr>
              <p14:cNvContentPartPr/>
              <p14:nvPr/>
            </p14:nvContentPartPr>
            <p14:xfrm>
              <a:off x="1324247" y="4544576"/>
              <a:ext cx="188280" cy="177840"/>
            </p14:xfrm>
          </p:contentPart>
        </mc:Choice>
        <mc:Fallback xmlns=""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7EE3F1C8-AC05-45D8-4834-CAE48C161AFA}"/>
                  </a:ext>
                </a:extLst>
              </p:cNvPr>
              <p:cNvPicPr/>
              <p:nvPr/>
            </p:nvPicPr>
            <p:blipFill>
              <a:blip r:embed="rId429"/>
              <a:stretch>
                <a:fillRect/>
              </a:stretch>
            </p:blipFill>
            <p:spPr>
              <a:xfrm>
                <a:off x="1315607" y="4535936"/>
                <a:ext cx="20592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0">
            <p14:nvContentPartPr>
              <p14:cNvPr id="206" name="Ink 205">
                <a:extLst>
                  <a:ext uri="{FF2B5EF4-FFF2-40B4-BE49-F238E27FC236}">
                    <a16:creationId xmlns:a16="http://schemas.microsoft.com/office/drawing/2014/main" id="{EC43D61D-094A-4E3B-CC34-60B0B61167E5}"/>
                  </a:ext>
                </a:extLst>
              </p14:cNvPr>
              <p14:cNvContentPartPr/>
              <p14:nvPr/>
            </p14:nvContentPartPr>
            <p14:xfrm>
              <a:off x="1538447" y="4564016"/>
              <a:ext cx="93240" cy="140760"/>
            </p14:xfrm>
          </p:contentPart>
        </mc:Choice>
        <mc:Fallback xmlns="">
          <p:pic>
            <p:nvPicPr>
              <p:cNvPr id="206" name="Ink 205">
                <a:extLst>
                  <a:ext uri="{FF2B5EF4-FFF2-40B4-BE49-F238E27FC236}">
                    <a16:creationId xmlns:a16="http://schemas.microsoft.com/office/drawing/2014/main" id="{EC43D61D-094A-4E3B-CC34-60B0B61167E5}"/>
                  </a:ext>
                </a:extLst>
              </p:cNvPr>
              <p:cNvPicPr/>
              <p:nvPr/>
            </p:nvPicPr>
            <p:blipFill>
              <a:blip r:embed="rId431"/>
              <a:stretch>
                <a:fillRect/>
              </a:stretch>
            </p:blipFill>
            <p:spPr>
              <a:xfrm>
                <a:off x="1529807" y="4555016"/>
                <a:ext cx="11088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2">
            <p14:nvContentPartPr>
              <p14:cNvPr id="207" name="Ink 206">
                <a:extLst>
                  <a:ext uri="{FF2B5EF4-FFF2-40B4-BE49-F238E27FC236}">
                    <a16:creationId xmlns:a16="http://schemas.microsoft.com/office/drawing/2014/main" id="{EF3342EE-B306-7248-91B3-DFD632ABE88D}"/>
                  </a:ext>
                </a:extLst>
              </p14:cNvPr>
              <p14:cNvContentPartPr/>
              <p14:nvPr/>
            </p14:nvContentPartPr>
            <p14:xfrm>
              <a:off x="1665887" y="4526576"/>
              <a:ext cx="180000" cy="183600"/>
            </p14:xfrm>
          </p:contentPart>
        </mc:Choice>
        <mc:Fallback xmlns="">
          <p:pic>
            <p:nvPicPr>
              <p:cNvPr id="207" name="Ink 206">
                <a:extLst>
                  <a:ext uri="{FF2B5EF4-FFF2-40B4-BE49-F238E27FC236}">
                    <a16:creationId xmlns:a16="http://schemas.microsoft.com/office/drawing/2014/main" id="{EF3342EE-B306-7248-91B3-DFD632ABE88D}"/>
                  </a:ext>
                </a:extLst>
              </p:cNvPr>
              <p:cNvPicPr/>
              <p:nvPr/>
            </p:nvPicPr>
            <p:blipFill>
              <a:blip r:embed="rId433"/>
              <a:stretch>
                <a:fillRect/>
              </a:stretch>
            </p:blipFill>
            <p:spPr>
              <a:xfrm>
                <a:off x="1656887" y="4517936"/>
                <a:ext cx="197640" cy="20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4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40258152-5F38-BD40-8664-D05EB6315BC9}"/>
                  </a:ext>
                </a:extLst>
              </p14:cNvPr>
              <p14:cNvContentPartPr/>
              <p14:nvPr/>
            </p14:nvContentPartPr>
            <p14:xfrm>
              <a:off x="1850927" y="4508576"/>
              <a:ext cx="149760" cy="214560"/>
            </p14:xfrm>
          </p:contentPart>
        </mc:Choice>
        <mc:Fallback xmlns=""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40258152-5F38-BD40-8664-D05EB6315BC9}"/>
                  </a:ext>
                </a:extLst>
              </p:cNvPr>
              <p:cNvPicPr/>
              <p:nvPr/>
            </p:nvPicPr>
            <p:blipFill>
              <a:blip r:embed="rId435"/>
              <a:stretch>
                <a:fillRect/>
              </a:stretch>
            </p:blipFill>
            <p:spPr>
              <a:xfrm>
                <a:off x="1842287" y="4499936"/>
                <a:ext cx="16740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6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3F4F7709-5608-FDD4-59BB-D272D0F82B3E}"/>
                  </a:ext>
                </a:extLst>
              </p14:cNvPr>
              <p14:cNvContentPartPr/>
              <p14:nvPr/>
            </p14:nvContentPartPr>
            <p14:xfrm>
              <a:off x="1832207" y="4612616"/>
              <a:ext cx="131760" cy="12600"/>
            </p14:xfrm>
          </p:contentPart>
        </mc:Choice>
        <mc:Fallback xmlns=""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3F4F7709-5608-FDD4-59BB-D272D0F82B3E}"/>
                  </a:ext>
                </a:extLst>
              </p:cNvPr>
              <p:cNvPicPr/>
              <p:nvPr/>
            </p:nvPicPr>
            <p:blipFill>
              <a:blip r:embed="rId437"/>
              <a:stretch>
                <a:fillRect/>
              </a:stretch>
            </p:blipFill>
            <p:spPr>
              <a:xfrm>
                <a:off x="1823207" y="4603616"/>
                <a:ext cx="14940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8">
            <p14:nvContentPartPr>
              <p14:cNvPr id="312" name="Ink 311">
                <a:extLst>
                  <a:ext uri="{FF2B5EF4-FFF2-40B4-BE49-F238E27FC236}">
                    <a16:creationId xmlns:a16="http://schemas.microsoft.com/office/drawing/2014/main" id="{C843BA48-0E7E-659D-BD08-7881BABB8A24}"/>
                  </a:ext>
                </a:extLst>
              </p14:cNvPr>
              <p14:cNvContentPartPr/>
              <p14:nvPr/>
            </p14:nvContentPartPr>
            <p14:xfrm>
              <a:off x="854087" y="4215536"/>
              <a:ext cx="104760" cy="176400"/>
            </p14:xfrm>
          </p:contentPart>
        </mc:Choice>
        <mc:Fallback xmlns="">
          <p:pic>
            <p:nvPicPr>
              <p:cNvPr id="312" name="Ink 311">
                <a:extLst>
                  <a:ext uri="{FF2B5EF4-FFF2-40B4-BE49-F238E27FC236}">
                    <a16:creationId xmlns:a16="http://schemas.microsoft.com/office/drawing/2014/main" id="{C843BA48-0E7E-659D-BD08-7881BABB8A24}"/>
                  </a:ext>
                </a:extLst>
              </p:cNvPr>
              <p:cNvPicPr/>
              <p:nvPr/>
            </p:nvPicPr>
            <p:blipFill>
              <a:blip r:embed="rId439"/>
              <a:stretch>
                <a:fillRect/>
              </a:stretch>
            </p:blipFill>
            <p:spPr>
              <a:xfrm>
                <a:off x="845447" y="4206896"/>
                <a:ext cx="122400" cy="19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0">
            <p14:nvContentPartPr>
              <p14:cNvPr id="313" name="Ink 312">
                <a:extLst>
                  <a:ext uri="{FF2B5EF4-FFF2-40B4-BE49-F238E27FC236}">
                    <a16:creationId xmlns:a16="http://schemas.microsoft.com/office/drawing/2014/main" id="{9ACD8F1F-D72E-3EAC-26CB-8E701389E83D}"/>
                  </a:ext>
                </a:extLst>
              </p14:cNvPr>
              <p14:cNvContentPartPr/>
              <p14:nvPr/>
            </p14:nvContentPartPr>
            <p14:xfrm>
              <a:off x="1014287" y="4119416"/>
              <a:ext cx="23040" cy="217080"/>
            </p14:xfrm>
          </p:contentPart>
        </mc:Choice>
        <mc:Fallback xmlns="">
          <p:pic>
            <p:nvPicPr>
              <p:cNvPr id="313" name="Ink 312">
                <a:extLst>
                  <a:ext uri="{FF2B5EF4-FFF2-40B4-BE49-F238E27FC236}">
                    <a16:creationId xmlns:a16="http://schemas.microsoft.com/office/drawing/2014/main" id="{9ACD8F1F-D72E-3EAC-26CB-8E701389E83D}"/>
                  </a:ext>
                </a:extLst>
              </p:cNvPr>
              <p:cNvPicPr/>
              <p:nvPr/>
            </p:nvPicPr>
            <p:blipFill>
              <a:blip r:embed="rId441"/>
              <a:stretch>
                <a:fillRect/>
              </a:stretch>
            </p:blipFill>
            <p:spPr>
              <a:xfrm>
                <a:off x="1005287" y="4110776"/>
                <a:ext cx="40680" cy="2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2">
            <p14:nvContentPartPr>
              <p14:cNvPr id="314" name="Ink 313">
                <a:extLst>
                  <a:ext uri="{FF2B5EF4-FFF2-40B4-BE49-F238E27FC236}">
                    <a16:creationId xmlns:a16="http://schemas.microsoft.com/office/drawing/2014/main" id="{C10E0790-1CAE-8CF7-3523-461F28C91227}"/>
                  </a:ext>
                </a:extLst>
              </p14:cNvPr>
              <p14:cNvContentPartPr/>
              <p14:nvPr/>
            </p14:nvContentPartPr>
            <p14:xfrm>
              <a:off x="1023647" y="4161536"/>
              <a:ext cx="93600" cy="194040"/>
            </p14:xfrm>
          </p:contentPart>
        </mc:Choice>
        <mc:Fallback xmlns="">
          <p:pic>
            <p:nvPicPr>
              <p:cNvPr id="314" name="Ink 313">
                <a:extLst>
                  <a:ext uri="{FF2B5EF4-FFF2-40B4-BE49-F238E27FC236}">
                    <a16:creationId xmlns:a16="http://schemas.microsoft.com/office/drawing/2014/main" id="{C10E0790-1CAE-8CF7-3523-461F28C91227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1015007" y="4152536"/>
                <a:ext cx="11124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4">
            <p14:nvContentPartPr>
              <p14:cNvPr id="315" name="Ink 314">
                <a:extLst>
                  <a:ext uri="{FF2B5EF4-FFF2-40B4-BE49-F238E27FC236}">
                    <a16:creationId xmlns:a16="http://schemas.microsoft.com/office/drawing/2014/main" id="{C56F1AD7-8770-A48C-C2C2-B3F996DA316D}"/>
                  </a:ext>
                </a:extLst>
              </p14:cNvPr>
              <p14:cNvContentPartPr/>
              <p14:nvPr/>
            </p14:nvContentPartPr>
            <p14:xfrm>
              <a:off x="1179527" y="4247216"/>
              <a:ext cx="181080" cy="150120"/>
            </p14:xfrm>
          </p:contentPart>
        </mc:Choice>
        <mc:Fallback xmlns="">
          <p:pic>
            <p:nvPicPr>
              <p:cNvPr id="315" name="Ink 314">
                <a:extLst>
                  <a:ext uri="{FF2B5EF4-FFF2-40B4-BE49-F238E27FC236}">
                    <a16:creationId xmlns:a16="http://schemas.microsoft.com/office/drawing/2014/main" id="{C56F1AD7-8770-A48C-C2C2-B3F996DA316D}"/>
                  </a:ext>
                </a:extLst>
              </p:cNvPr>
              <p:cNvPicPr/>
              <p:nvPr/>
            </p:nvPicPr>
            <p:blipFill>
              <a:blip r:embed="rId445"/>
              <a:stretch>
                <a:fillRect/>
              </a:stretch>
            </p:blipFill>
            <p:spPr>
              <a:xfrm>
                <a:off x="1170527" y="4238576"/>
                <a:ext cx="198720" cy="16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6">
            <p14:nvContentPartPr>
              <p14:cNvPr id="316" name="Ink 315">
                <a:extLst>
                  <a:ext uri="{FF2B5EF4-FFF2-40B4-BE49-F238E27FC236}">
                    <a16:creationId xmlns:a16="http://schemas.microsoft.com/office/drawing/2014/main" id="{16414B1C-9E55-A28A-042C-1FB33FB377D2}"/>
                  </a:ext>
                </a:extLst>
              </p14:cNvPr>
              <p14:cNvContentPartPr/>
              <p14:nvPr/>
            </p14:nvContentPartPr>
            <p14:xfrm>
              <a:off x="1286807" y="4266296"/>
              <a:ext cx="7560" cy="221400"/>
            </p14:xfrm>
          </p:contentPart>
        </mc:Choice>
        <mc:Fallback xmlns="">
          <p:pic>
            <p:nvPicPr>
              <p:cNvPr id="316" name="Ink 315">
                <a:extLst>
                  <a:ext uri="{FF2B5EF4-FFF2-40B4-BE49-F238E27FC236}">
                    <a16:creationId xmlns:a16="http://schemas.microsoft.com/office/drawing/2014/main" id="{16414B1C-9E55-A28A-042C-1FB33FB377D2}"/>
                  </a:ext>
                </a:extLst>
              </p:cNvPr>
              <p:cNvPicPr/>
              <p:nvPr/>
            </p:nvPicPr>
            <p:blipFill>
              <a:blip r:embed="rId447"/>
              <a:stretch>
                <a:fillRect/>
              </a:stretch>
            </p:blipFill>
            <p:spPr>
              <a:xfrm>
                <a:off x="1277807" y="4257656"/>
                <a:ext cx="25200" cy="23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8">
            <p14:nvContentPartPr>
              <p14:cNvPr id="215" name="Ink 214">
                <a:extLst>
                  <a:ext uri="{FF2B5EF4-FFF2-40B4-BE49-F238E27FC236}">
                    <a16:creationId xmlns:a16="http://schemas.microsoft.com/office/drawing/2014/main" id="{DE318D88-CB6E-1FAB-E18B-193EC7F1FA95}"/>
                  </a:ext>
                </a:extLst>
              </p14:cNvPr>
              <p14:cNvContentPartPr/>
              <p14:nvPr/>
            </p14:nvContentPartPr>
            <p14:xfrm>
              <a:off x="2945327" y="4525136"/>
              <a:ext cx="132480" cy="270360"/>
            </p14:xfrm>
          </p:contentPart>
        </mc:Choice>
        <mc:Fallback xmlns="">
          <p:pic>
            <p:nvPicPr>
              <p:cNvPr id="215" name="Ink 214">
                <a:extLst>
                  <a:ext uri="{FF2B5EF4-FFF2-40B4-BE49-F238E27FC236}">
                    <a16:creationId xmlns:a16="http://schemas.microsoft.com/office/drawing/2014/main" id="{DE318D88-CB6E-1FAB-E18B-193EC7F1FA95}"/>
                  </a:ext>
                </a:extLst>
              </p:cNvPr>
              <p:cNvPicPr/>
              <p:nvPr/>
            </p:nvPicPr>
            <p:blipFill>
              <a:blip r:embed="rId449"/>
              <a:stretch>
                <a:fillRect/>
              </a:stretch>
            </p:blipFill>
            <p:spPr>
              <a:xfrm>
                <a:off x="2936687" y="4516136"/>
                <a:ext cx="1501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0">
            <p14:nvContentPartPr>
              <p14:cNvPr id="216" name="Ink 215">
                <a:extLst>
                  <a:ext uri="{FF2B5EF4-FFF2-40B4-BE49-F238E27FC236}">
                    <a16:creationId xmlns:a16="http://schemas.microsoft.com/office/drawing/2014/main" id="{77174515-3E1E-4572-ADB8-668B17D11358}"/>
                  </a:ext>
                </a:extLst>
              </p14:cNvPr>
              <p14:cNvContentPartPr/>
              <p14:nvPr/>
            </p14:nvContentPartPr>
            <p14:xfrm>
              <a:off x="3229367" y="4646096"/>
              <a:ext cx="30600" cy="197280"/>
            </p14:xfrm>
          </p:contentPart>
        </mc:Choice>
        <mc:Fallback xmlns="">
          <p:pic>
            <p:nvPicPr>
              <p:cNvPr id="216" name="Ink 215">
                <a:extLst>
                  <a:ext uri="{FF2B5EF4-FFF2-40B4-BE49-F238E27FC236}">
                    <a16:creationId xmlns:a16="http://schemas.microsoft.com/office/drawing/2014/main" id="{77174515-3E1E-4572-ADB8-668B17D11358}"/>
                  </a:ext>
                </a:extLst>
              </p:cNvPr>
              <p:cNvPicPr/>
              <p:nvPr/>
            </p:nvPicPr>
            <p:blipFill>
              <a:blip r:embed="rId451"/>
              <a:stretch>
                <a:fillRect/>
              </a:stretch>
            </p:blipFill>
            <p:spPr>
              <a:xfrm>
                <a:off x="3220727" y="4637096"/>
                <a:ext cx="48240" cy="2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2">
            <p14:nvContentPartPr>
              <p14:cNvPr id="217" name="Ink 216">
                <a:extLst>
                  <a:ext uri="{FF2B5EF4-FFF2-40B4-BE49-F238E27FC236}">
                    <a16:creationId xmlns:a16="http://schemas.microsoft.com/office/drawing/2014/main" id="{6CB34B68-C9AF-784B-FEB0-9F966FF0601A}"/>
                  </a:ext>
                </a:extLst>
              </p14:cNvPr>
              <p14:cNvContentPartPr/>
              <p14:nvPr/>
            </p14:nvContentPartPr>
            <p14:xfrm>
              <a:off x="3225767" y="4708376"/>
              <a:ext cx="116280" cy="28080"/>
            </p14:xfrm>
          </p:contentPart>
        </mc:Choice>
        <mc:Fallback xmlns="">
          <p:pic>
            <p:nvPicPr>
              <p:cNvPr id="217" name="Ink 216">
                <a:extLst>
                  <a:ext uri="{FF2B5EF4-FFF2-40B4-BE49-F238E27FC236}">
                    <a16:creationId xmlns:a16="http://schemas.microsoft.com/office/drawing/2014/main" id="{6CB34B68-C9AF-784B-FEB0-9F966FF0601A}"/>
                  </a:ext>
                </a:extLst>
              </p:cNvPr>
              <p:cNvPicPr/>
              <p:nvPr/>
            </p:nvPicPr>
            <p:blipFill>
              <a:blip r:embed="rId453"/>
              <a:stretch>
                <a:fillRect/>
              </a:stretch>
            </p:blipFill>
            <p:spPr>
              <a:xfrm>
                <a:off x="3216767" y="4699376"/>
                <a:ext cx="13392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4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C59AE79E-648A-60DB-0840-95D4D9AC5660}"/>
                  </a:ext>
                </a:extLst>
              </p14:cNvPr>
              <p14:cNvContentPartPr/>
              <p14:nvPr/>
            </p14:nvContentPartPr>
            <p14:xfrm>
              <a:off x="3323687" y="4620536"/>
              <a:ext cx="322200" cy="259920"/>
            </p14:xfrm>
          </p:contentPart>
        </mc:Choice>
        <mc:Fallback xmlns=""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C59AE79E-648A-60DB-0840-95D4D9AC5660}"/>
                  </a:ext>
                </a:extLst>
              </p:cNvPr>
              <p:cNvPicPr/>
              <p:nvPr/>
            </p:nvPicPr>
            <p:blipFill>
              <a:blip r:embed="rId455"/>
              <a:stretch>
                <a:fillRect/>
              </a:stretch>
            </p:blipFill>
            <p:spPr>
              <a:xfrm>
                <a:off x="3314687" y="4611896"/>
                <a:ext cx="33984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6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AAE24320-0B89-465D-E75A-4AF268142FD4}"/>
                  </a:ext>
                </a:extLst>
              </p14:cNvPr>
              <p14:cNvContentPartPr/>
              <p14:nvPr/>
            </p14:nvContentPartPr>
            <p14:xfrm>
              <a:off x="3847847" y="4605416"/>
              <a:ext cx="270720" cy="2484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AAE24320-0B89-465D-E75A-4AF268142FD4}"/>
                  </a:ext>
                </a:extLst>
              </p:cNvPr>
              <p:cNvPicPr/>
              <p:nvPr/>
            </p:nvPicPr>
            <p:blipFill>
              <a:blip r:embed="rId457"/>
              <a:stretch>
                <a:fillRect/>
              </a:stretch>
            </p:blipFill>
            <p:spPr>
              <a:xfrm>
                <a:off x="3838847" y="4596776"/>
                <a:ext cx="288360" cy="4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8">
            <p14:nvContentPartPr>
              <p14:cNvPr id="221" name="Ink 220">
                <a:extLst>
                  <a:ext uri="{FF2B5EF4-FFF2-40B4-BE49-F238E27FC236}">
                    <a16:creationId xmlns:a16="http://schemas.microsoft.com/office/drawing/2014/main" id="{ADD3450C-79B1-7664-5B62-7BD2172D903F}"/>
                  </a:ext>
                </a:extLst>
              </p14:cNvPr>
              <p14:cNvContentPartPr/>
              <p14:nvPr/>
            </p14:nvContentPartPr>
            <p14:xfrm>
              <a:off x="4022807" y="4510376"/>
              <a:ext cx="114120" cy="224640"/>
            </p14:xfrm>
          </p:contentPart>
        </mc:Choice>
        <mc:Fallback xmlns="">
          <p:pic>
            <p:nvPicPr>
              <p:cNvPr id="221" name="Ink 220">
                <a:extLst>
                  <a:ext uri="{FF2B5EF4-FFF2-40B4-BE49-F238E27FC236}">
                    <a16:creationId xmlns:a16="http://schemas.microsoft.com/office/drawing/2014/main" id="{ADD3450C-79B1-7664-5B62-7BD2172D903F}"/>
                  </a:ext>
                </a:extLst>
              </p:cNvPr>
              <p:cNvPicPr/>
              <p:nvPr/>
            </p:nvPicPr>
            <p:blipFill>
              <a:blip r:embed="rId459"/>
              <a:stretch>
                <a:fillRect/>
              </a:stretch>
            </p:blipFill>
            <p:spPr>
              <a:xfrm>
                <a:off x="4014167" y="4501376"/>
                <a:ext cx="13176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0">
            <p14:nvContentPartPr>
              <p14:cNvPr id="386" name="Ink 385">
                <a:extLst>
                  <a:ext uri="{FF2B5EF4-FFF2-40B4-BE49-F238E27FC236}">
                    <a16:creationId xmlns:a16="http://schemas.microsoft.com/office/drawing/2014/main" id="{926D1D1D-BD81-DDE0-495B-6482F8DF1336}"/>
                  </a:ext>
                </a:extLst>
              </p14:cNvPr>
              <p14:cNvContentPartPr/>
              <p14:nvPr/>
            </p14:nvContentPartPr>
            <p14:xfrm>
              <a:off x="3667487" y="5100416"/>
              <a:ext cx="137880" cy="258480"/>
            </p14:xfrm>
          </p:contentPart>
        </mc:Choice>
        <mc:Fallback xmlns="">
          <p:pic>
            <p:nvPicPr>
              <p:cNvPr id="386" name="Ink 385">
                <a:extLst>
                  <a:ext uri="{FF2B5EF4-FFF2-40B4-BE49-F238E27FC236}">
                    <a16:creationId xmlns:a16="http://schemas.microsoft.com/office/drawing/2014/main" id="{926D1D1D-BD81-DDE0-495B-6482F8DF1336}"/>
                  </a:ext>
                </a:extLst>
              </p:cNvPr>
              <p:cNvPicPr/>
              <p:nvPr/>
            </p:nvPicPr>
            <p:blipFill>
              <a:blip r:embed="rId461"/>
              <a:stretch>
                <a:fillRect/>
              </a:stretch>
            </p:blipFill>
            <p:spPr>
              <a:xfrm>
                <a:off x="3658847" y="5091776"/>
                <a:ext cx="155520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2">
            <p14:nvContentPartPr>
              <p14:cNvPr id="387" name="Ink 386">
                <a:extLst>
                  <a:ext uri="{FF2B5EF4-FFF2-40B4-BE49-F238E27FC236}">
                    <a16:creationId xmlns:a16="http://schemas.microsoft.com/office/drawing/2014/main" id="{4119C173-61BF-AFC2-ECAF-FCF4A9269596}"/>
                  </a:ext>
                </a:extLst>
              </p14:cNvPr>
              <p14:cNvContentPartPr/>
              <p14:nvPr/>
            </p14:nvContentPartPr>
            <p14:xfrm>
              <a:off x="3850007" y="5347376"/>
              <a:ext cx="21240" cy="18720"/>
            </p14:xfrm>
          </p:contentPart>
        </mc:Choice>
        <mc:Fallback xmlns="">
          <p:pic>
            <p:nvPicPr>
              <p:cNvPr id="387" name="Ink 386">
                <a:extLst>
                  <a:ext uri="{FF2B5EF4-FFF2-40B4-BE49-F238E27FC236}">
                    <a16:creationId xmlns:a16="http://schemas.microsoft.com/office/drawing/2014/main" id="{4119C173-61BF-AFC2-ECAF-FCF4A9269596}"/>
                  </a:ext>
                </a:extLst>
              </p:cNvPr>
              <p:cNvPicPr/>
              <p:nvPr/>
            </p:nvPicPr>
            <p:blipFill>
              <a:blip r:embed="rId463"/>
              <a:stretch>
                <a:fillRect/>
              </a:stretch>
            </p:blipFill>
            <p:spPr>
              <a:xfrm>
                <a:off x="3841367" y="5338376"/>
                <a:ext cx="3888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4">
            <p14:nvContentPartPr>
              <p14:cNvPr id="388" name="Ink 387">
                <a:extLst>
                  <a:ext uri="{FF2B5EF4-FFF2-40B4-BE49-F238E27FC236}">
                    <a16:creationId xmlns:a16="http://schemas.microsoft.com/office/drawing/2014/main" id="{21C3E59D-A9BD-5ABE-EDC0-7A33ECA9B80E}"/>
                  </a:ext>
                </a:extLst>
              </p14:cNvPr>
              <p14:cNvContentPartPr/>
              <p14:nvPr/>
            </p14:nvContentPartPr>
            <p14:xfrm>
              <a:off x="3918407" y="5104736"/>
              <a:ext cx="143640" cy="230760"/>
            </p14:xfrm>
          </p:contentPart>
        </mc:Choice>
        <mc:Fallback xmlns="">
          <p:pic>
            <p:nvPicPr>
              <p:cNvPr id="388" name="Ink 387">
                <a:extLst>
                  <a:ext uri="{FF2B5EF4-FFF2-40B4-BE49-F238E27FC236}">
                    <a16:creationId xmlns:a16="http://schemas.microsoft.com/office/drawing/2014/main" id="{21C3E59D-A9BD-5ABE-EDC0-7A33ECA9B80E}"/>
                  </a:ext>
                </a:extLst>
              </p:cNvPr>
              <p:cNvPicPr/>
              <p:nvPr/>
            </p:nvPicPr>
            <p:blipFill>
              <a:blip r:embed="rId465"/>
              <a:stretch>
                <a:fillRect/>
              </a:stretch>
            </p:blipFill>
            <p:spPr>
              <a:xfrm>
                <a:off x="3909767" y="5095736"/>
                <a:ext cx="16128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6">
            <p14:nvContentPartPr>
              <p14:cNvPr id="389" name="Ink 388">
                <a:extLst>
                  <a:ext uri="{FF2B5EF4-FFF2-40B4-BE49-F238E27FC236}">
                    <a16:creationId xmlns:a16="http://schemas.microsoft.com/office/drawing/2014/main" id="{988A53D9-A836-5F48-0FDA-EC651555CCA2}"/>
                  </a:ext>
                </a:extLst>
              </p14:cNvPr>
              <p14:cNvContentPartPr/>
              <p14:nvPr/>
            </p14:nvContentPartPr>
            <p14:xfrm>
              <a:off x="4176887" y="5080256"/>
              <a:ext cx="87120" cy="253440"/>
            </p14:xfrm>
          </p:contentPart>
        </mc:Choice>
        <mc:Fallback xmlns="">
          <p:pic>
            <p:nvPicPr>
              <p:cNvPr id="389" name="Ink 388">
                <a:extLst>
                  <a:ext uri="{FF2B5EF4-FFF2-40B4-BE49-F238E27FC236}">
                    <a16:creationId xmlns:a16="http://schemas.microsoft.com/office/drawing/2014/main" id="{988A53D9-A836-5F48-0FDA-EC651555CCA2}"/>
                  </a:ext>
                </a:extLst>
              </p:cNvPr>
              <p:cNvPicPr/>
              <p:nvPr/>
            </p:nvPicPr>
            <p:blipFill>
              <a:blip r:embed="rId467"/>
              <a:stretch>
                <a:fillRect/>
              </a:stretch>
            </p:blipFill>
            <p:spPr>
              <a:xfrm>
                <a:off x="4168247" y="5071616"/>
                <a:ext cx="104760" cy="27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8">
            <p14:nvContentPartPr>
              <p14:cNvPr id="390" name="Ink 389">
                <a:extLst>
                  <a:ext uri="{FF2B5EF4-FFF2-40B4-BE49-F238E27FC236}">
                    <a16:creationId xmlns:a16="http://schemas.microsoft.com/office/drawing/2014/main" id="{30426BBC-1ED3-CA54-6EAB-78F96D3D4961}"/>
                  </a:ext>
                </a:extLst>
              </p14:cNvPr>
              <p14:cNvContentPartPr/>
              <p14:nvPr/>
            </p14:nvContentPartPr>
            <p14:xfrm>
              <a:off x="4295327" y="5322536"/>
              <a:ext cx="10440" cy="15480"/>
            </p14:xfrm>
          </p:contentPart>
        </mc:Choice>
        <mc:Fallback xmlns="">
          <p:pic>
            <p:nvPicPr>
              <p:cNvPr id="390" name="Ink 389">
                <a:extLst>
                  <a:ext uri="{FF2B5EF4-FFF2-40B4-BE49-F238E27FC236}">
                    <a16:creationId xmlns:a16="http://schemas.microsoft.com/office/drawing/2014/main" id="{30426BBC-1ED3-CA54-6EAB-78F96D3D496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286687" y="5313536"/>
                <a:ext cx="2808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9">
            <p14:nvContentPartPr>
              <p14:cNvPr id="391" name="Ink 390">
                <a:extLst>
                  <a:ext uri="{FF2B5EF4-FFF2-40B4-BE49-F238E27FC236}">
                    <a16:creationId xmlns:a16="http://schemas.microsoft.com/office/drawing/2014/main" id="{32CCAC2A-C9CF-AF01-FFCD-3DD581494C39}"/>
                  </a:ext>
                </a:extLst>
              </p14:cNvPr>
              <p14:cNvContentPartPr/>
              <p14:nvPr/>
            </p14:nvContentPartPr>
            <p14:xfrm>
              <a:off x="4405487" y="5090336"/>
              <a:ext cx="77400" cy="251640"/>
            </p14:xfrm>
          </p:contentPart>
        </mc:Choice>
        <mc:Fallback xmlns="">
          <p:pic>
            <p:nvPicPr>
              <p:cNvPr id="391" name="Ink 390">
                <a:extLst>
                  <a:ext uri="{FF2B5EF4-FFF2-40B4-BE49-F238E27FC236}">
                    <a16:creationId xmlns:a16="http://schemas.microsoft.com/office/drawing/2014/main" id="{32CCAC2A-C9CF-AF01-FFCD-3DD581494C39}"/>
                  </a:ext>
                </a:extLst>
              </p:cNvPr>
              <p:cNvPicPr/>
              <p:nvPr/>
            </p:nvPicPr>
            <p:blipFill>
              <a:blip r:embed="rId470"/>
              <a:stretch>
                <a:fillRect/>
              </a:stretch>
            </p:blipFill>
            <p:spPr>
              <a:xfrm>
                <a:off x="4396487" y="5081336"/>
                <a:ext cx="95040" cy="26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1">
            <p14:nvContentPartPr>
              <p14:cNvPr id="392" name="Ink 391">
                <a:extLst>
                  <a:ext uri="{FF2B5EF4-FFF2-40B4-BE49-F238E27FC236}">
                    <a16:creationId xmlns:a16="http://schemas.microsoft.com/office/drawing/2014/main" id="{EA870898-B07F-DF14-8D45-3DCD9E080C8D}"/>
                  </a:ext>
                </a:extLst>
              </p14:cNvPr>
              <p14:cNvContentPartPr/>
              <p14:nvPr/>
            </p14:nvContentPartPr>
            <p14:xfrm>
              <a:off x="4535807" y="5010776"/>
              <a:ext cx="189360" cy="290160"/>
            </p14:xfrm>
          </p:contentPart>
        </mc:Choice>
        <mc:Fallback xmlns="">
          <p:pic>
            <p:nvPicPr>
              <p:cNvPr id="392" name="Ink 391">
                <a:extLst>
                  <a:ext uri="{FF2B5EF4-FFF2-40B4-BE49-F238E27FC236}">
                    <a16:creationId xmlns:a16="http://schemas.microsoft.com/office/drawing/2014/main" id="{EA870898-B07F-DF14-8D45-3DCD9E080C8D}"/>
                  </a:ext>
                </a:extLst>
              </p:cNvPr>
              <p:cNvPicPr/>
              <p:nvPr/>
            </p:nvPicPr>
            <p:blipFill>
              <a:blip r:embed="rId472"/>
              <a:stretch>
                <a:fillRect/>
              </a:stretch>
            </p:blipFill>
            <p:spPr>
              <a:xfrm>
                <a:off x="4526807" y="5002136"/>
                <a:ext cx="207000" cy="30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3">
            <p14:nvContentPartPr>
              <p14:cNvPr id="393" name="Ink 392">
                <a:extLst>
                  <a:ext uri="{FF2B5EF4-FFF2-40B4-BE49-F238E27FC236}">
                    <a16:creationId xmlns:a16="http://schemas.microsoft.com/office/drawing/2014/main" id="{2E498EBC-8D18-0CE5-EA81-46E84B1E3B3F}"/>
                  </a:ext>
                </a:extLst>
              </p14:cNvPr>
              <p14:cNvContentPartPr/>
              <p14:nvPr/>
            </p14:nvContentPartPr>
            <p14:xfrm>
              <a:off x="4762607" y="4929776"/>
              <a:ext cx="140760" cy="205560"/>
            </p14:xfrm>
          </p:contentPart>
        </mc:Choice>
        <mc:Fallback xmlns="">
          <p:pic>
            <p:nvPicPr>
              <p:cNvPr id="393" name="Ink 392">
                <a:extLst>
                  <a:ext uri="{FF2B5EF4-FFF2-40B4-BE49-F238E27FC236}">
                    <a16:creationId xmlns:a16="http://schemas.microsoft.com/office/drawing/2014/main" id="{2E498EBC-8D18-0CE5-EA81-46E84B1E3B3F}"/>
                  </a:ext>
                </a:extLst>
              </p:cNvPr>
              <p:cNvPicPr/>
              <p:nvPr/>
            </p:nvPicPr>
            <p:blipFill>
              <a:blip r:embed="rId474"/>
              <a:stretch>
                <a:fillRect/>
              </a:stretch>
            </p:blipFill>
            <p:spPr>
              <a:xfrm>
                <a:off x="4753967" y="4920776"/>
                <a:ext cx="158400" cy="22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5">
            <p14:nvContentPartPr>
              <p14:cNvPr id="395" name="Ink 394">
                <a:extLst>
                  <a:ext uri="{FF2B5EF4-FFF2-40B4-BE49-F238E27FC236}">
                    <a16:creationId xmlns:a16="http://schemas.microsoft.com/office/drawing/2014/main" id="{C4605707-4595-9A5A-DE93-49DE351B9F2A}"/>
                  </a:ext>
                </a:extLst>
              </p14:cNvPr>
              <p14:cNvContentPartPr/>
              <p14:nvPr/>
            </p14:nvContentPartPr>
            <p14:xfrm>
              <a:off x="4965647" y="5055416"/>
              <a:ext cx="582480" cy="241560"/>
            </p14:xfrm>
          </p:contentPart>
        </mc:Choice>
        <mc:Fallback xmlns="">
          <p:pic>
            <p:nvPicPr>
              <p:cNvPr id="395" name="Ink 394">
                <a:extLst>
                  <a:ext uri="{FF2B5EF4-FFF2-40B4-BE49-F238E27FC236}">
                    <a16:creationId xmlns:a16="http://schemas.microsoft.com/office/drawing/2014/main" id="{C4605707-4595-9A5A-DE93-49DE351B9F2A}"/>
                  </a:ext>
                </a:extLst>
              </p:cNvPr>
              <p:cNvPicPr/>
              <p:nvPr/>
            </p:nvPicPr>
            <p:blipFill>
              <a:blip r:embed="rId476"/>
              <a:stretch>
                <a:fillRect/>
              </a:stretch>
            </p:blipFill>
            <p:spPr>
              <a:xfrm>
                <a:off x="4956647" y="5046416"/>
                <a:ext cx="600120" cy="2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7">
            <p14:nvContentPartPr>
              <p14:cNvPr id="396" name="Ink 395">
                <a:extLst>
                  <a:ext uri="{FF2B5EF4-FFF2-40B4-BE49-F238E27FC236}">
                    <a16:creationId xmlns:a16="http://schemas.microsoft.com/office/drawing/2014/main" id="{A1E85B30-E094-D586-7557-B720E5977080}"/>
                  </a:ext>
                </a:extLst>
              </p14:cNvPr>
              <p14:cNvContentPartPr/>
              <p14:nvPr/>
            </p14:nvContentPartPr>
            <p14:xfrm>
              <a:off x="5663687" y="5006816"/>
              <a:ext cx="159840" cy="231480"/>
            </p14:xfrm>
          </p:contentPart>
        </mc:Choice>
        <mc:Fallback xmlns="">
          <p:pic>
            <p:nvPicPr>
              <p:cNvPr id="396" name="Ink 395">
                <a:extLst>
                  <a:ext uri="{FF2B5EF4-FFF2-40B4-BE49-F238E27FC236}">
                    <a16:creationId xmlns:a16="http://schemas.microsoft.com/office/drawing/2014/main" id="{A1E85B30-E094-D586-7557-B720E5977080}"/>
                  </a:ext>
                </a:extLst>
              </p:cNvPr>
              <p:cNvPicPr/>
              <p:nvPr/>
            </p:nvPicPr>
            <p:blipFill>
              <a:blip r:embed="rId478"/>
              <a:stretch>
                <a:fillRect/>
              </a:stretch>
            </p:blipFill>
            <p:spPr>
              <a:xfrm>
                <a:off x="5655047" y="4997816"/>
                <a:ext cx="17748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9">
            <p14:nvContentPartPr>
              <p14:cNvPr id="397" name="Ink 396">
                <a:extLst>
                  <a:ext uri="{FF2B5EF4-FFF2-40B4-BE49-F238E27FC236}">
                    <a16:creationId xmlns:a16="http://schemas.microsoft.com/office/drawing/2014/main" id="{51B477A1-E1A1-CB0F-2771-09F16EA1FE02}"/>
                  </a:ext>
                </a:extLst>
              </p14:cNvPr>
              <p14:cNvContentPartPr/>
              <p14:nvPr/>
            </p14:nvContentPartPr>
            <p14:xfrm>
              <a:off x="5788967" y="4999256"/>
              <a:ext cx="91080" cy="11160"/>
            </p14:xfrm>
          </p:contentPart>
        </mc:Choice>
        <mc:Fallback xmlns="">
          <p:pic>
            <p:nvPicPr>
              <p:cNvPr id="397" name="Ink 396">
                <a:extLst>
                  <a:ext uri="{FF2B5EF4-FFF2-40B4-BE49-F238E27FC236}">
                    <a16:creationId xmlns:a16="http://schemas.microsoft.com/office/drawing/2014/main" id="{51B477A1-E1A1-CB0F-2771-09F16EA1FE02}"/>
                  </a:ext>
                </a:extLst>
              </p:cNvPr>
              <p:cNvPicPr/>
              <p:nvPr/>
            </p:nvPicPr>
            <p:blipFill>
              <a:blip r:embed="rId480"/>
              <a:stretch>
                <a:fillRect/>
              </a:stretch>
            </p:blipFill>
            <p:spPr>
              <a:xfrm>
                <a:off x="5779967" y="4990256"/>
                <a:ext cx="10872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1">
            <p14:nvContentPartPr>
              <p14:cNvPr id="398" name="Ink 397">
                <a:extLst>
                  <a:ext uri="{FF2B5EF4-FFF2-40B4-BE49-F238E27FC236}">
                    <a16:creationId xmlns:a16="http://schemas.microsoft.com/office/drawing/2014/main" id="{EC3D3372-5C99-5A5C-639C-4732E618A5F5}"/>
                  </a:ext>
                </a:extLst>
              </p14:cNvPr>
              <p14:cNvContentPartPr/>
              <p14:nvPr/>
            </p14:nvContentPartPr>
            <p14:xfrm>
              <a:off x="5934407" y="4862456"/>
              <a:ext cx="69120" cy="195840"/>
            </p14:xfrm>
          </p:contentPart>
        </mc:Choice>
        <mc:Fallback xmlns="">
          <p:pic>
            <p:nvPicPr>
              <p:cNvPr id="398" name="Ink 397">
                <a:extLst>
                  <a:ext uri="{FF2B5EF4-FFF2-40B4-BE49-F238E27FC236}">
                    <a16:creationId xmlns:a16="http://schemas.microsoft.com/office/drawing/2014/main" id="{EC3D3372-5C99-5A5C-639C-4732E618A5F5}"/>
                  </a:ext>
                </a:extLst>
              </p:cNvPr>
              <p:cNvPicPr/>
              <p:nvPr/>
            </p:nvPicPr>
            <p:blipFill>
              <a:blip r:embed="rId482"/>
              <a:stretch>
                <a:fillRect/>
              </a:stretch>
            </p:blipFill>
            <p:spPr>
              <a:xfrm>
                <a:off x="5925407" y="4853456"/>
                <a:ext cx="86760" cy="21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3">
            <p14:nvContentPartPr>
              <p14:cNvPr id="400" name="Ink 399">
                <a:extLst>
                  <a:ext uri="{FF2B5EF4-FFF2-40B4-BE49-F238E27FC236}">
                    <a16:creationId xmlns:a16="http://schemas.microsoft.com/office/drawing/2014/main" id="{52BB42D5-BF4C-19A6-BDAF-2784F31ACF6C}"/>
                  </a:ext>
                </a:extLst>
              </p14:cNvPr>
              <p14:cNvContentPartPr/>
              <p14:nvPr/>
            </p14:nvContentPartPr>
            <p14:xfrm>
              <a:off x="6026927" y="5014016"/>
              <a:ext cx="613440" cy="229320"/>
            </p14:xfrm>
          </p:contentPart>
        </mc:Choice>
        <mc:Fallback xmlns="">
          <p:pic>
            <p:nvPicPr>
              <p:cNvPr id="400" name="Ink 399">
                <a:extLst>
                  <a:ext uri="{FF2B5EF4-FFF2-40B4-BE49-F238E27FC236}">
                    <a16:creationId xmlns:a16="http://schemas.microsoft.com/office/drawing/2014/main" id="{52BB42D5-BF4C-19A6-BDAF-2784F31ACF6C}"/>
                  </a:ext>
                </a:extLst>
              </p:cNvPr>
              <p:cNvPicPr/>
              <p:nvPr/>
            </p:nvPicPr>
            <p:blipFill>
              <a:blip r:embed="rId484"/>
              <a:stretch>
                <a:fillRect/>
              </a:stretch>
            </p:blipFill>
            <p:spPr>
              <a:xfrm>
                <a:off x="6017927" y="5005376"/>
                <a:ext cx="63108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5">
            <p14:nvContentPartPr>
              <p14:cNvPr id="401" name="Ink 400">
                <a:extLst>
                  <a:ext uri="{FF2B5EF4-FFF2-40B4-BE49-F238E27FC236}">
                    <a16:creationId xmlns:a16="http://schemas.microsoft.com/office/drawing/2014/main" id="{E8211A4F-4396-4A29-A9FD-DEC983E99C16}"/>
                  </a:ext>
                </a:extLst>
              </p14:cNvPr>
              <p14:cNvContentPartPr/>
              <p14:nvPr/>
            </p14:nvContentPartPr>
            <p14:xfrm>
              <a:off x="6487367" y="4929776"/>
              <a:ext cx="93600" cy="10440"/>
            </p14:xfrm>
          </p:contentPart>
        </mc:Choice>
        <mc:Fallback xmlns="">
          <p:pic>
            <p:nvPicPr>
              <p:cNvPr id="401" name="Ink 400">
                <a:extLst>
                  <a:ext uri="{FF2B5EF4-FFF2-40B4-BE49-F238E27FC236}">
                    <a16:creationId xmlns:a16="http://schemas.microsoft.com/office/drawing/2014/main" id="{E8211A4F-4396-4A29-A9FD-DEC983E99C16}"/>
                  </a:ext>
                </a:extLst>
              </p:cNvPr>
              <p:cNvPicPr/>
              <p:nvPr/>
            </p:nvPicPr>
            <p:blipFill>
              <a:blip r:embed="rId486"/>
              <a:stretch>
                <a:fillRect/>
              </a:stretch>
            </p:blipFill>
            <p:spPr>
              <a:xfrm>
                <a:off x="6478367" y="4920776"/>
                <a:ext cx="11124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7">
            <p14:nvContentPartPr>
              <p14:cNvPr id="402" name="Ink 401">
                <a:extLst>
                  <a:ext uri="{FF2B5EF4-FFF2-40B4-BE49-F238E27FC236}">
                    <a16:creationId xmlns:a16="http://schemas.microsoft.com/office/drawing/2014/main" id="{09D418E2-76BC-3C5C-EE5C-809FD7B6090B}"/>
                  </a:ext>
                </a:extLst>
              </p14:cNvPr>
              <p14:cNvContentPartPr/>
              <p14:nvPr/>
            </p14:nvContentPartPr>
            <p14:xfrm>
              <a:off x="6640727" y="4801616"/>
              <a:ext cx="61200" cy="235440"/>
            </p14:xfrm>
          </p:contentPart>
        </mc:Choice>
        <mc:Fallback xmlns="">
          <p:pic>
            <p:nvPicPr>
              <p:cNvPr id="402" name="Ink 401">
                <a:extLst>
                  <a:ext uri="{FF2B5EF4-FFF2-40B4-BE49-F238E27FC236}">
                    <a16:creationId xmlns:a16="http://schemas.microsoft.com/office/drawing/2014/main" id="{09D418E2-76BC-3C5C-EE5C-809FD7B6090B}"/>
                  </a:ext>
                </a:extLst>
              </p:cNvPr>
              <p:cNvPicPr/>
              <p:nvPr/>
            </p:nvPicPr>
            <p:blipFill>
              <a:blip r:embed="rId488"/>
              <a:stretch>
                <a:fillRect/>
              </a:stretch>
            </p:blipFill>
            <p:spPr>
              <a:xfrm>
                <a:off x="6632087" y="4792616"/>
                <a:ext cx="7884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9">
            <p14:nvContentPartPr>
              <p14:cNvPr id="404" name="Ink 403">
                <a:extLst>
                  <a:ext uri="{FF2B5EF4-FFF2-40B4-BE49-F238E27FC236}">
                    <a16:creationId xmlns:a16="http://schemas.microsoft.com/office/drawing/2014/main" id="{D8F9EC51-7179-D2CB-7F4D-9963ACB6A6A5}"/>
                  </a:ext>
                </a:extLst>
              </p14:cNvPr>
              <p14:cNvContentPartPr/>
              <p14:nvPr/>
            </p14:nvContentPartPr>
            <p14:xfrm>
              <a:off x="6825407" y="5186816"/>
              <a:ext cx="38160" cy="37080"/>
            </p14:xfrm>
          </p:contentPart>
        </mc:Choice>
        <mc:Fallback xmlns="">
          <p:pic>
            <p:nvPicPr>
              <p:cNvPr id="404" name="Ink 403">
                <a:extLst>
                  <a:ext uri="{FF2B5EF4-FFF2-40B4-BE49-F238E27FC236}">
                    <a16:creationId xmlns:a16="http://schemas.microsoft.com/office/drawing/2014/main" id="{D8F9EC51-7179-D2CB-7F4D-9963ACB6A6A5}"/>
                  </a:ext>
                </a:extLst>
              </p:cNvPr>
              <p:cNvPicPr/>
              <p:nvPr/>
            </p:nvPicPr>
            <p:blipFill>
              <a:blip r:embed="rId490"/>
              <a:stretch>
                <a:fillRect/>
              </a:stretch>
            </p:blipFill>
            <p:spPr>
              <a:xfrm>
                <a:off x="6816767" y="5177816"/>
                <a:ext cx="5580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1">
            <p14:nvContentPartPr>
              <p14:cNvPr id="434" name="Ink 433">
                <a:extLst>
                  <a:ext uri="{FF2B5EF4-FFF2-40B4-BE49-F238E27FC236}">
                    <a16:creationId xmlns:a16="http://schemas.microsoft.com/office/drawing/2014/main" id="{82A0FBE1-1589-F974-3FD6-153EFDA6A436}"/>
                  </a:ext>
                </a:extLst>
              </p14:cNvPr>
              <p14:cNvContentPartPr/>
              <p14:nvPr/>
            </p14:nvContentPartPr>
            <p14:xfrm>
              <a:off x="664367" y="5802416"/>
              <a:ext cx="219960" cy="421920"/>
            </p14:xfrm>
          </p:contentPart>
        </mc:Choice>
        <mc:Fallback xmlns="">
          <p:pic>
            <p:nvPicPr>
              <p:cNvPr id="434" name="Ink 433">
                <a:extLst>
                  <a:ext uri="{FF2B5EF4-FFF2-40B4-BE49-F238E27FC236}">
                    <a16:creationId xmlns:a16="http://schemas.microsoft.com/office/drawing/2014/main" id="{82A0FBE1-1589-F974-3FD6-153EFDA6A436}"/>
                  </a:ext>
                </a:extLst>
              </p:cNvPr>
              <p:cNvPicPr/>
              <p:nvPr/>
            </p:nvPicPr>
            <p:blipFill>
              <a:blip r:embed="rId492"/>
              <a:stretch>
                <a:fillRect/>
              </a:stretch>
            </p:blipFill>
            <p:spPr>
              <a:xfrm>
                <a:off x="655367" y="5793416"/>
                <a:ext cx="23760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3">
            <p14:nvContentPartPr>
              <p14:cNvPr id="435" name="Ink 434">
                <a:extLst>
                  <a:ext uri="{FF2B5EF4-FFF2-40B4-BE49-F238E27FC236}">
                    <a16:creationId xmlns:a16="http://schemas.microsoft.com/office/drawing/2014/main" id="{76050BA0-1EBF-19A9-7ED4-EA2BF4F835DB}"/>
                  </a:ext>
                </a:extLst>
              </p14:cNvPr>
              <p14:cNvContentPartPr/>
              <p14:nvPr/>
            </p14:nvContentPartPr>
            <p14:xfrm>
              <a:off x="869567" y="5893136"/>
              <a:ext cx="109080" cy="252720"/>
            </p14:xfrm>
          </p:contentPart>
        </mc:Choice>
        <mc:Fallback xmlns="">
          <p:pic>
            <p:nvPicPr>
              <p:cNvPr id="435" name="Ink 434">
                <a:extLst>
                  <a:ext uri="{FF2B5EF4-FFF2-40B4-BE49-F238E27FC236}">
                    <a16:creationId xmlns:a16="http://schemas.microsoft.com/office/drawing/2014/main" id="{76050BA0-1EBF-19A9-7ED4-EA2BF4F835DB}"/>
                  </a:ext>
                </a:extLst>
              </p:cNvPr>
              <p:cNvPicPr/>
              <p:nvPr/>
            </p:nvPicPr>
            <p:blipFill>
              <a:blip r:embed="rId494"/>
              <a:stretch>
                <a:fillRect/>
              </a:stretch>
            </p:blipFill>
            <p:spPr>
              <a:xfrm>
                <a:off x="860927" y="5884496"/>
                <a:ext cx="12672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5">
            <p14:nvContentPartPr>
              <p14:cNvPr id="436" name="Ink 435">
                <a:extLst>
                  <a:ext uri="{FF2B5EF4-FFF2-40B4-BE49-F238E27FC236}">
                    <a16:creationId xmlns:a16="http://schemas.microsoft.com/office/drawing/2014/main" id="{B2294122-1B1E-B063-C7A7-4659224908B1}"/>
                  </a:ext>
                </a:extLst>
              </p14:cNvPr>
              <p14:cNvContentPartPr/>
              <p14:nvPr/>
            </p14:nvContentPartPr>
            <p14:xfrm>
              <a:off x="1004927" y="5886656"/>
              <a:ext cx="22680" cy="270360"/>
            </p14:xfrm>
          </p:contentPart>
        </mc:Choice>
        <mc:Fallback xmlns="">
          <p:pic>
            <p:nvPicPr>
              <p:cNvPr id="436" name="Ink 435">
                <a:extLst>
                  <a:ext uri="{FF2B5EF4-FFF2-40B4-BE49-F238E27FC236}">
                    <a16:creationId xmlns:a16="http://schemas.microsoft.com/office/drawing/2014/main" id="{B2294122-1B1E-B063-C7A7-4659224908B1}"/>
                  </a:ext>
                </a:extLst>
              </p:cNvPr>
              <p:cNvPicPr/>
              <p:nvPr/>
            </p:nvPicPr>
            <p:blipFill>
              <a:blip r:embed="rId496"/>
              <a:stretch>
                <a:fillRect/>
              </a:stretch>
            </p:blipFill>
            <p:spPr>
              <a:xfrm>
                <a:off x="996287" y="5877656"/>
                <a:ext cx="4032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7">
            <p14:nvContentPartPr>
              <p14:cNvPr id="437" name="Ink 436">
                <a:extLst>
                  <a:ext uri="{FF2B5EF4-FFF2-40B4-BE49-F238E27FC236}">
                    <a16:creationId xmlns:a16="http://schemas.microsoft.com/office/drawing/2014/main" id="{E8412946-3D17-5FDE-F4D4-249E4A960FB8}"/>
                  </a:ext>
                </a:extLst>
              </p14:cNvPr>
              <p14:cNvContentPartPr/>
              <p14:nvPr/>
            </p14:nvContentPartPr>
            <p14:xfrm>
              <a:off x="1034447" y="5856056"/>
              <a:ext cx="113400" cy="293760"/>
            </p14:xfrm>
          </p:contentPart>
        </mc:Choice>
        <mc:Fallback xmlns="">
          <p:pic>
            <p:nvPicPr>
              <p:cNvPr id="437" name="Ink 436">
                <a:extLst>
                  <a:ext uri="{FF2B5EF4-FFF2-40B4-BE49-F238E27FC236}">
                    <a16:creationId xmlns:a16="http://schemas.microsoft.com/office/drawing/2014/main" id="{E8412946-3D17-5FDE-F4D4-249E4A960FB8}"/>
                  </a:ext>
                </a:extLst>
              </p:cNvPr>
              <p:cNvPicPr/>
              <p:nvPr/>
            </p:nvPicPr>
            <p:blipFill>
              <a:blip r:embed="rId498"/>
              <a:stretch>
                <a:fillRect/>
              </a:stretch>
            </p:blipFill>
            <p:spPr>
              <a:xfrm>
                <a:off x="1025447" y="5847416"/>
                <a:ext cx="13104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9">
            <p14:nvContentPartPr>
              <p14:cNvPr id="438" name="Ink 437">
                <a:extLst>
                  <a:ext uri="{FF2B5EF4-FFF2-40B4-BE49-F238E27FC236}">
                    <a16:creationId xmlns:a16="http://schemas.microsoft.com/office/drawing/2014/main" id="{DB0E4191-9FDB-8E2E-0A31-8F2583030286}"/>
                  </a:ext>
                </a:extLst>
              </p14:cNvPr>
              <p14:cNvContentPartPr/>
              <p14:nvPr/>
            </p14:nvContentPartPr>
            <p14:xfrm>
              <a:off x="1184927" y="6040016"/>
              <a:ext cx="147240" cy="225360"/>
            </p14:xfrm>
          </p:contentPart>
        </mc:Choice>
        <mc:Fallback xmlns="">
          <p:pic>
            <p:nvPicPr>
              <p:cNvPr id="438" name="Ink 437">
                <a:extLst>
                  <a:ext uri="{FF2B5EF4-FFF2-40B4-BE49-F238E27FC236}">
                    <a16:creationId xmlns:a16="http://schemas.microsoft.com/office/drawing/2014/main" id="{DB0E4191-9FDB-8E2E-0A31-8F2583030286}"/>
                  </a:ext>
                </a:extLst>
              </p:cNvPr>
              <p:cNvPicPr/>
              <p:nvPr/>
            </p:nvPicPr>
            <p:blipFill>
              <a:blip r:embed="rId500"/>
              <a:stretch>
                <a:fillRect/>
              </a:stretch>
            </p:blipFill>
            <p:spPr>
              <a:xfrm>
                <a:off x="1176287" y="6031016"/>
                <a:ext cx="164880" cy="24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1">
            <p14:nvContentPartPr>
              <p14:cNvPr id="439" name="Ink 438">
                <a:extLst>
                  <a:ext uri="{FF2B5EF4-FFF2-40B4-BE49-F238E27FC236}">
                    <a16:creationId xmlns:a16="http://schemas.microsoft.com/office/drawing/2014/main" id="{AE697F89-0550-0271-82E6-69CA901D9EB4}"/>
                  </a:ext>
                </a:extLst>
              </p14:cNvPr>
              <p14:cNvContentPartPr/>
              <p14:nvPr/>
            </p14:nvContentPartPr>
            <p14:xfrm>
              <a:off x="1330367" y="5857136"/>
              <a:ext cx="145080" cy="369720"/>
            </p14:xfrm>
          </p:contentPart>
        </mc:Choice>
        <mc:Fallback xmlns="">
          <p:pic>
            <p:nvPicPr>
              <p:cNvPr id="439" name="Ink 438">
                <a:extLst>
                  <a:ext uri="{FF2B5EF4-FFF2-40B4-BE49-F238E27FC236}">
                    <a16:creationId xmlns:a16="http://schemas.microsoft.com/office/drawing/2014/main" id="{AE697F89-0550-0271-82E6-69CA901D9EB4}"/>
                  </a:ext>
                </a:extLst>
              </p:cNvPr>
              <p:cNvPicPr/>
              <p:nvPr/>
            </p:nvPicPr>
            <p:blipFill>
              <a:blip r:embed="rId502"/>
              <a:stretch>
                <a:fillRect/>
              </a:stretch>
            </p:blipFill>
            <p:spPr>
              <a:xfrm>
                <a:off x="1321727" y="5848496"/>
                <a:ext cx="16272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3">
            <p14:nvContentPartPr>
              <p14:cNvPr id="440" name="Ink 439">
                <a:extLst>
                  <a:ext uri="{FF2B5EF4-FFF2-40B4-BE49-F238E27FC236}">
                    <a16:creationId xmlns:a16="http://schemas.microsoft.com/office/drawing/2014/main" id="{02B4B456-D00B-BD94-A648-D2C52B08F3BA}"/>
                  </a:ext>
                </a:extLst>
              </p14:cNvPr>
              <p14:cNvContentPartPr/>
              <p14:nvPr/>
            </p14:nvContentPartPr>
            <p14:xfrm>
              <a:off x="1676687" y="6011576"/>
              <a:ext cx="89640" cy="46440"/>
            </p14:xfrm>
          </p:contentPart>
        </mc:Choice>
        <mc:Fallback xmlns="">
          <p:pic>
            <p:nvPicPr>
              <p:cNvPr id="440" name="Ink 439">
                <a:extLst>
                  <a:ext uri="{FF2B5EF4-FFF2-40B4-BE49-F238E27FC236}">
                    <a16:creationId xmlns:a16="http://schemas.microsoft.com/office/drawing/2014/main" id="{02B4B456-D00B-BD94-A648-D2C52B08F3BA}"/>
                  </a:ext>
                </a:extLst>
              </p:cNvPr>
              <p:cNvPicPr/>
              <p:nvPr/>
            </p:nvPicPr>
            <p:blipFill>
              <a:blip r:embed="rId504"/>
              <a:stretch>
                <a:fillRect/>
              </a:stretch>
            </p:blipFill>
            <p:spPr>
              <a:xfrm>
                <a:off x="1667687" y="6002936"/>
                <a:ext cx="107280" cy="6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5">
            <p14:nvContentPartPr>
              <p14:cNvPr id="441" name="Ink 440">
                <a:extLst>
                  <a:ext uri="{FF2B5EF4-FFF2-40B4-BE49-F238E27FC236}">
                    <a16:creationId xmlns:a16="http://schemas.microsoft.com/office/drawing/2014/main" id="{65538F6B-60BE-2482-AB5C-13BF7010C799}"/>
                  </a:ext>
                </a:extLst>
              </p14:cNvPr>
              <p14:cNvContentPartPr/>
              <p14:nvPr/>
            </p14:nvContentPartPr>
            <p14:xfrm>
              <a:off x="1653647" y="6084656"/>
              <a:ext cx="110160" cy="19080"/>
            </p14:xfrm>
          </p:contentPart>
        </mc:Choice>
        <mc:Fallback xmlns="">
          <p:pic>
            <p:nvPicPr>
              <p:cNvPr id="441" name="Ink 440">
                <a:extLst>
                  <a:ext uri="{FF2B5EF4-FFF2-40B4-BE49-F238E27FC236}">
                    <a16:creationId xmlns:a16="http://schemas.microsoft.com/office/drawing/2014/main" id="{65538F6B-60BE-2482-AB5C-13BF7010C799}"/>
                  </a:ext>
                </a:extLst>
              </p:cNvPr>
              <p:cNvPicPr/>
              <p:nvPr/>
            </p:nvPicPr>
            <p:blipFill>
              <a:blip r:embed="rId506"/>
              <a:stretch>
                <a:fillRect/>
              </a:stretch>
            </p:blipFill>
            <p:spPr>
              <a:xfrm>
                <a:off x="1645007" y="6075656"/>
                <a:ext cx="127800" cy="3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7">
            <p14:nvContentPartPr>
              <p14:cNvPr id="364" name="Ink 363">
                <a:extLst>
                  <a:ext uri="{FF2B5EF4-FFF2-40B4-BE49-F238E27FC236}">
                    <a16:creationId xmlns:a16="http://schemas.microsoft.com/office/drawing/2014/main" id="{176D5314-84F7-EBB1-190E-BF2AB6C288DE}"/>
                  </a:ext>
                </a:extLst>
              </p14:cNvPr>
              <p14:cNvContentPartPr/>
              <p14:nvPr/>
            </p14:nvContentPartPr>
            <p14:xfrm>
              <a:off x="1999967" y="5042816"/>
              <a:ext cx="41760" cy="400320"/>
            </p14:xfrm>
          </p:contentPart>
        </mc:Choice>
        <mc:Fallback xmlns="">
          <p:pic>
            <p:nvPicPr>
              <p:cNvPr id="364" name="Ink 363">
                <a:extLst>
                  <a:ext uri="{FF2B5EF4-FFF2-40B4-BE49-F238E27FC236}">
                    <a16:creationId xmlns:a16="http://schemas.microsoft.com/office/drawing/2014/main" id="{176D5314-84F7-EBB1-190E-BF2AB6C288DE}"/>
                  </a:ext>
                </a:extLst>
              </p:cNvPr>
              <p:cNvPicPr/>
              <p:nvPr/>
            </p:nvPicPr>
            <p:blipFill>
              <a:blip r:embed="rId508"/>
              <a:stretch>
                <a:fillRect/>
              </a:stretch>
            </p:blipFill>
            <p:spPr>
              <a:xfrm>
                <a:off x="1990967" y="5033816"/>
                <a:ext cx="59400" cy="41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9">
            <p14:nvContentPartPr>
              <p14:cNvPr id="365" name="Ink 364">
                <a:extLst>
                  <a:ext uri="{FF2B5EF4-FFF2-40B4-BE49-F238E27FC236}">
                    <a16:creationId xmlns:a16="http://schemas.microsoft.com/office/drawing/2014/main" id="{62652D2C-5953-D086-93D9-91147B8437D4}"/>
                  </a:ext>
                </a:extLst>
              </p14:cNvPr>
              <p14:cNvContentPartPr/>
              <p14:nvPr/>
            </p14:nvContentPartPr>
            <p14:xfrm>
              <a:off x="2060447" y="5228576"/>
              <a:ext cx="169920" cy="33120"/>
            </p14:xfrm>
          </p:contentPart>
        </mc:Choice>
        <mc:Fallback xmlns="">
          <p:pic>
            <p:nvPicPr>
              <p:cNvPr id="365" name="Ink 364">
                <a:extLst>
                  <a:ext uri="{FF2B5EF4-FFF2-40B4-BE49-F238E27FC236}">
                    <a16:creationId xmlns:a16="http://schemas.microsoft.com/office/drawing/2014/main" id="{62652D2C-5953-D086-93D9-91147B8437D4}"/>
                  </a:ext>
                </a:extLst>
              </p:cNvPr>
              <p:cNvPicPr/>
              <p:nvPr/>
            </p:nvPicPr>
            <p:blipFill>
              <a:blip r:embed="rId510"/>
              <a:stretch>
                <a:fillRect/>
              </a:stretch>
            </p:blipFill>
            <p:spPr>
              <a:xfrm>
                <a:off x="2051447" y="5219936"/>
                <a:ext cx="18756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1">
            <p14:nvContentPartPr>
              <p14:cNvPr id="366" name="Ink 365">
                <a:extLst>
                  <a:ext uri="{FF2B5EF4-FFF2-40B4-BE49-F238E27FC236}">
                    <a16:creationId xmlns:a16="http://schemas.microsoft.com/office/drawing/2014/main" id="{1CAF212E-0114-58F3-AEEE-1723006E3E83}"/>
                  </a:ext>
                </a:extLst>
              </p14:cNvPr>
              <p14:cNvContentPartPr/>
              <p14:nvPr/>
            </p14:nvContentPartPr>
            <p14:xfrm>
              <a:off x="2197967" y="5030936"/>
              <a:ext cx="38880" cy="429840"/>
            </p14:xfrm>
          </p:contentPart>
        </mc:Choice>
        <mc:Fallback xmlns="">
          <p:pic>
            <p:nvPicPr>
              <p:cNvPr id="366" name="Ink 365">
                <a:extLst>
                  <a:ext uri="{FF2B5EF4-FFF2-40B4-BE49-F238E27FC236}">
                    <a16:creationId xmlns:a16="http://schemas.microsoft.com/office/drawing/2014/main" id="{1CAF212E-0114-58F3-AEEE-1723006E3E83}"/>
                  </a:ext>
                </a:extLst>
              </p:cNvPr>
              <p:cNvPicPr/>
              <p:nvPr/>
            </p:nvPicPr>
            <p:blipFill>
              <a:blip r:embed="rId512"/>
              <a:stretch>
                <a:fillRect/>
              </a:stretch>
            </p:blipFill>
            <p:spPr>
              <a:xfrm>
                <a:off x="2189327" y="5021936"/>
                <a:ext cx="56520" cy="44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3">
            <p14:nvContentPartPr>
              <p14:cNvPr id="368" name="Ink 367">
                <a:extLst>
                  <a:ext uri="{FF2B5EF4-FFF2-40B4-BE49-F238E27FC236}">
                    <a16:creationId xmlns:a16="http://schemas.microsoft.com/office/drawing/2014/main" id="{F52E24ED-7B63-470A-7EE1-6F2FFC7E24D5}"/>
                  </a:ext>
                </a:extLst>
              </p14:cNvPr>
              <p14:cNvContentPartPr/>
              <p14:nvPr/>
            </p14:nvContentPartPr>
            <p14:xfrm>
              <a:off x="2363567" y="5200856"/>
              <a:ext cx="135720" cy="361800"/>
            </p14:xfrm>
          </p:contentPart>
        </mc:Choice>
        <mc:Fallback xmlns="">
          <p:pic>
            <p:nvPicPr>
              <p:cNvPr id="368" name="Ink 367">
                <a:extLst>
                  <a:ext uri="{FF2B5EF4-FFF2-40B4-BE49-F238E27FC236}">
                    <a16:creationId xmlns:a16="http://schemas.microsoft.com/office/drawing/2014/main" id="{F52E24ED-7B63-470A-7EE1-6F2FFC7E24D5}"/>
                  </a:ext>
                </a:extLst>
              </p:cNvPr>
              <p:cNvPicPr/>
              <p:nvPr/>
            </p:nvPicPr>
            <p:blipFill>
              <a:blip r:embed="rId514"/>
              <a:stretch>
                <a:fillRect/>
              </a:stretch>
            </p:blipFill>
            <p:spPr>
              <a:xfrm>
                <a:off x="2354927" y="5192216"/>
                <a:ext cx="153360" cy="37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5">
            <p14:nvContentPartPr>
              <p14:cNvPr id="372" name="Ink 371">
                <a:extLst>
                  <a:ext uri="{FF2B5EF4-FFF2-40B4-BE49-F238E27FC236}">
                    <a16:creationId xmlns:a16="http://schemas.microsoft.com/office/drawing/2014/main" id="{97025190-5839-D460-7F25-9051F3DB4F90}"/>
                  </a:ext>
                </a:extLst>
              </p14:cNvPr>
              <p14:cNvContentPartPr/>
              <p14:nvPr/>
            </p14:nvContentPartPr>
            <p14:xfrm>
              <a:off x="2521967" y="5408576"/>
              <a:ext cx="141840" cy="119520"/>
            </p14:xfrm>
          </p:contentPart>
        </mc:Choice>
        <mc:Fallback xmlns="">
          <p:pic>
            <p:nvPicPr>
              <p:cNvPr id="372" name="Ink 371">
                <a:extLst>
                  <a:ext uri="{FF2B5EF4-FFF2-40B4-BE49-F238E27FC236}">
                    <a16:creationId xmlns:a16="http://schemas.microsoft.com/office/drawing/2014/main" id="{97025190-5839-D460-7F25-9051F3DB4F90}"/>
                  </a:ext>
                </a:extLst>
              </p:cNvPr>
              <p:cNvPicPr/>
              <p:nvPr/>
            </p:nvPicPr>
            <p:blipFill>
              <a:blip r:embed="rId516"/>
              <a:stretch>
                <a:fillRect/>
              </a:stretch>
            </p:blipFill>
            <p:spPr>
              <a:xfrm>
                <a:off x="2513327" y="5399936"/>
                <a:ext cx="159480" cy="1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7">
            <p14:nvContentPartPr>
              <p14:cNvPr id="373" name="Ink 372">
                <a:extLst>
                  <a:ext uri="{FF2B5EF4-FFF2-40B4-BE49-F238E27FC236}">
                    <a16:creationId xmlns:a16="http://schemas.microsoft.com/office/drawing/2014/main" id="{AC2C19DE-FBC5-E63C-B1A4-ADB462C28B74}"/>
                  </a:ext>
                </a:extLst>
              </p14:cNvPr>
              <p14:cNvContentPartPr/>
              <p14:nvPr/>
            </p14:nvContentPartPr>
            <p14:xfrm>
              <a:off x="2675687" y="5395616"/>
              <a:ext cx="79920" cy="60840"/>
            </p14:xfrm>
          </p:contentPart>
        </mc:Choice>
        <mc:Fallback xmlns="">
          <p:pic>
            <p:nvPicPr>
              <p:cNvPr id="373" name="Ink 372">
                <a:extLst>
                  <a:ext uri="{FF2B5EF4-FFF2-40B4-BE49-F238E27FC236}">
                    <a16:creationId xmlns:a16="http://schemas.microsoft.com/office/drawing/2014/main" id="{AC2C19DE-FBC5-E63C-B1A4-ADB462C28B74}"/>
                  </a:ext>
                </a:extLst>
              </p:cNvPr>
              <p:cNvPicPr/>
              <p:nvPr/>
            </p:nvPicPr>
            <p:blipFill>
              <a:blip r:embed="rId518"/>
              <a:stretch>
                <a:fillRect/>
              </a:stretch>
            </p:blipFill>
            <p:spPr>
              <a:xfrm>
                <a:off x="2666687" y="5386976"/>
                <a:ext cx="97560" cy="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9">
            <p14:nvContentPartPr>
              <p14:cNvPr id="374" name="Ink 373">
                <a:extLst>
                  <a:ext uri="{FF2B5EF4-FFF2-40B4-BE49-F238E27FC236}">
                    <a16:creationId xmlns:a16="http://schemas.microsoft.com/office/drawing/2014/main" id="{A0BB694A-0843-50E0-6D99-EFFB3A67F1EF}"/>
                  </a:ext>
                </a:extLst>
              </p14:cNvPr>
              <p14:cNvContentPartPr/>
              <p14:nvPr/>
            </p14:nvContentPartPr>
            <p14:xfrm>
              <a:off x="2791247" y="5413256"/>
              <a:ext cx="156960" cy="156960"/>
            </p14:xfrm>
          </p:contentPart>
        </mc:Choice>
        <mc:Fallback xmlns="">
          <p:pic>
            <p:nvPicPr>
              <p:cNvPr id="374" name="Ink 373">
                <a:extLst>
                  <a:ext uri="{FF2B5EF4-FFF2-40B4-BE49-F238E27FC236}">
                    <a16:creationId xmlns:a16="http://schemas.microsoft.com/office/drawing/2014/main" id="{A0BB694A-0843-50E0-6D99-EFFB3A67F1EF}"/>
                  </a:ext>
                </a:extLst>
              </p:cNvPr>
              <p:cNvPicPr/>
              <p:nvPr/>
            </p:nvPicPr>
            <p:blipFill>
              <a:blip r:embed="rId520"/>
              <a:stretch>
                <a:fillRect/>
              </a:stretch>
            </p:blipFill>
            <p:spPr>
              <a:xfrm>
                <a:off x="2782607" y="5404256"/>
                <a:ext cx="17460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1">
            <p14:nvContentPartPr>
              <p14:cNvPr id="380" name="Ink 379">
                <a:extLst>
                  <a:ext uri="{FF2B5EF4-FFF2-40B4-BE49-F238E27FC236}">
                    <a16:creationId xmlns:a16="http://schemas.microsoft.com/office/drawing/2014/main" id="{563CB326-6E19-813D-AA98-6F8E4E73B601}"/>
                  </a:ext>
                </a:extLst>
              </p14:cNvPr>
              <p14:cNvContentPartPr/>
              <p14:nvPr/>
            </p14:nvContentPartPr>
            <p14:xfrm>
              <a:off x="3031007" y="5201216"/>
              <a:ext cx="318240" cy="118440"/>
            </p14:xfrm>
          </p:contentPart>
        </mc:Choice>
        <mc:Fallback xmlns="">
          <p:pic>
            <p:nvPicPr>
              <p:cNvPr id="380" name="Ink 379">
                <a:extLst>
                  <a:ext uri="{FF2B5EF4-FFF2-40B4-BE49-F238E27FC236}">
                    <a16:creationId xmlns:a16="http://schemas.microsoft.com/office/drawing/2014/main" id="{563CB326-6E19-813D-AA98-6F8E4E73B601}"/>
                  </a:ext>
                </a:extLst>
              </p:cNvPr>
              <p:cNvPicPr/>
              <p:nvPr/>
            </p:nvPicPr>
            <p:blipFill>
              <a:blip r:embed="rId522"/>
              <a:stretch>
                <a:fillRect/>
              </a:stretch>
            </p:blipFill>
            <p:spPr>
              <a:xfrm>
                <a:off x="3022007" y="5192576"/>
                <a:ext cx="335880" cy="13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3">
            <p14:nvContentPartPr>
              <p14:cNvPr id="381" name="Ink 380">
                <a:extLst>
                  <a:ext uri="{FF2B5EF4-FFF2-40B4-BE49-F238E27FC236}">
                    <a16:creationId xmlns:a16="http://schemas.microsoft.com/office/drawing/2014/main" id="{ABC87358-1A3B-C773-834A-46FCED5FFAC1}"/>
                  </a:ext>
                </a:extLst>
              </p14:cNvPr>
              <p14:cNvContentPartPr/>
              <p14:nvPr/>
            </p14:nvContentPartPr>
            <p14:xfrm>
              <a:off x="3128927" y="5340176"/>
              <a:ext cx="219960" cy="55080"/>
            </p14:xfrm>
          </p:contentPart>
        </mc:Choice>
        <mc:Fallback xmlns="">
          <p:pic>
            <p:nvPicPr>
              <p:cNvPr id="381" name="Ink 380">
                <a:extLst>
                  <a:ext uri="{FF2B5EF4-FFF2-40B4-BE49-F238E27FC236}">
                    <a16:creationId xmlns:a16="http://schemas.microsoft.com/office/drawing/2014/main" id="{ABC87358-1A3B-C773-834A-46FCED5FFAC1}"/>
                  </a:ext>
                </a:extLst>
              </p:cNvPr>
              <p:cNvPicPr/>
              <p:nvPr/>
            </p:nvPicPr>
            <p:blipFill>
              <a:blip r:embed="rId524"/>
              <a:stretch>
                <a:fillRect/>
              </a:stretch>
            </p:blipFill>
            <p:spPr>
              <a:xfrm>
                <a:off x="3119927" y="5331536"/>
                <a:ext cx="237600" cy="7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5">
            <p14:nvContentPartPr>
              <p14:cNvPr id="442" name="Ink 441">
                <a:extLst>
                  <a:ext uri="{FF2B5EF4-FFF2-40B4-BE49-F238E27FC236}">
                    <a16:creationId xmlns:a16="http://schemas.microsoft.com/office/drawing/2014/main" id="{1919795A-0DD7-78CD-0179-96DBC01D5478}"/>
                  </a:ext>
                </a:extLst>
              </p14:cNvPr>
              <p14:cNvContentPartPr/>
              <p14:nvPr/>
            </p14:nvContentPartPr>
            <p14:xfrm>
              <a:off x="2069807" y="5809616"/>
              <a:ext cx="14400" cy="360720"/>
            </p14:xfrm>
          </p:contentPart>
        </mc:Choice>
        <mc:Fallback xmlns="">
          <p:pic>
            <p:nvPicPr>
              <p:cNvPr id="442" name="Ink 441">
                <a:extLst>
                  <a:ext uri="{FF2B5EF4-FFF2-40B4-BE49-F238E27FC236}">
                    <a16:creationId xmlns:a16="http://schemas.microsoft.com/office/drawing/2014/main" id="{1919795A-0DD7-78CD-0179-96DBC01D5478}"/>
                  </a:ext>
                </a:extLst>
              </p:cNvPr>
              <p:cNvPicPr/>
              <p:nvPr/>
            </p:nvPicPr>
            <p:blipFill>
              <a:blip r:embed="rId526"/>
              <a:stretch>
                <a:fillRect/>
              </a:stretch>
            </p:blipFill>
            <p:spPr>
              <a:xfrm>
                <a:off x="2061167" y="5800976"/>
                <a:ext cx="32040" cy="3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7">
            <p14:nvContentPartPr>
              <p14:cNvPr id="443" name="Ink 442">
                <a:extLst>
                  <a:ext uri="{FF2B5EF4-FFF2-40B4-BE49-F238E27FC236}">
                    <a16:creationId xmlns:a16="http://schemas.microsoft.com/office/drawing/2014/main" id="{6E462989-8488-190D-B1F5-701F4A3012F4}"/>
                  </a:ext>
                </a:extLst>
              </p14:cNvPr>
              <p14:cNvContentPartPr/>
              <p14:nvPr/>
            </p14:nvContentPartPr>
            <p14:xfrm>
              <a:off x="2087087" y="6001136"/>
              <a:ext cx="159120" cy="32760"/>
            </p14:xfrm>
          </p:contentPart>
        </mc:Choice>
        <mc:Fallback xmlns="">
          <p:pic>
            <p:nvPicPr>
              <p:cNvPr id="443" name="Ink 442">
                <a:extLst>
                  <a:ext uri="{FF2B5EF4-FFF2-40B4-BE49-F238E27FC236}">
                    <a16:creationId xmlns:a16="http://schemas.microsoft.com/office/drawing/2014/main" id="{6E462989-8488-190D-B1F5-701F4A3012F4}"/>
                  </a:ext>
                </a:extLst>
              </p:cNvPr>
              <p:cNvPicPr/>
              <p:nvPr/>
            </p:nvPicPr>
            <p:blipFill>
              <a:blip r:embed="rId528"/>
              <a:stretch>
                <a:fillRect/>
              </a:stretch>
            </p:blipFill>
            <p:spPr>
              <a:xfrm>
                <a:off x="2078087" y="5992136"/>
                <a:ext cx="176760" cy="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9">
            <p14:nvContentPartPr>
              <p14:cNvPr id="444" name="Ink 443">
                <a:extLst>
                  <a:ext uri="{FF2B5EF4-FFF2-40B4-BE49-F238E27FC236}">
                    <a16:creationId xmlns:a16="http://schemas.microsoft.com/office/drawing/2014/main" id="{72A46CE1-AE9C-6AAC-8E37-6F16B5BAC906}"/>
                  </a:ext>
                </a:extLst>
              </p14:cNvPr>
              <p14:cNvContentPartPr/>
              <p14:nvPr/>
            </p14:nvContentPartPr>
            <p14:xfrm>
              <a:off x="2224247" y="5837696"/>
              <a:ext cx="10080" cy="326160"/>
            </p14:xfrm>
          </p:contentPart>
        </mc:Choice>
        <mc:Fallback xmlns="">
          <p:pic>
            <p:nvPicPr>
              <p:cNvPr id="444" name="Ink 443">
                <a:extLst>
                  <a:ext uri="{FF2B5EF4-FFF2-40B4-BE49-F238E27FC236}">
                    <a16:creationId xmlns:a16="http://schemas.microsoft.com/office/drawing/2014/main" id="{72A46CE1-AE9C-6AAC-8E37-6F16B5BAC906}"/>
                  </a:ext>
                </a:extLst>
              </p:cNvPr>
              <p:cNvPicPr/>
              <p:nvPr/>
            </p:nvPicPr>
            <p:blipFill>
              <a:blip r:embed="rId530"/>
              <a:stretch>
                <a:fillRect/>
              </a:stretch>
            </p:blipFill>
            <p:spPr>
              <a:xfrm>
                <a:off x="2215607" y="5829056"/>
                <a:ext cx="27720" cy="34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1">
            <p14:nvContentPartPr>
              <p14:cNvPr id="448" name="Ink 447">
                <a:extLst>
                  <a:ext uri="{FF2B5EF4-FFF2-40B4-BE49-F238E27FC236}">
                    <a16:creationId xmlns:a16="http://schemas.microsoft.com/office/drawing/2014/main" id="{D592D4B9-F973-FD9C-F4D6-3DE6685D1F0E}"/>
                  </a:ext>
                </a:extLst>
              </p14:cNvPr>
              <p14:cNvContentPartPr/>
              <p14:nvPr/>
            </p14:nvContentPartPr>
            <p14:xfrm>
              <a:off x="2169527" y="5494976"/>
              <a:ext cx="82440" cy="144360"/>
            </p14:xfrm>
          </p:contentPart>
        </mc:Choice>
        <mc:Fallback xmlns="">
          <p:pic>
            <p:nvPicPr>
              <p:cNvPr id="448" name="Ink 447">
                <a:extLst>
                  <a:ext uri="{FF2B5EF4-FFF2-40B4-BE49-F238E27FC236}">
                    <a16:creationId xmlns:a16="http://schemas.microsoft.com/office/drawing/2014/main" id="{D592D4B9-F973-FD9C-F4D6-3DE6685D1F0E}"/>
                  </a:ext>
                </a:extLst>
              </p:cNvPr>
              <p:cNvPicPr/>
              <p:nvPr/>
            </p:nvPicPr>
            <p:blipFill>
              <a:blip r:embed="rId532"/>
              <a:stretch>
                <a:fillRect/>
              </a:stretch>
            </p:blipFill>
            <p:spPr>
              <a:xfrm>
                <a:off x="2160887" y="5486336"/>
                <a:ext cx="10008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3">
            <p14:nvContentPartPr>
              <p14:cNvPr id="449" name="Ink 448">
                <a:extLst>
                  <a:ext uri="{FF2B5EF4-FFF2-40B4-BE49-F238E27FC236}">
                    <a16:creationId xmlns:a16="http://schemas.microsoft.com/office/drawing/2014/main" id="{5B957DE3-856F-5F3B-75CE-44A9C0B0B7BF}"/>
                  </a:ext>
                </a:extLst>
              </p14:cNvPr>
              <p14:cNvContentPartPr/>
              <p14:nvPr/>
            </p14:nvContentPartPr>
            <p14:xfrm>
              <a:off x="2254487" y="5528456"/>
              <a:ext cx="204480" cy="212400"/>
            </p14:xfrm>
          </p:contentPart>
        </mc:Choice>
        <mc:Fallback xmlns="">
          <p:pic>
            <p:nvPicPr>
              <p:cNvPr id="449" name="Ink 448">
                <a:extLst>
                  <a:ext uri="{FF2B5EF4-FFF2-40B4-BE49-F238E27FC236}">
                    <a16:creationId xmlns:a16="http://schemas.microsoft.com/office/drawing/2014/main" id="{5B957DE3-856F-5F3B-75CE-44A9C0B0B7BF}"/>
                  </a:ext>
                </a:extLst>
              </p:cNvPr>
              <p:cNvPicPr/>
              <p:nvPr/>
            </p:nvPicPr>
            <p:blipFill>
              <a:blip r:embed="rId534"/>
              <a:stretch>
                <a:fillRect/>
              </a:stretch>
            </p:blipFill>
            <p:spPr>
              <a:xfrm>
                <a:off x="2245487" y="5519816"/>
                <a:ext cx="2221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5">
            <p14:nvContentPartPr>
              <p14:cNvPr id="450" name="Ink 449">
                <a:extLst>
                  <a:ext uri="{FF2B5EF4-FFF2-40B4-BE49-F238E27FC236}">
                    <a16:creationId xmlns:a16="http://schemas.microsoft.com/office/drawing/2014/main" id="{5746964B-3845-CAEB-40E3-225D82A64D87}"/>
                  </a:ext>
                </a:extLst>
              </p14:cNvPr>
              <p14:cNvContentPartPr/>
              <p14:nvPr/>
            </p14:nvContentPartPr>
            <p14:xfrm>
              <a:off x="2277527" y="6106256"/>
              <a:ext cx="84240" cy="171000"/>
            </p14:xfrm>
          </p:contentPart>
        </mc:Choice>
        <mc:Fallback xmlns="">
          <p:pic>
            <p:nvPicPr>
              <p:cNvPr id="450" name="Ink 449">
                <a:extLst>
                  <a:ext uri="{FF2B5EF4-FFF2-40B4-BE49-F238E27FC236}">
                    <a16:creationId xmlns:a16="http://schemas.microsoft.com/office/drawing/2014/main" id="{5746964B-3845-CAEB-40E3-225D82A64D87}"/>
                  </a:ext>
                </a:extLst>
              </p:cNvPr>
              <p:cNvPicPr/>
              <p:nvPr/>
            </p:nvPicPr>
            <p:blipFill>
              <a:blip r:embed="rId536"/>
              <a:stretch>
                <a:fillRect/>
              </a:stretch>
            </p:blipFill>
            <p:spPr>
              <a:xfrm>
                <a:off x="2268527" y="6097256"/>
                <a:ext cx="10188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7">
            <p14:nvContentPartPr>
              <p14:cNvPr id="451" name="Ink 450">
                <a:extLst>
                  <a:ext uri="{FF2B5EF4-FFF2-40B4-BE49-F238E27FC236}">
                    <a16:creationId xmlns:a16="http://schemas.microsoft.com/office/drawing/2014/main" id="{236EDF34-03CA-54B5-4CB1-17E34114C45D}"/>
                  </a:ext>
                </a:extLst>
              </p14:cNvPr>
              <p14:cNvContentPartPr/>
              <p14:nvPr/>
            </p14:nvContentPartPr>
            <p14:xfrm>
              <a:off x="2380847" y="6113096"/>
              <a:ext cx="57600" cy="156960"/>
            </p14:xfrm>
          </p:contentPart>
        </mc:Choice>
        <mc:Fallback xmlns="">
          <p:pic>
            <p:nvPicPr>
              <p:cNvPr id="451" name="Ink 450">
                <a:extLst>
                  <a:ext uri="{FF2B5EF4-FFF2-40B4-BE49-F238E27FC236}">
                    <a16:creationId xmlns:a16="http://schemas.microsoft.com/office/drawing/2014/main" id="{236EDF34-03CA-54B5-4CB1-17E34114C45D}"/>
                  </a:ext>
                </a:extLst>
              </p:cNvPr>
              <p:cNvPicPr/>
              <p:nvPr/>
            </p:nvPicPr>
            <p:blipFill>
              <a:blip r:embed="rId538"/>
              <a:stretch>
                <a:fillRect/>
              </a:stretch>
            </p:blipFill>
            <p:spPr>
              <a:xfrm>
                <a:off x="2372207" y="6104096"/>
                <a:ext cx="75240" cy="17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9">
            <p14:nvContentPartPr>
              <p14:cNvPr id="452" name="Ink 451">
                <a:extLst>
                  <a:ext uri="{FF2B5EF4-FFF2-40B4-BE49-F238E27FC236}">
                    <a16:creationId xmlns:a16="http://schemas.microsoft.com/office/drawing/2014/main" id="{49914F8E-5500-F606-8216-B021804ECC33}"/>
                  </a:ext>
                </a:extLst>
              </p14:cNvPr>
              <p14:cNvContentPartPr/>
              <p14:nvPr/>
            </p14:nvContentPartPr>
            <p14:xfrm>
              <a:off x="2409287" y="6087536"/>
              <a:ext cx="79560" cy="189360"/>
            </p14:xfrm>
          </p:contentPart>
        </mc:Choice>
        <mc:Fallback xmlns="">
          <p:pic>
            <p:nvPicPr>
              <p:cNvPr id="452" name="Ink 451">
                <a:extLst>
                  <a:ext uri="{FF2B5EF4-FFF2-40B4-BE49-F238E27FC236}">
                    <a16:creationId xmlns:a16="http://schemas.microsoft.com/office/drawing/2014/main" id="{49914F8E-5500-F606-8216-B021804ECC33}"/>
                  </a:ext>
                </a:extLst>
              </p:cNvPr>
              <p:cNvPicPr/>
              <p:nvPr/>
            </p:nvPicPr>
            <p:blipFill>
              <a:blip r:embed="rId540"/>
              <a:stretch>
                <a:fillRect/>
              </a:stretch>
            </p:blipFill>
            <p:spPr>
              <a:xfrm>
                <a:off x="2400647" y="6078896"/>
                <a:ext cx="97200" cy="20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1">
            <p14:nvContentPartPr>
              <p14:cNvPr id="453" name="Ink 452">
                <a:extLst>
                  <a:ext uri="{FF2B5EF4-FFF2-40B4-BE49-F238E27FC236}">
                    <a16:creationId xmlns:a16="http://schemas.microsoft.com/office/drawing/2014/main" id="{056B54E7-F12C-9928-1490-214B22425413}"/>
                  </a:ext>
                </a:extLst>
              </p14:cNvPr>
              <p14:cNvContentPartPr/>
              <p14:nvPr/>
            </p14:nvContentPartPr>
            <p14:xfrm>
              <a:off x="2517287" y="6172856"/>
              <a:ext cx="103320" cy="201960"/>
            </p14:xfrm>
          </p:contentPart>
        </mc:Choice>
        <mc:Fallback xmlns="">
          <p:pic>
            <p:nvPicPr>
              <p:cNvPr id="453" name="Ink 452">
                <a:extLst>
                  <a:ext uri="{FF2B5EF4-FFF2-40B4-BE49-F238E27FC236}">
                    <a16:creationId xmlns:a16="http://schemas.microsoft.com/office/drawing/2014/main" id="{056B54E7-F12C-9928-1490-214B22425413}"/>
                  </a:ext>
                </a:extLst>
              </p:cNvPr>
              <p:cNvPicPr/>
              <p:nvPr/>
            </p:nvPicPr>
            <p:blipFill>
              <a:blip r:embed="rId542"/>
              <a:stretch>
                <a:fillRect/>
              </a:stretch>
            </p:blipFill>
            <p:spPr>
              <a:xfrm>
                <a:off x="2508287" y="6163856"/>
                <a:ext cx="12096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3">
            <p14:nvContentPartPr>
              <p14:cNvPr id="454" name="Ink 453">
                <a:extLst>
                  <a:ext uri="{FF2B5EF4-FFF2-40B4-BE49-F238E27FC236}">
                    <a16:creationId xmlns:a16="http://schemas.microsoft.com/office/drawing/2014/main" id="{F5382074-1269-818A-F17D-A2EB6D22BBF8}"/>
                  </a:ext>
                </a:extLst>
              </p14:cNvPr>
              <p14:cNvContentPartPr/>
              <p14:nvPr/>
            </p14:nvContentPartPr>
            <p14:xfrm>
              <a:off x="2704847" y="6018416"/>
              <a:ext cx="88560" cy="294120"/>
            </p14:xfrm>
          </p:contentPart>
        </mc:Choice>
        <mc:Fallback xmlns="">
          <p:pic>
            <p:nvPicPr>
              <p:cNvPr id="454" name="Ink 453">
                <a:extLst>
                  <a:ext uri="{FF2B5EF4-FFF2-40B4-BE49-F238E27FC236}">
                    <a16:creationId xmlns:a16="http://schemas.microsoft.com/office/drawing/2014/main" id="{F5382074-1269-818A-F17D-A2EB6D22BBF8}"/>
                  </a:ext>
                </a:extLst>
              </p:cNvPr>
              <p:cNvPicPr/>
              <p:nvPr/>
            </p:nvPicPr>
            <p:blipFill>
              <a:blip r:embed="rId544"/>
              <a:stretch>
                <a:fillRect/>
              </a:stretch>
            </p:blipFill>
            <p:spPr>
              <a:xfrm>
                <a:off x="2695847" y="6009776"/>
                <a:ext cx="10620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5">
            <p14:nvContentPartPr>
              <p14:cNvPr id="455" name="Ink 454">
                <a:extLst>
                  <a:ext uri="{FF2B5EF4-FFF2-40B4-BE49-F238E27FC236}">
                    <a16:creationId xmlns:a16="http://schemas.microsoft.com/office/drawing/2014/main" id="{B1BA6265-C949-69AB-84AA-8D217AAD84A5}"/>
                  </a:ext>
                </a:extLst>
              </p14:cNvPr>
              <p14:cNvContentPartPr/>
              <p14:nvPr/>
            </p14:nvContentPartPr>
            <p14:xfrm>
              <a:off x="2842007" y="6162416"/>
              <a:ext cx="92520" cy="116640"/>
            </p14:xfrm>
          </p:contentPart>
        </mc:Choice>
        <mc:Fallback xmlns="">
          <p:pic>
            <p:nvPicPr>
              <p:cNvPr id="455" name="Ink 454">
                <a:extLst>
                  <a:ext uri="{FF2B5EF4-FFF2-40B4-BE49-F238E27FC236}">
                    <a16:creationId xmlns:a16="http://schemas.microsoft.com/office/drawing/2014/main" id="{B1BA6265-C949-69AB-84AA-8D217AAD84A5}"/>
                  </a:ext>
                </a:extLst>
              </p:cNvPr>
              <p:cNvPicPr/>
              <p:nvPr/>
            </p:nvPicPr>
            <p:blipFill>
              <a:blip r:embed="rId546"/>
              <a:stretch>
                <a:fillRect/>
              </a:stretch>
            </p:blipFill>
            <p:spPr>
              <a:xfrm>
                <a:off x="2833367" y="6153416"/>
                <a:ext cx="11016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7">
            <p14:nvContentPartPr>
              <p14:cNvPr id="456" name="Ink 455">
                <a:extLst>
                  <a:ext uri="{FF2B5EF4-FFF2-40B4-BE49-F238E27FC236}">
                    <a16:creationId xmlns:a16="http://schemas.microsoft.com/office/drawing/2014/main" id="{33F9A42B-FCE6-92DF-9028-B7D04D404D48}"/>
                  </a:ext>
                </a:extLst>
              </p14:cNvPr>
              <p14:cNvContentPartPr/>
              <p14:nvPr/>
            </p14:nvContentPartPr>
            <p14:xfrm>
              <a:off x="2947127" y="6129296"/>
              <a:ext cx="21240" cy="144720"/>
            </p14:xfrm>
          </p:contentPart>
        </mc:Choice>
        <mc:Fallback xmlns="">
          <p:pic>
            <p:nvPicPr>
              <p:cNvPr id="456" name="Ink 455">
                <a:extLst>
                  <a:ext uri="{FF2B5EF4-FFF2-40B4-BE49-F238E27FC236}">
                    <a16:creationId xmlns:a16="http://schemas.microsoft.com/office/drawing/2014/main" id="{33F9A42B-FCE6-92DF-9028-B7D04D404D48}"/>
                  </a:ext>
                </a:extLst>
              </p:cNvPr>
              <p:cNvPicPr/>
              <p:nvPr/>
            </p:nvPicPr>
            <p:blipFill>
              <a:blip r:embed="rId548"/>
              <a:stretch>
                <a:fillRect/>
              </a:stretch>
            </p:blipFill>
            <p:spPr>
              <a:xfrm>
                <a:off x="2938127" y="6120296"/>
                <a:ext cx="38880" cy="16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9">
            <p14:nvContentPartPr>
              <p14:cNvPr id="457" name="Ink 456">
                <a:extLst>
                  <a:ext uri="{FF2B5EF4-FFF2-40B4-BE49-F238E27FC236}">
                    <a16:creationId xmlns:a16="http://schemas.microsoft.com/office/drawing/2014/main" id="{B05C9C2E-5839-4ED1-E711-A45338910517}"/>
                  </a:ext>
                </a:extLst>
              </p14:cNvPr>
              <p14:cNvContentPartPr/>
              <p14:nvPr/>
            </p14:nvContentPartPr>
            <p14:xfrm>
              <a:off x="2977007" y="6087176"/>
              <a:ext cx="84600" cy="198360"/>
            </p14:xfrm>
          </p:contentPart>
        </mc:Choice>
        <mc:Fallback xmlns="">
          <p:pic>
            <p:nvPicPr>
              <p:cNvPr id="457" name="Ink 456">
                <a:extLst>
                  <a:ext uri="{FF2B5EF4-FFF2-40B4-BE49-F238E27FC236}">
                    <a16:creationId xmlns:a16="http://schemas.microsoft.com/office/drawing/2014/main" id="{B05C9C2E-5839-4ED1-E711-A45338910517}"/>
                  </a:ext>
                </a:extLst>
              </p:cNvPr>
              <p:cNvPicPr/>
              <p:nvPr/>
            </p:nvPicPr>
            <p:blipFill>
              <a:blip r:embed="rId550"/>
              <a:stretch>
                <a:fillRect/>
              </a:stretch>
            </p:blipFill>
            <p:spPr>
              <a:xfrm>
                <a:off x="2968007" y="6078176"/>
                <a:ext cx="1022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1">
            <p14:nvContentPartPr>
              <p14:cNvPr id="458" name="Ink 457">
                <a:extLst>
                  <a:ext uri="{FF2B5EF4-FFF2-40B4-BE49-F238E27FC236}">
                    <a16:creationId xmlns:a16="http://schemas.microsoft.com/office/drawing/2014/main" id="{40D8F912-6785-0073-798C-A5022FF83F99}"/>
                  </a:ext>
                </a:extLst>
              </p14:cNvPr>
              <p14:cNvContentPartPr/>
              <p14:nvPr/>
            </p14:nvContentPartPr>
            <p14:xfrm>
              <a:off x="3141167" y="6161696"/>
              <a:ext cx="67320" cy="243000"/>
            </p14:xfrm>
          </p:contentPart>
        </mc:Choice>
        <mc:Fallback xmlns="">
          <p:pic>
            <p:nvPicPr>
              <p:cNvPr id="458" name="Ink 457">
                <a:extLst>
                  <a:ext uri="{FF2B5EF4-FFF2-40B4-BE49-F238E27FC236}">
                    <a16:creationId xmlns:a16="http://schemas.microsoft.com/office/drawing/2014/main" id="{40D8F912-6785-0073-798C-A5022FF83F99}"/>
                  </a:ext>
                </a:extLst>
              </p:cNvPr>
              <p:cNvPicPr/>
              <p:nvPr/>
            </p:nvPicPr>
            <p:blipFill>
              <a:blip r:embed="rId552"/>
              <a:stretch>
                <a:fillRect/>
              </a:stretch>
            </p:blipFill>
            <p:spPr>
              <a:xfrm>
                <a:off x="3132167" y="6152696"/>
                <a:ext cx="84960" cy="26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3">
            <p14:nvContentPartPr>
              <p14:cNvPr id="459" name="Ink 458">
                <a:extLst>
                  <a:ext uri="{FF2B5EF4-FFF2-40B4-BE49-F238E27FC236}">
                    <a16:creationId xmlns:a16="http://schemas.microsoft.com/office/drawing/2014/main" id="{D752094A-7C6F-E18F-C517-C2435840B08C}"/>
                  </a:ext>
                </a:extLst>
              </p14:cNvPr>
              <p14:cNvContentPartPr/>
              <p14:nvPr/>
            </p14:nvContentPartPr>
            <p14:xfrm>
              <a:off x="3393527" y="6029576"/>
              <a:ext cx="155880" cy="102240"/>
            </p14:xfrm>
          </p:contentPart>
        </mc:Choice>
        <mc:Fallback xmlns="">
          <p:pic>
            <p:nvPicPr>
              <p:cNvPr id="459" name="Ink 458">
                <a:extLst>
                  <a:ext uri="{FF2B5EF4-FFF2-40B4-BE49-F238E27FC236}">
                    <a16:creationId xmlns:a16="http://schemas.microsoft.com/office/drawing/2014/main" id="{D752094A-7C6F-E18F-C517-C2435840B08C}"/>
                  </a:ext>
                </a:extLst>
              </p:cNvPr>
              <p:cNvPicPr/>
              <p:nvPr/>
            </p:nvPicPr>
            <p:blipFill>
              <a:blip r:embed="rId554"/>
              <a:stretch>
                <a:fillRect/>
              </a:stretch>
            </p:blipFill>
            <p:spPr>
              <a:xfrm>
                <a:off x="3384527" y="6020576"/>
                <a:ext cx="173520" cy="11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5">
            <p14:nvContentPartPr>
              <p14:cNvPr id="461" name="Ink 460">
                <a:extLst>
                  <a:ext uri="{FF2B5EF4-FFF2-40B4-BE49-F238E27FC236}">
                    <a16:creationId xmlns:a16="http://schemas.microsoft.com/office/drawing/2014/main" id="{3BC61D05-2C71-814D-92C9-FBE217389E7E}"/>
                  </a:ext>
                </a:extLst>
              </p14:cNvPr>
              <p14:cNvContentPartPr/>
              <p14:nvPr/>
            </p14:nvContentPartPr>
            <p14:xfrm>
              <a:off x="3733007" y="5822936"/>
              <a:ext cx="122040" cy="290520"/>
            </p14:xfrm>
          </p:contentPart>
        </mc:Choice>
        <mc:Fallback xmlns="">
          <p:pic>
            <p:nvPicPr>
              <p:cNvPr id="461" name="Ink 460">
                <a:extLst>
                  <a:ext uri="{FF2B5EF4-FFF2-40B4-BE49-F238E27FC236}">
                    <a16:creationId xmlns:a16="http://schemas.microsoft.com/office/drawing/2014/main" id="{3BC61D05-2C71-814D-92C9-FBE217389E7E}"/>
                  </a:ext>
                </a:extLst>
              </p:cNvPr>
              <p:cNvPicPr/>
              <p:nvPr/>
            </p:nvPicPr>
            <p:blipFill>
              <a:blip r:embed="rId556"/>
              <a:stretch>
                <a:fillRect/>
              </a:stretch>
            </p:blipFill>
            <p:spPr>
              <a:xfrm>
                <a:off x="3724007" y="5814296"/>
                <a:ext cx="13968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7">
            <p14:nvContentPartPr>
              <p14:cNvPr id="462" name="Ink 461">
                <a:extLst>
                  <a:ext uri="{FF2B5EF4-FFF2-40B4-BE49-F238E27FC236}">
                    <a16:creationId xmlns:a16="http://schemas.microsoft.com/office/drawing/2014/main" id="{58A9821B-8175-5A1D-882E-42DF537686FB}"/>
                  </a:ext>
                </a:extLst>
              </p14:cNvPr>
              <p14:cNvContentPartPr/>
              <p14:nvPr/>
            </p14:nvContentPartPr>
            <p14:xfrm>
              <a:off x="3897527" y="6063416"/>
              <a:ext cx="36720" cy="8640"/>
            </p14:xfrm>
          </p:contentPart>
        </mc:Choice>
        <mc:Fallback xmlns="">
          <p:pic>
            <p:nvPicPr>
              <p:cNvPr id="462" name="Ink 461">
                <a:extLst>
                  <a:ext uri="{FF2B5EF4-FFF2-40B4-BE49-F238E27FC236}">
                    <a16:creationId xmlns:a16="http://schemas.microsoft.com/office/drawing/2014/main" id="{58A9821B-8175-5A1D-882E-42DF537686FB}"/>
                  </a:ext>
                </a:extLst>
              </p:cNvPr>
              <p:cNvPicPr/>
              <p:nvPr/>
            </p:nvPicPr>
            <p:blipFill>
              <a:blip r:embed="rId558"/>
              <a:stretch>
                <a:fillRect/>
              </a:stretch>
            </p:blipFill>
            <p:spPr>
              <a:xfrm>
                <a:off x="3888887" y="6054416"/>
                <a:ext cx="5436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9">
            <p14:nvContentPartPr>
              <p14:cNvPr id="463" name="Ink 462">
                <a:extLst>
                  <a:ext uri="{FF2B5EF4-FFF2-40B4-BE49-F238E27FC236}">
                    <a16:creationId xmlns:a16="http://schemas.microsoft.com/office/drawing/2014/main" id="{C93769D3-6918-D841-0893-565ED7E72DF5}"/>
                  </a:ext>
                </a:extLst>
              </p14:cNvPr>
              <p14:cNvContentPartPr/>
              <p14:nvPr/>
            </p14:nvContentPartPr>
            <p14:xfrm>
              <a:off x="3986807" y="5843456"/>
              <a:ext cx="109440" cy="255240"/>
            </p14:xfrm>
          </p:contentPart>
        </mc:Choice>
        <mc:Fallback xmlns="">
          <p:pic>
            <p:nvPicPr>
              <p:cNvPr id="463" name="Ink 462">
                <a:extLst>
                  <a:ext uri="{FF2B5EF4-FFF2-40B4-BE49-F238E27FC236}">
                    <a16:creationId xmlns:a16="http://schemas.microsoft.com/office/drawing/2014/main" id="{C93769D3-6918-D841-0893-565ED7E72DF5}"/>
                  </a:ext>
                </a:extLst>
              </p:cNvPr>
              <p:cNvPicPr/>
              <p:nvPr/>
            </p:nvPicPr>
            <p:blipFill>
              <a:blip r:embed="rId560"/>
              <a:stretch>
                <a:fillRect/>
              </a:stretch>
            </p:blipFill>
            <p:spPr>
              <a:xfrm>
                <a:off x="3978167" y="5834816"/>
                <a:ext cx="12708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1">
            <p14:nvContentPartPr>
              <p14:cNvPr id="464" name="Ink 463">
                <a:extLst>
                  <a:ext uri="{FF2B5EF4-FFF2-40B4-BE49-F238E27FC236}">
                    <a16:creationId xmlns:a16="http://schemas.microsoft.com/office/drawing/2014/main" id="{C5412DFD-74E8-1977-D998-82E02E5F348F}"/>
                  </a:ext>
                </a:extLst>
              </p14:cNvPr>
              <p14:cNvContentPartPr/>
              <p14:nvPr/>
            </p14:nvContentPartPr>
            <p14:xfrm>
              <a:off x="4218287" y="5810336"/>
              <a:ext cx="126720" cy="214200"/>
            </p14:xfrm>
          </p:contentPart>
        </mc:Choice>
        <mc:Fallback xmlns="">
          <p:pic>
            <p:nvPicPr>
              <p:cNvPr id="464" name="Ink 463">
                <a:extLst>
                  <a:ext uri="{FF2B5EF4-FFF2-40B4-BE49-F238E27FC236}">
                    <a16:creationId xmlns:a16="http://schemas.microsoft.com/office/drawing/2014/main" id="{C5412DFD-74E8-1977-D998-82E02E5F348F}"/>
                  </a:ext>
                </a:extLst>
              </p:cNvPr>
              <p:cNvPicPr/>
              <p:nvPr/>
            </p:nvPicPr>
            <p:blipFill>
              <a:blip r:embed="rId562"/>
              <a:stretch>
                <a:fillRect/>
              </a:stretch>
            </p:blipFill>
            <p:spPr>
              <a:xfrm>
                <a:off x="4209647" y="5801696"/>
                <a:ext cx="14436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3">
            <p14:nvContentPartPr>
              <p14:cNvPr id="465" name="Ink 464">
                <a:extLst>
                  <a:ext uri="{FF2B5EF4-FFF2-40B4-BE49-F238E27FC236}">
                    <a16:creationId xmlns:a16="http://schemas.microsoft.com/office/drawing/2014/main" id="{494C1E8F-98E2-394F-141A-407956EE6D8F}"/>
                  </a:ext>
                </a:extLst>
              </p14:cNvPr>
              <p14:cNvContentPartPr/>
              <p14:nvPr/>
            </p14:nvContentPartPr>
            <p14:xfrm>
              <a:off x="4299647" y="5907176"/>
              <a:ext cx="118800" cy="230760"/>
            </p14:xfrm>
          </p:contentPart>
        </mc:Choice>
        <mc:Fallback xmlns="">
          <p:pic>
            <p:nvPicPr>
              <p:cNvPr id="465" name="Ink 464">
                <a:extLst>
                  <a:ext uri="{FF2B5EF4-FFF2-40B4-BE49-F238E27FC236}">
                    <a16:creationId xmlns:a16="http://schemas.microsoft.com/office/drawing/2014/main" id="{494C1E8F-98E2-394F-141A-407956EE6D8F}"/>
                  </a:ext>
                </a:extLst>
              </p:cNvPr>
              <p:cNvPicPr/>
              <p:nvPr/>
            </p:nvPicPr>
            <p:blipFill>
              <a:blip r:embed="rId564"/>
              <a:stretch>
                <a:fillRect/>
              </a:stretch>
            </p:blipFill>
            <p:spPr>
              <a:xfrm>
                <a:off x="4290647" y="5898536"/>
                <a:ext cx="136440" cy="24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5">
            <p14:nvContentPartPr>
              <p14:cNvPr id="466" name="Ink 465">
                <a:extLst>
                  <a:ext uri="{FF2B5EF4-FFF2-40B4-BE49-F238E27FC236}">
                    <a16:creationId xmlns:a16="http://schemas.microsoft.com/office/drawing/2014/main" id="{DAB9F5A7-AD4C-533C-8CF1-B5877C5EC7B5}"/>
                  </a:ext>
                </a:extLst>
              </p14:cNvPr>
              <p14:cNvContentPartPr/>
              <p14:nvPr/>
            </p14:nvContentPartPr>
            <p14:xfrm>
              <a:off x="4496207" y="5851736"/>
              <a:ext cx="107280" cy="246240"/>
            </p14:xfrm>
          </p:contentPart>
        </mc:Choice>
        <mc:Fallback xmlns="">
          <p:pic>
            <p:nvPicPr>
              <p:cNvPr id="466" name="Ink 465">
                <a:extLst>
                  <a:ext uri="{FF2B5EF4-FFF2-40B4-BE49-F238E27FC236}">
                    <a16:creationId xmlns:a16="http://schemas.microsoft.com/office/drawing/2014/main" id="{DAB9F5A7-AD4C-533C-8CF1-B5877C5EC7B5}"/>
                  </a:ext>
                </a:extLst>
              </p:cNvPr>
              <p:cNvPicPr/>
              <p:nvPr/>
            </p:nvPicPr>
            <p:blipFill>
              <a:blip r:embed="rId566"/>
              <a:stretch>
                <a:fillRect/>
              </a:stretch>
            </p:blipFill>
            <p:spPr>
              <a:xfrm>
                <a:off x="4487207" y="5842736"/>
                <a:ext cx="124920" cy="26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7">
            <p14:nvContentPartPr>
              <p14:cNvPr id="467" name="Ink 466">
                <a:extLst>
                  <a:ext uri="{FF2B5EF4-FFF2-40B4-BE49-F238E27FC236}">
                    <a16:creationId xmlns:a16="http://schemas.microsoft.com/office/drawing/2014/main" id="{8787B2CA-FA95-E80E-0671-5D11B3D796FA}"/>
                  </a:ext>
                </a:extLst>
              </p14:cNvPr>
              <p14:cNvContentPartPr/>
              <p14:nvPr/>
            </p14:nvContentPartPr>
            <p14:xfrm>
              <a:off x="4669007" y="5878376"/>
              <a:ext cx="125280" cy="204840"/>
            </p14:xfrm>
          </p:contentPart>
        </mc:Choice>
        <mc:Fallback xmlns="">
          <p:pic>
            <p:nvPicPr>
              <p:cNvPr id="467" name="Ink 466">
                <a:extLst>
                  <a:ext uri="{FF2B5EF4-FFF2-40B4-BE49-F238E27FC236}">
                    <a16:creationId xmlns:a16="http://schemas.microsoft.com/office/drawing/2014/main" id="{8787B2CA-FA95-E80E-0671-5D11B3D796FA}"/>
                  </a:ext>
                </a:extLst>
              </p:cNvPr>
              <p:cNvPicPr/>
              <p:nvPr/>
            </p:nvPicPr>
            <p:blipFill>
              <a:blip r:embed="rId568"/>
              <a:stretch>
                <a:fillRect/>
              </a:stretch>
            </p:blipFill>
            <p:spPr>
              <a:xfrm>
                <a:off x="4660007" y="5869736"/>
                <a:ext cx="14292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9">
            <p14:nvContentPartPr>
              <p14:cNvPr id="468" name="Ink 467">
                <a:extLst>
                  <a:ext uri="{FF2B5EF4-FFF2-40B4-BE49-F238E27FC236}">
                    <a16:creationId xmlns:a16="http://schemas.microsoft.com/office/drawing/2014/main" id="{BC8F62F2-ACCD-E226-E650-0DA97BEE008A}"/>
                  </a:ext>
                </a:extLst>
              </p14:cNvPr>
              <p14:cNvContentPartPr/>
              <p14:nvPr/>
            </p14:nvContentPartPr>
            <p14:xfrm>
              <a:off x="4791767" y="5787296"/>
              <a:ext cx="90000" cy="8640"/>
            </p14:xfrm>
          </p:contentPart>
        </mc:Choice>
        <mc:Fallback xmlns="">
          <p:pic>
            <p:nvPicPr>
              <p:cNvPr id="468" name="Ink 467">
                <a:extLst>
                  <a:ext uri="{FF2B5EF4-FFF2-40B4-BE49-F238E27FC236}">
                    <a16:creationId xmlns:a16="http://schemas.microsoft.com/office/drawing/2014/main" id="{BC8F62F2-ACCD-E226-E650-0DA97BEE008A}"/>
                  </a:ext>
                </a:extLst>
              </p:cNvPr>
              <p:cNvPicPr/>
              <p:nvPr/>
            </p:nvPicPr>
            <p:blipFill>
              <a:blip r:embed="rId570"/>
              <a:stretch>
                <a:fillRect/>
              </a:stretch>
            </p:blipFill>
            <p:spPr>
              <a:xfrm>
                <a:off x="4782767" y="5778296"/>
                <a:ext cx="10764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1">
            <p14:nvContentPartPr>
              <p14:cNvPr id="469" name="Ink 468">
                <a:extLst>
                  <a:ext uri="{FF2B5EF4-FFF2-40B4-BE49-F238E27FC236}">
                    <a16:creationId xmlns:a16="http://schemas.microsoft.com/office/drawing/2014/main" id="{9EFF107B-8D3F-4247-5FCC-E015B756A3CD}"/>
                  </a:ext>
                </a:extLst>
              </p14:cNvPr>
              <p14:cNvContentPartPr/>
              <p14:nvPr/>
            </p14:nvContentPartPr>
            <p14:xfrm>
              <a:off x="4916327" y="5670656"/>
              <a:ext cx="82800" cy="205200"/>
            </p14:xfrm>
          </p:contentPart>
        </mc:Choice>
        <mc:Fallback xmlns="">
          <p:pic>
            <p:nvPicPr>
              <p:cNvPr id="469" name="Ink 468">
                <a:extLst>
                  <a:ext uri="{FF2B5EF4-FFF2-40B4-BE49-F238E27FC236}">
                    <a16:creationId xmlns:a16="http://schemas.microsoft.com/office/drawing/2014/main" id="{9EFF107B-8D3F-4247-5FCC-E015B756A3CD}"/>
                  </a:ext>
                </a:extLst>
              </p:cNvPr>
              <p:cNvPicPr/>
              <p:nvPr/>
            </p:nvPicPr>
            <p:blipFill>
              <a:blip r:embed="rId572"/>
              <a:stretch>
                <a:fillRect/>
              </a:stretch>
            </p:blipFill>
            <p:spPr>
              <a:xfrm>
                <a:off x="4907327" y="5661656"/>
                <a:ext cx="10044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3">
            <p14:nvContentPartPr>
              <p14:cNvPr id="470" name="Ink 469">
                <a:extLst>
                  <a:ext uri="{FF2B5EF4-FFF2-40B4-BE49-F238E27FC236}">
                    <a16:creationId xmlns:a16="http://schemas.microsoft.com/office/drawing/2014/main" id="{12EE7A18-032A-1504-4410-93F4C39A2ED0}"/>
                  </a:ext>
                </a:extLst>
              </p14:cNvPr>
              <p14:cNvContentPartPr/>
              <p14:nvPr/>
            </p14:nvContentPartPr>
            <p14:xfrm>
              <a:off x="5096327" y="5827616"/>
              <a:ext cx="585720" cy="271080"/>
            </p14:xfrm>
          </p:contentPart>
        </mc:Choice>
        <mc:Fallback xmlns="">
          <p:pic>
            <p:nvPicPr>
              <p:cNvPr id="470" name="Ink 469">
                <a:extLst>
                  <a:ext uri="{FF2B5EF4-FFF2-40B4-BE49-F238E27FC236}">
                    <a16:creationId xmlns:a16="http://schemas.microsoft.com/office/drawing/2014/main" id="{12EE7A18-032A-1504-4410-93F4C39A2ED0}"/>
                  </a:ext>
                </a:extLst>
              </p:cNvPr>
              <p:cNvPicPr/>
              <p:nvPr/>
            </p:nvPicPr>
            <p:blipFill>
              <a:blip r:embed="rId574"/>
              <a:stretch>
                <a:fillRect/>
              </a:stretch>
            </p:blipFill>
            <p:spPr>
              <a:xfrm>
                <a:off x="5087327" y="5818616"/>
                <a:ext cx="603360" cy="2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5">
            <p14:nvContentPartPr>
              <p14:cNvPr id="471" name="Ink 470">
                <a:extLst>
                  <a:ext uri="{FF2B5EF4-FFF2-40B4-BE49-F238E27FC236}">
                    <a16:creationId xmlns:a16="http://schemas.microsoft.com/office/drawing/2014/main" id="{51F667C9-56CA-9082-DB04-1BEF2D4CBFF1}"/>
                  </a:ext>
                </a:extLst>
              </p14:cNvPr>
              <p14:cNvContentPartPr/>
              <p14:nvPr/>
            </p14:nvContentPartPr>
            <p14:xfrm>
              <a:off x="5858807" y="5796296"/>
              <a:ext cx="185040" cy="267480"/>
            </p14:xfrm>
          </p:contentPart>
        </mc:Choice>
        <mc:Fallback xmlns="">
          <p:pic>
            <p:nvPicPr>
              <p:cNvPr id="471" name="Ink 470">
                <a:extLst>
                  <a:ext uri="{FF2B5EF4-FFF2-40B4-BE49-F238E27FC236}">
                    <a16:creationId xmlns:a16="http://schemas.microsoft.com/office/drawing/2014/main" id="{51F667C9-56CA-9082-DB04-1BEF2D4CBFF1}"/>
                  </a:ext>
                </a:extLst>
              </p:cNvPr>
              <p:cNvPicPr/>
              <p:nvPr/>
            </p:nvPicPr>
            <p:blipFill>
              <a:blip r:embed="rId576"/>
              <a:stretch>
                <a:fillRect/>
              </a:stretch>
            </p:blipFill>
            <p:spPr>
              <a:xfrm>
                <a:off x="5849807" y="5787296"/>
                <a:ext cx="202680" cy="2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7">
            <p14:nvContentPartPr>
              <p14:cNvPr id="472" name="Ink 471">
                <a:extLst>
                  <a:ext uri="{FF2B5EF4-FFF2-40B4-BE49-F238E27FC236}">
                    <a16:creationId xmlns:a16="http://schemas.microsoft.com/office/drawing/2014/main" id="{227F4244-E2F0-3FAB-8EB6-2807DF394001}"/>
                  </a:ext>
                </a:extLst>
              </p14:cNvPr>
              <p14:cNvContentPartPr/>
              <p14:nvPr/>
            </p14:nvContentPartPr>
            <p14:xfrm>
              <a:off x="5984087" y="5664536"/>
              <a:ext cx="129960" cy="192960"/>
            </p14:xfrm>
          </p:contentPart>
        </mc:Choice>
        <mc:Fallback xmlns="">
          <p:pic>
            <p:nvPicPr>
              <p:cNvPr id="472" name="Ink 471">
                <a:extLst>
                  <a:ext uri="{FF2B5EF4-FFF2-40B4-BE49-F238E27FC236}">
                    <a16:creationId xmlns:a16="http://schemas.microsoft.com/office/drawing/2014/main" id="{227F4244-E2F0-3FAB-8EB6-2807DF394001}"/>
                  </a:ext>
                </a:extLst>
              </p:cNvPr>
              <p:cNvPicPr/>
              <p:nvPr/>
            </p:nvPicPr>
            <p:blipFill>
              <a:blip r:embed="rId578"/>
              <a:stretch>
                <a:fillRect/>
              </a:stretch>
            </p:blipFill>
            <p:spPr>
              <a:xfrm>
                <a:off x="5975087" y="5655896"/>
                <a:ext cx="14760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9">
            <p14:nvContentPartPr>
              <p14:cNvPr id="475" name="Ink 474">
                <a:extLst>
                  <a:ext uri="{FF2B5EF4-FFF2-40B4-BE49-F238E27FC236}">
                    <a16:creationId xmlns:a16="http://schemas.microsoft.com/office/drawing/2014/main" id="{6F8251BC-3800-4D43-75F5-4BC5ECD90ED8}"/>
                  </a:ext>
                </a:extLst>
              </p14:cNvPr>
              <p14:cNvContentPartPr/>
              <p14:nvPr/>
            </p14:nvContentPartPr>
            <p14:xfrm>
              <a:off x="6225647" y="5823296"/>
              <a:ext cx="515160" cy="269280"/>
            </p14:xfrm>
          </p:contentPart>
        </mc:Choice>
        <mc:Fallback xmlns="">
          <p:pic>
            <p:nvPicPr>
              <p:cNvPr id="475" name="Ink 474">
                <a:extLst>
                  <a:ext uri="{FF2B5EF4-FFF2-40B4-BE49-F238E27FC236}">
                    <a16:creationId xmlns:a16="http://schemas.microsoft.com/office/drawing/2014/main" id="{6F8251BC-3800-4D43-75F5-4BC5ECD90ED8}"/>
                  </a:ext>
                </a:extLst>
              </p:cNvPr>
              <p:cNvPicPr/>
              <p:nvPr/>
            </p:nvPicPr>
            <p:blipFill>
              <a:blip r:embed="rId580"/>
              <a:stretch>
                <a:fillRect/>
              </a:stretch>
            </p:blipFill>
            <p:spPr>
              <a:xfrm>
                <a:off x="6216647" y="5814296"/>
                <a:ext cx="53280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1">
            <p14:nvContentPartPr>
              <p14:cNvPr id="476" name="Ink 475">
                <a:extLst>
                  <a:ext uri="{FF2B5EF4-FFF2-40B4-BE49-F238E27FC236}">
                    <a16:creationId xmlns:a16="http://schemas.microsoft.com/office/drawing/2014/main" id="{251ABFAD-2552-9052-5FD8-ECEC4281A881}"/>
                  </a:ext>
                </a:extLst>
              </p14:cNvPr>
              <p14:cNvContentPartPr/>
              <p14:nvPr/>
            </p14:nvContentPartPr>
            <p14:xfrm>
              <a:off x="6560087" y="5625656"/>
              <a:ext cx="216360" cy="217800"/>
            </p14:xfrm>
          </p:contentPart>
        </mc:Choice>
        <mc:Fallback xmlns="">
          <p:pic>
            <p:nvPicPr>
              <p:cNvPr id="476" name="Ink 475">
                <a:extLst>
                  <a:ext uri="{FF2B5EF4-FFF2-40B4-BE49-F238E27FC236}">
                    <a16:creationId xmlns:a16="http://schemas.microsoft.com/office/drawing/2014/main" id="{251ABFAD-2552-9052-5FD8-ECEC4281A881}"/>
                  </a:ext>
                </a:extLst>
              </p:cNvPr>
              <p:cNvPicPr/>
              <p:nvPr/>
            </p:nvPicPr>
            <p:blipFill>
              <a:blip r:embed="rId582"/>
              <a:stretch>
                <a:fillRect/>
              </a:stretch>
            </p:blipFill>
            <p:spPr>
              <a:xfrm>
                <a:off x="6551447" y="5616656"/>
                <a:ext cx="234000" cy="23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93" name="Group 492">
            <a:extLst>
              <a:ext uri="{FF2B5EF4-FFF2-40B4-BE49-F238E27FC236}">
                <a16:creationId xmlns:a16="http://schemas.microsoft.com/office/drawing/2014/main" id="{042F57D4-54A8-4A82-9608-F08C2760DA91}"/>
              </a:ext>
            </a:extLst>
          </p:cNvPr>
          <p:cNvGrpSpPr/>
          <p:nvPr/>
        </p:nvGrpSpPr>
        <p:grpSpPr>
          <a:xfrm>
            <a:off x="7047887" y="4920416"/>
            <a:ext cx="818640" cy="370440"/>
            <a:chOff x="7047887" y="4920416"/>
            <a:chExt cx="818640" cy="37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3">
              <p14:nvContentPartPr>
                <p14:cNvPr id="405" name="Ink 404">
                  <a:extLst>
                    <a:ext uri="{FF2B5EF4-FFF2-40B4-BE49-F238E27FC236}">
                      <a16:creationId xmlns:a16="http://schemas.microsoft.com/office/drawing/2014/main" id="{080F024D-3135-0D86-2F1E-E0B62C331F24}"/>
                    </a:ext>
                  </a:extLst>
                </p14:cNvPr>
                <p14:cNvContentPartPr/>
                <p14:nvPr/>
              </p14:nvContentPartPr>
              <p14:xfrm>
                <a:off x="7047887" y="4939856"/>
                <a:ext cx="164880" cy="198360"/>
              </p14:xfrm>
            </p:contentPart>
          </mc:Choice>
          <mc:Fallback xmlns="">
            <p:pic>
              <p:nvPicPr>
                <p:cNvPr id="405" name="Ink 404">
                  <a:extLst>
                    <a:ext uri="{FF2B5EF4-FFF2-40B4-BE49-F238E27FC236}">
                      <a16:creationId xmlns:a16="http://schemas.microsoft.com/office/drawing/2014/main" id="{080F024D-3135-0D86-2F1E-E0B62C331F24}"/>
                    </a:ext>
                  </a:extLst>
                </p:cNvPr>
                <p:cNvPicPr/>
                <p:nvPr/>
              </p:nvPicPr>
              <p:blipFill>
                <a:blip r:embed="rId584"/>
                <a:stretch>
                  <a:fillRect/>
                </a:stretch>
              </p:blipFill>
              <p:spPr>
                <a:xfrm>
                  <a:off x="7038887" y="4931216"/>
                  <a:ext cx="1825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5">
              <p14:nvContentPartPr>
                <p14:cNvPr id="406" name="Ink 405">
                  <a:extLst>
                    <a:ext uri="{FF2B5EF4-FFF2-40B4-BE49-F238E27FC236}">
                      <a16:creationId xmlns:a16="http://schemas.microsoft.com/office/drawing/2014/main" id="{C8727F3E-1F25-BF23-328B-8D4F86184533}"/>
                    </a:ext>
                  </a:extLst>
                </p14:cNvPr>
                <p14:cNvContentPartPr/>
                <p14:nvPr/>
              </p14:nvContentPartPr>
              <p14:xfrm>
                <a:off x="7269647" y="5146136"/>
                <a:ext cx="51480" cy="18720"/>
              </p14:xfrm>
            </p:contentPart>
          </mc:Choice>
          <mc:Fallback xmlns="">
            <p:pic>
              <p:nvPicPr>
                <p:cNvPr id="406" name="Ink 405">
                  <a:extLst>
                    <a:ext uri="{FF2B5EF4-FFF2-40B4-BE49-F238E27FC236}">
                      <a16:creationId xmlns:a16="http://schemas.microsoft.com/office/drawing/2014/main" id="{C8727F3E-1F25-BF23-328B-8D4F86184533}"/>
                    </a:ext>
                  </a:extLst>
                </p:cNvPr>
                <p:cNvPicPr/>
                <p:nvPr/>
              </p:nvPicPr>
              <p:blipFill>
                <a:blip r:embed="rId586"/>
                <a:stretch>
                  <a:fillRect/>
                </a:stretch>
              </p:blipFill>
              <p:spPr>
                <a:xfrm>
                  <a:off x="7261007" y="5137496"/>
                  <a:ext cx="691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7">
              <p14:nvContentPartPr>
                <p14:cNvPr id="407" name="Ink 406">
                  <a:extLst>
                    <a:ext uri="{FF2B5EF4-FFF2-40B4-BE49-F238E27FC236}">
                      <a16:creationId xmlns:a16="http://schemas.microsoft.com/office/drawing/2014/main" id="{817F44EF-A558-4C5C-EE0F-4C1730C932DE}"/>
                    </a:ext>
                  </a:extLst>
                </p14:cNvPr>
                <p14:cNvContentPartPr/>
                <p14:nvPr/>
              </p14:nvContentPartPr>
              <p14:xfrm>
                <a:off x="7397087" y="4925456"/>
                <a:ext cx="54000" cy="226440"/>
              </p14:xfrm>
            </p:contentPart>
          </mc:Choice>
          <mc:Fallback xmlns="">
            <p:pic>
              <p:nvPicPr>
                <p:cNvPr id="407" name="Ink 406">
                  <a:extLst>
                    <a:ext uri="{FF2B5EF4-FFF2-40B4-BE49-F238E27FC236}">
                      <a16:creationId xmlns:a16="http://schemas.microsoft.com/office/drawing/2014/main" id="{817F44EF-A558-4C5C-EE0F-4C1730C932DE}"/>
                    </a:ext>
                  </a:extLst>
                </p:cNvPr>
                <p:cNvPicPr/>
                <p:nvPr/>
              </p:nvPicPr>
              <p:blipFill>
                <a:blip r:embed="rId588"/>
                <a:stretch>
                  <a:fillRect/>
                </a:stretch>
              </p:blipFill>
              <p:spPr>
                <a:xfrm>
                  <a:off x="7388447" y="4916456"/>
                  <a:ext cx="7164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9">
              <p14:nvContentPartPr>
                <p14:cNvPr id="408" name="Ink 407">
                  <a:extLst>
                    <a:ext uri="{FF2B5EF4-FFF2-40B4-BE49-F238E27FC236}">
                      <a16:creationId xmlns:a16="http://schemas.microsoft.com/office/drawing/2014/main" id="{BCF3AA27-A84C-2213-D11E-074DE3EC0BD2}"/>
                    </a:ext>
                  </a:extLst>
                </p14:cNvPr>
                <p14:cNvContentPartPr/>
                <p14:nvPr/>
              </p14:nvContentPartPr>
              <p14:xfrm>
                <a:off x="7415087" y="4945616"/>
                <a:ext cx="127080" cy="18720"/>
              </p14:xfrm>
            </p:contentPart>
          </mc:Choice>
          <mc:Fallback xmlns="">
            <p:pic>
              <p:nvPicPr>
                <p:cNvPr id="408" name="Ink 407">
                  <a:extLst>
                    <a:ext uri="{FF2B5EF4-FFF2-40B4-BE49-F238E27FC236}">
                      <a16:creationId xmlns:a16="http://schemas.microsoft.com/office/drawing/2014/main" id="{BCF3AA27-A84C-2213-D11E-074DE3EC0BD2}"/>
                    </a:ext>
                  </a:extLst>
                </p:cNvPr>
                <p:cNvPicPr/>
                <p:nvPr/>
              </p:nvPicPr>
              <p:blipFill>
                <a:blip r:embed="rId590"/>
                <a:stretch>
                  <a:fillRect/>
                </a:stretch>
              </p:blipFill>
              <p:spPr>
                <a:xfrm>
                  <a:off x="7406447" y="4936616"/>
                  <a:ext cx="1447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1">
              <p14:nvContentPartPr>
                <p14:cNvPr id="409" name="Ink 408">
                  <a:extLst>
                    <a:ext uri="{FF2B5EF4-FFF2-40B4-BE49-F238E27FC236}">
                      <a16:creationId xmlns:a16="http://schemas.microsoft.com/office/drawing/2014/main" id="{6A285D51-EEB4-03D1-9997-ADCEEA06F974}"/>
                    </a:ext>
                  </a:extLst>
                </p14:cNvPr>
                <p14:cNvContentPartPr/>
                <p14:nvPr/>
              </p14:nvContentPartPr>
              <p14:xfrm>
                <a:off x="7564487" y="4920416"/>
                <a:ext cx="95400" cy="318600"/>
              </p14:xfrm>
            </p:contentPart>
          </mc:Choice>
          <mc:Fallback xmlns="">
            <p:pic>
              <p:nvPicPr>
                <p:cNvPr id="409" name="Ink 408">
                  <a:extLst>
                    <a:ext uri="{FF2B5EF4-FFF2-40B4-BE49-F238E27FC236}">
                      <a16:creationId xmlns:a16="http://schemas.microsoft.com/office/drawing/2014/main" id="{6A285D51-EEB4-03D1-9997-ADCEEA06F974}"/>
                    </a:ext>
                  </a:extLst>
                </p:cNvPr>
                <p:cNvPicPr/>
                <p:nvPr/>
              </p:nvPicPr>
              <p:blipFill>
                <a:blip r:embed="rId592"/>
                <a:stretch>
                  <a:fillRect/>
                </a:stretch>
              </p:blipFill>
              <p:spPr>
                <a:xfrm>
                  <a:off x="7555847" y="4911776"/>
                  <a:ext cx="11304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3">
              <p14:nvContentPartPr>
                <p14:cNvPr id="411" name="Ink 410">
                  <a:extLst>
                    <a:ext uri="{FF2B5EF4-FFF2-40B4-BE49-F238E27FC236}">
                      <a16:creationId xmlns:a16="http://schemas.microsoft.com/office/drawing/2014/main" id="{43E6F9FD-6523-A314-F798-3C011695FB2B}"/>
                    </a:ext>
                  </a:extLst>
                </p14:cNvPr>
                <p14:cNvContentPartPr/>
                <p14:nvPr/>
              </p14:nvContentPartPr>
              <p14:xfrm>
                <a:off x="7756727" y="4950656"/>
                <a:ext cx="109800" cy="337320"/>
              </p14:xfrm>
            </p:contentPart>
          </mc:Choice>
          <mc:Fallback xmlns="">
            <p:pic>
              <p:nvPicPr>
                <p:cNvPr id="411" name="Ink 410">
                  <a:extLst>
                    <a:ext uri="{FF2B5EF4-FFF2-40B4-BE49-F238E27FC236}">
                      <a16:creationId xmlns:a16="http://schemas.microsoft.com/office/drawing/2014/main" id="{43E6F9FD-6523-A314-F798-3C011695FB2B}"/>
                    </a:ext>
                  </a:extLst>
                </p:cNvPr>
                <p:cNvPicPr/>
                <p:nvPr/>
              </p:nvPicPr>
              <p:blipFill>
                <a:blip r:embed="rId594"/>
                <a:stretch>
                  <a:fillRect/>
                </a:stretch>
              </p:blipFill>
              <p:spPr>
                <a:xfrm>
                  <a:off x="7747727" y="4941656"/>
                  <a:ext cx="12744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5">
              <p14:nvContentPartPr>
                <p14:cNvPr id="484" name="Ink 483">
                  <a:extLst>
                    <a:ext uri="{FF2B5EF4-FFF2-40B4-BE49-F238E27FC236}">
                      <a16:creationId xmlns:a16="http://schemas.microsoft.com/office/drawing/2014/main" id="{71DBF1B3-4EC7-F14D-CD05-C489AB0F00BE}"/>
                    </a:ext>
                  </a:extLst>
                </p14:cNvPr>
                <p14:cNvContentPartPr/>
                <p14:nvPr/>
              </p14:nvContentPartPr>
              <p14:xfrm>
                <a:off x="7264247" y="5151176"/>
                <a:ext cx="25200" cy="139680"/>
              </p14:xfrm>
            </p:contentPart>
          </mc:Choice>
          <mc:Fallback xmlns="">
            <p:pic>
              <p:nvPicPr>
                <p:cNvPr id="484" name="Ink 483">
                  <a:extLst>
                    <a:ext uri="{FF2B5EF4-FFF2-40B4-BE49-F238E27FC236}">
                      <a16:creationId xmlns:a16="http://schemas.microsoft.com/office/drawing/2014/main" id="{71DBF1B3-4EC7-F14D-CD05-C489AB0F00BE}"/>
                    </a:ext>
                  </a:extLst>
                </p:cNvPr>
                <p:cNvPicPr/>
                <p:nvPr/>
              </p:nvPicPr>
              <p:blipFill>
                <a:blip r:embed="rId596"/>
                <a:stretch>
                  <a:fillRect/>
                </a:stretch>
              </p:blipFill>
              <p:spPr>
                <a:xfrm>
                  <a:off x="7255247" y="5142536"/>
                  <a:ext cx="42840" cy="15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2" name="Group 491">
            <a:extLst>
              <a:ext uri="{FF2B5EF4-FFF2-40B4-BE49-F238E27FC236}">
                <a16:creationId xmlns:a16="http://schemas.microsoft.com/office/drawing/2014/main" id="{906A954A-68ED-EB7E-8474-DD868AA6D158}"/>
              </a:ext>
            </a:extLst>
          </p:cNvPr>
          <p:cNvGrpSpPr/>
          <p:nvPr/>
        </p:nvGrpSpPr>
        <p:grpSpPr>
          <a:xfrm>
            <a:off x="7054007" y="5822936"/>
            <a:ext cx="1685520" cy="340560"/>
            <a:chOff x="7054007" y="5822936"/>
            <a:chExt cx="1685520" cy="34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7">
              <p14:nvContentPartPr>
                <p14:cNvPr id="477" name="Ink 476">
                  <a:extLst>
                    <a:ext uri="{FF2B5EF4-FFF2-40B4-BE49-F238E27FC236}">
                      <a16:creationId xmlns:a16="http://schemas.microsoft.com/office/drawing/2014/main" id="{D191B16C-16CA-18D4-8C21-21761DBB0927}"/>
                    </a:ext>
                  </a:extLst>
                </p14:cNvPr>
                <p14:cNvContentPartPr/>
                <p14:nvPr/>
              </p14:nvContentPartPr>
              <p14:xfrm>
                <a:off x="7054007" y="6137216"/>
                <a:ext cx="30240" cy="26280"/>
              </p14:xfrm>
            </p:contentPart>
          </mc:Choice>
          <mc:Fallback xmlns="">
            <p:pic>
              <p:nvPicPr>
                <p:cNvPr id="477" name="Ink 476">
                  <a:extLst>
                    <a:ext uri="{FF2B5EF4-FFF2-40B4-BE49-F238E27FC236}">
                      <a16:creationId xmlns:a16="http://schemas.microsoft.com/office/drawing/2014/main" id="{D191B16C-16CA-18D4-8C21-21761DBB0927}"/>
                    </a:ext>
                  </a:extLst>
                </p:cNvPr>
                <p:cNvPicPr/>
                <p:nvPr/>
              </p:nvPicPr>
              <p:blipFill>
                <a:blip r:embed="rId598"/>
                <a:stretch>
                  <a:fillRect/>
                </a:stretch>
              </p:blipFill>
              <p:spPr>
                <a:xfrm>
                  <a:off x="7045007" y="6128576"/>
                  <a:ext cx="478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9">
              <p14:nvContentPartPr>
                <p14:cNvPr id="478" name="Ink 477">
                  <a:extLst>
                    <a:ext uri="{FF2B5EF4-FFF2-40B4-BE49-F238E27FC236}">
                      <a16:creationId xmlns:a16="http://schemas.microsoft.com/office/drawing/2014/main" id="{584B36B5-0504-1ACE-0A5A-111676626559}"/>
                    </a:ext>
                  </a:extLst>
                </p14:cNvPr>
                <p14:cNvContentPartPr/>
                <p14:nvPr/>
              </p14:nvContentPartPr>
              <p14:xfrm>
                <a:off x="7214927" y="5851016"/>
                <a:ext cx="167760" cy="265680"/>
              </p14:xfrm>
            </p:contentPart>
          </mc:Choice>
          <mc:Fallback xmlns="">
            <p:pic>
              <p:nvPicPr>
                <p:cNvPr id="478" name="Ink 477">
                  <a:extLst>
                    <a:ext uri="{FF2B5EF4-FFF2-40B4-BE49-F238E27FC236}">
                      <a16:creationId xmlns:a16="http://schemas.microsoft.com/office/drawing/2014/main" id="{584B36B5-0504-1ACE-0A5A-111676626559}"/>
                    </a:ext>
                  </a:extLst>
                </p:cNvPr>
                <p:cNvPicPr/>
                <p:nvPr/>
              </p:nvPicPr>
              <p:blipFill>
                <a:blip r:embed="rId600"/>
                <a:stretch>
                  <a:fillRect/>
                </a:stretch>
              </p:blipFill>
              <p:spPr>
                <a:xfrm>
                  <a:off x="7206287" y="5842376"/>
                  <a:ext cx="18540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1">
              <p14:nvContentPartPr>
                <p14:cNvPr id="479" name="Ink 478">
                  <a:extLst>
                    <a:ext uri="{FF2B5EF4-FFF2-40B4-BE49-F238E27FC236}">
                      <a16:creationId xmlns:a16="http://schemas.microsoft.com/office/drawing/2014/main" id="{D5ED40CE-4293-9810-6FD4-C61B405162D4}"/>
                    </a:ext>
                  </a:extLst>
                </p14:cNvPr>
                <p14:cNvContentPartPr/>
                <p14:nvPr/>
              </p14:nvContentPartPr>
              <p14:xfrm>
                <a:off x="7427687" y="5966936"/>
                <a:ext cx="16920" cy="193320"/>
              </p14:xfrm>
            </p:contentPart>
          </mc:Choice>
          <mc:Fallback xmlns="">
            <p:pic>
              <p:nvPicPr>
                <p:cNvPr id="479" name="Ink 478">
                  <a:extLst>
                    <a:ext uri="{FF2B5EF4-FFF2-40B4-BE49-F238E27FC236}">
                      <a16:creationId xmlns:a16="http://schemas.microsoft.com/office/drawing/2014/main" id="{D5ED40CE-4293-9810-6FD4-C61B405162D4}"/>
                    </a:ext>
                  </a:extLst>
                </p:cNvPr>
                <p:cNvPicPr/>
                <p:nvPr/>
              </p:nvPicPr>
              <p:blipFill>
                <a:blip r:embed="rId602"/>
                <a:stretch>
                  <a:fillRect/>
                </a:stretch>
              </p:blipFill>
              <p:spPr>
                <a:xfrm>
                  <a:off x="7419047" y="5958296"/>
                  <a:ext cx="345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3">
              <p14:nvContentPartPr>
                <p14:cNvPr id="480" name="Ink 479">
                  <a:extLst>
                    <a:ext uri="{FF2B5EF4-FFF2-40B4-BE49-F238E27FC236}">
                      <a16:creationId xmlns:a16="http://schemas.microsoft.com/office/drawing/2014/main" id="{C67286BE-E330-4F7F-6B71-E84159F8FD78}"/>
                    </a:ext>
                  </a:extLst>
                </p14:cNvPr>
                <p14:cNvContentPartPr/>
                <p14:nvPr/>
              </p14:nvContentPartPr>
              <p14:xfrm>
                <a:off x="7525247" y="5864696"/>
                <a:ext cx="91800" cy="242280"/>
              </p14:xfrm>
            </p:contentPart>
          </mc:Choice>
          <mc:Fallback xmlns="">
            <p:pic>
              <p:nvPicPr>
                <p:cNvPr id="480" name="Ink 479">
                  <a:extLst>
                    <a:ext uri="{FF2B5EF4-FFF2-40B4-BE49-F238E27FC236}">
                      <a16:creationId xmlns:a16="http://schemas.microsoft.com/office/drawing/2014/main" id="{C67286BE-E330-4F7F-6B71-E84159F8FD78}"/>
                    </a:ext>
                  </a:extLst>
                </p:cNvPr>
                <p:cNvPicPr/>
                <p:nvPr/>
              </p:nvPicPr>
              <p:blipFill>
                <a:blip r:embed="rId604"/>
                <a:stretch>
                  <a:fillRect/>
                </a:stretch>
              </p:blipFill>
              <p:spPr>
                <a:xfrm>
                  <a:off x="7516247" y="5855696"/>
                  <a:ext cx="10944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5">
              <p14:nvContentPartPr>
                <p14:cNvPr id="481" name="Ink 480">
                  <a:extLst>
                    <a:ext uri="{FF2B5EF4-FFF2-40B4-BE49-F238E27FC236}">
                      <a16:creationId xmlns:a16="http://schemas.microsoft.com/office/drawing/2014/main" id="{485018D1-2C20-274E-F4B5-05EF99ECA904}"/>
                    </a:ext>
                  </a:extLst>
                </p14:cNvPr>
                <p14:cNvContentPartPr/>
                <p14:nvPr/>
              </p14:nvContentPartPr>
              <p14:xfrm>
                <a:off x="7596167" y="5884136"/>
                <a:ext cx="80280" cy="41400"/>
              </p14:xfrm>
            </p:contentPart>
          </mc:Choice>
          <mc:Fallback xmlns="">
            <p:pic>
              <p:nvPicPr>
                <p:cNvPr id="481" name="Ink 480">
                  <a:extLst>
                    <a:ext uri="{FF2B5EF4-FFF2-40B4-BE49-F238E27FC236}">
                      <a16:creationId xmlns:a16="http://schemas.microsoft.com/office/drawing/2014/main" id="{485018D1-2C20-274E-F4B5-05EF99ECA904}"/>
                    </a:ext>
                  </a:extLst>
                </p:cNvPr>
                <p:cNvPicPr/>
                <p:nvPr/>
              </p:nvPicPr>
              <p:blipFill>
                <a:blip r:embed="rId606"/>
                <a:stretch>
                  <a:fillRect/>
                </a:stretch>
              </p:blipFill>
              <p:spPr>
                <a:xfrm>
                  <a:off x="7587167" y="5875136"/>
                  <a:ext cx="979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7">
              <p14:nvContentPartPr>
                <p14:cNvPr id="485" name="Ink 484">
                  <a:extLst>
                    <a:ext uri="{FF2B5EF4-FFF2-40B4-BE49-F238E27FC236}">
                      <a16:creationId xmlns:a16="http://schemas.microsoft.com/office/drawing/2014/main" id="{C6BEA56C-5B3B-F775-441E-7DA4DBE12277}"/>
                    </a:ext>
                  </a:extLst>
                </p14:cNvPr>
                <p14:cNvContentPartPr/>
                <p14:nvPr/>
              </p14:nvContentPartPr>
              <p14:xfrm>
                <a:off x="7710647" y="5861456"/>
                <a:ext cx="114120" cy="245160"/>
              </p14:xfrm>
            </p:contentPart>
          </mc:Choice>
          <mc:Fallback xmlns="">
            <p:pic>
              <p:nvPicPr>
                <p:cNvPr id="485" name="Ink 484">
                  <a:extLst>
                    <a:ext uri="{FF2B5EF4-FFF2-40B4-BE49-F238E27FC236}">
                      <a16:creationId xmlns:a16="http://schemas.microsoft.com/office/drawing/2014/main" id="{C6BEA56C-5B3B-F775-441E-7DA4DBE12277}"/>
                    </a:ext>
                  </a:extLst>
                </p:cNvPr>
                <p:cNvPicPr/>
                <p:nvPr/>
              </p:nvPicPr>
              <p:blipFill>
                <a:blip r:embed="rId608"/>
                <a:stretch>
                  <a:fillRect/>
                </a:stretch>
              </p:blipFill>
              <p:spPr>
                <a:xfrm>
                  <a:off x="7701647" y="5852816"/>
                  <a:ext cx="1317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9">
              <p14:nvContentPartPr>
                <p14:cNvPr id="486" name="Ink 485">
                  <a:extLst>
                    <a:ext uri="{FF2B5EF4-FFF2-40B4-BE49-F238E27FC236}">
                      <a16:creationId xmlns:a16="http://schemas.microsoft.com/office/drawing/2014/main" id="{25CA0EA4-8060-2186-0124-35444607F234}"/>
                    </a:ext>
                  </a:extLst>
                </p14:cNvPr>
                <p14:cNvContentPartPr/>
                <p14:nvPr/>
              </p14:nvContentPartPr>
              <p14:xfrm>
                <a:off x="7910087" y="5847776"/>
                <a:ext cx="120960" cy="273600"/>
              </p14:xfrm>
            </p:contentPart>
          </mc:Choice>
          <mc:Fallback xmlns="">
            <p:pic>
              <p:nvPicPr>
                <p:cNvPr id="486" name="Ink 485">
                  <a:extLst>
                    <a:ext uri="{FF2B5EF4-FFF2-40B4-BE49-F238E27FC236}">
                      <a16:creationId xmlns:a16="http://schemas.microsoft.com/office/drawing/2014/main" id="{25CA0EA4-8060-2186-0124-35444607F234}"/>
                    </a:ext>
                  </a:extLst>
                </p:cNvPr>
                <p:cNvPicPr/>
                <p:nvPr/>
              </p:nvPicPr>
              <p:blipFill>
                <a:blip r:embed="rId610"/>
                <a:stretch>
                  <a:fillRect/>
                </a:stretch>
              </p:blipFill>
              <p:spPr>
                <a:xfrm>
                  <a:off x="7901087" y="5839136"/>
                  <a:ext cx="13860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1">
              <p14:nvContentPartPr>
                <p14:cNvPr id="487" name="Ink 486">
                  <a:extLst>
                    <a:ext uri="{FF2B5EF4-FFF2-40B4-BE49-F238E27FC236}">
                      <a16:creationId xmlns:a16="http://schemas.microsoft.com/office/drawing/2014/main" id="{BA48B907-2CFB-8F94-C60C-685774357728}"/>
                    </a:ext>
                  </a:extLst>
                </p14:cNvPr>
                <p14:cNvContentPartPr/>
                <p14:nvPr/>
              </p14:nvContentPartPr>
              <p14:xfrm>
                <a:off x="7991807" y="5843096"/>
                <a:ext cx="27720" cy="113760"/>
              </p14:xfrm>
            </p:contentPart>
          </mc:Choice>
          <mc:Fallback xmlns="">
            <p:pic>
              <p:nvPicPr>
                <p:cNvPr id="487" name="Ink 486">
                  <a:extLst>
                    <a:ext uri="{FF2B5EF4-FFF2-40B4-BE49-F238E27FC236}">
                      <a16:creationId xmlns:a16="http://schemas.microsoft.com/office/drawing/2014/main" id="{BA48B907-2CFB-8F94-C60C-685774357728}"/>
                    </a:ext>
                  </a:extLst>
                </p:cNvPr>
                <p:cNvPicPr/>
                <p:nvPr/>
              </p:nvPicPr>
              <p:blipFill>
                <a:blip r:embed="rId612"/>
                <a:stretch>
                  <a:fillRect/>
                </a:stretch>
              </p:blipFill>
              <p:spPr>
                <a:xfrm>
                  <a:off x="7983167" y="5834456"/>
                  <a:ext cx="4536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3">
              <p14:nvContentPartPr>
                <p14:cNvPr id="488" name="Ink 487">
                  <a:extLst>
                    <a:ext uri="{FF2B5EF4-FFF2-40B4-BE49-F238E27FC236}">
                      <a16:creationId xmlns:a16="http://schemas.microsoft.com/office/drawing/2014/main" id="{813BF234-BBFF-C282-D1F2-159C83B1CA7A}"/>
                    </a:ext>
                  </a:extLst>
                </p14:cNvPr>
                <p14:cNvContentPartPr/>
                <p14:nvPr/>
              </p14:nvContentPartPr>
              <p14:xfrm>
                <a:off x="8192687" y="5822936"/>
                <a:ext cx="546840" cy="261360"/>
              </p14:xfrm>
            </p:contentPart>
          </mc:Choice>
          <mc:Fallback xmlns="">
            <p:pic>
              <p:nvPicPr>
                <p:cNvPr id="488" name="Ink 487">
                  <a:extLst>
                    <a:ext uri="{FF2B5EF4-FFF2-40B4-BE49-F238E27FC236}">
                      <a16:creationId xmlns:a16="http://schemas.microsoft.com/office/drawing/2014/main" id="{813BF234-BBFF-C282-D1F2-159C83B1CA7A}"/>
                    </a:ext>
                  </a:extLst>
                </p:cNvPr>
                <p:cNvPicPr/>
                <p:nvPr/>
              </p:nvPicPr>
              <p:blipFill>
                <a:blip r:embed="rId614"/>
                <a:stretch>
                  <a:fillRect/>
                </a:stretch>
              </p:blipFill>
              <p:spPr>
                <a:xfrm>
                  <a:off x="8184047" y="5813936"/>
                  <a:ext cx="564480" cy="27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1" name="Group 490">
            <a:extLst>
              <a:ext uri="{FF2B5EF4-FFF2-40B4-BE49-F238E27FC236}">
                <a16:creationId xmlns:a16="http://schemas.microsoft.com/office/drawing/2014/main" id="{9EC965D7-E437-29FD-AB70-4FE44BAC1452}"/>
              </a:ext>
            </a:extLst>
          </p:cNvPr>
          <p:cNvGrpSpPr/>
          <p:nvPr/>
        </p:nvGrpSpPr>
        <p:grpSpPr>
          <a:xfrm>
            <a:off x="9031847" y="5840216"/>
            <a:ext cx="144360" cy="145800"/>
            <a:chOff x="9031847" y="5840216"/>
            <a:chExt cx="144360" cy="14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5">
              <p14:nvContentPartPr>
                <p14:cNvPr id="489" name="Ink 488">
                  <a:extLst>
                    <a:ext uri="{FF2B5EF4-FFF2-40B4-BE49-F238E27FC236}">
                      <a16:creationId xmlns:a16="http://schemas.microsoft.com/office/drawing/2014/main" id="{8FC30CCA-35AB-D16E-63C3-F892F1DD2D65}"/>
                    </a:ext>
                  </a:extLst>
                </p14:cNvPr>
                <p14:cNvContentPartPr/>
                <p14:nvPr/>
              </p14:nvContentPartPr>
              <p14:xfrm>
                <a:off x="9043007" y="5840216"/>
                <a:ext cx="133200" cy="51120"/>
              </p14:xfrm>
            </p:contentPart>
          </mc:Choice>
          <mc:Fallback xmlns="">
            <p:pic>
              <p:nvPicPr>
                <p:cNvPr id="489" name="Ink 488">
                  <a:extLst>
                    <a:ext uri="{FF2B5EF4-FFF2-40B4-BE49-F238E27FC236}">
                      <a16:creationId xmlns:a16="http://schemas.microsoft.com/office/drawing/2014/main" id="{8FC30CCA-35AB-D16E-63C3-F892F1DD2D65}"/>
                    </a:ext>
                  </a:extLst>
                </p:cNvPr>
                <p:cNvPicPr/>
                <p:nvPr/>
              </p:nvPicPr>
              <p:blipFill>
                <a:blip r:embed="rId616"/>
                <a:stretch>
                  <a:fillRect/>
                </a:stretch>
              </p:blipFill>
              <p:spPr>
                <a:xfrm>
                  <a:off x="9034007" y="5831576"/>
                  <a:ext cx="15084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7">
              <p14:nvContentPartPr>
                <p14:cNvPr id="490" name="Ink 489">
                  <a:extLst>
                    <a:ext uri="{FF2B5EF4-FFF2-40B4-BE49-F238E27FC236}">
                      <a16:creationId xmlns:a16="http://schemas.microsoft.com/office/drawing/2014/main" id="{87DD75F0-C257-AE89-E5D4-ABF0ED0CE42D}"/>
                    </a:ext>
                  </a:extLst>
                </p14:cNvPr>
                <p14:cNvContentPartPr/>
                <p14:nvPr/>
              </p14:nvContentPartPr>
              <p14:xfrm>
                <a:off x="9031847" y="5958296"/>
                <a:ext cx="113400" cy="27720"/>
              </p14:xfrm>
            </p:contentPart>
          </mc:Choice>
          <mc:Fallback xmlns="">
            <p:pic>
              <p:nvPicPr>
                <p:cNvPr id="490" name="Ink 489">
                  <a:extLst>
                    <a:ext uri="{FF2B5EF4-FFF2-40B4-BE49-F238E27FC236}">
                      <a16:creationId xmlns:a16="http://schemas.microsoft.com/office/drawing/2014/main" id="{87DD75F0-C257-AE89-E5D4-ABF0ED0CE42D}"/>
                    </a:ext>
                  </a:extLst>
                </p:cNvPr>
                <p:cNvPicPr/>
                <p:nvPr/>
              </p:nvPicPr>
              <p:blipFill>
                <a:blip r:embed="rId618"/>
                <a:stretch>
                  <a:fillRect/>
                </a:stretch>
              </p:blipFill>
              <p:spPr>
                <a:xfrm>
                  <a:off x="9022847" y="5949656"/>
                  <a:ext cx="131040" cy="4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0" name="Group 509">
            <a:extLst>
              <a:ext uri="{FF2B5EF4-FFF2-40B4-BE49-F238E27FC236}">
                <a16:creationId xmlns:a16="http://schemas.microsoft.com/office/drawing/2014/main" id="{8CE70C59-F591-5104-EB6A-72BFE4698446}"/>
              </a:ext>
            </a:extLst>
          </p:cNvPr>
          <p:cNvGrpSpPr/>
          <p:nvPr/>
        </p:nvGrpSpPr>
        <p:grpSpPr>
          <a:xfrm>
            <a:off x="9378527" y="5708096"/>
            <a:ext cx="1134360" cy="290160"/>
            <a:chOff x="9378527" y="5708096"/>
            <a:chExt cx="1134360" cy="290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9">
              <p14:nvContentPartPr>
                <p14:cNvPr id="494" name="Ink 493">
                  <a:extLst>
                    <a:ext uri="{FF2B5EF4-FFF2-40B4-BE49-F238E27FC236}">
                      <a16:creationId xmlns:a16="http://schemas.microsoft.com/office/drawing/2014/main" id="{165CBEDD-E340-666B-9B1E-7F4AD5D579AF}"/>
                    </a:ext>
                  </a:extLst>
                </p14:cNvPr>
                <p14:cNvContentPartPr/>
                <p14:nvPr/>
              </p14:nvContentPartPr>
              <p14:xfrm>
                <a:off x="9378527" y="5725376"/>
                <a:ext cx="187200" cy="247680"/>
              </p14:xfrm>
            </p:contentPart>
          </mc:Choice>
          <mc:Fallback xmlns="">
            <p:pic>
              <p:nvPicPr>
                <p:cNvPr id="494" name="Ink 493">
                  <a:extLst>
                    <a:ext uri="{FF2B5EF4-FFF2-40B4-BE49-F238E27FC236}">
                      <a16:creationId xmlns:a16="http://schemas.microsoft.com/office/drawing/2014/main" id="{165CBEDD-E340-666B-9B1E-7F4AD5D579AF}"/>
                    </a:ext>
                  </a:extLst>
                </p:cNvPr>
                <p:cNvPicPr/>
                <p:nvPr/>
              </p:nvPicPr>
              <p:blipFill>
                <a:blip r:embed="rId620"/>
                <a:stretch>
                  <a:fillRect/>
                </a:stretch>
              </p:blipFill>
              <p:spPr>
                <a:xfrm>
                  <a:off x="9369527" y="5716736"/>
                  <a:ext cx="20484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1">
              <p14:nvContentPartPr>
                <p14:cNvPr id="495" name="Ink 494">
                  <a:extLst>
                    <a:ext uri="{FF2B5EF4-FFF2-40B4-BE49-F238E27FC236}">
                      <a16:creationId xmlns:a16="http://schemas.microsoft.com/office/drawing/2014/main" id="{E7BD17F8-B429-FCEE-7C2A-8CC38354798B}"/>
                    </a:ext>
                  </a:extLst>
                </p14:cNvPr>
                <p14:cNvContentPartPr/>
                <p14:nvPr/>
              </p14:nvContentPartPr>
              <p14:xfrm>
                <a:off x="9601367" y="5956856"/>
                <a:ext cx="13680" cy="23040"/>
              </p14:xfrm>
            </p:contentPart>
          </mc:Choice>
          <mc:Fallback xmlns="">
            <p:pic>
              <p:nvPicPr>
                <p:cNvPr id="495" name="Ink 494">
                  <a:extLst>
                    <a:ext uri="{FF2B5EF4-FFF2-40B4-BE49-F238E27FC236}">
                      <a16:creationId xmlns:a16="http://schemas.microsoft.com/office/drawing/2014/main" id="{E7BD17F8-B429-FCEE-7C2A-8CC38354798B}"/>
                    </a:ext>
                  </a:extLst>
                </p:cNvPr>
                <p:cNvPicPr/>
                <p:nvPr/>
              </p:nvPicPr>
              <p:blipFill>
                <a:blip r:embed="rId622"/>
                <a:stretch>
                  <a:fillRect/>
                </a:stretch>
              </p:blipFill>
              <p:spPr>
                <a:xfrm>
                  <a:off x="9592727" y="5948216"/>
                  <a:ext cx="313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3">
              <p14:nvContentPartPr>
                <p14:cNvPr id="496" name="Ink 495">
                  <a:extLst>
                    <a:ext uri="{FF2B5EF4-FFF2-40B4-BE49-F238E27FC236}">
                      <a16:creationId xmlns:a16="http://schemas.microsoft.com/office/drawing/2014/main" id="{A12C0D72-477B-45BA-7FE0-D3CCDADF6B82}"/>
                    </a:ext>
                  </a:extLst>
                </p14:cNvPr>
                <p14:cNvContentPartPr/>
                <p14:nvPr/>
              </p14:nvContentPartPr>
              <p14:xfrm>
                <a:off x="9665807" y="5730056"/>
                <a:ext cx="140400" cy="255600"/>
              </p14:xfrm>
            </p:contentPart>
          </mc:Choice>
          <mc:Fallback xmlns="">
            <p:pic>
              <p:nvPicPr>
                <p:cNvPr id="496" name="Ink 495">
                  <a:extLst>
                    <a:ext uri="{FF2B5EF4-FFF2-40B4-BE49-F238E27FC236}">
                      <a16:creationId xmlns:a16="http://schemas.microsoft.com/office/drawing/2014/main" id="{A12C0D72-477B-45BA-7FE0-D3CCDADF6B82}"/>
                    </a:ext>
                  </a:extLst>
                </p:cNvPr>
                <p:cNvPicPr/>
                <p:nvPr/>
              </p:nvPicPr>
              <p:blipFill>
                <a:blip r:embed="rId624"/>
                <a:stretch>
                  <a:fillRect/>
                </a:stretch>
              </p:blipFill>
              <p:spPr>
                <a:xfrm>
                  <a:off x="9656807" y="5721056"/>
                  <a:ext cx="15804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5">
              <p14:nvContentPartPr>
                <p14:cNvPr id="498" name="Ink 497">
                  <a:extLst>
                    <a:ext uri="{FF2B5EF4-FFF2-40B4-BE49-F238E27FC236}">
                      <a16:creationId xmlns:a16="http://schemas.microsoft.com/office/drawing/2014/main" id="{25F919FA-8099-4E0D-A3EB-3F442AC943FD}"/>
                    </a:ext>
                  </a:extLst>
                </p14:cNvPr>
                <p14:cNvContentPartPr/>
                <p14:nvPr/>
              </p14:nvContentPartPr>
              <p14:xfrm>
                <a:off x="9863807" y="5784056"/>
                <a:ext cx="192960" cy="200880"/>
              </p14:xfrm>
            </p:contentPart>
          </mc:Choice>
          <mc:Fallback xmlns="">
            <p:pic>
              <p:nvPicPr>
                <p:cNvPr id="498" name="Ink 497">
                  <a:extLst>
                    <a:ext uri="{FF2B5EF4-FFF2-40B4-BE49-F238E27FC236}">
                      <a16:creationId xmlns:a16="http://schemas.microsoft.com/office/drawing/2014/main" id="{25F919FA-8099-4E0D-A3EB-3F442AC943FD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9855167" y="5775056"/>
                  <a:ext cx="2106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7">
              <p14:nvContentPartPr>
                <p14:cNvPr id="499" name="Ink 498">
                  <a:extLst>
                    <a:ext uri="{FF2B5EF4-FFF2-40B4-BE49-F238E27FC236}">
                      <a16:creationId xmlns:a16="http://schemas.microsoft.com/office/drawing/2014/main" id="{8FCDC01D-816D-407B-B3E4-DA72874CAB98}"/>
                    </a:ext>
                  </a:extLst>
                </p14:cNvPr>
                <p14:cNvContentPartPr/>
                <p14:nvPr/>
              </p14:nvContentPartPr>
              <p14:xfrm>
                <a:off x="10053527" y="5972696"/>
                <a:ext cx="5760" cy="14400"/>
              </p14:xfrm>
            </p:contentPart>
          </mc:Choice>
          <mc:Fallback xmlns="">
            <p:pic>
              <p:nvPicPr>
                <p:cNvPr id="499" name="Ink 498">
                  <a:extLst>
                    <a:ext uri="{FF2B5EF4-FFF2-40B4-BE49-F238E27FC236}">
                      <a16:creationId xmlns:a16="http://schemas.microsoft.com/office/drawing/2014/main" id="{8FCDC01D-816D-407B-B3E4-DA72874CAB98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10044527" y="5963696"/>
                  <a:ext cx="234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9">
              <p14:nvContentPartPr>
                <p14:cNvPr id="500" name="Ink 499">
                  <a:extLst>
                    <a:ext uri="{FF2B5EF4-FFF2-40B4-BE49-F238E27FC236}">
                      <a16:creationId xmlns:a16="http://schemas.microsoft.com/office/drawing/2014/main" id="{BA28EF8F-770F-86F6-2D31-8A48081C580D}"/>
                    </a:ext>
                  </a:extLst>
                </p14:cNvPr>
                <p14:cNvContentPartPr/>
                <p14:nvPr/>
              </p14:nvContentPartPr>
              <p14:xfrm>
                <a:off x="10150367" y="5790536"/>
                <a:ext cx="78840" cy="192240"/>
              </p14:xfrm>
            </p:contentPart>
          </mc:Choice>
          <mc:Fallback xmlns="">
            <p:pic>
              <p:nvPicPr>
                <p:cNvPr id="500" name="Ink 499">
                  <a:extLst>
                    <a:ext uri="{FF2B5EF4-FFF2-40B4-BE49-F238E27FC236}">
                      <a16:creationId xmlns:a16="http://schemas.microsoft.com/office/drawing/2014/main" id="{BA28EF8F-770F-86F6-2D31-8A48081C580D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10141367" y="5781536"/>
                  <a:ext cx="9648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1">
              <p14:nvContentPartPr>
                <p14:cNvPr id="501" name="Ink 500">
                  <a:extLst>
                    <a:ext uri="{FF2B5EF4-FFF2-40B4-BE49-F238E27FC236}">
                      <a16:creationId xmlns:a16="http://schemas.microsoft.com/office/drawing/2014/main" id="{0B4FD128-C88B-F2B9-D305-57CD8D9E34F3}"/>
                    </a:ext>
                  </a:extLst>
                </p14:cNvPr>
                <p14:cNvContentPartPr/>
                <p14:nvPr/>
              </p14:nvContentPartPr>
              <p14:xfrm>
                <a:off x="10267727" y="5807456"/>
                <a:ext cx="90000" cy="190800"/>
              </p14:xfrm>
            </p:contentPart>
          </mc:Choice>
          <mc:Fallback xmlns="">
            <p:pic>
              <p:nvPicPr>
                <p:cNvPr id="501" name="Ink 500">
                  <a:extLst>
                    <a:ext uri="{FF2B5EF4-FFF2-40B4-BE49-F238E27FC236}">
                      <a16:creationId xmlns:a16="http://schemas.microsoft.com/office/drawing/2014/main" id="{0B4FD128-C88B-F2B9-D305-57CD8D9E34F3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10259087" y="5798816"/>
                  <a:ext cx="10764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3">
              <p14:nvContentPartPr>
                <p14:cNvPr id="507" name="Ink 506">
                  <a:extLst>
                    <a:ext uri="{FF2B5EF4-FFF2-40B4-BE49-F238E27FC236}">
                      <a16:creationId xmlns:a16="http://schemas.microsoft.com/office/drawing/2014/main" id="{E87688A7-853E-85B7-5FDD-3E8457B91CC0}"/>
                    </a:ext>
                  </a:extLst>
                </p14:cNvPr>
                <p14:cNvContentPartPr/>
                <p14:nvPr/>
              </p14:nvContentPartPr>
              <p14:xfrm>
                <a:off x="10389767" y="5708096"/>
                <a:ext cx="123120" cy="28080"/>
              </p14:xfrm>
            </p:contentPart>
          </mc:Choice>
          <mc:Fallback xmlns="">
            <p:pic>
              <p:nvPicPr>
                <p:cNvPr id="507" name="Ink 506">
                  <a:extLst>
                    <a:ext uri="{FF2B5EF4-FFF2-40B4-BE49-F238E27FC236}">
                      <a16:creationId xmlns:a16="http://schemas.microsoft.com/office/drawing/2014/main" id="{E87688A7-853E-85B7-5FDD-3E8457B91CC0}"/>
                    </a:ext>
                  </a:extLst>
                </p:cNvPr>
                <p:cNvPicPr/>
                <p:nvPr/>
              </p:nvPicPr>
              <p:blipFill>
                <a:blip r:embed="rId634"/>
                <a:stretch>
                  <a:fillRect/>
                </a:stretch>
              </p:blipFill>
              <p:spPr>
                <a:xfrm>
                  <a:off x="10381127" y="5699456"/>
                  <a:ext cx="140760" cy="4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8" name="Group 517">
            <a:extLst>
              <a:ext uri="{FF2B5EF4-FFF2-40B4-BE49-F238E27FC236}">
                <a16:creationId xmlns:a16="http://schemas.microsoft.com/office/drawing/2014/main" id="{452AC121-A36C-2333-F32A-33E46CF97E53}"/>
              </a:ext>
            </a:extLst>
          </p:cNvPr>
          <p:cNvGrpSpPr/>
          <p:nvPr/>
        </p:nvGrpSpPr>
        <p:grpSpPr>
          <a:xfrm>
            <a:off x="10639607" y="5541416"/>
            <a:ext cx="1138680" cy="501480"/>
            <a:chOff x="10639607" y="5541416"/>
            <a:chExt cx="1138680" cy="50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5">
              <p14:nvContentPartPr>
                <p14:cNvPr id="511" name="Ink 510">
                  <a:extLst>
                    <a:ext uri="{FF2B5EF4-FFF2-40B4-BE49-F238E27FC236}">
                      <a16:creationId xmlns:a16="http://schemas.microsoft.com/office/drawing/2014/main" id="{D159A406-D327-4208-74BF-B39027FAE8F1}"/>
                    </a:ext>
                  </a:extLst>
                </p14:cNvPr>
                <p14:cNvContentPartPr/>
                <p14:nvPr/>
              </p14:nvContentPartPr>
              <p14:xfrm>
                <a:off x="10639607" y="5541416"/>
                <a:ext cx="119520" cy="127080"/>
              </p14:xfrm>
            </p:contentPart>
          </mc:Choice>
          <mc:Fallback xmlns="">
            <p:pic>
              <p:nvPicPr>
                <p:cNvPr id="511" name="Ink 510">
                  <a:extLst>
                    <a:ext uri="{FF2B5EF4-FFF2-40B4-BE49-F238E27FC236}">
                      <a16:creationId xmlns:a16="http://schemas.microsoft.com/office/drawing/2014/main" id="{D159A406-D327-4208-74BF-B39027FAE8F1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10630967" y="5532416"/>
                  <a:ext cx="13716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7">
              <p14:nvContentPartPr>
                <p14:cNvPr id="512" name="Ink 511">
                  <a:extLst>
                    <a:ext uri="{FF2B5EF4-FFF2-40B4-BE49-F238E27FC236}">
                      <a16:creationId xmlns:a16="http://schemas.microsoft.com/office/drawing/2014/main" id="{0ECB7CFA-E451-C883-8CEA-2F67F7016E5F}"/>
                    </a:ext>
                  </a:extLst>
                </p14:cNvPr>
                <p14:cNvContentPartPr/>
                <p14:nvPr/>
              </p14:nvContentPartPr>
              <p14:xfrm>
                <a:off x="10702247" y="5612336"/>
                <a:ext cx="33480" cy="102600"/>
              </p14:xfrm>
            </p:contentPart>
          </mc:Choice>
          <mc:Fallback xmlns="">
            <p:pic>
              <p:nvPicPr>
                <p:cNvPr id="512" name="Ink 511">
                  <a:extLst>
                    <a:ext uri="{FF2B5EF4-FFF2-40B4-BE49-F238E27FC236}">
                      <a16:creationId xmlns:a16="http://schemas.microsoft.com/office/drawing/2014/main" id="{0ECB7CFA-E451-C883-8CEA-2F67F7016E5F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10693247" y="5603696"/>
                  <a:ext cx="5112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9">
              <p14:nvContentPartPr>
                <p14:cNvPr id="514" name="Ink 513">
                  <a:extLst>
                    <a:ext uri="{FF2B5EF4-FFF2-40B4-BE49-F238E27FC236}">
                      <a16:creationId xmlns:a16="http://schemas.microsoft.com/office/drawing/2014/main" id="{E93CF0F2-EC3E-4EBC-8D3D-C2B88762C272}"/>
                    </a:ext>
                  </a:extLst>
                </p14:cNvPr>
                <p14:cNvContentPartPr/>
                <p14:nvPr/>
              </p14:nvContentPartPr>
              <p14:xfrm>
                <a:off x="10713407" y="5783696"/>
                <a:ext cx="599760" cy="234720"/>
              </p14:xfrm>
            </p:contentPart>
          </mc:Choice>
          <mc:Fallback xmlns="">
            <p:pic>
              <p:nvPicPr>
                <p:cNvPr id="514" name="Ink 513">
                  <a:extLst>
                    <a:ext uri="{FF2B5EF4-FFF2-40B4-BE49-F238E27FC236}">
                      <a16:creationId xmlns:a16="http://schemas.microsoft.com/office/drawing/2014/main" id="{E93CF0F2-EC3E-4EBC-8D3D-C2B88762C272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10704407" y="5775056"/>
                  <a:ext cx="61740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1">
              <p14:nvContentPartPr>
                <p14:cNvPr id="515" name="Ink 514">
                  <a:extLst>
                    <a:ext uri="{FF2B5EF4-FFF2-40B4-BE49-F238E27FC236}">
                      <a16:creationId xmlns:a16="http://schemas.microsoft.com/office/drawing/2014/main" id="{1DA90D83-62FD-67B7-638A-64A0D8A02824}"/>
                    </a:ext>
                  </a:extLst>
                </p14:cNvPr>
                <p14:cNvContentPartPr/>
                <p14:nvPr/>
              </p14:nvContentPartPr>
              <p14:xfrm>
                <a:off x="11412167" y="5715296"/>
                <a:ext cx="144720" cy="327600"/>
              </p14:xfrm>
            </p:contentPart>
          </mc:Choice>
          <mc:Fallback xmlns="">
            <p:pic>
              <p:nvPicPr>
                <p:cNvPr id="515" name="Ink 514">
                  <a:extLst>
                    <a:ext uri="{FF2B5EF4-FFF2-40B4-BE49-F238E27FC236}">
                      <a16:creationId xmlns:a16="http://schemas.microsoft.com/office/drawing/2014/main" id="{1DA90D83-62FD-67B7-638A-64A0D8A02824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11403527" y="5706296"/>
                  <a:ext cx="16236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3">
              <p14:nvContentPartPr>
                <p14:cNvPr id="516" name="Ink 515">
                  <a:extLst>
                    <a:ext uri="{FF2B5EF4-FFF2-40B4-BE49-F238E27FC236}">
                      <a16:creationId xmlns:a16="http://schemas.microsoft.com/office/drawing/2014/main" id="{5D4B54CC-5417-C2BF-207C-6930DF1D757F}"/>
                    </a:ext>
                  </a:extLst>
                </p14:cNvPr>
                <p14:cNvContentPartPr/>
                <p14:nvPr/>
              </p14:nvContentPartPr>
              <p14:xfrm>
                <a:off x="11551487" y="5705216"/>
                <a:ext cx="98640" cy="22680"/>
              </p14:xfrm>
            </p:contentPart>
          </mc:Choice>
          <mc:Fallback xmlns="">
            <p:pic>
              <p:nvPicPr>
                <p:cNvPr id="516" name="Ink 515">
                  <a:extLst>
                    <a:ext uri="{FF2B5EF4-FFF2-40B4-BE49-F238E27FC236}">
                      <a16:creationId xmlns:a16="http://schemas.microsoft.com/office/drawing/2014/main" id="{5D4B54CC-5417-C2BF-207C-6930DF1D757F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11542487" y="5696216"/>
                  <a:ext cx="1162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5">
              <p14:nvContentPartPr>
                <p14:cNvPr id="517" name="Ink 516">
                  <a:extLst>
                    <a:ext uri="{FF2B5EF4-FFF2-40B4-BE49-F238E27FC236}">
                      <a16:creationId xmlns:a16="http://schemas.microsoft.com/office/drawing/2014/main" id="{EB2D9ECE-C1E7-DC0A-FEDE-F20FCD670597}"/>
                    </a:ext>
                  </a:extLst>
                </p14:cNvPr>
                <p14:cNvContentPartPr/>
                <p14:nvPr/>
              </p14:nvContentPartPr>
              <p14:xfrm>
                <a:off x="11703047" y="5576696"/>
                <a:ext cx="75240" cy="230040"/>
              </p14:xfrm>
            </p:contentPart>
          </mc:Choice>
          <mc:Fallback xmlns="">
            <p:pic>
              <p:nvPicPr>
                <p:cNvPr id="517" name="Ink 516">
                  <a:extLst>
                    <a:ext uri="{FF2B5EF4-FFF2-40B4-BE49-F238E27FC236}">
                      <a16:creationId xmlns:a16="http://schemas.microsoft.com/office/drawing/2014/main" id="{EB2D9ECE-C1E7-DC0A-FEDE-F20FCD670597}"/>
                    </a:ext>
                  </a:extLst>
                </p:cNvPr>
                <p:cNvPicPr/>
                <p:nvPr/>
              </p:nvPicPr>
              <p:blipFill>
                <a:blip r:embed="rId646"/>
                <a:stretch>
                  <a:fillRect/>
                </a:stretch>
              </p:blipFill>
              <p:spPr>
                <a:xfrm>
                  <a:off x="11694047" y="5568056"/>
                  <a:ext cx="92880" cy="247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47">
            <p14:nvContentPartPr>
              <p14:cNvPr id="520" name="Ink 519">
                <a:extLst>
                  <a:ext uri="{FF2B5EF4-FFF2-40B4-BE49-F238E27FC236}">
                    <a16:creationId xmlns:a16="http://schemas.microsoft.com/office/drawing/2014/main" id="{5F7A2E9E-59EB-20CA-0A60-3C2382153153}"/>
                  </a:ext>
                </a:extLst>
              </p14:cNvPr>
              <p14:cNvContentPartPr/>
              <p14:nvPr/>
            </p14:nvContentPartPr>
            <p14:xfrm>
              <a:off x="9389327" y="4717736"/>
              <a:ext cx="2222280" cy="551160"/>
            </p14:xfrm>
          </p:contentPart>
        </mc:Choice>
        <mc:Fallback xmlns="">
          <p:pic>
            <p:nvPicPr>
              <p:cNvPr id="520" name="Ink 519">
                <a:extLst>
                  <a:ext uri="{FF2B5EF4-FFF2-40B4-BE49-F238E27FC236}">
                    <a16:creationId xmlns:a16="http://schemas.microsoft.com/office/drawing/2014/main" id="{5F7A2E9E-59EB-20CA-0A60-3C2382153153}"/>
                  </a:ext>
                </a:extLst>
              </p:cNvPr>
              <p:cNvPicPr/>
              <p:nvPr/>
            </p:nvPicPr>
            <p:blipFill>
              <a:blip r:embed="rId648"/>
              <a:stretch>
                <a:fillRect/>
              </a:stretch>
            </p:blipFill>
            <p:spPr>
              <a:xfrm>
                <a:off x="9335687" y="4609736"/>
                <a:ext cx="2329920" cy="76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9">
            <p14:nvContentPartPr>
              <p14:cNvPr id="521" name="Ink 520">
                <a:extLst>
                  <a:ext uri="{FF2B5EF4-FFF2-40B4-BE49-F238E27FC236}">
                    <a16:creationId xmlns:a16="http://schemas.microsoft.com/office/drawing/2014/main" id="{4A17FE33-7CD8-763D-2958-0BCDF85FAB13}"/>
                  </a:ext>
                </a:extLst>
              </p14:cNvPr>
              <p14:cNvContentPartPr/>
              <p14:nvPr/>
            </p14:nvContentPartPr>
            <p14:xfrm>
              <a:off x="9547007" y="4856336"/>
              <a:ext cx="725040" cy="228240"/>
            </p14:xfrm>
          </p:contentPart>
        </mc:Choice>
        <mc:Fallback xmlns="">
          <p:pic>
            <p:nvPicPr>
              <p:cNvPr id="521" name="Ink 520">
                <a:extLst>
                  <a:ext uri="{FF2B5EF4-FFF2-40B4-BE49-F238E27FC236}">
                    <a16:creationId xmlns:a16="http://schemas.microsoft.com/office/drawing/2014/main" id="{4A17FE33-7CD8-763D-2958-0BCDF85FAB13}"/>
                  </a:ext>
                </a:extLst>
              </p:cNvPr>
              <p:cNvPicPr/>
              <p:nvPr/>
            </p:nvPicPr>
            <p:blipFill>
              <a:blip r:embed="rId650"/>
              <a:stretch>
                <a:fillRect/>
              </a:stretch>
            </p:blipFill>
            <p:spPr>
              <a:xfrm>
                <a:off x="9493007" y="4748696"/>
                <a:ext cx="832680" cy="44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1">
            <p14:nvContentPartPr>
              <p14:cNvPr id="522" name="Ink 521">
                <a:extLst>
                  <a:ext uri="{FF2B5EF4-FFF2-40B4-BE49-F238E27FC236}">
                    <a16:creationId xmlns:a16="http://schemas.microsoft.com/office/drawing/2014/main" id="{C06B7D76-6C67-4850-F742-2FA946AC2764}"/>
                  </a:ext>
                </a:extLst>
              </p14:cNvPr>
              <p14:cNvContentPartPr/>
              <p14:nvPr/>
            </p14:nvContentPartPr>
            <p14:xfrm>
              <a:off x="9346127" y="5631776"/>
              <a:ext cx="2423880" cy="485280"/>
            </p14:xfrm>
          </p:contentPart>
        </mc:Choice>
        <mc:Fallback xmlns="">
          <p:pic>
            <p:nvPicPr>
              <p:cNvPr id="522" name="Ink 521">
                <a:extLst>
                  <a:ext uri="{FF2B5EF4-FFF2-40B4-BE49-F238E27FC236}">
                    <a16:creationId xmlns:a16="http://schemas.microsoft.com/office/drawing/2014/main" id="{C06B7D76-6C67-4850-F742-2FA946AC2764}"/>
                  </a:ext>
                </a:extLst>
              </p:cNvPr>
              <p:cNvPicPr/>
              <p:nvPr/>
            </p:nvPicPr>
            <p:blipFill>
              <a:blip r:embed="rId652"/>
              <a:stretch>
                <a:fillRect/>
              </a:stretch>
            </p:blipFill>
            <p:spPr>
              <a:xfrm>
                <a:off x="9292487" y="5523776"/>
                <a:ext cx="2531520" cy="70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3">
            <p14:nvContentPartPr>
              <p14:cNvPr id="523" name="Ink 522">
                <a:extLst>
                  <a:ext uri="{FF2B5EF4-FFF2-40B4-BE49-F238E27FC236}">
                    <a16:creationId xmlns:a16="http://schemas.microsoft.com/office/drawing/2014/main" id="{6571BD00-48C5-1CDA-F3F9-EFCE0C0DC859}"/>
                  </a:ext>
                </a:extLst>
              </p14:cNvPr>
              <p14:cNvContentPartPr/>
              <p14:nvPr/>
            </p14:nvContentPartPr>
            <p14:xfrm>
              <a:off x="9555647" y="4832576"/>
              <a:ext cx="2027880" cy="317520"/>
            </p14:xfrm>
          </p:contentPart>
        </mc:Choice>
        <mc:Fallback xmlns="">
          <p:pic>
            <p:nvPicPr>
              <p:cNvPr id="523" name="Ink 522">
                <a:extLst>
                  <a:ext uri="{FF2B5EF4-FFF2-40B4-BE49-F238E27FC236}">
                    <a16:creationId xmlns:a16="http://schemas.microsoft.com/office/drawing/2014/main" id="{6571BD00-48C5-1CDA-F3F9-EFCE0C0DC859}"/>
                  </a:ext>
                </a:extLst>
              </p:cNvPr>
              <p:cNvPicPr/>
              <p:nvPr/>
            </p:nvPicPr>
            <p:blipFill>
              <a:blip r:embed="rId654"/>
              <a:stretch>
                <a:fillRect/>
              </a:stretch>
            </p:blipFill>
            <p:spPr>
              <a:xfrm>
                <a:off x="9501647" y="4724576"/>
                <a:ext cx="2135520" cy="53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6950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107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4</cp:revision>
  <dcterms:created xsi:type="dcterms:W3CDTF">2022-08-23T12:30:04Z</dcterms:created>
  <dcterms:modified xsi:type="dcterms:W3CDTF">2022-10-12T11:45:41Z</dcterms:modified>
</cp:coreProperties>
</file>