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A6901918-2F3B-44CC-9766-8C5E1961E77E}"/>
    <pc:docChg chg="modSld">
      <pc:chgData name="Branislav Vrana" userId="7b2a6d85-e3fe-4c9e-b59a-94d1f1024111" providerId="ADAL" clId="{A6901918-2F3B-44CC-9766-8C5E1961E77E}" dt="2022-10-12T11:53:14.904" v="4" actId="20577"/>
      <pc:docMkLst>
        <pc:docMk/>
      </pc:docMkLst>
      <pc:sldChg chg="modSp mod">
        <pc:chgData name="Branislav Vrana" userId="7b2a6d85-e3fe-4c9e-b59a-94d1f1024111" providerId="ADAL" clId="{A6901918-2F3B-44CC-9766-8C5E1961E77E}" dt="2022-10-12T11:53:14.904" v="4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A6901918-2F3B-44CC-9766-8C5E1961E77E}" dt="2022-10-12T11:53:14.904" v="4" actId="20577"/>
          <ac:spMkLst>
            <pc:docMk/>
            <pc:sldMk cId="230839497" sldId="257"/>
            <ac:spMk id="6" creationId="{9EE80931-168E-FB9C-429A-CA7B2D7DDF53}"/>
          </ac:spMkLst>
        </pc:spChg>
      </pc:sldChg>
    </pc:docChg>
  </pc:docChgLst>
  <pc:docChgLst>
    <pc:chgData name="Branislav Vrana" userId="7b2a6d85-e3fe-4c9e-b59a-94d1f1024111" providerId="ADAL" clId="{DBEB5C10-7B3E-4549-A9E4-D9296A5615CD}"/>
    <pc:docChg chg="undo custSel addSld delSld modSld">
      <pc:chgData name="Branislav Vrana" userId="7b2a6d85-e3fe-4c9e-b59a-94d1f1024111" providerId="ADAL" clId="{DBEB5C10-7B3E-4549-A9E4-D9296A5615CD}" dt="2022-08-26T13:17:52.865" v="429" actId="9405"/>
      <pc:docMkLst>
        <pc:docMk/>
      </pc:docMkLst>
      <pc:sldChg chg="modSp mod">
        <pc:chgData name="Branislav Vrana" userId="7b2a6d85-e3fe-4c9e-b59a-94d1f1024111" providerId="ADAL" clId="{DBEB5C10-7B3E-4549-A9E4-D9296A5615CD}" dt="2022-08-26T13:11:02.084" v="59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DBEB5C10-7B3E-4549-A9E4-D9296A5615CD}" dt="2022-08-26T13:11:02.084" v="59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addSp delSp modSp new mod">
        <pc:chgData name="Branislav Vrana" userId="7b2a6d85-e3fe-4c9e-b59a-94d1f1024111" providerId="ADAL" clId="{DBEB5C10-7B3E-4549-A9E4-D9296A5615CD}" dt="2022-08-26T13:17:52.865" v="429" actId="9405"/>
        <pc:sldMkLst>
          <pc:docMk/>
          <pc:sldMk cId="203242374" sldId="258"/>
        </pc:sldMkLst>
        <pc:grpChg chg="mod">
          <ac:chgData name="Branislav Vrana" userId="7b2a6d85-e3fe-4c9e-b59a-94d1f1024111" providerId="ADAL" clId="{DBEB5C10-7B3E-4549-A9E4-D9296A5615CD}" dt="2022-08-26T13:11:42.878" v="91"/>
          <ac:grpSpMkLst>
            <pc:docMk/>
            <pc:sldMk cId="203242374" sldId="258"/>
            <ac:grpSpMk id="32" creationId="{493D51BB-B332-4D41-8F0B-09EA10FF55FF}"/>
          </ac:grpSpMkLst>
        </pc:grpChg>
        <pc:grpChg chg="mod">
          <ac:chgData name="Branislav Vrana" userId="7b2a6d85-e3fe-4c9e-b59a-94d1f1024111" providerId="ADAL" clId="{DBEB5C10-7B3E-4549-A9E4-D9296A5615CD}" dt="2022-08-26T13:11:42.878" v="91"/>
          <ac:grpSpMkLst>
            <pc:docMk/>
            <pc:sldMk cId="203242374" sldId="258"/>
            <ac:grpSpMk id="33" creationId="{A704E72E-3520-67D8-FCD8-7D0EF1997D60}"/>
          </ac:grpSpMkLst>
        </pc:grpChg>
        <pc:grpChg chg="mod">
          <ac:chgData name="Branislav Vrana" userId="7b2a6d85-e3fe-4c9e-b59a-94d1f1024111" providerId="ADAL" clId="{DBEB5C10-7B3E-4549-A9E4-D9296A5615CD}" dt="2022-08-26T13:11:48.267" v="97"/>
          <ac:grpSpMkLst>
            <pc:docMk/>
            <pc:sldMk cId="203242374" sldId="258"/>
            <ac:grpSpMk id="39" creationId="{55C1323D-7CEA-2A06-B0F7-56F8C9A08CC6}"/>
          </ac:grpSpMkLst>
        </pc:grpChg>
        <pc:grpChg chg="del mod">
          <ac:chgData name="Branislav Vrana" userId="7b2a6d85-e3fe-4c9e-b59a-94d1f1024111" providerId="ADAL" clId="{DBEB5C10-7B3E-4549-A9E4-D9296A5615CD}" dt="2022-08-26T13:11:57.428" v="110"/>
          <ac:grpSpMkLst>
            <pc:docMk/>
            <pc:sldMk cId="203242374" sldId="258"/>
            <ac:grpSpMk id="46" creationId="{83D34DA3-AF79-B988-3C29-D5C564194AB6}"/>
          </ac:grpSpMkLst>
        </pc:grpChg>
        <pc:grpChg chg="mod">
          <ac:chgData name="Branislav Vrana" userId="7b2a6d85-e3fe-4c9e-b59a-94d1f1024111" providerId="ADAL" clId="{DBEB5C10-7B3E-4549-A9E4-D9296A5615CD}" dt="2022-08-26T13:11:57.428" v="110"/>
          <ac:grpSpMkLst>
            <pc:docMk/>
            <pc:sldMk cId="203242374" sldId="258"/>
            <ac:grpSpMk id="52" creationId="{CBC852CF-C843-E030-E306-761082C0A038}"/>
          </ac:grpSpMkLst>
        </pc:grpChg>
        <pc:grpChg chg="del mod">
          <ac:chgData name="Branislav Vrana" userId="7b2a6d85-e3fe-4c9e-b59a-94d1f1024111" providerId="ADAL" clId="{DBEB5C10-7B3E-4549-A9E4-D9296A5615CD}" dt="2022-08-26T13:12:22.573" v="140"/>
          <ac:grpSpMkLst>
            <pc:docMk/>
            <pc:sldMk cId="203242374" sldId="258"/>
            <ac:grpSpMk id="63" creationId="{25F91FBB-6126-2D95-73CE-4D200F22E92E}"/>
          </ac:grpSpMkLst>
        </pc:grpChg>
        <pc:grpChg chg="mod">
          <ac:chgData name="Branislav Vrana" userId="7b2a6d85-e3fe-4c9e-b59a-94d1f1024111" providerId="ADAL" clId="{DBEB5C10-7B3E-4549-A9E4-D9296A5615CD}" dt="2022-08-26T13:12:15.499" v="121"/>
          <ac:grpSpMkLst>
            <pc:docMk/>
            <pc:sldMk cId="203242374" sldId="258"/>
            <ac:grpSpMk id="64" creationId="{510B000E-8EEF-2CB5-3F80-174EC829A246}"/>
          </ac:grpSpMkLst>
        </pc:grpChg>
        <pc:grpChg chg="mod">
          <ac:chgData name="Branislav Vrana" userId="7b2a6d85-e3fe-4c9e-b59a-94d1f1024111" providerId="ADAL" clId="{DBEB5C10-7B3E-4549-A9E4-D9296A5615CD}" dt="2022-08-26T13:12:22.573" v="140"/>
          <ac:grpSpMkLst>
            <pc:docMk/>
            <pc:sldMk cId="203242374" sldId="258"/>
            <ac:grpSpMk id="83" creationId="{CC6D09B2-E6F1-5705-4FB3-86B6ED6D30A5}"/>
          </ac:grpSpMkLst>
        </pc:grpChg>
        <pc:grpChg chg="mod">
          <ac:chgData name="Branislav Vrana" userId="7b2a6d85-e3fe-4c9e-b59a-94d1f1024111" providerId="ADAL" clId="{DBEB5C10-7B3E-4549-A9E4-D9296A5615CD}" dt="2022-08-26T13:12:22.573" v="140"/>
          <ac:grpSpMkLst>
            <pc:docMk/>
            <pc:sldMk cId="203242374" sldId="258"/>
            <ac:grpSpMk id="84" creationId="{54ACD946-987A-E896-AE74-00CC18DC8AC5}"/>
          </ac:grpSpMkLst>
        </pc:grpChg>
        <pc:grpChg chg="mod">
          <ac:chgData name="Branislav Vrana" userId="7b2a6d85-e3fe-4c9e-b59a-94d1f1024111" providerId="ADAL" clId="{DBEB5C10-7B3E-4549-A9E4-D9296A5615CD}" dt="2022-08-26T13:12:50.058" v="147"/>
          <ac:grpSpMkLst>
            <pc:docMk/>
            <pc:sldMk cId="203242374" sldId="258"/>
            <ac:grpSpMk id="89" creationId="{38605ADC-820C-E49A-9379-A4FE2828EB46}"/>
          </ac:grpSpMkLst>
        </pc:grpChg>
        <pc:grpChg chg="mod">
          <ac:chgData name="Branislav Vrana" userId="7b2a6d85-e3fe-4c9e-b59a-94d1f1024111" providerId="ADAL" clId="{DBEB5C10-7B3E-4549-A9E4-D9296A5615CD}" dt="2022-08-26T13:13:09.789" v="155"/>
          <ac:grpSpMkLst>
            <pc:docMk/>
            <pc:sldMk cId="203242374" sldId="258"/>
            <ac:grpSpMk id="97" creationId="{9038AB86-F037-FAA1-B23F-0866904D479C}"/>
          </ac:grpSpMkLst>
        </pc:grpChg>
        <pc:grpChg chg="mod">
          <ac:chgData name="Branislav Vrana" userId="7b2a6d85-e3fe-4c9e-b59a-94d1f1024111" providerId="ADAL" clId="{DBEB5C10-7B3E-4549-A9E4-D9296A5615CD}" dt="2022-08-26T13:13:26.739" v="164"/>
          <ac:grpSpMkLst>
            <pc:docMk/>
            <pc:sldMk cId="203242374" sldId="258"/>
            <ac:grpSpMk id="106" creationId="{A2769CE1-31ED-D809-D5F7-807033E7220F}"/>
          </ac:grpSpMkLst>
        </pc:grpChg>
        <pc:grpChg chg="mod">
          <ac:chgData name="Branislav Vrana" userId="7b2a6d85-e3fe-4c9e-b59a-94d1f1024111" providerId="ADAL" clId="{DBEB5C10-7B3E-4549-A9E4-D9296A5615CD}" dt="2022-08-26T13:13:26.739" v="164"/>
          <ac:grpSpMkLst>
            <pc:docMk/>
            <pc:sldMk cId="203242374" sldId="258"/>
            <ac:grpSpMk id="107" creationId="{DB863E6F-C982-5755-F84B-96BE24BC4C25}"/>
          </ac:grpSpMkLst>
        </pc:grpChg>
        <pc:grpChg chg="mod">
          <ac:chgData name="Branislav Vrana" userId="7b2a6d85-e3fe-4c9e-b59a-94d1f1024111" providerId="ADAL" clId="{DBEB5C10-7B3E-4549-A9E4-D9296A5615CD}" dt="2022-08-26T13:13:30.638" v="173"/>
          <ac:grpSpMkLst>
            <pc:docMk/>
            <pc:sldMk cId="203242374" sldId="258"/>
            <ac:grpSpMk id="116" creationId="{5A2C6B60-3B79-7EB4-8647-5A52AE2E947C}"/>
          </ac:grpSpMkLst>
        </pc:grpChg>
        <pc:grpChg chg="mod">
          <ac:chgData name="Branislav Vrana" userId="7b2a6d85-e3fe-4c9e-b59a-94d1f1024111" providerId="ADAL" clId="{DBEB5C10-7B3E-4549-A9E4-D9296A5615CD}" dt="2022-08-26T13:13:48.355" v="183"/>
          <ac:grpSpMkLst>
            <pc:docMk/>
            <pc:sldMk cId="203242374" sldId="258"/>
            <ac:grpSpMk id="126" creationId="{1D841B9E-4D5C-B6DB-5996-9E20FECB3BC1}"/>
          </ac:grpSpMkLst>
        </pc:grpChg>
        <pc:grpChg chg="mod">
          <ac:chgData name="Branislav Vrana" userId="7b2a6d85-e3fe-4c9e-b59a-94d1f1024111" providerId="ADAL" clId="{DBEB5C10-7B3E-4549-A9E4-D9296A5615CD}" dt="2022-08-26T13:13:48.355" v="183"/>
          <ac:grpSpMkLst>
            <pc:docMk/>
            <pc:sldMk cId="203242374" sldId="258"/>
            <ac:grpSpMk id="127" creationId="{25ADDCE2-4944-864B-5E71-11C99CACB374}"/>
          </ac:grpSpMkLst>
        </pc:grpChg>
        <pc:grpChg chg="mod">
          <ac:chgData name="Branislav Vrana" userId="7b2a6d85-e3fe-4c9e-b59a-94d1f1024111" providerId="ADAL" clId="{DBEB5C10-7B3E-4549-A9E4-D9296A5615CD}" dt="2022-08-26T13:14:00.745" v="202"/>
          <ac:grpSpMkLst>
            <pc:docMk/>
            <pc:sldMk cId="203242374" sldId="258"/>
            <ac:grpSpMk id="146" creationId="{0A65A8C4-867D-B7E7-EC4B-9822D3294652}"/>
          </ac:grpSpMkLst>
        </pc:grpChg>
        <pc:grpChg chg="mod">
          <ac:chgData name="Branislav Vrana" userId="7b2a6d85-e3fe-4c9e-b59a-94d1f1024111" providerId="ADAL" clId="{DBEB5C10-7B3E-4549-A9E4-D9296A5615CD}" dt="2022-08-26T13:14:00.745" v="202"/>
          <ac:grpSpMkLst>
            <pc:docMk/>
            <pc:sldMk cId="203242374" sldId="258"/>
            <ac:grpSpMk id="147" creationId="{0A93C969-80C4-3E76-10B5-4EE2A5151499}"/>
          </ac:grpSpMkLst>
        </pc:grpChg>
        <pc:grpChg chg="del mod">
          <ac:chgData name="Branislav Vrana" userId="7b2a6d85-e3fe-4c9e-b59a-94d1f1024111" providerId="ADAL" clId="{DBEB5C10-7B3E-4549-A9E4-D9296A5615CD}" dt="2022-08-26T13:14:12.896" v="213"/>
          <ac:grpSpMkLst>
            <pc:docMk/>
            <pc:sldMk cId="203242374" sldId="258"/>
            <ac:grpSpMk id="155" creationId="{E0F1F83F-2735-B8BB-7D4A-3235286B3853}"/>
          </ac:grpSpMkLst>
        </pc:grpChg>
        <pc:grpChg chg="mod">
          <ac:chgData name="Branislav Vrana" userId="7b2a6d85-e3fe-4c9e-b59a-94d1f1024111" providerId="ADAL" clId="{DBEB5C10-7B3E-4549-A9E4-D9296A5615CD}" dt="2022-08-26T13:14:12.896" v="213"/>
          <ac:grpSpMkLst>
            <pc:docMk/>
            <pc:sldMk cId="203242374" sldId="258"/>
            <ac:grpSpMk id="158" creationId="{3CDDB946-A1DD-DF6C-F954-B5EB5D2BC374}"/>
          </ac:grpSpMkLst>
        </pc:grpChg>
        <pc:grpChg chg="del mod">
          <ac:chgData name="Branislav Vrana" userId="7b2a6d85-e3fe-4c9e-b59a-94d1f1024111" providerId="ADAL" clId="{DBEB5C10-7B3E-4549-A9E4-D9296A5615CD}" dt="2022-08-26T13:14:21.451" v="221"/>
          <ac:grpSpMkLst>
            <pc:docMk/>
            <pc:sldMk cId="203242374" sldId="258"/>
            <ac:grpSpMk id="163" creationId="{78D87B8F-814C-81E2-8C15-779EF700B436}"/>
          </ac:grpSpMkLst>
        </pc:grpChg>
        <pc:grpChg chg="del mod">
          <ac:chgData name="Branislav Vrana" userId="7b2a6d85-e3fe-4c9e-b59a-94d1f1024111" providerId="ADAL" clId="{DBEB5C10-7B3E-4549-A9E4-D9296A5615CD}" dt="2022-08-26T13:14:29.019" v="233"/>
          <ac:grpSpMkLst>
            <pc:docMk/>
            <pc:sldMk cId="203242374" sldId="258"/>
            <ac:grpSpMk id="170" creationId="{F28E3BB5-821B-28B0-254E-869FC8664386}"/>
          </ac:grpSpMkLst>
        </pc:grpChg>
        <pc:grpChg chg="del mod">
          <ac:chgData name="Branislav Vrana" userId="7b2a6d85-e3fe-4c9e-b59a-94d1f1024111" providerId="ADAL" clId="{DBEB5C10-7B3E-4549-A9E4-D9296A5615CD}" dt="2022-08-26T13:14:32.484" v="243"/>
          <ac:grpSpMkLst>
            <pc:docMk/>
            <pc:sldMk cId="203242374" sldId="258"/>
            <ac:grpSpMk id="172" creationId="{482F44C7-EB83-568A-7ACD-96060B8E36C2}"/>
          </ac:grpSpMkLst>
        </pc:grpChg>
        <pc:grpChg chg="del mod">
          <ac:chgData name="Branislav Vrana" userId="7b2a6d85-e3fe-4c9e-b59a-94d1f1024111" providerId="ADAL" clId="{DBEB5C10-7B3E-4549-A9E4-D9296A5615CD}" dt="2022-08-26T13:14:43.626" v="257"/>
          <ac:grpSpMkLst>
            <pc:docMk/>
            <pc:sldMk cId="203242374" sldId="258"/>
            <ac:grpSpMk id="182" creationId="{DB545B67-3C83-A4B6-69F3-59ABB5961B66}"/>
          </ac:grpSpMkLst>
        </pc:grpChg>
        <pc:grpChg chg="del mod">
          <ac:chgData name="Branislav Vrana" userId="7b2a6d85-e3fe-4c9e-b59a-94d1f1024111" providerId="ADAL" clId="{DBEB5C10-7B3E-4549-A9E4-D9296A5615CD}" dt="2022-08-26T13:14:47.830" v="265"/>
          <ac:grpSpMkLst>
            <pc:docMk/>
            <pc:sldMk cId="203242374" sldId="258"/>
            <ac:grpSpMk id="188" creationId="{B42663B0-F12A-1BFD-8B38-162FE5ABB3B0}"/>
          </ac:grpSpMkLst>
        </pc:grpChg>
        <pc:grpChg chg="mod">
          <ac:chgData name="Branislav Vrana" userId="7b2a6d85-e3fe-4c9e-b59a-94d1f1024111" providerId="ADAL" clId="{DBEB5C10-7B3E-4549-A9E4-D9296A5615CD}" dt="2022-08-26T13:14:47.830" v="265"/>
          <ac:grpSpMkLst>
            <pc:docMk/>
            <pc:sldMk cId="203242374" sldId="258"/>
            <ac:grpSpMk id="196" creationId="{5AD3B79F-1E30-793B-188B-17C19A901FD9}"/>
          </ac:grpSpMkLst>
        </pc:grpChg>
        <pc:grpChg chg="del mod">
          <ac:chgData name="Branislav Vrana" userId="7b2a6d85-e3fe-4c9e-b59a-94d1f1024111" providerId="ADAL" clId="{DBEB5C10-7B3E-4549-A9E4-D9296A5615CD}" dt="2022-08-26T13:16:49.727" v="353"/>
          <ac:grpSpMkLst>
            <pc:docMk/>
            <pc:sldMk cId="203242374" sldId="258"/>
            <ac:grpSpMk id="207" creationId="{095550AD-1EA8-153F-FDCC-A0CB44DEBD38}"/>
          </ac:grpSpMkLst>
        </pc:grpChg>
        <pc:grpChg chg="del mod">
          <ac:chgData name="Branislav Vrana" userId="7b2a6d85-e3fe-4c9e-b59a-94d1f1024111" providerId="ADAL" clId="{DBEB5C10-7B3E-4549-A9E4-D9296A5615CD}" dt="2022-08-26T13:15:56.938" v="285"/>
          <ac:grpSpMkLst>
            <pc:docMk/>
            <pc:sldMk cId="203242374" sldId="258"/>
            <ac:grpSpMk id="214" creationId="{E5325DF2-4D45-1B8A-41FC-85C3E1CAB8F0}"/>
          </ac:grpSpMkLst>
        </pc:grpChg>
        <pc:grpChg chg="del mod">
          <ac:chgData name="Branislav Vrana" userId="7b2a6d85-e3fe-4c9e-b59a-94d1f1024111" providerId="ADAL" clId="{DBEB5C10-7B3E-4549-A9E4-D9296A5615CD}" dt="2022-08-26T13:15:58.524" v="289"/>
          <ac:grpSpMkLst>
            <pc:docMk/>
            <pc:sldMk cId="203242374" sldId="258"/>
            <ac:grpSpMk id="216" creationId="{E737E046-7DA7-B474-EEBF-CF9CE0341F22}"/>
          </ac:grpSpMkLst>
        </pc:grpChg>
        <pc:grpChg chg="del mod">
          <ac:chgData name="Branislav Vrana" userId="7b2a6d85-e3fe-4c9e-b59a-94d1f1024111" providerId="ADAL" clId="{DBEB5C10-7B3E-4549-A9E4-D9296A5615CD}" dt="2022-08-26T13:16:09.019" v="309"/>
          <ac:grpSpMkLst>
            <pc:docMk/>
            <pc:sldMk cId="203242374" sldId="258"/>
            <ac:grpSpMk id="227" creationId="{7D8E9F1C-351E-E518-64EB-EEDB156BF4FF}"/>
          </ac:grpSpMkLst>
        </pc:grpChg>
        <pc:grpChg chg="del mod">
          <ac:chgData name="Branislav Vrana" userId="7b2a6d85-e3fe-4c9e-b59a-94d1f1024111" providerId="ADAL" clId="{DBEB5C10-7B3E-4549-A9E4-D9296A5615CD}" dt="2022-08-26T13:16:16.154" v="318"/>
          <ac:grpSpMkLst>
            <pc:docMk/>
            <pc:sldMk cId="203242374" sldId="258"/>
            <ac:grpSpMk id="235" creationId="{D1308F4A-9BCE-60FE-A998-F2AC2583D016}"/>
          </ac:grpSpMkLst>
        </pc:grpChg>
        <pc:grpChg chg="mod">
          <ac:chgData name="Branislav Vrana" userId="7b2a6d85-e3fe-4c9e-b59a-94d1f1024111" providerId="ADAL" clId="{DBEB5C10-7B3E-4549-A9E4-D9296A5615CD}" dt="2022-08-26T13:16:16.154" v="318"/>
          <ac:grpSpMkLst>
            <pc:docMk/>
            <pc:sldMk cId="203242374" sldId="258"/>
            <ac:grpSpMk id="242" creationId="{C601DC1C-8B45-740E-6E01-0106A0859C55}"/>
          </ac:grpSpMkLst>
        </pc:grpChg>
        <pc:grpChg chg="mod">
          <ac:chgData name="Branislav Vrana" userId="7b2a6d85-e3fe-4c9e-b59a-94d1f1024111" providerId="ADAL" clId="{DBEB5C10-7B3E-4549-A9E4-D9296A5615CD}" dt="2022-08-26T13:16:23.043" v="322"/>
          <ac:grpSpMkLst>
            <pc:docMk/>
            <pc:sldMk cId="203242374" sldId="258"/>
            <ac:grpSpMk id="246" creationId="{5A4D3E3B-8E70-9893-4905-E6666B0A37ED}"/>
          </ac:grpSpMkLst>
        </pc:grpChg>
        <pc:grpChg chg="del mod">
          <ac:chgData name="Branislav Vrana" userId="7b2a6d85-e3fe-4c9e-b59a-94d1f1024111" providerId="ADAL" clId="{DBEB5C10-7B3E-4549-A9E4-D9296A5615CD}" dt="2022-08-26T13:16:41.981" v="342"/>
          <ac:grpSpMkLst>
            <pc:docMk/>
            <pc:sldMk cId="203242374" sldId="258"/>
            <ac:grpSpMk id="252" creationId="{338D5CA5-F8B1-FBD2-BD41-C89C5E272105}"/>
          </ac:grpSpMkLst>
        </pc:grpChg>
        <pc:grpChg chg="del mod">
          <ac:chgData name="Branislav Vrana" userId="7b2a6d85-e3fe-4c9e-b59a-94d1f1024111" providerId="ADAL" clId="{DBEB5C10-7B3E-4549-A9E4-D9296A5615CD}" dt="2022-08-26T13:16:43.622" v="345"/>
          <ac:grpSpMkLst>
            <pc:docMk/>
            <pc:sldMk cId="203242374" sldId="258"/>
            <ac:grpSpMk id="266" creationId="{D35A7564-B5C9-8CE3-EC91-E83F7B2C1683}"/>
          </ac:grpSpMkLst>
        </pc:grpChg>
        <pc:grpChg chg="del mod">
          <ac:chgData name="Branislav Vrana" userId="7b2a6d85-e3fe-4c9e-b59a-94d1f1024111" providerId="ADAL" clId="{DBEB5C10-7B3E-4549-A9E4-D9296A5615CD}" dt="2022-08-26T13:16:48.050" v="351"/>
          <ac:grpSpMkLst>
            <pc:docMk/>
            <pc:sldMk cId="203242374" sldId="258"/>
            <ac:grpSpMk id="269" creationId="{EA2CA7C9-16E1-F54C-1CC0-CB4FC28A8DD7}"/>
          </ac:grpSpMkLst>
        </pc:grpChg>
        <pc:grpChg chg="del mod">
          <ac:chgData name="Branislav Vrana" userId="7b2a6d85-e3fe-4c9e-b59a-94d1f1024111" providerId="ADAL" clId="{DBEB5C10-7B3E-4549-A9E4-D9296A5615CD}" dt="2022-08-26T13:16:53.156" v="357"/>
          <ac:grpSpMkLst>
            <pc:docMk/>
            <pc:sldMk cId="203242374" sldId="258"/>
            <ac:grpSpMk id="275" creationId="{4F10F948-F1DF-6412-D69E-C8A8861FB073}"/>
          </ac:grpSpMkLst>
        </pc:grpChg>
        <pc:grpChg chg="mod">
          <ac:chgData name="Branislav Vrana" userId="7b2a6d85-e3fe-4c9e-b59a-94d1f1024111" providerId="ADAL" clId="{DBEB5C10-7B3E-4549-A9E4-D9296A5615CD}" dt="2022-08-26T13:16:49.727" v="353"/>
          <ac:grpSpMkLst>
            <pc:docMk/>
            <pc:sldMk cId="203242374" sldId="258"/>
            <ac:grpSpMk id="277" creationId="{898FDA2A-3E90-3AE7-2181-AFDA5698B125}"/>
          </ac:grpSpMkLst>
        </pc:grpChg>
        <pc:grpChg chg="mod">
          <ac:chgData name="Branislav Vrana" userId="7b2a6d85-e3fe-4c9e-b59a-94d1f1024111" providerId="ADAL" clId="{DBEB5C10-7B3E-4549-A9E4-D9296A5615CD}" dt="2022-08-26T13:16:53.156" v="357"/>
          <ac:grpSpMkLst>
            <pc:docMk/>
            <pc:sldMk cId="203242374" sldId="258"/>
            <ac:grpSpMk id="281" creationId="{75935639-3968-D96C-C5AB-1AE65A02C356}"/>
          </ac:grpSpMkLst>
        </pc:grpChg>
        <pc:grpChg chg="mod">
          <ac:chgData name="Branislav Vrana" userId="7b2a6d85-e3fe-4c9e-b59a-94d1f1024111" providerId="ADAL" clId="{DBEB5C10-7B3E-4549-A9E4-D9296A5615CD}" dt="2022-08-26T13:17:06.271" v="370"/>
          <ac:grpSpMkLst>
            <pc:docMk/>
            <pc:sldMk cId="203242374" sldId="258"/>
            <ac:grpSpMk id="294" creationId="{7A7558E4-4878-AF76-CFAB-48805EB6E5E7}"/>
          </ac:grpSpMkLst>
        </pc:grpChg>
        <pc:grpChg chg="mod">
          <ac:chgData name="Branislav Vrana" userId="7b2a6d85-e3fe-4c9e-b59a-94d1f1024111" providerId="ADAL" clId="{DBEB5C10-7B3E-4549-A9E4-D9296A5615CD}" dt="2022-08-26T13:17:06.271" v="370"/>
          <ac:grpSpMkLst>
            <pc:docMk/>
            <pc:sldMk cId="203242374" sldId="258"/>
            <ac:grpSpMk id="295" creationId="{F15339E0-99BF-49A4-5685-D57678A25C07}"/>
          </ac:grpSpMkLst>
        </pc:grpChg>
        <pc:grpChg chg="del mod">
          <ac:chgData name="Branislav Vrana" userId="7b2a6d85-e3fe-4c9e-b59a-94d1f1024111" providerId="ADAL" clId="{DBEB5C10-7B3E-4549-A9E4-D9296A5615CD}" dt="2022-08-26T13:17:12.938" v="378"/>
          <ac:grpSpMkLst>
            <pc:docMk/>
            <pc:sldMk cId="203242374" sldId="258"/>
            <ac:grpSpMk id="299" creationId="{1D8A75F6-084F-C961-3527-D6A6A6367A99}"/>
          </ac:grpSpMkLst>
        </pc:grpChg>
        <pc:grpChg chg="del mod">
          <ac:chgData name="Branislav Vrana" userId="7b2a6d85-e3fe-4c9e-b59a-94d1f1024111" providerId="ADAL" clId="{DBEB5C10-7B3E-4549-A9E4-D9296A5615CD}" dt="2022-08-26T13:17:17.100" v="385"/>
          <ac:grpSpMkLst>
            <pc:docMk/>
            <pc:sldMk cId="203242374" sldId="258"/>
            <ac:grpSpMk id="304" creationId="{CA6DD397-9B43-BF8C-5F0A-691349A3AC60}"/>
          </ac:grpSpMkLst>
        </pc:grpChg>
        <pc:grpChg chg="mod">
          <ac:chgData name="Branislav Vrana" userId="7b2a6d85-e3fe-4c9e-b59a-94d1f1024111" providerId="ADAL" clId="{DBEB5C10-7B3E-4549-A9E4-D9296A5615CD}" dt="2022-08-26T13:17:21.771" v="393"/>
          <ac:grpSpMkLst>
            <pc:docMk/>
            <pc:sldMk cId="203242374" sldId="258"/>
            <ac:grpSpMk id="311" creationId="{0DCA10C3-4E9F-8795-090F-A98735ED8250}"/>
          </ac:grpSpMkLst>
        </pc:grpChg>
        <pc:grpChg chg="mod">
          <ac:chgData name="Branislav Vrana" userId="7b2a6d85-e3fe-4c9e-b59a-94d1f1024111" providerId="ADAL" clId="{DBEB5C10-7B3E-4549-A9E4-D9296A5615CD}" dt="2022-08-26T13:17:21.771" v="393"/>
          <ac:grpSpMkLst>
            <pc:docMk/>
            <pc:sldMk cId="203242374" sldId="258"/>
            <ac:grpSpMk id="312" creationId="{74BA3404-B820-185E-1B12-01CDBAE970A0}"/>
          </ac:grpSpMkLst>
        </pc:grpChg>
        <pc:grpChg chg="del mod">
          <ac:chgData name="Branislav Vrana" userId="7b2a6d85-e3fe-4c9e-b59a-94d1f1024111" providerId="ADAL" clId="{DBEB5C10-7B3E-4549-A9E4-D9296A5615CD}" dt="2022-08-26T13:17:28.203" v="405"/>
          <ac:grpSpMkLst>
            <pc:docMk/>
            <pc:sldMk cId="203242374" sldId="258"/>
            <ac:grpSpMk id="322" creationId="{15D37F2D-EBFD-0567-657F-DC9F88FF96F3}"/>
          </ac:grpSpMkLst>
        </pc:grpChg>
        <pc:grpChg chg="mod">
          <ac:chgData name="Branislav Vrana" userId="7b2a6d85-e3fe-4c9e-b59a-94d1f1024111" providerId="ADAL" clId="{DBEB5C10-7B3E-4549-A9E4-D9296A5615CD}" dt="2022-08-26T13:17:27.286" v="403"/>
          <ac:grpSpMkLst>
            <pc:docMk/>
            <pc:sldMk cId="203242374" sldId="258"/>
            <ac:grpSpMk id="323" creationId="{A4417BCD-2BC1-7218-852A-6386483031BC}"/>
          </ac:grpSpMkLst>
        </pc:grpChg>
        <pc:grpChg chg="mod">
          <ac:chgData name="Branislav Vrana" userId="7b2a6d85-e3fe-4c9e-b59a-94d1f1024111" providerId="ADAL" clId="{DBEB5C10-7B3E-4549-A9E4-D9296A5615CD}" dt="2022-08-26T13:17:28.203" v="405"/>
          <ac:grpSpMkLst>
            <pc:docMk/>
            <pc:sldMk cId="203242374" sldId="258"/>
            <ac:grpSpMk id="325" creationId="{CC7FFF58-9C0E-04FD-BE1B-8608AA0ACADE}"/>
          </ac:grpSpMkLst>
        </pc:grpChg>
        <pc:grpChg chg="mod">
          <ac:chgData name="Branislav Vrana" userId="7b2a6d85-e3fe-4c9e-b59a-94d1f1024111" providerId="ADAL" clId="{DBEB5C10-7B3E-4549-A9E4-D9296A5615CD}" dt="2022-08-26T13:17:29.580" v="408"/>
          <ac:grpSpMkLst>
            <pc:docMk/>
            <pc:sldMk cId="203242374" sldId="258"/>
            <ac:grpSpMk id="328" creationId="{047B4925-D62E-AD44-C542-1CAA4E3117D6}"/>
          </ac:grpSpMkLst>
        </pc:grpChg>
        <pc:grpChg chg="mod">
          <ac:chgData name="Branislav Vrana" userId="7b2a6d85-e3fe-4c9e-b59a-94d1f1024111" providerId="ADAL" clId="{DBEB5C10-7B3E-4549-A9E4-D9296A5615CD}" dt="2022-08-26T13:17:31.855" v="411"/>
          <ac:grpSpMkLst>
            <pc:docMk/>
            <pc:sldMk cId="203242374" sldId="258"/>
            <ac:grpSpMk id="331" creationId="{55FA6FFA-1A32-CEA7-7B4F-A3C2B0C5D948}"/>
          </ac:grpSpMkLst>
        </pc:grpChg>
        <pc:grpChg chg="del mod">
          <ac:chgData name="Branislav Vrana" userId="7b2a6d85-e3fe-4c9e-b59a-94d1f1024111" providerId="ADAL" clId="{DBEB5C10-7B3E-4549-A9E4-D9296A5615CD}" dt="2022-08-26T13:17:40.649" v="426"/>
          <ac:grpSpMkLst>
            <pc:docMk/>
            <pc:sldMk cId="203242374" sldId="258"/>
            <ac:grpSpMk id="339" creationId="{AE8C5025-D3FA-63AF-712B-A3E96E68F023}"/>
          </ac:grpSpMkLst>
        </pc:grpChg>
        <pc:grpChg chg="del mod">
          <ac:chgData name="Branislav Vrana" userId="7b2a6d85-e3fe-4c9e-b59a-94d1f1024111" providerId="ADAL" clId="{DBEB5C10-7B3E-4549-A9E4-D9296A5615CD}" dt="2022-08-26T13:17:43.185" v="428"/>
          <ac:grpSpMkLst>
            <pc:docMk/>
            <pc:sldMk cId="203242374" sldId="258"/>
            <ac:grpSpMk id="346" creationId="{738F40CA-913F-0786-E969-CC4B6C605969}"/>
          </ac:grpSpMkLst>
        </pc:grpChg>
        <pc:grpChg chg="mod">
          <ac:chgData name="Branislav Vrana" userId="7b2a6d85-e3fe-4c9e-b59a-94d1f1024111" providerId="ADAL" clId="{DBEB5C10-7B3E-4549-A9E4-D9296A5615CD}" dt="2022-08-26T13:17:43.185" v="428"/>
          <ac:grpSpMkLst>
            <pc:docMk/>
            <pc:sldMk cId="203242374" sldId="258"/>
            <ac:grpSpMk id="348" creationId="{4EB2427A-4623-17F5-37B8-56184A38041B}"/>
          </ac:grpSpMkLst>
        </pc:grp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" creationId="{E09FAB70-768F-322D-CDD8-4A00D59316B0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3" creationId="{5D661FB4-CD2B-ED6F-0948-038BAB63AE9E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4" creationId="{141E0930-6B53-D97D-39F3-7A32E4BE4C9C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5" creationId="{1DA71E27-52C6-7E3F-8933-DD92AF26DD91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6" creationId="{7EE8ED75-429D-37E8-48E1-18C2EF2C3DC3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7" creationId="{E24FAB0C-F3BF-ACAC-E98C-C9989156AC97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8" creationId="{DF331BC9-3554-850C-11F2-5DDC334BAF3E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9" creationId="{4ABAA190-9ED2-5EAE-52AD-ADE86B878776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0" creationId="{B79B09A0-F318-3D40-316C-A701900F1413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1" creationId="{D5608B1B-3777-9CFB-6E4B-DA0313F301D2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2" creationId="{E4EF0CB6-B958-42B3-E345-E5175820C073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3" creationId="{0B86AAF5-5237-0A12-622E-C30FD52E1A7D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4" creationId="{EF8C6A2B-618C-796E-A54F-FFD98ED17002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5" creationId="{4F85B297-300E-BDA7-0237-38A8F4BB3527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6" creationId="{F3DC70E0-6163-42AD-5C77-F0EEFEF81042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7" creationId="{0609754C-0772-AF80-5049-17F7F4550124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8" creationId="{D06D3936-1970-2448-6DCF-6FCC78394862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19" creationId="{40183ED9-1B7F-60BD-2C38-FC19CFE33456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0" creationId="{192654B1-7158-86E7-9E9C-D06FF75D802E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1" creationId="{B7D6F145-2B17-7B40-0584-A33716BA8236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2" creationId="{2BFEE8A6-1D4F-D2F4-541F-4BA732C315AE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3" creationId="{2ADFF9E9-24F3-2DDE-7812-44A92C151B19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4" creationId="{8D3CBECD-E004-471A-745B-E170D3290A41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5" creationId="{6C7FDFF5-56E7-B851-DBC7-C9DA8E48FB7A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6" creationId="{E7C5876A-948B-B0A6-8D5F-F16808A6B64E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7" creationId="{D10777AE-B9E2-D5A8-E476-42B84C2BBF28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8" creationId="{2DCB3F16-5676-56C0-4A65-9357B7A20A61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29" creationId="{47EA4607-3821-AA57-6D8B-AC75FF314711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30" creationId="{C4FA9412-FC72-18F1-25FB-D54EE2CC20F8}"/>
          </ac:inkMkLst>
        </pc:inkChg>
        <pc:inkChg chg="add mod">
          <ac:chgData name="Branislav Vrana" userId="7b2a6d85-e3fe-4c9e-b59a-94d1f1024111" providerId="ADAL" clId="{DBEB5C10-7B3E-4549-A9E4-D9296A5615CD}" dt="2022-08-26T13:11:42.878" v="91"/>
          <ac:inkMkLst>
            <pc:docMk/>
            <pc:sldMk cId="203242374" sldId="258"/>
            <ac:inkMk id="31" creationId="{6B4AA4E3-0CC7-A6F6-55D5-5AB294B0A269}"/>
          </ac:inkMkLst>
        </pc:inkChg>
        <pc:inkChg chg="add mod">
          <ac:chgData name="Branislav Vrana" userId="7b2a6d85-e3fe-4c9e-b59a-94d1f1024111" providerId="ADAL" clId="{DBEB5C10-7B3E-4549-A9E4-D9296A5615CD}" dt="2022-08-26T13:11:48.267" v="97"/>
          <ac:inkMkLst>
            <pc:docMk/>
            <pc:sldMk cId="203242374" sldId="258"/>
            <ac:inkMk id="34" creationId="{799AED3B-6EF5-DFF6-62EA-76BBE3263398}"/>
          </ac:inkMkLst>
        </pc:inkChg>
        <pc:inkChg chg="add mod">
          <ac:chgData name="Branislav Vrana" userId="7b2a6d85-e3fe-4c9e-b59a-94d1f1024111" providerId="ADAL" clId="{DBEB5C10-7B3E-4549-A9E4-D9296A5615CD}" dt="2022-08-26T13:11:48.267" v="97"/>
          <ac:inkMkLst>
            <pc:docMk/>
            <pc:sldMk cId="203242374" sldId="258"/>
            <ac:inkMk id="35" creationId="{A82A8AE5-60FC-2EB8-3290-A1545C5045A4}"/>
          </ac:inkMkLst>
        </pc:inkChg>
        <pc:inkChg chg="add mod">
          <ac:chgData name="Branislav Vrana" userId="7b2a6d85-e3fe-4c9e-b59a-94d1f1024111" providerId="ADAL" clId="{DBEB5C10-7B3E-4549-A9E4-D9296A5615CD}" dt="2022-08-26T13:11:48.267" v="97"/>
          <ac:inkMkLst>
            <pc:docMk/>
            <pc:sldMk cId="203242374" sldId="258"/>
            <ac:inkMk id="36" creationId="{C00D9467-8CAD-7A12-8B90-CFD1FBB923CD}"/>
          </ac:inkMkLst>
        </pc:inkChg>
        <pc:inkChg chg="add mod">
          <ac:chgData name="Branislav Vrana" userId="7b2a6d85-e3fe-4c9e-b59a-94d1f1024111" providerId="ADAL" clId="{DBEB5C10-7B3E-4549-A9E4-D9296A5615CD}" dt="2022-08-26T13:11:48.267" v="97"/>
          <ac:inkMkLst>
            <pc:docMk/>
            <pc:sldMk cId="203242374" sldId="258"/>
            <ac:inkMk id="37" creationId="{3E5113D9-5024-DDD5-DAE3-5C77B6EE06B7}"/>
          </ac:inkMkLst>
        </pc:inkChg>
        <pc:inkChg chg="add mod">
          <ac:chgData name="Branislav Vrana" userId="7b2a6d85-e3fe-4c9e-b59a-94d1f1024111" providerId="ADAL" clId="{DBEB5C10-7B3E-4549-A9E4-D9296A5615CD}" dt="2022-08-26T13:11:48.267" v="97"/>
          <ac:inkMkLst>
            <pc:docMk/>
            <pc:sldMk cId="203242374" sldId="258"/>
            <ac:inkMk id="38" creationId="{4EA5382F-73EB-CE02-149A-86F878EA7492}"/>
          </ac:inkMkLst>
        </pc:inkChg>
        <pc:inkChg chg="add">
          <ac:chgData name="Branislav Vrana" userId="7b2a6d85-e3fe-4c9e-b59a-94d1f1024111" providerId="ADAL" clId="{DBEB5C10-7B3E-4549-A9E4-D9296A5615CD}" dt="2022-08-26T13:11:50.967" v="98" actId="9405"/>
          <ac:inkMkLst>
            <pc:docMk/>
            <pc:sldMk cId="203242374" sldId="258"/>
            <ac:inkMk id="40" creationId="{0711B2C9-EB0D-5A39-8249-26CEC143889E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1" creationId="{70139210-B1FF-98FC-67E6-A24F9105F22F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2" creationId="{802EE136-6F0F-E682-DA9C-3C46074CAB42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3" creationId="{BC1648E6-AD1B-7B8D-C4C5-4A4E623C798C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4" creationId="{17CB3AC8-17E6-580D-D0FD-6F0A874310C9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5" creationId="{E4FFF7A0-82F4-C094-4EAE-91BB7EAB7B3C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7" creationId="{A23C80F3-05A6-DF00-881C-23820CD6EF9B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8" creationId="{31B82130-3C17-4E57-5267-B8D5921A86A2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49" creationId="{C1DA9C79-3AB3-DF59-435A-D617DA2F0C49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50" creationId="{93155261-BD60-77C7-6FED-B810B3660B40}"/>
          </ac:inkMkLst>
        </pc:inkChg>
        <pc:inkChg chg="add mod">
          <ac:chgData name="Branislav Vrana" userId="7b2a6d85-e3fe-4c9e-b59a-94d1f1024111" providerId="ADAL" clId="{DBEB5C10-7B3E-4549-A9E4-D9296A5615CD}" dt="2022-08-26T13:11:57.428" v="110"/>
          <ac:inkMkLst>
            <pc:docMk/>
            <pc:sldMk cId="203242374" sldId="258"/>
            <ac:inkMk id="51" creationId="{894CE86E-BB66-DCC5-5BEA-3E9D00704FF3}"/>
          </ac:inkMkLst>
        </pc:inkChg>
        <pc:inkChg chg="add">
          <ac:chgData name="Branislav Vrana" userId="7b2a6d85-e3fe-4c9e-b59a-94d1f1024111" providerId="ADAL" clId="{DBEB5C10-7B3E-4549-A9E4-D9296A5615CD}" dt="2022-08-26T13:11:59.052" v="111" actId="9405"/>
          <ac:inkMkLst>
            <pc:docMk/>
            <pc:sldMk cId="203242374" sldId="258"/>
            <ac:inkMk id="53" creationId="{253EEB3D-49CC-92C9-84A0-0D7D06485764}"/>
          </ac:inkMkLst>
        </pc:inkChg>
        <pc:inkChg chg="add mod">
          <ac:chgData name="Branislav Vrana" userId="7b2a6d85-e3fe-4c9e-b59a-94d1f1024111" providerId="ADAL" clId="{DBEB5C10-7B3E-4549-A9E4-D9296A5615CD}" dt="2022-08-26T13:12:15.499" v="121"/>
          <ac:inkMkLst>
            <pc:docMk/>
            <pc:sldMk cId="203242374" sldId="258"/>
            <ac:inkMk id="54" creationId="{129B2525-AD79-6B80-EC29-1D1C8F3D7921}"/>
          </ac:inkMkLst>
        </pc:inkChg>
        <pc:inkChg chg="add mod">
          <ac:chgData name="Branislav Vrana" userId="7b2a6d85-e3fe-4c9e-b59a-94d1f1024111" providerId="ADAL" clId="{DBEB5C10-7B3E-4549-A9E4-D9296A5615CD}" dt="2022-08-26T13:12:15.499" v="121"/>
          <ac:inkMkLst>
            <pc:docMk/>
            <pc:sldMk cId="203242374" sldId="258"/>
            <ac:inkMk id="55" creationId="{8474D14F-AFAA-2478-3043-BB368BED82E5}"/>
          </ac:inkMkLst>
        </pc:inkChg>
        <pc:inkChg chg="add mod">
          <ac:chgData name="Branislav Vrana" userId="7b2a6d85-e3fe-4c9e-b59a-94d1f1024111" providerId="ADAL" clId="{DBEB5C10-7B3E-4549-A9E4-D9296A5615CD}" dt="2022-08-26T13:12:15.499" v="121"/>
          <ac:inkMkLst>
            <pc:docMk/>
            <pc:sldMk cId="203242374" sldId="258"/>
            <ac:inkMk id="56" creationId="{F2352B3C-5089-3CA4-3790-ECEB1346A0E3}"/>
          </ac:inkMkLst>
        </pc:inkChg>
        <pc:inkChg chg="add mod">
          <ac:chgData name="Branislav Vrana" userId="7b2a6d85-e3fe-4c9e-b59a-94d1f1024111" providerId="ADAL" clId="{DBEB5C10-7B3E-4549-A9E4-D9296A5615CD}" dt="2022-08-26T13:12:15.499" v="121"/>
          <ac:inkMkLst>
            <pc:docMk/>
            <pc:sldMk cId="203242374" sldId="258"/>
            <ac:inkMk id="57" creationId="{4B4EB5FC-C520-1B18-31EA-920EDAC7F586}"/>
          </ac:inkMkLst>
        </pc:inkChg>
        <pc:inkChg chg="add mod">
          <ac:chgData name="Branislav Vrana" userId="7b2a6d85-e3fe-4c9e-b59a-94d1f1024111" providerId="ADAL" clId="{DBEB5C10-7B3E-4549-A9E4-D9296A5615CD}" dt="2022-08-26T13:12:15.499" v="121"/>
          <ac:inkMkLst>
            <pc:docMk/>
            <pc:sldMk cId="203242374" sldId="258"/>
            <ac:inkMk id="58" creationId="{307AB5EE-6765-E6D9-5E5B-160B93DA95BC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59" creationId="{00341E21-CD20-F3E1-E152-B97A20221C83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0" creationId="{A016A6B3-91F2-6895-09DD-A8D7A4418DD2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1" creationId="{9F93625A-C202-240F-32EF-140741B743DB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2" creationId="{524FD945-E7E9-5D07-7C73-F81912BB2924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5" creationId="{71019CF6-FA06-148A-5DE3-181684AB14A9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6" creationId="{5696DFCF-ED2A-EF01-35B7-26C86578B813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7" creationId="{23A06586-7173-9C79-88B9-1C8700F975CC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8" creationId="{5B8F8DE4-C3D4-432A-B57D-83247A3B69ED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69" creationId="{4471DC04-4F8A-4AA2-295D-BABD0E392FAB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0" creationId="{FF44E2EE-D7E3-4721-2965-E29036F28A4B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1" creationId="{093D4CF8-BD68-480E-FFF9-E285D82D535F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2" creationId="{07CAA287-4720-70F4-6D96-4AFE9B0A732A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3" creationId="{5AA3F219-5C1F-7396-3DF3-7DC522122143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4" creationId="{668E6223-9CFD-8603-1BDE-1A0CF3AC774E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5" creationId="{A0F82127-3BBB-E181-CF27-7DA7937D98C0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6" creationId="{658515DF-8664-C4EA-A75B-33C0754CB56C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7" creationId="{82A4F177-F192-9325-016D-B05BB7F1AE80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8" creationId="{93BC9708-4CE2-2E37-9289-EF1006E97D80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79" creationId="{C4386A5B-A497-D0EF-A0F4-CFD071978CCB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80" creationId="{9D266E74-5624-2654-5140-4B809550E2A0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81" creationId="{40A3EE28-8BD9-1796-D9A8-EC2A87DC9002}"/>
          </ac:inkMkLst>
        </pc:inkChg>
        <pc:inkChg chg="add mod">
          <ac:chgData name="Branislav Vrana" userId="7b2a6d85-e3fe-4c9e-b59a-94d1f1024111" providerId="ADAL" clId="{DBEB5C10-7B3E-4549-A9E4-D9296A5615CD}" dt="2022-08-26T13:12:22.573" v="140"/>
          <ac:inkMkLst>
            <pc:docMk/>
            <pc:sldMk cId="203242374" sldId="258"/>
            <ac:inkMk id="82" creationId="{241CC10E-9BDB-91B9-B475-1A735762D9BE}"/>
          </ac:inkMkLst>
        </pc:inkChg>
        <pc:inkChg chg="add mod">
          <ac:chgData name="Branislav Vrana" userId="7b2a6d85-e3fe-4c9e-b59a-94d1f1024111" providerId="ADAL" clId="{DBEB5C10-7B3E-4549-A9E4-D9296A5615CD}" dt="2022-08-26T13:12:50.058" v="147"/>
          <ac:inkMkLst>
            <pc:docMk/>
            <pc:sldMk cId="203242374" sldId="258"/>
            <ac:inkMk id="85" creationId="{7C808AD5-191E-7907-1460-61AC798E44C9}"/>
          </ac:inkMkLst>
        </pc:inkChg>
        <pc:inkChg chg="add mod">
          <ac:chgData name="Branislav Vrana" userId="7b2a6d85-e3fe-4c9e-b59a-94d1f1024111" providerId="ADAL" clId="{DBEB5C10-7B3E-4549-A9E4-D9296A5615CD}" dt="2022-08-26T13:12:50.058" v="147"/>
          <ac:inkMkLst>
            <pc:docMk/>
            <pc:sldMk cId="203242374" sldId="258"/>
            <ac:inkMk id="86" creationId="{20522544-9BDB-0B3B-C478-9D28C75D173D}"/>
          </ac:inkMkLst>
        </pc:inkChg>
        <pc:inkChg chg="add del mod">
          <ac:chgData name="Branislav Vrana" userId="7b2a6d85-e3fe-4c9e-b59a-94d1f1024111" providerId="ADAL" clId="{DBEB5C10-7B3E-4549-A9E4-D9296A5615CD}" dt="2022-08-26T13:12:50.058" v="147"/>
          <ac:inkMkLst>
            <pc:docMk/>
            <pc:sldMk cId="203242374" sldId="258"/>
            <ac:inkMk id="87" creationId="{1082B8C2-3325-1041-D69D-E477AC2945DC}"/>
          </ac:inkMkLst>
        </pc:inkChg>
        <pc:inkChg chg="add del mod">
          <ac:chgData name="Branislav Vrana" userId="7b2a6d85-e3fe-4c9e-b59a-94d1f1024111" providerId="ADAL" clId="{DBEB5C10-7B3E-4549-A9E4-D9296A5615CD}" dt="2022-08-26T13:12:50.058" v="146"/>
          <ac:inkMkLst>
            <pc:docMk/>
            <pc:sldMk cId="203242374" sldId="258"/>
            <ac:inkMk id="88" creationId="{73F3B48C-B10A-3AA8-259A-3646D39CD89B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0" creationId="{7E04E8AD-465E-16C6-04D7-BE1EBE27F2FF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1" creationId="{4873448F-C841-53E2-6EF9-514B5C55355D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2" creationId="{803A391F-8D90-04D0-AC43-84CA17918917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3" creationId="{B6891A2F-42B4-1EBF-5478-A65C56A50E72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4" creationId="{28DBDE25-460C-6BF1-9141-67E61E63AAB0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5" creationId="{45B81B71-AEEB-A508-8C9E-1DE9E4A95280}"/>
          </ac:inkMkLst>
        </pc:inkChg>
        <pc:inkChg chg="add mod">
          <ac:chgData name="Branislav Vrana" userId="7b2a6d85-e3fe-4c9e-b59a-94d1f1024111" providerId="ADAL" clId="{DBEB5C10-7B3E-4549-A9E4-D9296A5615CD}" dt="2022-08-26T13:13:09.789" v="155"/>
          <ac:inkMkLst>
            <pc:docMk/>
            <pc:sldMk cId="203242374" sldId="258"/>
            <ac:inkMk id="96" creationId="{D83E7DCB-89C7-C088-D9CE-8716B988A622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98" creationId="{14879DAC-15DF-ADA5-5511-AE0A3C762460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99" creationId="{8600C76E-5968-0FB1-D402-54BABC151351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0" creationId="{28A2541B-D2F8-CE09-6E0F-B8AAF570433E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1" creationId="{08E5635E-A2E5-BAD6-154B-67347E9C315F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2" creationId="{0CC6AC87-E86C-161C-8C2F-8B99A4388854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3" creationId="{BAD46C44-B1E7-0870-C7BA-C74A140E7238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4" creationId="{E956A7B2-49C7-3F73-A05E-826BAA330F37}"/>
          </ac:inkMkLst>
        </pc:inkChg>
        <pc:inkChg chg="add mod">
          <ac:chgData name="Branislav Vrana" userId="7b2a6d85-e3fe-4c9e-b59a-94d1f1024111" providerId="ADAL" clId="{DBEB5C10-7B3E-4549-A9E4-D9296A5615CD}" dt="2022-08-26T13:13:26.739" v="164"/>
          <ac:inkMkLst>
            <pc:docMk/>
            <pc:sldMk cId="203242374" sldId="258"/>
            <ac:inkMk id="105" creationId="{2DAF7E4B-CC8D-A2AA-1E5C-433737B1B8D2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08" creationId="{19B887CC-128A-AF9C-0EF1-FB91D0BD8F1D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09" creationId="{837EEC8D-F5F5-43D0-920F-3195153041E3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0" creationId="{A50C44BA-F1F1-61AD-A4A4-696E2F62674D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1" creationId="{E0E05DD2-FC9A-7B1B-22A2-193F63AF4DBD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2" creationId="{4F651EDA-2469-C720-325D-BED966259DBE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3" creationId="{33461880-2288-EA35-F7AA-6FCCEEBBF258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4" creationId="{F2F12990-1D06-C688-124C-1C0BDA6C8C56}"/>
          </ac:inkMkLst>
        </pc:inkChg>
        <pc:inkChg chg="add mod">
          <ac:chgData name="Branislav Vrana" userId="7b2a6d85-e3fe-4c9e-b59a-94d1f1024111" providerId="ADAL" clId="{DBEB5C10-7B3E-4549-A9E4-D9296A5615CD}" dt="2022-08-26T13:13:30.638" v="173"/>
          <ac:inkMkLst>
            <pc:docMk/>
            <pc:sldMk cId="203242374" sldId="258"/>
            <ac:inkMk id="115" creationId="{A6B13D86-1FB6-F546-5B4C-548BEFEF3083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17" creationId="{F4514A17-2C74-0CAD-B1E5-8F1E7A0CF152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18" creationId="{E5048AE7-2B1B-7630-3D88-E61FFB35231D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19" creationId="{548B7E16-D6E8-0164-951B-2F88728CD68C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0" creationId="{BD004E22-1F05-BE56-4F48-A6D4FCBAA3A1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1" creationId="{EB520B55-3CE4-975C-0D77-47647DD5A7FA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2" creationId="{A7748D10-18F8-5D8E-6F1F-E13B68FCE6EE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3" creationId="{B102AE47-C7DD-18F5-A5FD-07147E04295D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4" creationId="{F570C3F3-7811-1794-E907-E968F8C74890}"/>
          </ac:inkMkLst>
        </pc:inkChg>
        <pc:inkChg chg="add mod">
          <ac:chgData name="Branislav Vrana" userId="7b2a6d85-e3fe-4c9e-b59a-94d1f1024111" providerId="ADAL" clId="{DBEB5C10-7B3E-4549-A9E4-D9296A5615CD}" dt="2022-08-26T13:13:48.355" v="183"/>
          <ac:inkMkLst>
            <pc:docMk/>
            <pc:sldMk cId="203242374" sldId="258"/>
            <ac:inkMk id="125" creationId="{A1FAF60B-CB77-A5D2-E8A7-E827802572CF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28" creationId="{2664F302-5450-BD5A-427B-0012F7EA449B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29" creationId="{81C1C56F-C989-1468-D093-01D0B82051B9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0" creationId="{879B6C00-C3BE-FEC4-D6BD-EF10EB75EAD5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1" creationId="{DD7601E6-E059-3291-B82D-3DD46BB3F1A2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2" creationId="{B759B019-90BC-DCF2-613E-3E178A938838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3" creationId="{EDEEEB62-58CD-85C2-0F3F-D6F02E19B9F8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4" creationId="{EE5FA2AA-6CC1-C61D-C9FF-BDFDA6D290E3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5" creationId="{0A7E746C-5045-D656-B477-E05541F7DF3A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6" creationId="{92D7E37A-DAC9-CEC4-1CED-19EF78678DCC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7" creationId="{531EE554-802C-62B5-23EA-AC80B9654C2B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8" creationId="{B4B548BC-479A-C61E-15AB-473C62669699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39" creationId="{CCD7CC3E-3046-4B4B-EA89-F8630B2CB727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0" creationId="{29F0B561-A316-707B-83B5-3D467DA5561E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1" creationId="{8A978448-4003-7403-7A44-CA8255527335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2" creationId="{CBE5027F-4043-735D-D979-111407A9FCE7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3" creationId="{5C76C82D-1AC6-A4DA-8919-98C96EC92178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4" creationId="{18E89953-5436-5E16-12AE-5259653843B7}"/>
          </ac:inkMkLst>
        </pc:inkChg>
        <pc:inkChg chg="add mod">
          <ac:chgData name="Branislav Vrana" userId="7b2a6d85-e3fe-4c9e-b59a-94d1f1024111" providerId="ADAL" clId="{DBEB5C10-7B3E-4549-A9E4-D9296A5615CD}" dt="2022-08-26T13:14:00.745" v="202"/>
          <ac:inkMkLst>
            <pc:docMk/>
            <pc:sldMk cId="203242374" sldId="258"/>
            <ac:inkMk id="145" creationId="{5FD804CF-88C6-6B1E-E563-2173E9120D49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48" creationId="{D2EEE733-9B27-37BB-4863-9B21080011B6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49" creationId="{8DD475BB-83C6-1066-E38F-76EB37FD38FD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0" creationId="{9971A08B-26E4-7C75-B53D-902E537CCFCF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1" creationId="{BED995D4-245F-6569-F6F0-71A17C615097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2" creationId="{2CE5E8F2-A73B-01E9-B5BD-33025672B9D8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3" creationId="{0AB8CA13-2541-9699-6522-AEEB4EF86207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4" creationId="{67DB8187-3902-9048-1B84-D59DBB8D0BDE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6" creationId="{438F049B-AF7A-BE08-1358-5A4E5958009C}"/>
          </ac:inkMkLst>
        </pc:inkChg>
        <pc:inkChg chg="add mod">
          <ac:chgData name="Branislav Vrana" userId="7b2a6d85-e3fe-4c9e-b59a-94d1f1024111" providerId="ADAL" clId="{DBEB5C10-7B3E-4549-A9E4-D9296A5615CD}" dt="2022-08-26T13:14:12.896" v="213"/>
          <ac:inkMkLst>
            <pc:docMk/>
            <pc:sldMk cId="203242374" sldId="258"/>
            <ac:inkMk id="157" creationId="{EA9BF8CF-0E56-E388-10FE-0A9F4D009842}"/>
          </ac:inkMkLst>
        </pc:inkChg>
        <pc:inkChg chg="add del mod">
          <ac:chgData name="Branislav Vrana" userId="7b2a6d85-e3fe-4c9e-b59a-94d1f1024111" providerId="ADAL" clId="{DBEB5C10-7B3E-4549-A9E4-D9296A5615CD}" dt="2022-08-26T13:14:21.451" v="221"/>
          <ac:inkMkLst>
            <pc:docMk/>
            <pc:sldMk cId="203242374" sldId="258"/>
            <ac:inkMk id="159" creationId="{C822FB93-1543-FED5-2E91-4FB7A52C7C3A}"/>
          </ac:inkMkLst>
        </pc:inkChg>
        <pc:inkChg chg="add del mod">
          <ac:chgData name="Branislav Vrana" userId="7b2a6d85-e3fe-4c9e-b59a-94d1f1024111" providerId="ADAL" clId="{DBEB5C10-7B3E-4549-A9E4-D9296A5615CD}" dt="2022-08-26T13:14:21.401" v="219"/>
          <ac:inkMkLst>
            <pc:docMk/>
            <pc:sldMk cId="203242374" sldId="258"/>
            <ac:inkMk id="160" creationId="{B686BFC8-D0D6-C0F1-520E-24917A02639F}"/>
          </ac:inkMkLst>
        </pc:inkChg>
        <pc:inkChg chg="add del mod">
          <ac:chgData name="Branislav Vrana" userId="7b2a6d85-e3fe-4c9e-b59a-94d1f1024111" providerId="ADAL" clId="{DBEB5C10-7B3E-4549-A9E4-D9296A5615CD}" dt="2022-08-26T13:14:21.452" v="222"/>
          <ac:inkMkLst>
            <pc:docMk/>
            <pc:sldMk cId="203242374" sldId="258"/>
            <ac:inkMk id="161" creationId="{C2F2D7F8-C7B3-D5C0-D325-9F89CB11140B}"/>
          </ac:inkMkLst>
        </pc:inkChg>
        <pc:inkChg chg="add del mod">
          <ac:chgData name="Branislav Vrana" userId="7b2a6d85-e3fe-4c9e-b59a-94d1f1024111" providerId="ADAL" clId="{DBEB5C10-7B3E-4549-A9E4-D9296A5615CD}" dt="2022-08-26T13:14:21.415" v="220"/>
          <ac:inkMkLst>
            <pc:docMk/>
            <pc:sldMk cId="203242374" sldId="258"/>
            <ac:inkMk id="162" creationId="{73D219A0-90E4-F008-ECA4-F20F4CF2B965}"/>
          </ac:inkMkLst>
        </pc:inkChg>
        <pc:inkChg chg="add del">
          <ac:chgData name="Branislav Vrana" userId="7b2a6d85-e3fe-4c9e-b59a-94d1f1024111" providerId="ADAL" clId="{DBEB5C10-7B3E-4549-A9E4-D9296A5615CD}" dt="2022-08-26T13:14:25.464" v="226"/>
          <ac:inkMkLst>
            <pc:docMk/>
            <pc:sldMk cId="203242374" sldId="258"/>
            <ac:inkMk id="164" creationId="{B48989FE-851B-1C5D-7D70-B84C2183C221}"/>
          </ac:inkMkLst>
        </pc:inkChg>
        <pc:inkChg chg="add del">
          <ac:chgData name="Branislav Vrana" userId="7b2a6d85-e3fe-4c9e-b59a-94d1f1024111" providerId="ADAL" clId="{DBEB5C10-7B3E-4549-A9E4-D9296A5615CD}" dt="2022-08-26T13:14:25.449" v="225"/>
          <ac:inkMkLst>
            <pc:docMk/>
            <pc:sldMk cId="203242374" sldId="258"/>
            <ac:inkMk id="165" creationId="{2EF55552-0ECC-113C-5894-2942743D1887}"/>
          </ac:inkMkLst>
        </pc:inkChg>
        <pc:inkChg chg="add del mod">
          <ac:chgData name="Branislav Vrana" userId="7b2a6d85-e3fe-4c9e-b59a-94d1f1024111" providerId="ADAL" clId="{DBEB5C10-7B3E-4549-A9E4-D9296A5615CD}" dt="2022-08-26T13:14:32.447" v="241"/>
          <ac:inkMkLst>
            <pc:docMk/>
            <pc:sldMk cId="203242374" sldId="258"/>
            <ac:inkMk id="166" creationId="{4EE17681-9E85-41CE-9FB1-9D73B6FB31D7}"/>
          </ac:inkMkLst>
        </pc:inkChg>
        <pc:inkChg chg="add del mod">
          <ac:chgData name="Branislav Vrana" userId="7b2a6d85-e3fe-4c9e-b59a-94d1f1024111" providerId="ADAL" clId="{DBEB5C10-7B3E-4549-A9E4-D9296A5615CD}" dt="2022-08-26T13:14:32.464" v="242"/>
          <ac:inkMkLst>
            <pc:docMk/>
            <pc:sldMk cId="203242374" sldId="258"/>
            <ac:inkMk id="167" creationId="{BC1D8E67-02C1-3ADF-B259-8787B07041E1}"/>
          </ac:inkMkLst>
        </pc:inkChg>
        <pc:inkChg chg="add del mod">
          <ac:chgData name="Branislav Vrana" userId="7b2a6d85-e3fe-4c9e-b59a-94d1f1024111" providerId="ADAL" clId="{DBEB5C10-7B3E-4549-A9E4-D9296A5615CD}" dt="2022-08-26T13:14:32.484" v="243"/>
          <ac:inkMkLst>
            <pc:docMk/>
            <pc:sldMk cId="203242374" sldId="258"/>
            <ac:inkMk id="168" creationId="{5E46A003-D972-79F8-0A64-FFAF6248482C}"/>
          </ac:inkMkLst>
        </pc:inkChg>
        <pc:inkChg chg="add del mod">
          <ac:chgData name="Branislav Vrana" userId="7b2a6d85-e3fe-4c9e-b59a-94d1f1024111" providerId="ADAL" clId="{DBEB5C10-7B3E-4549-A9E4-D9296A5615CD}" dt="2022-08-26T13:14:32.485" v="244"/>
          <ac:inkMkLst>
            <pc:docMk/>
            <pc:sldMk cId="203242374" sldId="258"/>
            <ac:inkMk id="169" creationId="{B2BAFE8F-9D6F-0B75-9CFD-A6B8F4759FE1}"/>
          </ac:inkMkLst>
        </pc:inkChg>
        <pc:inkChg chg="add del mod">
          <ac:chgData name="Branislav Vrana" userId="7b2a6d85-e3fe-4c9e-b59a-94d1f1024111" providerId="ADAL" clId="{DBEB5C10-7B3E-4549-A9E4-D9296A5615CD}" dt="2022-08-26T13:14:31.529" v="239"/>
          <ac:inkMkLst>
            <pc:docMk/>
            <pc:sldMk cId="203242374" sldId="258"/>
            <ac:inkMk id="171" creationId="{B39A97BC-A509-2323-1A0C-2E9D7F24012F}"/>
          </ac:inkMkLst>
        </pc:inkChg>
        <pc:inkChg chg="add del">
          <ac:chgData name="Branislav Vrana" userId="7b2a6d85-e3fe-4c9e-b59a-94d1f1024111" providerId="ADAL" clId="{DBEB5C10-7B3E-4549-A9E4-D9296A5615CD}" dt="2022-08-26T13:14:31.528" v="237"/>
          <ac:inkMkLst>
            <pc:docMk/>
            <pc:sldMk cId="203242374" sldId="258"/>
            <ac:inkMk id="173" creationId="{AD09AAF8-6630-9D57-13F9-D2CB24104F66}"/>
          </ac:inkMkLst>
        </pc:inkChg>
        <pc:inkChg chg="add del">
          <ac:chgData name="Branislav Vrana" userId="7b2a6d85-e3fe-4c9e-b59a-94d1f1024111" providerId="ADAL" clId="{DBEB5C10-7B3E-4549-A9E4-D9296A5615CD}" dt="2022-08-26T13:14:31.529" v="240"/>
          <ac:inkMkLst>
            <pc:docMk/>
            <pc:sldMk cId="203242374" sldId="258"/>
            <ac:inkMk id="174" creationId="{0A755642-FDE8-F2C1-3E86-3660386B45FC}"/>
          </ac:inkMkLst>
        </pc:inkChg>
        <pc:inkChg chg="add del">
          <ac:chgData name="Branislav Vrana" userId="7b2a6d85-e3fe-4c9e-b59a-94d1f1024111" providerId="ADAL" clId="{DBEB5C10-7B3E-4549-A9E4-D9296A5615CD}" dt="2022-08-26T13:14:31.529" v="238"/>
          <ac:inkMkLst>
            <pc:docMk/>
            <pc:sldMk cId="203242374" sldId="258"/>
            <ac:inkMk id="175" creationId="{FA27FC4B-E1FE-A7C2-B863-281FB5EECA9C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76" creationId="{455F4AAB-BA78-0807-C3C9-33E58EBA35E8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77" creationId="{CF8B3C88-057E-A9BC-8E3B-5F49033DF57A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78" creationId="{651FAAAC-3E1B-4B92-0EBE-2BC41CA40845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79" creationId="{4FC067D9-FA93-A706-4ABE-8146C64771E0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0" creationId="{DA0E32D8-B431-5B45-0A56-44C39955183F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1" creationId="{0017D7F0-F1C3-622D-2FB7-70D0D705B8BF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3" creationId="{86CE9D2A-C787-1860-A88A-14E635D17AEE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4" creationId="{9CED789D-C04F-9411-17CE-92EB8F7E19B1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5" creationId="{F760F9EA-A12F-E386-0351-2760A6646CED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6" creationId="{72211E66-8404-5B0B-A069-F851AC0FA803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7" creationId="{F2977EF1-56D4-3392-C842-A575DAA420F3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89" creationId="{1A8203F4-E631-C0BF-59C2-8D483928C3D0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0" creationId="{C80A635E-D91F-9891-9C5A-CF08384BC320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1" creationId="{2D0F2488-103D-C0FA-D321-509609AD90E1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2" creationId="{AD81167C-0BD2-5CAF-EA89-E00E8BFC6E50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3" creationId="{E999AB92-E533-9304-3986-4290FD327F12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4" creationId="{E4AE408C-BFF6-F63C-3895-BF54036E16C2}"/>
          </ac:inkMkLst>
        </pc:inkChg>
        <pc:inkChg chg="add mod">
          <ac:chgData name="Branislav Vrana" userId="7b2a6d85-e3fe-4c9e-b59a-94d1f1024111" providerId="ADAL" clId="{DBEB5C10-7B3E-4549-A9E4-D9296A5615CD}" dt="2022-08-26T13:14:47.830" v="265"/>
          <ac:inkMkLst>
            <pc:docMk/>
            <pc:sldMk cId="203242374" sldId="258"/>
            <ac:inkMk id="195" creationId="{BA5F3F9C-8ABF-5FAE-4750-B58B96CD7767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197" creationId="{8703E3F8-77AF-5F70-4765-07CE49EFB899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198" creationId="{A2493129-CB0B-E1F8-C944-04DF7FC5B230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199" creationId="{EE1C8E2A-B979-91FD-2863-38FCA9281BE9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0" creationId="{615AA119-CA6B-4A79-1DFC-D4FCA873D86D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1" creationId="{61113C7C-F4A9-BCB8-4D09-E05A16C1F476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2" creationId="{11F14EBD-8CCB-E3A0-1925-4D14F752E53C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3" creationId="{084557AB-2FBB-4E7B-279C-E8B0AEAFD394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4" creationId="{CD71A311-08AA-4719-5F9B-E63CA1FD75CE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5" creationId="{0BDC685D-B215-EDAE-9EA7-C5F235D53CE1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06" creationId="{8C02FAA3-C90F-CDF2-92A1-8055E4D5B435}"/>
          </ac:inkMkLst>
        </pc:inkChg>
        <pc:inkChg chg="add">
          <ac:chgData name="Branislav Vrana" userId="7b2a6d85-e3fe-4c9e-b59a-94d1f1024111" providerId="ADAL" clId="{DBEB5C10-7B3E-4549-A9E4-D9296A5615CD}" dt="2022-08-26T13:15:49.863" v="277" actId="9405"/>
          <ac:inkMkLst>
            <pc:docMk/>
            <pc:sldMk cId="203242374" sldId="258"/>
            <ac:inkMk id="208" creationId="{7B2AB92E-1FF9-761E-98E1-F5CE57EC2445}"/>
          </ac:inkMkLst>
        </pc:inkChg>
        <pc:inkChg chg="add">
          <ac:chgData name="Branislav Vrana" userId="7b2a6d85-e3fe-4c9e-b59a-94d1f1024111" providerId="ADAL" clId="{DBEB5C10-7B3E-4549-A9E4-D9296A5615CD}" dt="2022-08-26T13:15:51.127" v="278" actId="9405"/>
          <ac:inkMkLst>
            <pc:docMk/>
            <pc:sldMk cId="203242374" sldId="258"/>
            <ac:inkMk id="209" creationId="{0892DA8F-3639-4786-3633-BA8B1D56C392}"/>
          </ac:inkMkLst>
        </pc:inkChg>
        <pc:inkChg chg="add del mod">
          <ac:chgData name="Branislav Vrana" userId="7b2a6d85-e3fe-4c9e-b59a-94d1f1024111" providerId="ADAL" clId="{DBEB5C10-7B3E-4549-A9E4-D9296A5615CD}" dt="2022-08-26T13:15:58.524" v="289"/>
          <ac:inkMkLst>
            <pc:docMk/>
            <pc:sldMk cId="203242374" sldId="258"/>
            <ac:inkMk id="210" creationId="{28740919-7C3F-46CF-0689-CB22E0DBE675}"/>
          </ac:inkMkLst>
        </pc:inkChg>
        <pc:inkChg chg="add del mod">
          <ac:chgData name="Branislav Vrana" userId="7b2a6d85-e3fe-4c9e-b59a-94d1f1024111" providerId="ADAL" clId="{DBEB5C10-7B3E-4549-A9E4-D9296A5615CD}" dt="2022-08-26T13:15:58.524" v="290"/>
          <ac:inkMkLst>
            <pc:docMk/>
            <pc:sldMk cId="203242374" sldId="258"/>
            <ac:inkMk id="211" creationId="{3B77A462-DBE5-9FD1-DB87-06B9F5273EA9}"/>
          </ac:inkMkLst>
        </pc:inkChg>
        <pc:inkChg chg="add del mod">
          <ac:chgData name="Branislav Vrana" userId="7b2a6d85-e3fe-4c9e-b59a-94d1f1024111" providerId="ADAL" clId="{DBEB5C10-7B3E-4549-A9E4-D9296A5615CD}" dt="2022-08-26T13:15:58.523" v="288"/>
          <ac:inkMkLst>
            <pc:docMk/>
            <pc:sldMk cId="203242374" sldId="258"/>
            <ac:inkMk id="212" creationId="{0A2CF2DB-DDBC-D69A-8C5F-F8C3EFFC2E76}"/>
          </ac:inkMkLst>
        </pc:inkChg>
        <pc:inkChg chg="add del mod">
          <ac:chgData name="Branislav Vrana" userId="7b2a6d85-e3fe-4c9e-b59a-94d1f1024111" providerId="ADAL" clId="{DBEB5C10-7B3E-4549-A9E4-D9296A5615CD}" dt="2022-08-26T13:15:58.522" v="286"/>
          <ac:inkMkLst>
            <pc:docMk/>
            <pc:sldMk cId="203242374" sldId="258"/>
            <ac:inkMk id="213" creationId="{D3F6691F-B6C5-7079-8329-126081B6C114}"/>
          </ac:inkMkLst>
        </pc:inkChg>
        <pc:inkChg chg="add del mod">
          <ac:chgData name="Branislav Vrana" userId="7b2a6d85-e3fe-4c9e-b59a-94d1f1024111" providerId="ADAL" clId="{DBEB5C10-7B3E-4549-A9E4-D9296A5615CD}" dt="2022-08-26T13:15:58.523" v="287"/>
          <ac:inkMkLst>
            <pc:docMk/>
            <pc:sldMk cId="203242374" sldId="258"/>
            <ac:inkMk id="215" creationId="{99D94B57-FC5B-5DBF-CCDE-A47C75C4C04C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17" creationId="{3C872C7E-928B-7573-36C8-8C46E1E6EF8A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18" creationId="{F19650C6-E522-06E3-854D-B53EE4AAFF91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19" creationId="{6833B17F-3D57-3C5A-E886-CBC408E7123F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0" creationId="{2BC23347-1853-A050-5C4B-0E58BBBE0DB8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1" creationId="{269239D1-F68C-5F37-0B19-D703F72B9B96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2" creationId="{F43B899F-ACCE-0147-5B58-F2B353D42450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3" creationId="{68A42515-8765-49C5-F412-51E8B6239D16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4" creationId="{9D86D67A-2AC2-4714-BB68-F03806A57F50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5" creationId="{8E2DF88B-772A-F60F-8E96-1F0A091B2593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6" creationId="{1D154EE2-773B-D78E-CAEC-F943CE810D76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8" creationId="{16FBCA63-5D26-6F13-C782-A20436C7ACB4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29" creationId="{86AF8EC9-4603-9A02-75B8-DD038DFDE864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0" creationId="{1725938F-F3B8-54B4-0CAE-2E0681D8A265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1" creationId="{39D49922-1985-6671-24A2-6B0F0997932B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2" creationId="{4B69F844-C357-5D0F-7B01-2E5E5FF980B6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3" creationId="{7D039764-F5DE-EE93-159D-0B4E1B00DF3E}"/>
          </ac:inkMkLst>
        </pc:inkChg>
        <pc:inkChg chg="add del mod">
          <ac:chgData name="Branislav Vrana" userId="7b2a6d85-e3fe-4c9e-b59a-94d1f1024111" providerId="ADAL" clId="{DBEB5C10-7B3E-4549-A9E4-D9296A5615CD}" dt="2022-08-26T13:16:11.181" v="311"/>
          <ac:inkMkLst>
            <pc:docMk/>
            <pc:sldMk cId="203242374" sldId="258"/>
            <ac:inkMk id="234" creationId="{EE636588-338C-A069-919D-4C81A0C68E95}"/>
          </ac:inkMkLst>
        </pc:inkChg>
        <pc:inkChg chg="add del">
          <ac:chgData name="Branislav Vrana" userId="7b2a6d85-e3fe-4c9e-b59a-94d1f1024111" providerId="ADAL" clId="{DBEB5C10-7B3E-4549-A9E4-D9296A5615CD}" dt="2022-08-26T13:16:11.183" v="312"/>
          <ac:inkMkLst>
            <pc:docMk/>
            <pc:sldMk cId="203242374" sldId="258"/>
            <ac:inkMk id="236" creationId="{760F12C7-F0BA-3BA7-5937-02C5F05AD518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7" creationId="{5408F2C6-E58C-37A8-40EA-5A2AF78E7B7A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8" creationId="{E82EE76F-CA0B-301A-B173-2830C39EA638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39" creationId="{F251F323-A668-32E0-FACC-F9959CDF812E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40" creationId="{16C9BCE4-1226-D3B4-239C-9842D7BBF80A}"/>
          </ac:inkMkLst>
        </pc:inkChg>
        <pc:inkChg chg="add mod">
          <ac:chgData name="Branislav Vrana" userId="7b2a6d85-e3fe-4c9e-b59a-94d1f1024111" providerId="ADAL" clId="{DBEB5C10-7B3E-4549-A9E4-D9296A5615CD}" dt="2022-08-26T13:16:16.154" v="318"/>
          <ac:inkMkLst>
            <pc:docMk/>
            <pc:sldMk cId="203242374" sldId="258"/>
            <ac:inkMk id="241" creationId="{26DA3A33-9A9C-254F-11D0-C7D5C675EC17}"/>
          </ac:inkMkLst>
        </pc:inkChg>
        <pc:inkChg chg="add mod">
          <ac:chgData name="Branislav Vrana" userId="7b2a6d85-e3fe-4c9e-b59a-94d1f1024111" providerId="ADAL" clId="{DBEB5C10-7B3E-4549-A9E4-D9296A5615CD}" dt="2022-08-26T13:16:23.043" v="322"/>
          <ac:inkMkLst>
            <pc:docMk/>
            <pc:sldMk cId="203242374" sldId="258"/>
            <ac:inkMk id="243" creationId="{0456DA07-B2FF-8690-1C6C-B8E0D907048F}"/>
          </ac:inkMkLst>
        </pc:inkChg>
        <pc:inkChg chg="add mod">
          <ac:chgData name="Branislav Vrana" userId="7b2a6d85-e3fe-4c9e-b59a-94d1f1024111" providerId="ADAL" clId="{DBEB5C10-7B3E-4549-A9E4-D9296A5615CD}" dt="2022-08-26T13:16:23.043" v="322"/>
          <ac:inkMkLst>
            <pc:docMk/>
            <pc:sldMk cId="203242374" sldId="258"/>
            <ac:inkMk id="244" creationId="{3D8A30CA-9224-FB61-53D0-F4539748101B}"/>
          </ac:inkMkLst>
        </pc:inkChg>
        <pc:inkChg chg="add mod">
          <ac:chgData name="Branislav Vrana" userId="7b2a6d85-e3fe-4c9e-b59a-94d1f1024111" providerId="ADAL" clId="{DBEB5C10-7B3E-4549-A9E4-D9296A5615CD}" dt="2022-08-26T13:16:23.043" v="322"/>
          <ac:inkMkLst>
            <pc:docMk/>
            <pc:sldMk cId="203242374" sldId="258"/>
            <ac:inkMk id="245" creationId="{D6CC6B09-CC98-E358-2D45-8BCF22E32E94}"/>
          </ac:inkMkLst>
        </pc:inkChg>
        <pc:inkChg chg="add mod">
          <ac:chgData name="Branislav Vrana" userId="7b2a6d85-e3fe-4c9e-b59a-94d1f1024111" providerId="ADAL" clId="{DBEB5C10-7B3E-4549-A9E4-D9296A5615CD}" dt="2022-08-26T13:16:41.981" v="342"/>
          <ac:inkMkLst>
            <pc:docMk/>
            <pc:sldMk cId="203242374" sldId="258"/>
            <ac:inkMk id="247" creationId="{1EEA2A48-38BE-D348-4E74-D6D61A10EA73}"/>
          </ac:inkMkLst>
        </pc:inkChg>
        <pc:inkChg chg="add mod">
          <ac:chgData name="Branislav Vrana" userId="7b2a6d85-e3fe-4c9e-b59a-94d1f1024111" providerId="ADAL" clId="{DBEB5C10-7B3E-4549-A9E4-D9296A5615CD}" dt="2022-08-26T13:16:41.981" v="342"/>
          <ac:inkMkLst>
            <pc:docMk/>
            <pc:sldMk cId="203242374" sldId="258"/>
            <ac:inkMk id="248" creationId="{FCBC6541-7E1D-03B3-76AB-E91D25EFA5AB}"/>
          </ac:inkMkLst>
        </pc:inkChg>
        <pc:inkChg chg="add mod">
          <ac:chgData name="Branislav Vrana" userId="7b2a6d85-e3fe-4c9e-b59a-94d1f1024111" providerId="ADAL" clId="{DBEB5C10-7B3E-4549-A9E4-D9296A5615CD}" dt="2022-08-26T13:16:41.981" v="342"/>
          <ac:inkMkLst>
            <pc:docMk/>
            <pc:sldMk cId="203242374" sldId="258"/>
            <ac:inkMk id="249" creationId="{18B424E3-346E-7543-EC78-330677E8E2EA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0" creationId="{D5C763B5-54FD-3837-A982-074ECFD66C75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1" creationId="{1F7DDCF0-02EB-96F6-51A7-D56C6143FB6E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3" creationId="{A30B1B62-8968-EBF2-E325-8212106CFFCF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4" creationId="{62B7F9F9-7436-D6C1-5900-6CDEC7FF9EDB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5" creationId="{709B2F8D-8E48-A434-D4C1-5E3AA296D3D1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6" creationId="{D9033CD3-0F0A-9B4B-AF3D-89BCFFFB07CC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7" creationId="{D5EC3F1D-DF4D-A15A-A170-841D1ADAEA1C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8" creationId="{AF0B9501-AC77-6084-05D1-286A6AA08069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59" creationId="{112F4556-502B-A5F5-866B-2ADEAA723A4F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60" creationId="{A263ECEC-A79C-167B-53AC-D5C82D8F188C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61" creationId="{EB064BC5-838C-2283-3425-919B9FFF4596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62" creationId="{265E0F0D-EB9B-436D-1C44-42E7B2A6A949}"/>
          </ac:inkMkLst>
        </pc:inkChg>
        <pc:inkChg chg="add mod">
          <ac:chgData name="Branislav Vrana" userId="7b2a6d85-e3fe-4c9e-b59a-94d1f1024111" providerId="ADAL" clId="{DBEB5C10-7B3E-4549-A9E4-D9296A5615CD}" dt="2022-08-26T13:16:43.622" v="345"/>
          <ac:inkMkLst>
            <pc:docMk/>
            <pc:sldMk cId="203242374" sldId="258"/>
            <ac:inkMk id="263" creationId="{72C101F0-0633-9987-BC56-5833CCF1FAE2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64" creationId="{2D0FF98E-DB46-C34D-1D15-97A198887645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65" creationId="{C8415745-9A31-1B94-6128-41B93224DEF2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67" creationId="{338C1AE5-F3E2-FB54-9921-E6B1E18ED71A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68" creationId="{AE6A6380-0933-ACC5-B955-38A0465F2F79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0" creationId="{9B380930-D814-20D5-DDD5-1D1E10C96E87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1" creationId="{29CE40DC-B430-7B2B-857E-FA756D38467F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2" creationId="{ACE93D9C-DC5E-2D45-3BE3-008F01CDED79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3" creationId="{79E56F6A-F2C3-615F-9B1E-46ABD3C4926C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4" creationId="{F9EC724D-2C2C-0DC4-0114-E76D07413413}"/>
          </ac:inkMkLst>
        </pc:inkChg>
        <pc:inkChg chg="add mod">
          <ac:chgData name="Branislav Vrana" userId="7b2a6d85-e3fe-4c9e-b59a-94d1f1024111" providerId="ADAL" clId="{DBEB5C10-7B3E-4549-A9E4-D9296A5615CD}" dt="2022-08-26T13:16:49.727" v="353"/>
          <ac:inkMkLst>
            <pc:docMk/>
            <pc:sldMk cId="203242374" sldId="258"/>
            <ac:inkMk id="276" creationId="{7F1AEFC2-01EB-B25C-1243-BFEDA3F23AFB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8" creationId="{61F43A74-B300-F1FE-EE94-E95C24E6FE3C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79" creationId="{BA3114C0-ECF6-D427-437C-0DD4244FD07B}"/>
          </ac:inkMkLst>
        </pc:inkChg>
        <pc:inkChg chg="add mod">
          <ac:chgData name="Branislav Vrana" userId="7b2a6d85-e3fe-4c9e-b59a-94d1f1024111" providerId="ADAL" clId="{DBEB5C10-7B3E-4549-A9E4-D9296A5615CD}" dt="2022-08-26T13:16:53.156" v="357"/>
          <ac:inkMkLst>
            <pc:docMk/>
            <pc:sldMk cId="203242374" sldId="258"/>
            <ac:inkMk id="280" creationId="{4D8B5EE3-A6FA-B497-21AC-A1AFFD8D00B8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2" creationId="{E8737365-0A78-0611-6BCB-631FD62FAF99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3" creationId="{F0C3609A-E79E-5652-5E2E-45DEAE0D2ED5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4" creationId="{6C325892-30B6-098B-8F9E-DADEDEF60845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5" creationId="{BCA683EF-A394-5C53-5444-686CAB07F5C1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6" creationId="{89B792AD-2E6E-3997-BC9C-4A089D413CDC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7" creationId="{09D59B48-5C8B-E822-A34F-4F12675A246A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8" creationId="{698E36FF-DB6B-32B1-BB87-A3700E922228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89" creationId="{EF28B7CD-14A9-C829-CDF7-D200FC8DB9AD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90" creationId="{D797F9FE-1617-C1C2-6A9A-5E5DBEAE81E9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91" creationId="{894B70A9-026F-CA30-5003-82BE1466B0F8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92" creationId="{BE24059D-6E20-D39E-F8FE-CEBE3DBC4ADF}"/>
          </ac:inkMkLst>
        </pc:inkChg>
        <pc:inkChg chg="add mod">
          <ac:chgData name="Branislav Vrana" userId="7b2a6d85-e3fe-4c9e-b59a-94d1f1024111" providerId="ADAL" clId="{DBEB5C10-7B3E-4549-A9E4-D9296A5615CD}" dt="2022-08-26T13:17:06.271" v="370"/>
          <ac:inkMkLst>
            <pc:docMk/>
            <pc:sldMk cId="203242374" sldId="258"/>
            <ac:inkMk id="293" creationId="{AA8743ED-A620-7CA3-4B3A-27529DF7768A}"/>
          </ac:inkMkLst>
        </pc:inkChg>
        <pc:inkChg chg="add del mod">
          <ac:chgData name="Branislav Vrana" userId="7b2a6d85-e3fe-4c9e-b59a-94d1f1024111" providerId="ADAL" clId="{DBEB5C10-7B3E-4549-A9E4-D9296A5615CD}" dt="2022-08-26T13:17:12.938" v="378"/>
          <ac:inkMkLst>
            <pc:docMk/>
            <pc:sldMk cId="203242374" sldId="258"/>
            <ac:inkMk id="296" creationId="{674265CB-B46A-111F-FAA6-998CB6A17669}"/>
          </ac:inkMkLst>
        </pc:inkChg>
        <pc:inkChg chg="add del mod">
          <ac:chgData name="Branislav Vrana" userId="7b2a6d85-e3fe-4c9e-b59a-94d1f1024111" providerId="ADAL" clId="{DBEB5C10-7B3E-4549-A9E4-D9296A5615CD}" dt="2022-08-26T13:17:13.396" v="380"/>
          <ac:inkMkLst>
            <pc:docMk/>
            <pc:sldMk cId="203242374" sldId="258"/>
            <ac:inkMk id="297" creationId="{3E993553-2E6F-0622-F877-A2C7F2C95DD7}"/>
          </ac:inkMkLst>
        </pc:inkChg>
        <pc:inkChg chg="add del mod">
          <ac:chgData name="Branislav Vrana" userId="7b2a6d85-e3fe-4c9e-b59a-94d1f1024111" providerId="ADAL" clId="{DBEB5C10-7B3E-4549-A9E4-D9296A5615CD}" dt="2022-08-26T13:17:12.938" v="377"/>
          <ac:inkMkLst>
            <pc:docMk/>
            <pc:sldMk cId="203242374" sldId="258"/>
            <ac:inkMk id="298" creationId="{14D9BF60-D2D1-2DE6-CC70-EACE0CC30A05}"/>
          </ac:inkMkLst>
        </pc:inkChg>
        <pc:inkChg chg="add del">
          <ac:chgData name="Branislav Vrana" userId="7b2a6d85-e3fe-4c9e-b59a-94d1f1024111" providerId="ADAL" clId="{DBEB5C10-7B3E-4549-A9E4-D9296A5615CD}" dt="2022-08-26T13:17:12.937" v="376"/>
          <ac:inkMkLst>
            <pc:docMk/>
            <pc:sldMk cId="203242374" sldId="258"/>
            <ac:inkMk id="300" creationId="{242AA1C3-9C95-F832-DB44-AE682F094D63}"/>
          </ac:inkMkLst>
        </pc:inkChg>
        <pc:inkChg chg="add del">
          <ac:chgData name="Branislav Vrana" userId="7b2a6d85-e3fe-4c9e-b59a-94d1f1024111" providerId="ADAL" clId="{DBEB5C10-7B3E-4549-A9E4-D9296A5615CD}" dt="2022-08-26T13:17:13.397" v="381"/>
          <ac:inkMkLst>
            <pc:docMk/>
            <pc:sldMk cId="203242374" sldId="258"/>
            <ac:inkMk id="301" creationId="{21F48534-5DA3-E36B-788B-9CC1939523B5}"/>
          </ac:inkMkLst>
        </pc:inkChg>
        <pc:inkChg chg="add del mod">
          <ac:chgData name="Branislav Vrana" userId="7b2a6d85-e3fe-4c9e-b59a-94d1f1024111" providerId="ADAL" clId="{DBEB5C10-7B3E-4549-A9E4-D9296A5615CD}" dt="2022-08-26T13:17:17.100" v="385"/>
          <ac:inkMkLst>
            <pc:docMk/>
            <pc:sldMk cId="203242374" sldId="258"/>
            <ac:inkMk id="302" creationId="{ABFF0FED-C1EB-FB27-039D-869C5AADC57E}"/>
          </ac:inkMkLst>
        </pc:inkChg>
        <pc:inkChg chg="add del mod">
          <ac:chgData name="Branislav Vrana" userId="7b2a6d85-e3fe-4c9e-b59a-94d1f1024111" providerId="ADAL" clId="{DBEB5C10-7B3E-4549-A9E4-D9296A5615CD}" dt="2022-08-26T13:17:17.101" v="386"/>
          <ac:inkMkLst>
            <pc:docMk/>
            <pc:sldMk cId="203242374" sldId="258"/>
            <ac:inkMk id="303" creationId="{853B8ACB-AAAD-39DE-1610-E53B30899ED2}"/>
          </ac:inkMkLst>
        </pc:inkChg>
        <pc:inkChg chg="add mod">
          <ac:chgData name="Branislav Vrana" userId="7b2a6d85-e3fe-4c9e-b59a-94d1f1024111" providerId="ADAL" clId="{DBEB5C10-7B3E-4549-A9E4-D9296A5615CD}" dt="2022-08-26T13:17:21.771" v="393"/>
          <ac:inkMkLst>
            <pc:docMk/>
            <pc:sldMk cId="203242374" sldId="258"/>
            <ac:inkMk id="305" creationId="{059821D9-0BB6-84B0-C58B-6EEBFFB0BDC8}"/>
          </ac:inkMkLst>
        </pc:inkChg>
        <pc:inkChg chg="add mod">
          <ac:chgData name="Branislav Vrana" userId="7b2a6d85-e3fe-4c9e-b59a-94d1f1024111" providerId="ADAL" clId="{DBEB5C10-7B3E-4549-A9E4-D9296A5615CD}" dt="2022-08-26T13:17:21.771" v="393"/>
          <ac:inkMkLst>
            <pc:docMk/>
            <pc:sldMk cId="203242374" sldId="258"/>
            <ac:inkMk id="306" creationId="{8F48CB41-9F1F-1B18-2CE3-9CB3477DD634}"/>
          </ac:inkMkLst>
        </pc:inkChg>
        <pc:inkChg chg="add mod">
          <ac:chgData name="Branislav Vrana" userId="7b2a6d85-e3fe-4c9e-b59a-94d1f1024111" providerId="ADAL" clId="{DBEB5C10-7B3E-4549-A9E4-D9296A5615CD}" dt="2022-08-26T13:17:21.771" v="393"/>
          <ac:inkMkLst>
            <pc:docMk/>
            <pc:sldMk cId="203242374" sldId="258"/>
            <ac:inkMk id="307" creationId="{4052EAC3-1EFC-768B-8A33-13506923584D}"/>
          </ac:inkMkLst>
        </pc:inkChg>
        <pc:inkChg chg="add mod">
          <ac:chgData name="Branislav Vrana" userId="7b2a6d85-e3fe-4c9e-b59a-94d1f1024111" providerId="ADAL" clId="{DBEB5C10-7B3E-4549-A9E4-D9296A5615CD}" dt="2022-08-26T13:17:21.771" v="393"/>
          <ac:inkMkLst>
            <pc:docMk/>
            <pc:sldMk cId="203242374" sldId="258"/>
            <ac:inkMk id="308" creationId="{0D30AD9E-40DA-5C0E-FDFE-2FF9CB7DAF16}"/>
          </ac:inkMkLst>
        </pc:inkChg>
        <pc:inkChg chg="add mod">
          <ac:chgData name="Branislav Vrana" userId="7b2a6d85-e3fe-4c9e-b59a-94d1f1024111" providerId="ADAL" clId="{DBEB5C10-7B3E-4549-A9E4-D9296A5615CD}" dt="2022-08-26T13:17:21.771" v="393"/>
          <ac:inkMkLst>
            <pc:docMk/>
            <pc:sldMk cId="203242374" sldId="258"/>
            <ac:inkMk id="309" creationId="{73CB00A6-7EE7-ECD9-6F4A-B712AF2FC461}"/>
          </ac:inkMkLst>
        </pc:inkChg>
        <pc:inkChg chg="add mod">
          <ac:chgData name="Branislav Vrana" userId="7b2a6d85-e3fe-4c9e-b59a-94d1f1024111" providerId="ADAL" clId="{DBEB5C10-7B3E-4549-A9E4-D9296A5615CD}" dt="2022-08-26T13:17:27.286" v="403"/>
          <ac:inkMkLst>
            <pc:docMk/>
            <pc:sldMk cId="203242374" sldId="258"/>
            <ac:inkMk id="310" creationId="{43B7672C-0A0D-6B7D-6D72-541E10837265}"/>
          </ac:inkMkLst>
        </pc:inkChg>
        <pc:inkChg chg="add mod">
          <ac:chgData name="Branislav Vrana" userId="7b2a6d85-e3fe-4c9e-b59a-94d1f1024111" providerId="ADAL" clId="{DBEB5C10-7B3E-4549-A9E4-D9296A5615CD}" dt="2022-08-26T13:17:27.286" v="403"/>
          <ac:inkMkLst>
            <pc:docMk/>
            <pc:sldMk cId="203242374" sldId="258"/>
            <ac:inkMk id="313" creationId="{83CC0D42-B675-626F-AB30-47A873F69C66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4" creationId="{55550380-6287-6856-1E0B-99F53732E9C3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5" creationId="{7AD9EEAC-AF2E-D3E2-117B-DD140B283BDD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6" creationId="{7B660893-FD8C-A187-B6E9-4253963D52B3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7" creationId="{CD3BF119-8404-3EAA-D0A3-8EBF796512FD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8" creationId="{5F845710-8123-9778-8ACC-E059AC7CC061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19" creationId="{C696070A-5E17-3C5E-0617-10EE0119F722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20" creationId="{663A1FD0-A3A3-616F-C884-B2F63EB160A3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21" creationId="{CCE86371-7BF5-5091-0A5A-545CE48F49FC}"/>
          </ac:inkMkLst>
        </pc:inkChg>
        <pc:inkChg chg="add mod">
          <ac:chgData name="Branislav Vrana" userId="7b2a6d85-e3fe-4c9e-b59a-94d1f1024111" providerId="ADAL" clId="{DBEB5C10-7B3E-4549-A9E4-D9296A5615CD}" dt="2022-08-26T13:17:28.203" v="405"/>
          <ac:inkMkLst>
            <pc:docMk/>
            <pc:sldMk cId="203242374" sldId="258"/>
            <ac:inkMk id="324" creationId="{6EA7A1BD-8B77-B3B0-B5F4-AB7B7C7E67BD}"/>
          </ac:inkMkLst>
        </pc:inkChg>
        <pc:inkChg chg="add mod">
          <ac:chgData name="Branislav Vrana" userId="7b2a6d85-e3fe-4c9e-b59a-94d1f1024111" providerId="ADAL" clId="{DBEB5C10-7B3E-4549-A9E4-D9296A5615CD}" dt="2022-08-26T13:17:29.580" v="408"/>
          <ac:inkMkLst>
            <pc:docMk/>
            <pc:sldMk cId="203242374" sldId="258"/>
            <ac:inkMk id="326" creationId="{D6BED0BD-367C-9FFA-28A7-D833764D7220}"/>
          </ac:inkMkLst>
        </pc:inkChg>
        <pc:inkChg chg="add mod">
          <ac:chgData name="Branislav Vrana" userId="7b2a6d85-e3fe-4c9e-b59a-94d1f1024111" providerId="ADAL" clId="{DBEB5C10-7B3E-4549-A9E4-D9296A5615CD}" dt="2022-08-26T13:17:29.580" v="408"/>
          <ac:inkMkLst>
            <pc:docMk/>
            <pc:sldMk cId="203242374" sldId="258"/>
            <ac:inkMk id="327" creationId="{15CB145E-79A3-E8D7-F9D8-336284991A1E}"/>
          </ac:inkMkLst>
        </pc:inkChg>
        <pc:inkChg chg="add mod">
          <ac:chgData name="Branislav Vrana" userId="7b2a6d85-e3fe-4c9e-b59a-94d1f1024111" providerId="ADAL" clId="{DBEB5C10-7B3E-4549-A9E4-D9296A5615CD}" dt="2022-08-26T13:17:31.855" v="411"/>
          <ac:inkMkLst>
            <pc:docMk/>
            <pc:sldMk cId="203242374" sldId="258"/>
            <ac:inkMk id="329" creationId="{52535134-6BCC-A19C-70AC-AEF6356788EA}"/>
          </ac:inkMkLst>
        </pc:inkChg>
        <pc:inkChg chg="add mod">
          <ac:chgData name="Branislav Vrana" userId="7b2a6d85-e3fe-4c9e-b59a-94d1f1024111" providerId="ADAL" clId="{DBEB5C10-7B3E-4549-A9E4-D9296A5615CD}" dt="2022-08-26T13:17:31.855" v="411"/>
          <ac:inkMkLst>
            <pc:docMk/>
            <pc:sldMk cId="203242374" sldId="258"/>
            <ac:inkMk id="330" creationId="{BDC088F8-5C87-5DAA-27C8-1B86A24980EA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2" creationId="{B99CC0B7-AE68-193C-C584-A0C89170FEBE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3" creationId="{6469FA34-18F5-7D66-BCA7-6134DDC254BE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4" creationId="{95A585CB-E337-D669-2D81-3F18F053EA05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5" creationId="{4DE80EEC-9E06-B09F-AE4E-275DF7FA65EB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6" creationId="{7FCF671D-FDCA-66C9-0AD3-2EE3CEF22C22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7" creationId="{19A08A50-A725-7B60-2984-76B61C622B96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38" creationId="{611A70AF-9FA5-CB4D-82C1-28084924F631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0" creationId="{463358DE-A28C-B0C1-8F33-37199791169C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1" creationId="{294556F7-706B-F57D-03F1-8D887F1DFD61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2" creationId="{2C9335C8-C203-055D-1720-6B04484F9A35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3" creationId="{E6C627D1-C281-FE61-808B-BDA0295F939F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4" creationId="{DC6571E6-00CD-9ABC-CEF2-A75124A0D001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5" creationId="{39037AEF-FCFB-D409-A839-F98C3D8620AB}"/>
          </ac:inkMkLst>
        </pc:inkChg>
        <pc:inkChg chg="add mod">
          <ac:chgData name="Branislav Vrana" userId="7b2a6d85-e3fe-4c9e-b59a-94d1f1024111" providerId="ADAL" clId="{DBEB5C10-7B3E-4549-A9E4-D9296A5615CD}" dt="2022-08-26T13:17:43.185" v="428"/>
          <ac:inkMkLst>
            <pc:docMk/>
            <pc:sldMk cId="203242374" sldId="258"/>
            <ac:inkMk id="347" creationId="{FB38DC27-591D-5ADF-94C3-5121DBF44ED4}"/>
          </ac:inkMkLst>
        </pc:inkChg>
        <pc:inkChg chg="add">
          <ac:chgData name="Branislav Vrana" userId="7b2a6d85-e3fe-4c9e-b59a-94d1f1024111" providerId="ADAL" clId="{DBEB5C10-7B3E-4549-A9E4-D9296A5615CD}" dt="2022-08-26T13:17:52.865" v="429" actId="9405"/>
          <ac:inkMkLst>
            <pc:docMk/>
            <pc:sldMk cId="203242374" sldId="258"/>
            <ac:inkMk id="349" creationId="{6837D24A-A5E4-04B5-C50D-02E04F69BAD2}"/>
          </ac:inkMkLst>
        </pc:inkChg>
      </pc:sldChg>
      <pc:sldChg chg="del">
        <pc:chgData name="Branislav Vrana" userId="7b2a6d85-e3fe-4c9e-b59a-94d1f1024111" providerId="ADAL" clId="{DBEB5C10-7B3E-4549-A9E4-D9296A5615CD}" dt="2022-08-26T13:05:04.082" v="0" actId="47"/>
        <pc:sldMkLst>
          <pc:docMk/>
          <pc:sldMk cId="898093688" sldId="259"/>
        </pc:sldMkLst>
      </pc:sldChg>
      <pc:sldChg chg="del">
        <pc:chgData name="Branislav Vrana" userId="7b2a6d85-e3fe-4c9e-b59a-94d1f1024111" providerId="ADAL" clId="{DBEB5C10-7B3E-4549-A9E4-D9296A5615CD}" dt="2022-08-26T13:05:05.792" v="1" actId="47"/>
        <pc:sldMkLst>
          <pc:docMk/>
          <pc:sldMk cId="2420299128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29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21 13091,'-5'-21'514,"7"27"-26,10 38 211,1 37 406,-3 1 0,-3-1-1,-8 148 1,-13-68-324,9-134-691,0-1-1,-2 0 0,-19 50 1,16-58-510,6-14-450,3-14-301,4-12-425,9-29-1,-11 43 1355,9-30-833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4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 15187,'0'0'1297,"-14"3"-857,-8-3-160,-12 1 520,-4 1-256,-10 2-208,-3-4-16,2 5-320,1 1-224,9 4-432,5 3-232,19 1 664,10 3-160,19-9-161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3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0 510 9458,'1'-5'455,"1"-1"0,-1 0 0,1 1 1,0 0-1,1-1 0,-1 1 0,1 0 0,0 0 0,0 0 0,1 1 0,4-6 0,6-10 559,134-239 2515,-71 119-3008,-62 118-319,-14 22-198,-1 0 1,0 0-1,0 0 0,0 0 1,0-1-1,0 1 1,1 0-1,-1 0 1,0 0-1,0 0 0,0 0 1,0 0-1,1 0 1,-1 0-1,0 0 1,0 0-1,0 0 0,1 0 1,-1 0-1,0 0 1,0 0-1,0 0 1,1 0-1,-1 0 1,0 0-1,0 0 0,0 0 1,0 0-1,1 0 1,-1 0-1,0 0 1,0 0-1,0 0 0,0 1 1,1-1-1,-1 0 1,4 14 106,-3 67 117,-13 110 0,7-134-204,-27 372 28,31-404-223,-2 6-364,3-26-292,-1-11-609,1-17 865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4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2 774 9762,'-1'-2'130,"1"0"0,0 0 0,0 0 0,-1 0 0,1 0-1,1 0 1,-1 0 0,0 0 0,0 0 0,1 0 0,0 0 0,0-2 0,1-4 148,-1 6-198,87-330 4724,-86 326-4700,13-29 410,-15 34-478,0-1 0,1 1 0,0 0 1,-1 0-1,1 0 0,0 0 0,0 0 1,-1 0-1,1 1 0,0-1 0,0 0 1,0 0-1,0 0 0,0 1 1,0-1-1,0 1 0,0-1 0,0 1 1,1-1-1,-1 1 0,0-1 0,0 1 1,0 0-1,3 0 0,-3 0 0,1 1-1,-1 0 1,1-1-1,-1 1 1,0 0-1,1 0 0,-1 0 1,0 0-1,0 0 1,0 0-1,0 0 1,0 0-1,0 1 1,0-1-1,0 0 1,0 1-1,-1-1 0,1 1 1,0-1-1,0 3 1,10 37 257,-9-33-232,4 26 44,-1 0 0,-2 1 1,-2 52-1,-2-62-80,2-22-20,-1-2-4,1 0 1,-1-1-1,0 1 1,0 0 0,0 0-1,0 0 1,0-1-1,0 1 1,0 0 0,0 0-1,0 0 1,0-1-1,-1 1 1,1 0-1,0 0 1,0-1 0,-1 1-1,1 0 1,-1-1-1,1 1 1,-1 1 0,0-29 36,4-8-13,9-42 1,-9 65-20,0 0 1,1 0 0,0 0-1,0 1 1,2-1 0,-1 1 0,8-10-1,-12 19-4,0 0 1,1 0-1,-1 1 0,0-1 0,0 1 0,1-1 0,-1 1 1,1-1-1,-1 1 0,1 0 0,0 0 0,-1 0 0,1 0 1,0 0-1,0 0 0,0 0 0,0 1 0,0-1 1,0 0-1,0 1 0,0 0 0,0 0 0,0-1 0,0 1 1,0 0-1,0 0 0,0 1 0,0-1 0,0 0 0,0 1 1,0-1-1,0 1 0,0 0 0,-1 0 0,1-1 0,0 1 1,0 0-1,2 3 0,2 0 11,0 1-1,-1 0 1,0 0-1,0 1 1,0 0 0,-1-1-1,0 2 1,0-1-1,5 9 1,-1 5 27,0-1 1,-1 1-1,0 1 0,-2-1 1,-1 1-1,0 0 0,1 34 1,12-95 4,-13 27-38,1 0-1,0 0 1,1 1-1,0 0 1,1 0-1,0 1 1,1 0-1,15-17 1,-22 27-7,0 0 1,1 0 0,-1 0-1,0 0 1,0 0 0,1 0-1,-1 1 1,1-1-1,-1 1 1,1-1 0,-1 1-1,1-1 1,-1 1 0,1 0-1,-1-1 1,1 1 0,-1 0-1,1 0 1,-1 0-1,1 0 1,-1 1 0,1-1-1,0 0 1,-1 1 0,0-1-1,1 1 1,-1-1-1,1 1 1,-1 0 0,1-1-1,-1 1 1,0 0 0,0 0-1,1 0 1,1 2 0,3 4 3,1 0 1,-1 1-1,-1 0 1,9 14-1,-7-12-3,0 2 1,0 0 5,1 0 0,11 13 0,-16-23-6,-1 1 1,0-1-1,1 0 0,-1 1 1,1-1-1,0 0 1,0 0-1,0-1 1,0 1-1,0-1 1,0 1-1,0-1 0,0 0 1,6 1-1,-7-2 0,-1 0-1,0 0 0,1 0 0,-1 0 0,0 0 1,0-1-1,1 1 0,-1 0 0,0-1 0,0 1 1,0-1-1,1 1 0,-1-1 0,0 1 0,0-1 1,0 0-1,0 0 0,0 1 0,0-1 0,1-2 0,0 1 1,0-1-1,0 0 0,0 0 1,0 0-1,-1 0 0,1 0 0,1-6 1,-1 2-6,0-1 1,-1 0 0,0 1-1,0-1 1,0 0 0,-2-11-1,-2 7-4,-2 10-10,4 3 18,1 0-1,-1-1 1,0 1 0,1 0 0,-1 0 0,0 0 0,1 0 0,0 0-1,-1 0 1,1 0 0,-1 0 0,1 0 0,0 0 0,0 0-1,0 0 1,-1 0 0,1 3 0,0 5 2,1 1 0,-1-1 0,2 1-1,-1-1 1,1 0 0,0 0 0,1 1 0,5 10-1,-6-14 4,1-1-1,-1 1 0,1-1 0,0 0 1,0 0-1,1 0 0,0 0 0,-1-1 1,2 1-1,-1-1 0,0 0 0,1-1 1,0 1-1,6 3 0,-9-6-2,0 0 0,1 0 0,-1-1 0,0 1 0,0-1 0,1 1 0,-1-1 1,0 0-1,1 0 0,-1 0 0,0 0 0,1 0 0,-1-1 0,0 1 0,1-1 0,-1 0 0,0 1 0,0-1 0,0 0 0,0 0 0,0 0 0,0-1 0,0 1 0,0 0 0,0-1 1,0 1-1,-1-1 0,1 0 0,0 0 0,-1 1 0,0-1 0,1 0 0,-1 0 0,1-3 0,4-5-2,-2 0 1,1 1-1,-1-1 0,-1-1 1,0 1-1,2-12 0,-4 13 1,0 0 0,0 0-1,-1 0 1,-1 0 0,1 0-1,-1 0 1,-1 1 0,-3-15-1,4 20 0,0 0 0,0 0-1,0-1 1,0 1 0,-1 0-1,0 0 1,1 0-1,-1 1 1,0-1 0,0 0-1,0 1 1,-1-1-1,1 1 1,0 0 0,-1 0-1,0 0 1,1 0-1,-1 0 1,0 0 0,0 1-1,0-1 1,0 1 0,-1 0-1,1 0 1,-5-1-1,7 2 3,0 0 0,0 0-1,0-1 1,0 1-1,0 0 1,0 0 0,0 0-1,0 0 1,0 1-1,1-1 1,-1 0-1,0 0 1,0 1 0,0-1-1,0 0 1,0 1-1,1-1 1,-1 1 0,0-1-1,0 1 1,1-1-1,-1 1 1,0-1 0,1 1-1,-1 0 1,0-1-1,1 1 1,-1 0-1,1 0 1,-1 0 0,1-1-1,-1 1 1,1 0-1,0 0 1,0 0 0,-1 0-1,1 0 1,0 0-1,0-1 1,0 1 0,0 0-1,0 0 1,0 0-1,0 0 1,0 0-1,1 2 1,-1-1 3,1 1 1,-1-1-1,1 1 1,0-1-1,0 1 1,0-1-1,0 0 0,0 0 1,0 1-1,1-1 1,-1 0-1,1 0 0,-1 0 1,1 0-1,0 0 1,2 1-1,0-1 1,-1-1 0,1 0 0,0 1 0,-1-2 0,1 1 0,0 0 0,0-1 0,0 1 0,0-1 0,-1 0 0,1 0 1,0-1-1,0 1 0,0-1 0,0 0 0,-1 0 0,1 0 0,0-1 0,-1 1 0,1-1 0,3-2 0,6-3 1,-1 0 1,0-1-1,0-1 0,12-12 1,-4 2-6,-2-1 1,-1-1-1,0 0 1,-2-1-1,0-1 0,-2-1 1,0 1-1,-2-2 1,-1 0-1,0 0 1,-2-1-1,6-33 0,-8-2-18,-6 56 15,0 0 1,0 0 0,-1 0 0,1 0-1,-1 0 1,0 0 0,-1 0-1,1 0 1,-4-6 0,5 10 3,-1 1-1,1-1 1,0 0 0,0 1-1,-1-1 1,1 1 0,0-1 0,-1 1-1,1-1 1,0 1 0,-1-1 0,1 1-1,-1 0 1,1-1 0,-1 1 0,1-1-1,-1 1 1,1 0 0,-1 0-1,1-1 1,-1 1 0,1 0 0,-1 0-1,0-1 1,1 1 0,-1 0 0,1 0-1,-1 0 1,0 0 0,1 0 0,-1 0-1,1 0 1,-1 0 0,0 0-1,1 0 1,-1 1 0,1-1 0,-1 0-1,1 0 1,-1 0 0,0 1 0,1-1-1,-1 0 1,1 1 0,-1-1 0,1 0-1,-1 1 1,0 0 0,-1 2 12,0-1 0,-1 1 0,1 0 0,0 0 0,0 0 0,-2 6-1,-2 7 42,0 0 0,1 1-1,1 0 1,0 0-1,1 0 1,1 0-1,1 0 1,1 19-1,1-5 56,2 0-1,1-1 0,13 52 1,-13-67-63,1 0 0,1-1 1,0 1-1,1-1 0,0-1 1,2 1-1,10 14 1,-15-24-109,0 0 1,0 0 0,0 0-1,0 0 1,1 0 0,-1-1 0,1 0-1,0 0 1,10 4 0,-11-5-100,0-1 1,-1 0 0,1-1 0,0 1-1,-1-1 1,1 0 0,0 0 0,0 0-1,0 0 1,-1 0 0,1-1 0,0 0-1,0 0 1,-1 0 0,1 0 0,4-3-1,-4 2 8,0 0-1,0-1 1,0 1-1,0-1 1,0 0 0,-1 0-1,1-1 1,5-6-1,3-11-716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5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0 14043,'-29'9'992,"0"3"-824,1 0-80,-5-3 440,-3 1-288,1-5-144,1-1 0,7-4 0,4-2-15,9 2-226,3-1-199,8 5-816,3 6-648,9 7 1456,2 7-312,7 1-233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5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1 12859,'-9'0'1248,"-9"4"-824,-3 3-160,-3 1 672,1-1-384,-1 2-223,5-2-105,3 1-504,3 1-289,5 1 489,1-1-112,4 0-56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6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12203,'3'-2'136,"1"-1"1,-1 1 0,1 0-1,0 0 1,0 0 0,-1 0-1,1 1 1,0-1 0,1 1-1,-1 0 1,0 1 0,0-1-1,0 1 1,1-1 0,-1 1-1,0 0 1,0 1 0,6 0-1,-7 0-47,0 0 1,0 1-1,0-1 0,0 1 0,-1 0 1,1-1-1,0 1 0,-1 0 0,1 1 1,-1-1-1,0 0 0,1 1 0,-1-1 1,0 1-1,-1 0 0,1-1 0,0 1 1,-1 0-1,0 0 0,1 0 0,-1 0 1,0 0-1,-1 1 0,2 3 0,0 8 83,0 1 0,-1-1-1,-1 1 1,0-1 0,-1 1-1,-1-1 1,0 0 0,-1 0 0,-5 16-1,-9 20 182,-30 62 0,12-32 100,33-76-392,0 1 1,0-1-1,0 0 1,1 1 0,0-1-1,0 1 1,1 0 0,-1-1-1,1 1 1,0 0 0,1-1-1,-1 1 1,3 8-1,0-7-1,0 0 0,0 1 0,1-2 0,0 1 0,0 0 0,0-1 0,1 0-1,0 0 1,7 7 0,-2-3-148,37 35-623,-42-41 329,0 0 0,0 0 1,1 0-1,-1-1 0,1 0 1,0 0-1,10 3 0,-14-6 247,-1 1 0,1-1 0,0 0-1,0 1 1,-1-1 0,1 0 0,0 0-1,0 0 1,-1-1 0,1 1-1,0 0 1,-1-1 0,1 1 0,0-1-1,-1 1 1,1-1 0,0 0-1,-1 0 1,1 1 0,-1-1 0,1 0-1,-1-1 1,0 1 0,1 0 0,-1 0-1,0-1 1,0 1 0,0 0-1,2-3 1,8-17-1102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7866,'6'-5'281,"7"-6"338,1 1-1,0 0 0,1 0 0,0 2 1,1 0-1,-1 1 0,25-8 0,-38 14-523,-1 1-1,1-1 1,0 1-1,0 0 1,0 0-1,0 0 0,0 0 1,0 0-1,0 0 1,0 0-1,0 0 1,0 1-1,0-1 0,-1 1 1,1-1-1,0 1 1,0 0-1,-1 0 1,1 0-1,0 0 0,-1 0 1,1 0-1,-1 0 1,1 1-1,1 1 0,-1 0 35,-1 0-1,1 0 0,0 0 0,-1 0 0,0 0 0,0 1 0,0-1 1,0 1-1,0-1 0,-1 1 0,1-1 0,-1 1 0,0 5 0,-1 8 114,-1-1 0,-1 1-1,0 0 1,-1-1 0,0 0-1,-8 17 1,-48 92 512,32-69-342,25-52-368,2 0 0,-1 0 1,0 0-1,1 0 0,0 0 0,-1 1 0,2-1 0,-1 0 0,0 1 0,1-1 0,0 6 0,1-7-22,-1-1-1,1 0 0,0 1 0,0-1 0,0 0 0,0 0 0,0 0 0,0 0 1,0 0-1,1 0 0,-1 0 0,1 0 0,-1-1 0,1 1 0,0-1 0,0 1 0,0-1 1,0 1-1,0-1 0,0 0 0,0 0 0,3 1 0,10 4-131,1 0 0,0-1-1,0-1 1,28 3 0,-27-5-729,0-1 1,0 0 0,0-1 0,25-4 0,-24-1 11,-4-1-304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6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16572,'19'-14'936,"-7"11"-1104,1 3-64,-6 4-168,-3 0-193,-1-1-519,1-1-400,-2-2 1016,-1-2-248,-5-5-41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7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 9874,'-1'0'40,"1"0"1,0 0-1,0 0 0,0-1 1,-1 1-1,1 0 0,0 0 1,0 0-1,-1 0 0,1 0 1,0 0-1,-1 0 0,1 0 1,0 0-1,0 0 0,-1 0 1,1 0-1,0 0 0,0 0 1,-1 0-1,1 0 0,0 0 0,0 0 1,-1 0-1,1 0 0,0 0 1,-1 0-1,1 0 0,0 0 1,0 1-1,0-1 0,-1 0 1,1 0-1,0 0 0,0 0 1,0 1-1,-1-1 0,1 0 1,0 0-1,0 0 0,0 1 1,-10 17 901,-3 22 306,6-12-609,1 1 1,2 0-1,-1 36 1,5-55-529,0 1-1,0 0 1,2-1 0,-1 1 0,1 0-1,1-1 1,-1 0 0,2 0 0,0 1 0,0-2-1,1 1 1,6 10 0,-9-17-94,0 1 0,1-1 0,-1 0 0,1-1 0,0 1 0,-1 0 0,1-1 0,0 0 0,0 1 0,1-1 0,-1 0 0,0-1 0,1 1 0,-1-1 0,1 1 0,0-1 0,-1 0 0,1 0 0,0-1 0,0 1 0,-1-1 0,1 0 0,0 0 0,0 0-1,0 0 1,-1-1 0,1 1 0,0-1 0,0 0 0,-1 0 0,1-1 0,3-1 0,11-6 23,0-1-1,-1 0 0,0-1 0,28-26 0,-22 19 56,-22 17-87,-1 1 0,1-1 0,0 1 0,-1-1 1,1 0-1,0 1 0,0 0 0,-1-1 0,1 1 0,0-1 1,0 1-1,0 0 0,0 0 0,0-1 0,0 1 1,0 0-1,-1 0 0,1 0 0,0 0 0,0 0 0,0 0 1,2 1-1,-3-1-1,1 1 0,0-1 0,0 1 0,-1-1 0,1 1 0,-1 0 0,1 0 1,0-1-1,-1 1 0,1 0 0,-1 0 0,0 0 0,1-1 0,-1 1 0,0 0 0,1 0 0,-1 0 0,0 1 1,2 8 35,-2-1 0,1 1 0,-2 15 0,1-15-6,-16 347-1264,14-321 1085,0-6-160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47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 10866,'0'0'44,"0"0"-1,-1 0 0,1 0 0,0 0 0,0 0 0,-1 0 1,1 0-1,0 0 0,0 0 0,-1-1 0,1 1 1,0 0-1,0 0 0,-1 0 0,1 1 0,0-1 1,0 0-1,-1 0 0,1 0 0,0 0 0,0 0 1,-1 0-1,1 0 0,0 0 0,0 0 0,-1 1 0,1-1 1,0 0-1,0 0 0,-1 0 0,1 0 0,0 1 1,0-1-1,-5 13 999,3 25 49,2-19-880,-13 160 2014,-17 145-280,16-239-1613,-7 66 490,20-149-786,1 0 0,-1 0 1,1 0-1,0 0 0,0 0 0,0 0 1,0 0-1,0 0 0,1 0 0,-1 0 0,1 0 1,-1 0-1,1 0 0,0 0 0,-1-1 1,1 1-1,0 0 0,0 0 0,1-1 1,-1 1-1,0 0 0,0-1 0,1 1 0,2 1 1,-1-1 36,1-1 0,0 0 0,0 0 1,-1 0-1,1-1 0,0 1 0,0-1 0,0 0 1,0 0-1,0 0 0,7-2 0,163-32 1123,-16 2-791,-136 30-734,0 0 0,0 1 0,1 1 0,-1 1 0,25 4 0,-46-5 225,15 3-1215,31 2 0,-33-6 427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2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19 8818,'30'-7'932,"-23"4"-707,0 1 1,1 0-1,0 0 0,0 1 1,-1 0-1,1 1 1,0-1-1,0 2 0,0-1 1,13 3-1,-11 0 57,-1 0-1,1 0 0,-1 1 0,0 0 1,0 0-1,13 10 0,-20-13-220,0 0 0,0 1-1,0-1 1,-1 1 0,1-1-1,-1 1 1,1-1 0,-1 1-1,0 0 1,1 0 0,-1-1-1,0 1 1,0 0 0,0 0-1,-1 0 1,1 0 0,0 1-1,-1-1 1,1 0 0,-1 0-1,0 0 1,0 0 0,0 1-1,0-1 1,0 0 0,0 0-1,0 0 1,-1 0 0,1 1-1,-1-1 1,0 0 0,1 0-1,-1 0 1,0 0 0,-2 3-1,-10 12 180,0 0 0,-1 0 0,-22 20 0,4-4-52,28-29-168,-93 105 439,81-89-365,1 1 0,1 1 0,-18 37 0,30-56-112,1 0 0,0 0 0,0 0 0,0 0 0,0 0 0,0 1 0,0-1 0,1 0 0,0 0 0,-1 1 0,1-1 0,1 0 0,-1 0 0,1 7 0,0-8-60,0-1 0,0 1 0,0 0 0,1-1 0,-1 1 0,0-1 0,1 1 0,-1-1 0,0 1 1,1-1-1,0 0 0,-1 0 0,1 0 0,0 0 0,-1 0 0,1 0 0,0 0 0,0-1 1,0 1-1,0-1 0,0 1 0,0-1 0,0 0 0,0 0 0,0 0 0,2 0 0,11 0-176,0 0 0,0-1-1,27-6 1,9-6-409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4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12803,'3'4'173,"0"0"1,0 0-1,0 1 0,-1-1 1,0 1-1,0-1 1,0 1-1,0 0 1,-1 0-1,0 0 0,0 0 1,0 0-1,0 9 1,-1 10 688,-3 37 0,2-50-347,-27 209 1319,8-80-1024,19-132-746,1-3 26,0-7-14,4-24 14,1 3-67,9-54 35,39-119-1,-50 186-40,1 0 0,1 0 0,0 0 0,0 1 0,1 0 0,12-17 0,-16 24-8,1-1 0,-1 1-1,1 0 1,-1 0 0,1 0 0,0 0 0,0 0-1,-1 0 1,2 1 0,-1-1 0,0 1-1,0 0 1,0 0 0,0 0 0,1 0-1,-1 1 1,0-1 0,1 1 0,-1 0 0,1 0-1,-1 0 1,0 1 0,1-1 0,-1 1-1,6 1 1,0 2 21,0 0-1,0 0 1,0 1-1,0 0 1,-1 1-1,0 0 1,0 1-1,0-1 1,12 16 0,5 7 130,24 40 1,-48-67-154,7 9 28,8 11 54,-1 1-1,-1 1 1,0 0 0,-2 1-1,11 33 1,-22-57-79,-1 1-1,1-1 1,-1 0-1,0 1 1,1-1-1,-1 1 1,0-1-1,0 0 1,0 1 0,0-1-1,0 1 1,-1-1-1,1 0 1,-1 2-1,1-2-5,-1-1 1,1 1-1,-1-1 0,0 0 0,1 1 0,-1-1 0,0 0 1,0 0-1,1 1 0,-1-1 0,0 0 0,0 0 0,1 0 0,-1 0 1,0 0-1,0 0 0,1 0 0,-1 0 0,0 0 0,0 0 1,1-1-1,-1 1 0,0 0 0,1 0 0,-1-1 0,0 1 0,1-1 1,-1 1-1,0 0 0,0-1 0,-87-44 76,-13-6-52,78 42-59,0 1-1,0 0 0,-1 2 1,0 1-1,-40-4 0,56 9-54,0 0 0,0 0 0,0 1-1,0 0 1,0 0 0,0 1-1,0 0 1,0 0 0,-8 5 0,12-5-26,-1 0 0,1 1 1,0 0-1,0 0 0,0 0 1,0 1-1,0-1 0,1 1 1,-1 0-1,1 0 0,0 0 1,0 1-1,1-1 0,-1 1 1,-2 7-1,-3 17-354,9-3-171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2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14 11586,'-41'3'865,"-6"8"-689,-1-4-72,-2-2 344,4-3-272,8-3-136,4-7-96,14-4-616,5 2-609,8 2 1073,6 5-200,20 6-160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2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14195,'-8'116'1749,"4"-76"-1477,1 55 0,3-91-221,1 1 0,-1 0 0,1-1 0,0 1 0,0 0 1,3 5-1,-4-10-41,0 1 1,1-1-1,-1 1 1,0-1-1,0 0 1,1 1-1,-1-1 1,0 1-1,0-1 1,1 0-1,-1 1 1,1-1-1,-1 0 1,0 1-1,1-1 1,-1 0-1,1 0 1,-1 1-1,1-1 1,-1 0-1,0 0 1,1 0-1,-1 0 1,2 1-1,-1-2 1,0 1 0,0 0 0,-1-1 0,1 1 0,0-1 0,0 1 1,0-1-1,-1 0 0,1 1 0,0-1 0,0 0 0,-1 1 0,1-1 0,-1 0 0,1 0 0,-1 0 0,1 1 0,0-2 0,10-20 147,-1 0-1,-1 0 1,9-33 0,-11 30-9,2 0 1,17-36-1,-25 58-126,1 1 0,-1-1 0,1 1 0,-1 0 0,1 0-1,0 0 1,0 0 0,0 0 0,0 0 0,5-3 0,-6 5-11,0-1 1,0 1 0,1-1-1,-1 1 1,0 0 0,1 0-1,-1-1 1,0 1 0,1 0-1,-1 0 1,1 0 0,-1 0-1,0 0 1,1 1 0,-1-1-1,0 0 1,1 1 0,-1-1-1,0 1 1,0-1 0,1 1-1,-1 0 1,0-1 0,2 3-1,8 7 59,0 1-1,-1 0 0,0 1 0,-1 0 0,-1 0 1,12 22-1,-3-7-11,-5-8-29,-4-9-17,-2 0-1,1 1 0,-1-1 0,-1 1 0,7 18 0,-13-29-11,0 0 1,0 0 0,1 0-1,-1 0 1,0-1 0,1 1-1,-1 0 1,0 0-1,1-1 1,-1 1 0,0-1-1,1 1 1,-1 0-1,0-1 1,1 1 0,-1-1-1,1 1 1,-1-2 0,0 2-9,-19-19 39,0 1-1,-1 2 1,-1 0-1,-39-21 1,56 34-168,-1 0 0,0 0 0,0 1 0,0 0-1,0 0 1,0 1 0,0 0 0,0 0 0,0 0 0,-1 1 0,1 0 0,0 0 0,-1 0 0,1 1-1,0 0 1,0 0 0,0 1 0,0 0 0,0 0 0,0 0 0,0 1 0,0-1 0,1 1-1,0 1 1,-1-1 0,-6 7 0,4-2-216,-1 1 1,1 0-1,-8 12 0,3-1-564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4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265 100 5505,'0'-3'152,"1"0"0,-1-1 0,0 1 0,0 0 0,0-1 0,0 1 0,0 0 1,-1 0-1,0-1 0,0 1 0,0 0 0,0 0 0,0 0 0,0 0 0,-1 0 0,1 0 0,-1 0 0,0 0 0,0 0 0,0 1 0,0-1 0,-1 1 0,1 0 0,-1 0 0,1 0 0,-1 0 0,0 0 0,0 0 0,-3-1 0,2 1 1,1 0-1,0 0 0,-1 1 0,1-1 0,-1 1 0,1 0 1,-1 0-1,1 0 0,-1 0 0,0 1 0,0-1 1,1 1-1,-1 0 0,0 0 0,0 1 0,1-1 0,-1 1 1,0 0-1,1 0 0,-1 0 0,0 0 0,1 0 0,0 1 1,-1 0-1,-5 4 0,6-3-77,0 0-1,1 1 1,-1-1-1,1 1 1,0 0 0,0 0-1,0 0 1,1 0 0,-1 0-1,1 0 1,0 0-1,0 1 1,1-1 0,-1 0-1,1 1 1,0-1-1,0 0 1,0 1 0,2 4-1,0 10 144,2 0 0,9 33 0,23 39 313,-23-60-347,13 43 0,-25-70-176,0 0 0,0 1 0,-1-1 0,1 0 1,-1 0-1,0 1 0,0-1 0,0 0 0,0 1 0,-1-1 1,0 0-1,0 0 0,0 0 0,0 0 0,-1 0 1,0 0-1,0 0 0,-4 7 0,3-8-58,0 1 0,-1 0 0,0-1 0,0 1 0,0-1 0,0 0 0,0 0 0,-1-1 0,1 1 0,-1-1 0,0 0 0,1 0 0,-1-1 0,0 1 1,-7 0-1,6-1-252,0 0 0,0 0 0,0-1 0,-1 1 0,1-1 0,0-1 0,0 1 1,0-1-1,0 0 0,0-1 0,0 1 0,0-1 0,-10-5 0,7 3-477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4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1 397 6577,'7'-4'1305,"1"0"-561,2-6-168,-1-4 1120,0-5-559,1-2-81,2-7-192,-1-6-160,0-4-200,-1-4-88,0 1-152,-2 2-136,-1 5-296,0 3-184,0 10-864,0 7 1040,3 11-160,2 3-136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5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39 10802,'-7'2'977,"-8"-2"-673,-8-3-136,-5-4 816,-4 1-616,-8-2-264,1 2 16,2 1-8,2 0-48,6 4-144,1 1-128,11 6-544,7 2-424,10 3 943,8 1-191,18-3-168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5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9266,'3'4'197,"-1"-1"0,0 1 1,0-1-1,0 1 0,0 0 0,-1-1 0,1 1 1,-1 0-1,0 0 0,0 0 0,-1 1 1,1 4-1,-2 55 1428,0-39-968,-8 105 373,0 30 10,19-199-645,-2-8-352,-3 4 29,3 1-1,24-79 0,-31 118-55,0 0 0,0 0-1,1 0 1,-1 0 0,1 0-1,0 0 1,0 0 0,0 0-1,0 1 1,1-1-1,4-3 1,-5 5-8,-1 1 0,0-1 0,1 0 0,-1 1 0,0-1 0,1 1 0,-1 0 0,1 0 0,-1-1 0,1 1 0,-1 0 0,1 0 0,-1 0 0,1 1 0,-1-1 0,1 0 0,-1 0-1,1 1 1,-1-1 0,0 1 0,1-1 0,-1 1 0,0 0 0,1 0 0,-1-1 0,0 1 0,0 0 0,0 0 0,2 2 0,7 6 36,0 0 0,-1 2 0,0-1 0,0 1 0,7 12 0,33 65 108,-34-62-121,-12-21-23,-2-3-3,0 0-1,0 0 1,0 0 0,0 0-1,0 0 1,0 0 0,-1 0-1,1 0 1,-1 0 0,1 0-1,-1 4 1,0-5-3,-1-1-1,1 0 1,0 0 0,-1 1 0,1-1 0,-1 0-1,1 0 1,-1 0 0,1 0 0,-1 1 0,1-1-1,-1 0 1,1 0 0,-1 0 0,1 0 0,-1 0-1,1 0 1,-1 0 0,1-1 0,-1 1 0,1 0-1,-1 0 1,1 0 0,-1 0 0,1-1 0,-1 1 0,1 0-1,0 0 1,-1-1 0,1 1 0,-1 0 0,1-1-1,0 1 1,-1-1 0,-20-11 12,-38-34-5,-9-6 12,59 47-84,0 0 0,0 0 0,0 0 0,0 1 0,-1 0 0,-10-2 0,19 6 3,0-1-1,0 1 1,-1 0 0,1 0-1,0-1 1,0 1-1,-1 0 1,1 0-1,0 0 1,-1 0-1,1 0 1,0 0 0,0 1-1,-1-1 1,1 0-1,0 1 1,0-1-1,0 1 1,-1-1-1,1 1 1,0-1-1,0 1 1,0 0 0,0 0-1,0 0 1,0-1-1,0 1 1,0 0-1,1 0 1,-1 0-1,0 0 1,1 0-1,-1 1 1,0-1 0,1 0-1,-1 0 1,1 0-1,0 0 1,-1 1-1,1-1 1,0 0-1,0 1 1,0-1-1,-1 0 1,2 2 0,-1 6-323,0 0 0,1 1 0,0-1 0,4 17 0,3 7-397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5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1 431 10298,'33'-80'1370,"5"-11"377,-36 87-1590,1 0 0,-1 0 0,1 0 0,-1 1 0,1-1 0,4-3 0,-6 6-107,0 0 1,0 0-1,0 1 0,0-1 1,0 0-1,0 0 1,1 1-1,-1-1 0,0 1 1,0 0-1,1-1 0,-1 1 1,0 0-1,1-1 1,-1 1-1,0 0 0,1 0 1,-1 0-1,0 0 0,1 0 1,-1 1-1,0-1 1,1 0-1,-1 1 0,0-1 1,3 2-1,1 1 59,-1 0 1,1 0-1,-1 1 1,1-1-1,-1 1 0,0 0 1,0 0-1,-1 1 1,6 7-1,27 50 502,-25-42-450,4 11 6,-9-19-71,0-1 0,1 1 0,11 15 0,-17-27-89,-1 1-1,0-1 1,0 1 0,1 0 0,-1-1 0,1 0 0,-1 1 0,0-1 0,1 1 0,-1-1 0,1 1 0,-1-1 0,1 0 0,-1 1 0,1-1 0,-1 0-1,1 0 1,0 1 0,-1-1 0,1 0 0,-1 0 0,1 0 0,0 0 0,-1 0 0,1 1 0,-1-1 0,1 0 0,0-1 0,-1 1 0,1 0 0,-1 0 0,1 0-1,0 0 1,-1 0 0,1-1 0,-1 1 0,1 0 0,-1 0 0,1-1 0,-1 1 0,1 0 0,-1-1 0,1 1 0,-1-1 0,1 1 0,-1-1 0,1 1-1,-1 0 1,0-1 0,1 0 0,-1 1 0,0-1 0,0 1 0,1-1 0,-1 0 0,3-6 42,0 1-1,-1-1 1,3-13-1,-4 16-34,11-50-531,-2 1 1,-3-2 0,-2 1-1,-2-65 1,-4 113 356,1-1 0,-1 1 0,0 0 0,0 0 0,0 0 0,-4-8 0,-2 1-566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6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17 6825,'-6'-17'2417,"7"23"266,5 18-1643,3 20-185,-1-1-1,-2 2 0,-3-1 1,-1 51-1,-6-103-650,4-6-168,0 0 0,1 0 0,1 0 0,0 0 0,1 0 1,0 1-1,1-1 0,1 1 0,0 0 0,1 0 0,0 0 0,1 1 0,0 0 0,1 0 0,1 1 0,0 0 0,0 0 0,16-13 1,-23 22-18,1 0 0,0 0 0,0 0 1,0 0-1,0 1 0,0-1 0,0 1 1,1 0-1,-1 0 0,0 0 1,1 0-1,-1 1 0,1 0 0,-1-1 1,1 1-1,-1 0 0,0 0 1,1 1-1,-1-1 0,1 1 0,5 2 1,-6-2 0,1 1 0,-1 0 0,0 0 0,0 0 1,0 0-1,-1 0 0,1 1 0,0-1 0,-1 1 1,0 0-1,1-1 0,-1 1 0,0 0 0,-1 1 0,1-1 1,-1 0-1,1 0 0,-1 1 0,0-1 0,0 1 1,1 3-1,-1 3-2,-1-1 1,1 1 0,-1 0 0,-1-1 0,0 1-1,0-1 1,-1 1 0,0-1 0,-1 1-1,0-1 1,0 0 0,-1 0 0,0-1-1,0 1 1,-1-1 0,-1 0 0,1 0 0,-9 9-1,3-3-78,-2-1-1,1-1 1,-1 0-1,-1 0 1,0-1 0,-1-1-1,0-1 1,-1 0-1,-16 7 1,-14-2-755,43-13 536,0-1 1,0 1-1,0-1 1,0 0 0,0 0-1,0 0 1,0 0-1,0 0 1,0-1-1,1 1 1,-1-1 0,0 0-1,-3-1 1,6 2 238,0 0 0,1 0 0,-1 0 0,0 0 0,0 0 0,0 0 0,0 0 1,0-1-1,0 1 0,0 0 0,0 0 0,0 0 0,1 0 0,-1 0 0,0 0 0,0 0 0,0 0 1,0 0-1,0 0 0,0 0 0,0-1 0,0 1 0,0 0 0,0 0 0,0 0 0,0 0 0,0 0 1,0 0-1,0 0 0,0 0 0,0-1 0,0 1 0,0 0 0,0 0 0,0 0 0,0 0 1,0 0-1,0 0 0,0 0 0,0-1 0,0 1 0,0 0 0,0 0 0,0 0 0,0 0 0,0 0 1,18 1-1038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6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14107,'13'-12'912,"-3"3"-1120,-3 3-1048,-6 6 1576,-4 4-608,-2 3-136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7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10 390 9562,'-2'-4'180,"0"-1"1,1 1-1,0-1 0,-1 0 0,2 1 1,-1-1-1,0 0 0,1 0 0,0 1 1,0-1-1,1-5 0,11-58 1230,-7 44-1190,1-8 65,15-69 600,-18 92-757,0 0 1,0 0-1,1 0 0,0 0 0,1 1 1,-1-1-1,2 1 0,7-9 0,-12 16-95,0-1-1,1 1 0,-1 0 0,0-1 1,1 1-1,-1 0 0,1 0 1,-1 0-1,1 0 0,-1 0 0,1 1 1,0-1-1,-1 0 0,1 1 1,0-1-1,0 1 0,-1 0 0,3-1 1,-2 1-7,-1 1 1,1-1-1,-1 0 1,0 1-1,1-1 1,-1 1 0,0-1-1,1 1 1,-1 0-1,0 0 1,0-1-1,0 1 1,0 0-1,1 0 1,-1 0-1,0 0 1,-1 0-1,2 2 1,1 1 10,-1 0 0,0 0 0,0 0 1,0 0-1,0 0 0,-1 0 0,0 1 0,0-1 0,0 1 0,0-1 1,-1 1-1,1-1 0,-1 6 0,-1-3-30,0-1 1,-1 1-1,0-1 1,1 0-1,-2 0 1,1 0-1,-1 0 0,0 0 1,0 0-1,-1-1 1,1 1-1,-1-1 1,-7 7-1,7-8-250,0 0-1,0-1 1,0 1 0,-1-1-1,1 0 1,-1 0 0,0 0-1,0-1 1,0 0 0,0 0-1,0 0 1,-1 0 0,1-1-1,-1 0 1,1 0 0,-8 0-1,13-1 201,-1 0-1,1 0 1,-1 0 0,1 0-1,-1 0 1,1 0 0,-1 0-1,0 0 1,1 0 0,-1 0-1,1 0 1,-1-1-1,1 1 1,-1 0 0,1 0-1,-1-1 1,1 1 0,-1 0-1,1 0 1,0-1 0,-1 1-1,1-1 1,-1 1-1,1 0 1,0-1 0,-1 1-1,1-1 1,0 1 0,-1-1-1,1 1 1,0-1 0,0 1-1,0-1 1,-1 0 0,0-10-866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4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17 12875,'0'0'50,"0"0"0,-1 0 1,1-1-1,0 1 1,-1 0-1,1-1 0,0 1 1,0 0-1,-1-1 0,1 1 1,0 0-1,0-1 0,0 1 1,0-1-1,0 1 0,-1 0 1,1-1-1,0 1 1,0-1-1,0 1 0,0 0 1,0-1-1,0 1 0,0-1 1,0 1-1,1 0 0,-1-1 1,0 1-1,0-1 0,0 1 1,0 0-1,0-1 1,1 1-1,-1-1 0,0 1 1,0 0-1,1 0 0,-1-1 1,0 1-1,0 0 0,1-1 1,-1 1-1,0 0 0,1 0 1,-1-1-1,1 1 1,0 0-1,3 3 1490,-9 8-327,-6 1-595,-1 0-1,-18 13 0,-14 13 220,28-22-692,0 1-1,2 1 1,0 0 0,1 1 0,0 0-1,2 1 1,-13 29 0,20-38-128,0 1 0,1-1 1,0 1-1,0-1 0,2 1 0,-1 0 1,1 0-1,1 0 0,0-1 0,1 1 0,0 0 1,1 0-1,0 0 0,1-1 0,0 1 1,6 11-1,-2-8-34,1 0 0,0 0 1,1-1-1,1 0 1,0-1-1,1 0 0,0-1 1,22 18-1,-26-23-229,1-1 0,-1 0 0,2-1 0,-1 0 0,1 0 0,-1-1 0,1 0 0,0-1-1,1 1 1,-1-2 0,1 1 0,-1-2 0,1 1 0,-1-1 0,1 0 0,11-2 0,-15 1 91,1-1 1,-1-1-1,0 1 1,0-1-1,-1 0 0,1-1 1,0 1-1,-1-1 1,1 0-1,9-7 0,19-20-961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7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 12355,'1'-1'119,"0"1"0,0 0 0,0 0 0,0 0 0,0-1 0,0 1 1,0 0-1,0 0 0,0 0 0,0 1 0,0-1 0,0 0 0,0 0 1,0 0-1,0 1 0,0-1 0,0 0 0,-1 1 0,1-1 0,0 1 1,1 0-1,-1 1 24,0 0 1,-1 0 0,1 0-1,-1-1 1,0 1 0,1 0 0,-1 0-1,0 0 1,0 0 0,-1 3-1,1-3-143,0 44 440,1 63 191,0-94-519,1 0-1,0 1 1,1-1 0,10 27-1,-12-39-78,1 1 0,-1-1-1,1 1 1,0-1 0,0 0 0,0 0-1,0 0 1,1 0 0,4 4-1,-6-6-18,0 0-1,0-1 0,0 1 1,0 0-1,0-1 0,1 1 1,-1-1-1,0 1 0,1-1 1,-1 0-1,0 1 0,0-1 1,1 0-1,-1 0 0,1 0 1,-1 0-1,0 0 0,1 0 0,-1-1 1,0 1-1,1 0 0,-1-1 1,0 1-1,0-1 0,1 1 1,-1-1-1,0 1 0,0-1 1,2-1-1,2-3 12,0 1 1,0-1-1,-1 1 1,0-1-1,0 0 1,0-1-1,0 1 1,-1-1-1,0 0 0,0 0 1,0 0-1,-1 0 1,0 0-1,0 0 1,1-12-1,-1 11-29,-1-1 1,0 1-1,-1 0 0,0-1 0,0 1 1,-1-1-1,1 1 0,-2 0 0,1 0 1,-1-1-1,0 1 0,0 0 1,-7-11-1,7 14-73,0 1 0,0-1 0,-1 1 0,0 0 0,1 0 0,-1 0 0,0 1 0,0-1 0,-1 1 1,1-1-1,-1 1 0,1 0 0,-1 0 0,1 1 0,-1-1 0,0 1 0,0 0 0,0 0 0,0 0 0,-4 0 0,3 0-107,0 1-1,0 1 0,0-1 0,0 1 0,0 0 0,0 0 0,0 0 1,0 0-1,1 1 0,-1 0 0,1 0 0,-1 0 0,1 1 1,0 0-1,-8 5 0,-2 5-610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7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14627,'8'7'134,"-1"0"0,0 0 0,0 0 0,0 1 0,-1 1 0,0-1 0,-1 1-1,0 0 1,0 0 0,-1 0 0,5 19 0,-4-13-56,-1 1 1,-1 0-1,0 0 0,-1 0 1,-1 1-1,-1 26 0,-10-12 108,10-32-182,0 1 0,0-1-1,0 1 1,0 0 0,0-1-1,0 1 1,0 0 0,0-1-1,0 1 1,0-1 0,-1 1-1,1 0 1,0-1 0,0 1-1,0 0 1,-1-1 0,1 1-1,0 0 1,-1 0 0,1-1-1,0 1 1,0 0 0,-1 0-1,1-1 1,0 1-1,-1 0 1,1 0 0,0 0-1,-1 0 1,1-1 0,-1 1-1,1 0 1,0 0 0,-1 0-1,1 0 1,-1 0 0,1 0-1,0 0 1,-1 0 0,1 0-1,0 0 1,-1 0 0,1 1-1,-1-1 1,1 0 0,0 0-1,-1 0 1,1 0 0,0 0-1,-1 1 1,1-1 0,0 0-1,-1 0 1,1 1 0,0-1-1,0 0 1,-1 1 0,1-1-1,0 0 1,0 1 0,-1-1-1,1 0 1,0 1 0,0-1-1,0 0 1,0 1 0,0-1-1,-1 1 1,-1-7 11,1-1-1,-1 1 1,1-1 0,0 0 0,1 1-1,0-1 1,0 0 0,0 1-1,1-1 1,2-12 0,1 2 21,1 0 0,13-32-1,-12 36 1,0 1-1,1 0 0,12-16 1,-16 23-6,2 0 1,-1 0 0,0 1 0,1-1 0,0 1 0,0 0-1,0 0 1,1 1 0,8-5 0,-13 7-20,1 1 0,-1-1 0,1 0 0,0 1 0,-1 0-1,1-1 1,-1 1 0,1 0 0,0 0 0,-1 0 0,1 0 0,0 0 0,-1 0 0,1 0 0,0 1 0,-1-1 0,1 1 0,0-1 0,-1 1 0,1-1 0,-1 1-1,1 0 1,-1 0 0,0 0 0,1 0 0,-1 0 0,0 0 0,1 0 0,-1 0 0,0 1 0,0-1 0,0 0 0,0 1 0,0-1 0,-1 1 0,1-1 0,0 1 0,-1-1-1,2 3 1,0 4 15,0-1 0,0 1 0,0-1 0,-1 1-1,0-1 1,-1 1 0,0 9 0,-1 0-7,-1-1 0,-1-1-1,0 1 1,-1 0 0,-1-1 0,0 0-1,-2 0 1,-12 24 0,15-32-88,0-1 1,0 1-1,0-1 1,-1 0-1,0 0 1,0-1-1,-1 0 0,1 0 1,-1 0-1,0 0 1,0-1-1,-1 0 1,1 0-1,-1-1 0,0 0 1,0 0-1,0-1 1,0 1-1,-1-1 1,-11 1-1,15-3-165,0 0 0,0 0 0,0 0-1,0 0 1,0-1 0,1 1 0,-1-1 0,0 0 0,0 0 0,0-1-1,1 1 1,-1-1 0,-6-3 0,11 1-486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8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1 375 12203,'12'-35'419,"-2"-1"0,-1 0 0,-2 0 0,4-62 1,-9 76-172,9-78 1011,-7 88-715,3 16-279,6 25-156,-9-18-52,0-6-45,-1 1 0,0-1 0,1 0 0,0 0 0,0 0 0,1-1-1,-1 1 1,1-1 0,0 0 0,0 0 0,0-1 0,8 4 0,1 0-30,1-1 1,-1-1-1,29 6 0,-37-10-89,0 1-1,-1 0 1,1 0-1,-1 1 1,0-1 0,1 1-1,-1 0 1,0 0-1,-1 1 1,1 0 0,-1 0-1,0 0 1,6 7 0,-1 1-96,-1 0 0,0 0 1,-1 1-1,6 17 0,6 14-270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8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0 903 14059,'4'-41'121,"2"1"1,14-52-1,6-39-3838,-12 33-282,1 2 3733,0 19 3706,43-129-1,-45 175-2949,-10 24-669,1 0 0,-1-1-1,0 1 1,-1-1-1,0 0 1,0 0 0,-1 0-1,1-12 1,-3 11-286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9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0 529 5025,'1'-2'563,"0"1"0,-1-1 0,1 1 0,0-1 0,-1 1 0,0 0 0,1-1 1,-1 1-1,0-1 0,0 0 0,0-1 0,1-6-32,35-213 3351,4-18-2483,-40 240-1382,0-1 0,0 1 0,0-1-1,0 0 1,0 1 0,1-1 0,-1 1-1,0-1 1,0 1 0,1-1 0,-1 0-1,0 1 1,0-1 0,1 1 0,-1-1 0,1 1-1,-1 0 1,0-1 0,1 1 0,-1-1-1,1 0 1,6 10 183,4 29-50,-9-28-98,8 26 36,16 35-1,-20-57-41,0-1-1,0 0 0,2-1 0,0 0 1,16 20-1,-22-30-29,0 0-1,0 1 1,0-1-1,0 0 1,0 0-1,0-1 1,1 1-1,-1 0 1,1-1-1,0 0 1,-1 1-1,1-1 1,0 0 0,0 0-1,-1-1 1,1 1-1,0-1 1,0 1-1,0-1 1,0 0-1,0 0 1,0 0-1,0 0 1,0-1-1,0 1 1,0-1 0,0 0-1,-1 0 1,1 0-1,0 0 1,0 0-1,-1 0 1,1-1-1,-1 0 1,1 1-1,-1-1 1,0 0-1,0 0 1,0 0 0,0 0-1,0-1 1,0 1-1,0 0 1,-1-1-1,3-4 1,2-5 10,0 0 1,0 0 0,-2-1-1,1 1 1,3-23 0,5-67-700,-7 46-1231,-6 55 1866,0 1 0,0-1-1,0 0 1,0 0 0,1 0-1,-1 1 1,0-1 0,0 0-1,0 0 1,1 0 0,-1 1 0,0-1-1,1 0 1,-1 1 0,1-1-1,-1 0 1,1 1 0,-1-1-1,1 0 1,-1 1 0,1-1-1,0 1 1,-1-1 0,1 1-1,1-1 1,8 2-633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59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69 13515,'15'-2'844,"-11"2"-652,1 0-1,-1-1 1,1 0 0,-1 0 0,1 0 0,7-4 0,-12 5-155,0 0 0,0 0-1,1 0 1,-1 0 0,0 0 0,0 0-1,0-1 1,0 1 0,0 0 0,0 0-1,1 0 1,-1 0 0,0 0 0,0 0 0,0 0-1,0-1 1,0 1 0,0 0 0,0 0-1,0 0 1,0 0 0,0 0 0,0-1-1,0 1 1,0 0 0,0 0 0,0 0 0,1 0-1,-1-1 1,-1 1 0,1 0 0,0 0-1,0 0 1,0 0 0,0 0 0,0-1-1,0 1 1,0 0 0,0 0 0,0 0 0,-7-5 398,-14-2-593,19 6 276,-42-14-103,18 6 0,-30-6 0,54 15-14,0 0 0,0-1 0,0 1 0,0 0-1,0 1 1,0-1 0,0 0 0,0 1-1,0-1 1,0 1 0,0-1 0,0 1 0,0 0-1,1 0 1,-1 0 0,0 0 0,0 0-1,1 0 1,-1 1 0,1-1 0,-1 0 0,1 1-1,0 0 1,-1-1 0,1 1 0,0 0 0,0-1-1,0 1 1,0 0 0,0 0 0,1 0-1,-1 0 1,0 2 0,-3 9 26,0 0-1,1 1 1,-2 24-1,4-27-12,-5 31 105,2 0-1,2 1 0,1-1 1,8 63-1,-6-102-91,-1 0 0,1-1-1,0 1 1,-1 0 0,1-1-1,0 1 1,1 0 0,-1-1-1,0 0 1,1 1 0,-1-1-1,1 0 1,0 1 0,2 1-1,-3-3-14,-1-1 0,1 0 0,-1 0-1,1 1 1,0-1 0,-1 0 0,1 0-1,-1 1 1,1-1 0,0 0 0,-1 0-1,1 0 1,0 0 0,-1 0 0,1 0-1,-1 0 1,1 0 0,0 0 0,-1 0 0,1 0-1,0-1 1,-1 1 0,2 0 0,-1-1 3,1 0 1,-1-1 0,1 1-1,-1 0 1,1 0 0,-1-1 0,0 1-1,0-1 1,0 1 0,0-1-1,2-3 1,-1 1-20,0-1 1,0 0-1,-1 1 1,0-1-1,0 0 0,0 0 1,0 0-1,-1 0 0,1 0 1,-1 0-1,-1 0 1,1 0-1,-1 0 0,0 0 1,0 0-1,0 0 0,-1 0 1,1 0-1,-5-8 1,4 10-154,0 0 1,0 0-1,0-1 1,0 1-1,0 0 1,-1 1-1,1-1 1,-1 0-1,0 1 1,0-1-1,0 1 1,0 0-1,0 0 1,0 0-1,-1 1 1,1-1-1,0 1 1,-1-1-1,0 1 1,1 0-1,-1 1 1,0-1-1,1 1 1,-1-1-1,0 1 1,0 0-1,-4 1 1,-1 0-663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0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13323,'5'0'283,"2"0"-19,-1 0 1,1 0-1,0 1 0,12 2 1,-17-2-198,0-1 1,-1 1 0,1 0-1,-1-1 1,1 1 0,-1 0-1,1 0 1,-1 0 0,1 0-1,-1 0 1,0 1 0,0-1 0,1 0-1,-1 1 1,0-1 0,0 0-1,0 1 1,0-1 0,-1 1-1,1 0 1,0-1 0,-1 1-1,1 0 1,0 2 0,0 5 81,0 1 1,-1-1-1,0 1 0,0-1 1,-1 1-1,-3 16 1,-19 60-93,13-51-16,-38 125-1049,44-138-178,4-21 1141,0-1 0,0 0 0,0 0 0,0 0 0,0 0-1,0 1 1,0-1 0,0 0 0,1 0 0,-1 0 0,0 0 0,0 1 0,0-1 0,0 0 0,0 0 0,0 0 0,1 0-1,-1 0 1,0 0 0,0 1 0,0-1 0,0 0 0,1 0 0,-1 0 0,0 0 0,0 0 0,0 0 0,1 0-1,-1 0 1,0 0 0,0 0 0,0 0 0,1 0 0,-1 0 0,0 0 0,0 0 0,0 0 0,0 0 0,1 0 0,-1 0-1,0 0 1,0 0 0,0-1 0,1 1 0,-1 0 0,0 0 0,5-3-345,-1-1 1,1 1 0,-1-1-1,8-8 1,66-66-4214,5 2 3830,42-42 6758,-136 125-2732,-14 9-2652,13-8-314,1 1-1,1 0 1,0 1-1,0 0 1,1 0 0,-14 21-1,20-26-192,0 0-1,0 1 1,1-1-1,0 1 1,0-1-1,1 1 1,0-1-1,-1 1 1,2 0-1,-1 0 1,1 0-1,0-1 1,0 1-1,1 0 1,-1 0-1,1 0 1,0-1-1,4 11 1,4 7 33,1 0 1,0 0-1,2-2 1,15 22-1,-16-27-736,0-1 1,2-1-1,16 16 0,-27-28 529,0 0 0,0 0 1,1 0-1,-1 0 0,1 0 0,0-1 1,0 1-1,-1-1 0,1 0 1,0 1-1,0-1 0,0-1 0,4 2 1,10-2-610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7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1 449 12131,'7'-75'748,"3"1"0,4 1 0,27-86 0,-39 153-603,0 0 0,1 0-1,0 0 1,0 1-1,0-1 1,1 1 0,0-1-1,4-4 1,-7 9-103,1 0 1,-1 0-1,0 0 1,0 0-1,0 0 1,1 0-1,-1 0 0,1 1 1,-1-1-1,0 0 1,1 1-1,-1-1 1,1 1-1,-1 0 0,1 0 1,0-1-1,-1 1 1,1 0-1,-1 0 1,1 0-1,-1 0 0,1 1 1,-1-1-1,1 0 1,-1 1-1,1-1 1,-1 1-1,1-1 0,-1 1 1,0 0-1,1 0 1,-1 0-1,0 0 1,1-1-1,-1 1 0,0 1 1,2 1-1,4 5 35,0 0 0,-1 0-1,0 0 1,0 1 0,-1 0-1,0 0 1,0 1 0,-1 0-1,3 11 1,4 17-13,7 40 0,-14-57-35,11 55 37,7 95 0,-20-156-27,-3-38-4,-3-21-6,2 1 0,1 0 0,3-1 0,11-66 0,-12 105-24,0 0-1,0 0 1,1 1-1,-1-1 1,1 0-1,0 1 1,0-1-1,1 1 1,0 0-1,-1 0 1,5-4-1,-6 6 0,1 1-1,0 0 0,-1 0 0,1 0 0,0 0 0,0 0 1,-1 0-1,1 0 0,0 1 0,0-1 0,0 1 0,0-1 1,0 1-1,0 0 0,0-1 0,0 1 0,0 0 0,1 1 1,-1-1-1,0 0 0,0 0 0,0 1 0,0-1 0,-1 1 1,1 0-1,0 0 0,0 0 0,0 0 0,2 1 0,6 4 11,0 1 0,-1 0 0,1 0-1,-2 1 1,1 0 0,7 10-1,46 61 87,-42-51-49,22 33 87,-24-33 33,42 49 0,-60-76-161,1-1 0,0 1-1,-1 0 1,1 0 0,0 0-1,-1-1 1,1 1 0,0 0-1,0-1 1,0 1 0,0-1-1,0 1 1,-1-1 0,1 1 0,0-1-1,0 0 1,0 1 0,0-1-1,0 0 1,0 0 0,1 0-1,-1 0 1,0 0 0,0 0-1,0 0 1,0 0 0,2-1-1,-2 0-16,0 0 0,1 0 0,-1 0 0,0 0 1,0 0-1,0-1 0,0 1 0,0-1 0,0 1 0,0 0 0,-1-1 0,1 1 0,0-1 0,-1 0 0,1-1 0,2-9-237,-1 0 1,0 0-1,0-19 0,-4-37-217,0 36 145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8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1035 8058,'0'3'141,"0"-1"1,-1 1-1,1-1 1,-1 0 0,1 1-1,-1-1 1,0 0-1,0 0 1,0 1 0,0-1-1,-2 2 1,2-3-70,0-1 1,0 1 0,1-1-1,-1 1 1,0-1 0,0 1-1,0-1 1,0 0 0,0 1 0,1-1-1,-1 0 1,0 0 0,0 0-1,0 1 1,0-1 0,0 0-1,0 0 1,0-1 0,0 1-1,0 0 1,0 0 0,0 0-1,1-1 1,-1 1 0,0 0-1,0-1 1,0 1 0,0 0 0,0-1-1,1 0 1,-1 1 0,0-1-1,0 0 1,-7-5 235,1 1 0,0-1 0,1-1 0,0 1 0,0-1 0,0 0 0,-8-14 0,-30-60 1143,17 18-982,2 0-1,3-1 0,3-1 1,3-1-1,3-1 0,2 0 0,-2-118 1,12 152-397,2 0 0,5-34 0,-4 56-144,0 0-1,1 1 0,0-1 1,0 0-1,1 1 1,0 0-1,1 0 0,0 0 1,13-16-1,-17 24-32,1 0-1,-1 0 0,1 0 1,0 0-1,-1 1 1,1-1-1,0 1 0,0 0 1,0-1-1,0 1 1,1 0-1,-1 0 1,0 0-1,0 0 0,1 1 1,-1-1-1,0 1 1,5-1-1,-3 1-107,0 1 0,1-1 1,-1 1-1,0 0 0,0 0 0,0 1 0,0-1 1,0 1-1,6 3 0,12 6-574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8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 12227,'-4'0'180,"1"1"-1,-1-1 1,1 1 0,0 0 0,-1 1 0,1-1 0,0 0 0,0 1 0,0 0 0,0 0 0,0 0 0,0 0 0,0 0 0,1 0 0,-1 1-1,1-1 1,-1 1 0,-2 4 0,-1 2 83,0 0-1,0 0 1,1 0 0,-7 19-1,5-5 27,1-1-1,1 1 0,1 1 1,1-1-1,1 1 1,1-1-1,1 1 0,4 34 1,8 21 12,24 89 0,-19-94-481,-10-43-215,6 25-3404,-12-55 2694,-1-5 462,-2-10-468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19 17764,'21'7'1122,"-20"-7"-1113,-1 0 1,0 0-1,1 0 0,-1 0 1,0 0-1,1 0 0,-1 0 1,0 0-1,1 1 0,-1-1 0,0 0 1,0 0-1,1 0 0,-1 0 1,0 0-1,0 1 0,1-1 1,-1 0-1,0 0 0,0 1 0,0-1 1,1 0-1,-1 0 0,0 1 1,0-1-1,0 0 0,0 0 1,0 1-1,0-1 0,1 0 1,-1 1-1,0-1 0,0 0 0,0 1 1,0-1-1,0 0 0,0 1 1,0-1-1,0 0 0,0 0 1,0 1-1,-1-1 0,1 0 0,0 1 1,0-1-1,0 0 0,0 0 1,0 1-1,0-1 0,-1 0 1,1 1-1,0-1 0,0 0 1,0 0-1,-1 0 0,1 1 0,0-1 1,0 0-1,-1 0 0,1 0 1,0 0-1,-1 1 0,1-1 1,0 0-1,-1 0 0,-1 1 19,0 0 0,-1-1-1,1 1 1,0-1 0,-1 1-1,1-1 1,-1 0 0,1 0 0,0 0-1,-1 0 1,1 0 0,-5-2-1,-31-8 63,34 8-69,-21-7 29,13 5-46,0 0-1,1 0 1,-2 1 0,-13-2 0,23 5 2,0-1 0,0 1 0,0 0 0,0 1 0,0-1 0,0 0 0,0 1 1,0-1-1,0 1 0,0 0 0,1 0 0,-1 0 0,0 1 0,1-1 0,-1 1 0,1-1 1,-1 1-1,1 0 0,0 0 0,-1 0 0,1 0 0,-3 4 0,-1 4 77,0-1-1,1 2 0,0-1 1,1 0-1,0 1 0,1 0 1,0 0-1,0 0 0,0 12 1,-6 107 940,8-102-775,0 24 570,7 74 0,-4-109-689,1 0-1,0-1 1,1 1-1,1-1 1,0 0-1,1 0 1,1-1-1,12 22 1,-17-34-237,0 0 0,0 1 0,1-1 0,-1 0 1,1 0-1,0-1 0,0 1 0,0-1 0,0 1 0,0-1 0,0 0 0,1 0 0,-1 0 1,1-1-1,-1 1 0,1-1 0,0 0 0,-1 0 0,1 0 0,0 0 0,8 0 0,-7-2-310,1 0 0,-1 0 0,1 0 0,-1 0 0,1-1 0,-1 0-1,0 0 1,0-1 0,0 1 0,0-1 0,0 0 0,-1 0-1,1-1 1,6-7 0,1 0-655,-1-1-1,-1 0 0,0-1 1,0 0-1,13-28 1,-18 31 963,0 0-1,-1-1 1,-1 0 0,0 0 0,3-16-1,-6 25 240,1-1 0,-1 1 0,0-1 0,0 1 0,0-1-1,0 1 1,-1-1 0,1 0 0,-1 1 0,1-1 0,-1 1 0,0 0-1,0-1 1,0 1 0,0 0 0,-1 0 0,1-1 0,-1 1 0,1 0-1,-1 0 1,0 0 0,1 1 0,-1-1 0,0 0 0,0 1 0,0-1-1,-1 1 1,1 0 0,0 0 0,0-1 0,-1 1 0,1 1 0,-1-1-1,1 0 1,-4 0 0,-9-2 322,-1 1 0,1 1-1,0 0 1,-26 2 0,30-1-524,-131 15 217,107-9-264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9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9634,'1'-21'1368,"1"17"-535,1 7-273,-3 15 1576,2 12-1016,1 15-408,3 5-55,-1 14-121,1 3-104,1 4-168,2-2-72,-2-7-184,0-6-208,-3-12-432,0-11-448,5-20 863,6-13-159,8-20-152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9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266 217 13667,'-20'-5'1152,"-8"5"-840,0 7-120,-7 2 536,-2 3-335,1 0-233,2 1-112,9-2-409,8-2-255,11-5-1368,22-10 1104,8-4 80</inkml:trace>
  <inkml:trace contextRef="#ctx0" brushRef="#br0" timeOffset="1">241 0 13443,'1'0'1352,"5"20"-808,0 8-216,-2 14 801,0 5-417,-1 11-288,1 4-56,0 2-264,0 2-136,-1-11-360,0-5-136,0-14-368,0-5-505,1-17 1017,-1-11-280,1-16-120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09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10810,'0'0'37,"0"0"-1,0-1 1,0 1 0,0 0-1,1 0 1,-1 0-1,0 0 1,0 0-1,0 0 1,0 0 0,0 0-1,0 0 1,0 0-1,0 0 1,1 0-1,-1 0 1,0 0 0,0 0-1,0 0 1,0 0-1,0 0 1,0 0-1,0 0 1,1 0 0,-1 0-1,0 0 1,0 0-1,0 0 1,0 0-1,0 1 1,0-1 0,0 0-1,0 0 1,0 0-1,1 0 1,-1 0-1,0 0 1,0 0 0,0 0-1,0 0 1,0 0-1,0 1 1,0-1-1,0 0 1,0 0-1,0 0 1,0 0 0,0 0-1,4 11 700,-1 10 328,0 0-238,8 52 922,-9-66-1615,0-1 0,0 1 0,0-1 0,1 0 0,-1 0-1,2 0 1,-1 0 0,7 9 0,-9-14-111,0 0 1,1 0 0,-1 0-1,0 0 1,1 0-1,-1 0 1,1 0 0,-1 0-1,1-1 1,0 1-1,-1-1 1,1 1-1,-1-1 1,1 1 0,0-1-1,-1 0 1,1 0-1,0 0 1,0 0-1,-1 0 1,1 0 0,0 0-1,-1-1 1,1 1-1,0 0 1,-1-1 0,1 0-1,-1 1 1,1-1-1,-1 0 1,1 0-1,-1 0 1,1 0 0,-1 0-1,2-1 1,7-7 79,0 0 0,0 0 0,13-17 0,-10 12 81,-13 13-167,1 0-1,-1 0 0,1 1 1,0-1-1,-1 0 0,1 0 1,0 0-1,0 1 0,-1-1 1,1 0-1,0 1 0,0-1 1,0 1-1,0-1 0,0 1 1,0 0-1,0-1 0,0 1 1,0 0-1,0-1 0,0 1 1,0 0-1,0 0 0,0 0 1,0 0-1,1 0 0,-1 2 5,0-1-1,0 1 1,0-1-1,0 1 1,0 0 0,-1-1-1,1 1 1,0 0-1,-1 0 1,0 0-1,1 0 1,-1-1-1,0 1 1,0 0-1,0 2 1,3 59-188,-7 75-1,-1-34-1609,5-89 1101,1-7 345,-1 0 0,-1 1-1,0-1 1,0 0 0,0 0-1,-1 0 1,-5 16 0,0-8-734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10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352 818 13179,'10'-73'1096,"-3"-14"-712,-4 0-112,-12-12 432,-5 2-136,-11 3-79,-3 9-9,-10 18-192,-6 10-280,-4 25-1137,-8 5 1105,1 19-216,0 4-128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11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31 9378,'1'0'75,"-1"0"-1,0-1 1,1 1-1,-1-1 1,0 1-1,1-1 1,-1 1-1,0-1 1,1 1-1,-1-1 1,0 1-1,0-1 1,0 1-1,1-1 1,-1 1-1,0-1 1,0 0-1,0 1 1,0-1-1,0 1 1,0-1-1,0 1 1,0-1 0,0 0-1,-1 1 1,1-1-1,0 1 1,0-1-1,-1 0 52,0 0 1,0 0-1,0 0 1,1 1-1,-1-1 0,0 0 1,0 1-1,0-1 1,0 1-1,0-1 0,0 1 1,0 0-1,-2-1 0,-42-4 1676,40 5-1793,-85-2 1062,-159 18 0,242-15-1393,1 0 0,-1 0 1,0 1-1,-9 4 0,15-6 292,1 0 1,-1 0-1,0 0 0,1 0 1,-1 1-1,0-1 0,1 0 0,-1 1 1,1-1-1,-1 0 0,1 1 1,-1-1-1,1 1 0,-1-1 0,1 1 1,0-1-1,-1 1 0,1-1 0,-1 1 1,1-1-1,0 1 0,0 0 1,-1-1-1,1 1 0,0-1 0,0 1 1,0 0-1,0-1 0,-1 1 1,1 0-1,0-1 0,0 1 0,1 0 1,-1-1-1,0 1 0,0 0 0,0-1 1,0 1-1,0-1 0,1 1 1,-1 0-1,0-1 0,0 1 0,1-1 1,-1 1-1,1-1 0,-1 1 1,0-1-1,1 1 0,-1-1 0,1 1 1,-1-1-1,1 1 0,-1-1 0,1 0 1,0 1-1,0-1 0,21 16-663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12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12 14771,'-4'0'1048,"-6"-2"-888,-7 1-56,-9-1 369,-8 0-225,-4 0-184,-3 1 8,2-1-240,2 2-176,0 2 320,9 2-73,14 0-47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26 9874,'-6'-2'372,"1"1"0,-1 0-1,0 1 1,0-1 0,0 1-1,1 0 1,-1 0 0,0 1-1,-8 1 1,-52 17 1271,51-15-1392,2 1 30,-1 0 0,1 0 0,-1 1 0,2 0 0,-1 2 0,-16 11 0,22-13-162,0 0-1,1 0 0,0 1 1,0 0-1,0 0 0,1 0 0,0 1 1,0 0-1,1 0 0,0 0 1,-3 12-1,1 0 49,0 0 1,2 1-1,1 0 0,0-1 1,2 1-1,0 0 0,3 29 1,2-16 71,1 1 1,2-2-1,18 57 1,-20-77-167,0 1 0,0-1 0,2-1 0,-1 1 1,2-1-1,0 0 0,9 11 0,-13-19-49,-1-1 0,1 1 0,-1 0 0,1-1-1,1 0 1,-1 0 0,0 0 0,1-1 0,-1 1 0,1-1-1,0 0 1,0-1 0,0 1 0,0-1 0,0 0-1,0 0 1,0 0 0,0-1 0,0 1 0,0-1-1,0-1 1,9 0 0,-4-2-3,-1 0-1,1-1 1,-1 0 0,0 0-1,0-1 1,0 0 0,0 0-1,-1-1 1,0 0 0,0-1-1,-1 0 1,0 0-1,0-1 1,6-8 0,4-7-4,-1 0 1,-1-2 0,21-46-1,-23 41-8,-2-1 0,0 0-1,-2 0 1,5-40 0,-11 53-5,-1 0 0,-1 0 0,-1 0 0,0 0-1,-1 0 1,-1 0 0,-1 0 0,-1 0 0,-7-20 0,9 31-14,-1 0 0,0 1 0,0 0 0,-1-1 0,1 1 0,-2 0-1,1 1 1,-1-1 0,1 1 0,-1 0 0,-1 0 0,1 0 0,-1 1 0,0 0 0,0 0 0,0 0 0,0 1 0,-10-4 0,8 4-98,0 1 1,0 0-1,0 1 1,0 0 0,0 0-1,0 1 1,0 0-1,0 0 1,0 0-1,0 1 1,1 1-1,-1 0 1,0 0-1,0 0 1,1 1 0,-11 4-1,12-4-65,0 0 1,1 1-1,-1-1 0,1 1 0,-1 0 0,1 0 1,0 1-1,1 0 0,-1 0 0,1 0 0,0 0 1,0 1-1,1-1 0,-1 1 0,1 0 0,1 0 1,-1 0-1,1 1 0,0-1 0,-2 13 0,6 16-590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4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16604,'17'4'1368,"0"-2"-1160,-5-4-152,-8-2 720,-2 0-1056,-2-3-232,-4-3-648,-2 0-721,2-4 1457,0 2-320,4-1-232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1 336 5529,'1'0'182,"-1"1"-1,1-1 0,0 0 1,-1 1-1,1-1 1,0 0-1,-1 0 1,1 0-1,0 0 1,0 0-1,-1 1 0,1-1 1,0 0-1,-1-1 1,1 1-1,0 0 1,0 0-1,-1 0 1,1 0-1,0-1 0,-1 1 1,1 0-1,0-1 1,-1 1-1,1 0 1,0-1-1,-1 1 0,1-1 1,0 0-1,19-16 2151,-9 6-1727,-1-2 0,0 1 0,-1-1 0,-1 0-1,12-24 1,26-77 695,-10 21-6,-36 93-1271,0 0 0,0-1 1,1 1-1,-1-1 0,0 1 1,0-1-1,0 1 0,0-1 1,1 1-1,-1 0 0,0-1 1,0 1-1,1-1 0,-1 1 1,0 0-1,1-1 0,-1 1 1,1 0-1,-1 0 0,0-1 1,1 1-1,-1 0 0,1 0 1,-1-1-1,0 1 0,1 0 0,-1 0 1,2 0-1,5 11 324,3 30-101,-9-35-194,73 551 91,-72-541-333,-2-8-198,1 0-1,-1 0 0,0 0 0,0 0 0,-3 9 0,3-17 367,0 0-1,0 0 1,0 0 0,0 1-1,-1-1 1,1 0 0,0 0 0,0 0-1,0 0 1,-1 0 0,1 1-1,0-1 1,0 0 0,-1 0-1,1 0 1,0 0 0,0 0 0,0 0-1,-1 0 1,1 0 0,0 0-1,0 0 1,-1 0 0,1 0-1,0 0 1,0 0 0,-1 0 0,1 0-1,0 0 1,0 0 0,-1 0-1,1-1 1,0 1 0,0 0 0,0 0-1,-1 0 1,1 0 0,0 0-1,0-1 1,0 1 0,-1 0-1,1 0 1,0 0 0,0-1 0,0 1-1,0 0 1,0 0 0,0 0-1,-1-1 1,-3-9-711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5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32 12675,'72'-26'5276,"-89"21"-3392,-17 5-1800,0 2 0,0 1-1,0 2 1,0 1 0,0 2 0,-33 13 0,66-21-80,-1 0-1,1 1 1,-1-1 0,1 1 0,0-1 0,-1 1 0,1 0 0,0-1 0,0 1 0,-1 0 0,1 0-1,0 0 1,0 0 0,0 0 0,0 0 0,0 0 0,0 0 0,0 0 0,1 1 0,-1-1 0,0 0-1,1 1 1,-1-1 0,1 0 0,-1 1 0,1-1 0,0 0 0,-1 1 0,1-1 0,0 1-1,0-1 1,0 3 0,1 3 37,1 0-1,0-1 0,0 1 1,0-1-1,7 12 0,0 2 34,-4-9-35,0 0 1,1 0 0,1-1 0,-1 1-1,1-2 1,1 1 0,17 17-1,1-5 56,42 29 0,10 7-27,-69-51-64,-2 1 0,1-1 0,-1 1 1,0 0-1,-1 1 0,1 0 1,-2 0-1,1 0 0,-2 1 0,7 15 1,-9-17-4,0-1 1,0 1 0,-1 0-1,0 0 1,0 0 0,-1 0-1,0 0 1,0 0-1,-1 0 1,0-1 0,0 1-1,-1 0 1,0 0 0,-1-1-1,-3 8 1,4-10-45,0-1 1,0 1 0,-1-1-1,0 0 1,1 0-1,-2 0 1,1 0-1,0-1 1,-1 1-1,0-1 1,0 0 0,0 0-1,0 0 1,-5 2-1,7-4-68,0 0-1,-1 0 0,1 0 1,0-1-1,0 1 1,-1-1-1,1 0 1,-1 1-1,1-1 0,0 0 1,-1-1-1,1 1 1,0 0-1,-1-1 0,1 1 1,0-1-1,-1 0 1,1 0-1,0 1 0,0-2 1,0 1-1,0 0 1,0 0-1,0-1 1,0 1-1,0-1 0,1 1 1,-1-1-1,0 0 1,1 0-1,-2-2 0,-1-1-172,1 1-1,0-1 0,1 1 0,-1-1 1,1 0-1,0 0 0,0 0 1,0 0-1,1 0 0,0 0 0,0-1 1,0 1-1,0-9 0,4-9-896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6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0 13931,'-7'0'163,"0"0"0,0 1 0,0-1 0,0 1-1,0 1 1,1-1 0,-1 1 0,0 0 0,1 1 0,-1-1 0,1 1 0,0 1 0,0-1-1,0 1 1,0 0 0,1 1 0,-1-1 0,1 1 0,1 0 0,-1 0 0,-6 10-1,1-2 102,1 0 0,1 1 0,0 0 0,1 1 0,1 0 0,0 0 0,1 0 0,-5 24 0,6-17-53,2-1 0,1 1 1,0 0-1,2 0 1,0-1-1,1 1 0,9 34 1,-8-42-169,1 0 1,1 0-1,0 0 0,1-1 1,0 0-1,1 0 0,1 0 1,0-1-1,0 0 1,1-1-1,1 0 0,13 12 1,-18-18-38,0-1 0,1 0 1,0 0-1,-1-1 1,1 0-1,1 0 0,-1 0 1,0-1-1,1 0 0,-1 0 1,1 0-1,-1-1 1,1 0-1,0 0 0,0-1 1,0 0-1,-1 0 0,1-1 1,0 1-1,0-2 1,-1 1-1,8-3 0,-5 1 7,0-1 0,0 0-1,-1-1 1,0 0 0,0 0-1,0-1 1,-1 0 0,1 0-1,-1-1 1,-1 1 0,1-2-1,-1 1 1,-1-1 0,1 0-1,5-10 1,-5 6 9,-1 0 1,0 0-1,-1 0 0,0-1 1,0 0-1,-2 0 0,1 0 0,-2 0 1,0 0-1,0 0 0,-1 0 1,-1 0-1,0 0 0,-1 0 0,0 0 1,-1 0-1,-7-20 0,4 18-82,-1 0 1,0 1-1,-1-1 0,-1 2 0,0-1 0,-1 2 1,0-1-1,-1 1 0,0 0 0,-1 1 0,0 1 0,-1 0 1,0 1-1,-16-9 0,22 14-223,0 0-1,-1 1 1,1 0 0,-1 0 0,-12-2-1,18 4 198,1 1-1,-1-1 1,1 1-1,0 0 1,-1 0-1,1 0 0,-1 0 1,1 0-1,-1 0 1,1 0-1,-1 0 1,1 1-1,-1-1 0,1 1 1,-1-1-1,1 1 1,0-1-1,-1 1 1,1 0-1,0 0 1,0-1-1,-1 1 0,1 0 1,0 0-1,0 0 1,0 0-1,0 1 1,0-1-1,0 0 0,1 0 1,-1 1-1,0-1 1,1 0-1,-1 1 1,0-1-1,1 0 1,-1 3-1,-1 32-863,9 13-162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5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82 109 10418,'1'-1'64,"4"-7"1098,-6 11 182,-6 15-85,4-2-846,0 0-1,1 0 1,0 0 0,1 0-1,1 0 1,1 1 0,0-1-1,1 0 1,1 0 0,0-1-1,8 23 1,-7-29-323,0 0-1,0-1 1,0 1 0,1-1-1,0 0 1,1 0 0,0 0-1,14 13 1,-15-17-41,1 1-1,0-1 1,0 0-1,0 0 1,1-1 0,-1 1-1,1-1 1,0-1-1,0 0 1,0 0 0,0 0-1,14 1 1,-15-2-21,0-1 0,0 0 0,0 0 1,0-1-1,0 0 0,0 0 0,-1 0 0,1 0 0,0-1 1,0 0-1,-1-1 0,0 1 0,10-6 0,-9 3 4,1 0 0,0-1 0,-1 1-1,0-1 1,-1-1 0,1 1 0,-1-1 0,8-14-1,-6 7-6,0-1 0,-1 1 0,-1-1 0,0-1 0,-1 1 0,0 0 1,-2-1-1,0 0 0,0-31 0,-2 37-19,-1 1 0,0 0 0,0 0 1,-1 0-1,0 0 0,-1 1 0,0-1 1,0 0-1,-1 1 0,0 0 1,-1 0-1,1 0 0,-1 1 0,-1-1 1,-10-10-1,10 13-54,0 0 0,0 0 0,0 1 0,0 0 0,-1 1 0,1-1 0,-1 1 0,0 0 0,0 1 0,0 0 0,-1 0 0,1 0 0,0 1 0,-1 0 0,1 1 0,-1-1 0,1 1-1,-1 1 1,-11 1 0,4 2-209,0 0-1,0 2 0,0-1 0,1 1 0,0 1 0,0 1 0,0 0 0,1 1 0,1 0 0,-1 1 1,2 0-1,-21 23 0,-2 10-558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36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10090,'2'-2'231,"-1"-1"-1,1 1 1,-1-1 0,1 1-1,0 0 1,0 0 0,4-3-1,-6 5-183,0-1-1,1 1 0,-1 0 0,0 0 0,1 0 1,-1 0-1,0 0 0,0 0 0,1 0 0,-1 0 1,0 0-1,1-1 0,-1 1 0,0 1 0,1-1 1,-1 0-1,0 0 0,1 0 0,-1 0 0,0 0 1,0 0-1,1 0 0,-1 0 0,0 0 0,0 0 1,1 1-1,-1-1 0,1 0 0,6 16 1170,-4 2-546,-1 0 0,-1 0 0,-2 33 0,0-21-276,-11 582 2783,11-598-3098,1-6 9,-1-1 1,1 1-1,1-1 1,1 14-1,-2-20-69,1 0 0,-1 0 0,0 0 0,0 0-1,1 0 1,-1 0 0,1 0 0,-1 0-1,1 0 1,-1 0 0,1 0 0,0 0-1,0 0 1,-1-1 0,1 1 0,0 0 0,0 0-1,0-1 1,0 1 0,0 0 0,-1-1-1,1 1 1,1-1 0,-1 0 0,0 1-1,0-1 1,0 0 0,0 1 0,0-1 0,0 0-1,0 0 1,0 0 0,0 0 0,0 0-1,1 0 1,-1 0 0,2-1 0,20-4 222,33-13-1,-34 10-143,44-10-1,-53 16-157,0 0-1,-1 1 1,1 1-1,0 0 1,-1 1-1,15 2 1,-22-2-63,-1 0 1,1 0-1,0 1 1,-1-1-1,0 1 1,1 0-1,-1 0 1,0 0-1,0 1 1,0-1-1,0 1 1,0 0-1,-1 0 1,1 1-1,-1-1 1,0 1-1,0-1 1,0 1-1,2 6 1,-1-1-440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1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3244 57 10306,'13'-5'2249,"-17"5"-1076,-29 6-542,11-2-116,3-3-147,1-1 0,-1 0 1,1-2-1,-1 0 0,1-1 0,-1-1 1,-30-11-1,-49-9 639,38 17-759,0 3 1,-1 2 0,0 3 0,1 3-1,-64 11 1,7 2 174,-221 3 0,260-23-240,-122 1 298,147 4-254,-93 16 0,-18 20 64,85-18 57,-99 12 0,13-8 232,-21 2-192,148-22-223,-1-3-1,-70-5 1,51 0 4,0 3 1,-62 7-1,-20 0-36,119-6-112,-180 8 136,194-8-790,7-3-640,1 2 1095,0 1-1,-1-1 0,1 1 1,-1 0-1,1-1 0,0 1 0,-1 0 1,1-1-1,0 1 0,0 0 0,-1 0 1,1 0-1,0 0 0,-1 0 1,1 0-1,1 0 0,24 10-1724,0 0 811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2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0 176 11162,'1'-10'335,"1"0"0,0-1-1,1 1 1,0 0-1,0 0 1,1 0-1,0 0 1,1 1 0,0 0-1,0 0 1,1 0-1,0 0 1,1 1-1,0 0 1,9-8 0,-14 15-248,0-1 0,0 0 0,0 1 0,0-1 0,0 1 0,1-1 1,-1 1-1,0 0 0,1 0 0,-1 0 0,1 1 0,-1-1 0,1 0 1,-1 1-1,1 0 0,-1 0 0,1-1 0,0 2 0,-1-1 0,1 0 1,-1 0-1,1 1 0,0-1 0,-1 1 0,0 0 0,1 0 0,-1 0 1,1 0-1,-1 0 0,0 0 0,0 1 0,0-1 0,0 1 0,0 0 1,0 0-1,3 2 0,2 4 117,-1 0 0,0 1 0,0 0 0,0 0-1,-1 0 1,-1 0 0,7 19 0,-4-6 32,-1-1 0,-2 1 0,0 0 0,-1 1 0,-1-1 0,-1 0 0,-4 43-1,-2-30 4,-1-1 0,-2 0 0,-1 0 0,-18 44 0,27-78-239,-5 11 71,1 0 0,0 0-1,1 1 1,-3 22 0,5-32-69,1 0 0,0 1 1,0-1-1,0 0 0,0 0 1,0 0-1,1 0 0,-1 0 1,1 0-1,-1 0 0,1 1 1,0-1-1,0-1 0,0 1 1,0 0-1,0 0 0,0 0 0,0 0 1,1-1-1,-1 1 0,1-1 1,-1 1-1,1-1 0,-1 1 1,1-1-1,0 0 0,0 0 1,0 0-1,0 0 0,0 0 1,0 0-1,0-1 0,0 1 1,3 0-1,3 1-298,1-1 1,0 0-1,0 0 0,0-1 1,0-1-1,0 1 1,0-1-1,0-1 0,-1 0 1,1 0-1,16-6 0,-14 3-245,-1 0-1,0 0 0,0-1 0,0-1 1,0 0-1,-1 0 0,0 0 1,13-16-1,0-6-600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2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0 192 7618,'6'-14'494,"1"-1"0,1 2 1,0-1-1,1 1 1,0 0-1,1 1 1,0 0-1,1 1 0,1 0 1,-1 1-1,2 0 1,-1 0-1,1 2 0,17-9 1,-28 15-363,1 1-1,-1 0 1,1 0 0,0 0 0,0 0-1,-1 1 1,1-1 0,0 1 0,0-1-1,0 1 1,-1 0 0,1 0 0,0 0-1,0 1 1,0-1 0,-1 1 0,1-1-1,0 1 1,0 0 0,-1 0 0,1 0-1,-1 1 1,5 2 0,-3-1 17,-1 0 0,1 1 1,-1-1-1,0 1 1,0 0-1,0 0 0,-1 0 1,1 1-1,-1-1 0,0 0 1,-1 1-1,1 0 1,1 5-1,2 12 215,-1 1-1,-1 0 1,0 0-1,-2 0 1,-2 32-1,-21 117 699,4-39-443,17-122-654,0 0-1,1-1 1,1 1-1,-1 0 0,2 0 1,3 15-1,-4-23-77,-1-1 0,1 1 0,0 0-1,0-1 1,0 1 0,1 0-1,-1-1 1,1 1 0,-1-1-1,1 0 1,0 0 0,0 0 0,0 0-1,0 0 1,0 0 0,0 0-1,0 0 1,1-1 0,-1 1 0,1-1-1,-1 0 1,1 0 0,0 0-1,-1 0 1,1 0 0,0 0 0,0-1-1,-1 1 1,6-1 0,9-3-534,3-7-132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2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13979,'6'-2'1472,"9"2"-1128,5 0-344,-2 2 1529,-8 4-1889,-5 0-1425,-5-2 1425,4-5-1216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3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13091,'17'24'1620,"-1"2"0,24 53 1,-34-65-1316,-4-7-197,0 0 0,1 0 0,0-1 0,0 1 0,0-1 0,1 0-1,0 0 1,0 0 0,9 10 0,-12-16-102,0 0 1,-1 1-1,1-1 0,0 0 0,0 0 0,0 1 1,0-1-1,-1 0 0,1 0 0,0 0 0,0 0 1,0 0-1,0 0 0,0 0 0,0 0 0,-1 0 1,1-1-1,0 1 0,0 0 0,0 0 0,0-1 1,-1 1-1,1-1 0,0 1 0,0-1 0,-1 1 1,1-1-1,0 1 0,-1-1 0,1 0 0,-1 1 1,1-1-1,-1 0 0,1 1 0,0-2 0,17-31 47,-15 27-31,2-5 31,-5 8-28,1 0 1,0 0 0,0 0 0,0 1 0,1-1-1,-1 1 1,1-1 0,-1 1 0,1-1 0,0 1-1,0 0 1,0 0 0,0 0 0,4-3 0,-6 5-20,1 0 1,-1 0-1,1 0 1,-1 0-1,0 0 1,1 0-1,-1 0 1,0 0-1,1 0 1,-1 1 0,0-1-1,1 0 1,-1 0-1,0 0 1,1 0-1,-1 1 1,0-1-1,1 0 1,-1 0-1,0 1 1,0-1 0,1 0-1,-1 1 1,0-1-1,0 0 1,0 1-1,1-1 1,-1 0-1,0 1 1,0-1-1,0 0 1,0 1-1,0-1 1,0 0 0,0 1-1,3 17 75,-3-14-43,12 338-1889,-12-303 463,0-35 781,-1-12-228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4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30 8298,'1'-25'2342,"0"21"-484,-1 15-438,-28 379 4392,19-311-5183,2-18-224,2-30-19,2 0 0,0 39 0,3-69-370,0 0-1,0 0 1,1-1-1,-1 1 1,0 0 0,0-1-1,1 1 1,-1-1-1,0 1 1,1 0 0,-1-1-1,1 1 1,-1-1-1,1 1 1,-1-1 0,1 1-1,-1-1 1,1 1-1,-1-1 1,1 0-1,-1 1 1,1-1 0,0 0-1,-1 1 1,1-1-1,0 0 1,-1 0 0,1 0-1,0 0 1,-1 0-1,1 1 1,0-1 0,-1 0-1,1-1 1,0 1-1,0 0 1,-1 0 0,1 0-1,0 0 1,-1 0-1,1-1 1,1 1 0,38-14 244,-26 8-161,-7 3-209,1 1 0,0 0 0,0 0 0,0 0 1,0 1-1,0 0 0,1 1 0,-1 0 0,0 0 1,0 1-1,1 0 0,-1 0 0,0 1 0,14 5 1,-20-7-1,15 5-1933,-17-5 1985,1 0-1,-1 0 0,1 0 1,-1 0-1,1 0 0,-1 0 1,0 0-1,1-1 0,-1 1 0,1 0 1,-1 0-1,0 0 0,1 0 1,-1-1-1,1 1 0,-1 0 1,0 0-1,1-1 0,-1 1 1,0 0-1,1-1 0,-1 1 1,0 0-1,0-1 0,1 1 1,-1-1-1,0 1 0,0 0 0,0-1 1,0 1-1,1-1 0,-1 1 1,0 0-1,0-1 0,0 1 1,0-1-1,0-10-935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4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0 12339,'1'0'67,"0"1"1,-1-1-1,1 0 1,0 0 0,-1 1-1,1-1 1,0 0 0,-1 1-1,1-1 1,-1 1-1,1-1 1,-1 1 0,1-1-1,-1 1 1,1-1 0,-1 1-1,1 0 1,-1-1-1,0 1 1,1 0 0,-1-1-1,0 1 1,0 0-1,0-1 1,1 1 0,-1 0-1,0 0 1,4 24 419,-2 38 1370,-13 118-1,5-107-1199,-43 405 1070,33-339-2232,13-122 193,2-10-387,0 0 0,0 0 0,1 1 1,1 10-1,6-26-1023,4-11 622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5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0 236 9034,'10'-24'648,"3"-8"371,1 0-1,1 0 1,2 2 0,28-40-1,-45 69-939,1 0-1,0 0 0,0 0 1,0 0-1,-1 0 1,1 0-1,0 0 1,0 0-1,0 1 0,0-1 1,1 0-1,-1 1 1,0-1-1,0 0 1,0 1-1,0-1 1,1 1-1,-1 0 0,0-1 1,1 1-1,-1 0 1,0 0-1,2 0 1,-1 0-8,-1 1 1,0 0-1,0-1 1,0 1-1,0 0 1,1 0 0,-1 0-1,0 0 1,0 0-1,0 0 1,-1 0-1,1 0 1,0 0-1,0 0 1,0 0 0,-1 0-1,2 3 1,1 6 190,1-1-1,-2 1 1,1 0 0,1 14 0,0 16 147,-1 0 1,-2-1-1,-5 60 0,-4-70-252,3-23-63,2-20-27,3-10-58,0 1 1,2-1-1,1 0 0,1 1 1,1-1-1,1 1 0,1 0 1,19-41-1,-23 59-2,-1 0 1,1 1-1,0-1 1,0 1-1,1 0 0,-1 0 1,6-5-1,-9 9-2,1-1-1,0 0 1,0 1-1,0-1 1,-1 1-1,1 0 1,0-1-1,0 1 1,0-1-1,0 1 0,0 0 1,0 0-1,0 0 1,0 0-1,0-1 1,0 1-1,0 0 1,-1 1-1,3-1 1,-2 0 1,0 1 0,0 0 0,0-1 0,0 1 0,0 0 0,0 0 0,0 0 0,0-1 0,0 1 0,0 0 0,0 0 0,0 0 0,-1 1 0,1-1 0,0 0 0,-1 0 0,1 0 0,0 2 0,7 21 81,-2 0 0,0 1-1,-2-1 1,-1 1 0,1 35 0,-1-18 70,-3-65-71,6-41-1,-2 37-65,-3 8-19,7-40 5,-7 54-5,0 0-1,1-1 1,0 1 0,0 0-1,0 0 1,0 0 0,7-10-1,-9 15 0,0-1 1,1 1-1,-1-1 0,1 0 0,-1 1 0,1-1 1,-1 1-1,1-1 0,-1 1 0,1 0 1,-1-1-1,1 1 0,-1 0 0,1-1 0,0 1 1,-1 0-1,1 0 0,0-1 0,-1 1 0,1 0 1,0 0-1,-1 0 0,1 0 0,0 0 1,0 0-1,1 0 0,-1 1 0,0-1 0,0 1 0,0 0 0,1-1 1,-1 1-1,0 0 0,0 0 0,0 0 0,0 0 0,0 0 0,-1 0 0,1 0 1,1 1-1,2 6 3,0-1 0,0 1 0,4 11 0,-7-16 0,19 59 41,-14-41 9,1 0-1,0-1 1,21 37 0,-28-56-50,0 0 0,1 0 0,-1 0 0,0 0 0,1-1 0,-1 1 0,1 0 0,-1 0 0,1-1 0,0 1 0,-1 0 0,1-1 0,0 1 0,-1 0 0,1-1 0,0 1 0,0-1 0,-1 1 0,1-1 0,0 0 0,0 1 0,0-1 0,0 0 0,0 0 0,0 1 0,-1-1 0,1 0 0,0 0 0,0 0 1,0 0-1,0 0 0,0 0 0,0-1 0,0 1 0,0 0 0,0 0 0,-1-1 0,1 1 0,0 0 0,0-1 0,0 1 0,0-1 0,-1 1 0,1-1 0,0 1 0,-1-1 0,1 0 0,0 1 0,-1-1 0,1 0 0,-1 1 0,1-1 0,-1 0 0,1 0 0,0-1 0,4-6 12,0-1 1,0-1-1,6-17 0,-8 21-12,5-20 16,-6 19-16,-1 0 0,1 1 0,1-1 0,-1 1 0,1-1-1,0 1 1,1 0 0,-1 0 0,6-6 0,-8 12-3,-1 0 1,0 0 0,1 0-1,-1-1 1,1 1-1,-1 0 1,1 0-1,-1 0 1,1 0-1,-1 0 1,1 0-1,-1 0 1,0 0-1,1 0 1,-1 0-1,1 1 1,-1-1-1,1 0 1,-1 0-1,0 0 1,1 0 0,-1 1-1,1-1 1,-1 0-1,0 0 1,1 1-1,-1-1 1,0 0-1,1 1 1,-1-1-1,0 0 1,1 1-1,-1-1 1,0 0-1,0 1 1,1 0 0,10 19 2,-9-17-2,12 23-1,-10-16 1,1 0 0,0-1-1,1 1 1,0-1 0,0 0-1,1-1 1,0 0-1,1 0 1,9 8 0,-16-15-2,0 0 1,0 0 0,0-1 0,0 1 0,0 0 0,0-1 0,0 1 0,0-1-1,0 0 1,0 1 0,1-1 0,-1 0 0,0 1 0,0-1 0,0 0 0,1 0-1,-1 0 1,0 0 0,0 0 0,0-1 0,1 1 0,-1 0 0,0 0 0,0-1-1,2 0 1,-1-1 0,0 1 0,-1-1 0,1 1 0,0-1 0,-1 0 0,0 1 0,1-1 0,-1 0 0,0 0 0,0 0 0,0 0 0,0 0 0,0-3 0,3-8-1,-1 0 1,-1 0 0,2-22-1,-4 34 1,2-24-30,-2 13-72,1 0-1,0 0 1,1 0-1,0 0 0,5-13 1,-7 16-1778,0 8 1536,0 1-1,0-1 0,0 1 1,0-1-1,0 0 0,0 1 0,-1-1 1,1 1-1,0 0 0,0-1 0,-1 1 1,1-1-1,0 1 0,-1-1 0,0 0-1033,0 1 1033,1-1 0,-1 1 0,1 0 1,-1-1-1,1 1 0,-1 0 0,1 0 1,-1 0-1,1 0 0,-1-1 0,1 1 1,-2 0-1,2 1-567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6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0 660 15643,'17'-55'573,"-3"-1"-1,13-103 0,-20 104-150,2 0 0,33-103 1,-37 144-233,0 1 1,2 0 0,0 0-1,13-19 1,-17 28-115,0 1 0,0-1 0,0 1-1,1 0 1,-1 0 0,1 0 0,-1 1 0,6-4 0,-7 5-29,0 0 1,0 1-1,0-1 1,1 0-1,-1 1 1,0-1-1,0 1 1,0 0-1,1 0 1,-1 0-1,0 0 1,0 0-1,1 0 1,-1 1-1,0-1 1,0 1-1,3 0 1,-1 1 5,-1 0 1,0 0 0,0 0-1,0 0 1,0 1 0,0-1-1,0 1 1,-1 0 0,1 0-1,-1 0 1,0 0-1,0 0 1,0 0 0,0 1-1,0-1 1,-1 1 0,1-1-1,-1 1 1,0 0-1,1 5 1,0 3 49,0-1 0,-1 1 0,-1 0 0,1 0 0,-3 17 0,0-17-75,0 0 0,-1 0 0,-1 0-1,1-1 1,-2 1 0,0-1 0,0 0 0,-1 0-1,0-1 1,-1 0 0,0 0 0,-1 0 0,0-1-1,0 0 1,-1-1 0,0 0 0,0 0 0,-20 11-1,27-17-26,0-1 0,-1 1-1,1-1 1,0 1 0,0 0 0,0 0-1,0 0 1,1 0 0,-1 0-1,1 0 1,-3 4 0,4-4-2,-1-1 0,1 1 0,0-1 0,0 1 0,-1-1 0,1 1 0,0-1 0,1 1 0,-1-1 0,0 1 0,0-1 0,1 1 0,-1-1 0,0 1 1,1-1-1,0 1 0,-1-1 0,1 0 0,0 1 0,0-1 0,-1 0 0,3 2 0,8 10-259,0-1 0,1 0 1,0 0-1,1-1 0,0-1 0,1 0 1,0-1-1,1 0 0,0-1 1,0-1-1,0 0 0,30 7 0,-38-12 39,-1-2 0,1 1-1,-1-1 1,1 0 0,-1 0-1,1-1 1,-1 0 0,1 0 0,-1 0-1,0-1 1,1 0 0,-1 0-1,0-1 1,0 0 0,10-6 0,19-14-852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5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3 8562,'-3'-1'308,"-1"1"0,1-1 0,0 1 0,0-1 0,0 1-1,0 0 1,0 0 0,-1 1 0,1-1 0,0 0 0,0 1 0,-4 1 0,-7 0 686,-3 0-113,4-1 64,1 0 0,-25 6-1,33-6-846,-1 1-1,1 0 0,0 0 0,-1 0 1,1 0-1,0 1 0,0 0 0,0 0 1,1 0-1,-1 0 0,-4 5 0,-14 21-796,0 1 0,-23 43-1,29-43 280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6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0 404 11827,'24'-47'932,"-10"21"-455,-1-1 0,-1-1-1,-2 1 1,0-2 0,7-39-1,-15 57-310,6-56 737,-7 60-765,-1 1-1,0-1 1,-1 1-1,0 0 1,1-1 0,-2 1-1,1 0 1,-3-7-1,4 13-121,0-1-1,0 1 0,0-1 0,0 1 0,0 0 0,-1-1 0,1 1 0,0-1 0,0 1 0,0 0 1,0-1-1,0 1 0,-1 0 0,1-1 0,0 1 0,0 0 0,-1-1 0,1 1 0,0 0 0,0 0 1,-1-1-1,1 1 0,0 0 0,-1 0 0,1 0 0,0-1 0,-1 1 0,1 0 0,0 0 0,-1 0 1,1 0-1,-1 0 0,1 0 0,0 0 0,-1 0 0,1 0 0,-1 0 0,1 0 0,0 0 0,-1 0 1,1 0-1,0 0 0,-1 0 0,1 0 0,-1 0 0,1 0 0,0 1 0,-1-1 0,1 0 0,-2 2 27,1-1 0,0 1 0,0 0 0,0-1 0,0 1 0,0 0 0,1 0 0,-1-1 0,0 1 0,1 0 0,-1 3 0,-3 22 151,1 0 0,1 1 0,3 47 0,16 86 362,9-32-142,-21-111-361,0-1 1,2 0-1,0 0 0,1-1 1,12 20-1,-17-32-83,0 0 0,0 0 0,0 0-1,0-1 1,1 1 0,-1-1 0,1 0 0,0 0-1,0-1 1,0 1 0,0-1 0,0 1 0,1-1-1,-1-1 1,8 3 0,-9-4-121,0 1 1,1-1-1,-1 0 0,0 0 0,1 0 1,-1 0-1,0-1 0,0 1 0,0-1 1,1 0-1,-1 0 0,0 0 0,0 0 1,0 0-1,0-1 0,-1 0 0,1 1 1,0-1-1,0 0 0,-1 0 0,0-1 1,1 1-1,-1 0 0,3-4 0,1-4-102,0 1 0,0-1-1,-1 0 1,0 0 0,0-1-1,4-15 1,6-33-949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19 12859,'7'2'920,"-8"-2"-688,-9-6-40,-14 2 320,-9 0-48,-3 1-16,-2 0-24,-2 3-15,0 1-41,4 5-64,3 2-64,6 4-304,4 2-184,11 4-408,6 3-521,12 5 929,5 2-200,10 4-168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4:47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51 12051,'1'-18'944,"-11"5"-728,-1 1-88,-13 6 384,-3 4-216,-5 5-328,-2 9-416,0 11 424,3 8-72,7 3-64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49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30 9594,'11'-7'1022,"-7"4"-606,-1 1 0,1-1-1,0 1 1,0 0-1,0 0 1,0 0 0,0 0-1,1 1 1,6-2-1,-34 23 868,-21 11-917,31-23-253,0 1 0,0 0 0,1 1 0,0 0 0,0 1 0,2 0 0,-1 1 0,1 0-1,-10 17 1,9-9 47,1 0-1,1 1 1,0 0 0,2 1-1,1 0 1,0 0-1,-3 29 1,9-47-120,0-1 1,0 1 0,0-1-1,1 1 1,-1-1 0,1 1-1,0-1 1,0 0 0,0 1-1,1-1 1,-1 0 0,1 0-1,3 6 1,2 0 97,1 0 1,16 15-1,10 13 58,-25-24-169,-1 1 1,0-1-1,-1 1 0,-1 0 1,0 1-1,-1 0 0,-1 0 1,4 21-1,-4-13-2,-2 0 0,0 0 0,-2 0 0,-4 46 0,2-60-20,1 0 0,-1 1 1,-5 11-1,6-19-3,1 1-1,-1-1 1,0 0-1,-1 1 1,1-1-1,0 0 1,-1 0-1,1 0 1,-1 0 0,1 0-1,-1 0 1,0-1-1,0 1 1,0-1-1,0 1 1,0-1-1,-4 2 1,5-2-1,1-1 0,-1 0 0,1 0 0,-1 0 0,0 0 0,1 0 0,-1 0 1,1 0-1,-1 0 0,0 0 0,1 0 0,-1 0 0,0 0 0,1 0 0,-1 0 0,1 0 0,-1-1 0,1 1 0,-1 0 0,0-1 0,1 1 0,-1 0 1,1-1-1,-1 1 0,1 0 0,0-1 0,-1 1 0,1-1 0,-1 1 0,1-1 0,0 1 0,-1-1 0,1 1 0,0-1 0,0 1 0,-1-1 0,1 0 1,0 1-1,0-1 0,0 1 0,0-1 0,0 0 0,0 1 0,0-2 0,-1 1 3,1-1 1,0 1-1,0 0 1,0-1-1,0 1 1,0 0-1,1-1 1,-1 1-1,0-1 1,1 1-1,-1 0 1,1 0-1,-1-1 1,1 1-1,-1 0 1,1 0-1,0 0 0,0-1 1,1-1-1,0 2 0,-1 0 0,1 1 0,-1-1-1,0 0 1,1 0 0,-1 1-1,1-1 1,0 1 0,-1-1 0,1 1-1,-1 0 1,1-1 0,0 1-1,-1 0 1,1 0 0,0 0 0,-1 0-1,1 1 1,0-1 0,-1 0-1,3 1 1,-1 1 0,0-1-1,0 1 1,0 0 0,0 0-1,0 0 1,0 0 0,0 0-1,-1 1 1,4 3 0,2 3 2,-1 1 0,-1 0 0,1 0 0,-2 0 0,6 12 0,-2 5 9,0-1-1,-2 1 1,0 1 0,-2 0-1,-1-1 1,0 38 0,-4-4 305,-16 114 0,13-158-332,2 0 0,0 0 0,1 0 0,0 1 0,1-1-1,1 0 1,1-1 0,1 1 0,0 0 0,1-1 0,0 0 0,2 0 0,0 0 0,0-1 0,2 0 0,0 0 0,20 24 0,-15-22-146,0-1 1,17 15-1,5-2-146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51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1979 8890,'17'-27'1209,"2"0"0,1 2 0,0 0 0,2 1 0,1 1-1,1 1 1,42-30 0,-33 29-642,-2-2 0,48-49-1,-70 64-521,0-1 1,-1 0-1,0 0 0,-1-1 0,-1 0 0,1-1 0,-2 1 0,0-1 1,0 0-1,-1 0 0,3-23 0,-4 20-29,-2 1 0,1-1 0,-2 0 0,0 0 0,-1 0 0,-1 0 0,-4-18 0,3 25-13,1 0 0,-2 1 0,1-1 0,-1 1-1,0 0 1,-1 0 0,0 0 0,0 1 0,-1 0 0,0 0 0,0 0-1,0 0 1,-15-9 0,-2 0-3,-26-13 0,32 21 4,0-2 1,1 0-1,0-1 1,-26-23-1,38 30-2,1-1 0,-1 1 0,1 0 0,0-1 0,0 0 0,0 0 0,1 0 0,0 0 0,0 0 0,0 0 0,0 0 0,1-1 0,0 1 0,0-1 0,1 1 0,-1-1 0,1 1 0,0-1 0,1 1 0,-1-1 0,2-6-1,0 6 5,-1 1-1,1-1 0,0 1 0,0 0 0,1 0 0,-1 0 0,1 0 0,0 0 1,1 1-1,-1-1 0,7-6 0,4-1 39,0 0 0,19-12 0,9-7 111,-42 31-155,0 0 1,0 0 0,0 0 0,0 0-1,0 0 1,1 0 0,-1 0 0,0-1 0,0 1-1,0 0 1,0 0 0,0 0 0,0 0 0,0 0-1,0 0 1,0 0 0,0 0 0,0 0-1,0 0 1,0 0 0,0-1 0,0 1 0,0 0-1,0 0 1,0 0 0,0 0 0,0 0-1,0 0 1,0 0 0,0 0 0,0 0 0,0-1-1,0 1 1,0 0 0,0 0 0,0 0-1,0 0 1,0 0 0,0 0 0,0 0 0,0 0-1,0 0 1,0 0 0,0 0 0,-1 0 0,1-1-1,0 1 1,0 0 0,0 0 0,0 0-1,0 0 1,0 0 0,0 0 0,0 0 0,0 0-1,0 0 1,0 0 0,-1 0 0,1 0-1,-10-2 11,-12 1-8,21 1 2,-21 2-6,-16 0-3,36-2 6,-1 0 1,1 0 0,0 0-1,0 0 1,0-1-1,0 1 1,0-1-1,0 1 1,0-1-1,0 0 1,0 0-1,-4-2 1,6 2 0,-1 0-1,0 1 1,0-1-1,1 0 1,-1 0-1,1 0 1,-1 0 0,1 0-1,-1 0 1,1 0-1,-1 0 1,1 0-1,0 0 1,0 0 0,-1 0-1,1 0 1,0-1-1,0 1 1,0 0-1,0 0 1,0 0 0,1 0-1,-1 0 1,0 0-1,0 0 1,1 0-1,-1 0 1,1 0 0,-1 0-1,1 0 1,-1 0-1,1 0 1,-1 0 0,1 0-1,0 0 1,0 1-1,-1-1 1,1 0-1,1 0 1,4-5 11,1 0 0,-1 1-1,13-9 1,-17 13-12,8-5 3,0-1 0,0-1 0,0 0-1,-1-1 1,-1 1 0,1-2 0,-1 1 0,-1-1 0,0 0 0,0-1-1,-1 1 1,0-2 0,5-15 0,2-14-6,-1-1 1,-3 0-1,-1-1 1,-2 0-1,-2 0 1,-2-59-1,-2 89 7,-1 1 0,1 0 1,-2-1-1,0 1 0,0 0 0,-1 0 1,-8-19-1,9 26 6,-1 0 1,0 0-1,0 0 0,-1 1 1,0-1-1,1 1 0,-1 0 1,-1 0-1,1 0 0,0 1 0,-1-1 1,0 1-1,0 0 0,0 0 1,0 1-1,0 0 0,-1 0 1,-7-2-1,-22-5 91,0 3 0,-38-3 0,-12-2-917,11 0-1231,60 9 1493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59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6 648 7306,'-5'-7'4935,"5"-10"-4644,1 12 120,7-89 1493,5-1 0,48-173 0,-55 248-1733,1 0 1,2 0 0,11-21 0,-18 37-124,1 0 0,-1 0 0,1 0 0,0 0 0,0 0 0,0 1-1,0-1 1,1 1 0,-1 0 0,1 0 0,0 0 0,0 1 0,0-1 0,0 1 0,1 0 0,-1 0 0,0 0 0,1 1-1,-1 0 1,7-2 0,-7 3-7,-1 0 0,0 0 0,0 1 0,1-1-1,-1 1 1,0 0 0,0-1 0,0 1-1,0 0 1,0 1 0,0-1 0,0 1 0,0-1-1,4 4 1,-2-1 18,-1 0 0,1 1 0,-1-1-1,0 1 1,0 0 0,0 0 0,3 7-1,0 2 67,0 1 0,0 0 0,-2 1-1,8 31 1,-9-26-83,0 1 1,-1 0-1,-2 0 0,0 0 0,-1 0 0,-1 0 1,-1-1-1,-1 1 0,-1 0 0,-1-1 1,-8 23-1,0-24-42,13-20 0,0 0 0,0 0 0,0 0 0,0 0 0,0 0 0,0 0 0,0 0 0,0 1 0,0-1-1,0 0 1,0 0 0,0 0 0,-1 0 0,1 0 0,0 0 0,0 0 0,0 0 0,0 0 0,0 0 0,0 0-1,0 0 1,0 0 0,-1 0 0,1 0 0,0 0 0,0 0 0,0 0 0,0 0 0,0 0 0,0 0 0,0 0 0,-1 0-1,1 0 1,0 0 0,0 0 0,0 0 0,0 0 0,0 0 0,0 0 0,0 0 0,0 0 0,0 0 0,-1-1-1,1 1 1,0 0 0,0 0 0,0 0 0,0 0 0,0 0 0,0-14 0,8-28 10,2-1 1,1 2 0,3-1-1,1 2 1,40-77 0,-52 112-7,0 0 1,0 0-1,1 0 0,0 1 1,-1 0-1,6-5 0,-8 8-1,0 0-1,0 1 0,0-1 0,0 0 0,1 0 0,-1 1 0,0-1 0,0 1 1,1-1-1,-1 1 0,0-1 0,1 1 0,-1 0 0,1 0 0,-1-1 1,0 1-1,1 0 0,-1 0 0,1 1 0,-1-1 0,0 0 0,1 0 0,-1 1 1,1-1-1,-1 1 0,0-1 0,0 1 0,1-1 0,-1 1 0,0 0 0,2 1 1,2 3 8,0 0 0,0 0 0,-1 0 0,0 0 0,0 1 0,-1 0 0,1-1 0,-1 1 0,4 10 0,20 66 90,-19-55-58,5 17 29,29 79 334,-42-122-393,0 0 0,1 1 0,-1-1 0,1 0 0,0 1 0,-1-1 0,1 0 0,0 0 0,0 0 0,0 0 0,0 0 0,0 0 0,0 0 0,0 0 0,0 0 0,0 0 1,2 1-1,-2-3-5,-1 1 0,1 0 0,0 0 0,-1 0 0,1 0 0,0 0 1,-1 0-1,1-1 0,-1 1 0,1 0 0,-1 0 0,1-1 1,0 1-1,-1 0 0,1-1 0,-1 1 0,1-1 0,-1 1 0,0-1 1,1 1-1,-1-1 0,0 1 0,1-1 0,-1 1 0,1-2 0,3-6 35,0-1 0,-1 0 0,4-16 0,-5 18-69,6-24-1112,-1 0 0,6-62 0,-12 82 472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0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1281 6481,'-1'2'232,"1"-1"-1,-1 1 0,0-1 0,1 0 0,-1 1 1,0-1-1,0 0 0,0 1 0,0-1 0,0 0 1,-1 0-1,1 0 0,0 0 0,0 0 0,-1 0 1,1 0-1,-3 1 0,2-2-105,1-1 0,0 1 0,0 0 0,0 0 0,0 0 0,-1-1 0,1 1 0,0-1 0,0 1 0,0-1 1,0 1-1,0-1 0,0 0 0,0 1 0,0-1 0,0 0 0,0 0 0,1 0 0,-1 1 0,0-1 0,0 0 0,1 0 0,-1 0 0,1 0 0,-2-2 0,-5-11 426,0 1-1,0-1 0,2 0 0,-1-1 0,2 1 1,-4-23-1,-8-94 1012,16 120-1394,-6-90 706,4 0 1,14-110 0,-3 133-628,3 0 1,5 0 0,30-91 0,-6 65-294,-35 91-112,1 1 1,0 0-1,1 0 0,0 1 0,15-17 0,-21 26 76,-1 1 0,0 0 0,0 0 1,1-1-1,-1 1 0,1 0 0,-1 0 0,1 1 0,-1-1 0,1 0 0,0 0 0,0 1 0,-1-1 0,3 1 0,-3-1-13,0 2 0,0-1 0,0 0-1,0 0 1,0 0 0,0 0 0,0 1 0,0-1 0,0 0 0,0 1 0,0-1 0,0 1 0,0-1 0,-1 1-1,1-1 1,0 1 0,0-1 0,1 3 0,0 0-107,0 0 0,0 0 0,0 1 0,0-1 0,0 1-1,-1 0 1,0-1 0,0 1 0,0 0 0,1 7 0,0 16-769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0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31 11915,'1'-2'211,"0"-1"1,0 1-1,0 0 1,0 0-1,0-1 1,0 1-1,-1 0 1,1-4-1,-1 6-170,0-1-1,0 1 0,0 0 1,0 0-1,0-1 0,0 1 1,0 0-1,0-1 0,0 1 1,0 0-1,0 0 1,-1-1-1,1 1 0,0 0 1,0 0-1,0-1 0,0 1 1,-1 0-1,1 0 0,0 0 1,0 0-1,0-1 0,-1 1 1,1 0-1,0 0 1,0 0-1,-1 0 0,1 0 1,0-1-1,-16 3 1138,8 1-876,0 0 0,0 0-1,1 1 1,0 0-1,0 0 1,0 1-1,0 0 1,1 0-1,-1 0 1,1 1-1,1 0 1,-1 0-1,-4 8 1,3-4-67,2 0 0,-1 1-1,1 0 1,1 0 0,0 0 0,0 0 0,1 1 0,-2 13-1,2 15-6,1 0-1,1 0 1,3 1-1,7 47 1,-5-55-450,0 0 0,3 0 0,0 0 0,19 48 0,-26-80 112,1-1-1,-1 1 1,0 0 0,0-1-1,1 1 1,-1 0 0,0-1-1,1 1 1,-1 0 0,1-1-1,-1 1 1,0-1 0,1 1-1,0-1 1,-1 1-1,1-1 1,-1 1 0,1-1-1,-1 0 1,1 1 0,0-1-1,-1 0 1,1 1 0,0-1-1,0 0 1,-1 0-1,1 0 1,1 0 0,-1 0-70,0 0 1,1-1 0,-1 1 0,0-1-1,0 0 1,1 1 0,-1-1-1,0 0 1,0 0 0,0 0-1,0 0 1,0 0 0,0 0-1,1-1 1,5-8-816,-1 0 0,11-20 0,-14 23 900,18-32-1374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0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 13739,'1'-1'38,"-1"1"1,0 0-1,0 0 1,0 0-1,1 0 1,-1 0-1,0 0 1,0 0-1,0 0 1,1 0-1,-1 0 1,0 0-1,0 0 1,1 0-1,-1 0 0,0 0 1,0 0-1,0 0 1,1 0-1,-1 0 1,0 0-1,0 0 1,1 0-1,-1 0 1,0 0-1,0 0 1,0 1-1,1-1 1,-1 0-1,0 0 1,0 0-1,0 0 0,0 0 1,1 1-1,-1-1 1,0 0-1,0 0 1,0 0-1,0 1 1,0-1-1,0 0 1,0 1-1,6 15 685,0 20 246,-6-35-873,4 49 924,-2 0 1,-2 0-1,-7 55 1,-33 144-2133,38-234 833,13-31-3722,0-11 3061,2-7-228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6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38 14523,'0'-1'79,"1"0"-1,-1 0 1,0-1-1,0 1 0,1 0 1,-1 0-1,0 0 1,0 0-1,0-1 1,0 1-1,0 0 1,-1 0-1,1 0 1,0 0-1,0 0 1,-1 0-1,1-1 0,-1 1 1,1 0-1,-1 0 1,1 0-1,-1 0 1,0 0-1,1 0 1,-1 1-1,0-1 1,0 0-1,0 0 1,0 0-1,0 1 1,1-1-1,-1 1 0,-3-2 1,2 1 6,0 1-1,-1-1 1,1 1 0,-1 0-1,1 0 1,-1 0-1,1 0 1,-1 0 0,1 0-1,-1 1 1,1-1 0,-1 1-1,1 0 1,-1 0 0,-2 1-1,-4 3 97,1 0 0,0 1 0,0 0 0,0 0-1,0 1 1,1 0 0,1 0 0,-1 0 0,1 1 0,0 0-1,-7 13 1,3-2 56,0 1-1,1 0 1,1 1-1,-6 23 1,9-23-106,0 1-1,2-1 1,0 1-1,2-1 1,0 1-1,4 26 1,-3-39-99,1 0 1,1 0-1,-1 0 0,2 0 1,-1 0-1,1-1 0,0 1 1,1-1-1,0 1 1,1-1-1,-1-1 0,2 1 1,-1-1-1,1 0 0,0 0 1,0 0-1,8 6 0,-11-11-27,0 0 1,0 0-1,0 0 0,0 0 0,0-1 0,0 1 0,0-1 0,0 0 0,1 0 1,-1 0-1,0 0 0,1-1 0,-1 1 0,1-1 0,-1 0 0,0 0 0,1 0 1,-1 0-1,1-1 0,-1 0 0,1 1 0,-1-1 0,0 0 0,0-1 0,1 1 1,-1 0-1,0-1 0,0 0 0,0 0 0,-1 0 0,1 0 0,0 0 0,-1 0 1,1-1-1,-1 1 0,0-1 0,0 0 0,0 0 0,0 0 0,0 0 0,-1 0 1,1 0-1,-1 0 0,0 0 0,0 0 0,0-1 0,0 1 0,-1-1 0,1 1 0,-1 0 1,0-1-1,0 1 0,0-1 0,0 1 0,-1-1 0,1 1 0,-1 0 0,0-1 1,0 1-1,0 0 0,-1 0 0,-1-5 0,-2 0-76,0 1 0,0-1 0,-1 1 0,0 0 0,0 0 0,0 1 0,-1 0 0,0 0 0,0 0 0,-1 1 0,0 0 0,-14-6 0,4 2-929,-1 2 0,0 0 0,0 2 0,-33-7 0,45 8-495,9 1 927,14-4-552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1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194 165 14347,'-2'-4'1288,"-9"4"-800,-9 4-207,-4 6 743,-4 1-432,2 2-256,0 1 0,6 2-64,2-1-192,7-2-424,4-3-208,7-8-728,7-2-521,4-12 1377,3-4-352,3-9-320</inkml:trace>
  <inkml:trace contextRef="#ctx0" brushRef="#br0" timeOffset="1">161 2 11939,'0'0'42,"0"0"0,1 0 0,-1 0 0,0-1 0,0 1 0,0 0 1,0 0-1,0 0 0,0 0 0,0 0 0,0 0 0,0 0 0,0 0 1,0 0-1,1 0 0,-1 0 0,0 0 0,0 0 0,0 0 0,0 0 1,0 0-1,0 0 0,0 0 0,0 0 0,1 0 0,-1 0 0,0 0 1,0 0-1,0 0 0,0 0 0,0 0 0,0 0 0,0 0 0,0 0 0,1 0 1,-1 0-1,0 0 0,0 0 0,0 0 0,0 0 0,0 0 0,0 0 1,0 0-1,0 1 0,0-1 0,0 0 0,0 0 0,0 0 0,1 0 1,-1 0-1,0 0 0,0 0 0,0 0 0,0 0 0,0 1 0,0-1 1,0 0-1,0 0 0,0 0 0,0 0 0,0 0 0,0 0 0,1 14 1629,-4 23 156,2-29-1286,-13 226 2189,24-1-5500,0-177-1988,-9-53 3661,-1-9-62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1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64 9602,'10'-41'1937,"-4"19"1304,-13 52-664,4-15-2198,-22 105 1644,22-98-1737,0 0 1,2 1 0,1 30 0,1-50-267,-1-1 1,0 1-1,0-1 1,1 1-1,-1-1 1,1 0-1,0 1 1,0-1-1,0 0 0,0 0 1,0 1-1,0-1 1,0 0-1,1 0 1,-1 0-1,1-1 1,3 4-1,-4-4-11,1 0-1,0 0 1,-1-1-1,1 1 1,0-1-1,0 1 1,-1-1 0,1 1-1,0-1 1,0 0-1,0 0 1,0 0-1,-1 0 1,1 0-1,0 0 1,0-1-1,0 1 1,0-1 0,-1 1-1,1-1 1,0 0-1,-1 1 1,3-2-1,11-7 20,1-1 1,-2 0-1,1-1 0,13-14 0,19-14 114,-47 39-137,1-1 1,-1 0-1,1 1 1,0-1-1,0 0 1,-1 1-1,1-1 0,0 1 1,0-1-1,0 1 1,0-1-1,-1 1 1,1 0-1,0-1 0,0 1 1,0 0-1,0 0 1,0 0-1,0 0 1,0 0-1,0 0 1,0 0-1,0 0 0,0 0 1,0 0-1,0 0 1,0 1-1,0-1 1,0 0-1,-1 1 0,3 0 1,-2 1 6,0-1-1,0 1 1,0 0 0,0 0 0,-1 0 0,1 0-1,-1 0 1,1 0 0,-1 0 0,1 0 0,-1 0-1,0 0 1,0 0 0,0 3 0,-2 29-21,-8 46-1,5-46-3069,-1 49-1,6-82 2899,0-1 91,0 1 1,0 0 0,0-1 0,0 1 0,0-1 0,0 1-1,0-1 1,0 1 0,0 0 0,0-1 0,0 1 0,1-1-1,-1 1 1,0-1 0,0 1 0,1-1 0,-1 1 0,0-1 0,1 1-1,-1-1 1,0 1 0,1 0 0,4 1-1267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2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1187 10658,'38'-39'-256,"0"-12"1488,2-24-295,-2-9-249,-12-13-192,-9-6 1816,-14-12-1591,-4-5-89,-18 7-16,-3 9-88,-15 23-352,-4 7-264,-2 20-1024,-2 10-993,2 24 1713,1 9-312,8 9-288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2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3431 15 12499,'0'-1'97,"0"0"0,0 1 0,0-1 1,-1 1-1,1-1 0,0 0 0,0 1 0,-1-1 1,1 1-1,0-1 0,-1 1 0,1-1 0,0 1 1,-1-1-1,1 1 0,-1 0 0,1-1 1,-1 1-1,1 0 0,-1-1 0,1 1 0,-1 0 1,1-1-1,-1 1 0,1 0 0,-1 0 1,0 0-1,1-1 0,-1 1 0,1 0 0,-2 0 1,-23-1 903,18 1-655,-78 2 1650,-102 15 0,24 0-784,-486-23 1056,79-4-1509,49 62-169,22-1 482,423-50-863,-99-10 0,-73-23-173,144 18-148,90 12 55,6 0-75,-1 1-1,0 0 1,-1 0 0,1 1-1,0 1 1,-10 0-1,18 0 72,0-1 1,0 0-1,0 0 0,0 0 0,0 1 0,0-1 0,0 0 1,0 1-1,0-1 0,0 1 0,1-1 0,-1 1 1,0 0-1,0-1 0,0 1 0,1 0 0,-1 0 0,0-1 1,1 1-1,-1 0 0,0 0 0,1 0 0,-1 0 0,0 2 1,1-2-75,0 1 1,0 0-1,0-1 0,0 1 1,0 0-1,1-1 1,-1 1-1,0 0 1,1-1-1,-1 1 1,1 0-1,0-1 1,1 3-1,4 6-410,1 0-1,0-1 1,13 13 0,-18-19 585,39 40-1104,6 7-187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3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1 544 8378,'0'-12'5401,"11"-23"-4148,-9 29-371,77-216 3293,-66 190-3720,3 1-1,0 0 0,2 1 1,36-46-1,-49 69-356,1 1 0,0 0 0,0 0 0,0 0 0,1 1 0,0 0 0,0 0 1,0 1-1,0 0 0,1 0 0,9-3 0,-13 6-59,0 0 0,0 1-1,1-1 1,-1 1 0,0 0 0,1 0 0,-1 0 0,1 0 0,-1 1-1,0-1 1,0 1 0,1 1 0,-1-1 0,0 0 0,0 1 0,0 0 0,0 0-1,-1 0 1,1 1 0,0-1 0,-1 1 0,0 0 0,4 3 0,4 5 33,-1 1 1,0 0-1,-1 1 1,-1 0-1,1 0 1,-2 1-1,8 19 1,0 6 82,15 61 0,-16-40-60,6 67 0,-21-150-92,-2-39 5,3 0-1,10-79 0,-9 136-1,0 0 0,0 0 0,0 0 0,5-9 0,-6 14-5,0-1 0,0 1 0,0 0 0,1-1-1,-1 1 1,0-1 0,0 1 0,1 0 0,-1-1 0,0 1-1,1-1 1,-1 1 0,1 0 0,-1 0 0,0-1 0,1 1-1,-1 0 1,1 0 0,-1-1 0,1 1 0,-1 0 0,1 0-1,-1 0 1,1 0 0,-1 0 0,1 0 0,-1 0 0,1 0-1,-1 0 1,1 0 0,-1 0 0,1 0 0,-1 0 0,1 0-1,-1 0 1,1 1 0,-1-1 0,0 0 0,1 0 0,-1 0-1,1 1 1,-1-1 0,1 0 0,-1 1 0,0-1 0,1 0-1,-1 1 1,0-1 0,1 0 0,-1 1 0,0-1 0,0 1-1,1-1 1,-1 1 0,9 11 11,-1 0 1,-1 1-1,8 15 0,-8-13-4,1-1 0,0 0 1,1 0-1,11 13 0,-17-24-6,-1 0-1,1-1 1,-1 1-1,1-1 1,0 0-1,0 0 1,0 0-1,0 0 1,1 0-1,-1-1 1,0 1-1,1-1 1,-1 0 0,1 0-1,-1 0 1,1-1-1,-1 1 1,1-1-1,0 0 1,-1 0-1,1 0 1,0 0-1,3-1 1,4-3-88,0 0-1,0 0 1,0-1 0,-1-1-1,0 0 1,0 0 0,0-1-1,-1 0 1,14-14 0,-10 10-843,0 0 0,0 1-1,27-14 1,-39 23 834,1 0 0,0 0 0,0 0 0,0 0 0,0 0 0,0 1 0,0-1 0,0 1 0,0-1 0,1 1 0,-1 0 0,0 0 0,0 0 0,0 0 0,0 0 0,0 1 0,3 0 0,10 8-1022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3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1190 15555,'-17'-108'2512,"-2"-133"-1,16-108 6,3 345-2482,0-23 94,5-162 794,-2 146-952,2 0 0,15-58-1,-17 93-82,9-34-511,-11 39 439,0 0-1,1 0 1,-1 0-1,1 0 1,-1 0-1,1 1 1,0-1-1,0 1 1,0-1-1,4-2 1,-6 5 137,0 0 0,0 0 0,1-1-1,-1 1 1,1 0 0,-1 0 0,0 0 0,1 0 0,-1-1 0,0 1 0,1 0-1,-1 0 1,1 0 0,-1 0 0,0 0 0,1 0 0,-1 0 0,1 0 0,-1 0-1,0 1 1,1-1 0,-1 0 0,1 0 0,-1 0 0,0 0 0,1 0 0,-1 1-1,0-1 1,1 0 0,-1 0 0,0 1 0,1-1 0,-1 0 0,0 0-1,0 1 1,1-1 0,-1 0 0,0 1 0,0-1 0,0 0 0,1 1 0,-1-1-1,0 1 1,0-1 0,0 0 0,0 1 0,0-1 0,0 1 0,0-1 0,0 0-1,0 1 1,0-1 0,0 1 0,3 23-793,-3-23 787,1 28-1019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5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288 113 4945,'2'-2'286,"0"0"0,-1 0 0,0 0 0,1 0 0,-1 0 0,0 0 0,0-1 0,0 1 0,-1 0 0,1-1 1,-1 1-1,1-1 0,-1 1 0,0-1 0,1 1 0,-1 0 0,0-1 0,-1 1 0,1-1 0,0 1 0,-1-1 0,0 1 0,1 0 0,-1-1 0,0 1 0,0 0 0,0 0 0,0-1 0,-1 1 0,1 0 0,-1 0 0,1 1 0,-1-1 0,-3-3 0,1 1-73,0 1-1,0 0 1,-1 0-1,1 1 0,-1-1 1,1 1-1,-1 0 1,0 0-1,0 0 0,0 1 1,0 0-1,0 0 0,0 0 1,0 0-1,-9 1 1,6 0-106,-1 1 0,1 1 0,0 0 0,0 0 0,-1 0 0,1 1 1,1 0-1,-1 0 0,0 1 0,-8 6 0,12-8-56,1 1-1,-1 0 1,1 0 0,0 0-1,0 0 1,0 1 0,0-1-1,0 1 1,1 0-1,0 0 1,-1 0 0,2 0-1,-1 0 1,0 0 0,1 0-1,0 1 1,0-1 0,0 0-1,0 1 1,0 8-1,3 15 252,1 1-1,10 44 0,-7-47-140,-2 0 0,0 1 0,-1 33 1,-3-58-154,0 1 1,0-1 0,0 1-1,0-1 1,-1 1-1,1-1 1,-1 1 0,0-1-1,0 0 1,0 1-1,0-1 1,0 0 0,0 0-1,-1 1 1,1-1-1,-1 0 1,1-1 0,-1 1-1,0 0 1,0 0-1,-3 2 1,1-2-5,0 0 1,0-1-1,-1 1 0,1-1 1,-1 1-1,1-2 1,-1 1-1,1 0 0,-1-1 1,-7 0-1,16 1 13,-1 1 0,1-1 0,-1 1 0,0 0 0,1 0 0,-1 0 0,0 0 0,0 0 0,4 4 0,-1 0 41,1 0 0,-1 1 1,10 11-1,-12-10-2,1 0-1,-1 0 1,-1 0 0,4 11-1,-6-17-37,-1 0 0,1 1-1,-1-1 1,0 1 0,1-1 0,-1 1-1,0 0 1,-1 4 0,1-6-13,-1 0 0,1 0 0,0 0 0,-1-1-1,1 1 1,0 0 0,-1 0 0,1 0 0,-1 0 0,1-1 0,-1 1 0,0 0 0,1-1 0,-1 1 0,0 0 0,1-1 0,-1 1 0,0-1 0,0 1 0,0-1 0,0 0-1,1 1 1,-1-1 0,-1 1 0,1-1-2,0 0 0,0 0 0,0 0 0,0 0 0,1 0 0,-1 0 0,0 0 0,0 0 0,0 0 0,0 0 0,0-1-1,0 1 1,1 0 0,-1 0 0,0-1 0,0 1 0,0-1 0,1 1 0,-1-1 0,0 1 0,0-1 0,1 1 0,-1-1 0,1 0 0,-1 1-1,0-1 1,1 0 0,-1-1 0,0 0-2,0 0 1,0 0-1,0 0 0,0 0 0,0 0 1,0 0-1,1 0 0,-1 0 1,1 0-1,0-4 0,0 6 1,0-1-1,1 0 1,-1 1 0,1-1-1,0 1 1,-1-1-1,1 1 1,-1-1 0,1 1-1,0-1 1,-1 1 0,1 0-1,0-1 1,-1 1 0,1 0-1,0 0 1,0-1 0,-1 1-1,1 0 1,0 0-1,0 0 1,-1 0 0,1 0-1,0 0 1,0 0 0,-1 0-1,1 0 1,1 1 0,25 3 82,-23-4-71,0 2 1,-1-1-1,1 0 1,-1 1-1,1-1 1,-1 1-1,0 0 0,1 0 1,-1 1-1,0-1 1,0 0-1,-1 1 1,1 0-1,-1 0 1,1 0-1,-1 0 0,0 0 1,0 0-1,0 1 1,0-1-1,-1 0 1,1 1-1,-1 0 0,0-1 1,0 1-1,0 0 1,0 6-1,0 5 34,-1-1 0,-1 1-1,0-1 1,0 0 0,-2 0-1,0 1 1,0-1 0,-1-1-1,-7 14 1,-8 17 137,-36 57 0,-3 7 39,55-103-215,1-1 0,0 1 0,0 0 1,1 0-1,-1 0 0,1 0 0,0 0 1,1 0-1,-1 1 0,1-1 0,0 0 1,0 0-1,0 0 0,1 0 0,0 1 1,0-1-1,0 0 0,1 0 0,0-1 1,-1 1-1,2 0 0,-1 0 0,1-1 1,-1 1-1,1-1 0,6 7 0,62 59-1073,-48-49-51,38 45-1,-44-42 499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6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78 7442,'1'-15'1002,"-1"10"-534,1 0 0,-1 1 0,-1-1 0,1 0 0,0 1 0,-1-1 0,-1-4 0,1 7-345,0 1 0,1 0 0,-1 0 0,0-1 0,0 1 0,0 0 0,0 0 0,0 0 0,0 0 0,0 0 0,0 0 1,0 0-1,0 1 0,-1-1 0,1 0 0,0 0 0,-1 1 0,1-1 0,0 1 0,-1 0 0,1-1 0,-1 1 0,1 0 0,0 0 0,-1 0 1,1 0-1,-1 0 0,-1 0 0,-2 0 41,-1 1 0,1 0 0,-1 0 1,1 0-1,0 1 0,0 0 0,0 0 1,0 0-1,0 1 0,0-1 0,0 1 1,1 0-1,-1 1 0,1-1 0,0 1 1,0 0-1,0 0 0,1 0 0,-1 0 1,1 1-1,-5 8 0,-1 3 54,1 1 1,0 0-1,1 0 1,1 1-1,-5 20 0,4-3 20,0 0-1,3 0 1,1 1 0,1 38-1,3-51-174,0-1 0,2 0 0,0 0 0,2-1 1,0 1-1,2-1 0,15 36 0,-18-48-163,1-1 0,0 0 0,0-1 0,0 0 0,1 1 0,0-2 0,12 11 0,-16-15-41,0 0 0,0 0 0,1-1 0,-1 0 0,0 1-1,0-1 1,1 0 0,-1 0 0,1 0 0,-1 0 0,1-1-1,-1 1 1,1 0 0,0-1 0,-1 0 0,1 0-1,0 0 1,-1 0 0,1 0 0,-1 0 0,1-1 0,0 0-1,-1 1 1,1-1 0,-1 0 0,1 0 0,-1 0 0,0 0-1,1-1 1,2-1 0,12-12-686,0-7-156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6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13115,'0'0'40,"0"0"0,0-1 0,0 1 0,0 0 0,0 0 0,0-1 0,0 1 0,0 0 0,0 0 1,0-1-1,1 1 0,-1 0 0,0 0 0,0-1 0,0 1 0,0 0 0,0 0 0,0-1 0,1 1 0,-1 0 0,0 0 0,0 0 1,0-1-1,1 1 0,-1 0 0,0 0 0,0 0 0,1 0 0,-1 0 0,0-1 0,0 1 0,1 0 0,-1 0 0,0 0 0,0 0 0,1 0 1,-1 0-1,0 0 0,0 0 0,1 0 0,-1 0 0,0 0 0,0 0 0,1 0 0,0 0 0,5 18 877,8 72 976,-5 0 0,-3 170 0,-14-173-4096,8-87 2141,0 0 0,0 0 0,0 0 1,0 1-1,0-1 0,0 0 0,0 0 0,0 0 1,0 0-1,0 0 0,0 0 0,0 0 1,0 0-1,0 0 0,0 0 0,1 0 0,-1 1 1,0-1-1,0 0 0,0 0 0,0 0 0,0 0 1,0 0-1,0 0 0,0 0 0,0 0 0,1 0 1,-1 0-1,0 0 0,0 0 0,0 0 1,0 0-1,0 0 0,0 0 0,0 0 0,1 0 1,-1 0-1,0 0 0,0 0 0,0 0 0,0 0 1,0 0-1,0 0 0,0 0 0,0 0 1,0-1-1,1 1 0,-1 0 0,0 0 0,0 0 1,0 0-1,0 0 0,0 0 0,0 0 0,0 0 1,0 0-1,0 0 0,0 0 0,0-1 0,0 1 1,0 0-1,0 0 0,0 0 0,0 0 1,0 0-1,7-7-695,3-8-343,-1-4-273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7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147 235 13379,'0'-3'1528,"-6"10"-1008,-6 3-200,-2 9 905,-5 3-681,0 2-112,-1 0-128,2 0-208,4-7-448,1-3-240,6-7-993,3-17-1167,9-8 1816,4-20-313</inkml:trace>
  <inkml:trace contextRef="#ctx0" brushRef="#br0" timeOffset="1">157 0 14235,'11'16'1744,"-2"10"-1103,-4 18-233,-2 5 1072,-2 12-736,-1 1-112,0 4-176,-1-1-104,-2-5-264,2-4-152,-2-12-312,2-4-184,-2-14-448,0-5-440,3-12 1040,-3-9-281,2-9-159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7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38 9946,'13'-7'582,"0"0"-66,0 1 0,0 0 0,14-4 0,-26 9-434,1 1-1,-1 0 1,0-1-1,1 1 1,-1 0-1,1 0 1,-1 0-1,1 0 1,-1 0-1,1 0 1,-1 1-1,0-1 1,1 0 0,-1 1-1,1-1 1,-1 1-1,0-1 1,1 1-1,-1 0 1,0-1-1,0 1 1,0 0-1,0 0 1,1 0-1,-1 0 1,0 0-1,0 0 1,-1 0 0,1 1-1,0-1 1,0 0-1,-1 0 1,1 1-1,0-1 1,-1 0-1,1 1 1,-1-1-1,0 1 1,1-1-1,-1 0 1,0 2 0,1 8 308,0 0 0,0 0 0,-1 0 0,-2 15 0,1-19-322,-11 94 1319,-34 127 1,38-190-1210,3-18-66,4-19-60,1-4-8,6-31 3,5-8-39,21-70 5,-27 96-9,2 0 0,0 0 0,0 1-1,18-25 1,-23 38-3,0-1 0,0 0 0,0 1 0,0-1 0,1 1 0,-1 0-1,1 0 1,0 0 0,0 0 0,0 0 0,0 1 0,0-1 0,4-1 0,-5 3 0,1-1 1,-1 1-1,1 0 1,-1 0-1,1 0 1,-1 0-1,1 0 1,0 1-1,-1-1 1,0 1-1,1-1 1,-1 1-1,1 0 1,-1 0-1,0 0 1,0 0-1,1 0 1,-1 1-1,3 2 1,5 4 4,-1 1 1,0 0-1,-1 0 1,0 1-1,0 0 1,6 12-1,38 71 57,-42-74-47,53 115 332,-66-138-301,0 0 1,0-1-1,0 1 0,-8-6 1,1 0-16,-1-2-77,-1 1 0,-1 0 0,0 1 0,0 0 0,-1 1-1,0 1 1,-1 0 0,1 1 0,-2 1 0,1 0-1,-1 1 1,0 0 0,-29-3 0,33 6-91,-1 1-1,1 0 1,-1 2 0,1-1-1,0 1 1,0 1 0,-1 0 0,1 1-1,0 0 1,1 1 0,-1 0-1,1 1 1,-1 0 0,2 1 0,-1 0-1,0 1 1,1 0 0,-17 16-1,-4 15-480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7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12331,'3'2'204,"0"1"1,-1 0-1,1 0 0,-1 0 1,0 0-1,0 1 1,0-1-1,0 0 1,-1 1-1,1-1 1,-1 1-1,0 0 0,0-1 1,0 1-1,-1 0 1,1 0-1,-1 0 1,0 6-1,-1 7 488,0 0 0,-7 31 0,-2-2 210,5-27-649,0 1 0,1-1-1,2 1 1,0 0 0,1 0-1,1 25 1,0-43-300,1 0 0,-1 0 0,0 0 0,1 1 0,-1-1 1,1 0-1,0 0 0,0 0 0,-1 0 0,2 0 0,-1 0 0,0-1 0,0 1 1,0 0-1,1 0 0,-1-1 0,1 1 0,-1-1 0,1 1 0,0-1 1,0 0-1,-1 0 0,1 1 0,0-1 0,0-1 0,0 1 0,0 0 0,0 0 1,0-1-1,1 1 0,-1-1 0,4 1 0,0-1-69,-1-1 0,1 1 0,0-1 0,-1 0 0,1-1 0,-1 1 0,1-1 0,-1 0 0,0-1 0,0 1 0,8-6 0,22-17-495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07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79 179 14003,'-1'-9'397,"1"6"-273,0 0-1,0 0 1,-1 0-1,1 1 1,-1-1-1,0 0 1,1 0 0,-2 1-1,1-1 1,-1-2-1,2 5-107,-1 0-1,1 0 1,0-1-1,0 1 1,0 0-1,0 0 1,0 0-1,0 0 1,0 0-1,0 0 1,-1 0-1,1-1 0,0 1 1,0 0-1,0 0 1,0 0-1,0 0 1,0 0-1,-1 0 1,1 0-1,0 0 1,0 0-1,0 0 1,0 0-1,0 0 1,-1 0-1,1 0 1,0 0-1,0 0 1,0 0-1,0 0 0,-1 0 1,1 0-1,0 0 1,0 0-1,0 0 1,0 0-1,0 0 1,0 0-1,-1 1 1,1-1-1,0 0 1,0 0-1,0 0 1,0 0-1,0 0 1,-6 10 543,0 14 273,5-7-403,0 0 0,2 0-1,0 0 1,4 26 0,-3-33-304,1 0 0,-1 0 0,1-1 1,1 1-1,0-1 0,0 0 0,1 0 0,0 0 1,7 9-1,-11-16-104,1 0 1,0 0-1,0 0 1,-1-1 0,1 1-1,0 0 1,0-1-1,0 1 1,1-1-1,-1 1 1,0-1-1,1 0 1,-1 0-1,0 0 1,1-1-1,-1 1 1,1 0 0,-1-1-1,1 0 1,0 1-1,-1-1 1,1 0-1,-1 0 1,1-1-1,4 0 1,-4 0-7,1 0-1,-1-1 1,0 0 0,1 0-1,-1 0 1,0 0 0,0 0-1,0 0 1,0-1 0,-1 0-1,1 1 1,-1-1 0,1 0-1,-1 0 1,0-1 0,3-4-1,1-6-6,0 0 0,-1-1-1,0 0 1,-1 1-1,-1-2 1,0 1-1,-1 0 1,-1-1 0,0 1-1,-1-1 1,-1 1-1,0 0 1,-1-1 0,-1 1-1,0 0 1,-1 0-1,-1 0 1,-12-25-1,15 36-23,0 0-1,0 1 1,-1-1-1,1 1 0,-1-1 1,0 1-1,0 0 0,-1 0 1,1 0-1,-1 0 0,1 1 1,-1-1-1,0 1 1,-4-2-1,5 3-32,0 0 0,0 0 1,0 1-1,0 0 0,1-1 0,-1 1 1,0 0-1,0 0 0,0 0 0,0 1 1,0-1-1,0 1 0,1 0 0,-1 0 1,0 0-1,0 0 0,1 0 0,-1 0 1,1 1-1,-1-1 0,1 1 0,-4 2 0,-3 5-358,0 0-1,0 0 0,1 0 1,1 1-1,-1 0 0,2 1 0,-1 0 1,1 0-1,1 0 0,0 1 0,1-1 1,0 1-1,1 0 0,-3 16 0,5 1-681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12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1249 8298,'23'-18'1994,"0"-1"0,34-35 0,3-4-47,-24 27-1095,-3-1 0,53-65 0,-74 82-704,-2 0 0,1-1 0,-2-1 0,0 1 0,-1-2 0,-1 1 0,0-1 0,-2 0 0,7-33 0,-12 48-139,1-1 0,-1 0 1,0 0-1,-1 0 0,1 1 0,0-1 0,-1 0 1,0 0-1,0 1 0,0-1 0,0 1 0,-1-1 1,1 1-1,-1-1 0,0 1 0,0 0 0,0 0 1,-1 0-1,-3-5 0,-5-1 5,1 0 1,-1 1-1,0 0 1,-15-7-1,-20-15 50,45 29-60,1 0-1,-1 0 1,0 0 0,1 0-1,-1 0 1,1 0-1,-1 0 1,1 0 0,-1 0-1,1 0 1,0 0-1,-1 0 1,1 0 0,0 0-1,0 0 1,0 0-1,0-1 1,0 1 0,0 0-1,0 0 1,0 0-1,1 0 1,-1 0 0,0 0-1,1 0 1,-1 0-1,0 0 1,1 0 0,-1 0-1,1 0 1,0 0 0,-1 0-1,1 0 1,0 0-1,0 0 1,1 0 0,4-6 23,0 0 0,1 0 0,7-5 0,-11 10-16,-2 0-2,0 1-2,0 1-1,0-1 0,0 0 1,0 0-1,0 1 0,0-1 1,0 1-1,0-1 0,0 1 1,0-1-1,0 1 0,0-1 1,0 1-1,3 0 0,-4 0 26,-12 1 49,1 0-56,-16-1 7,27 0-29,-1 0 0,0 0 0,1 0 0,-1-1 0,0 1 0,1 0 0,-1-1 0,1 1 0,-1 0 0,0-1 0,1 1 0,-1-1 0,1 1 0,-1-1 0,1 1 0,-1-1 0,1 1 0,0-1 0,-1 1 0,1-1 0,-1 0 0,1 1 0,0-1 0,0 0 0,-1 1 0,1-1 0,0 0 0,0 1 0,0-1 0,0 0 0,0 1 0,0-2 0,0-14 4,1 0 0,0 0 0,2 0 0,4-19 1,5-27 0,-10 43-2,9-28 1,2 9-9,25-49 1,-11 27-1,-26 59 1,0-1 0,0 1 1,0-1-1,-1 1 0,1-1 1,-1 1-1,1-1 0,-1 1 1,1-1-1,-1 0 0,0 1 1,0-1-1,0 1 1,0-1-1,0 0 0,0 1 1,-1-1-1,1 0 0,0 1 1,-1-1-1,1 1 0,-1-1 1,1 1-1,-1-1 1,0 1-1,0-1 0,0 1 1,0 0-1,0 0 0,0-1 1,0 1-1,0 0 0,0 0 1,-1 0-1,1 0 0,0 0 1,-1 0-1,1 0 1,-1 1-1,1-1 0,-1 0 1,-2 0-1,-7-2-5,0 1-1,0 1 1,-1-1-1,1 2 1,-13 0 0,9 0 2,-50-5 22,38 2-349,1 2 0,-30 2 0,52-1 252,0 0 0,0 1 0,1 0-1,-1-1 1,0 2 0,0-1-1,1 0 1,-1 1 0,0-1 0,1 1-1,0 0 1,-1 0 0,1 1 0,0-1-1,-4 4 1,-4 10-353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13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8762,'1'-2'2905,"2"5"-470,-3-2-2150,0-1 0,1 1 0,-1 0 1,1-1-1,-1 1 0,1-1 0,-1 1 1,1-1-1,-1 1 0,1-1 0,0 1 1,-1-1-1,1 1 0,-1-1 0,1 0 0,1 1 291,15-5 217,45-3 223,65 2 0,-23 1-557,169-15 246,173-8-123,-236 15-3044,-209 12 2422,0 0 1,-1 0-1,1 0 1,-1 0-1,1 0 0,0 0 1,-1 0-1,1 0 1,-1 1-1,1-1 0,0 0 1,-1 0-1,1 0 1,-1 1-1,1-1 1,-1 0-1,1 1 0,-1-1 1,1 0-1,-1 1 1,1-1-1,-1 0 0,1 1 1,0 0-1,1 5-612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14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1293 9738,'26'-104'2638,"-15"65"-1373,9-59 0,-16 53-731,-2 0-1,-2 0 1,-2 0 0,-1 0 0,-3 0 0,-19-74-1,4 48-219,-3 0 0,-3 2 0,-46-84 0,50 112-427,-1 0 0,-32-39 0,43 63-200,-1 0 1,-1 1-1,-1 1 0,0 0 1,-1 2-1,-31-21 0,27 25-213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15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31 11971,'1'0'68,"-1"0"0,0 0 0,1 0 0,-1-1 0,0 1 0,1 0 0,-1 0 0,0-1 0,1 1 0,-1 0 0,0-1 0,1 1 0,-1 0 0,0-1 0,0 1 0,1 0 0,-1-1 0,0 1 0,0 0 0,0-1 0,1 1 0,-1-1 0,0 1 0,0-1 0,0 1 0,0 0 0,0-1 0,0 1 0,0-1 0,0 1 0,0-1 0,0 1 0,0 0 0,0-1 0,0 1 0,-1-1 0,1 1 0,0 0 0,0-1 0,-2 0 53,1 0-1,0 0 1,-1 0-1,1 0 1,-1 1-1,1-1 1,-1 0 0,1 1-1,-1 0 1,0-1-1,-1 1 1,-53-5 1102,50 5-964,-27-1 290,-229-1 1384,261 2-1994,-1 0 1,1 0-1,-1 0 1,1 0-1,0 0 1,-1 0-1,1 0 1,-1 1-1,1-1 0,0 1 1,-1-1-1,1 1 1,0 0-1,0-1 1,0 1-1,-1 0 1,1 0-1,0 0 1,0 0-1,0-1 1,0 2-1,0-1 1,1 0-1,-1 0 1,0 0-1,0 0 1,1 1-1,-2 1 1,2 0-103,0 0 1,0-1-1,0 1 1,0 0-1,0 0 1,0-1-1,1 1 0,-1 0 1,1 0-1,0-1 1,0 1-1,0-1 1,0 1-1,3 2 1,12 21-537,7 0-252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15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23 11586,'-8'3'1377,"-8"-1"-761,2-2-288,-10-3 1496,0 1-1127,-10-1-417,1 1-208,-1 0-280,6 1-1249,-3-3 1273,4-2-152,9 2-144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21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1 602 11867,'199'-367'4931,"-176"317"-4486,-5 9 107,2 0 0,27-42 0,-46 82-520,0-1 1,0 0-1,0 1 1,0 0-1,0-1 1,0 1-1,1 0 1,-1-1-1,0 1 1,1 0-1,-1 0 1,1 0-1,-1 0 1,4 0-1,-5 1-16,1 0-1,-1 0 0,1 0 0,-1 0 0,1 0 0,-1 0 0,1 0 0,0 0 0,-1 1 0,1-1 0,-1 0 1,1 0-1,-1 1 0,0-1 0,1 0 0,-1 1 0,1-1 0,-1 0 0,0 1 0,1-1 0,-1 1 1,1-1-1,-1 1 0,0-1 0,0 0 0,1 1 0,-1-1 0,0 1 0,0 0 0,3 8 82,-1-1 0,0 0 0,-1 1 0,1 12 0,-2-20-97,8 190-174,-26 314 0,14-465-2049,-1 0-1,-14 50 1,20-87 928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21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1048 4 15011,'19'-3'1115,"-13"2"-505,-13 2 235,-74 13 868,-74 10-383,-237 1 193,166-13-1263,166-9-277,-68 6-1769,127-9 1678,0 0 0,0 0 0,0 0-1,1 0 1,-1 0 0,0 0 0,0 1-1,0-1 1,0 0 0,0 0 0,0 1-1,1-1 1,-1 0 0,0 1 0,0-1-1,1 1 1,-1-1 0,0 1 0,0-1 0,1 1-1,-1 0 1,1-1 0,-1 1 0,0 0-1,1 0 1,-1-1 0,1 1 0,0 0-1,-1 0 1,1-1 0,0 1 0,-1 0-1,1 0 1,0 0 0,0 0 0,0 0-1,0 0 1,0-1 0,0 2 0,1 3-368,0-1 1,1 1-1,-1-1 0,1 0 1,0 0-1,4 6 1,0 1 401,12 23-1268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22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0 133 11899,'32'-35'1701,"-18"19"-693,0 1 0,29-23 1,-39 34-834,0 1 0,1 0 0,-1 1 1,1-1-1,0 1 0,-1 0 0,1 0 0,0 0 1,0 1-1,1-1 0,-1 1 0,0 1 1,0-1-1,1 1 0,8 0 0,-12 0-111,0 1 1,1-1-1,-1 1 0,0-1 0,0 1 0,0 0 1,0-1-1,0 1 0,0 1 0,0-1 0,0 0 1,0 0-1,0 1 0,-1-1 0,1 0 0,-1 1 1,1 0-1,-1-1 0,3 5 0,-2-2 9,0-1 0,-1 2 0,1-1 0,-1 0 0,0 0 0,0 0 0,0 1 0,-1-1 0,1 7 0,-2 6 59,0-1 0,-1 0-1,0 1 1,-7 20 0,-54 133 498,43-121-361,2 0 1,-13 54 0,29-94-196,0 0 1,1 0-1,0 1 1,1 10-1,0-17-45,0-1 0,0 1-1,1 0 1,-1-1 0,1 1 0,-1-1 0,1 1-1,0-1 1,0 1 0,0-1 0,0 0 0,1 1-1,-1-1 1,1 0 0,-1 0 0,1 0 0,0 0-1,0 0 1,3 2 0,2 0 24,0 0-1,0-1 1,0 0-1,0 0 1,1-1 0,-1 0-1,1 0 1,10 0 0,69 3 132,-41-3-244,-45-2 53,153 14-1821,-124-9-566,40 12-1,-67-17 1290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7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1 591 11698,'23'-67'2120,"24"-108"0,-22 70-192,-24 103-1878,0-5 158,1 1-1,0-1 1,1 1-1,3-7 1,-6 13-183,0-1 1,0 1 0,1-1-1,-1 1 1,0-1 0,1 1-1,-1-1 1,1 1 0,-1-1-1,0 1 1,1 0-1,-1-1 1,1 1 0,-1 0-1,1-1 1,-1 1 0,1 0-1,-1 0 1,1-1 0,0 1-1,-1 0 1,1 0-1,-1 0 1,1 0 0,-1 0-1,1 0 1,0 0 0,-1 0-1,1 0 1,-1 0-1,1 0 1,0 0 0,-1 0-1,1 0 1,-1 1 0,1-1-1,-1 0 1,1 0 0,-1 1-1,1-1 1,-1 0-1,1 1 1,-1-1 0,1 0-1,-1 1 1,1-1 0,-1 1-1,0-1 1,1 1-1,-1-1 1,0 1 0,1 0-1,12 18 375,0 0-1,-1 0 0,17 42 0,-3-8 26,-16-33-289,-1-1-9,1 0 0,1-1 0,1 0 0,16 19 0,-27-35-117,1-1-1,-1 0 1,0 1-1,0-1 1,1 0 0,-1 0-1,1 0 1,-1 0-1,1 0 1,-1-1 0,1 1-1,0 0 1,-1-1-1,1 1 1,0-1 0,-1 1-1,1-1 1,3 0-1,-4 0-2,0 0 0,1-1-1,-1 1 1,0-1-1,1 1 1,-1-1-1,0 1 1,0-1 0,0 0-1,1 0 1,-1 0-1,0 0 1,0 0-1,0 0 1,0 0 0,-1 0-1,1 0 1,1-1-1,2-7 14,1 1-1,-2-1 1,1 0-1,-1 0 1,2-13-1,14-71-159,6-98 1,-11 73-1176,-8 88-154,-1 22-18,-4 9 1438,-1-1 0,0 0-1,1 0 1,-1 0 0,0 1 0,1-1 0,-1 0-1,0 0 1,1 1 0,-1-1 0,0 0 0,1 1-1,-1-1 1,0 0 0,0 1 0,0-1 0,1 0-1,-1 1 1,0-1 0,0 0 0,0 1 0,0-1-1,0 1 1,1 0 0,6 24-899,1 14-210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29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1109 1 11378,'1'0'57,"0"1"-1,0 0 1,-1 0-1,1-1 1,0 1-1,-1 0 1,1 0-1,-1 0 0,1 0 1,-1 0-1,1 0 1,-1 0-1,1 0 1,-1 0-1,0 0 1,0 0-1,0 0 0,0 0 1,0 0-1,0 0 1,0 0-1,0 1 1,0-1-1,0 0 1,0 0-1,-1 0 0,1 0 1,0 0-1,-1 0 1,1 0-1,-1 0 1,1 0-1,-1 0 1,1-1-1,-1 1 0,0 0 1,1 0-1,-1 0 1,0-1-1,-1 2 1,-1 0 58,0 0 1,0 0 0,-1 0 0,1-1-1,-1 1 1,0-1 0,1 0-1,-1 0 1,-6 1 0,-30 1 656,0-2 0,-63-7 0,11 1-190,9 4-137,-152 19 0,177-8-393,0 2 0,1 3 1,-78 30-1,118-37-73,-131 44-866,148-52 822,0 0 1,-1 0-1,1 0 1,10-6-2300,1 5 1971,1-1 1,-1 2 0,1 0 0,0 0-1,-1 1 1,16 3 0,15 5-368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0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822 27 11739,'7'-2'424,"-2"2"-202,0-1 0,0 0 0,-1 0 1,1 0-1,0 0 0,0-1 0,-1 0 0,1 0 1,-1 0-1,1 0 0,-1-1 0,5-4 0,-40 13 2111,-36 14-1546,-2-2 1,-81 9 0,-143 0-47,173-14-534,101-9-270,1 0 0,0 1 0,0 1 0,-24 11 0,36-14-123,1 1 0,-1 0-1,1 0 1,-1 1 0,-5 6-1,10-10 85,0 0 1,1 0-1,-1 0 0,0 0 0,0 0 0,0 0 0,1 0 0,-1 1 0,1-1 0,-1 0 0,1 0 0,-1 1 0,1-1 0,0 3 0,0-3 19,0-1 0,0 1 0,1 0-1,-1-1 1,0 1 0,1 0 0,-1-1-1,1 1 1,-1 0 0,1-1-1,-1 1 1,1-1 0,-1 1 0,1-1-1,-1 1 1,1-1 0,0 1 0,-1-1-1,1 0 1,0 1 0,-1-1-1,1 0 1,0 0 0,0 1 0,-1-1-1,1 0 1,0 0 0,0 0 0,0 0-1,21 0-801,5-7-246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0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332 384 12211,'2'-7'117,"0"1"0,-1-1 1,0 0-1,0 1 0,0-1 0,0 0 1,-1 0-1,-1 1 0,1-1 1,-1 0-1,0 1 0,-3-10 1,1 6-3,-1 1 1,0 1 0,0-1 0,-1 0 0,0 1-1,-1 0 1,1 1 0,-10-10 0,-14-12 224,-3 1 0,0 2-1,-1 1 1,-2 1 0,-74-37 0,97 52-26,21 8 48,27 9-21,17 8 39,77 33-1,-100-35-235,-1 1 1,0 1-1,49 38 1,-69-47-93,0 1 0,-1 0 0,0 0 1,0 1-1,-1 0 0,0 1 0,0-1 1,-1 1-1,0 1 0,-1-1 0,6 17 1,-8-16-13,-1-1 1,0 0-1,0 1 1,-1 0-1,-1-1 1,0 1-1,0 0 1,-1-1-1,0 1 1,-1 0-1,0-1 1,-7 20-1,-8 9-112,-1 0 0,-2-2 1,-2 0-1,-38 48 0,35-51-474,1 1 0,2 1 0,2 1 0,-25 59 1,36-62-103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1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11 213 6993,'-1'-1'67,"0"1"-1,1-1 0,-1 1 0,0-1 0,1 0 1,-1 1-1,0-1 0,1 0 0,-1 1 0,1-1 1,-1 0-1,1 0 0,-1 0 0,1 0 0,0 1 1,-1-1-1,1 0 0,0 0 0,0 0 0,0 0 1,0 0-1,0 0 0,0 0 0,0 0 0,0 0 1,0 0-1,0 1 0,0-1 0,0 0 0,1 0 1,-1 0-1,0 0 0,1 0 0,0-1 0,18-35 1269,-15 30-984,6-11 280,0 1 0,2 0 0,23-27 0,-31 40-534,-1 0 0,1 1 0,-1-1 0,1 1 0,0 0 0,0 0-1,0 1 1,1-1 0,-1 1 0,1 0 0,-1 0 0,1 1 0,0-1 0,-1 1 0,1 0 0,0 0 0,0 0 0,0 1 0,0 0 0,0 0 0,7 1 0,-7 0-21,-1 1 0,1 0 1,-1-1-1,0 2 0,0-1 1,0 0-1,0 1 0,0 0 1,-1 0-1,1 0 0,-1 0 0,1 1 1,-1-1-1,0 1 0,-1 0 1,1 0-1,-1 0 0,0 0 1,4 8-1,1 6 145,-1-1 0,-1 1 1,6 30-1,-7-24-61,0 0 1,-2 0-1,-1 1 1,-1-1-1,-4 42 1,1-51-113,0 0-1,-1 0 1,0 0 0,-1 0 0,-1-1-1,0 0 1,-1 0 0,-1 0 0,0-1-1,-12 14 1,-5 1 9,19-22-34,-1 1 0,1 0-1,0 1 1,0-1 0,1 1 0,-9 16-1,14-24-16,0 1-1,0-1 1,0 0-1,-1 0 1,1 0 0,0 1-1,0-1 1,0 0-1,0 0 1,0 1-1,0-1 1,0 0-1,0 0 1,0 1-1,0-1 1,0 0 0,0 0-1,0 0 1,0 1-1,0-1 1,0 0-1,0 0 1,0 1-1,0-1 1,0 0 0,0 0-1,1 0 1,-1 1-1,0-1 1,0 0-1,0 0 1,0 0-1,1 1 1,-1-1-1,0 0 1,0 0 0,0 0-1,0 0 1,1 0-1,-1 1 1,0-1-1,13-2 145,11-12-35,-21 8-111,1 0 0,-1 0 0,0 0 1,0 0-1,-1-1 0,0 1 0,2-10 1,5-12-25,-9 28-35,0 0 0,0 0 0,1 0 0,-1 0 1,0-1-1,0 1 0,0 0 0,0 0 0,1 0 0,-1 0 0,0 0 0,0 0 0,0-1 0,1 1 0,-1 0 0,0 0 0,0 0 0,1 0 0,-1 0 0,0 0 0,0 0 0,0 0 0,1 0 0,-1 0 0,0 0 0,0 0 0,1 0 0,-1 0 0,0 0 0,0 0 0,0 1 0,1-1 0,-1 0 1,0 0-1,0 0 0,0 0 0,1 0 0,-1 0 0,0 0 0,0 1 0,0-1 0,0 0 0,1 0 0,-1 0 0,0 1 0,0-1 0,0 0 0,0 0 0,0 0 0,0 1 0,0-1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5 519 4841,'0'0'54,"0"0"0,0 0-1,0 0 1,0 0 0,0 0-1,1 0 1,-1 1 0,0-1 0,0 0-1,0 0 1,0 0 0,0 0 0,0 0-1,0 0 1,0 1 0,0-1 0,0 0-1,0 0 1,0 0 0,0 0 0,0 0-1,0 1 1,0-1 0,0 0 0,0 0-1,0 0 1,0 0 0,0 0-1,0 1 1,0-1 0,0 0 0,0 0-1,0 0 1,0 0 0,0 0 0,-1 1-1,1-1 1,0 0 0,0 0 0,0 0-1,0 0 1,0 0 0,0 0 0,0 0-1,-1 0 1,1 1 0,-3-9 1993,4-7-1365,2 1-1,0-1 1,0 1-1,1 0 1,1 0-1,13-26 1,-6 13-237,67-146 995,-67 149-1217,2 2 1,0 0 0,2 0 0,0 1 0,24-22 0,-36 39-145,0 0 1,0 1-1,1-1 0,0 1 0,-1 0 0,1 0 1,0 1-1,1 0 0,-1-1 0,11-1 1,-14 3-44,1 1 0,0 0 0,-1 0 0,1 0 1,0 0-1,-1 0 0,1 0 0,0 1 0,-1-1 0,1 1 1,0 0-1,-1 0 0,1 0 0,-1 0 0,0 0 1,1 1-1,-1-1 0,0 1 0,0-1 0,0 1 1,0 0-1,0 0 0,0 0 0,0 0 0,1 2 0,4 6 30,-1 0-1,-1 1 0,0-1 0,0 1 0,-1 0 0,-1 0 0,0 0 0,3 14 0,7 97 149,-12-104-180,6 87 379,-13 166 1,17-360-138,1 39-262,26-65 0,-31 96-6,2 0 0,0 1 0,1 0 1,1 0-1,1 1 0,17-20 0,-26 34 0,0 0 0,0 0-1,0 0 1,1 0 0,-1 0 0,1 1-1,0-1 1,0 1 0,-1 0-1,1 0 1,1 1 0,-1-1 0,0 1-1,0 0 1,1 0 0,-1 0-1,9 0 1,-6 2 8,-1-1 1,0 2-1,0-1 0,0 0 0,1 1 0,-1 1 0,-1-1 1,1 1-1,0-1 0,-1 2 0,7 3 0,8 9 55,-1 1-1,0 0 0,-2 2 0,0 0 1,15 22-1,-11-10 23,-16-23-65,0 0-1,0-1 1,0 1-1,1-1 1,0 0 0,0-1-1,1 1 1,0-1 0,11 7-1,-16-12-30,0 0 1,0-1-1,0 1 0,0-1 0,0 0 0,0 1 0,0-1 0,0 0 0,0 0 0,0 0 0,0-1 0,0 1 0,0 0 0,0-1 0,0 0 0,0 1 0,0-1 0,0 0 0,-1 0 0,1 0 0,0 0 0,0 0 0,-1 0 0,1 0 1,-1-1-1,1 1 0,-1-1 0,2-1 0,5-6-275,0-1 0,-1 0 0,9-16 0,-13 21 98,6-13-305,0 0 0,-1-1 0,-1 0 0,9-39 0,-5 10-240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4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1480 7602,'0'1'21,"2"2"293,0 1 1,-1-1-1,1 1 1,-1 0-1,0 0 1,0 0-1,-1 0 0,1 4 1,-1-8-259,0 0 0,0 0 0,0 1 1,0-1-1,0 0 0,0 0 0,0 0 0,0 0 0,0 1 1,0-1-1,0 0 0,0 0 0,0 0 0,0 0 0,0 0 1,-1 1-1,1-1 0,0 0 0,0 0 0,0 0 1,0 0-1,0 0 0,0 0 0,-1 1 0,1-1 0,0 0 1,0 0-1,0 0 0,0 0 0,-1 0 0,1 0 0,0 0 1,0 0-1,0 0 0,0 0 0,-1 0 0,1 0 0,0 0 1,0 0-1,0 0 0,0 0 0,-1 0 0,1 0 0,0 0 1,0 0-1,-13-6 1092,-10-9-84,11 5-759,0-2 1,1 0 0,1 0-1,-1-1 1,2 0 0,0-1-1,1 0 1,0 0 0,1-1 0,1 0-1,0 0 1,-7-30 0,3-3-6,2 0 0,2 0 1,0-50-1,5 24-153,3 0 1,4 0-1,3 1 0,2 0 0,4 1 0,4 0 0,2 1 0,3 1 0,4 2 0,2 0 1,3 2-1,70-103 0,-79 138-1005,-35 68-3400,5-12 3435,2 2-140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5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64 8682,'11'-17'1787,"-8"13"-1104,0 0-1,0-1 1,-1 1-1,4-10 1,-6 14-622,0-1 1,0 1-1,0-1 1,0 0-1,0 1 1,0-1-1,0 1 1,0-1-1,-1 1 1,1-1-1,0 1 1,0-1-1,-1 1 1,1-1-1,0 1 1,0-1-1,-1 1 1,1-1-1,-1 1 1,1-1-1,0 1 1,-1 0-1,1-1 1,-1 1-1,1 0 1,-1-1-1,1 1 1,-1 0-1,1 0 1,-1-1-1,1 1 1,-1 0-1,1 0 1,-1 0-1,0 0 1,1 0-1,-1 0 1,1 0-1,-1 0 1,0 0-1,-26-1 714,17 2-665,0 0-1,1 1 0,-1 0 0,1 1 1,-1 0-1,1 0 0,0 1 1,0 1-1,0-1 0,1 1 0,0 1 1,0-1-1,0 1 0,1 1 1,-1-1-1,1 2 0,1-1 0,-9 12 1,0 3 52,0 1-1,1 1 1,1 1 0,2 0 0,-12 33 0,19-47-122,0 0 84,0 1-1,1-1 1,-4 24-1,7-32-86,0 0 0,0 0-1,0 1 1,0-1 0,0 0-1,1 0 1,0 1-1,-1-1 1,1 0 0,1 0-1,-1 0 1,0 0 0,1 0-1,-1 0 1,1 0 0,0 0-1,0-1 1,4 5 0,4 3 24,-1 0 0,0 0 1,0 0-1,-1 1 0,11 20 1,-17-27-60,0 1 1,0-1 0,-1 1 0,0-1 0,1 1 0,-2 0 0,1-1 0,0 1-1,-1 0 1,0 0 0,0-1 0,0 1 0,-1 0 0,0 0 0,0-1 0,0 1-1,0 0 1,-1-1 0,-3 8 0,1-5 6,-1 1 0,0-1-1,0 0 1,0 0 0,-1-1 0,0 1 0,-1-1 0,1-1-1,-1 1 1,0-1 0,0 0 0,-9 3 0,17-8-2,0 0 0,0-1 0,1 1 0,-1 0 0,0 0 0,0 0 0,0-1 0,0 1 0,1 0-1,-1 1 1,0-1 0,0 0 0,0 0 0,0 0 0,0 1 0,1-1 0,-1 1 0,0-1 0,0 1 0,0-1 0,0 1 0,0-1 0,0 1 0,0 0 0,0 0 0,-1-1 0,1 1 0,0 0 0,0 0 0,-1 0 0,1 0 0,0 0 0,-1 0 0,1 0 0,-1 0 0,1 1 0,2 3-9,-1 1-1,0-1 1,0 0 0,0 1 0,-1-1 0,2 12-1,-2 19 75,-2 0-1,-1 0 1,-2 0-1,-13 51 1,8-41 298,-6 86 0,15-124-339,1 0-1,0 0 1,0 0 0,0 0-1,1-1 1,0 1-1,1 0 1,0-1 0,0 0-1,0 0 1,1 0 0,0 0-1,1 0 1,-1-1 0,10 10-1,-2-4-234,1 0-1,0-1 1,1 0-1,0-1 1,0-1-1,19 9 0,-11-9-51,-3-5-86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6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185 104 6257,'1'-9'697,"-1"1"-1,0 0 1,0 0-1,0-1 1,-1 1-1,0 0 0,-4-10 1,5 16-519,-1 0 1,0 1-1,1-1 1,-1 0-1,0 1 1,0-1-1,0 1 1,0 0-1,0-1 1,-1 1-1,1 0 1,0 0-1,-1-1 1,1 1 0,-1 0-1,-1-1 1,1 2-71,-1-1 1,1 0 0,0 1-1,-1 0 1,1-1 0,0 1-1,-1 0 1,1 0 0,-1 0-1,1 1 1,0-1 0,-1 1-1,1-1 1,0 1 0,-4 1-1,0 0 71,-1 1 0,1 0-1,-1 0 1,1 0-1,0 1 1,1 0 0,-1 0-1,1 0 1,-1 1 0,1 0-1,0 0 1,1 0 0,-8 11-1,7-7-11,1-1-1,0 1 1,0 0-1,1 0 1,0 1 0,1-1-1,0 1 1,-2 18-1,4-2-9,0 0-1,2 0 0,1-1 1,1 1-1,1-1 0,13 39 1,-7-29-127,3 11-480,38 82 0,-51-125 275,1-1 0,-1 1 0,0-1 0,1 0 0,0 1 0,0-1 0,-1 0 0,1 0 0,0 0 0,3 1 0,-4-3 42,-1 1-1,1-1 0,0 0 1,0 0-1,-1 1 1,1-1-1,0 0 0,0 0 1,0 0-1,-1 0 0,1 0 1,0 0-1,0 0 1,0-1-1,-1 1 0,1 0 1,0 0-1,0 0 0,-1-1 1,1 1-1,0-1 1,0 1-1,-1 0 0,1-1 1,0 1-1,-1-1 0,1 1 1,-1-1-1,1 0 1,-1 1-1,1-1 0,-1 0 1,1 1-1,-1-1 0,1 0 1,-1 1-1,0-1 1,1-1-1,3-7-434,0 0 0,-1 1 1,4-14-1,3-11-674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6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78 9562,'6'-16'821,"16"-37"1895,-22 53-2621,0 0 1,0-1-1,1 1 1,-1-1 0,0 1-1,0 0 1,0-1-1,0 1 1,0 0-1,1-1 1,-1 1-1,0 0 1,0-1-1,1 1 1,-1 0 0,0-1-1,1 1 1,-1 0-1,0-1 1,1 1-1,-1 0 1,0 0-1,1 0 1,-1-1 0,0 1-1,1 0 1,-1 0-1,1 0 1,-1 0-1,0 0 1,1 0-1,-1 0 1,1 0-1,-1 0 1,1 0 0,4 14 1652,-2 27-466,-3-39-1180,-4 67 911,-24 132 0,6-60-3034,24-128 317,4-14 224,13-19-133,-16 16 1613,22-22-1108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7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347 189 11234,'0'-5'1361,"-13"5"-713,-1 0-264,-11 7 1680,-4 1-1279,-9 3-457,-3 1-72,-2-1-40,4 0-64,5-1-344,3-2-216,12-5-537,3-3-607,12-5 1216,5-5-264,18-6-248</inkml:trace>
  <inkml:trace contextRef="#ctx0" brushRef="#br0" timeOffset="1">295 5 13619,'1'-1'67,"-1"1"-1,1-1 1,0 1 0,0 0-1,-1-1 1,1 1-1,0 0 1,0-1 0,0 1-1,0 0 1,-1 0 0,1 0-1,0 0 1,0 0 0,0 0-1,0 0 1,-1 0 0,1 0-1,0 0 1,0 0 0,0 1-1,0-1 1,-1 0 0,1 1-1,0-1 1,0 0-1,-1 1 1,1-1 0,0 1-1,-1-1 1,1 1 0,0-1-1,-1 1 1,1 0 0,-1-1-1,1 1 1,-1 0 0,1 0-1,-1-1 1,1 1 0,-1 0-1,0 0 1,0-1 0,1 1-1,-1 0 1,0 0-1,0 0 1,0 1 0,2 7 281,-1-1 0,1 1 1,-2 15-1,0-20-206,-2 86 458,-22 137 0,11-126-2630,13-89-591,5-15 1030,8-18 145,-12 19 1311,11-21-1076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8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0 406 15011,'18'-36'1072,"-2"-10"-808,-3-2-119,-5-7 311,0 0-280,-3 6-440,0 5-425,-5 11 681,-1 6-136,4 14-192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7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10514,'2'-1'127,"0"1"-1,0-1 1,0 1-1,-1-1 0,1 1 1,0 0-1,0-1 1,0 1-1,0 0 1,0 0-1,0 1 0,0-1 1,0 0-1,0 1 1,0-1-1,0 1 1,0 0-1,0-1 0,0 1 1,0 0-1,-1 0 1,1 0-1,0 0 1,-1 1-1,1-1 0,-1 0 1,1 1-1,-1-1 1,0 1-1,1-1 1,-1 1-1,0 0 1,0-1-1,0 1 0,0 0 1,-1 0-1,1 0 1,0 0-1,-1 0 1,0 0-1,1 0 0,-1 0 1,0 0-1,0 0 1,0 2-1,1 12 285,-2 0 0,0-1 0,-1 1 0,0 0 0,-1 0 0,-1-1 0,-10 28 0,6-22-55,2 0 1,1 1-1,-4 25 0,9-39-370,0-1 1,1 0-1,-1 1 0,1-1 1,1 1-1,-1-1 0,1 0 0,1 0 1,-1 0-1,1 0 0,0 0 1,1-1-1,5 8 0,-6-9-339,1 0-1,0 0 0,0 0 1,0-1-1,1 0 0,-1 0 1,1 0-1,0 0 0,0-1 1,6 3-1,-10-5 248,0-1-1,1 1 1,-1-1-1,0 1 1,0-1-1,1 0 1,-1 1-1,0-1 1,1 0 0,-1 0-1,0 0 1,1 0-1,-1 0 1,0 0-1,3-1 1,5-5-885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7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67 8162,'-1'-1'102,"1"0"-1,0 0 1,0 1 0,-1-1 0,1 0 0,-1 1 0,1-1 0,-1 0-1,1 1 1,-1-1 0,1 1 0,-1-1 0,1 1 0,-1-1 0,0 1-1,1-1 1,-1 1 0,0 0 0,0-1 0,1 1 0,-1 0 0,0 0-1,0-1 1,1 1 0,-1 0 0,0 0 0,0 0 0,0 0-1,-1 0 72,1 1 0,-1-1 0,0 1 0,1 0 0,-1-1 0,1 1 0,-1 0 0,1 0 0,0 0 0,-1 0-1,1 0 1,-2 2 0,-2 3 200,0 0 0,1 0 1,-1 1-1,1-1 0,-3 8 0,3-3-152,0-1 0,1 1 0,1 0-1,0 0 1,0 0 0,1 1 0,0-1 0,1 0 0,0 0 0,1 0-1,1 1 1,-1-1 0,7 18 0,-6-23-144,0 0-1,0 0 1,1 0-1,0-1 1,0 1-1,0-1 1,1 0-1,0 0 1,0 0-1,0 0 1,7 5-1,-7-7-33,0-1 0,0 1-1,0-1 1,0 1 0,1-1-1,-1-1 1,1 1 0,0-1-1,-1 1 1,1-2 0,0 1-1,0 0 1,0-1 0,-1 0-1,1 0 1,6-1 0,-1 0 2,0-2 0,0 1 0,0-1-1,-1-1 1,0 1 0,1-2 0,-1 1 0,0-1 0,-1-1 0,1 0 0,-1 0 0,-1 0 0,10-10 0,-8 7-26,0-1-1,-1 1 1,0-2-1,-1 1 1,0-1-1,-1 0 1,0-1-1,0 1 1,7-26 0,-12 32-18,1 0 0,-1 0 0,-1-1 0,1 1 0,-1 0 1,0-1-1,0 1 0,0-1 0,-1 1 0,0 0 1,0-1-1,0 1 0,-1 0 0,0 0 0,0 0 0,0 0 1,0 0-1,-1 0 0,0 1 0,0-1 0,0 1 1,-8-8-1,5 7-39,0 0 0,-1 0 0,0 0 0,0 1 1,0 0-1,0 0 0,-1 1 0,0 0 0,1 0 1,-1 1-1,0 0 0,-1 0 0,1 1 0,-11-1 0,6 2-301,1 0-1,0 1 0,-1 0 0,1 1 0,0 0 0,0 1 0,0 1 0,0 0 0,0 0 1,1 1-1,0 1 0,0 0 0,0 0 0,1 1 0,0 1 0,0-1 0,1 2 1,0-1-1,0 1 0,-11 15 0,1 7-868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1099 12115,'8'-7'959,"1"0"1,-1 1 0,17-9 0,-15 8-290,0 1-1,0-1 1,9-9 0,5-9-317,-2-2 0,-1 0 0,-2-2 0,0 0 0,17-39 0,-36 67-353,4-5 25,-1 0-1,0-1 1,0 0 0,-1 0-1,2-8 1,-3 14-21,-1-1 1,0 0-1,0 1 0,0-1 1,0 0-1,0 1 1,0-1-1,0 0 1,-1 1-1,1-1 1,0 1-1,-1-1 0,0 0 1,1 1-1,-1-1 1,0 1-1,0 0 1,0-1-1,0 1 1,0-1-1,0 1 0,0 0 1,0 0-1,0 0 1,-1 0-1,1 0 1,-3-2-1,-5-1 2,0-1 1,0 2-1,0 0 0,-16-4 0,-24-9 27,47 15-28,1 1-1,0-1 0,-1 0 1,1 0-1,0 1 0,0-1 1,0 0-1,0 0 1,0 0-1,0-1 0,0 1 1,0 0-1,0 0 0,0 0 1,0-1-1,1 1 1,-1 0-1,1-1 0,-1 1 1,1 0-1,-1-4 1,1 2 2,0 0 0,0 0 0,0 0 1,0 0-1,1 0 0,-1 0 1,1 1-1,0-1 0,0 0 1,1-4-1,2 0 6,0-1 0,0 1 0,1 0 0,0 0 0,0 0 0,12-10 0,-5 7-3,-9 9-7,0 0 1,-1-1-1,1 0 1,-1 0 0,0 0-1,0 0 1,1 0-1,-1 0 1,0 0 0,-1-1-1,1 1 1,1-3-1,-30-6 16,26 10-16,-1 0-1,1 0 1,0 0 0,0 0-1,0 0 1,0 0 0,0 0-1,0 0 1,0 0 0,0-1-1,0 1 1,0 0-1,1-1 1,-1 1 0,1-1-1,-1 1 1,1-1 0,-1 1-1,1-1 1,0 1 0,0-1-1,0 1 1,0-1 0,0 1-1,0-1 1,0 1 0,0-1-1,1 1 1,0-3 0,2-7 12,0 0-1,1 0 1,6-12 0,-2 4-7,-4 5-4,0 0 1,0-1-1,-2 1 1,0-1-1,0 1 1,-1-1-1,-1 0 1,-1 1-1,0-1 1,-1 1-1,-4-19 1,1 13 3,-2-1-1,0 1 1,-1 0 0,-1 1 0,0 0-1,-2 0 1,-14-20 0,22 36-50,1 0 1,0 0 0,-1 0 0,0 0-1,0 1 1,0-1 0,0 1 0,0 0-1,0 0 1,-1 0 0,1 0 0,-4-1-1,5 2 6,0 1-1,-1-1 0,1 1 1,0 0-1,0-1 1,0 1-1,0 0 0,0 0 1,0 1-1,0-1 1,-1 0-1,1 1 0,0-1 1,0 1-1,0 0 1,0 0-1,1-1 0,-1 1 1,0 0-1,0 1 0,0-1 1,1 0-1,-3 3 1,-16 21-186,1 13-94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39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1689 6705,'2'2'234,"0"-1"0,0 1 0,-1-1 0,1 1 0,0-1 1,0 0-1,0 0 0,0 0 0,1 0 0,-1-1 0,0 1 0,0 0 0,0-1 0,1 0 0,-1 1 0,0-1 0,1 0 0,-1 0 0,0 0 0,1-1 0,-1 1 0,0 0 0,0-1 0,0 0 0,1 1 0,-1-1 0,0 0 0,2-1 0,7-4 436,0-1-1,0 0 1,-1 0 0,11-11 0,1 1 85,24-16 328,-21 16-630,-1-1 0,43-40 0,-62 52-428,0-1 1,0 0 0,0-1 0,-1 1-1,0-1 1,0 0 0,-1 0 0,4-14 0,0-7 24,4-35 1,-7 32-4,12-74 142,-4 0 1,-4-185-1,-11 236-138,-2-1-1,-3 1 0,-2 0 0,-3 0 0,-2 2 0,-2 0 0,-25-52 0,20 60-29,-39-62-1,49 90-179,0 0 0,-1 1-1,-1 0 1,-1 1 0,0 1 0,-19-15 0,26 24-64,1 0 0,-1 0 0,0 1 0,-1 0 0,-16-6 1,20 9 163,0 0 0,1 0 0,-1 0 0,0 1 0,1 0 1,-1-1-1,0 2 0,1-1 0,-1 1 0,0-1 1,1 1-1,-9 3 0,-17 12-549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0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48 11338,'3'-7'651,"2"-14"645,-5 21-1223,0-1 0,0 1 0,0-1 0,0 1 0,0-1 0,0 1 0,-1-1 0,1 0 0,0 1 0,0-1 0,-1 1 1,1 0-1,0-1 0,0 1 0,-1-1 0,1 1 0,-1-1 0,1 1 0,0 0 0,-1-1 0,1 1 0,-1 0 0,1-1 0,-1 1 0,1 0 0,-1 0 1,1 0-1,-1-1 0,1 1 0,-1 0 0,1 0 0,-1 0 0,0 0 0,0 0 0,-17-2 1086,-30 2 0,-3-1-191,29 0-656,-19-2 445,-66 3 1,96 1-863,0 0 0,1 1 0,-1 0 0,0 0-1,1 1 1,0 1 0,-1 0 0,1 0 0,1 1 0,-1 0 0,-11 8 0,19-11 47,0-1 1,0 1-1,0 0 1,0 0-1,0 0 1,1 0 0,-1 0-1,1 0 1,-1 0-1,1 0 1,0 1-1,0-1 1,0 1 0,0-1-1,0 1 1,0-1-1,1 1 1,-1-1-1,1 1 1,0 0 0,0-1-1,0 1 1,0-1-1,0 1 1,0 0-1,1-1 1,-1 1 0,1-1-1,0 1 1,0 0-1,0-1 1,2 4-1,21 25-632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0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29 14147,'11'-3'1408,"-9"-4"-880,-5 0-223,-14 1 783,-10 2-304,-12 3-352,-5 1-104,-8 7-376,-2 3-248,2 8-688,-3 2 872,9-1-152,9 2-128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7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 10682,'-15'5'803,"1"0"-1,-1 1 1,1 1 0,-13 9-1,-12 5 297,17-10-757,0 1 0,0 1 0,2 1 0,0 1-1,0 0 1,-25 28 0,35-32-230,1 0 0,0 1 0,0 0 0,2 0 0,-1 1-1,2 0 1,0 0 0,0 1 0,1-1 0,1 1 0,0 0 0,-2 25 0,3-14-35,2 0 1,1-1 0,1 1 0,1 0 0,8 41 0,-7-54-66,0 0 1,1-1 0,0 1-1,0-1 1,2 0 0,-1 0-1,1-1 1,1 0-1,0 0 1,0 0 0,1-1-1,0 0 1,15 13 0,-19-18-8,1-1 0,-1 0 0,1-1 0,-1 1 0,1-1 0,0 0 0,0 0 0,0 0 0,0-1 0,0 1 0,1-1 0,-1-1 0,0 1 0,0-1 0,1 0 0,-1 0 0,0 0 0,1-1 0,-1 0 0,0 0-1,0 0 1,0 0 0,0-1 0,0 0 0,0 0 0,0-1 0,0 1 0,-1-1 0,0 0 0,1 0 0,-1-1 0,0 1 0,0-1 0,3-4 0,0 0 11,-1 0 0,0 0-1,-1-1 1,0 0 0,0 0-1,0 0 1,-1 0-1,-1-1 1,0 0 0,0 0-1,-1 0 1,0 0 0,-1 0-1,0 0 1,0 0-1,-1 0 1,-1-1 0,1 1-1,-5-17 1,4 19 6,-1 0 1,0 0-1,-1 0 0,0 0 1,0 1-1,-1-1 0,0 1 1,0 0-1,-1 0 0,1 0 1,-2 0-1,1 1 0,-1 0 1,0 0-1,0 1 0,0-1 1,-1 1-1,0 1 0,0-1 1,0 1-1,-1 0 0,1 1 1,-1 0-1,-12-3 0,14 4-23,-1 1 0,0 0 0,0 1 0,0 0 0,0 0-1,0 1 1,0-1 0,0 1 0,1 1 0,-1 0 0,0 0 0,1 0 0,-1 0-1,1 1 1,0 0 0,0 1 0,0-1 0,0 1 0,0 0 0,-5 6 0,5-5-167,1 1-1,-1-1 1,1 1 0,1 0 0,-1 0 0,1 1 0,0-1 0,1 1 0,0 0 0,0 0 0,0 0 0,1 1 0,0-1 0,0 0 0,1 1 0,0-1 0,0 1 0,1 10 0,0-13 80,1-1-1,0 0 1,0 1 0,0-1 0,0 0 0,1 0 0,0 1 0,0-1 0,0 0 0,0-1 0,0 1 0,1 0 0,0-1 0,5 6 0,27 15-767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7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14259,'14'-2'1112,"-2"2"-1128,-3 2-368,-1-2-16,-4 1 304,-4-11-480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7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12 10738,'14'-5'815,"3"-1"3549,-38 5-1153,-17 3-2966,-1 2 1,0 1-1,1 2 0,0 2 0,1 1 0,0 2 1,-55 26-1,74-26-208,15-7 3,13-2-1,146-8 102,-17-1-143,-135 6-1,0 1 0,0-1 0,1 0 0,-1 1 1,0 0-1,0 0 0,0 0 0,0 1 0,0-1 1,5 4-1,-6-3 3,-1 0 0,0-1 0,0 1 0,0 0 0,0 0 0,0 0 0,-1 1 0,1-1 0,-1 0 0,1 1 0,-1-1 0,0 1 0,0-1 0,0 1 0,0 0 0,1 4 0,0 9 18,0 0 0,-1 0 1,0 0-1,-1 0 0,-4 21 0,-17 84 126,11-68-86,-7 33-35,-23 164-2535,41-231 713,3-18 1051,2-9 186,3-11-398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8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21 11330,'-11'-8'1441,"-4"2"-905,-8 3-192,-4 2 1216,-4 1-960,-3 0-72,-3 0-95,2 0-137,3 0-408,-1-1-248,8-1-1529,7 2 1681,15 3-280,4 3-200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0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0 15155,'-17'3'1136,"3"1"-1031,-4 2-65,-7 0 240,-12-2-192,-1-3 0,-4-1-32,1 0 8,3 0 0,0 0-32,13 4-136,4 3-136,11 8-329,5 3-199,10 4-880,6 4 1304,10 2-280,4-1-224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8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 15307,'-8'4'295,"0"0"0,1 1 0,-1 0-1,1 0 1,0 0 0,-9 11 0,-4 2 214,5-5-253,0 1 0,1 1 1,0 1-1,2-1 0,0 2 1,0 0-1,2 0 0,0 1 1,-13 35-1,18-39-162,0 0 1,2 1-1,0-1 0,0 1 1,1-1-1,1 1 0,0 0 1,1-1-1,1 1 0,1 0 1,0 0-1,0-1 0,1 0 1,8 20-1,-10-29-213,1 0 0,0 0 0,1 0 0,-1-1 0,1 1 0,0-1 0,0 1-1,0-1 1,1 0 0,-1 0 0,1-1 0,0 1 0,0-1 0,0 1 0,1-1 0,-1-1 0,1 1 0,-1-1 0,1 1 0,0-2 0,0 1 0,0 0 0,0-1-1,1 0 1,-1 0 0,0 0 0,0-1 0,1 0 0,-1 0 0,0 0 0,0-1 0,1 1 0,-1-1 0,0-1 0,9-2 0,-5 0-71,-1 1 0,0-1 1,0-1-1,0 0 0,-1 0 1,0 0-1,0-1 0,10-10 1,19-27-945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8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14907,'18'3'1120,"-3"2"-1192,-6-2-448,-8 7-880,-8 4 1192,1 0-264,-1 6-208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9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1 324 9746,'2'-8'213,"0"1"0,1 0 0,0 0 0,0 1 0,0-1-1,1 1 1,0-1 0,1 1 0,5-6 0,9-14 503,23-40 683,-20 30 303,47-59 0,-66 91-1535,0 1-1,0-1 1,1 1-1,0 0 0,4-3 1,-7 5-133,-1 1-1,1-1 1,0 1 0,0-1 0,0 1-1,-1 0 1,1-1 0,0 1-1,0 0 1,0 0 0,0 0 0,0-1-1,-1 1 1,1 0 0,0 0 0,0 0-1,0 1 1,0-1 0,0 0 0,0 0-1,-1 0 1,1 1 0,0-1 0,0 0-1,0 1 1,0-1 0,-1 0-1,1 1 1,0-1 0,-1 1 0,1 0-1,0-1 1,-1 1 0,1-1 0,0 1-1,-1 0 1,1 1 0,4 7 93,-2 1 0,1-1 1,-1 1-1,-1 0 0,0-1 1,0 1-1,-1 0 0,0 21 1,0-13-33,2 109-241,-27 235 0,23-345-1215,9-46-3284,-3 2 3478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9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41 14403,'0'0'33,"-1"0"-1,1 0 1,0 0 0,0 0 0,0 0-1,-1-1 1,1 1 0,0 0-1,0 0 1,-1 0 0,1 0-1,0 0 1,0 0 0,-1 0-1,1 0 1,0 0 0,0 0 0,-1 0-1,1 0 1,0 1 0,0-1-1,-1 0 1,1 0 0,0 0-1,0 0 1,-1 0 0,1 0-1,0 0 1,0 1 0,0-1 0,0 0-1,-1 0 1,1 0 0,0 1-1,0-1 1,0 0 0,0 0-1,0 0 1,-1 1 0,1-1-1,0 0 1,0 0 0,0 1 0,0-1-1,0 0 1,0 0 0,0 1-1,0-1 1,0 0 0,0 0-1,0 1 1,-2 19 285,2-11-65,-3 31 564,1-1 1,2 0-1,7 55 0,-5-77-700,1 0 0,1 0 0,0-1 0,2 1 0,0-1 0,0-1 0,1 1 0,1-1 0,1 0 0,15 19 0,-22-31-109,0 0 0,0 0 0,1-1 0,-1 1 0,1-1 0,0 0 0,0 0 0,0 0 0,0 0 0,0-1 0,0 1 0,0-1 0,1 1 0,-1-1 0,0 0 0,1-1 0,-1 1 0,1 0 0,-1-1 0,1 0 0,-1 0 0,1 0 0,0 0 0,-1-1 0,1 1 0,-1-1 0,0 0 0,1 0 0,-1 0 0,0-1 0,1 1 0,-1-1 0,0 1 0,0-1 0,0 0 0,0 0 0,-1-1 0,6-4 0,1-2 0,0-2 0,-1 1 0,1-1 0,-2 0 0,0-1 0,0 0 0,-1 0-1,-1 0 1,0-1 0,0 0 0,2-13 0,-2 6-2,-2 1-1,0-1 1,-1 1-1,-1-1 0,-1 0 1,-4-38-1,3 49-2,-1 0-1,0 1 1,0-1-1,-1 1 0,0-1 1,-1 1-1,1 0 1,-2 0-1,1 1 0,-1-1 1,0 1-1,-6-7 1,5 9-15,1 1 0,0-1 0,-1 1 0,0 0 1,0 0-1,0 0 0,-1 1 0,1 0 0,-1 0 1,0 1-1,0 0 0,0 0 0,0 0 0,0 1 1,-9 0-1,0 1-281,-1 0-1,1 2 1,0 0 0,0 0-1,0 2 1,0 0 0,1 1-1,0 0 1,0 2 0,0-1 0,0 2-1,1 0 1,0 1 0,-18 15-1,17-8-533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29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13 15667,'-2'-7'1281,"-6"3"-889,-6 2-168,-9 4 496,-2 2-256,-3 3-152,0-1-40,2 1-408,4 0-280,4 0-1040,2 0 1264,9-2-200,6 0-177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30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42 12363,'11'-7'437,"0"1"0,0 0 0,1 0 0,0 1 0,15-4 0,-24 8-309,1 1 1,-1-1-1,0 1 0,1-1 0,-1 1 0,0 0 1,1 1-1,-1-1 0,0 0 0,1 1 0,3 1 0,-5-1-22,0 0-1,0 0 1,0 0-1,-1 0 1,1 0-1,0 1 0,0-1 1,-1 0-1,1 1 1,-1 0-1,1-1 1,-1 1-1,0 0 0,0 0 1,0-1-1,0 1 1,0 0-1,0 0 1,0 3-1,1-1-21,-2 0 0,1 1 0,0-1 1,-1 0-1,0 1 0,0-1 0,0 0 0,-1 1 0,1-1 0,-1 0 0,0 1 1,0-1-1,-1 0 0,1 0 0,-1 0 0,0 0 0,0 0 0,-4 6 0,-6 7 53,-1-1-1,-25 27 0,16-20-5,20-21-123,-1 1 1,1-1-1,0 1 0,0 0 1,0 0-1,0 0 1,1 0-1,-1 0 1,1 0-1,0 1 0,0-1 1,0 0-1,-1 5 1,2-5-5,1-1 1,-1 1 0,0 0 0,1-1 0,-1 1 0,1 0-1,0-1 1,0 1 0,0-1 0,0 0 0,1 1-1,-1-1 1,1 0 0,-1 1 0,1-1 0,0 0 0,0 0-1,2 1 1,47 38 47,-34-29-39,-1 0 1,19 20-1,-31-28-11,-1-1-1,0 1 0,-1-1 0,1 1 0,0 0 1,-1 0-1,0 0 0,0 0 0,0 0 1,-1 1-1,1-1 0,-1 0 0,0 1 1,0-1-1,0 8 0,-2-8 2,1 0-1,-1 0 1,0 0-1,0 0 1,-1 0-1,1-1 0,-1 1 1,0 0-1,0-1 1,0 1-1,0-1 1,-1 0-1,1 0 1,-1 1-1,0-2 1,0 1-1,0 0 1,0-1-1,0 1 1,-1-1-1,1 0 0,-1 0 1,-4 2-1,-6 2-81,1 0 0,0-1 0,-1-1 0,0 0-1,-20 2 1,22-4-277,-1 0 0,1-2 0,0 1 0,-1-2 0,1 1 0,-1-2 0,1 0-1,0 0 1,-12-5 0,1 0-387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5:31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4 819 8130,'-2'-26'1343,"1"0"1,1 0-1,3-27 0,-1 40-916,0 0 0,1 1 1,0-1-1,1 0 0,0 1 0,1 0 0,12-22 0,-16 33-356,-1-1 1,1 0 0,0 1 0,1 0 0,-1-1-1,0 1 1,0-1 0,1 1 0,-1 0 0,1 0 0,-1 0-1,1 0 1,-1 0 0,1 0 0,-1 0 0,1 0-1,0 1 1,3-2 0,-4 3-21,1-1-1,-1 0 1,0 0 0,1 0-1,-1 1 1,1-1-1,-1 1 1,0-1 0,1 1-1,-1 0 1,0-1-1,0 1 1,1 0 0,-1 0-1,0 0 1,0 0 0,0 0-1,0 0 1,0 0-1,0 0 1,-1 0 0,1 1-1,0-1 1,0 2 0,5 8 111,-1 0 1,0 0 0,-1 1 0,0 0 0,-1 0-1,0 0 1,2 21 0,-3-5-42,-1 0-1,-3 36 1,0-56-92,0-18-17,0-21-1,4 4-5,1 1 0,7-30 1,-8 46-2,1-1 1,0 1 0,1-1 0,0 1-1,0 0 1,1 1 0,1-1 0,6-9 0,-11 17-2,1 1 1,-1-1 0,0 1 0,1-1 0,-1 1 0,1 0-1,-1 0 1,1-1 0,-1 1 0,1 0 0,0 0 0,0 1 0,-1-1-1,1 0 1,0 1 0,0-1 0,0 1 0,0-1 0,0 1-1,0 0 1,0 0 0,2 0 0,-1 0 10,0 1 0,0 0 0,0 0 0,0 0 0,-1 1 0,1-1 0,0 1 0,-1-1 0,1 1 0,-1 0 0,0 0 0,5 4 1,2 5 59,-1 0 1,0 0 0,-1 0 0,0 1-1,7 15 1,-13-25-64,2 6 38,1-1 0,-1 1-1,0 0 1,-1-1 0,0 1-1,1 12 1,-3-29-45,0-3 4,0 0 0,1-1-1,4-22 1,-4 32-9,0-1 1,0 1-1,0 0 1,1-1-1,-1 1 1,1 0-1,0 0 1,-1 0-1,1 0 1,1 1-1,-1-1 1,0 0-1,1 1 1,-1 0-1,1-1 1,0 1-1,0 0 1,0 1-1,4-4 0,-5 5 0,1-1 0,-1 1-1,0 0 1,0-1-1,1 1 1,-1 0 0,0 0-1,1 1 1,-1-1-1,0 0 1,0 1-1,1-1 1,-1 1 0,0 0-1,0 0 1,0 0-1,0 0 1,0 0-1,0 0 1,0 0 0,0 1-1,-1-1 1,4 4-1,6 5-1,-1 1-1,15 17 1,-14-14 5,-1-3 0,-4-3 3,0 0 1,1-1-1,0 0 0,14 10 0,-20-15-5,1-1 0,-1 0-1,1-1 1,0 1 0,-1 0-1,1 0 1,0-1 0,-1 1-1,1-1 1,0 1-1,0-1 1,-1 0 0,1 0-1,0 0 1,0 0 0,0 0-1,-1 0 1,1 0 0,0 0-1,0-1 1,-1 1 0,1-1-1,0 0 1,-1 1 0,1-1-1,0 0 1,-1 0 0,1 0-1,-1 0 1,1 0-1,-1 0 1,2-2 0,4-4-2,-1-1 0,0 1 0,0-1 1,-1-1-1,0 1 0,0-1 0,-1 0 1,0 0-1,0 0 0,2-12 0,-2 3-1,0-1-1,-1-1 1,-1 1-1,0-24 0,-2 39 0,1 3 1,-1-1 1,0 1 0,0-1-1,0 0 1,0 1 0,0-1-1,0 1 1,-1-1 0,1 1-1,0-1 1,-1 1 0,1-1-1,-1 1 1,0-1 0,1 1-1,-1 0 1,0-1 0,0 1-1,0 0 1,0-1 0,0 1-1,-2-2 1,3 3 1,-1-1 0,1 1 0,0 0 0,-1-1 0,1 1 1,0 0-1,-1 0 0,1-1 0,0 1 0,-1 0 0,1 0 0,-1-1 1,1 1-1,0 0 0,-1 0 0,1 0 0,-1 0 0,1 0 0,-1 0 0,1 0 1,0 0-1,-1 0 0,1 0 0,-1 0 0,1 0 0,-1 0 0,1 0 1,-1 0-1,1 0 0,0 0 0,-1 0 0,1 1 0,-1-1 0,1 0 0,0 0 1,-1 1-1,1-1 0,0 0 0,-1 0 0,1 1 0,0-1 0,-1 0 1,1 1-1,0-1 0,-1 0 0,1 1 0,0-1 0,0 1 0,0-1 0,0 0 1,-1 1-1,1-1 0,0 1 0,0-1 0,0 1 0,0-1 0,0 0 1,0 1-1,0 0 0,0 20 8,5 8-5,-1 2 6,14 46 1,-16-70-7,0 1 0,1-1 0,0 0-1,0 0 1,1 0 0,0 0 0,0 0 0,1-1-1,0 0 1,0 0 0,8 7 0,-11-11-2,1 0 0,-1 0 0,1-1 0,-1 1 0,1-1 0,0 1 0,0-1 0,0 0 0,0 0 0,0 0 0,0-1 0,0 1 0,0-1 0,0 0 0,0 1 0,0-1 0,0 0 1,0-1-1,4 0 0,-3 0 0,0 0 0,0-1 0,0 1 0,0-1 0,0 0 0,-1 0 1,1-1-1,-1 1 0,1-1 0,-1 1 0,0-1 0,5-6 0,-4 5-2,-1 1 0,0-1 0,0 0 0,-1-1 0,1 1 0,-1 0 0,0-1 0,0 0-1,0 1 1,-1-1 0,1 0 0,-1 0 0,0 0 0,-1 0 0,1 0 0,-1 0 0,0 0 0,0 0-1,-1 0 1,1 0 0,-1 0 0,0 1 0,0-1 0,-3-6 0,1 6-1,0 0-1,0 0 1,-1 0 0,1 1-1,-1 0 1,0-1 0,0 1-1,-1 1 1,1-1 0,-1 1 0,0-1-1,0 1 1,0 1 0,-7-4-1,-4 0 0,-1 1 1,0 1-1,-23-3 0,6 1 11,34 6-7,0 0-1,0 0 1,0-1-1,-1 1 0,1 0 1,0 0-1,0 0 1,0 0-1,0 0 0,0 0 1,0 0-1,0 0 1,0 0-1,0 0 0,0 0 1,0 0-1,-1-1 1,1 1-1,0 0 0,0 0 1,0 0-1,0 0 1,0 0-1,0 0 0,0 0 1,0 0-1,0-1 1,0 1-1,0 0 0,0 0 1,0 0-1,0 0 0,0 0 1,0 0-1,0 0 1,0 0-1,0-1 0,0 1 1,0 0-1,1 0 1,-1 0-1,0 0 0,0 0 1,0 0-1,0 0 1,0 0-1,0 0 0,0-1 1,0 1-1,0 0 1,0 0-1,0 0 0,1 0 1,-1 0-1,0 0 1,0 0-1,0 0 0,0 0 1,0 0-1,0 0 1,0 0-1,0 0 0,1 0 1,-1 0-1,0 0 0,7-4 12,91-25 35,-57 18-37,-1-1 1,0-2-1,66-33 1,-95 41-13,-1-1 0,0 0 1,0 0-1,-1-1 0,1 0 0,-2 0 1,1-1-1,-1-1 0,-1 1 0,0-1 1,0 0-1,-1-1 0,0 1 0,-1-1 0,0-1 1,-1 1-1,5-19 0,-5 13-4,-1 0 0,1-20 0,-4 31 2,0-1 0,0 1 0,0 0-1,-1-1 1,0 1 0,0-1 0,-1 1-1,-4-12 1,6 17 4,-1 0-1,1 0 1,0 0 0,-1 0-1,1 0 1,-1 0-1,1 0 1,-1 0-1,0 0 1,1 0 0,-1 1-1,0-1 1,0 0-1,0 0 1,1 1 0,-1-1-1,0 0 1,0 1-1,0-1 1,0 1 0,0-1-1,0 1 1,0 0-1,0-1 1,0 1 0,-1 0-1,1 0 1,0 0-1,0 0 1,0 0 0,0 0-1,0 0 1,0 0-1,-2 0 1,1 1 2,0 0 1,0 1-1,0-1 1,0 0-1,0 1 1,0-1-1,1 1 1,-1 0-1,0-1 1,1 1-1,-1 0 1,1 0-1,0 0 1,-1 0-1,-1 4 1,-1 6 17,0 0 1,0 0-1,1 0 1,1 0 0,0 1-1,0-1 1,1 21-1,2 0 95,9 57 0,-4-55-6,1 0-1,2 0 1,2 0-1,22 48 1,-27-68-67,2 0-1,0-1 1,1 0 0,0 0 0,1-1-1,0-1 1,1 1 0,1-2 0,0 0 0,1 0-1,0-1 1,15 10 0,-20-16-186,1 0 0,-1 0-1,1-1 1,-1 1 0,1-2 0,0 0 0,0 0 0,0 0 0,0-1 0,0 0-1,0-1 1,1 0 0,-1-1 0,0 0 0,0 0 0,0-1 0,0 0 0,0 0-1,0-1 1,-1 0 0,1-1 0,-1 0 0,0 0 0,0-1 0,0 0 0,-1-1 0,0 1-1,13-13 1,2-5-680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8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34 5745,'3'-7'1361,"1"0"-305,-2-2-320,-2 2 1056,2 3 1249,-2 8-1753,-2 12-392,-1 8-207,-3 15-257,0 11-256,-1 14-1305,-2 7 1097,-3 3-200,1 1-104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1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11803,'6'-3'201,"8"-3"324,1 0 0,0 1 1,0 1-1,25-4 1,-37 7-410,0 1 1,0 0-1,1 0 1,-1 0-1,0 0 1,1 0-1,-1 1 1,0-1-1,1 1 0,-1 0 1,0 0-1,0 0 1,0 0-1,0 1 1,0-1-1,0 1 1,0 0-1,-1 0 1,1 0-1,0 0 1,-1 0-1,0 1 1,0-1-1,1 1 0,-1 0 1,-1-1-1,4 7 1,-1-1 58,-1 1 1,0 0-1,-1 0 1,0 0-1,0 1 0,-1-1 1,0 0-1,-1 1 1,0 10-1,-2 11 292,-9 43-1,-5-6 101,-3-1-1,-33 77 1,5-15 146,44-119-700,0 1 1,0-1 0,1 0-1,0 1 1,1-1 0,0 1 0,1 0-1,0-1 1,1 1 0,2 11 0,-1-14-138,0 0 0,1 0 1,0 0-1,0 0 1,1-1-1,0 1 1,0-1-1,1 0 0,0 0 1,0-1-1,1 1 1,-1-1-1,9 6 1,-10-8 49,1-1 1,0 1 0,0-1 0,11 6 0,34 8-410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1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50 19100,'-5'2'1488,"12"5"-1304,14-4-216,-9-3 577,-3-3-1098,-9-8-1887,3-3 2040,4-1-360,1-4-297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2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55 10778,'-1'-3'94,"0"1"-1,0-1 1,0 1-1,0-1 0,0 1 1,0 0-1,-1-1 1,1 1-1,-1 0 1,0 0-1,0 0 0,1 0 1,-1 0-1,0 1 1,-1-1-1,-1-1 1,0 1 52,-1-1 0,1 1 1,-1 0-1,0 1 1,0-1-1,1 1 1,-1 0-1,-6 0 0,1 0 84,-1 1-1,1 0 0,0 0 0,0 1 0,0 1 1,0 0-1,0 0 0,-11 5 0,12-4-52,0 2 0,1-1 0,-1 1 1,1 0-1,0 1 0,1 0 0,-1 0 0,1 1 0,-11 12 0,9-6 18,0-1-1,1 1 1,0 0 0,1 1 0,-8 22 0,3 2 93,2-1 0,1 2 0,-6 76 0,15-113-283,-8 140 307,8-125-271,1 0 0,0 0 0,2-1 0,0 1 0,1 0 0,8 21 0,-11-34-30,1 0 1,0 0-1,0-1 0,0 1 1,1 0-1,-1-1 0,1 1 1,0-1-1,0 0 0,0 0 1,0 0-1,0 0 0,1 0 1,-1-1-1,1 0 0,0 0 1,0 0-1,0 0 0,0 0 1,0-1-1,0 0 0,0 1 1,1-2-1,-1 1 0,0 0 1,1-1-1,-1 0 0,0 0 1,1 0-1,-1-1 0,0 1 1,1-1-1,-1 0 0,0 0 1,8-4-1,-3 1-1,-1 0 0,0 0-1,0-1 1,0 0 0,0-1 0,-1 1-1,0-2 1,0 1 0,0-1 0,-1 0-1,0 0 1,-1-1 0,0 1 0,5-10-1,-8 13-5,0 1-1,0-1 0,0 0 0,-1 0 0,0 0 0,0-1 0,0 1 0,0 0 0,0 0 0,-1-1 0,0 1 0,0 0 0,0 0 0,-1-1 0,1 1 0,-1 0 0,0 0 0,0-1 0,0 1 0,-1 0 0,1 0 0,-1 0 0,0 1 0,0-1 1,-1 0-1,1 1 0,-1-1 0,0 1 0,0 0 0,0 0 0,0 0 0,-5-3 0,4 2-57,-1 1 1,0 0 0,1 0-1,-2 0 1,1 0 0,0 1-1,0 0 1,-1 0 0,0 0-1,1 1 1,-1 0 0,0 0-1,1 0 1,-1 1-1,0 0 1,0 0 0,0 0-1,1 1 1,-1 0 0,0 0-1,1 0 1,-1 1 0,1 0-1,-1 0 1,1 0 0,0 0-1,-6 4 1,2 1-83,0-1 0,0 1 1,0 1-1,1 0 0,0 0 1,0 0-1,1 1 0,0 0 1,1 1-1,0-1 0,1 1 1,-9 21-1,4 3-460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8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0 16396,'1'0'68,"0"1"1,0-1 0,0 0 0,0 0-1,0 0 1,0 1 0,0-1 0,0 1 0,0-1-1,0 1 1,0-1 0,-1 1 0,1-1 0,0 1-1,0 0 1,0-1 0,-1 1 0,1 0 0,0 0-1,-1 0 1,1 0 0,-1-1 0,1 1-1,-1 0 1,1 0 0,-1 0 0,0 0 0,1 1-1,-1 1 25,0-1-1,-1 0 1,1 1-1,0-1 0,-1 0 1,1 1-1,-1-1 0,0 0 1,0 0-1,0 0 0,-2 4 1,-4 5 133,0-1-1,-1 0 1,-14 14 0,18-20-206,0 0 0,0 1 0,0-1 0,1 1 0,-1 0 0,1 0 0,0 0 0,0 0 0,1 0 0,0 1 0,0-1 0,-2 8 0,-10 58 173,-10 131 1,11-67-5,24-174-4953,-3 13 3959,3-11-153,7-7-214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3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14987,'10'0'944,"-1"4"-1240,-2 3-200,-6 3 744,-2-1-256,-2-4-256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10978,'11'7'1161,"-4"7"-641,0 9-208,-3 17 1160,-4 14-864,-7 11-288,-4 4-48,-4 5-64,-2 2-208,-3-3-632,2-5-1136,5-20 1512,3-9-232,6-16-176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6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45 14283,'-39'12'1226,"-79"15"0,95-24-1088,0 0 0,0-2 1,0-1-1,0-1 1,-23-4-1,42 5-105,0-1 0,0 0 0,0-1 0,0 1 0,0 0 0,1-1 0,-7-4 0,9 6-28,1 0 0,-1-1 0,1 1 0,0 0 0,-1-1 0,1 1 0,0 0 0,-1-1 0,1 1 0,0-1 0,-1 1 0,1-1 0,0 1 0,0 0 0,-1-1 0,1 1 0,0-1 0,0 1-1,0-1 1,0 0 0,0 1 0,0-1 0,0 1 0,0-1 0,0 0-1,1 0 0,-1 0 0,1 0 0,-1 0 1,1 0-1,0 0 0,-1 0 0,1 1 0,0-1 0,0 0 0,0 1 0,-1-1 0,1 0 0,0 1 0,0-1 0,0 1 0,2-1 1,14-6 24,1 0 1,0 1 0,0 1 0,38-5 0,77 1 147,-125 8-160,5 1 46,-1 0 1,0 0 0,0 1-1,24 4 1,-33-4-45,-1 0 1,1 0-1,0 0 1,0 0-1,-1 0 0,1 1 1,-1-1-1,1 1 1,-1-1-1,0 1 1,1 0-1,-1 0 1,0 0-1,0 1 1,0-1-1,-1 0 1,1 1-1,-1-1 1,1 1-1,-1-1 1,0 1-1,0 0 1,0-1-1,0 1 0,0 0 1,0 4-1,0 15 64,-1-1-1,-1 1 0,0-1 0,-2 0 0,-8 31 0,2-5-38,-6 43-91,-18 110-517,27-143-1194,0 87 0,7-137 1580,-2 1 2,1-1 0,1 0 0,0 1 0,0-1 0,0 0-1,1 0 1,4 11 0,4 0-833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6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326 100 12443,'-34'-29'976,"-11"6"-760,-2 2-104,-2 7 312,3 3-248,3 9-456,10 4-648,14 13 800,9 5-152,29 5-120</inkml:trace>
  <inkml:trace contextRef="#ctx0" brushRef="#br0" timeOffset="1">524 248 14747,'24'-2'1176,"0"4"-1544,-3 2-960,-4 3 2592,-3-1-1400,14-1-472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7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0 240 12459,'15'-32'803,"2"0"0,0 1 1,2 1-1,2 1 0,25-28 0,-45 55-758,21-19 580,-21 20-598,-1 1 0,0-1 0,1 1 0,-1 0 0,1-1-1,-1 1 1,1 0 0,-1-1 0,1 1 0,-1 0 0,1-1 0,-1 1 0,1 0 0,0 0 0,-1 0 0,1 0 0,-1-1 0,1 1 0,0 0 0,-1 0-1,1 0 1,-1 0 0,1 0 0,0 1 0,-1-1 0,1 0 0,-1 0 0,1 0 0,0 0 0,-1 1 0,1-1 0,-1 0 0,1 1 0,-1-1-1,1 0 1,-1 1 0,1-1 0,-1 0 0,0 1 0,1-1 0,-1 1 0,1-1 0,-1 1 0,0-1 0,1 2 0,2 8 140,-1 0 1,-1 0 0,0 1-1,0-1 1,-1 1 0,0-1-1,-3 20 1,1-7-8,-26 239 352,2-50-3381,29-189 116,0-34 1954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47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86 14427,'1'0'66,"0"1"0,0-1 0,0 0 0,0 0 0,0 1 0,0-1 0,0 1 0,0-1 0,0 1 0,-1-1 0,1 1 0,0 0 0,0 0 0,0-1 0,0 1 0,-1 0 0,1 0 1,0 0-1,-1-1 0,1 1 0,-1 0 0,1 0 0,-1 0 0,1 0 0,-1 0 0,0 0 0,0 0 0,1 2 0,4 31 667,-5-33-683,1 18 288,16 143 1312,-13-145-1526,0 0 0,0 0 0,2 0 0,0-1 0,1 0 0,0 0-1,12 16 1,-16-26-83,1-1 0,0 0 0,0 0 0,1 0 0,0-1 0,-1 1-1,2-1 1,-1 0 0,0-1 0,1 1 0,-1-1 0,1 0 0,8 2 0,-11-4-20,1 0 0,0 0 0,0 0 0,0-1 0,-1 1 0,1-1 0,0 0 0,0 0 0,0-1 1,0 1-1,0-1 0,-1 0 0,1 0 0,0 0 0,0 0 0,-1-1 0,1 1 0,-1-1 0,0 0 1,1 0-1,-1 0 0,6-6 0,-1 0 3,-1 0 1,1-1 0,-1-1-1,-1 1 1,0-1 0,0 0-1,-1 0 1,0-1 0,-1 1-1,0-1 1,3-14-1,-2 3-13,-1-1-1,-1 1 0,-1 0 0,-1-42 1,-2 49-6,0 0-1,-1 0 1,-1 0 0,0 1 0,-1-1 0,0 1 0,-2 0 0,1 1 0,-14-23 0,16 31-42,0 1 1,0-1-1,-1 1 1,1 0-1,-1 0 0,0 0 1,0 1-1,-1-1 1,1 1-1,-1 0 0,0 0 1,1 0-1,-1 1 1,-1 0-1,1 0 1,0 0-1,0 1 0,-1 0 1,1 0-1,-1 0 1,1 0-1,-1 1 0,1 0 1,-1 0-1,1 0 1,-1 1-1,1 0 1,0 0-1,-7 2 0,0 2-315,-1-1-1,1 2 0,0-1 0,0 2 0,1 0 0,-1 0 0,1 1 0,-11 10 1,-4 7-551,-41 48 0,27-24-205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50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76 14155,'-20'-8'1200,"2"2"-960,-2 4-80,-7 0 424,-7-2-407,2-2-1,-3-4 0,2 1 8,3 2-272,0-2-232,6 6-785,3 2 961,12-3-144,8-1-112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50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5 14491,'20'-2'518,"0"0"0,-1 1 0,24 3-1,-38-2-385,0 0-1,0 1 1,0 0-1,0 0 0,0 1 1,0-1-1,-1 1 1,1 0-1,0 0 0,-1 1 1,0-1-1,1 1 0,-1 0 1,0 0-1,0 0 1,-1 1-1,1-1 0,3 6 1,-6-8-101,-1 0 0,0 0 0,1-1 0,-1 1 1,0 0-1,1 0 0,-1 0 0,0 0 0,0 0 0,0-1 0,0 1 1,0 0-1,0 0 0,0 0 0,0 0 0,0 0 0,0 0 1,0 0-1,-1-1 0,1 1 0,0 0 0,-1 0 0,1 0 1,0-1-1,-1 1 0,1 0 0,-1 0 0,0-1 0,1 1 0,-2 1 1,-25 20 147,11-10-120,11-7-53,1-1 1,0 1-1,0-1 0,1 1 1,-1 0-1,1 0 0,0 1 0,1-1 1,-1 1-1,1-1 0,0 1 1,1 0-1,-1 0 0,1 0 1,0 0-1,0 0 0,1 0 1,0 0-1,1 7 0,1 3 25,1-1 0,0 1 1,1-1-1,1 0 0,1 0 0,9 17 0,-13-28-12,0 0 0,0 1 0,0-1 0,-1 0 0,0 1 0,0 0 0,0-1-1,1 8 1,-3-10-14,1 0-1,0-1 1,-1 1-1,1 0 1,-1 0-1,1-1 1,-1 1-1,0 0 1,0-1-1,0 1 1,0-1-1,0 1 1,0-1-1,0 0 1,0 1-1,-1-1 1,1 0-1,0 0 0,-1 0 1,1 0-1,-1 0 1,1 0-1,-1 0 1,0 0-1,-1 0 1,-38 16-440,-19 9-1741,54-23 2005,1 1 0,-1-1-1,1 1 1,0 0 0,0 0 0,1 1 0,-1-1-1,-4 7 1,-4 14-608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5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1 893 10290,'45'-164'3865,"-33"128"-3023,2 1 0,26-48 0,-38 78-710,1 1 1,0 0-1,0 0 1,0 0-1,1 0 0,-1 0 1,9-6-1,-11 9-99,0 0-1,0 1 0,0-1 1,0 1-1,0-1 0,0 1 1,0-1-1,0 1 0,1 0 1,-1-1-1,0 1 0,0 0 1,0 0-1,1 0 0,-1 0 1,0 0-1,0 0 0,0 0 1,0 0-1,1 1 0,-1-1 1,0 0-1,0 1 0,0-1 1,0 1-1,0-1 0,0 1 1,0-1-1,0 1 0,0 0 1,0 0-1,0-1 0,0 1 1,0 0-1,0 0 0,-1 0 1,1 0-1,1 2 0,2 4 72,0 1 0,0 0 0,-1-1 0,0 1-1,0 0 1,-1 1 0,0-1 0,1 16 0,2 76 256,-5-78-297,-11 92 97,20-137-114,-1 7-32,1-9 7,2 1 1,16-29-1,-22 44 6,1-1-1,0 2 1,1-1-1,0 1 1,0 0-1,1 1 1,0-1-1,13-8 1,-19 15-11,-1 0 0,1-1 1,0 1-1,0 0 0,1 0 1,-1 0-1,0 0 0,0 1 1,0-1-1,1 0 0,-1 1 1,0 0-1,1-1 0,-1 1 1,0 0-1,1 0 0,-1 0 0,0 1 1,0-1-1,1 1 0,-1-1 1,0 1-1,0 0 0,1-1 1,-1 1-1,0 0 0,0 1 1,0-1-1,0 0 0,0 1 1,-1-1-1,1 1 0,0-1 1,-1 1-1,1 0 0,-1 0 0,1-1 1,-1 1-1,1 2 0,3 4 39,-1 1 0,0-1 0,0 0 0,-1 1-1,0 0 1,-1 0 0,0 0 0,1 14-1,-2-18-39,0 4 0,0-1-1,-1 0 0,0 1 1,0-1-1,-1 1 0,0-1 0,-3 10 1,12-50 21,-5 17-25,0 1-1,7-16 1,-9 24-9,2 1 0,-1 0 0,0 1 0,1-1 0,0 0 0,0 1 0,1-1 0,5-5 0,-8 9-1,1 0 1,-1 0-1,0 0 0,1 1 1,-1-1-1,1 0 1,-1 1-1,1-1 1,0 1-1,-1 0 0,1-1 1,-1 1-1,1 0 1,0 0-1,-1 0 1,1 0-1,0 0 0,-1 1 1,1-1-1,-1 0 1,1 1-1,-1-1 1,1 1-1,-1 0 1,1-1-1,-1 1 0,1 0 1,-1 0-1,0 0 1,1 0-1,-1 0 1,0 0-1,1 2 0,36 36 11,-25-24-5,24 20 0,-34-32-7,0 0 1,1-1-1,-1 1 1,1-1-1,0 0 1,0 0-1,0-1 1,0 1-1,0-1 1,0 1-1,0-1 1,8 0-1,-9-1-1,0 0 0,0-1 0,0 1 0,-1-1 0,1 0 0,0 0-1,0 0 1,0 0 0,-1-1 0,1 1 0,-1-1 0,1 1-1,-1-1 1,1 0 0,-1 0 0,0 0 0,0 0 0,0-1-1,3-4 1,4-6-5,-1 0 0,11-22-1,-13 23 0,5-10 0,0 0-1,-2 0 1,13-46 0,-22 67-1,1 0 5,-1 1 1,0-1-1,0 0 0,1 0 1,-1 1-1,0-1 0,0 0 1,0 0-1,0 0 1,0 1-1,0-1 0,0 0 1,0 0-1,0 1 1,0-1-1,-1 0 0,1 0 1,0 0-1,0 1 0,-1-1 1,1 0-1,0 1 1,-1-1-1,1 0 0,-1 0 1,0 2 2,1 0 0,-1 1-1,1-1 1,0 0 0,0 0 0,0 1 0,0-1 0,-1 0 0,2 0 0,-1 1 0,0-1-1,0 0 1,1 2 0,-1 0-2,0 31-4,1 1 1,2 0 0,10 44-1,-12-75 6,0 1 0,0-1 0,1 1 0,0-1 0,-1 0 0,2 0 0,-1 0 0,0 0 0,1 0 0,0-1 0,0 1 0,0-1 0,0 1 0,1-1 0,-1 0 0,1 0 0,0-1 0,5 4 0,-6-5 0,0 0 0,0 0 0,0 0 1,0 0-1,0-1 0,1 1 0,-1-1 1,0 0-1,1 0 0,-1 0 0,0 0 0,0-1 1,1 1-1,-1-1 0,0 0 0,0 0 1,0 0-1,0 0 0,0 0 0,0-1 0,0 0 1,0 1-1,0-1 0,-1 0 0,1 0 1,2-3-1,1-1-2,0-1 0,0 0 1,-1 0-1,0 0 1,-1-1-1,1 0 0,-1 0 1,-1 0-1,0 0 0,0 0 1,0-1-1,-1 1 0,0-1 1,-1 0-1,0 1 0,0-1 1,-1-10-1,0 13-2,0 0 0,0 0-1,-1 0 1,0 0 0,0 1-1,-1-1 1,1 0 0,-1 0-1,0 1 1,-1-1 0,1 1 0,-1 0-1,0 0 1,-1 0 0,1 0-1,-1 0 1,0 1 0,0-1-1,0 1 1,-1 0 0,1 0 0,-1 1-1,0 0 1,0-1 0,-9-2-1,5 2-4,1 2 0,-1-1-1,0 1 1,0 1 0,-17-1-1,21 1 8,0 1-1,1 1 0,-1-1 1,0 1-1,1 0 0,-1 0 1,0 0-1,1 0 0,0 1 1,-1 0-1,1 0 0,-7 5 1,10-7 2,0 0 1,1 0 0,-1 1 0,0-1-1,1 1 1,-1-1 0,1 1 0,-1-1 0,1 1-1,-1-1 1,1 1 0,-1-1 0,1 1-1,-1-1 1,1 1 0,0 0 0,0-1-1,-1 1 1,1 0 0,0-1 0,0 1-1,-1 0 1,1 0 0,0-1 0,0 1 0,0 0-1,0-1 1,0 2 0,1-1 1,0 0 0,-1 0-1,1 0 1,0-1 0,0 1 0,-1 0 0,1 0 0,0-1-1,0 1 1,0 0 0,0-1 0,0 1 0,0-1 0,0 0 0,2 1-1,5 2 11,0-1-1,0-1 1,14 2-1,-6-3-1,0-1 0,0 0 0,1-1 0,-1 0 0,0-2 0,0 0 0,-1 0 0,22-10 0,-17 4-11,0 0 0,-1-2 0,0 0 0,0-1 0,26-24 0,-22 14-10,0-1-1,-2-1 1,-1-1-1,0-1 1,-3 0 0,0-2-1,-1 0 1,15-42-1,-23 50 1,7-30 0,-13 44 8,-1 0 0,0 0 1,0 0-1,-1 0 0,0 0 1,0 0-1,-1 0 0,-1-9 1,2 15 1,0 0 1,0 0 0,0 0 0,0 0-1,-1 0 1,1 0 0,0 1-1,0-1 1,-1 0 0,1 0 0,-1 0-1,1 0 1,-1 1 0,1-1-1,-1 0 1,1 0 0,-1 1 0,1-1-1,-1 1 1,0-1 0,1 0 0,-1 1-1,0-1 1,0 1 0,0-1-1,1 1 1,-1 0 0,0-1 0,0 1-1,0 0 1,0 0 0,0-1-1,1 1 1,-1 0 0,-2 0 0,1 1 1,0 0 0,0 0 0,0 0 0,0 0 1,0 0-1,1 0 0,-1 1 0,0-1 1,1 1-1,-1-1 0,0 1 0,1-1 0,0 1 1,-1 0-1,-1 3 0,-6 13 13,0 0 0,1 0 0,1 1 0,0 0 0,2 0 0,0 1 0,-2 19-1,1 15 49,0 75 0,5-98-68,2 1 1,2-1-1,1 0 1,12 50-1,-11-66-107,-1 0 0,2-1 0,0 0 0,1 0 0,1-1 0,0 0 1,0 0-1,1 0 0,1-1 0,0-1 0,17 16 0,-16-18 40,0 0 1,1-1 0,0 0-1,0 0 1,0-1 0,1-1-1,27 9 1,-29-13-27,0 0 1,1-1-1,18-1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58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6 314 12571,'-1'-3'143,"0"0"1,0 0 0,0 0 0,1 0-1,-1 0 1,1 0 0,0 0-1,0 0 1,0 0 0,0 0 0,0 0-1,0 0 1,2-3 0,13-42 404,-7 25-194,-4 11-214,28-78 1064,-28 79-986,1 1 1,0 0-1,1 0 1,0 0-1,1 1 1,9-11 0,-15 19-179,0 0 1,0 0 0,0-1 0,0 1 0,1 0 0,-1 0 0,0 0 0,1 0 0,-1 0 0,1 1 0,-1-1-1,1 0 1,-1 1 0,1-1 0,0 1 0,-1-1 0,1 1 0,0 0 0,-1 0 0,4 0 0,-3 0-3,-1 1 0,1-1 0,-1 1 0,1 0 0,-1 0 0,1-1 0,-1 1 0,1 0 0,-1 1 0,0-1 0,0 0 0,1 0 0,-1 0 0,0 1 0,0-1 0,1 3 0,3 6 77,0 0-1,-1 0 1,0 0-1,-1 0 1,2 14-1,7 45 103,-4 1 1,-2 1-1,-9 134 1,8-252-169,2-1 0,2 1 0,2 0 0,2 1 0,28-64 0,-38 100-13,1 1-1,1-1 0,0 1 0,0 1 1,0-1-1,11-12 0,-15 20-26,0 1-1,0-1 1,-1 0 0,1 0-1,0 1 1,0-1-1,0 0 1,0 1 0,0-1-1,0 1 1,0-1 0,0 1-1,0 0 1,0-1-1,0 1 1,0 0 0,1 0-1,-1 0 1,0 0 0,0 0-1,0 0 1,0 0-1,0 0 1,2 0 0,-2 1 1,1 0 1,0 0 0,-1 0 0,0 0 0,1 0 0,-1 0-1,0 1 1,1-1 0,-1 0 0,0 1 0,0-1-1,0 1 1,1 2 0,3 7 44,0 0 1,-1 0-1,4 19 1,-6-24-28,23 151 307,-19-108-235,19 76 0,-25-122-90,1 0-1,0 0 1,0-1-1,1 1 1,-1 0-1,0 0 1,1-1 0,3 5-1,-5-7-7,0 1 0,0-1 0,1 0 0,-1 0 0,0 1 0,0-1 0,1 0 0,-1 0 0,0 0 0,1 0 0,-1 0 0,0 0 0,1 1 1,-1-1-1,0 0 0,1 0 0,-1 0 0,0 0 0,1 0 0,-1 0 0,0 0 0,1 0 0,-1 0 0,0-1 0,1 1 0,-1 0 0,1 0 0,10-14 46,-1-6-29,-1-1-1,-2 0 1,8-31 0,-11 34-11,1 1 0,0 0 1,1 0-1,1 0 1,1 1-1,16-25 0,-24 40-6,1 0-1,-1 0 0,1 0 0,0 0 1,-1 0-1,1 0 0,0 1 0,-1-1 1,1 0-1,0 0 0,0 1 0,0-1 1,0 1-1,0-1 0,0 1 0,0-1 1,0 1-1,0 0 0,0-1 0,0 1 1,0 0-1,0 0 0,0-1 0,0 1 0,0 0 1,0 0-1,0 0 0,0 1 0,0-1 1,0 0-1,0 0 0,0 0 0,0 1 1,0-1-1,0 1 0,0-1 0,0 1 1,0-1-1,0 1 0,0-1 0,0 1 1,-1 0-1,1-1 0,1 2 0,3 4 7,0 0-1,-1 0 0,1 1 0,-1-1 0,3 9 0,29 65 6,7 13-112,-37-81-237,1-1 0,0 0-1,1 0 1,0-1 0,15 15 0,-21-23 245,1 1 0,0-1 0,-1 0 0,1 0 0,0 0 0,0 0 0,1 0 0,3 2 0,9-3-464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9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 14331,'1'2'134,"1"1"1,-1-1-1,1 1 1,-1 0-1,0-1 1,0 1-1,0 0 0,0 0 1,-1 0-1,1 0 1,-1 0-1,0 0 0,0-1 1,0 1-1,0 0 1,0 0-1,-1 0 1,1 0-1,-1 0 0,-1 4 1,-1 2 133,0 1 0,-1-2 0,0 1-1,-1 0 1,-6 8 0,-1-1-106,-1-1-1,0 0 0,-1-1 0,-1-1 1,0 0-1,-1-1 0,0-1 0,-1 0 1,0-1-1,-26 10 0,39-18-143,1 0 0,-1 0 1,1 0-1,-1 0 0,1 0 0,0 1 0,-4 4 0,6-7-14,0 1 1,0 0-1,1 0 0,-1 0 0,1 0 0,-1 0 1,1 0-1,-1 1 0,1-1 0,0 0 0,-1 0 0,1 0 1,0 0-1,0 0 0,0 1 0,0-1 0,0 0 1,0 0-1,0 0 0,0 0 0,1 1 0,-1-1 0,0 0 1,1 0-1,-1 0 0,0 0 0,1 0 0,0 0 1,0 2-1,5 4 12,-1 0 0,1 0 1,1 0-1,-1-1 1,1 0-1,0 0 0,0-1 1,9 5-1,11 6-134,29 11-1,-46-22-149,0-1-1,1 0 1,-1-1-1,1 0 1,-1-1-1,1 0 1,0 0-1,16-1 1,-23-1 98,1 0 1,0-1-1,0 0 1,-1 0-1,1 0 1,-1 0-1,1-1 1,-1 1-1,1-1 0,-1 0 1,0-1-1,0 1 1,0-1-1,0 0 1,-1 1-1,1-2 1,-1 1-1,1 0 0,-1-1 1,0 0-1,4-6 1,16-31-990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6:59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1188 9650,'0'1'73,"0"-1"-1,0 1 1,0 0-1,0 0 1,0-1-1,0 1 1,0 0-1,-1 0 1,1-1-1,0 1 1,-1 0-1,1-1 1,0 1-1,-1 0 0,1-1 1,-1 1-1,1-1 1,-1 1-1,1 0 1,-1-1-1,0 0 1,1 1-1,-1-1 1,0 1-1,1-1 1,-1 0-1,-1 1 1,1-1 50,-1 0 0,1 0-1,0 0 1,-1 0 0,1 0 0,-1 0 0,1-1 0,-1 1 0,1 0-1,0-1 1,-1 0 0,1 1 0,-2-2 0,-3-1 229,1-1 1,0 1-1,0-1 0,0-1 1,-8-8-1,6 2-62,0 0 1,0-1-1,1 1 0,0-2 1,1 1-1,1 0 0,0-1 1,-4-22-1,-8-108 942,15 129-1118,-5-84 392,4 1-1,5-1 1,4 1-1,33-162 1,-9 146-567,-26 97-296,1 1 1,1 0-1,0 0 0,1 1 0,10-14 0,-16 25 239,-1 2 78,-1 0 1,1 0-1,-1 1 1,1-1-1,-1 0 1,1 0-1,-1 1 1,1-1 0,0 1-1,-1-1 1,1 0-1,0 1 1,0-1-1,0 1 1,-1-1-1,1 1 1,0 0-1,1-1 1,3 4-584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0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22 8178,'1'-1'102,"-1"1"0,1 0 0,-1-1 0,1 1 1,-1 0-1,0-1 0,1 1 0,-1-1 0,1 1 1,-1-1-1,0 1 0,1-1 0,-1 1 0,0-1 0,0 1 1,1-1-1,-1 0 0,0 1 0,0-1 0,0 1 0,0-1 1,0 0-1,0 1 0,0-1 0,0 1 0,0-1 1,0-1-1,-1 2 42,1-1 1,-1 1-1,0-1 0,0 1 1,1-1-1,-1 1 1,0-1-1,0 1 0,1 0 1,-1-1-1,0 1 1,0 0-1,0 0 0,0-1 1,1 1-1,-3 0 1,-41 2 2393,41-2-2528,-10 1 275,1 1 1,-1 0-1,1 1 0,-1 0 0,1 1 1,0 1-1,-14 6 0,22-9-243,0 1 0,1-1-1,-1 1 1,0 0 0,1 0 0,0 0-1,0 0 1,0 0 0,0 1-1,0-1 1,1 1 0,-1 0 0,1 0-1,0 0 1,0 0 0,1 0-1,-1 0 1,1 1 0,0-1 0,0 0-1,0 1 1,1-1 0,-1 8-1,3 6 87,0 0 0,1-1-1,1 1 1,0-1-1,2 0 1,9 21-1,-9-22-55,0-1-1,-1 0 1,0 1 0,-1 0-1,-1 0 1,-1 0-1,1 28 1,-4-37-62,0 0-1,-1-1 1,0 1 0,0 0-1,0-1 1,-1 0-1,0 1 1,0-1 0,-1 0-1,0-1 1,0 1-1,0-1 1,-1 0 0,1 0-1,-1 0 1,0 0-1,-1-1 1,1 0 0,-1 0-1,0 0 1,0-1-1,0 0 1,0 0 0,-13 3-1,28-7 41,-1 0 1,0 0-1,1 0 0,-1 1 0,1 1 1,13 1-1,-19-1-39,1 0 0,-1 0 0,1 0 0,-1 1 0,0-1 0,0 1 1,0-1-1,0 1 0,0 0 0,0 1 0,0-1 0,-1 0 0,1 1 0,-1-1 0,0 1 0,1 0 0,-1 0 0,-1 0 1,4 6-1,-2-3 23,-1 0-1,0 1 1,-1-1 0,1 1 0,-1-1 0,0 13 0,-1-16-18,0 0 1,0 0-1,0-1 0,-1 1 1,1 0-1,-1-1 0,0 1 0,-2 4 1,3-6-11,-1 0 1,1 0-1,-1 0 1,0 0-1,1 0 1,-1 0 0,0 0-1,0-1 1,0 1-1,1 0 1,-1-1-1,0 1 1,0 0-1,0-1 1,0 1-1,0-1 1,0 0 0,0 1-1,-1-1 1,1 0-1,-2 1 1,2-1 0,0-1-1,0 1 1,0 0 0,0 0 0,1-1 0,-1 1 0,0 0-1,0-1 1,0 1 0,0-1 0,0 0 0,1 1-1,-1-1 1,0 1 0,0-1 0,1 0 0,-1 0 0,0 0-1,1 1 1,-2-3 0,-8-6 158,9 9-159,1 0 0,-1 0 1,0 1-1,1-1 0,-1 0 1,0 0-1,1 1 1,-1-1-1,1 1 0,-1-1 1,1 0-1,-1 1 0,1-1 1,-1 1-1,1-1 1,-1 1-1,1 0 0,0-1 1,-1 1-1,1-1 0,0 1 1,-1 0-1,1-1 0,0 1 1,-1 1-1,-2 4 43,1 1-1,-1 0 0,1 0 1,0 0-1,-1 10 1,2-15-32,1 0 1,0 0 0,0 0-1,0-1 1,0 1 0,0 0-1,0 0 1,1-1 0,-1 1-1,0 0 1,1 0 0,0-1 0,-1 1-1,1 0 1,0-1 0,0 1-1,0-1 1,0 1 0,0-1-1,0 1 1,0-1 0,0 0-1,1 1 1,-1-1 0,0 0-1,1 0 1,1 1 0,30 11 267,-27-11-220,0 0-1,1 0 1,-1 1-1,0 0 1,8 6 0,-12-7-54,0-1 0,-1 1 1,1-1-1,0 1 1,-1 0-1,0 0 0,1 0 1,-1 0-1,0 0 1,0 0-1,0 1 0,0-1 1,-1 0-1,1 0 1,0 1-1,-1-1 0,0 0 1,0 1-1,1-1 0,-2 3 1,0 13 29,-1 0 1,-1-1-1,-1 1 1,-5 17-1,-7 29 45,12-37-40,2 0 0,0 1 0,2-1 0,1 1 0,9 51 0,2-22-322,33 95-1,-36-127-107,-1 0 1,6 40-1,-11-45 44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1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84 8978,'-1'-8'396,"-1"1"0,0-1 0,-1 1 0,0 0 0,0 0 1,-7-11-1,8 16-285,1 1 0,-1-1 0,1 0 0,-1 1 0,1-1 0,-1 1 0,0 0 0,1-1 1,-1 1-1,0 0 0,0 0 0,0 0 0,0 1 0,0-1 0,0 0 0,-1 1 0,1-1 0,0 1 1,0 0-1,0 0 0,0 0 0,-1 0 0,1 0 0,0 0 0,0 0 0,0 1 0,0-1 0,-3 2 1,-1 0 53,1 0 1,-1 1 0,1 0 0,-1 0 0,1 0-1,0 1 1,1-1 0,-1 1 0,0 0 0,1 1-1,0-1 1,0 1 0,1 0 0,-1 0 0,1 0-1,0 0 1,0 1 0,1-1 0,-1 1 0,-2 10-1,0 4 148,0 0 0,1 0-1,1 0 1,0 40 0,3-26-163,2 0 1,1 0 0,2 0 0,1-1 0,1 0 0,2 0-1,2-1 1,1 0 0,22 42 0,-29-64-179,1-1-1,1 0 1,0 0 0,0 0-1,1-1 1,11 10 0,-16-16-67,-1 0 1,1 0 0,-1-1 0,1 1-1,-1-1 1,1 0 0,0 0-1,0 0 1,0 0 0,0 0-1,0 0 1,4 0 0,-4-1-50,-1-1 0,0 1-1,-1 0 1,1-1 0,0 1 0,0-1 0,0 0 0,0 1 0,0-1 0,0 0 0,-1 0 0,1 0-1,0-1 1,-1 1 0,1 0 0,-1-1 0,1 1 0,-1-1 0,0 1 0,1-1 0,0-1 0,1-3-40,0 1 0,0-1 1,-1 1-1,0-1 0,0 0 1,0 0-1,-1 0 1,0 0-1,1-7 0,4-31-1012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2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17652,'7'-5'-2193,"2"5"2185,-1 15 584,0 11-103,-2 19-169,0 7 792,-2 11-560,-3 2-24,1 1-80,-2-4-112,0-7-320,0-6-216,0-15-408,1-10-304,-1-23 728,0 1-184,3-28-144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2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265 194 14587,'-15'-2'1144,"-5"7"-832,0 2-128,-8 4 481,-6 1-313,2 3-168,-1-1 0,10 0-232,-1-4-216,10-2-304,1-4-689,11-4 1025,-5-7-192,10-4-160</inkml:trace>
  <inkml:trace contextRef="#ctx0" brushRef="#br0" timeOffset="1">202 11 10050,'8'-10'1376,"2"10"-567,0 11-281,1 12 1056,-2 8-504,-4 15-296,2 9-47,0 14-289,-2 1-192,-1 5-448,-1-2-216,-2-10-657,-1-5-543,0-14 1216,0-12-280,0-15-232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2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9866,'2'0'108,"0"-1"-1,0 0 1,0 1 0,0-1-1,0 1 1,0 0 0,0-1-1,0 1 1,0 0 0,0 0-1,0 0 1,0 1 0,0-1-1,0 0 1,0 1 0,0-1-1,-1 1 1,1 0 0,0 0-1,0 0 1,0 0 0,-1 0-1,1 0 1,0 0-1,-1 0 1,1 0 0,-1 1-1,0-1 1,1 1 0,-1-1-1,0 1 1,0 0 0,0-1-1,0 1 1,0 0 0,0 0-1,0 2 1,2 4 230,0 0 0,-1 0-1,0 0 1,0 0 0,-1 0 0,0 0 0,-1 16 0,-2-4 108,-1 1 0,-1-1 1,-1 0-1,-1 0 0,0-1 1,-2 1-1,-17 32 0,10-20 148,14-30-544,0-1 0,0 1-1,0 0 1,1 0 0,-1 0-1,0 0 1,1 0-1,0 0 1,-1-1 0,1 1-1,0 0 1,0 0 0,0 0-1,0 0 1,0 0-1,1 0 1,-1 0 0,1 0-1,-1 0 1,1 0-1,0 0 1,-1-1 0,1 1-1,0 0 1,2 2 0,1 0 7,1 1 1,0-2 0,-1 1-1,1-1 1,1 1 0,9 4-1,-3-2-252,0 1-84,28 15-1536,-38-21 1668,0-1 0,0 1 1,1 0-1,-1 0 0,0-1 1,1 0-1,-1 1 1,0-1-1,1 0 0,-1 0 1,0 0-1,1 0 0,-1-1 1,0 1-1,4-2 1,1-3-837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3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95 7106,'-13'-33'1934,"1"21"-701,11 12-1158,1 0-1,-1-1 1,1 1-1,-1 0 1,1 0 0,-1 0-1,1 0 1,-1 0-1,1 0 1,-1 0-1,1 0 1,-1 1-1,1-1 1,-1 0-1,1 0 1,-1 0-1,1 1 1,-1-1 0,1 0-1,-1 0 1,1 1-1,0-1 1,-1 0-1,1 1 1,-1-1-1,1 0 1,0 1-1,-1-1 1,1 1-1,0-1 1,-2 5 184,0-1 0,1 1 0,-1 0 0,1-1-1,0 1 1,1 0 0,-1 0 0,1 0 0,0 0 0,0-1 0,1 8 0,0-3-45,1 15 65,0 0 0,2-1 0,1 1 0,1-1 0,0 0 1,2 0-1,1 0 0,1-1 0,1-1 0,0 0 0,2 0 0,17 21 1,-24-35-207,0 0 0,0 0 0,1-1 0,0 1 0,1-2 0,-1 1 0,1-1 0,16 8 0,-20-11-46,1-1 0,-1 1 0,0-1 0,1 0 0,-1 0 0,1 0 0,0-1 0,-1 0 1,1 0-1,-1 0 0,1 0 0,-1-1 0,1 1 0,-1-1 0,1 0 0,-1-1 0,1 1 0,-1-1 0,0 0 0,4-2 0,1-2 2,0-1 0,-1 0 0,1 0-1,-2-1 1,1 0 0,-1 0 0,0-1 0,-1 0 0,0 0-1,-1-1 1,1 1 0,-2-1 0,1 0 0,-2-1 0,1 1-1,1-12 1,-1 6-21,-1 1-1,-1-1 0,0 0 1,-1 0-1,-1 0 0,0 0 1,-2 0-1,1 0 0,-2 1 1,-6-24-1,6 30-67,0 1-1,-1 0 1,1 0-1,-2 1 1,1-1 0,-1 1-1,0 0 1,0 0-1,-1 0 1,0 1 0,0 0-1,-1 0 1,1 0-1,-1 1 1,-1 0 0,1 1-1,-1-1 1,1 1-1,-1 1 1,-1 0 0,1 0-1,0 0 1,-1 1-1,1 0 1,-1 1 0,1 0-1,-12 0 1,4 0-30,-1 2 0,-17 2 0,-31 12-275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3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1293 10978,'11'-4'503,"0"0"0,0-1 0,-1 0 0,1-1 0,-1 0 0,0-1 0,-1 0-1,15-13 1,-12 7-80,0-1 0,0 0 0,-1 0 0,-1-1 0,9-18 0,-4 3-122,-2 0 0,-1 0 1,-2-1-1,0-1 0,8-58 1,-12 19-56,-6 66-224,0-1 0,0 1-1,0-1 1,-1 1 0,0 0 0,-1-1 0,1 1 0,-1 0 0,0 0-1,-4-7 1,6 10-13,-2 1-1,1 0 0,0-1 0,0 1 0,0 0 1,0 0-1,-1 0 0,1 0 0,-1 0 1,1 0-1,0 0 0,-1 1 0,0-1 1,1 0-1,-1 1 0,1 0 0,-1-1 0,0 1 1,1 0-1,-1-1 0,0 1 0,1 0 1,-1 0-1,0 1 0,-2-1 0,-5 2 31,0 0-1,0 0 1,-14 7-1,-5 0 86,28-9-121,0 0 0,0 0 0,-1 0 0,1 0 0,0 0-1,0 0 1,-1 0 0,1 0 0,0 0 0,0 0 0,-1 0-1,1 0 1,0 0 0,0 0 0,-1 0 0,1 0 0,0 0-1,0 0 1,0 0 0,-1 0 0,1 0 0,0-1 0,0 1 0,-1 0-1,1 0 1,0 0 0,0 0 0,0 0 0,0-1 0,-1 1-1,1 0 1,0 0 0,0 0 0,0-1 0,0 1 0,0 0-1,0 0 1,-1 0 0,1-1 0,0 1 0,0 0 0,0 0-1,0-1 1,4-14 73,11-11 4,12-10-1,-16 23-59,-2 0 0,1-1-1,8-17 1,-18 30-20,1 1 0,-1-1 0,0 0 0,0 1 0,1-1 0,-1 0 0,0 0 0,0 1 0,0-1 0,0 0 0,0 1 0,0-1 0,0 0 0,0 0 0,0 1 0,0-1 0,0 0 0,-1 1 0,1-1 0,0 0 0,-1 1 0,1-1 0,-1-1 0,-14-11-1,13 11 1,0 1 1,0-1-1,0 1 0,0-1 0,1 0 1,-1 0-1,0 1 0,-1-4 1,2 1 3,-1 0 0,1 0 0,0 0 0,0 0 0,1 0 0,-1-1 0,1 1 0,0 0 0,0 0 0,0 0 0,1-1 0,-1 1 0,3-7 0,2-8 21,14-31 0,-6 15-14,-8 22 12,0-1 0,-2-1 0,1 1 0,-2 0 0,0-1-1,-1 0 1,0 1 0,-1-1 0,-1 0 0,0 1 0,-1-1 0,-1 1 0,0-1 0,-1 1 0,-8-20 0,5 17-74,-1 0 1,0 0 0,-1 1 0,-1 0-1,-16-19 1,26 34 39,-1-1 0,0 1 0,0 0 0,1 1 0,-1-1-1,0 0 1,0 0 0,0 0 0,0 0 0,-1 1 0,1-1 0,0 0-1,0 1 1,0-1 0,0 1 0,-1 0 0,1-1 0,0 1 0,0 0-1,-1 0 1,1 0 0,0-1 0,-1 1 0,1 1 0,0-1 0,0 0-1,-1 0 1,1 0 0,0 1 0,0-1 0,-1 0 0,1 1 0,-1 0 0,-8 7-178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12083,'2'-1'115,"0"-1"1,-1 0 0,1 1 0,0-1 0,0 1 0,0 0 0,0 0 0,0-1 0,0 1 0,0 1 0,0-1 0,1 0-1,-1 0 1,0 1 0,0-1 0,1 1 0,-1 0 0,0 0 0,5 0 0,2 1 359,-1 1 0,1 0 1,-1 0-1,10 5 0,-9-4-24,-1-1 0,0 1-1,0-1 1,11 1 0,-17-3-369,1 0 1,-1 0-1,1 1 1,-1-1-1,0 1 1,1-1-1,-1 1 1,0 0-1,1 0 1,-1 0-1,0 0 1,0 0-1,0 1 1,3 1-1,-2 1 6,0-1 0,-1 1-1,1 0 1,-1-1-1,5 10 1,4 8 64,13 24-20,-1 1 0,-3 2 0,-2 0 0,-2 1 1,-2 0-1,8 53 0,-6 2 36,3 204 0,-19-226-35,-19 140-1,14-185-175,-3 0 1,-1 0-1,-1-1 1,-3-1-1,0 0 1,-20 35-1,26-58-141,0-1-1,0 1 1,-1-2-1,-1 1 1,0-1 0,-18 16-1,22-22 101,-1 0 0,0 0 0,0 0-1,0-1 1,0 0 0,0 0 0,-1 0 0,0-1-1,1 0 1,-1 0 0,0-1 0,0 0 0,0 0-1,-9 0 1,-16-4-476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5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 15907,'-34'3'1521,"3"5"-1137,8 2-168,-3 5 1112,-11 1-1024,5-4-96,-1-2 16,5-1-24,7-5-152,4 0-168,6 5-496,5-4-240,8 14 680,5 2-160,12 7-128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9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301 554 13643,'0'0'59,"1"0"0,0 0 1,0 1-1,0-1 0,-1 0 1,1 0-1,0 1 0,0-1 0,-1 0 1,1 1-1,0-1 0,-1 1 0,1-1 1,0 1-1,-1-1 0,1 1 0,-1-1 1,1 1-1,-1 0 0,1-1 1,-1 1-1,1 0 0,-1-1 0,0 1 1,1 0-1,-1 0 0,0-1 0,0 1 1,0 0-1,1 0 0,-1 0 0,0-1 1,0 1-1,0 0 0,0 0 1,0 0-1,0-1 0,-1 1 0,1 0 1,0 0-1,0-1 0,0 1 0,-1 0 1,0 1-1,-1 4 229,0 0 0,-1 0-1,0 0 1,-6 8 0,-19 26 1201,-59 62-1,74-88-1259,9-9-196,0 0 1,1 0-1,0 1 0,0-1 0,0 1 0,1 0 1,0 0-1,0-1 0,0 1 0,1 1 1,0-1-1,0 0 0,0 10 0,1 8-11,1 1 0,4 25 0,-4-38-7,2 13-1,0 1 0,2-1 1,1 0-1,15 41 1,-20-64-14,0 0 1,-1 0-1,1 0 1,0 0 0,0-1-1,0 1 1,1 0-1,-1-1 1,0 1 0,1-1-1,-1 1 1,1-1-1,-1 1 1,1-1-1,-1 0 1,1 0 0,0 0-1,0 0 1,0 0-1,-1-1 1,1 1 0,0 0-1,2 0 1,-1-1-2,-1-1 1,1 1-1,-1 0 0,0-1 1,1 1-1,-1-1 0,0 0 1,0 0-1,1 0 0,-1 0 1,0 0-1,0 0 0,0-1 1,0 1-1,0-1 1,-1 1-1,1-1 0,0 0 1,1-2-1,2-2-64,0 0 0,0 0 0,-1-1-1,0 1 1,0-1 0,0 0 0,3-11 0,-7 16-1,1 0-1,0 1 1,-1-1 0,1 0-1,-1 0 1,0 1 0,0-1 0,0 0-1,0 0 1,0 0 0,0 1-1,0-1 1,0 0 0,-1 0-1,1 0 1,-1 1 0,0-1 0,1 0-1,-1 1 1,0-1 0,0 1-1,0-1 1,0 1 0,0-1 0,0 1-1,0-1 1,0 1 0,-1 0-1,1 0 1,-1 0 0,1 0 0,-1 0-1,1 0 1,-1 0 0,1 0-1,-1 0 1,0 1 0,-2-1 0,-9-3-813,0 2 1,-1 0-1,1 0 0,-15 1 1,12 0 261,-1 0 1,-24-6-1,-1-8-602</inkml:trace>
  <inkml:trace contextRef="#ctx0" brushRef="#br0" timeOffset="1">1 660 11162,'27'-90'1817,"15"-2"-745,4 1-432,8 6 1841,-1 5-937,-3 14-720,-5 10-168,-10 13-496,-4 11-336,-14 16-528,-6 8 640,-3 8-184,1 6-112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05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0 13499,'-19'0'1656,"-7"0"-1096,-1 0-280,-3 2 1769,-8 0-1665,-1 1-136,1 2-184,4 0-240,9 4-616,2 0 704,5 1-120,4 0-96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18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41 512 9698,'-1'0'131,"-1"0"1,0 0-1,1 0 1,-1 0-1,1-1 0,-1 1 1,1 0-1,-1-1 0,1 1 1,-1-1-1,1 1 1,-1-1-1,1 0 0,0 1 1,-1-1-1,1 0 0,0 0 1,0 0-1,-1 0 1,1 0-1,0 0 0,0-1 1,-1-1-1,1 1 88,0-1 0,0 0 0,0 1 0,1-1 0,-1 0-1,1 0 1,-1 0 0,1 1 0,0-1 0,0 0 0,0 0 0,1-4 0,9-40 765,1 1 0,3 1 0,29-68 1,-38 100-908,-3 8-59,11-27 121,21-37 0,-30 62-85,0-1 0,1 1-1,0 0 1,0 0 0,0 1-1,1 0 1,0 0 0,1 0-1,-1 0 1,13-6 0,-17 11-29,0 0 0,0 0 0,1 0 0,-1 0 0,0 1 0,0 0 0,1-1 0,-1 1 0,0 0 0,1 0 0,-1 0 0,0 0 0,1 0 0,-1 1 0,0-1 0,0 1 0,1-1 0,-1 1 0,0 0-1,0 0 1,0 0 0,0 0 0,0 0 0,0 1 0,0-1 0,0 1 0,0-1 0,-1 1 0,1 0 0,-1-1 0,1 1 0,-1 0 0,2 2 0,4 6 72,-1 0 0,0 0 0,-1 1 0,0 0 0,4 14 0,1 5-20,-2 1 1,-2 0 0,-1 1 0,-1-1-1,-1 1 1,-2-1 0,-1 1-1,-2 0 1,-1-1 0,-10 46 0,4-54-55,9-23-23,0 0 1,0 0-1,0 0 1,0 0-1,0 0 1,0 0-1,0 0 1,0 0-1,-1 0 1,1 0-1,0 1 1,0-1-1,0 0 1,0 0-1,0 0 1,0 0-1,-1 0 1,1 0-1,0 0 1,0 0-1,0 0 0,0 0 1,0 0-1,0 0 1,-1 0-1,1 0 1,0 0-1,0 0 1,0-1-1,0 1 1,0 0-1,0 0 1,-1 0-1,1 0 1,0 0-1,0 0 1,0 0-1,0 0 1,0 0-1,0 0 1,0 0-1,0-1 1,0 1-1,0 0 0,-1 0 1,1 0-1,0 0 1,0 0-1,0 0 1,0-1-1,0 1 1,0 0-1,0 0 1,0 0-1,0 0 1,0 0-1,0 0 1,0-1-1,0 1 1,0 0-1,0 0 1,0 0-1,-1-6 8,1 0 0,-1 1 0,1-1 0,0 0 0,1-6 0,2-13 1,1-1 1,1 1-1,1 0 0,2 0 1,0 0-1,2 1 0,0 1 1,18-29-1,-27 49-7,1 1 0,0-1 0,0 0 0,1 1 0,-1 0 0,0-1 0,1 1 0,0 0 0,-1 0 0,1 1 0,0-1 1,0 0-1,4-1 0,-5 3 0,0-1 1,0 1 0,0 0 0,0 0-1,0 0 1,0 0 0,0 0 0,0 0-1,0 0 1,0 0 0,0 1 0,0-1-1,0 1 1,0 0 0,-1 0 0,1-1-1,0 1 1,0 0 0,-1 0 0,1 1-1,-1-1 1,1 0 0,-1 0 0,2 2-1,8 11 34,0 0 0,-1 0 0,0 0-1,-2 1 1,9 20 0,-5-11 120,19 27 0,-30-48-140,1-1-1,-1 0 1,1 0 0,-1 0-1,1-1 1,0 1 0,0 0-1,-1-1 1,1 1 0,1-1-1,-1 1 1,0-1 0,0 0-1,0 0 1,1 0 0,-1 0-1,0 0 1,1-1 0,-1 1-1,1-1 1,-1 1 0,1-1-1,-1 0 1,1 0 0,-1 0-1,1 0 1,-1-1 0,1 1-1,-1-1 1,0 1 0,1-1-1,-1 0 1,1 0-1,-1 0 1,4-3 0,4-2 22,-1-1 0,0 0 0,0 0 0,-1-1 1,0 0-1,12-16 0,-4 3-297,-1-1 1,0 0-1,-2-1 1,13-30-1,-21 40-250,0 0 1,0-1-1,-1 1 0,-1-1 0,-1 0 0,0 0 0,0 0 0,-1-1 0,-2-22 1,-4 15-575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18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71 16003,'-4'-6'1705,"11"5"-945,0 1-296,0 0 912,0 1-359,-3 0-329,2 2-120,-2-1-568,-3-7-1248,-1-3 279,-1-5 689,-2-5-264,7-9-184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19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1 753 15475,'9'-40'688,"-2"0"-1,3-63 0,-7-84 305,-3 103-490,-3-201 1732,6 272-1744,-2 13-480,-1 0 0,0 0 0,1 0-1,-1 0 1,0 0 0,0 0 0,1 0 0,-1 0 0,0 0-1,1 0 1,-1 0 0,0 0 0,0 0 0,1 0 0,-1 0-1,0 0 1,0 0 0,1 0 0,-1 1 0,0-1 0,0 0-1,1 0 1,-1 0 0,0 0 0,0 1 0,0-1 0,1 0-1,-1 0 1,0 1 0,22 29 241,-8-9-110,-8-15-114,1 0 1,0-1-1,0 1 0,0-1 1,1-1-1,-1 1 0,1-1 1,0-1-1,1 1 0,-1-1 1,0-1-1,1 1 0,0-2 1,-1 1-1,1-1 0,0 0 1,0-1-1,9-1 0,14-2 93,0-1 0,1-2 0,46-14 0,-50 12 29,-22 6-104,0 0-4,0 0 0,-1 1 0,1 0 0,7-1 0,-12 2-31,-1 0 1,0 0-1,0 0 1,1 0 0,-1 0-1,0 1 1,1-1 0,-1 0-1,0 1 1,0-1-1,1 1 1,-1-1 0,0 1-1,0-1 1,0 1 0,0 0-1,0 0 1,0 0 0,0-1-1,0 1 1,0 0-1,0 0 1,0 0 0,-1 0-1,1 1 1,0-1 0,0 1-1,2 8 28,-1 1 0,0-1 0,-1 0 0,0 0-1,-1 1 1,0-1 0,0 0 0,-1 1 0,-3 13 0,-1 12-23,-3 61-142,-9 121-1681,16-161 976,9 100 0,1-103 136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19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3 12123,'-7'-1'1584,"-7"1"-744,-6 0-304,-11 0 1865,-6 3-1313,-9-3-512,-2 0-80,-3-2-64,5 1-96,4 0-184,4 1-152,12 5-360,7 8-240,12 8-480,7 9-568,15 8 1208,9 2-297,14 4-223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0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44 12419,'2'-12'1560,"-8"3"-952,-19-1-224,-5 1 1177,-13 8-873,-5-2-184,-3 9-192,0 6-184,5 8-568,5 3-464,7 12 744,6 3-145,14 0-135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0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9 179 8730,'0'-12'491,"1"0"0,0 0 1,0 0-1,2 0 0,-1 1 0,1-1 1,1 1-1,6-14 0,-8 22-359,0-1 1,0 0-1,0 0 0,0 1 1,0 0-1,1-1 1,0 1-1,0 0 0,0 0 1,0 0-1,0 1 0,1-1 1,-1 1-1,1 0 1,-1 0-1,1 0 0,0 0 1,0 0-1,0 1 0,0 0 1,0 0-1,0 0 0,0 0 1,1 1-1,-1 0 1,6 0-1,-7 0-57,1 0 0,-1 1 0,1-1 0,-1 1 0,1 0 0,-1 0 0,1 0 0,-1 1 0,0-1 0,0 1 0,0 0 0,0 0 0,0 0 0,0 0 0,4 4 0,-4-2-6,1 1 0,-1-1 0,0 1 0,0 0 0,0 0-1,-1 0 1,1 0 0,-1 0 0,1 6 0,1 3 20,-2 0-1,0 0 1,0 0-1,-1 0 1,-1 0 0,-1 0-1,-2 16 1,-2-2 52,-1 0 1,-1 0-1,-15 35 1,-42 78 359,36-82-110,-25 74-1,45-110-253,1 0-1,1 1 1,1 0 0,1 0-1,1 0 1,1 40-1,2-63-123,0 1 0,0 0 0,0-1 0,1 1 0,-1-1 0,0 1 0,1-1 0,-1 1 0,1-1 0,0 1 0,-1-1 0,1 0 0,0 1 0,1 0 0,-1-1-6,-1-1 0,1 1-1,0-1 1,-1 1-1,1-1 1,0 0 0,-1 1-1,1-1 1,0 0-1,-1 0 1,1 0 0,0 1-1,0-1 1,-1 0-1,1 0 1,0 0 0,0 0-1,-1 0 1,1 0-1,0 0 1,1-1 0,3-1 13,1 0 1,0-1-1,-1 0 1,0 0-1,1 0 1,4-5-1,11-5-23,2 2-72,1 2 0,0 1 0,1 1 0,-1 1 0,1 1 0,0 1 0,1 1 0,29 1 0,-48 2-140,-1 0 0,0 1 0,0 0 1,1 0-1,-1 0 0,7 3 1,-10-3 134,0 0 1,-1 0 0,1 1 0,0-1 0,-1 1 0,1 0 0,-1 0 0,0 0-1,1 0 1,-1 0 0,0 0 0,0 1 0,-1-1 0,3 4 0,5 13-560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3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14051,'7'13'1776,"0"-3"-863,-3-4-369,2-1 1760,-2 1-1168,0-3-567,-2 1-65,-1-4-280,2 3-264,-2-8-1537,-1-6-423,-2-4 1600,-7-8-328,1 1-321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3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38 8762,'-5'-10'1048,"4"9"-898,0-1-1,1 1 1,-1-1-1,0 1 1,0-1-1,0 1 0,0-1 1,0 1-1,0 0 1,0 0-1,-1 0 1,1-1-1,0 1 1,-1 0-1,1 1 1,-1-1-1,1 0 1,-1 0-1,1 1 0,-1-1 1,0 0-1,1 1 1,-1 0-1,0-1 1,1 1-1,-3 0 1,-7-1 101,-1 0 0,1 1 0,0 0 0,-1 1 0,1 1 1,0 0-1,0 0 0,0 1 0,0 0 0,0 1 0,1 0 1,0 1-1,-11 6 0,11-5-97,0 2 1,0-1-1,1 2 1,0-1-1,0 1 0,1 0 1,1 1-1,-1 0 1,1 0-1,1 1 0,-10 20 1,4 0 81,1 1 0,1-1 1,2 2-1,1-1 1,-4 51-1,8-33 9,1 0-1,12 98 1,-7-122-160,2 0-1,8 29 0,-11-49-68,-1-1-1,1 0 0,0 1 0,0-1 1,1 0-1,0-1 0,0 1 0,0 0 0,0-1 1,1 1-1,-1-1 0,1 0 0,0-1 1,0 1-1,1 0 0,8 4 0,-10-7-6,-1 1 0,1-1-1,0-1 1,1 1 0,-1 0-1,0-1 1,0 1 0,0-1-1,0 0 1,0 0 0,0 0-1,1-1 1,-1 1 0,0-1-1,4-1 1,-2 0 2,0 0 1,0 0-1,0-1 0,-1 0 1,1 0-1,-1 0 0,0 0 0,6-6 1,-1-1 4,0 0 0,-1-1 1,0 0-1,-1 0 0,0-1 1,7-17-1,-11 21-14,0-1 0,0 1 0,-1-1 0,0 0 0,0 1 0,-1-1 0,0 0 0,-1-18 0,0 24-2,0 1-1,-1-1 0,1 0 0,-1 0 1,1 1-1,-1-1 0,0 0 0,0 1 0,0-1 1,-1 0-1,1 1 0,0 0 0,-1-1 1,0 1-1,1 0 0,-1 0 0,0 0 1,0 0-1,0 0 0,-1 0 0,1 0 1,0 1-1,-1-1 0,1 1 0,-1 0 1,1 0-1,-1 0 0,0 0 0,1 0 1,-1 0-1,0 1 0,-3-1 0,0 1-28,1 0-1,0 1 1,-1-1-1,1 1 0,0 0 1,0 0-1,0 1 1,0 0-1,0 0 1,0 0-1,0 0 0,1 1 1,-1 0-1,1 0 1,0 0-1,-1 0 0,1 1 1,1-1-1,-1 1 1,1 0-1,-6 7 0,1 1-304,0 0 1,0 1-1,1 0 0,1 0 0,0 0 0,-7 24 0,9-20-803,1 0 0,-3 24 0,6-34 852,-1 0 0,1-1 0,1 1 1,-1 0-1,1-1 0,0 1 0,1 0 1,-1-1-1,4 7 0,11 9-1013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4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13795,'7'35'1384,"-1"9"-1016,-2 12-176,2 6 969,-5 6-897,-1-2-72,-2-6-128,0-6-144,1-15-432,-1-11-145,2-18-1223,3-10 1560,0-18-280,4-7-248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0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0 570 15499,'13'-30'1073,"2"-12"-753,-3-5-112,-2-12 336,-3-6-176,-2-5-112,2 1-48,5 6-320,2 5-360,4 21 424,9 13-104,11 19-104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4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48 14171,'1'-1'44,"2"-4"142,1 0-1,1 1 1,-1 0-1,1-1 1,-1 2-1,1-1 1,0 0-1,10-4 1,-6 6 151,-8 6 241,-13 11 243,1-6-677,-1 0-1,-1 0 0,0-2 1,0 1-1,-1-2 1,1 0-1,-1 0 0,-1-1 1,1-1-1,-30 4 1,36-7-102,0-1 0,0 0 0,-15-2 0,21 2-35,1 0 1,-1 0 0,0-1 0,0 1 0,0 0-1,1-1 1,-1 0 0,0 1 0,0-1-1,1 0 1,-1 0 0,1 0 0,-1 0 0,1 0-1,-1 0 1,1-1 0,0 1 0,-1 0-1,1-1 1,0 1 0,0-1 0,-2-2 0,3 3-5,0 0 0,0 0 0,1 0 0,-1 0 0,0 0 0,0 0 0,0 0 0,1 0 1,-1 0-1,1 0 0,-1 0 0,1 0 0,-1 0 0,1 0 0,-1 0 0,1 0 0,0 1 1,-1-1-1,1 0 0,0 1 0,0-1 0,0 0 0,-1 1 0,1-1 0,0 1 0,0-1 1,0 1-1,0 0 0,0-1 0,1 1 0,36-14 36,-33 13-30,32-10 30,64-9 0,-86 18 0,1 0-1,-1 2 1,1-1 0,0 2 0,-1 0 0,31 7 0,-43-7-24,1 0 0,-1 0 0,0 0 0,1 1-1,-1-1 1,0 1 0,0 0 0,0 0 0,-1 0 0,1 0-1,0 1 1,-1-1 0,0 1 0,1-1 0,-1 1 0,3 5-1,-3-3 10,0 0 0,0 0-1,0 0 1,0 1 0,-1-1-1,0 1 1,0-1-1,0 1 1,-1 8 0,-1 9 40,-2 0 0,-1 0 0,0 0 1,-8 23-1,8-33-47,-16 59 42,-28 117-222,38-140-748,-8 95-1,18-128 519,0 1 0,3 22 0,-3-35 328,1 0 1,-1 0-1,1 0 0,0-1 1,0 1-1,1 0 0,-1 0 1,1-1-1,0 1 0,0-1 1,0 1-1,1-1 0,-1 0 1,1 0-1,2 3 0,-3-5 0,0 0-1,-1 0 1,1 0-1,0 0 0,0-1 1,0 1-1,0-1 1,-1 1-1,1-1 1,0 0-1,3 1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4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398 118 10202,'-31'-28'1400,"-12"8"-751,-2-3-289,-4 8 1464,0 2-1016,0 3-680,4 3-256,12 6-976,5 2 976,13 5-184,5 1-120</inkml:trace>
  <inkml:trace contextRef="#ctx0" brushRef="#br0" timeOffset="1">547 168 18436,'8'-1'512,"1"4"-1432,-5-2 1040,-7 2-296,-1-2-168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5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1 373 13083,'255'-334'5868,"-249"325"-5678,-4 6-92,-1 0 0,1 1 0,0-1 1,0 0-1,1 1 0,-1-1 0,0 1 1,1 0-1,5-4 0,-8 6-85,0 0 0,0 0 0,0 0 0,1 0-1,-1 0 1,0 0 0,0 0 0,0 0 0,1 0 0,-1 0 0,0 0 0,0 0 0,0 0 0,1 0-1,-1 0 1,0 0 0,0 0 0,0 0 0,1 0 0,-1 0 0,0 0 0,0 0 0,0 0 0,1 0 0,-1 1-1,0-1 1,0 0 0,0 0 0,0 0 0,1 0 0,-1 0 0,0 1 0,0-1 0,0 0 0,0 0-1,0 0 1,0 0 0,0 1 0,0-1 0,1 0 0,-1 0 0,0 1 0,3 15 248,-3 22-36,-1-36-188,-19 265 641,-2 70-1494,22-330 653,-1-3-85,1-1-1,0 1 1,0 0-1,0 0 1,1-1-1,0 1 1,-1 0-1,3 4 1,-3-7 199,0-1 1,0 0-1,0 0 0,0 1 1,0-1-1,1 0 0,-1 0 1,0 1-1,0-1 0,0 0 1,0 0-1,1 0 0,-1 0 1,0 1-1,0-1 0,0 0 1,1 0-1,-1 0 0,0 0 1,0 0-1,0 1 0,1-1 1,-1 0-1,0 0 0,0 0 1,1 0-1,-1 0 0,0 0 1,0 0-1,1 0 0,-1 0 1,0 0-1,0 0 0,1 0 1,-1 0-1,0 0 0,1 0 1,-1 0-1,0 0 0,0 0 1,0-1-1,1 1 0,-1 0 1,0 0-1,0 0 0,1 0 1,-1 0-1,0-1 0,0 1 1,0 0-1,0 0 0,1 0 1,-1-1-1,0 1 0,0 0 1,0 0-1,0-1 0,11-16-709,-10 14 458,11-20-904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5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22 186 16139,'-3'81'1684,"1"-37"-733,7 77 0,-4-108-811,1 0 0,1 0 0,0 0 0,1 0-1,0 0 1,1-1 0,1 0 0,0 0 0,0 0-1,10 12 1,-13-20-100,0 0 0,0 0 0,1 0 0,0-1 0,0 1 0,0-1 0,0 0 1,0 0-1,0 0 0,1-1 0,0 1 0,-1-1 0,1 0 0,0 0 0,0-1 0,0 1 0,0-1 0,0-1 0,1 1 0,-1 0 0,0-1 0,0 0 0,0-1 0,1 1 0,7-2 0,-3-1-16,-1 0 0,0-1 0,1 1 0,-1-2 0,-1 1 0,1-1 1,-1-1-1,1 0 0,-2 0 0,1 0 0,-1-1 0,11-11 0,-5 0-15,1 0 0,-2-1 1,-1 0-1,0-1 0,-1 0 0,-1 0 0,-1-1 1,-1 0-1,5-29 0,-8 35-5,-2 1 0,0-1 0,-1 0 0,0 1 0,-1-1 0,-1 0-1,0 0 1,-1 1 0,0-1 0,-1 1 0,-1-1 0,-1 1 0,0 0 0,-13-26 0,14 34-102,0 0 1,-1 0 0,1 0 0,-1 0-1,-1 1 1,1 0 0,-1 0 0,0 0 0,0 1-1,0 0 1,0 0 0,-1 0 0,0 1-1,1 0 1,-1 0 0,0 1 0,-1 0 0,1 0-1,0 1 1,-1 0 0,-7-1 0,-6 2-296,1 1 0,-1 1 1,1 1-1,0 0 0,0 2 1,-28 9-1,-20 4-1337,48-15 743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6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36 16043,'3'-20'1105,"-4"12"-897,-5 2-112,-9 5 368,-4 2-264,-5 5-64,-1 1-48,-3 4-408,3-1-248,2 3 472,8-1-64,10-2-64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6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21 12051,'9'-4'628,"0"0"0,1 1 0,-1 0 0,1 1 0,0 0-1,0 1 1,0 0 0,16 0 0,-25 1-584,-1 1 0,1-1 0,0 0-1,0 0 1,-1 0 0,1 1 0,0-1 0,0 0-1,-1 1 1,1-1 0,0 1 0,-1-1-1,1 1 1,0-1 0,-1 1 0,1-1-1,-1 1 1,1 0 0,-1-1 0,1 1-1,-1 0 1,0-1 0,1 1 0,-1 0-1,0 0 1,1-1 0,-1 1 0,0 0 0,0 0-1,0 0 1,0-1 0,0 1 0,0 0-1,0 0 1,0 0 0,0-1 0,0 1-1,0 0 1,0 0 0,-1-1 0,1 1-1,0 0 1,-1 0 0,1-1 0,-1 2-1,-2 6 99,-1-1 0,0 0 0,-7 11 1,5-10 17,-3 7-51,0 0-1,1 1 1,-11 31-1,17-41-100,1 1 1,0-1-1,0 0 0,0 0 0,1 1 1,0-1-1,0 0 0,1 0 0,-1 1 1,1-1-1,1 0 0,-1 0 0,1 0 1,4 8-1,1 1 22,1-1 0,1 1 0,1-2 1,14 17-1,-11-14 91,21 33 0,-33-48-116,-1 1 0,1-1 0,-1 1 0,1-1 0,-1 1 0,0-1 0,1 1 0,-1-1 0,0 1-1,0-1 1,0 1 0,0-1 0,0 1 0,-1-1 0,1 1 0,0-1 0,-1 0 0,1 1 0,-1-1 0,1 1 0,-1-1 0,0 0-1,0 1 1,1-1 0,-1 0 0,0 0 0,0 0 0,0 0 0,0 1 0,-1-1 0,1-1 0,0 1 0,0 0 0,0 0 0,-1 0-1,-1 0 1,-7 5-319,-1-1 0,1 0 0,-19 6 0,22-9-133,-63 21-2405,50-16 1985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7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17972,'2'-1'1328,"0"-2"-1104,5-1-104,3-2 488,-5 6-504,-2 0-960,3 0-552,1-1 1144,3-3-216,12-3-176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8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12747,'11'-8'417,"1"1"1,1 0-1,-1 1 1,1 0 0,19-5-1,68-14 1881,-94 24-2087,0 0-1,-1 1 0,1-1 1,0 1-1,10 1 0,-15-1-175,0 0 0,0 0 0,0 1-1,0-1 1,0 0 0,0 1 0,0-1-1,0 0 1,0 1 0,0-1 0,-1 1-1,1 0 1,0-1 0,0 1 0,0 0 0,-1-1-1,1 1 1,0 0 0,-1 0 0,1 0-1,0 0 1,-1-1 0,1 1 0,-1 0 0,0 0-1,1 0 1,-1 0 0,0 0 0,1 0-1,-1 0 1,0 0 0,0 0 0,0 0-1,0 1 1,0-1 0,0 0 0,0 0 0,-1 1-1,-2 12 128,-1-1 0,0 1-1,-1-1 1,-1-1-1,0 1 1,-14 21 0,12-22-64,1 0-1,1 0 1,-1 1 0,2 0 0,0 0 0,-5 23 0,9-31-76,1 0 0,0 1 0,0-1 0,1 0 0,-1 1 0,1-1 0,0 0 0,0 0 0,1 0 0,0 0 0,0 0 0,0 0 0,0 0 0,5 5 0,5 8 12,0-1-1,21 22 1,11 13 21,-39-44-51,0 0 0,0 0 0,0 1 0,-1-1 0,0 1 0,-1 0-1,0 1 1,-1-1 0,2 11 0,-3-13-2,-1 0-1,0-1 1,0 1-1,-1-1 1,0 1 0,0 0-1,0-1 1,-1 0 0,0 1-1,0-1 1,-1 0-1,1 0 1,-1 0 0,-5 7-1,-2 0-38,0-1 0,-1 0-1,0-1 1,0 0 0,-2 0-1,1-1 1,-1-1 0,-1 0-1,1-1 1,-1 0 0,-1-1 0,-18 6-1,20-9-900,-1 0-1,0 0 1,0-1-1,-23 1 1,21-3-958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28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42 118 15507,'-1'2'1143,"-9"34"-666,1 1 0,1 0 0,2 0-1,2 1 1,0 64 0,4-77-254,1 1 0,2-1-1,0 0 1,1 1 0,15 44 0,-15-60-149,0 0 1,0-1-1,1 0 1,1 0-1,-1 0 0,1 0 1,10 10-1,-11-14-31,1 0-1,-1-1 1,1 1 0,0-1 0,0 0-1,0-1 1,0 0 0,1 0-1,-1 0 1,1 0 0,13 2-1,-11-4-13,1 0-1,-1 0 1,1-1 0,-1-1-1,1 1 1,-1-1-1,1-1 1,-1 0-1,1 0 1,-1-1-1,0 0 1,0-1-1,-1 0 1,1 0 0,-1-1-1,0 0 1,0-1-1,13-10 1,-4 1 1,0-2 0,-1 0 1,0 0-1,-2-1 0,0-1 1,19-34-1,-21 30-16,-1-1 0,-1 0 0,-1-1 0,-1 0 0,-1-1 0,6-45 0,-11 57-35,-1 0 0,0 0 0,-2 0 0,1 0-1,-1 0 1,-1 1 0,-1-1 0,0 0-1,0 1 1,-1-1 0,-1 1 0,-1 0 0,0 1-1,-9-16 1,10 21-100,0 0-1,-1 1 1,0-1 0,0 1-1,0 0 1,-1 1 0,0 0-1,0 0 1,0 0 0,-1 1-1,0 0 1,0 0 0,0 1-1,0 0 1,0 0 0,-1 1-1,1 0 1,-14-1-1,4 2-86,1 1-1,-1 1 1,1 0-1,0 1 1,0 1-1,0 1 1,0 0-1,-21 9 1,-31 16-632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0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9 15187,'-5'-3'1184,"-9"-3"-1039,-7 6-81,-10 5 504,-13-1-504,-4 0-32,-4-2-8,0-1 0,1 2 32,6-3-32,9 1-40,5 2-120,11 4-280,6 4-185,8 8-1183,5 5 1504,5 6-272,9 4-192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0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332 290 15355,'-14'16'2889,"-8"-1"-2569,-11-6-144,-5-2-64,-7 1 176,-1 1-136,2-2-120,5 1-120,9 2-352,9-4-216,52-29-3609,4-5 3281,10-10-184</inkml:trace>
  <inkml:trace contextRef="#ctx0" brushRef="#br0" timeOffset="1">377 0 14155,'10'0'1800,"-3"10"-1079,-5 32-313,-1 12 1680,-2 19-1376,-2 3-232,-3 6-248,1 2-216,-1-5-408,2-6-232,1-16-408,2-11-440,1-18 1024,0-4-289,2-14-175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1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43 13611,'1'-9'1232,"-14"-2"-744,-9 0-192,-13 4 609,-5 3-265,-6 4-256,-2 1-32,3 7-216,5 5-224,8 5-480,4 2-200,5 1 592,4-1-145,3-3-119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4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12 10586,'-5'-3'134,"0"1"0,0 1 0,0-1-1,-1 1 1,1 0 0,0 0 0,0 1-1,-1-1 1,1 1 0,0 1 0,-1-1 0,1 1-1,0-1 1,0 1 0,-1 1 0,1-1-1,0 1 1,0 0 0,0 0 0,1 1-1,-1-1 1,0 1 0,1 0 0,0 0 0,0 0-1,-7 8 1,0 0 77,1 0-1,0 1 1,1 0 0,1 1-1,0 0 1,0 1 0,1-1-1,-7 21 1,2 4 0,1 0 1,2 1-1,2 0 0,1 0 1,2 0-1,2 1 0,1-1 0,2 1 1,2-1-1,2 1 0,1-1 0,2-1 1,17 49-1,-21-75-167,1 0 0,1 0 0,0 0 1,14 18-1,-17-25-30,0-1-1,1 0 1,-1 0 0,1-1 0,0 1 0,0-1 0,1 0-1,-1 0 1,1 0 0,-1-1 0,1 1 0,0-1 0,0 0-1,8 1 1,-5-2-2,-1 0 0,1-1-1,0 0 1,-1 0 0,1-1 0,-1 0-1,1-1 1,-1 1 0,1-1-1,-1-1 1,0 1 0,0-1 0,0-1-1,-1 1 1,1-1 0,10-8 0,-1 0 5,0-1 1,-1-1 0,-1 0-1,0-1 1,14-21 0,-16 20-13,-1-1 1,0-1 0,-1 0-1,-1-1 1,-1 0 0,0 0-1,-2 0 1,0-1-1,-1 0 1,-1 0 0,-1-1-1,0 1 1,-2-1 0,-1 1-1,0-1 1,-1 0 0,-2 1-1,0 0 1,-1-1 0,-1 1-1,-1 1 1,0-1 0,-2 1-1,0 0 1,-1 0 0,-1 1-1,-1 1 1,-19-26 0,13 23 1,-1 1 1,-34-28-1,43 39-26,-1 1-1,0 0 1,-1 1-1,1 0 1,-1 0-1,0 1 1,-23-6-1,31 10-17,0 0-1,0 1 0,-1-1 1,1 1-1,0 0 0,0 0 1,0 0-1,-1 0 0,1 0 1,0 1-1,0 0 0,0-1 1,0 1-1,-1 0 0,1 1 1,1-1-1,-6 3 0,5-1-90,0-1 1,0 1-1,0 0 0,1 0 0,-1 0 0,1 0 1,0 0-1,0 0 0,0 1 0,0-1 0,1 1 0,-1-1 1,1 1-1,-2 5 0,1 5-265,-1-1 1,2 1-1,-1 0 0,2 0 0,0-1 1,1 1-1,3 21 0,7 14-555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4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14691,'2'-14'1096,"0"-2"-888,5 8-192,-4-1 320,-2 4-1040,-1 2 336,3 2 8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5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9 8762,'-1'-1'137,"0"0"0,0 0 0,0 1 0,0-1 0,0 0 0,-1 1-1,1-1 1,0 1 0,0-1 0,-1 1 0,1-1 0,0 1 0,-3 0 0,3 0-58,0 0 0,0 1 0,0-1 0,0 1 0,0-1-1,1 1 1,-1-1 0,0 1 0,0 0 0,0-1 0,1 1 0,-1 0 0,0-1 0,1 1-1,-1 0 1,1 0 0,-1 0 0,1 0 0,-1 0 0,1 0 0,-1 1 0,-7 18 628,0 0 1,2 1-1,0 0 1,-3 27 0,-3 87 1496,10-114-1882,1 43 466,1-61-739,0 0 1,1 0-1,-1 0 1,1 0 0,-1 0-1,1 0 1,0 0-1,0 0 1,1 0 0,-1 0-1,0-1 1,1 1-1,0-1 1,-1 1-1,1-1 1,3 3 0,-3-3-22,1-1 0,0 0 0,-1 0 0,1 0 0,0 0 0,0 0 0,-1 0 0,1-1 0,0 0 0,0 1 0,0-1 0,0 0 0,0 0 0,-1-1 0,1 1 0,0 0 0,0-1 0,0 0 0,4-1 0,6-3 33,0 0 1,19-11 0,32-21 55,17-8 10,-80 44-123,0 0 1,0 0-1,1 1 0,-1-1 0,0 1 1,0-1-1,1 1 0,-1-1 0,1 1 1,-1 0-1,0 0 0,1 0 0,-1 0 1,1 0-1,-1 0 0,0 0 0,1 0 1,-1 0-1,2 1 0,-2 0-1,-1-1 0,1 1-1,0 0 1,-1-1 0,1 1 0,-1 0-1,0 0 1,1-1 0,-1 1 0,0 0 0,1 0-1,-1-1 1,0 1 0,0 0 0,1 0-1,-1 0 1,0 0 0,0-1 0,0 1-1,0 0 1,0 0 0,0 0 0,-1 1-1,-1 8 20,0 1-1,-1-1 1,-8 20-1,6-17-6,-62 215-186,59-191-439,2 1 0,1 0 0,2 0 0,2 44 1,1-71 71,1 0 0,1-1 0,2 13 0,-3-21 464,-1 0 0,1 0 0,-1 0 0,1 0 0,0 0 0,0 0 0,0-1 0,0 1 0,0 0 0,0-1 0,0 1-1,1-1 1,-1 1 0,0-1 0,1 1 0,0-1 0,-1 0 0,1 0 0,0 0 0,-1 0 0,1 0 0,0 0 0,2 0 0,19 0-1181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5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43 9426,'4'-15'834,"-2"9"-216,-2 8 497,-11 41 281,2-1 0,2 1 0,-1 48 0,7-60-991,2 0-1,5 36 1,-5-57-309,1 0-1,0 0 1,1 0-1,0 0 1,1 0-1,0-1 1,0 1-1,1-1 1,0-1-1,9 13 1,-12-18-71,1-1 1,-1 0-1,1 1 1,-1-1-1,1 0 1,0 0-1,0-1 1,0 1-1,0-1 1,0 1-1,0-1 1,0 0-1,0 0 1,0 0-1,1 0 1,-1-1-1,0 1 1,1-1-1,-1 0 1,0 0-1,1 0 1,-1-1-1,0 1 1,1-1-1,-1 1 1,0-1-1,0 0 1,1-1-1,-1 1 1,0 0-1,0-1 1,3-2-1,3-2 9,0 0 0,0 0-1,-1-1 1,0 0 0,-1 0 0,1-1-1,-2 0 1,1 0 0,6-12-1,-6 7-15,0 0-1,-1-1 1,0 0-1,-1-1 1,-1 1-1,0-1 1,-1 0-1,-1 0 0,0 0 1,-1 0-1,-1 0 1,0 0-1,-4-28 1,2 34-46,1 0 0,-1 0 1,-1-1-1,0 2 0,0-1 1,-1 0-1,0 0 0,-1 1 1,1 0-1,-2 0 0,1 0 1,-1 1-1,0 0 0,-1 0 1,1 0-1,-1 1 0,-1 0 0,1 0 1,-1 1-1,0 0 0,0 0 1,-1 1-1,-9-3 0,10 4-100,-1 0-1,1 1 0,0 1 0,-1-1 0,1 1 1,-1 1-1,0 0 0,1 0 0,-1 1 0,1 0 1,-1 0-1,1 1 0,-1 0 0,1 0 0,0 1 1,0 0-1,0 0 0,0 1 0,1 0 0,-1 1 1,1 0-1,0 0 0,-9 9 0,-19 22-584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5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19 167 8434,'3'-24'974,"10"-36"1,-12 54-733,1 0 0,0 0 0,0 1 0,1-1 0,-1 1 0,1 0 0,0 0 0,1 0 0,-1 0 0,1 0 0,0 1 0,5-5 1,-8 8-172,0 0 0,0 0 0,0 0 0,0 0 0,0 0 0,1 1 0,-1-1 0,0 0 0,0 1 0,1-1 0,-1 1 0,0-1 0,1 1 0,-1 0 0,1 0 0,-1-1 0,0 1 0,1 0 0,-1 0 0,1 0 0,-1 0 0,0 1 0,1-1 0,-1 0 0,1 1 0,-1-1 0,0 1 0,1-1 0,-1 1 0,0-1 0,0 1 0,0 0 0,1 0 0,-1 0 0,0-1 0,0 1 0,0 0 0,0 0 0,0 1 0,0-1 0,0 1 1,2 3 79,-1-1 0,1 1 0,-1 0 0,0 0 0,-1 0 0,1 0 0,-1 0 0,0 0 0,1 10 0,-2 4 122,-1 0 0,0 0 0,-1 0 1,-1 0-1,-11 36 0,-40 86 831,37-102-597,1 1-1,-19 74 1,34-106-535,-1 1 0,1-1 0,1 0 0,0 0-1,0 1 1,0-1 0,1 0 0,0 0 0,1 1 0,0-1 0,0 0-1,1-1 1,0 1 0,0 0 0,0-1 0,1 1 0,1-1 0,-1 0-1,1-1 1,0 1 0,1-1 0,-1 0 0,1 0 0,0-1 0,1 1-1,0-2 1,-1 1 0,16 7 0,23 10-1485,62 21 0,-49-23 609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6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16 13483,'-1'-1'29,"1"0"0,-1 0 0,1 0-1,-1 0 1,0 0 0,1 0 0,-1 1 0,0-1 0,0 0 0,0 0 0,1 1 0,-1-1-1,0 0 1,0 1 0,0-1 0,0 1 0,0-1 0,0 1 0,-1-1 0,1 1 0,0 0-1,0 0 1,0-1 0,0 1 0,0 0 0,0 0 0,-1 0 0,1 0 0,0 0 0,0 1-1,0-1 1,0 0 0,0 0 0,0 1 0,-1-1 0,1 1 0,0-1 0,0 1 0,0-1 0,0 1-1,1 0 1,-1-1 0,-1 2 0,-2 1 65,1-1-1,0 1 1,0 0-1,0 0 1,0 0-1,1 0 1,-1 1 0,1-1-1,0 1 1,0-1-1,-2 7 1,2-5 85,0 1 1,1-1 0,0 1-1,0-1 1,1 1 0,-1 0-1,1-1 1,0 1 0,1 0-1,1 7 1,-2-13-172,0 0-1,0 0 1,1 0-1,-1 0 1,0 0-1,0 0 1,1 0-1,-1 0 1,0 0-1,0 0 1,1 0-1,-1 0 1,0 0-1,0 0 1,1 0 0,-1 0-1,0 0 1,0 0-1,0-1 1,1 1-1,-1 0 1,0 0-1,0 0 1,0 0-1,1-1 1,-1 1-1,0 0 1,0 0-1,0 0 1,0-1-1,0 1 1,1 0-1,-1 0 1,0-1-1,0 1 1,0 0 0,0 0-1,0-1 1,0 1-1,8-8 156,-8 9-159,0-1 1,1 0-1,-1 0 1,0 1-1,1-1 1,-1 0-1,0 1 1,1-1-1,-1 0 1,0 1-1,0-1 1,0 1-1,1-1 1,-1 0-1,0 1 0,0-1 1,0 1-1,0-1 1,0 1-1,0-1 1,0 0-1,0 1 1,0-1-1,0 1 1,0-1-1,0 1 1,0-1-1,0 0 1,0 1-1,0-1 0,-1 1 1,-1 83 310,-1-55-164,2 0 0,1 0-1,2 0 1,1 1 0,7 32 0,-10-60-136,0-1-1,1 1 0,-1-1 1,0 1-1,1-1 1,-1 1-1,1-1 0,0 0 1,-1 0-1,1 1 1,0-1-1,0 0 0,0 0 1,0 0-1,0 1 1,0-1-1,0 0 0,0-1 1,0 1-1,1 0 1,1 1-1,-2-2-5,1 0 0,-1 0 0,1 0-1,-1-1 1,0 1 0,0 0 0,1-1 0,-1 1 0,0-1 0,0 0-1,1 1 1,-1-1 0,0 0 0,0 0 0,0 1 0,0-1 0,0 0 0,0 0-1,0 0 1,0 0 0,0-1 0,-1 1 0,2-2 0,58-95 166,-44 67-101,36-49-1,-51 79-70,23-22 82,-24 22-81,1 1-1,0-1 1,-1 1 0,1-1-1,0 1 1,-1-1-1,1 1 1,0 0-1,0 0 1,0-1-1,-1 1 1,1 0 0,0 0-1,0 0 1,0 0-1,0 0 1,-1 0-1,1 0 1,0 0 0,0 0-1,0 0 1,0 0-1,-1 1 1,1-1-1,0 0 1,0 1-1,0-1 1,-1 0 0,1 1-1,0-1 1,-1 1-1,1-1 1,0 1-1,-1 0 1,1-1-1,-1 1 1,1-1 0,0 2-1,2 3 13,0 0-1,0 1 1,-1-1-1,1 1 1,-1 0-1,-1 0 1,1 0-1,1 10 0,2 56 68,-4-56-65,0 73 21,-5 0-1,-3 0 1,-4 0-1,-3-1 1,-5-1-1,-3 0 1,-4-2-1,-38 83 1,49-134-13,-1 0 1,-2-1-1,-28 40 1,37-61-11,-1-1 1,0 0-1,-1 0 1,-18 14-1,23-20-5,-1 0 0,0-1 1,0 0-1,0 0 0,-1-1 0,1 0 0,-1-1 1,0 1-1,-10 1 0,14-4-6,1 1 1,0-1-1,0 0 1,0 0-1,-1 0 1,1 0-1,0-1 0,0 1 1,-1-1-1,1 0 1,0 0-1,0 0 1,0 0-1,0 0 1,0-1-1,1 1 0,-1-1 1,0 0-1,1 0 1,-1 0-1,1 0 1,-1 0-1,1-1 0,0 1 1,0-1-1,-3-5 1,1 0 4,-1-1 1,2 0-1,-1 0 1,1 0-1,1-1 1,0 1-1,-2-16 1,1-11 22,2 0 0,1 0 0,1 0 1,3-1-1,1 2 0,1-1 0,2 1 0,23-65 1,-14 58-205,1 0 0,3 2 0,1 0 1,2 1-1,1 1 0,50-56 0,-48 67-750,1 1-1,40-29 1,8-5-459,-41 27 371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7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305 228 12099,'-3'-38'1120,"-4"-1"-856,-11-5-128,-8 5 360,-6 6-288,-3 10-48,-5 13-632,1 8-1016,1 15 1288,1 5-208,8 6-161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8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86 9730,'0'-4'125,"0"0"1,-1 0-1,1 0 1,-1 0-1,1 0 1,-1 0-1,0 0 0,-1 0 1,1 1-1,-1-1 1,1 0-1,-1 1 0,0 0 1,-1-1-1,1 1 1,-5-5-1,4 6-31,1 0 0,-1 0 1,1 0-1,-1 1 0,0-1 0,0 1 0,1 0 0,-1 0 0,0 0 0,0 0 1,-1 0-1,1 1 0,0 0 0,0-1 0,0 1 0,0 0 0,0 0 0,0 1 0,0-1 1,0 1-1,-1-1 0,-3 3 0,0-1 70,0 1 1,0 0-1,1 1 1,-1 0-1,1 0 1,-1 0-1,1 1 0,1 0 1,-1 0-1,1 0 1,0 1-1,-8 10 1,-1 4 239,1 1 0,-16 35 0,8-8 18,2 0-1,2 1 1,-12 54 0,21-65-277,1 2 0,3-1 1,1 1-1,3 62 1,0-89-140,2-1 1,0 1-1,0-1 0,1 0 1,1 1-1,0-2 0,1 1 1,5 11-1,-8-19-78,0-1 0,0 1 0,1-1 0,-1 0 0,1 1 0,0-1 0,-1-1 0,1 1 0,0 0 0,1-1 0,-1 1 0,0-1 0,1 0 0,0 0 0,-1 0 0,1-1 0,0 1 0,0-1 0,0 0 0,-1 0 0,1-1 0,0 1 0,1-1 0,-1 1 0,0-1 0,0-1 0,0 1 0,5-1 0,-3-1-254,0 1 1,0-1-1,0 0 1,0-1-1,-1 1 1,1-1-1,-1 0 1,1-1-1,-1 1 1,8-9-1,2-2-360,-1-1-1,11-18 1,-12 17 347,24-31-912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8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0 12083,'-1'0'86,"0"1"0,0 0 1,0-1-1,0 1 1,0 0-1,0-1 0,0 1 1,1 0-1,-1 0 1,0-1-1,0 1 0,1 0 1,-1 0-1,1 0 1,-1 0-1,1 0 0,-1 0 1,1 0-1,-1 2 1,-6 25 190,6-22-2,-49 283 2962,-7 33-3152,32-234-2856,24-80 2286,1-8 473,0 0 0,0 1-1,0-1 1,0 0 0,0 0-1,0 0 1,0 0 0,0 0-1,1 0 1,-1 0 0,0 0-1,0 0 1,0 0 0,0 0-1,0 1 1,0-1 0,0 0-1,1 0 1,-1 0 0,0 0-1,0 0 1,0 0 0,0 0-1,0 0 1,0 0 0,1 0-1,-1 0 1,0 0 0,0 0-1,0 0 1,0 0 0,0 0-1,0-1 1,1 1 0,-1 0-1,0 0 1,0 0 0,0 0-1,0 0 1,0 0 0,0 0-1,0 0 1,0 0 0,0 0-1,1 0 1,-1-1 0,0 1-1,0 0 1,0 0 0,0 0-1,0 0 1,0 0 0,0 0-1,0 0 1,0-1 0,0 1-1,0 0 1,0 0 0,0 0-1,0 0 1,0 0 0,0-1-1,11-14-820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0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1 544 14843,'12'-29'380,"-1"-1"-1,-2 0 1,-1-1-1,-1 0 1,3-39-1,1-159 1178,-10 168-934,1 34-311,-2 27-307,0-1 0,0 1 0,0 0 0,0 0 0,0 0 0,0-1 0,0 1 0,0 0 0,0 0 0,0 0 0,0 0 0,0-1 0,0 1 0,0 0 0,0 0 0,0 0 0,1 0 0,-1-1 0,0 1 0,0 0 0,0 0 0,0 0 1,0 0-1,0 0 0,1-1 0,-1 1 0,0 0 0,0 0 0,0 0 0,0 0 0,1 0 0,-1 0 0,0 0 0,0 0 0,0 0 0,1 0 0,-1 0 0,0 0 0,0 0 0,0 0 0,1 0 0,-1 0 0,0 0 0,0 0 0,0 0 0,0 0 0,1 0 0,-1 0 0,0 0 0,0 0 0,0 0 0,0 0 0,1 1 0,8 7 95,-9-7-88,19 22 62,1-2-1,32 29 1,-44-43-64,1-1 1,-1 0-1,1-1 1,1 1-1,-1-2 1,1 1-1,0-2 1,0 1-1,0-1 1,17 2-1,-17-4 6,0 0 1,0-1-1,0-1 0,0 1 1,0-2-1,0 1 0,0-1 1,0-1-1,0 0 0,-1 0 0,1-1 1,12-8-1,-6 7 60,-15 5-75,-1 0 1,0 0 0,0 0-1,0 0 1,1 0-1,-1 0 1,0 0 0,0 0-1,0 0 1,1 0-1,-1 0 1,0 0 0,0 0-1,0 1 1,0-1-1,1 0 1,-1 0 0,0 0-1,0 0 1,0 0 0,0 1-1,0-1 1,1 0-1,-1 0 1,0 0 0,0 1-1,0-1 1,0 0-1,0 0 1,0 0 0,0 1-1,0-1 1,0 0-1,0 0 1,0 0 0,0 1-1,-8 26 79,3-13-58,-5 13 1,-10 28-805,2 1-1,-18 103 1,33-117-855,4-39 1539,-1 0 0,0-1 0,0 1 0,1-1 0,-1 1 0,1-1 0,0 1 0,0-1 0,0 1 0,0-1 0,0 0 0,0 1 0,3 1 0,7 6-866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8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328 281 11242,'3'-10'1329,"-6"3"-857,-12 11-208,-7 5 1512,-8 3-1392,-7 4-168,-7 2-80,2 3 0,4-1-144,1-2-152,9-4-400,3-4-272,15-9-944,10-2 1432,16-12-297,6-5-239</inkml:trace>
  <inkml:trace contextRef="#ctx0" brushRef="#br0" timeOffset="1">346 1 13947,'7'12'1360,"-2"11"-1008,-5 12-128,-3 9 825,-4 15-689,-3 3-56,-1 14-96,-2 1-32,2-1-56,1-1-32,4-13-224,2-7-144,4-17-328,3-13-193,7-21-1191,2-9 1608,1-19-328,1-7-256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9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 9306,'1'0'115,"1"0"1,0 1-1,-1-1 1,1 1-1,-1-1 1,1 1-1,-1 0 1,1-1-1,-1 1 1,1 0-1,-1 0 0,0 0 1,1 0-1,-1 1 1,0-1-1,0 0 1,0 0-1,0 1 1,0-1-1,0 0 1,0 1-1,-1-1 1,1 1-1,0-1 0,-1 1 1,1 0-1,-1-1 1,0 1-1,1-1 1,-1 1-1,0 0 1,0 1-1,0 7 288,0 1 0,0-1 1,-1 0-1,-3 10 0,4-20-382,-10 49 1281,-34 88 0,27-87-534,-17 73-1,33-117-705,0-1 0,0 1-1,1 1 1,0-1 0,0 0-1,0 0 1,1 0 0,-1 0 0,2 0-1,-1-1 1,3 8 0,-3-9-91,1-1 0,0 0-1,-1 0 1,1 0 0,1 0 0,-1-1 0,0 1 0,1-1 0,-1 1 0,1-1 0,0 0-1,0 0 1,0 0 0,0 0 0,0 0 0,0-1 0,0 1 0,0-1 0,1 0 0,4 1-1,5 0-223,-1-1-1,0 0 0,0-1 0,1 0 0,-1-1 0,0-1 0,0 0 0,0 0 0,0-1 0,0-1 1,-1 0-1,15-7 0,27-19-544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39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138 170 10722,'1'-10'333,"-1"-28"488,0 37-769,0-1-1,0 0 0,-1 0 0,1 1 1,0-1-1,-1 0 0,0 1 0,1-1 1,-1 1-1,0-1 0,1 1 0,-1-1 1,0 1-1,0-1 0,0 1 0,-1 0 1,-1-3-1,2 4 5,0 0 0,0-1 0,1 1-1,-1 0 1,0 0 0,0 0 0,0 0 0,0 0 0,0 0 0,0 0 0,1 0 0,-1 0 0,0 0 0,0 0 0,0 0 0,0 1 0,0-1 0,1 0 0,-1 1-1,0-1 1,0 0 0,1 1 0,-1-1 0,0 1 0,0 0 0,1-1 0,-1 1 0,1-1 0,-1 1 0,1 0 0,-1-1 0,1 1 0,-1 1 0,-17 27 648,18-28-671,-8 16 226,2 0-1,0 0 1,1 0 0,1 1-1,1 0 1,0-1 0,0 20-1,2 0 174,2 1 0,6 51 0,-4-68-241,1 0 0,8 27 0,-11-43-154,1 0-1,0 0 1,0-1-1,0 1 1,0 0-1,1-1 1,0 0-1,0 0 1,0 1-1,0-2 1,0 1-1,1 0 1,0-1-1,0 1 1,6 3-1,-8-6-22,0 0 0,0 0 0,0-1-1,0 1 1,0-1 0,0 1 0,0-1 0,0 0-1,0 0 1,0 0 0,0 0 0,0 0-1,0 0 1,0 0 0,0-1 0,0 1 0,0-1-1,3-1 1,-1 0 2,0 0 0,0 0-1,-1-1 1,1 1 0,-1-1-1,1 0 1,-1 0 0,4-4-1,1-4 6,0 0 0,-1 0-1,0 0 1,11-24 0,-9 10-8,0-1 0,-2 1-1,-1-2 1,0 1 0,2-43 0,-7 47-17,-1 1 1,0 0 0,-2-1 0,-1 1-1,0 0 1,-1 0 0,-11-30 0,12 43-88,0 1-1,-1-1 1,0 1 0,0 0 0,0 0 0,-1 1 0,0-1 0,0 1 0,-1 0-1,0 1 1,-9-8 0,11 10-22,-1 0 1,0 0-1,0 1 0,0-1 0,0 1 1,0 0-1,0 1 0,-1-1 0,1 1 1,-1 0-1,1 0 0,-1 1 0,1 0 0,-1 0 1,1 0-1,-1 0 0,-6 2 0,4 0 14,1 1 0,-1-1 0,1 1 0,-12 7-1,-31 20-571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4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13163,'-22'12'916,"0"1"0,1 1 0,-33 28 0,46-35-730,1 0 0,0 0 0,1 1 1,0 0-1,0 0 0,1 1 0,-1 0 0,2 0 0,0 0 0,0 0 1,0 1-1,-2 11 0,5-13-135,1 0 1,0-1-1,0 1 1,1 0-1,0-1 0,0 1 1,1-1-1,0 1 1,0-1-1,6 12 1,-5-9-13,1-1 1,-2 0-1,1 0 1,-1 1 0,-1 0-1,2 13 1,-4-17-27,1 0 1,-1 1 0,0-1 0,0 0 0,-1 0 0,0 0-1,0 0 1,0 0 0,-1 0 0,1-1 0,-2 1 0,1-1 0,0 0-1,-1 0 1,0 0 0,0 0 0,-1-1 0,1 1 0,-10 5-1,-4 2 13,-1-1 0,0-1 0,0-1 0,-28 10 0,20-9 2,21-8-19,-1 1 0,1 0 0,0 0 0,0 1 0,1-1-1,-1 1 1,-8 8 0,12-10 1,1-1 0,0 1 0,0-1 0,0 1-1,-1 0 1,2 0 0,-1 0 0,0-1 0,0 1 0,0 0 0,1 0 0,-1 0-1,1 0 1,0 0 0,0 0 0,-1 0 0,1 0 0,1 1 0,-1-1-1,0 0 1,0 0 0,1 0 0,-1 0 0,1 0 0,-1 0 0,1-1 0,0 1-1,0 0 1,2 2 0,5 11 112,-1-1 1,0 1-1,-1 1 0,5 17 1,-10-23-74,1-1 0,-1 1 0,0-1 1,-1 1-1,0-1 0,0 1 1,-1-1-1,-4 17 0,0-6 24,-23 124 559,23-114-390,3 1 1,1 56-1,13 23 318,-6-74-955,-2 1 1,-1 66-1,-14-9-216,5-45 201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42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1583 7234,'0'1'122,"0"1"0,0-1 1,0 0-1,0 1 1,0-1-1,0 1 0,1-1 1,-1 0-1,0 0 1,1 1-1,-1-1 0,1 0 1,-1 1-1,1-1 1,0 0-1,-1 0 0,1 0 1,0 0-1,0 0 1,0 0-1,0 0 0,0 0 1,0 0-1,2 1 1,-1-1 56,0-1 1,0 1-1,0 0 1,1-1-1,-1 0 1,0 0 0,0 1-1,1-1 1,-1-1-1,0 1 1,0 0-1,1 0 1,2-2 0,10-3 521,-1 0 0,0-1 0,21-12 0,-26 13-578,26-14 427,-1 0-1,-1-3 1,-1 0-1,-1-2 1,52-52-1,-79 72-504,0-1 0,0 0 0,-1 0 0,1 0-1,-1 0 1,0-1 0,-1 1 0,1-1 0,-1 0 0,2-8 0,-3 11-34,-1 0 0,0 0 0,0-1 1,0 1-1,0 0 0,0 0 0,0 0 1,-1 0-1,0 0 0,0 0 0,1 0 1,-2 0-1,1 0 0,0 0 0,-1 0 1,1 0-1,-1 1 0,0-1 0,0 0 0,0 1 1,0 0-1,-3-3 0,-4-2 1,0 0 1,0 1-1,-1 0 0,0 1 0,0 0 0,-11-4 1,8 4-2,1-1 1,-1 0 0,-12-9-1,24 14-8,0 1 0,1-1-1,-1 0 1,0 1 0,1-1 0,-1 0-1,0 0 1,1 0 0,-1 0-1,1 0 1,-1 1 0,1-1 0,0 0-1,-1 0 1,1 0 0,0 0 0,0 0-1,-1 0 1,1 0 0,0 0-1,0 0 1,0 0 0,0 0 0,0-1-1,1 1 1,-1 0 0,0 0-1,0 0 1,1 1 0,-1-1 0,1 0-1,-1 0 1,1 0 0,-1 0-1,1 0 1,-1 0 0,1 0 0,0 1-1,1-2 1,4-5 11,0 1 1,0 0-1,12-9 0,-13 11-4,21-17 18,96-84 56,-108 91-79,0-1 0,-1 0-1,-1-1 1,-1 0-1,0 0 1,8-20-1,-15 28-2,-1 0 0,-1 0 0,1 0 0,-1 0 0,-1 0 0,1 0 0,-2-1 0,1 1 0,-1-1 0,-1-8 0,-2-6 78,-1-1 1,-9-26-1,7 27 127,1 0 0,-4-37 1,8 20 277,9-69 0,-3 76-268,-3 0-1,0 0 1,-6-57 0,2 80-194,1 0 0,-2 0-1,1 1 1,-2-1 0,1 1 0,-1-1-1,0 1 1,-1 1 0,0-1 0,-1 1-1,1-1 1,-2 2 0,1-1 0,-1 1-1,0 0 1,-14-11 0,11 11-91,0 1 0,-1-1 0,0 2-1,0-1 1,-1 2 0,0-1 0,1 2 0,-1-1 0,0 2 0,-1-1 0,1 2-1,0 0 1,-1 0 0,1 1 0,-1 1 0,1 0 0,0 0 0,-1 1 0,1 1-1,0 0 1,0 1 0,-13 6 0,-17 14-233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7:52.864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4378 532 11322,'-2'-9'47,"-1"0"0,0 0 0,0 0-1,-1 0 1,0 0 0,0 1 0,-1-1-1,0 1 1,-1 0 0,1 1 0,-2-1-1,1 1 1,-1 1 0,0-1 0,0 1-1,-1 0 1,0 1 0,0 0-1,0 0 1,-18-7 0,-1 1 34,-1 2 1,0 1-1,-1 1 0,-45-6 1,-124 0-65,112 10 38,-816-93 540,111 7 50,601 79-506,0 9-1,-223 26 1,262-5-102,1 7 0,1 6 0,2 7-1,-192 79 1,183-46-46,133-61 2,1 2 0,0 0 1,1 2-1,-26 24 0,41-34 7,0 1-1,1-1 1,0 1-1,0 0 0,0 0 1,1 1-1,0-1 0,1 1 1,0 0-1,0 0 1,0 0-1,1 0 0,1 0 1,-1 1-1,1-1 0,0 1 1,1-1-1,0 1 1,1-1-1,-1 1 0,2-1 1,-1 0-1,1 1 1,0-1-1,1 0 0,0 0 1,0 0-1,1-1 0,6 12 1,4 1 2,0-1 0,1-1 0,1 0 0,33 29 0,85 57 38,-54-51 8,2-3 0,2-4 0,1-4 0,95 33 0,-47-30 65,3-5 0,156 24 0,-164-44-25,1-6 1,0-6-1,156-10 0,-124-10-103,0-7 0,180-46 0,-132 10-64,225-91 0,176-126 91,-585 260 38,-1-1 0,0-1 0,36-28 0,-57 39-42,-1 1 0,1 0-1,-1 0 1,0-1 0,0 0 0,0 1 0,0-1 0,0 0 0,-1 0 0,1 0 0,-1 0 0,1-4 0,-1 6-2,-1-1 0,0 0 0,0 1-1,0-1 1,0 0 0,0 0 0,0 1 0,0-1 0,-1 0 0,1 0-1,-1 1 1,1-1 0,-1 1 0,0-1 0,1 0 0,-1 1 0,-2-3-1,-1-1 7,-1 1-1,0-1 0,0 1 1,0 0-1,0 0 0,-1 1 0,0 0 1,1 0-1,-1 0 0,-1 0 0,-7-1 1,-56-17 81,-102-18-1,-83 2 147,-312-6 298,417 44-344,-269 37 0,310-20-112,2 6 0,1 4 0,-118 48-1,142-42-10,2 4 0,2 3-1,2 4 1,-104 79 0,151-102-33,0 2 0,-44 50 1,66-66-31,-1 1 0,2 0 1,-1 1-1,1-1 0,0 2 1,1-1-1,1 0 0,-1 1 1,2 0-1,-1 0 0,2 0 1,-1 0-1,0 15 1,3-18-6,1 0 1,0 0 0,0 0 0,1-1 0,-1 1 0,2 0 0,-1-1 0,1 1 0,1-1 0,-1 0 0,1 0 0,0-1 0,1 1 0,-1-1 0,1 0 0,1 0 0,-1 0 0,1-1 0,11 9 0,8 4 2,1-1 1,0-1-1,50 22 1,32 8 2,151 43 1,122 8-34,590 75-52,-663-139 162,364-8 0,-271-51 146,-337 16-157,1-2 1,-2-4-1,122-45 0,-164 52-51,0-1-1,0-1 0,-2-1 0,1 0 0,-2-1 1,1-2-1,-2 1 0,21-24 0,-27 26-11,-1-1-1,-1 0 1,0-1-1,-1 0 1,-1 0-1,0-1 1,-1 0-1,0 0 1,-1-1-1,-1 1 1,-1-1-1,3-22 0,-4 15-11,-1-1-1,-2 1 0,0 0 0,-1 0 0,-1 0 0,-10-34 1,4 26-5,-2 1 0,-1 0 0,-1 0 0,-20-31 0,1 13-6,-1 0 0,-3 3 1,-2 0-1,-79-71 0,43 53-2,-4 4 0,-2 3 0,-2 4 0,-2 3 0,-3 4 0,-1 4 0,-113-36 0,56 32 10,-2 6 0,-2 7 0,-291-25 0,240 47 9,1 8-1,-244 29 1,289-7 1,2 6 0,1 8 0,-210 74 1,275-75-2,1 3 0,-122 71-1,174-87-5,1 2 0,0 1 0,2 1 0,0 2-1,2 1 1,1 1 0,1 1 0,-35 53 0,52-67-1,1 0 1,0 0 0,1 1 0,1 0-1,0 0 1,1 1 0,1 0 0,-3 20-1,6-23-1,0 0 1,1 0-1,1 0 0,0-1 0,1 1 0,0 0 0,1-1 1,1 0-1,0 1 0,10 19 0,-1-7-5,2-2 0,1 0 0,0 0 0,2-2 0,1 0 0,0-1 0,2-1 0,0-1 0,46 32 0,4-5-10,2-3 0,86 36-1,-19-19-5,247 72 0,160-7 10,-355-91 43,2-9 1,338 0 0,-414-28 11,-1-6 0,0-5 0,-1-5 1,-1-5-1,204-71 0,-242 64-1,-1-3 0,-1-4 0,-3-3 0,-1-3 0,-2-4 0,101-89 0,-123 92-6,-2-2 1,-2-1-1,55-84 0,-70 89-7,-2-2 0,-2-1 0,-2-1 0,29-92 0,-40 99-18,-1-1 1,-3 0-1,-1 0 0,1-45 1,-7 61-9,-1 0 0,-1 0-1,-1 0 1,-1 1 0,-1-1 0,-1 1 0,-1 0 0,-11-24 0,9 28-1,-2 1 0,0 0 0,-1 0 0,-1 2 0,0-1 0,-1 2 1,-1 0-1,-20-16 0,10 12 0,-1 1 0,0 1 0,-2 1 0,-57-25 0,19 18 0,-1 2 0,-2 3 0,1 4 0,-98-10 0,-10 8 24,-334 11-1,286 22-1,-235 49 0,323-39-18,2 5 1,-141 54-1,216-63-6,1 3 0,1 3 0,2 2 0,1 2 0,1 3 1,-91 79-1,117-89-12,1 2 0,2 1 0,-40 59 0,50-65 2,1 0 1,2 1 0,0 1 0,2 0-1,0 0 1,-7 39 0,11-35-6,1 1 0,1 0-1,2 0 1,1 0 0,1 0 0,2 0 0,7 38 0,-1-32-13,1 0 0,2 0 0,1-1 0,2-1 0,23 41 0,-3-20-8,2-2 1,2-1-1,2-2 0,3-2 0,1-2 0,77 59 0,-33-38 20,3-5 0,3-3-1,1-4 1,3-5-1,3-4 1,179 54-1,-152-64 81,2-6-1,1-6 0,1-5 0,0-6 0,160-7 0,-197-9 35,-1-4 1,0-5 0,184-49-1,-222 45-45,0-4 0,-1-1 0,-1-3-1,-1-3 1,-2-2 0,-1-2-1,66-54 1,-92 65-36,-2-2 1,0 0-1,-2-1 1,0-2-1,-2 0 0,-1-1 1,-1-1-1,-1 0 1,-2-1-1,14-40 0,-19 42-12,-1-2 0,-1 1 0,-2-1-1,-1 0 1,-2 0 0,0 0 0,-2 0 0,-1 0-1,-2 0 1,0 0 0,-13-46 0,6 40-14,-2 0 1,-1 1-1,-2 0 1,-1 1 0,-24-35-1,11 26-9,-1 1 1,-3 2-1,-44-43 1,6 18-18,-2 3 0,-4 4 0,-130-75 1,57 49 9,-4 7 0,-3 7 0,-329-96 0,304 119 8,-2 9-1,-1 8 1,-282-8-1,307 35 16,0 7-1,1 7 0,-273 56 1,329-42 0,0 4-1,-126 57 1,155-53 2,0 4 0,3 3 0,-101 76 1,141-93-1,0 2 1,2 2-1,0 1 1,2 0 0,2 2-1,-42 66 1,56-77 0,0 1 1,1 0-1,1 0 1,1 1-1,1 1 1,1-1-1,1 1 1,1 0-1,1 0 0,1 1 1,1-1-1,1 0 1,4 30-1,2-22 7,1 1-1,1-2 0,2 1 1,1-1-1,1-1 0,2 0 1,1-1-1,30 43 1,-10-23 11,2-1 1,3-2-1,79 70 1,-38-49 2,3-4-1,3-3 1,2-4 0,155 69 0,-52-43 16,272 75 1,-254-100 5,360 48 1,-388-85 61,0-8 1,246-17 0,-331-2 8,0-3 1,-2-5-1,167-50 0,-210 47-15,0-2-1,97-54 1,-114 53-36,-2-1 0,0-2 1,-1-1-1,48-52 0,-62 59-42,-2-1 0,0-1 0,-1-1-1,-1 0 1,-1-1 0,-1 0 0,-1-1-1,-1 0 1,-1-1 0,-2 0 0,0 0-1,-1-1 1,-2 0 0,-1 0 0,-1 0 0,-1-39-1,-5 34-17,-1 1 0,-1 0-1,-2 0 1,0 1-1,-2 0 1,-2 0-1,0 1 1,-2 0 0,-1 2-1,-30-42 1,7 19-11,-3 1 1,-1 2 0,-2 3 0,-66-52-1,26 33 6,-3 4-1,-2 3 0,-2 4 0,-171-67 1,93 57-47,-343-75 0,379 110-193,-1 6 0,-1 7 0,-141 2 1,194 14-142,0 3 0,0 3 0,0 4-1,1 3 1,1 4 0,-90 36 0,108-30 86,-73 43 0,-18 24-380,132-79 575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1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26 12035,'17'-23'1202,"-17"23"-1178,0-1-1,0 1 1,0 0-1,0 0 1,0 0 0,0 0-1,1 0 1,-1 0-1,0-1 1,0 1-1,0 0 1,0 0 0,0 0-1,0 0 1,1 0-1,-1 0 1,0 0-1,0 0 1,0 0-1,0 0 1,0 0 0,1 0-1,-1 0 1,0 0-1,0 0 1,0 0-1,0 0 1,1 0 0,-1 0-1,0 0 1,0 0-1,0 0 1,0 0-1,1 0 1,-1 0 0,0 0-1,0 0 1,0 0-1,0 0 1,0 0-1,0 0 1,1 1-1,-1-1 1,0 0 0,0 0-1,0 0 1,0 0-1,0 0 1,0 0-1,0 1 1,0-1 0,1 0-1,-1 0 1,0 0-1,0 0 1,0 1-1,0-1 1,0 7 398,0 0 0,0 0 0,0 0 1,-2 8-1,0 3-209,-1 17 624,3 67 1,1-87-648,1 0 0,0 0 0,1 0 0,1-1 0,0 1 0,13 27 1,-15-38-147,1 1 0,-1-1 1,1 1-1,0-1 0,1 0 1,-1 0-1,1 0 0,0 0 1,-1-1-1,2 0 0,-1 0 1,0 0-1,1 0 0,-1 0 1,1-1-1,0 0 0,0 0 1,0 0-1,0-1 0,0 0 1,0 0-1,5 1 0,-4-2-13,0 0-1,0 0 1,0-1-1,0 0 1,0 0-1,0 0 1,0-1-1,0 0 1,0 0-1,-1 0 1,1-1-1,-1 0 1,0 0-1,0 0 1,0 0-1,0-1 1,0 0-1,6-7 1,-6 5-24,0 0 0,0 0 1,0-1-1,-1 0 0,0 1 0,-1-1 1,1-1-1,-1 1 0,-1 0 1,1-1-1,-1 0 0,0 1 1,-1-1-1,0 0 0,0 0 1,-1-13-1,-1 14-13,0 0 1,0 1 0,0-1-1,-1 1 1,0-1-1,0 1 1,-1 0 0,0-1-1,0 1 1,0 1-1,-1-1 1,1 0-1,-2 1 1,1 0 0,0 0-1,-1 0 1,0 0-1,0 1 1,-11-7 0,8 6-121,1 1 0,-1 1 0,0-1 0,0 1 0,0 1 0,0-1 0,-1 1 0,1 1 0,-1 0 0,1 0 0,-1 0 0,1 1 0,-1 1 0,1-1 0,-1 1 0,1 1 0,-1 0 1,1 0-1,-13 5 0,11-3-170,0 1 1,0 0 0,0 0 0,1 1 0,-1 0-1,1 1 1,1 0 0,-1 0 0,1 1 0,1 0 0,-1 1-1,1-1 1,1 2 0,-9 13 0,-2 16-936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1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75 597 12451,'11'-6'1360,"0"-5"-912,-2-17-136,-2-9 680,-2-16-432,-2-9-47,0-7-113,0-3-80,1 5-208,-1 5-128,5 10-368,1 9-200,8 21-913,5 9-647,11 15 1608,5 3-401,5 4-207</inkml:trace>
  <inkml:trace contextRef="#ctx0" brushRef="#br0" timeOffset="1">518 30 10242,'3'-3'1296,"-19"3"-543,-12 6-233,-18 5 1016,-6-1-296,-9 2-488,-2 0-103,-2-2-137,3-2-104,13-5-248,8-3-216,19-6-432,6-2-272,16-6 592,7 0-113,13-1-119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1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230 352 13043,'12'11'1008,"-6"-9"-696,-6-9-88,-13-16 480,-6-6-272,-10-9-80,-3-6 1,-2-3-81,1 2-160,2 5-392,2 3-169,13 13-1119,4 4 1312,14 13-232,8 3-200</inkml:trace>
  <inkml:trace contextRef="#ctx0" brushRef="#br0" timeOffset="1">290 10 12283,'7'10'1240,"-14"17"-720,-8 6-184,-11 17 720,-6 3-352,-5 10-247,2 5-49,3-3-200,4-3-168,9-12-312,5-5-208,12-15-833,4-6 1089,12-10-192,6-6-176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0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0 9330,'0'12'1384,"-16"-1"-616,-7 2-263,-6 3 1183,-2 6-464,-5 4-576,-1 1-104,6 4-512,3-3-296,6-1 288,3-5-80,8-9-120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2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0 12963,'0'3'776,"1"14"-1176,1 11-768,-5 16 1160,-3 6-184,1 9-217</inkml:trace>
  <inkml:trace contextRef="#ctx0" brushRef="#br0" timeOffset="1">15 548 13179,'1'4'1120,"5"0"-1016,-5 3-344,-4-1-336,-7-2 552,3 2-96,5-6-184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6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394 274 8170,'3'-8'181,"-1"0"1,0-1 0,0 1-1,-1-1 1,0 1 0,0-1-1,-1 1 1,-1-1 0,1 0-1,-1 1 1,-1-1 0,0 1-1,0 0 1,0-1 0,-1 1 0,0 0-1,-1 0 1,0 1 0,0-1-1,0 1 1,-1 0 0,-1 0-1,1 0 1,-1 1 0,0-1-1,0 2 1,-1-1 0,1 1-1,-1 0 1,-9-5 0,7 5-83,0 0 0,-1 0 0,1 1 0,-1 1 0,0-1 0,0 2 0,-1-1 1,1 1-1,-1 1 0,1 0 0,-1 0 0,-16 2 0,20 0-49,0 0 0,1 0 1,-1 0-1,1 1 0,0 0 0,-1 1 0,1-1 0,0 1 1,0 0-1,0 1 0,1-1 0,-1 1 0,1 0 0,0 1 0,0-1 1,0 1-1,1 0 0,0 0 0,0 1 0,-6 10 0,4-3 46,0 0-1,1 0 1,1 1-1,0-1 1,1 1-1,1 0 0,0 0 1,1 1-1,0-1 1,1 0-1,1 0 1,0 0-1,6 28 0,0-13 13,2 0 1,0-1-1,2 0 0,0-1 0,27 43 0,-17-36-33,1-2 1,2 0-1,37 38 0,-45-54-90,0-1 0,1 0 0,0-2 0,1 0-1,1-1 1,0 0 0,30 12 0,-41-22-219,-1 1 0,1-1 1,-1-1-1,1 1 0,0-1 0,0 0 1,0-1-1,0 0 0,-1 0 0,1-1 1,0 0-1,0 0 0,0-1 0,-1 0 1,1 0-1,-1-1 0,11-5 0,12-4-591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6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13659,'3'3'165,"1"0"0,-1 1 0,0-1 1,0 1-1,0 0 0,0 0 0,-1 0 0,1 0 0,-1 0 1,2 6-1,-2-5 6,6 12 113,-2 1-1,0 0 1,-1 1 0,5 34-1,2 80 595,-10-105-648,5 172 743,-8-152-1668,-2 0-1,-9 51 1,9-112-2398,8-6 2105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6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25 13195,'7'-10'1368,"-6"4"-952,-12-1-136,-10 6 824,-9 7-687,-2 2-65,-4 2-56,-2 4-8,2 1-128,3 1-88,3 1-280,3-2-184,8-5-544,4-1-665,14-9 1265,-2-6-272,12-17-232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7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15595,'12'-1'1233,"2"18"-857,-1 15-128,-2 20 432,2 9-192,-2 10-216,2 8-16,2 3-40,-1 0-128,2-8-312,-3-5-232,-1-14-304,-2-8-416,-6-19 896,-1-9-217,-7-12-223</inkml:trace>
  <inkml:trace contextRef="#ctx0" brushRef="#br0" timeOffset="1">337 602 14027,'4'-2'111,"-1"0"-1,1 0 1,0 0-1,0 1 1,0 0-1,0 0 1,0 0 0,0 0-1,0 0 1,0 1-1,0 0 1,0 0-1,6 0 1,-7 1-66,0 0 0,-1 0 0,1 0 1,0 0-1,-1 0 0,1 0 0,-1 1 0,0-1 0,1 1 1,-1 0-1,0 0 0,0 0 0,0 0 0,0 0 1,0 0-1,-1 0 0,1 1 0,-1-1 0,1 0 0,1 5 1,1 5 117,0 0 0,0 0 1,-1 0-1,0 1 1,-2-1-1,1 0 1,-1 1-1,-1 17 0,-2-1 147,-1 0-1,-10 44 1,1-33 176,-32 74 0,16-45 18,26-65-476,1-1 0,0 1 0,0-1 0,0 1 1,0-1-1,0 1 0,1-1 0,-1 1 0,1 0 0,0-1 0,1 1 0,-1 0 1,0-1-1,1 1 0,0-1 0,0 1 0,0-1 0,2 6 0,0-5-65,0 0 1,0 0-1,1 0 0,-1-1 0,1 1 1,0-1-1,0 0 0,0 0 0,0 0 0,0-1 1,1 1-1,6 2 0,0 0-407,0 0 0,0-1 0,0 0 0,1-1 0,0 0-1,-1 0 1,1-2 0,18 2 0,-28-3 367,0-1-1,0 1 0,0 0 1,0 0-1,0-1 0,0 1 1,0-1-1,0 1 1,3-3-1,13-15-889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4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16 445 16564,'1'-7'142,"1"-1"-12,-1 0 0,0 0 0,0 0 1,-1 0-1,0-1 0,0 1 1,-3-15-1,-7-8 157,10 31-289,0 0-1,0 0 1,0 1-1,0-1 1,0 0-1,0 0 1,0 0-1,0 0 1,0 0-1,0 1 1,0-1-1,0 0 1,0 0-1,0 0 1,0 0-1,-1 0 1,1 0-1,0 0 1,0 1-1,0-1 1,0 0-1,0 0 1,0 0-1,0 0 1,0 0-1,0 0 1,-1 0-1,1 0 1,0 0-1,0 0 1,0 0-1,0 0 1,0 1-1,0-1 1,-1 0-1,1 0 1,0 0-1,0 0 1,0 0-1,0 0 1,0 0-1,-1 0 1,1 0-1,0 0 1,0 0-1,0-1 1,0 1-1,0 0 1,0 0-1,-1 0 1,1 0-1,0 0 1,0 0-1,0 0 1,0 0-1,0 0 1,0 0-1,0 0 1,0 0-1,-1-1 1,1 1-1,0 0 1,0 0 0,0 0-1,0 0 1,-1 7-126,0 1 1,1-1-1,0 1 1,1-1 0,1 11-1,-1-11 188,0 0-1,1 0 1,0 0-1,1 0 1,-1 0-1,1-1 1,0 1 0,1-1-1,8 11 1,-3-3 51,8 13 169,2-1 0,2 0 0,25 25 0,-35-40-179,1 0-1,0-1 1,1 0-1,0-1 1,1 0-1,0-1 1,0-1-1,21 8 1,-29-13-70,0 0 1,-1 0-1,1-1 1,0 0 0,0 0-1,0-1 1,0 1-1,0-1 1,0 0 0,0-1-1,0 0 1,0 0-1,0 0 1,0 0 0,-1-1-1,1 0 1,0 0-1,-1-1 1,0 0 0,1 0-1,-1 0 1,0 0-1,-1-1 1,1 0-1,6-6 1,-3-1-6,0 0 0,-1 0 0,-1-1 0,1 1 0,-2-2 0,0 1 0,0-1 0,-1 1 0,-1-1 0,0 0 0,0-1 0,-2 1 0,1-24 0,-2 8 2,-1 0-1,-1 0 1,-2 1 0,-1-1 0,-11-37 0,9 43-8,-1 1 0,-1 0 0,-1 0 1,-1 1-1,-15-23 0,20 36-19,0 0 0,0 0 1,0 0-1,-1 1 0,0 0 0,-1 1 1,1-1-1,-1 1 0,0 1 1,-1 0-1,0 0 0,1 0 0,-2 1 1,-17-5-1,21 7-48,0 1 0,1 1 0,-1-1 0,0 1 0,0 0 1,1 0-1,-1 1 0,0 0 0,1 0 0,-1 0 0,0 0 0,1 1 0,-9 4 0,6-2-76,0 1-1,0 0 1,1 0 0,-1 1-1,1 0 1,1 0-1,-12 14 1,2 0-82,2 2 0,0 0-1,1 1 1,2 0 0,-11 29 0,-5 27-358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0 300 12859,'2'-2'365,"1"-1"1,-1 1 0,1 0-1,0 0 1,-1 0-1,1 0 1,0 1 0,0-1-1,0 1 1,1-1 0,-1 1-1,0 0 1,0 0-1,1 1 1,-1-1 0,6 1-1,-3 0 48,-1 1 0,1-1-1,0 2 1,-1-1 0,1 1 0,0 0-1,-1 0 1,9 5 0,-13-7-357,0 0 0,0 1 0,0-1 0,-1 0 0,1 0 0,0 1 0,0-1 0,0 0 0,0 0 0,0 0 0,0 0 0,0 0 0,0-1 0,0 1 0,0 0 0,0 0 0,-1-1 0,1 1 0,0 0 0,0-1 0,0 1-1,0-1 1,-1 1 0,1-1 0,1 0 0,18-21 834,-18 19-740,1 1-1,-1-1 1,0 1 0,1-1-1,-1 1 1,5-3 0,19-10 383,-19 11-463,-1 0 0,1 1-1,0-1 1,0 1 0,0 1 0,0 0 0,11-3 0,42 0 157,1 1-1,98 9 1,-21-1-120,391-18 44,-471 11-133,141 2 12,99-7 28,217-41-23,-464 47-52,0 3 1,89 12-1,16 1 55,-123-15-39,51-6 0,-12-1-36,-20 4 46,-65 3-34,0-2-1,1 1 0,-22-9 0,11 4 17,-15-4 8,1-1 0,0-2 0,0-2 0,-53-32 0,83 41 20,14 4-16,13 5-5,1 8-17,-1 0 0,0 2 0,0 0-1,-2 1 1,1 0 0,-2 2 0,22 22 0,-31-28 7,1 0 1,-1 0-1,-1 1 0,0 1 1,0-1-1,-1 1 1,0 0-1,4 12 1,-8-17 6,0 1 0,0-1 1,-1 0-1,0 1 0,0-1 0,0 1 1,-1-1-1,0 1 0,0-1 0,-1 0 1,0 1-1,0-1 0,0 1 0,-1-1 1,0 0-1,0 0 0,-4 7 0,-1 0-1,0-1 0,-1-1 0,0 1-1,-1-1 1,0-1 0,-1 0 0,-21 18-1,1-7-51,-58 33 0,69-38-205,1 15-4275,-2 3-165,13-27 3418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1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352 102 9290,'0'-6'221,"0"1"0,0-1 0,-1 0 0,0 1 0,0-1 0,0 1 0,-1-1 0,0 1 0,0-1 0,0 1 0,-4-6 0,5 9-90,-1-1 1,0 1-1,0 0 0,0 0 0,-1 0 1,1 0-1,0 0 0,-1 1 0,1-1 1,-1 1-1,0-1 0,1 1 1,-1 0-1,0 0 0,0 0 0,0 0 1,0 1-1,1-1 0,-1 1 0,0 0 1,0 0-1,0 0 0,-4 0 1,-3 2 87,1-1 0,-1 2 0,0-1 1,0 1-1,1 1 0,-1 0 0,1 0 1,0 1-1,1 0 0,-1 0 0,1 1 1,-12 11-1,4-3 56,1 0 0,0 2 0,2 0-1,-1 1 1,-10 19 0,18-27-170,1 1 0,0 0-1,0 0 1,1 1 0,0-1 0,1 1-1,1 0 1,-1 0 0,2 0-1,-1 0 1,2 0 0,0 12 0,1-10-12,1 0 0,0 0 0,1 0 0,0 0 0,1 0 0,1 0 0,0-1 0,1 0 1,12 20-1,3-1-282,2 0 1,1-2 0,2-1 0,0 0 0,2-2-1,54 39 1,-78-62-136,18 11-517,-21-14 792,0 1 1,0 0 0,0-1-1,0 0 1,0 1 0,0-1 0,0 0-1,1 0 1,-1 1 0,0-1-1,0 0 1,0 0 0,0 0-1,1 0 1,-1-1 0,0 1 0,0 0-1,2-1 1,6-7-704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2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9986,'5'-18'569,"-3"9"-222,0 1 0,1-1 0,0 0 1,0 1-1,1-1 0,0 1 0,9-13 0,-12 21-306,-1 0 0,0 0 0,0 0-1,1 0 1,-1-1 0,0 1 0,1 0 0,-1 0-1,0 0 1,0 0 0,1 0 0,-1 0 0,0 0-1,1 0 1,-1 0 0,0 0 0,0 0-1,1 0 1,-1 1 0,0-1 0,0 0 0,1 0-1,-1 0 1,0 0 0,0 0 0,1 0 0,-1 1-1,0-1 1,0 0 0,1 0 0,-1 0 0,0 1-1,0-1 1,0 0 0,0 0 0,1 1 0,-1-1-1,0 0 1,0 0 0,0 1 0,0-1 0,0 0-1,0 0 1,0 1 0,0-1 0,0 0 0,0 1-1,0-1 1,0 0 0,5 19 972,2 37 982,-1 93 0,-14 60-815,5-157-934,-30 271-902,30-302 215,2-8-763,5-19-1364,2-8 1069,4-3 682,0 2 0,20-25 1,8-4-565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2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456 307 13243,'0'-13'1608,"-6"6"-992,-10 13-208,-7 4 1657,-12 4-1497,-7 3-112,-8 1-72,-2-3 8,2 1-128,-1-2-96,7-4-312,5-3-208,11-6-448,8-1-392,20-5 928,13-2-240,20-5-209</inkml:trace>
  <inkml:trace contextRef="#ctx0" brushRef="#br0" timeOffset="1">411 21 11963,'1'-2'155,"0"1"0,-1-1 0,1 1 0,0-1 0,0 1 0,0-1 0,1 1 0,-1 0 1,0-1-1,0 1 0,1 0 0,-1 0 0,3-2 0,-3 3-110,-1 0 0,0 0 0,0 0 1,1 0-1,-1 0 0,0 0 0,1 0 0,-1 0 0,0 0 0,0 0 0,1 0 0,-1 1 1,0-1-1,1 0 0,-1 0 0,0 0 0,0 0 0,1 0 0,-1 0 0,0 1 1,0-1-1,0 0 0,1 0 0,-1 0 0,0 1 0,0-1 0,0 0 0,1 0 1,-1 1-1,5 17 1135,-3 50 193,-2 0 1,-13 91 0,6-82-994,-11 84-56,-5 95-4229,23-253 3722,0-2 110,0 0 0,-1 0-1,1 0 1,0 0 0,0 0-1,0 0 1,0 1-1,0-1 1,1 0 0,-1 0-1,0 0 1,0 0 0,1 0-1,-1 0 1,1 0 0,-1 0-1,1 1 1,4-6-849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1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44 8938,'1'0'258,"0"1"0,0-1 0,1 0 0,-1 1 0,0-1 0,0 0 0,1 0 0,-1 0 0,0 0 0,1 0 0,-1 0 0,0 0 0,2-1 0,-4-2 2168,-12-1-966,-22-4 133,-88-16 569,101 21-2067,-1 1-1,1 1 1,-35 3 0,53-2-90,0 1 1,0-1-1,0 1 1,-1 0-1,1 0 1,0 0-1,0 1 1,1 0 0,-1-1-1,0 1 1,1 0-1,-1 1 1,-3 2-1,5-3-2,1 0 0,-1 0-1,1 0 1,0 0 0,0 0 0,0 0 0,0 0-1,0 0 1,1 0 0,-1 1 0,0-1-1,1 0 1,0 0 0,0 1 0,-1-1-1,1 0 1,0 0 0,1 1 0,-1-1 0,0 0-1,1 1 1,-1-1 0,1 0 0,2 4-1,9 34 188,-2 0-1,-1 1 1,-2 0-1,1 44 1,-6-25 198,-3 0 1,-10 72-1,9-118-300,0-3 20,0-1 0,1 0 0,1 1 0,0-1-1,0 1 1,1-1 0,0 0 0,2 11 0,-1-19-100,-1 0 0,0 0 0,0 0 0,1 0 0,-1 0 1,1 0-1,-1 0 0,1 0 0,0-1 0,0 1 0,0-1 0,0 0 1,0 1-1,0-1 0,0 0 0,0 0 0,0 0 0,1 0 0,-1-1 0,0 1 1,3 0-1,6 1-214,1-1 1,0 0 0,11 0-1,-16-1 2,10 0-380,-1-1 0,0-1 0,1 0 0,-1-2 0,0 1 1,-1-2-1,1 0 0,-1-1 0,0-1 0,0 0 0,24-17 0,1-5-759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2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11266,'2'0'136,"0"0"-1,-1-1 1,1 1-1,0 0 0,-1 0 1,1 0-1,0 0 0,0 0 1,-1 1-1,1-1 1,0 0-1,-1 1 0,1 0 1,-1-1-1,1 1 0,-1 0 1,1-1-1,-1 1 1,1 0-1,-1 0 0,1 0 1,-1 1-1,0-1 0,0 0 1,0 0-1,0 1 1,0-1-1,0 0 0,0 1 1,0-1-1,0 1 1,-1-1-1,1 1 0,-1 0 1,1-1-1,-1 1 0,1 0 1,-1-1-1,0 1 1,0 2-1,3 27 707,-1-1 1,-2 1-1,0 0 0,-11 59 1,-1 33 857,12-120-1651,0 0 1,0-1 0,1 1-1,-1-1 1,1 1-1,-1 0 1,1-1-1,0 1 1,0-1-1,0 1 1,0-1-1,0 0 1,1 1 0,-1-1-1,1 0 1,-1 0-1,1 0 1,0 0-1,0 0 1,0 0-1,0-1 1,0 1 0,1-1-1,-1 1 1,0-1-1,1 0 1,-1 0-1,1 0 1,-1 0-1,1 0 1,-1 0 0,4 0-1,10 1 89,0 0 0,0 0 0,1-2 0,19-1 0,-16 0-55,43-1-16,-23 0-1188,-1 2 1,44 5-1,-72-1-229,-12-3 446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3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0 17028,'-3'41'1360,"3"7"-1168,0 12-112,-4 9 448,-9 13-432,-2 4-96,-6 4-312,-2-4-296,-4-3 520,5-3-104,16-11-80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4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603 2 14323,'-11'-1'416,"0"1"0,0 0 0,0 1 1,1 0-1,-1 0 0,0 1 0,1 1 0,-19 6 0,-9 2 241,-23 0-285,0-1-1,0-4 0,-1-2 0,-98-7 1,120 4-1813,40-1 1404,0 0 0,-1 0 0,1 0 0,0 0-1,0 0 1,0 0 0,0 0 0,-1 0 0,1 0 0,0 0-1,0 0 1,0 0 0,0 0 0,0 0 0,-1 0-1,1 0 1,0 0 0,0 0 0,0 1 0,0-1-1,0 0 1,0 0 0,-1 0 0,1 0 0,0 0 0,0 0-1,0 1 1,0-1 0,0 0 0,0 0 0,0 0-1,0 0 1,0 0 0,0 1 0,0-1 0,0 0-1,0 0 1,0 0 0,0 0 0,0 1 0,0-1 0,0 0-1,0 0 1,6 8-556,13 7 280,-17-14 136,24 16-658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25 558 14923,'8'-55'1184,"1"-7"-863,-2-5-137,-7-2 408,0-2-264,-7 9-64,0 6-64,0 15-384,-2 8-264,4 11-937,-2 10 1193,5 10-224,-2-3-136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5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35 9682,'1'-1'131,"0"0"0,0 0 0,0 0 0,0 0-1,0-1 1,0 1 0,0 0 0,-1 0 0,1 0 0,0-1 0,-1 1-1,1 0 1,-1-1 0,1 1 0,-1-3 0,0 3-65,0 1 0,-1-1 0,1 0 0,0 1 0,-1-1 0,1 0 0,-1 1 0,1-1 0,0 1 0,-1-1 0,0 1 0,1-1 0,-1 1 0,1-1 0,-1 1 0,0-1 0,1 1 0,-1 0 0,0-1 0,1 1 0,-1 0 0,0-1 0,0 1 0,1 0 0,-1 0 0,0 0 0,0 0 0,1 0 0,-1 0 0,0 0 0,-1 0 0,-8 0 143,-1 0-1,1 1 0,0 0 1,0 0-1,0 1 0,0 1 1,0-1-1,1 2 0,-1-1 1,1 1-1,-1 1 0,1 0 1,1 0-1,-1 1 0,1 0 1,0 0-1,0 1 0,1 0 1,0 0-1,-9 12 0,5-5-25,0 1-1,2 0 1,0 0-1,0 1 0,2 0 1,0 0-1,1 1 1,0-1-1,1 2 1,1-1-1,-2 18 0,5-17-95,1 0 0,1 0 0,0 0-1,1 0 1,1 0 0,1 0 0,0 0-1,1-1 1,1 0 0,1 0 0,0 0-1,19 28 1,-6-13-331,2-2 0,2 0-1,1-1 1,1-2 0,32 28 0,-55-53 158,10 10-595,0-1 0,24 14-1,-34-23 582,0 0 0,0 0-1,1-1 1,-1 1-1,0-1 1,1 0-1,0 0 1,-1 0-1,1 0 1,-1-1-1,1 1 1,0-1 0,0 0-1,-1 0 1,1 0-1,0-1 1,-1 1-1,5-2 1,19-15-854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6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50 165 7194,'6'-40'2702,"-2"25"-2172,-2 0 1,0 0-1,0 0 1,-2-1-1,-1-27 1,1 43-486,0 0 1,0 0 0,0-1 0,0 1-1,0 0 1,0 0 0,0-1-1,0 1 1,0 0 0,0 0-1,-1 0 1,1-1 0,0 1 0,0 0-1,0 0 1,0 0 0,0-1-1,0 1 1,0 0 0,-1 0-1,1 0 1,0 0 0,0-1-1,0 1 1,0 0 0,-1 0 0,1 0-1,0 0 1,0 0 0,0 0-1,-1-1 1,1 1 0,0 0-1,0 0 1,0 0 0,-1 0-1,1 0 1,-8 7 738,-4 17-36,2 8-360,2 0-1,1 0 0,2 0 0,1 1 0,2-1 0,1 1 1,1 0-1,2 0 0,8 44 0,-8-66-316,1 1 0,0-1 0,0 0 0,1 0 0,1-1 1,7 15-1,-10-22-52,0 0 0,0 0 0,0 0 0,0-1 0,1 1 0,-1 0 1,1-1-1,-1 1 0,1-1 0,0 0 0,0 0 0,0 0 0,0 0 1,1-1-1,-1 1 0,0-1 0,1 0 0,-1 0 0,1 0 0,-1-1 1,1 1-1,-1-1 0,1 1 0,4-1 0,1-2 5,0 0-1,-1 0 1,0-1 0,1 0-1,-1 0 1,-1-1 0,1 0-1,0 0 1,-1-1-1,0 0 1,0 0 0,0-1-1,7-8 1,1-1 5,-1-1 1,0-1-1,-1 0 0,14-26 1,-20 30-23,0 0 1,-1-1 0,-1 0 0,0 0 0,-1-1 0,-1 1 0,0-1-1,-1 0 1,0 0 0,-1-29 0,-2 37-10,1 0 1,-1 1-1,0-1 0,-1 0 1,1 0-1,-1 1 1,-1-1-1,1 1 0,-1 0 1,0-1-1,-1 1 0,1 1 1,-1-1-1,0 0 1,-1 1-1,1 0 0,-1 0 1,0 0-1,0 1 0,-1 0 1,0 0-1,1 0 1,-1 0-1,0 1 0,-12-5 1,10 6-101,1 0-1,-1 0 1,0 1 0,0 0 0,0 0 0,0 1 0,0 0 0,0 0 0,0 1 0,0 0 0,0 1 0,0-1-1,0 1 1,1 1 0,-1 0 0,1 0 0,-1 0 0,-12 9 0,12-7-184,0 1-1,1-1 1,-1 2 0,1-1-1,0 1 1,1 0-1,0 0 1,0 1 0,0 0-1,1 0 1,0 0 0,1 1-1,0 0 1,0 0 0,-3 13-1,2 10-713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6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10578,'2'-3'199,"1"-1"-1,0 0 1,-1 0 0,1 1-1,1 0 1,-1 0-1,0-1 1,1 2-1,0-1 1,-1 0 0,1 1-1,0 0 1,0 0-1,1 0 1,-1 0-1,0 1 1,1-1 0,-1 1-1,8-1 1,-8 2-68,0 0 0,0 0 0,0 0 0,0 0 0,0 0 0,-1 1 0,1 0 0,0-1 0,0 2-1,-1-1 1,1 0 0,-1 1 0,1-1 0,-1 1 0,1 0 0,-1 0 0,0 1 0,0-1 0,0 1 0,0-1 0,-1 1 0,1 0 0,3 4 0,-1 3 54,0 0 0,0 1-1,-1-1 1,-1 1 0,1 0 0,-2 0 0,1 0-1,-2 0 1,1 0 0,-2 0 0,1 1-1,-3 16 1,-2 12 307,-1-1-1,-13 45 1,13-65-343,2-8 61,0 0 0,1-1 0,0 1 0,0 16 0,3-23-144,-1 0 0,0 0 0,1-1 0,0 1 0,0 0 0,0 0 0,1 0 0,-1-1 0,1 1 0,0-1 0,0 1 0,0-1 0,0 0 0,0 0 0,1 0-1,3 4 1,11 8 44,1 0 0,0-1-1,0-1 1,32 16 0,85 34-2966,-127-59 2486,-2-1 179,0-1 1,1 0 0,-1 0 0,0 0 0,1-1 0,8 2 0,-2-4-736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59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7066,'3'-13'448,"0"0"0,1 1 1,0 0-1,1-1 1,0 2-1,1-1 0,1 1 1,9-14-1,-13 21-293,1-1 0,0 1-1,1 0 1,-1 0 0,0 0-1,1 1 1,0 0 0,0 0-1,0 0 1,0 0 0,1 1-1,-1 0 1,1 0 0,-1 0 0,1 1-1,0 0 1,-1 0 0,1 0-1,0 1 1,9 0 0,-7 1-38,1 0 0,-1 0 0,0 1 0,0 0 1,0 0-1,0 1 0,-1 0 0,1 0 0,-1 1 0,1 0 1,-1 0-1,0 1 0,-1 0 0,1 0 0,-1 1 0,0-1 1,0 1-1,-1 1 0,0-1 0,0 1 0,0 0 0,-1 0 1,4 10-1,-1-4-62,-2 1 1,0 0-1,-1 0 0,0 0 1,-1 0-1,0 1 1,-1-1-1,-1 1 1,-1 0-1,0 0 1,0-1-1,-5 22 0,-3-2 30,-1 0 0,-2-1-1,-1 0 1,-22 40-1,-77 120 550,62-123 82,49-70-699,0 1-1,-1-1 1,1 0-1,0 0 1,0 1 0,0-1-1,0 0 1,0 0 0,-1 1-1,1-1 1,0 0-1,0 1 1,0-1 0,0 0-1,0 0 1,0 1 0,0-1-1,0 0 1,0 1 0,0-1-1,0 0 1,0 1-1,0-1 1,0 0 0,0 0-1,1 1 1,-1-1 0,0 0-1,0 0 1,0 1-1,0-1 1,0 0 0,1 0-1,-1 1 1,0-1 0,0 0-1,1 0 1,-1 1 0,0-1-1,0 0 1,1 0-1,-1 0 1,0 0 0,0 0-1,1 1 1,-1-1 0,0 0-1,0 0 1,1 0-1,-1 0 1,0 0 0,1 0-1,-1 0 1,0 0 0,1 0-1,-1 0 1,0 0 0,1 0-1,25-2 267,-19 2-147,31-4-179,0 3-1,0 1 0,0 2 1,0 1-1,0 2 0,61 17 1,-7 6-468,-60-18 156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0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1257 13771,'-6'-2'218,"0"-1"0,1 1 0,-1-1 1,1 0-1,-1 0 0,1-1 0,0 1 0,0-1 1,1 0-1,-1-1 0,1 1 0,0-1 0,-6-8 1,-4-7 187,1-1 1,-10-23 0,22 43-376,-11-26 245,0 0 0,2 0 0,1-1 0,1-1 1,1 1-1,2-1 0,1-1 0,1 1 0,2 0 0,2-45 0,4 35-106,1-1 0,1 1 0,3 0-1,1 1 1,1 0 0,3 0 0,23-42 0,-1 10-406,4 1 0,2 3 0,76-89 0,-111 147-177,9-10-1552,-16 18 1878,-1 0 0,0-1-1,1 1 1,-1 0 0,0-1 0,1 1 0,-1-1-1,0 1 1,1-1 0,-1 1 0,0-1 0,0 1-1,0-1 1,1 1 0,-1-1 0,0 0 0,0 1-1,0-1 1,0 1 0,0-1 0,0 1 0,0-1-1,0 1 1,0-1 0,0 0 0,-1 1 0,1-1-1,0 0 1,-4-2-1052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1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63 106 9554,'1'-2'116,"-1"1"0,1 0 0,0-1 0,0 1-1,-1 0 1,1 0 0,0 0 0,0-1 0,0 1 0,0 0 0,0 0 0,0 0-1,2-1 1,-2 3-74,-1-1-1,0 0 1,1 0-1,-1 1 1,0-1 0,0 0-1,1 0 1,-1 1-1,0-1 1,0 0-1,1 1 1,-1-1-1,0 0 1,0 1-1,0-1 1,0 0 0,1 1-1,-1-1 1,0 0-1,0 1 1,0-1-1,0 1 1,0-1-1,0 0 1,0 1-1,0-1 1,0 0 0,0 1-1,0-1 1,-1 1-1,-3 49 1213,3-47-1244,-56 446 2267,47-395-2040,6-48-122,1-10-28,1-12-10,2-33-29,3 0 0,11-70 0,34-95 44,-42 191-73,3-9 37,13-34 0,-20 59-5,2-1-1,-1 1 1,1 0-1,0 0 1,0 0-1,1 1 1,0-1-1,0 1 1,1 0-1,6-5 1,-11 10-32,0 0 0,0 0 0,0 0 0,0 1 0,1-1 0,-1 0 0,0 1 0,0-1 0,0 1 0,1-1 1,-1 1-1,0-1 0,0 1 0,1 0 0,-1 0 0,0 0 0,1 0 0,-1 0 0,0 0 0,1 0 0,-1 0 0,0 0 0,1 1 0,-1-1 1,0 0-1,0 1 0,1-1 0,-1 1 0,0 0 0,0-1 0,0 1 0,0 0 0,0 0 0,0-1 0,0 1 0,0 0 0,0 0 0,0 0 1,0 0-1,-1 0 0,1 1 0,0-1 0,-1 0 0,1 0 0,0 3 0,3 4 74,-1-1 1,-1 1-1,0 1 1,0-1-1,0 0 0,0 10 1,-1 0 24,-1 0 0,0 1 0,-2-1 0,0 0 0,-8 29 0,0-12 102,-27 63 0,36-97-209,0 1 0,0 0 0,1 0 0,-1-1 0,0 1 0,1 0 0,0 0 0,-1 0 0,1 3 0,0-4-8,0 0 0,1-1 0,-1 1 0,0 0 0,1-1 1,-1 1-1,1 0 0,-1-1 0,1 1 0,-1 0 0,1-1 0,0 1 1,-1-1-1,1 1 0,0-1 0,-1 1 0,1-1 0,0 0 1,-1 1-1,1-1 0,0 0 0,0 0 0,1 1 0,5 2 7,0 0 0,0 0-1,-1 1 1,1 0 0,-1 1-1,0-1 1,0 1 0,0 0-1,-1 1 1,1-1-1,7 13 1,-7-9-3,0 0 0,-1 1 1,0-1-1,-1 1 0,0 0 0,-1 0 0,0 0 0,2 15 0,-3-15-6,-1 0-1,0 0 0,-1 0 0,0 1 0,-1-1 0,0 0 1,-1 0-1,-4 17 0,3-20-6,1 0 1,-1 0-1,0-1 1,-1 1-1,1-1 1,-1 0-1,-1 0 0,1-1 1,-1 1-1,0-1 1,0 0-1,-11 8 1,15-11-46,-1-1 1,0 0 0,0 1-1,0-1 1,0 0 0,0 0-1,-1 0 1,1-1 0,0 1 0,0 0-1,0-1 1,-1 1 0,1-1-1,0 0 1,-1 0 0,1 0-1,-4 0 1,5-1-48,-1 0-1,0 0 1,1 1 0,-1-1-1,1 0 1,-1 0 0,1-1-1,0 1 1,-1 0 0,1 0-1,0-1 1,0 1-1,0 0 1,0-1 0,0 1-1,0-1 1,0 0 0,0 1-1,1-1 1,-1 0 0,1 1-1,-1-1 1,1-2 0,-4-15-893,2 0 0,0 1 0,1-1 0,3-27 0,0 5 68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1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36 10210,'-28'-12'1336,"-1"2"-607,2 5-273,-1-1 1536,0 3-1096,-2 3-456,0 3-216,7 7-392,0 3-272,7 4-968,5-1-552,3 3 1472,2-1-361,8-4-327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2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15 16347,'3'-1'114,"-1"-1"-1,0 0 1,1 1-1,0 0 1,-1-1-1,1 1 0,-1 0 1,1 1-1,0-1 1,0 0-1,0 1 1,-1-1-1,5 1 0,-6 0-68,0 1 0,1-1 0,-1 1 0,0-1 0,0 1 0,0 0 0,0-1 0,0 1 0,0 0 0,0 0 0,0 0 0,0 0 0,0 0 0,0 0 0,0 0 0,0 0 0,-1 0 0,1 0 0,-1 0 0,1 0 0,-1 1 0,1-1 0,-1 0 0,1 0 0,-1 1 0,0-1 0,0 0 0,0 0 0,0 1 0,0-1 0,0 2 0,0 1 20,0 0 1,0 0-1,0 0 1,0-1-1,-1 1 1,1 0-1,-1 0 0,0-1 1,-1 1-1,1-1 1,0 1-1,-1-1 1,0 1-1,0-1 1,0 0-1,-3 4 1,3-5-54,1-1 1,-1 1 0,0-1 0,1 1 0,-1-1-1,0 0 1,0 0 0,0 0 0,0 0-1,0 0 1,0 0 0,0 0 0,-1-1 0,1 1-1,0-1 1,0 0 0,0 0 0,-1 1-1,1-1 1,0-1 0,0 1 0,-1 0 0,1 0-1,0-1 1,0 0 0,0 1 0,-1-1 0,1 0-1,-2-1 1,-52-30 32,44 23-37,-1 1 0,-1 1 1,1 0-1,-19-6 0,28 11-7,-1 1 0,1 0 0,-1 1 0,1-1 0,-1 1 0,1 0 0,-1 0 0,1 0 0,-1 0 0,1 1 0,-1 0-1,1 0 1,-1 0 0,1 0 0,0 1 0,-1 0 0,1 0 0,-6 4 0,0 1 13,0 0 0,1 1 0,1 1 1,-1-1-1,1 1 0,1 1 0,-1-1 0,-5 13 0,-7 13 118,-16 39 0,12-17 162,3 0 1,2 1-1,-15 84 0,34-140-289,-2 7 70,0 1 1,1-1-1,0 1 1,1 13-1,0-21-54,1 1 0,-1-1 1,1 1-1,-1-1 0,1 1 0,0-1 0,0 0 1,0 1-1,0-1 0,0 0 0,1 0 1,-1 0-1,1 0 0,-1 0 0,1 0 0,0 0 1,0 0-1,0-1 0,0 1 0,0-1 0,3 2 1,17 7-73,0-1 1,0-1 0,46 10 0,-36-11-437,-15-2-517,0-1 0,1-1 0,0 0 0,35 0 1,-49-3 637,1-1 0,-1 1 1,1-1-1,-1 0 0,1 0 1,-1 0-1,0-1 0,1 1 1,-1-1-1,0 0 0,0 0 1,0-1-1,0 1 0,-1-1 1,1 0-1,-1 0 0,1 0 1,-1 0-1,0-1 0,0 1 1,-1-1-1,1 0 0,-1 0 1,4-6-1,-3 1 44,0 0 0,0 0 1,0 0-1,-1 0 0,0-1 0,0-10 0,-2 11 611,0 0 1,0 0-1,-1 0 0,0 0 0,0 0 0,-5-15 1,4 20-20,1-1 0,-1 0 0,0 1 0,-1-1 0,1 1 0,-1-1 0,1 1 0,-1 0 0,-1 0 1,1 1-1,0-1 0,-1 0 0,0 1 0,0 0 0,0 0 0,0 0 0,0 1 0,-1-1 0,1 1 1,-1 0-1,0 0 0,1 1 0,-1-1 0,0 1 0,0 0 0,0 0 0,0 1 0,-8 0 0,-54 6 488,28 0-1504,38-6 703,0 0 0,0 1-1,-1-1 1,1 0 0,0 0-1,0 0 1,0 0 0,0 0 0,-1 0-1,1 0 1,0 0 0,0-1-1,0 1 1,0 0 0,0-1-1,0 1 1,0-1 0,0 1-1,0-1 1,0 1 0,0-1-1,0 0 1,0 0 0,0 1-1,0-1 1,0 0 0,1 0-1,-1 0 1,0 0 0,1 0-1,-1 0 1,0 0 0,1 0-1,0 0 1,-1 0 0,1 0-1,-1 0 1,1 0 0,0 0-1,0-3 1,3-16-529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2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4 14523,'10'-1'307,"6"0"34,0 0-1,-1 1 0,1 0 0,28 5 1,-41-5-284,0 1 1,0-1 0,0 1 0,-1 0-1,1 0 1,0 0 0,-1 0 0,1 1-1,0-1 1,-1 1 0,0-1-1,1 1 1,-1 0 0,0 0 0,0 0-1,0 0 1,0 1 0,0-1 0,0 0-1,-1 1 1,1-1 0,-1 1 0,0 0-1,0-1 1,0 1 0,0 0-1,0 0 1,0 0 0,-1-1 0,1 1-1,-1 0 1,0 0 0,0 4 0,-2 5 69,1 0 1,-2 0 0,1-1 0,-2 1 0,0-1 0,0 1 0,-8 14-1,-48 76 440,53-90-515,-60 80 289,-10 17 100,75-106-422,0 0-1,0 1 1,1-1 0,-1 0 0,1 1-1,0-1 1,0 1 0,0 0 0,1-1-1,-1 1 1,1 0 0,0-1 0,0 1-1,0 3 1,1-4-44,0 0-1,-1 0 1,1-1 0,1 1-1,-1-1 1,0 1-1,1-1 1,-1 1-1,1-1 1,0 0 0,0 0-1,-1 0 1,2 0-1,-1 0 1,0 0 0,0-1-1,0 1 1,5 1-1,10 5-358,0-1 1,0-1-1,1 0 0,-1-2 0,1 0 0,0-1 0,1-1 0,28 1 0,2-4-433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3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403 25 13523,'-45'-14'1024,"-7"16"-816,-3 0-136,-1 2 280,-1 0-1464,2-7 1008,5-4-168,17-5-112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3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95 12067,'0'0'51,"1"0"0,0 0 0,-1 0 1,1 1-1,-1-1 0,1 0 0,-1 1 1,1-1-1,-1 1 0,1-1 0,-1 0 1,1 1-1,-1-1 0,1 1 0,-1-1 1,0 1-1,1 0 0,-1-1 0,0 1 1,1-1-1,-1 1 0,0 0 0,0-1 1,0 1-1,0-1 0,1 1 0,-1 0 1,0 0-1,5 26 192,-4-24-143,17 134 1838,0 203 0,-19-299-1685,0-31-88,-1-25 74,3-419-87,0 415-150,1-11 2,6-30 1,-7 52-1,1 0 0,0 0 0,0 0 0,1 0 1,0 1-1,1-1 0,0 1 0,7-12 0,-9 17 0,0 0 0,-1 0 0,1 0 0,0 0 0,0 0-1,0 0 1,1 0 0,-1 1 0,0-1 0,1 1 0,-1 0 0,1 0-1,-1-1 1,1 2 0,0-1 0,-1 0 0,1 0 0,0 1 0,-1 0-1,1-1 1,0 1 0,0 0 0,-1 1 0,1-1 0,0 0-1,0 1 1,-1-1 0,1 1 0,0 0 0,4 2 0,-3-1 12,1 1 0,-1-1 1,1 1-1,-1 0 1,0 1-1,0-1 0,0 1 1,-1 0-1,1 0 0,-1 0 1,0 0-1,0 0 1,0 1-1,-1-1 0,4 9 1,-3-4 13,-1 1 1,0 0-1,0 0 1,-1 0-1,0 0 1,-1 0-1,0 0 1,-1 0-1,0 0 1,0 0-1,-1 0 1,0 0-1,-1-1 1,0 1-1,-1-1 1,0 0-1,-9 15 1,4-8-8,-1 0-1,0-2 1,-1 1 0,-1-1 0,0-1 0,-1 0 0,-1-1 0,-28 21 0,35-29-450,-1 0 1,0 0-1,0 0 1,0-1-1,0 0 1,-1-1-1,1 0 1,-12 1-1,17-2-109,3-1 421,-1 0 1,1 0-1,0 0 1,-1 1 0,1-1-1,0 0 1,-1 0-1,1 0 1,0 0-1,-1 0 1,1 0-1,0 0 1,-1 0 0,1 0-1,-1 0 1,1-1-1,0 1 1,0 0-1,-1 0 1,1 0-1,0 0 1,-1 0 0,1-1-1,0 1 1,-1 0-1,1 0 1,0 0-1,-1-1 1,0-2-1020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4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1 462 11002,'21'-70'977,"65"-182"1387,-79 236-2051,0 1 1,1 0-1,1 0 0,17-21 0,-23 31-178,1 1-1,0 0 1,1 0 0,-1 0-1,1 1 1,0-1-1,8-3 1,-10 5-62,0 1 0,0 0 0,0 0 0,0 0 0,0 0 0,0 1 0,0 0 0,0-1 0,0 1 0,0 0-1,0 0 1,1 0 0,-1 1 0,0-1 0,3 2 0,-4-2-52,0 1 0,0 0 0,0-1 0,0 1 0,-1 0 1,1 0-1,0 0 0,0 0 0,-1 0 0,1 0 0,-1 0 0,1 1 0,-1-1 0,0 0 0,1 1 0,-1 0 0,0-1 0,0 1 0,0 0 0,0-1 0,0 1 0,-1 0 0,1 0 1,0 0-1,-1-1 0,1 1 0,-1 0 0,0 0 0,0 0 0,1 0 0,-1 0 0,-1 0 0,1 0 0,0 0 0,0 0 0,-2 3 0,1 0-12,0 0 1,-1-1-1,0 1 0,0 0 0,-1-1 1,1 1-1,-1-1 0,0 0 0,0 0 0,0 0 1,-1 0-1,-7 6 0,2-3 0,-2 1 43,1-1 1,-14 16-1,21-19-28,-1 0 1,1 0-1,1 1 1,-1-1-1,0 1 1,1 0-1,0-1 1,0 1-1,-1 8 1,0-4 27,2 0-1,-1 1 1,1-1 0,0 0-1,1 1 1,0-1 0,1 0-1,0 1 1,1-1 0,-1 0 0,2 0-1,-1 0 1,1 0 0,1 0-1,0 0 1,0-1 0,0 0-1,1 0 1,0 0 0,1 0 0,0-1-1,0 0 1,0 0 0,1-1-1,0 1 1,1-1 0,-1-1-1,1 0 1,15 8 0,-12-8-334,-1 1 1,0 0 0,0 1-1,0 0 1,-1 1-1,0 0 1,-1 0 0,14 17-1,-21-24 89,-1-1 169,0 0 0,0 0 0,0 0-1,0 0 1,0 0 0,0 0 0,0 0 0,0 0-1,0 0 1,0 0 0,0 0 0,0 0-1,0 0 1,0 0 0,0 0 0,0 0-1,0 0 1,1 0 0,-1 0 0,0 0 0,0 0-1,0 0 1,0 0 0,0 0 0,0 0-1,0 0 1,0 0 0,0 0 0,0 0 0,0 0-1,0 0 1,-1-16-645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4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37 16339,'-9'-12'1081,"-4"9"-961,-7-1-64,-7 1 336,-3-1-304,-3 1-56,-1 0-16,2 0-96,0 3-144,2-1-312,3 1-16,9 1-1641,7 2 1841,12-3-304,12 0-256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4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1 996 13099,'12'-258'974,"-8"86"-2870,0 100 928,-1 4 1025,18-107-1,-17 155 359,1 0-1,0 0 1,2 0-1,0 0 1,2 1-1,0 1 1,1-1-1,1 2 1,20-28-1,-28 42-355,0 0-1,0 0 1,0 0-1,0 1 1,0-1 0,0 1-1,1 0 1,-1 0-1,1 0 1,4-2-1,-6 3-81,0 1 0,1-1 0,-1 1 0,0-1 0,1 1 0,-1 0 0,0 0 0,1 0 0,-1 0-1,0 1 1,1-1 0,-1 0 0,0 1 0,1 0 0,-1-1 0,0 1 0,0 0 0,4 3 0,4 2-231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5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42 11458,'-1'-3'80,"0"1"-1,-1-1 0,1 1 0,0 0 1,-1-1-1,1 1 0,-1 0 0,0 0 1,1 0-1,-1 0 0,0 0 0,0 1 1,0-1-1,-1 1 0,1-1 0,0 1 1,0 0-1,-1 0 0,1 0 0,-1 0 1,1 0-1,-1 0 0,0 1 1,1-1-1,-1 1 0,1 0 0,-1 0 1,-4 0-1,4 0-10,1 0 1,-1 0-1,0 0 1,1 0-1,-1 0 1,1 1-1,-1-1 0,0 1 1,1 0-1,-1 0 1,1 0-1,0 0 1,-1 0-1,1 0 1,0 1-1,0-1 1,-1 1-1,1-1 1,0 1-1,1 0 1,-1 0-1,0 0 0,0 0 1,1 0-1,0 0 1,-1 1-1,1-1 1,0 0-1,-2 5 1,2 2 110,0 0 1,1 0-1,-1 0 1,2 0-1,-1 0 1,4 15-1,16 56 631,-8-37-474,-4-12-142,-1 1 0,-2-1 1,2 49-1,-7-70-178,0-1-1,-1 1 1,0-1-1,-1 1 1,0-1-1,-1 0 1,-3 10 0,4-14-24,-1 0 0,1 0 1,-1 0-1,0-1 0,-1 1 0,1-1 1,-1 0-1,0 0 0,1 0 1,-2 0-1,1-1 0,0 0 1,-8 4-1,8-4-107,-1-1 1,1 0-1,-1-1 0,0 1 1,0-1-1,0 0 0,0 0 1,1 0-1,-1-1 0,0 0 1,0 0-1,0 0 0,0-1 1,0 1-1,0-1 0,0 0 1,0-1-1,0 1 0,1-1 1,-1 0-1,1 0 0,-1 0 1,1-1-1,0 0 0,0 1 1,0-2-1,0 1 0,0 0 1,1-1-1,0 1 0,-1-1 1,1 0-1,1 0 0,-1-1 0,0 1 1,1 0-1,-3-10 0,1-13-571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5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7354,'0'-1'171,"1"0"1,0 0 0,0 0 0,0 1-1,0-1 1,0 0 0,0 0 0,0 1-1,0-1 1,0 0 0,0 1 0,0-1-1,0 1 1,0-1 0,1 1 0,-1 0 0,0 0-1,0-1 1,1 1 0,-1 0 0,0 0-1,2 0 1,-2 1-12,0-1 1,0 1-1,0-1 0,0 1 0,0 0 1,0 0-1,0-1 0,-1 1 1,1 0-1,0 0 0,0 0 0,-1 0 1,1 0-1,0 0 0,-1 0 0,1 0 1,-1 0-1,1 2 0,2 7 345,0 0-1,-1 0 1,-1 0-1,2 11 0,-3-18-546,4 63 1050,-7 113 1,-23 64-2261,26-234 257,3-9-539,8-18 93,6-17 560,1-10-276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6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2 12235,'-17'-1'1088,"-7"2"-736,-6 3-136,-5 3 808,-4-1-568,-2-2-264,0-1-16,5-3-24,6 0-64,5 0-200,5 0-192,9 0-320,5 3-432,9 1 832,11 0-176,7-1-160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2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1 663 13707,'3'-12'320,"1"0"0,-2-1 0,0 1 0,0 0 0,0-25 0,-9-64 461,2 39-328,4-99 548,3 132-736,1 0 0,1 0 1,12-39-1,-13 59-138,0 0 0,1 0 1,-1 0-1,8-9 0,-10 15-70,0 1 0,1 0-1,-1 0 1,1 0 0,0 0-1,0 0 1,-1 0 0,1 0-1,1 1 1,-1-1 0,0 1 0,0-1-1,0 1 1,1 0 0,-1 0-1,1 0 1,-1 0 0,5-1-1,-6 2-29,1 0-1,-1 0 0,0 1 0,0-1 1,0 0-1,0 0 0,0 1 0,0-1 0,0 0 1,1 1-1,-1-1 0,0 1 0,0 0 1,-1-1-1,1 1 0,0 0 0,0-1 0,0 1 1,0 0-1,-1 0 0,1 0 0,0 0 1,-1 0-1,1 0 0,0 0 0,-1 0 1,1 0-1,-1 0 0,0 0 0,1 0 0,-1 2 1,6 36 319,-6-18-286,-2-1 1,0-1-1,-1 1 0,-1 0 1,-9 26-1,5-16 56,-5 33 0,12-52-75,0 0 0,0 0 0,2 0 0,-1-1 0,1 1 0,0 0 0,4 10 0,0-3 32,1 0 1,1-1 0,0 0 0,1 0-1,15 23 1,-16-30-334,-1-1 1,1 0-1,1 0 0,0-1 1,0 0-1,1-1 0,-1 1 1,2-1-1,-1-1 0,12 6 1,-19-11-96,0 1 1,0-1 0,0 0 0,1-1 0,-1 1-1,0 0 1,0-1 0,1 1 0,-1-1-1,0 0 1,1 0 0,-1 1 0,0-2-1,1 1 1,-1 0 0,0 0 0,1-1-1,-1 1 1,0-1 0,0 0 0,1 0 0,2-1-1,15-16-2632,-1-6 4327,-19 23-1219,5-9 357,0 0 0,0 0 0,-2-1 0,1 1 0,-1-1 0,-1 0 0,0 0 0,1-14 0,-1 12-135,8-132 1970,-9 105-1613,1 1 0,15-76 1,-17 112-655,1-1 0,0 0 1,0 1-1,1-1 0,-1 1 1,1-1-1,0 1 0,0 0 1,0-1-1,0 1 0,0 0 1,1 0-1,0 1 0,-1-1 0,1 1 1,0-1-1,0 1 0,4-3 1,-1 3 10,1 0 0,-1 0 0,0 0 0,1 1 0,-1 0 0,1 0 0,-1 0 0,1 1 0,10 1 0,26 1 257,61 13 0,-103-15-309,0 0 0,0 0 1,0 1-1,1-1 1,-1 0-1,0 1 0,0-1 1,0 1-1,0-1 1,0 1-1,0 0 0,0-1 1,0 1-1,-1 0 0,1 0 1,0 0-1,0 0 1,-1 0-1,1 0 0,0 0 1,-1 0-1,1 0 1,-1 0-1,1 0 0,-1 0 1,1 0-1,-1 0 0,0 0 1,0 0-1,0 1 1,1-1-1,-1 0 0,0 0 1,0 0-1,-1 0 1,1 2-1,-1 5 6,-1 0 0,0-1 0,0 1 1,-6 11-1,2-2 8,3-9-18,-54 194-477,53-183 74,1 0 1,1 1-1,0 0 0,2-1 1,0 1-1,1 0 0,1-1 1,7 28-1,-9-43 312,1-1 0,0 0 0,0 0 0,0 1 0,0-1 0,1 0 0,-1 0 0,1-1 0,0 1 0,0 0 0,0 0 0,0-1 0,1 0 0,-1 1 0,0-1 1,6 4-1,15-2-907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6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10738,'2'0'107,"0"1"0,0 0-1,0 0 1,0 0 0,-1 0-1,1 0 1,0 0 0,0 0-1,-1 1 1,1-1 0,-1 1-1,1-1 1,-1 1 0,0-1-1,0 1 1,0 0 0,0 0-1,0 0 1,0-1 0,0 1-1,0 0 1,-1 0 0,1 0-1,-1 0 1,1 3 0,2 10 407,-1 0 0,0 23 1,-1-17 132,3 21-64,-3-8-211,3 0 1,0 0-1,2 0 0,14 40 1,-19-71-332,0 1 1,0-1 0,1 0 0,-1 0-1,1 0 1,0-1 0,0 1 0,0 0-1,0-1 1,0 1 0,1-1 0,4 4-1,-6-5-25,1-1 0,-1 1 0,0-1 0,0 1 0,1-1-1,-1 0 1,0 0 0,1 1 0,-1-1 0,0 0 0,1 0 0,-1 0-1,0 0 1,1-1 0,-1 1 0,0 0 0,1-1 0,-1 1-1,0-1 1,1 1 0,-1-1 0,0 1 0,0-1 0,0 0-1,0 0 1,0 1 0,0-1 0,0 0 0,0 0 0,0 0 0,0 0-1,0 0 1,0-2 0,5-4 31,0-1 0,-1-1-1,0 1 1,0-1 0,-1 0-1,-1 0 1,5-13 0,13-69 57,-20 83-96,9-59-1119,2-106 1,-13 155-604,-1 18 1045,-2 8 186,-1 9-477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6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1 604 11154,'62'-151'2284,"8"-16"-696,-64 154-1459,1 1-1,0-1 1,1 1 0,0 1-1,0 0 1,20-19 0,-25 27-82,-1 1 0,1-1 0,-1 1 0,1 0 0,0 0 0,0 0 1,0 1-1,0-1 0,0 1 0,1 0 0,-1-1 0,0 1 0,0 1 0,1-1 1,-1 0-1,1 1 0,-1 0 0,1 0 0,-1 0 0,0 0 0,1 0 1,-1 1-1,1-1 0,-1 1 0,0 0 0,1 0 0,-1 1 0,0-1 0,0 0 1,0 1-1,0 0 0,0 0 0,3 3 0,-3-3-15,0 1-1,-1-1 1,1 1 0,-1 0-1,0 0 1,0 0 0,0 0-1,0 0 1,0 1-1,-1-1 1,0 0 0,1 1-1,-1-1 1,0 1 0,-1 0-1,1-1 1,-1 1 0,1 0-1,-1-1 1,0 1-1,-1 0 1,1-1 0,-1 1-1,1 0 1,-1-1 0,0 1-1,-3 5 1,1-1-18,0 0 1,-1 0-1,0-1 0,0 1 0,-1-1 1,0 0-1,0 0 0,-1-1 0,0 1 1,-13 9-1,12-10-233,0-1 1,-1 0-1,0 0 1,0-1-1,0 0 1,-1-1-1,1 1 1,-1-2-1,0 1 1,0-1-1,0 0 0,0-1 1,0 0-1,0-1 1,-15-1-1,23 1 160,0 0 0,-1 0 0,1 0 0,0 0 0,-1-1 0,1 1 1,0-1-1,0 1 0,0-1 0,-1 1 0,1-1 0,0 0 0,0 1 0,0-1 0,0 0 0,0 0 0,0 0 0,0 0 0,1 0 0,-1 0 0,0 0 0,0 0 0,0-2 0,-1-8-862</inkml:trace>
  <inkml:trace contextRef="#ctx0" brushRef="#br0" timeOffset="1">396 163 10418,'2'1'75,"-1"0"0,0 1 1,1-1-1,-1 0 0,0 1 0,0-1 0,0 0 0,0 1 0,0-1 0,0 1 1,-1-1-1,1 1 0,0 0 0,-1-1 0,1 1 0,-1 0 0,0-1 0,0 1 0,1 2 1,1 40 548,-2-30-164,0 17-82,6 87 801,-4-101-871,1 0 0,0 0 1,1 0-1,10 26 0,-13-40-231,1 1 0,0-1-1,-1 0 1,1 1-1,0-1 1,0 0-1,1 0 1,-1 0 0,1 0-1,-1-1 1,1 1-1,0-1 1,0 1 0,0-1-1,0 0 1,1 0-1,-1-1 1,6 3-1,-5-3-15,0 0 0,0-1 0,-1 0-1,1 0 1,0 0 0,0 0-1,0 0 1,0-1 0,-1 0 0,1 1-1,0-2 1,0 1 0,-1 0-1,1-1 1,-1 1 0,1-1 0,-1 0-1,5-4 1,9-7 40,0-1-1,-1-1 1,-1 0 0,0-1 0,-1-1-1,23-36 1,-12 12 47,-3 0 0,21-54-1,-4-14-831,-34 94 555,-2 0 0,1-1 1,-2 1-1,0-1 0,-1-17 0,-3 23-105,-1 17-91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7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62 10634,'-2'-61'1757,"-15"116"1531,-122 554 797,133-582-4030,3-16-66,0 0 0,1 0 1,1 1-1,0-1 1,1 17-1,-1-28-6,1 0 0,0 0 1,0 1-1,0-1 0,0 0 1,0 0-1,0 0 0,0 1 0,0-1 1,0 0-1,0 0 0,0 0 0,0 0 1,0 1-1,0-1 0,0 0 1,0 0-1,0 0 0,0 1 0,0-1 1,0 0-1,1 0 0,-1 0 1,0 0-1,0 0 0,0 1 0,0-1 1,0 0-1,0 0 0,0 0 0,1 0 1,-1 0-1,0 0 0,0 1 1,0-1-1,0 0 0,0 0 0,1 0 1,-1 0-1,0 0 0,0 0 0,0 0 1,0 0-1,1 0 0,-1 0 1,0 0-1,0 0 0,0 0 0,1 0 1,-1 0-1,8-10-956,7-21-883,-15 30 1730,30-68-1442,-9 26 552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8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18 9922,'9'-7'3394,"2"-3"-472,-25 13-1468,-44 19-613,43-18-614,1 1 0,-1 0 0,1 1 0,1 1 0,-1 0 0,1 1-1,-15 12 1,27-20-214,0 1 0,0 0 0,0-1 0,0 1 0,0 0 0,0 0 0,0 0 0,1 0 1,-1 0-1,0 0 0,1 0 0,-1 0 0,0 0 0,1 0 0,0 0 0,-1 0 0,1 0 0,0 1 0,-1-1 0,1 0 0,0 0 0,0 0 0,0 1 0,0-1 0,0 0 0,0 0 0,0 0 0,1 1 0,-1-1 0,0 0 0,1 0 0,-1 0 0,0 0 0,1 0 0,0 0 0,-1 0 0,1 0 0,0 0 0,-1 0 0,1 0 0,0 0 0,0 0 0,0 0 0,0-1 0,0 1 0,1 1 0,6 3-8,1 0 0,-1 0 0,1 0 0,15 4 0,-17-6-27,11 4-65,17 6-878,-2 2-1,0 0 1,0 3 0,40 27 0,-21-3-801,-29-29 733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8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187 224 12835,'-8'-9'880,"-5"-7"-752,-5-4-72,-5-5 384,-2-5-320,0-1-96,-1 0-40,4 9-256,5 1-512,9 10 672,6 4-72,12 9-96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8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0 12147,'9'9'1480,"-11"10"-800,-9 11-288,-6 9 1513,-3 9-1041,-6 7-536,-3 6-56,-2 2-144,2 3-200,5-4-480,4-4-176,10-12 576,8-5-136,7-16-89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9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694 139 7450,'0'-3'181,"1"1"-1,-1 0 1,1-1 0,-1 1 0,0 0 0,1-1 0,-1 1 0,0-1 0,-1 1 0,1 0 0,0-1 0,-1 1 0,1 0 0,-1-1 0,0 1-1,0 0 1,-1-3 0,0 1-5,-1 0 0,0 1 0,0-1-1,0 0 1,0 1 0,-1 0 0,1-1 0,-6-2-1,-3-2 244,-1 0 0,0 1 0,0 1 0,-25-9 0,25 12-199,1-1-1,-1 2 1,0-1-1,0 2 1,0 0-1,0 0 1,0 2-1,0-1 1,0 2-1,0-1 1,0 2-1,1 0 1,-1 0-1,-18 8 1,24-7-157,-1-1 1,1 1-1,0 0 0,0 1 0,1-1 1,-1 2-1,1-1 0,0 0 1,0 1-1,1 0 0,0 1 0,0-1 1,0 1-1,1 0 0,0 0 0,0 1 1,1-1-1,0 1 0,0-1 1,0 1-1,1 0 0,1 0 0,-2 16 1,3-5 0,1 0 1,0 0-1,2 0 1,5 24-1,-3-20 0,4 44-1,-9-59-69,-1-1 0,0 0 0,0 1 0,-1-1 0,1 0 0,-2 1 0,1-1 0,-1 0 0,0-1 0,-1 1 0,1 0-1,-1-1 1,-1 0 0,1 0 0,-1 0 0,0-1 0,0 1 0,-9 6 0,5-4-288,-1-1 0,0 0-1,-1 0 1,0-1 0,0 0 0,0 0 0,-1-2-1,1 1 1,-1-2 0,-15 4 0,25-6 192,0-1-1,0 1 1,0-1 0,0 0 0,1 1 0,-1-1 0,0 0-1,0 0 1,0 0 0,0-1 0,0 1 0,0 0 0,0-1-1,1 1 1,-1-1 0,0 1 0,0-1 0,1 0 0,-1 0-1,0 0 1,1 0 0,-1 0 0,1 0 0,-1 0 0,1-1-1,-1 1 1,1-1 0,0 1 0,0-1 0,0 1 0,0-1-1,0 1 1,0-1 0,0 0 0,0-1 0,-7-25-1071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9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23 10970,'8'-6'627,"-6"4"-477,-1 1 1,1-1-1,0 0 0,0 1 0,1 0 1,-1-1-1,0 1 0,0 0 0,1 0 1,-1 1-1,5-2 0,-7 2-112,0 0 0,0 0-1,1 0 1,-1 0 0,0 0 0,0 0-1,1 0 1,-1 0 0,0 0 0,0 0-1,1 1 1,-1-1 0,0 0 0,0 0-1,0 0 1,1 0 0,-1 0 0,0 1-1,0-1 1,0 0 0,1 0 0,-1 0-1,0 1 1,0-1 0,0 0-1,0 0 1,0 0 0,0 1 0,0-1-1,1 0 1,-1 0 0,0 1 0,0-1-1,0 0 1,0 0 0,0 1 0,0-1-1,0 0 1,0 0 0,0 1 0,0-1-1,0 0 1,-1 1 0,-3 13 596,3-9-427,-79 207 2243,-32 107-1750,106-296-597,0 0-1,2 0 1,-3 43 0,7-66-95,0 0 1,0 1-1,1-1 1,-1 0-1,0 0 1,0 1-1,1-1 1,-1 0-1,0 0 0,1 0 1,-1 1-1,0-1 1,0 0-1,1 0 1,-1 0-1,0 0 1,1 0-1,-1 0 1,0 0-1,1 0 1,-1 0-1,1 0 0,-1 0 1,0 0-1,1 0 1,-1 0-1,0 0 1,1 0-1,-1 0 1,0 0-1,1 0 1,-1-1-1,17-3 93,-13 4-61,14-4-229,0 1 0,1 1 0,-1 0 0,0 2 0,1 0 0,-1 1-1,1 1 1,-1 0 0,0 2 0,0 0 0,0 1 0,30 13 0,-13-4-312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19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0 239 13907,'6'-35'512,"3"-10"-2408,-1-2 2080,-4-8-328,0-1-376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0 214 15051,'23'-56'1008,"-2"13"-992,-2 7-112,-2 12 0,-1 2-736,-6 9 680,-3 2-168,-4 2-112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2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5 16083,'50'-4'1669,"-82"21"-477,3-8-1121,-2 0 0,1-2-1,-1-2 1,0 0 0,0-2 0,0-2 0,0 0 0,-1-2-1,-34-6 1,65 7-69,0-1 0,0 1 0,0 0 0,0 0 0,0-1 0,0 1 0,0 0 0,0 0 0,0 0 0,0 0 0,0 1 0,0-1 0,0 0 0,0 0-1,0 0 1,0 1 0,0-1 0,0 1 0,0-1 0,0 1 0,0-1 0,0 1 0,0 0 0,1-1 0,-1 1 0,0 0 0,0-1 0,1 1 0,-1 0 0,0 0 0,0 1 0,0 2 12,1 0 0,-1 0 1,1-1-1,0 1 0,0 0 1,1 0-1,0 6 0,0-8-9,5 80 599,-3 0 1,-9 98 0,2-104-172,2-46-222,2 0-1,1-1 1,8 52 0,-7-73-196,-1 0-1,1 0 1,1 0 0,0 0 0,0-1-1,0 1 1,1-1 0,0 0-1,0 0 1,1 0 0,0 0 0,0-1-1,0 0 1,1 0 0,0 0-1,0-1 1,1 0 0,11 7 0,-13-10-121,-1 1 1,1-1 0,0 0 0,0-1 0,0 1 0,0-1 0,1 0-1,-1-1 1,0 1 0,0-1 0,1 0 0,-1 0 0,0-1 0,0 1-1,7-3 1,-5 1-292,0 0 0,0-1 0,0 0 0,0-1 0,0 0 0,-1 0 0,0 0 0,0-1 0,10-8-1,-6 2-405,0 0-1,-1-1 0,0 0 0,-1 0 0,0-1 1,-1 0-1,0 0 0,-1-1 0,-1 0 0,6-18 1,-10 25 682,1 0 1,-1 0 0,0 0 0,-1 0 0,1 0 0,-1 0 0,-1 0 0,1 0 0,-1 1-1,-4-13 1,4 16 318,0 0-1,-1 0 1,1 0-1,-1 0 0,0 0 1,0 0-1,0 0 1,0 1-1,0-1 0,-1 1 1,1-1-1,-1 1 1,0 0-1,0 0 1,1 0-1,-1 1 0,0-1 1,-1 1-1,1-1 1,0 1-1,0 0 0,-1 0 1,-3 0-1,-142-22 1818,127 18-2168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0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2 396 12571,'0'-11'1096,"-1"-5"-688,1-2-152,1-11 432,2-4-184,4-8-80,0 1-24,3-3-151,0 1-161,0 8-401,-2 2-95,1 11-1424,-4 3 1568,-5 8-248,-3 3-176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0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 11971,'-4'18'448,"1"0"1,1 0 0,1 25 0,-2 17 308,-44 188 1342,20-124-1595,26-123-537,1 0-1,0 0 0,0 0 1,-1-1-1,1 1 0,0 0 0,0 0 1,0 0-1,0-1 0,0 1 1,0 0-1,0 0 0,1 0 0,-1-1 1,0 1-1,0 0 0,0 0 1,1-1-1,0 2 0,-1-2-31,0 0 0,1 0 0,-1 0 0,1 0 0,-1 0 0,0 1 0,1-1 0,-1-1 0,1 1 0,-1 0 0,0 0 0,1 0 0,-1 0 0,1 0 0,-1 0 0,1 0 0,-1 0 0,0-1 0,1 1 0,-1 0 0,0 0 0,1-1 0,-1 1 0,0 0 0,1-1 0,25-25-1806,-7 1 1152,2-7-243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1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0 13123,'1'4'120,"0"-1"0,0 0 0,-1 0 1,1 0-1,-1 1 0,0-1 0,0 0 0,0 0 1,0 1-1,-1-1 0,1 0 0,-1 0 0,0 1 1,0-1-1,0 0 0,0 0 0,0 0 0,-1 0 1,1 0-1,-1-1 0,-3 5 0,-3 4 140,0-1-1,0 1 0,-20 16 1,18-19-82,0 0 0,-1-1 0,-12 6 0,-10 7 784,32-20-914,0 1 1,0 0 0,0 0 0,0 0 0,1 0-1,-1 0 1,0 0 0,0 0 0,1 0 0,-1 1 0,1-1-1,-1 0 1,1 0 0,-1 0 0,1 1 0,0-1-1,-1 0 1,1 1 0,0-1 0,0 0 0,0 0-1,0 1 1,0-1 0,0 0 0,1 1 0,-1-1-1,0 0 1,1 0 0,-1 1 0,1-1 0,-1 0-1,1 0 1,1 2 0,2 5 140,1 1-1,1-2 1,9 13 0,-10-15-104,20 28-62,32 38-749,-48-62-179,-1 0 1,1-1 0,1 0-1,0 0 1,11 6-1,-21-13 781,1-1 0,0 1 0,0-1 0,0 1 0,0-1 0,-1 1 0,1-1 0,0 0 0,0 1 0,0-1 0,0 0 0,0 0 0,0 0 0,0 0 0,0 0 0,0 0 0,0 0 0,2 0 0,1-5-1206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1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0 151 9762,'2'0'97,"-1"0"0,0 0 0,1 0 0,-1 0 0,1 0 0,-1 0 0,0 0 0,1 0 0,-1 1 0,0-1 0,1 1 0,-1-1 0,0 1 0,0-1 0,1 1 1,-1-1-1,0 1 0,0 0 0,0 0 0,0 0 0,0 0 0,0 0 0,0 0 0,0 0 0,0 0 0,0 0 0,-1 0 0,1 0 0,0 0 0,0 3 0,3 4 331,0 1 0,-1 0 1,3 14-1,-3-12 43,8 28 397,-5-13-316,1 0 1,1-1 0,1 0-1,2 0 1,20 35-1,-28-56-475,-1-1 0,0 0-1,1 0 1,0 0-1,0-1 1,0 1 0,0-1-1,0 1 1,0-1 0,1 0-1,-1 0 1,1-1-1,-1 1 1,1-1 0,0 1-1,-1-1 1,7 1-1,-5-2-13,0 0-1,0 0 0,0 0 1,0-1-1,-1 1 0,1-1 1,0 0-1,0-1 0,-1 1 1,1-1-1,-1 0 0,0 0 1,1 0-1,3-4 0,7-4 12,-1-2 0,-1 1 0,0-2-1,-1 0 1,0 0 0,-1-1 0,11-18-1,-1-2-95,-1-1 0,16-40 0,-26 52-435,-2 0-1,0 0 0,-1-1 1,-1 0-1,5-42 0,-11 64 291,0 1-1,0-1 0,0 0 1,0 0-1,0 0 0,-1 0 1,1 0-1,-1 0 0,1 1 0,-2-5 1,1 6 106,1-1 0,-1 0 1,1 1-1,-1-1 0,0 0 1,1 1-1,-1-1 0,0 1 0,1-1 1,-1 1-1,0-1 0,0 1 1,1 0-1,-1-1 0,0 1 1,0 0-1,0-1 0,0 1 1,0 0-1,1 0 0,-1 0 0,-1 0 1,-12 0-974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2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1548 11947,'35'87'-2861,"-34"-84"2957,1 0 0,-1 0 0,1-1 0,-1 1 0,1 0 0,0-1 0,0 1 0,0-1 0,0 0 0,0 0 0,1 0 0,-1 0 0,1 0 0,-1 0 0,1-1 0,0 1 0,4 1 0,-4-3-36,-1 1 0,1-1-1,0 0 1,-1 0 0,1 0 0,0 0 0,-1 0 0,1-1 0,-1 1-1,1-1 1,0 0 0,-1 1 0,1-1 0,-1-1 0,0 1-1,3-2 1,7-5 233,-1 0-1,0-1 0,-1-1 0,0 0 1,14-19-1,-21 25-131,27-35 432,-1-1 0,-2-2 0,36-79 0,-26 37 20,28-100 1,-46 124-419,-4-1 0,-1-1 0,-4 0 0,-2-1 0,-4 0 1,-2-73-1,-5 101-248,-1 0 1,-2 1-1,-1 0 0,-1 0 1,-17-41-1,15 51-229,-2 0 0,0 0 0,-1 1 0,-2 1 0,0 0-1,-1 1 1,-31-31 0,25 32 57,-30-21-1,-23-11-378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44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 9554,'0'-1'83,"1"1"0,-1-1 0,0 0 0,0 1 0,1-1 0,-1 1 0,1-1 0,-1 1 0,0-1 0,1 1 0,-1-1 0,1 1 0,-1-1 0,1 1 1,-1-1-1,1 1 0,-1 0 0,1-1 0,0 1 0,-1 0 0,1 0 0,-1-1 0,1 1 0,0 0 0,-1 0 0,1 0 0,0 0 0,-1 0 0,2 0 0,0 1 28,-1 0 0,0 0 0,0 0 0,0 1 0,0-1-1,0 0 1,0 1 0,0-1 0,0 0 0,0 1 0,0-1 0,0 3 0,159 416 3857,-125-313-3590,105 381 518,-123-378-579,-11-59 58,-6-51-369,0 0 0,0 0 0,0 0-1,0 0 1,0 1 0,0-1-1,0 0 1,0 0 0,0 0 0,0 0-1,0 0 1,0 0 0,0 0-1,0 1 1,0-1 0,0 0-1,0 0 1,1 0 0,-1 0 0,0 0-1,0 0 1,0 0 0,0 1-1,0-1 1,0 0 0,0 0-1,0 0 1,0 0 0,0 0 0,0 0-1,0 0 1,1 0 0,-1 0-1,0 0 1,0 0 0,0 0-1,0 0 1,0 0 0,0 0 0,0 1-1,1-1 1,-1 0 0,0 0-1,0 0 1,0 0 0,0 0 0,0 0-1,0 0 1,0 0 0,1-1-1,-1 1 1,0 0 0,6-6 155,2-10-16,15-64 53,24-149 0,-24 103-156,73-282 32,-60 291 127,70-159 0,-106 276-199,0 0-1,0 0 0,0 0 0,0 0 0,0 0 0,0 0 0,0 0 0,0 0 0,0 0 0,0 0 0,0 0 0,0 0 0,0 0 0,1 0 0,-1 1 0,0-1 0,0 0 1,0 0-1,0 0 0,0 0 0,0 0 0,0 0 0,0 0 0,0 0 0,0 0 0,0 0 0,0 0 0,0 0 0,0 0 0,0 0 0,0 0 0,0 0 0,0 0 1,0 0-1,1 0 0,-1 0 0,0 0 0,0 0 0,0 0 0,0 0 0,0 0 0,0 0 0,0 0 0,0 0 0,0 0 0,0 0 0,0 0 0,0-1 0,0 1 0,0 0 1,0 0-1,0 0 0,0 0 0,0 0 0,0 0 0,1 10-65,-1 12-276,-15 95-2450,11-85 2184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2:47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1342 4657,'0'1'106,"-1"0"0,1-1 0,-1 1 0,1 0 0,-1 0 1,1-1-1,-1 1 0,0-1 0,1 1 0,-1 0 0,1-1 0,-1 1 0,0-1 0,0 0 0,1 1 0,-1-1 1,0 1-1,0-1 0,0 0 0,1 0 0,-1 0 0,0 1 0,0-1 0,-1 0 0,0-1 128,0 1 0,0 0 0,0-1 0,0 1 0,1-1 0,-1 0 0,0 0 0,0 1 0,1-1-1,-4-3 1,-3-2 715,0-2 0,0 1 0,-8-11 0,11 13-573,-15-19 361,1 0 1,1-1 0,1-1-1,1-1 1,1 0 0,2-1-1,-17-49 1,22 52-611,2-2 0,0 1 0,2-1 0,0 0 0,2 0 0,1 0 0,2 0 0,0 0 0,6-28 0,5-5 34,37-104 1,37-55 33,28-84-179,-121 334-2893,1 0 0,-3 40 0,9-55 1704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74 8906,'-2'-4'184,"0"-1"1,0 1-1,-1 0 0,1-1 1,-1 1-1,0 1 0,0-1 1,0 0-1,0 1 0,-1-1 1,1 1-1,-1 0 0,0 0 1,0 0-1,0 1 0,0 0 1,-1-1-1,1 2 0,0-1 1,-1 0-1,0 1 1,1 0-1,-1 0 0,0 0 1,0 0-1,-8 1 0,6 0-53,1 0-1,-1 0 0,0 1 1,1 0-1,-1 0 0,1 1 1,-1 0-1,1 0 0,0 0 1,0 1-1,0 0 0,0 0 1,0 0-1,1 1 0,-1 0 1,1 0-1,0 0 1,0 1-1,-5 6 0,1 2 68,1 1 0,0 0 0,1 1 1,1 0-1,0 0 0,-7 29 0,-13 101 594,21-114-645,2-9-75,0 0 0,2 0-1,0 0 1,1 1 0,1-1 0,2 0-1,0 0 1,1 0 0,1-1 0,11 29 0,0-5-59,2-1 0,3-1 0,32 54 0,-51-95-132,0 1 1,0 0-1,1-1 1,-1 1 0,1-1-1,-1 1 1,1-1 0,0 0-1,0 0 1,0 0 0,5 2-1,-6-4 42,-1 1-1,1-1 1,0 1-1,-1-1 0,1 0 1,0 0-1,0 0 1,-1 0-1,1 0 1,0 0-1,-1 0 1,1 0-1,0-1 0,0 1 1,-1-1-1,1 1 1,-1-1-1,1 0 1,0 0-1,-1 0 1,0 1-1,1-1 0,-1-1 1,1 1-1,1-2 1,13-17-581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7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29 8762,'5'-8'898,"-4"6"-709,0 0-1,0 0 1,0 0 0,0 0-1,1 0 1,-1 0 0,1 0 0,3-2-1,-3 42 2862,-13 263 383,3-158-2870,6-108-495,1 16-38,-3-1 1,-12 59 0,10-92-1033,3-23-991,2-32-694,1 34 2868,0-22-1209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7 12515,'0'0'33,"0"0"0,0 0 1,0-1-1,0 1 0,0 0 1,0 0-1,0-1 0,0 1 1,0 0-1,0 0 0,0-1 0,0 1 1,0 0-1,0 0 0,0 0 1,-1-1-1,1 1 0,0 0 1,0 0-1,0 0 0,0-1 1,0 1-1,0 0 0,-1 0 1,1 0-1,0-1 0,0 1 1,0 0-1,0 0 0,-1 0 0,1 0 1,0 0-1,0 0 0,-1-1 1,1 1-1,0 0 0,0 0 1,0 0-1,-1 0 0,1 0 1,0 0-1,0 0 0,-1 0 1,1 0-1,0 0 0,0 0 0,-1 0 1,-17 6 752,-20 17-123,35-21-535,-44 26 635,33-21-709,0 1 0,1 0 1,0 1-1,1 0 0,-21 20 1,33-29-133,1 0-1,-1 0 1,1-1 0,-1 1 0,1 0 0,-1 0 0,1 0 0,-1-1 0,1 1 0,-1 0 0,1 0 0,0 0 0,-1 0 0,1 0 0,-1 0 0,1 0 0,-1 0 0,1 0 0,0 1 0,-1-1 0,1 0 0,-1 0 0,1 0-1,-1 1 1,1-1 0,-1 0 0,1 1 0,-1-1 0,0 0 0,1 1 0,-1-1 0,1 0 0,-1 1 0,0-1 0,1 1 0,-1-1 0,0 1 0,1-1 0,-1 1 0,0-1 0,0 1 0,1-1 0,-1 1 0,0-1 0,0 1-1,0-1 1,0 1 0,0 0 0,0-1 0,0 1 0,0-1 0,0 1 0,0-1 0,0 1 0,0 0 0,0-1 0,-1 1 0,1-1 0,0 1 0,0-1 0,-1 1 0,1-1 0,0 1 0,-1-1 0,1 1 0,0-1 0,-1 0-1,0 1 1,13-10-1018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3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145 590 10338,'-5'-2'152,"1"0"0,-1 0 0,0-1-1,1 1 1,-1-1 0,1 0 0,0-1 0,0 1 0,0-1-1,1 0 1,-1 1 0,1-2 0,0 1 0,0 0 0,1-1-1,-4-5 1,-4-12 415,0 0 0,-7-26 0,13 38-265,-24-86 1384,26 86-1448,0 1-1,0-1 1,1 0-1,1 0 1,-1 1-1,2-1 1,2-19-1,-3 28-208,0 0 0,0 0 0,0 1 0,1-1 0,-1 0 0,0 0 0,0 0 0,1 0 0,-1 0 0,1 0 0,-1 1 0,1-1 1,-1 0-1,1 0 0,-1 1 0,1-1 0,-1 0 0,1 1 0,0-1 0,0 0 0,-1 1 0,1-1 0,0 1 0,0 0 0,0-1 0,0 1 0,-1-1 0,1 1 0,0 0 0,0 0 0,0 0 0,0-1 0,0 1 0,0 0 1,0 0-1,0 0 0,0 0 0,-1 1 0,1-1 0,0 0 0,0 0 0,1 1 0,2 0 53,0 1 1,0 0-1,-1 0 1,1 1-1,-1-1 0,1 1 1,4 4-1,25 29 306,-2 1 0,-2 1 0,34 59 0,16 22 223,-73-111-549,-5-6-41,0 0 1,1 1-1,-1-1 0,1 0 0,-1 0 0,1 0 0,0 0 0,0 0 0,0 0 0,0-1 0,0 1 1,0-1-1,0 1 0,1-1 0,-1 0 0,0 0 0,1 0 0,4 1 0,-7-2-13,1 0 0,0 0 0,-1 0 0,1 0-1,0 0 1,-1 0 0,1-1 0,0 1 0,-1 0-1,1-1 1,0 1 0,-1 0 0,1-1 0,-1 1 0,1-1-1,-1 1 1,1-1 0,-1 1 0,1-1 0,-1 1-1,1-1 1,-1 1 0,0-1 0,1 0 0,-1 1 0,0-1-1,1 0 1,-1 0 0,4-23 78,-3 18-59,2-58 47,-2 0-1,-14-114 0,0 4-1197,13 173 1098,0-9-412,0 0 0,1 1 0,2-18-1,-3 26 353,1-1 0,-1 1-1,0-1 1,1 1 0,0 0-1,-1-1 1,1 1 0,0-1-1,0 1 1,-1 0 0,1 0-1,0 0 1,3-3 0,-4 4 42,1 0 0,0-1 1,0 1-1,0 0 1,0-1-1,0 1 0,0 0 1,0 0-1,-1 0 0,1 0 1,0 0-1,0 0 0,0 0 1,0 0-1,0 0 0,0 0 1,0 1-1,0-1 0,0 0 1,-1 0-1,1 1 1,0-1-1,0 1 0,0-1 1,0 1-1,24 18-924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7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12171,'1'0'62,"0"0"0,0 0 0,0 0 0,-1 0 0,1 0 0,0 0 0,0 1 0,0-1 0,-1 0 0,1 0 0,0 1 0,0-1 1,-1 0-1,1 1 0,0-1 0,-1 0 0,1 1 0,0-1 0,-1 1 0,1-1 0,-1 1 0,1 0 0,0-1 0,-1 1 0,0-1 0,1 1 0,-1 0 1,1 0-1,-1-1 0,0 1 0,1 0 0,-1-1 0,0 1 0,0 0 0,0 0 0,0 0 0,1 1 0,3 36 707,-3-33-474,3 144 1775,-16 155 0,-1 1-3048,16-272-591,0-25-155,2-22 113,0-9 695,2-4-200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8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8234,'0'0'69,"0"-1"1,0 1 0,1 0 0,-1 0-1,0-1 1,0 1 0,0 0-1,0-1 1,0 1 0,0 0-1,1-1 1,-1 1 0,0 0-1,0 0 1,0-1 0,1 1 0,-1 0-1,0 0 1,0 0 0,1-1-1,-1 1 1,0 0 0,0 0-1,1 0 1,-1 0 0,0-1 0,1 1-1,-1 0 1,0 0 0,1 0-1,-1 0 1,0 0 0,1 0-1,-1 0 1,0 0 0,1 0-1,-1 0 1,0 0 0,1 0 0,-1 1-1,13 12 1937,6 27 24,-17-37-1908,15 42 1655,20 84 0,-27-90-1265,-10-38-493,0 0-1,0 0 1,0 0 0,0 0 0,0 0 0,1 0 0,-1 0 0,0 1-1,1-1 1,-1 0 0,1 0 0,-1 0 0,1-1 0,0 1-1,-1 0 1,1 0 0,0 0 0,0 0 0,0-1 0,-1 1-1,1 0 1,0-1 0,0 1 0,0 0 0,0-1 0,0 1 0,0-1-1,0 0 1,0 1 0,1-1 0,-1 0 0,0 0 0,0 0-1,0 1 1,0-1 0,0 0 0,0 0 0,0-1 0,1 1-1,-1 0 1,0 0 0,0-1 0,0 1 0,0 0 0,1-1-1,6-3 28,-1-1-1,1 1 1,-1-2-1,0 1 1,6-7-1,5-3-115,-10 11-214,-1-1-1,1 1 1,14-5 0,16-8-2625,-34 11 2228,-4 1-221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8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9850,'-4'13'1472,"3"6"-791,1 18-201,2 8 1112,3 10-712,-1 4-152,1 3-176,1 0-127,1-6-265,-3-5-184,1-16-393,-1-8-151,-1-20-1200,-2-9 1480,-2-17-288,-4-12-200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08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1285 7490,'13'-14'498,"-2"-1"1,0 0 0,-1-1 0,0-1 0,-1 1 0,-1-1-1,-1-1 1,0 0 0,7-35 0,-5 11 249,-3-1 1,-1-1-1,-2-49 0,-3 35-275,-4 1 0,-1 0 0,-3 0 0,-23-81-1,19 99-360,-1 1 0,-1 1-1,-3 0 1,0 1-1,-3 0 1,-1 2-1,-30-38 1,35 53-461,0 2 1,-2 0-1,0 1 0,0 1 1,-2 0-1,1 2 0,-2 0 1,-42-19-1,36 21-270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2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10522,'-10'2'4127,"-33"9"-1851,-71 5-323,-141 26-1035,251-42-1013,-23 8-673,27-8 694,-1 1 0,1-1 0,-1 0 0,1 0 0,-1 1 1,0-1-1,1 0 0,0 1 0,-1-1 0,1 1 0,-1-1 0,1 0 0,-1 1 0,1-1 0,0 1 0,-1-1 0,1 1 0,0 0 0,0-1 0,-1 1 0,1-1 0,0 1 0,0-1 1,0 1-1,0 0 0,0-1 0,0 1 0,0-1 0,0 1 0,0 0 0,0-1 0,0 1 0,0-1 0,0 1 0,0 0 0,0-1 0,1 1 0,-1-1 0,0 1 0,3 3-97,0 0 0,-1-1 0,1 0-1,0 1 1,0-1 0,1 0-1,-1-1 1,6 4 0,27 19-796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3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57 11482,'8'-10'1353,"-8"-3"-689,-8 3-240,-7 3 1064,-6-1-552,-9 5-343,-3-1-113,-8 2-128,-3 2-120,3 6-392,2 1-240,4 2-1201,2 5 1401,16-2-232,12 2-144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3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1 449 12059,'11'-23'960,"-1"-1"1,-1 0 0,11-45 0,-7 19-253,3-5-105,-6 19-165,0 1 0,3 0 0,21-43 0,-33 77-403,0-1-1,-1 1 1,1-1-1,0 1 1,0-1-1,0 1 1,1 0-1,-1 0 1,0-1-1,0 1 1,1 0 0,-1 0-1,3-1 1,-3 1-20,0 1 1,-1 0 0,1 0 0,-1 0 0,1 0 0,-1 0 0,1 0 0,-1 0 0,1 0-1,0 1 1,-1-1 0,1 0 0,-1 0 0,1 0 0,-1 0 0,1 1 0,-1-1-1,1 0 1,-1 1 0,1-1 0,-1 0 0,0 1 0,1-1 0,-1 1 0,1-1 0,-1 0-1,1 2 1,2 3 63,-1 0 1,1 0-1,-1 1 0,0-1 0,0 1 0,2 10 0,11 79 418,6 143-1,-18-182-439,3 71 47,-4-40-936,21 129 1,-16-200-1068,-7-16 1846,0 0-1,0 0 1,1 1-1,-1-1 1,0 0-1,1 0 1,-1 0-1,0 0 1,0 0-1,1 1 1,-1-1-1,0 0 1,1 0-1,-1 0 1,0 0-1,1 0 1,-1 0-1,0 0 1,0 0 0,1 0-1,-1 0 1,0 0-1,1 0 1,-1-1-1,0 1 1,1 0-1,-1 0 1,0 0-1,3-2-197,0 0-1,-1 0 1,0-1 0,1 1-1,-1-1 1,3-4 0,-2 3 160,16-20-1104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4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9770,'0'-4'393,"0"0"0,1 1 0,-1-1 1,1 1-1,-1-1 0,1 0 0,2-4 0,-3 8-323,0-1 0,0 1-1,0 0 1,1-1 0,-1 1 0,0 0-1,0-1 1,0 1 0,1 0 0,-1 0-1,0-1 1,0 1 0,1 0 0,-1 0-1,0 0 1,1-1 0,-1 1 0,0 0-1,1 0 1,-1 0 0,0 0 0,1 0-1,-1 0 1,0 0 0,1 0 0,-1 0-1,0 0 1,1 0 0,-1 0 0,1 0-1,0 0 51,1 1 0,-1 0-1,0-1 1,0 1-1,0 0 1,1 0-1,-1 0 1,0 0-1,0 0 1,0 0-1,0 1 1,1 1 0,16 23 595,-2 1 0,0 1 0,17 44 1,24 94-273,-46-129-423,-2-1 0,-2 1 0,-1 0 0,-2 1-1,-1 0 1,-3-1 0,-4 47 0,3-71-69,-2-1 1,-4 18 0,6-27-17,0 0 1,0 0 0,-1 0 0,1 0 0,-1 0-1,0 0 1,0 0 0,0 0 0,0-1 0,0 1-1,0-1 1,-1 1 0,-4 2 0,7-4-9,-1-1 1,0 1 0,0-1 0,1 1-1,-1-1 1,0 0 0,0 0 0,1 1-1,-1-1 1,0 0 0,0 0 0,0 0-1,1 0 1,-1 0 0,0 0 0,0 0-1,0 0 1,0 0 0,1 0 0,-1-1-1,0 1 1,0 0 0,1 0 0,-3-2-1,2 1-41,-1 0 0,1 0 0,-1-1 0,1 1 0,0-1-1,0 1 1,-1-1 0,1 1 0,0-1 0,-1-2 0,-1-5-199,-1 1 0,1-1 0,-2-14-1,-3-14-659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4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88 14603,'12'-27'1224,"-12"6"-880,-7 1-152,-9 9 657,-8 4-329,-12 6-272,0 2-32,-6 8-80,-1 3-72,5 5-344,3 1-192,8 1-712,5-1-913,11-4 1673,8-1-352,11-9-304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4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125 100 9962,'-10'19'735,"1"0"0,0 1 0,2 0 0,0 0 0,1 1 0,-4 32 0,5-23-237,2 0-1,2 1 0,4 59 0,-1-73-295,0 0 1,2 0 0,0 0-1,12 32 1,-14-45-160,0 1 0,0-1 0,0 0-1,0 1 1,1-1 0,0 0 0,-1-1 0,2 1-1,-1 0 1,0-1 0,1 0 0,-1 1-1,1-1 1,0-1 0,0 1 0,0-1 0,1 1-1,-1-1 1,0 0 0,1-1 0,-1 1 0,8 0-1,-8-1-14,0-1-1,0-1 0,0 1 0,1 0 1,-1-1-1,0 0 0,0 0 0,0 0 0,0-1 1,0 1-1,0-1 0,0 0 0,-1 0 0,1-1 1,-1 1-1,1-1 0,-1 1 0,0-1 1,0 0-1,5-6 0,0-1 14,-1-1 0,1 0 0,-2 0 0,1 0 0,7-20 0,-5 6-16,-1 0 0,-1-1 0,-2 0 0,0 0 0,-1 0-1,-1-49 1,-3 57-22,-1 0 0,-1 0 0,0 1 0,-1-1-1,-1 1 1,-1 0 0,-1 0 0,0 0 0,-1 1-1,0 0 1,-11-16 0,14 26-52,0 1-1,1 0 1,-2 0 0,1 0 0,0 1-1,-1 0 1,0 0 0,0 0 0,0 0-1,-1 1 1,1 0 0,-1 0 0,0 0-1,0 1 1,0 0 0,0 0-1,0 0 1,0 1 0,0 0 0,-1 0-1,1 0 1,-1 1 0,1 0 0,0 1-1,-1-1 1,1 1 0,0 0 0,0 1-1,-1-1 1,1 1 0,0 0 0,-7 5-1,6-4 5,-1 1-1,1 0 1,0 1-1,0 0 0,-9 8 1,5-1-73,0 1 0,-10 16 0,20-28 112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1:33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1 478 15435,'3'-41'1473,"4"-8"-1073,1-13-184,-2-4 528,-5 0-400,1 2-104,2 12-384,3 9-336,4 21-1593,3 11 1777,6 10-280,4 6-232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5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12 371 9426,'-4'-25'570,"0"0"0,2 0 0,1-1 0,1 1 0,1-1 0,1 1 0,1 0 0,11-43 0,-13 68-555,2-14 396,1 0 0,10-20 0,-13 32-329,0-1 0,0 1 0,0 0 0,0-1 0,1 1 0,-1 0 0,1 0 1,-1 0-1,1 1 0,0-1 0,0 0 0,0 0 0,0 1 0,0-1 0,0 1 0,0 0 0,1 0 0,-1 0 0,0 0 1,1 0-1,-1 0 0,4 0 0,-4 1-20,0 0 0,0 1 0,1-1 0,-1 1 0,0-1 1,0 1-1,0 0 0,-1 0 0,1 0 0,0 0 0,0 0 0,0 0 0,-1 1 1,1-1-1,0 1 0,-1-1 0,0 1 0,1-1 0,-1 1 0,0 0 0,0 0 1,0 0-1,2 3 0,2 5 114,-1-1 1,0 1-1,3 15 0,-2-8-81,-1 1 0,-1-1 0,-1 1 1,0 0-1,-1 0 0,-2 29 0,-2-40-54,0-10-12,0-10-5,2 2-9,1 1-1,0-1 1,0 1-1,1-1 0,0 1 1,1-1-1,0 1 0,1-1 1,0 1-1,1 0 0,0 1 1,10-19-1,-14 27-7,1 0-1,0-1 0,0 1 1,0 0-1,0 0 1,0 0-1,0 0 1,0 0-1,0 0 1,0 0-1,1 0 0,-1 1 1,0-1-1,0 0 1,1 1-1,-1-1 1,0 1-1,1-1 1,-1 1-1,1 0 0,-1-1 1,3 1-1,-2 0 6,0 1 0,0 0-1,-1-1 1,1 1 0,0 0 0,0 0-1,-1 0 1,1 0 0,-1 0-1,1 0 1,-1 0 0,1 0 0,-1 1-1,0-1 1,2 2 0,3 6 58,1 0 1,-2 0 0,1 1 0,6 18 0,13 39 277,-25-67-347,0 0 1,0 1-1,0-1 1,1 0-1,-1 0 1,0 0-1,0 0 1,0 1-1,0-1 1,0 0-1,0 0 1,0 0 0,0 0-1,0 0 1,0 1-1,0-1 1,0 0-1,1 0 1,-1 0-1,0 0 1,0 0-1,0 0 1,0 1-1,0-1 1,1 0-1,-1 0 1,0 0-1,0 0 1,0 0 0,0 0-1,1 0 1,-1 0-1,0 0 1,0 0-1,0 0 1,0 0-1,1 0 1,-1 0-1,0 0 1,0 0-1,0 0 1,0 0-1,1 0 1,-1 0-1,0 0 1,0 0 0,0 0-1,0 0 1,1 0-1,-1-1 1,0 1-1,0 0 1,0 0-1,0 0 1,0 0-1,0 0 1,1 0-1,-1 0 1,0-1-1,0 1 1,0 0-1,0 0 1,0 0 0,0-1-1,4-9 28,-2-8 24,-3 13-48,1 0-1,1 1 1,-1-1 0,1 0 0,0 0 0,0 0 0,0 1 0,1-1-1,-1 1 1,1-1 0,0 1 0,3-5 0,-4 9-5,-1 0 1,1-1 0,0 1-1,-1 0 1,1 0-1,-1-1 1,1 1 0,0 0-1,-1 0 1,1 0-1,-1 0 1,1 0 0,0 0-1,-1 0 1,1 0-1,0 0 1,-1 0 0,1 0-1,0 0 1,-1 1-1,1-1 1,-1 0 0,1 0-1,-1 1 1,1-1-1,0 0 1,-1 1 0,1-1-1,-1 1 1,0-1-1,2 1 1,18 17-19,-17-14 13,21 18-155,39 29 1,-54-44-215,0-1 0,1-1 0,0 1 0,0-2 0,1 1 0,-1-1 0,1-1 0,11 3 0,-6-4-306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6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9714,'5'22'2454,"3"52"-71,55 376 3692,-60-436-5971,0 0 44,0 1-1,1-1 1,9 24-1,-12-36-131,0 1 0,0-1 0,0 0 0,0 1 0,1-1 0,-1 0 0,1 0 0,-1 0 0,1 0 0,0 0 0,0 0 0,0-1 0,0 1 0,0-1 0,0 1 0,0-1 0,1 0 0,-1 1 0,1-1 0,-1-1 0,0 1 1,1 0-1,-1 0 0,1-1 0,0 0 0,-1 1 0,5-1 0,17-3-233,-17 2-243,-1 0-1,1 0 1,0 1-1,0-1 0,0 2 1,0-1-1,0 1 1,0 0-1,-1 0 1,1 1-1,0 0 1,-1 0-1,9 4 1,14 6-1070,-8-6 822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7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436 1 12571,'-6'3'1648,"-9"2"-1056,-1 0-192,-5-1-72,-2 0 545,-6 3-345,-8-1 0,-4-2-40,-1 3-104,0 1-160,-2 2-96,4 6-344,3 1-216,12 7-672,8 7-1009,20 8 1705,8 5-336,14 1-288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7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36 12683,'5'-8'1504,"-3"3"-1008,-9 4-208,-7-3 1257,-7 0-1081,-5 2-136,-1 1-128,-1-2-136,4 3-360,0-3-192,9 0-729,5 2-711,17 4 744,11-2 143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7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12 9562,'1'0'58,"-1"-1"0,0 1 0,0 0 0,0-1 0,0 1 0,0 0 0,0-1 1,0 1-1,0 0 0,0-1 0,0 1 0,0 0 0,0-1 0,0 1 0,0 0 0,0-1 0,0 1 0,0-1 0,0 1 0,0 0 0,0-1 0,-1 1 0,1 0 0,0 0 1,0-1-1,0 1 0,-1 0 0,1-1 0,0 1 0,0 0 0,-1 0 0,1-1 0,0 1 0,0 0 0,-1 0 0,1 0 0,0 0 0,-1-1 0,1 1 0,0 0 0,-1 0 1,-12 12 1705,-9 26 98,14-21-1543,2 0 0,1 1-1,0 0 1,1 0-1,1 0 1,0 0-1,2 0 1,0 1 0,3 32-1,-1-35-225,1 1 0,1-1 0,1 0 0,0 0 0,1 0 0,1 0 0,0-1 0,1 0 0,1 0-1,0-1 1,12 15 0,-16-24-73,0 0 0,1 0 0,0-1 0,0 1 1,0-1-1,1 0 0,-1 0 0,1-1 0,0 1 0,0-2 0,0 1 0,0 0 0,13 2 0,-14-4-11,1 0 1,-1-1-1,0 1 1,0-1-1,0-1 1,0 1-1,0-1 1,1 1-1,-1-1 0,0-1 1,0 1-1,0-1 1,-1 0-1,1 0 1,0 0-1,-1-1 0,1 0 1,7-6-1,-4 1-1,0 0 0,0-1-1,-1 0 1,0 0 0,0-1 0,-1 0-1,0 0 1,-1-1 0,0 0-1,-1 0 1,0 0 0,-1 0-1,0 0 1,-1-1 0,0 1-1,0-1 1,-1-15 0,-1 12-16,0 1 0,-1 0 0,-1-1 0,0 1 0,0 0 0,-2 0 1,0 0-1,0 1 0,-1-1 0,-1 1 0,0 0 0,-1 1 0,-16-23 0,19 30-67,0 1-1,-1-1 1,1 1-1,-1 0 1,0 0-1,-1 0 0,1 1 1,0-1-1,-1 1 1,0 1-1,0-1 0,0 1 1,0 0-1,0 0 1,-7 0-1,9 1 6,0 1-1,0 0 1,1 0-1,-1 0 1,0 0-1,0 1 1,0 0-1,0 0 1,1 0-1,-1 0 1,1 0-1,-1 1 1,0-1-1,1 1 1,0 0-1,0 0 1,-1 1-1,1-1 1,0 1-1,1-1 1,-1 1-1,0 0 1,1 0-1,0 0 1,-4 6-1,-7 20-523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8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0 689 13683,'16'-6'1456,"2"1"-1144,3 6-392,-3 5 1785,-9 1-2442,-5 1-687,-1-3 1104,1 0-272,2-6-160</inkml:trace>
  <inkml:trace contextRef="#ctx0" brushRef="#br0" timeOffset="1">214 302 12787,'124'-259'5273,"-121"250"-5001,-2 6-148,0 0-1,0 0 1,1 1-1,-1-1 1,1 0-1,-1 1 1,1-1-1,0 1 1,0 0-1,4-5 1,-6 7-104,0 0 0,1 0 0,-1 0 0,0 0-1,0 0 1,0 0 0,1-1 0,-1 1 0,0 0 0,0 0 0,1 0 0,-1 0 0,0 0 0,0 0 0,1 0 0,-1 0-1,0 0 1,0 0 0,1 0 0,-1 0 0,0 0 0,0 0 0,0 0 0,1 1 0,-1-1 0,0 0 0,0 0 0,1 0 0,-1 0-1,0 0 1,0 0 0,0 1 0,1-1 0,-1 0 0,0 0 0,0 0 0,0 1 0,0-1 0,5 14 389,-2 18-7,-3-31-376,3 373 998,-1-1-4366,-2-369 3141,0-3 153,0-1 0,1 1 0,-1-1 0,0 1 1,0 0-1,0-1 0,0 1 0,0-1 0,0 1 0,0 0 0,0-1 0,-1 1 0,1-1 0,0 1 0,0 0 1,0-1-1,-1 1 0,1 0 0,-7 2-680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8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 10114,'12'-38'1523,"7"-16"1068,-18 54-2539,-1-1 0,0 1-1,0-1 1,0 1-1,1-1 1,-1 1 0,0-1-1,1 1 1,-1-1-1,0 1 1,1 0 0,-1-1-1,1 1 1,-1 0-1,1-1 1,-1 1 0,1 0-1,-1-1 1,1 1-1,-1 0 1,1 0 0,-1 0-1,1-1 1,-1 1-1,1 0 1,-1 0 0,1 0-1,0 0 1,-1 0-1,1 0 1,-1 0 0,1 0-1,-1 0 1,1 0-1,-1 1 1,1-1 0,-1 0-1,1 0 1,0 0-1,-1 1 1,0-1 0,1 0-1,-1 1 1,1-1 0,-1 0-1,1 1 1,0 0-1,19 22 858,1 8-560,-3 0-1,0 2 1,-2 0-1,13 38 0,-10-13-210,21 101-1,-35-129-104,4 57 0,-8-77-41,-1 0 0,-1 0 0,0 0 1,0 0-1,-1 0 0,0 0 0,-1 0 0,0-1 1,-6 15-1,8-21-32,-1-1 0,1 0 0,0 0 0,-1 1 0,0-1 1,1 0-1,-1 0 0,0-1 0,0 1 0,0 0 0,0-1 0,0 1 0,-1-1 1,1 1-1,0-1 0,-1 0 0,1 0 0,-1 0 0,1 0 0,-1-1 0,1 1 0,-1-1 1,0 1-1,1-1 0,-1 0 0,-3 0 0,3-1 2,0 0 1,0 1-1,1-1 0,-1 0 1,0 0-1,1-1 0,-1 1 1,1 0-1,-1-1 0,1 0 0,0 1 1,0-1-1,0 0 0,0 0 1,0 0-1,0-1 0,0 1 1,1 0-1,-1-1 0,1 1 1,-1-1-1,1 1 0,0-1 0,-1-5 1,-6-38-359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9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364 102 12339,'8'-28'1256,"-8"3"-824,-8 4-200,-12 8 1496,-8 5-1303,-12 3-361,-5 4-16,-5 4-160,-1 4-121,6 8-423,6 2-864,10 7 1248,13 3-192,24 0-168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9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1 166 13227,'47'-25'-902,"-45"27"1696,-3 6-363,-8 16-84,4-9 40,0 6-200,1 1-1,1-1 0,1 1 0,1 0 1,1 0-1,1-1 0,0 1 0,2 0 1,1-1-1,0 1 0,2-1 1,0 0-1,1-1 0,13 25 0,-15-35-111,0-1-1,1 0 0,0-1 0,0 1 1,1-1-1,1 0 0,-1-1 1,1 1-1,0-2 0,0 1 0,18 9 1,-20-13-39,-1 0 1,1-1 0,0 0 0,0 0 0,0-1 0,0 0-1,0 0 1,0 0 0,0-1 0,1 1 0,-1-2 0,0 1-1,0-1 1,0 0 0,1 0 0,-1 0 0,0-1 0,-1 0 0,1 0-1,0-1 1,9-5 0,-3 0 10,0 0 0,-1-1 0,0 0 0,0-1 0,-1-1 0,0 0 0,-1 0 0,0 0 0,-1-1 0,-1-1 0,0 1 0,7-18 0,-3 6-15,-2-1-1,-2 0 0,0 0 0,-1 0 0,-1-1 0,1-26 1,-5 35-20,-1 1 0,0-1 0,-1 1 1,-1 0-1,0-1 0,-1 1 1,-1 0-1,-1 0 0,-7-18 0,9 28-49,0 0-1,-1 0 0,1 0 1,-1 0-1,0 1 0,0-1 0,-1 1 1,1 0-1,-1 1 0,-1-1 1,1 1-1,0 0 0,-1 0 0,0 0 1,0 1-1,0 0 0,0 0 0,-1 1 1,1 0-1,-1 0 0,1 0 1,-1 1-1,0 0 0,-12 0 0,7 1-132,1 0-1,-1 2 0,1-1 1,-1 2-1,1-1 0,0 2 1,0-1-1,-12 7 0,3-1 34,0 2 1,2 0-1,-27 20 0,-24 29-414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13:29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11819,'2'5'377,"0"1"0,0 0 0,-1 0 0,0-1 0,0 1 0,0 0 0,-1 0 0,1 0 1,-2 7-1,-2 79 1133,2-74-1158,-16 174 1548,-2 54-232,19-246-1666,0 11 149,0-1 0,0 1 1,5 21-1,-5-29-107,1 0 0,0 0 1,0-1-1,1 1 0,-1 0 1,1 0-1,-1-1 0,1 1 1,0 0-1,0-1 0,0 0 1,0 1-1,0-1 0,1 0 1,-1 0-1,0 0 0,1-1 0,3 3 1,6 1 116,1 1 0,0-2 0,0 0 0,0 0 0,25 3 0,73 1 270,-72-7-335,-14 1-93,14-1-973,75 14 0,-88-7-496,-25-7 1412,0-1-1,0 1 1,0-1-1,0 1 0,0-1 1,-1 1-1,1 0 0,0-1 1,-1 1-1,1 0 0,0 0 1,-1-1-1,1 1 0,-1 0 1,1 0-1,-1 0 1,1 0-1,-1 0 0,1 0 1,-1 0-1,0 0 0,0-1 1,0 1-1,1 0 0,-1 2 1,-3 8-897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image" Target="../media/image265.png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image" Target="../media/image237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44" Type="http://schemas.openxmlformats.org/officeDocument/2006/relationships/customXml" Target="../ink/ink222.xml"/><Relationship Id="rId486" Type="http://schemas.openxmlformats.org/officeDocument/2006/relationships/customXml" Target="../ink/ink243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388" Type="http://schemas.openxmlformats.org/officeDocument/2006/relationships/customXml" Target="../ink/ink194.xml"/><Relationship Id="rId511" Type="http://schemas.openxmlformats.org/officeDocument/2006/relationships/image" Target="../media/image255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497" Type="http://schemas.openxmlformats.org/officeDocument/2006/relationships/image" Target="../media/image248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22" Type="http://schemas.openxmlformats.org/officeDocument/2006/relationships/customXml" Target="../ink/ink261.xml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212.xml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477" Type="http://schemas.openxmlformats.org/officeDocument/2006/relationships/image" Target="../media/image238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502" Type="http://schemas.openxmlformats.org/officeDocument/2006/relationships/customXml" Target="../ink/ink251.xml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446" Type="http://schemas.openxmlformats.org/officeDocument/2006/relationships/customXml" Target="../ink/ink223.xml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88" Type="http://schemas.openxmlformats.org/officeDocument/2006/relationships/customXml" Target="../ink/ink244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13" Type="http://schemas.openxmlformats.org/officeDocument/2006/relationships/image" Target="../media/image256.png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499" Type="http://schemas.openxmlformats.org/officeDocument/2006/relationships/image" Target="../media/image249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524" Type="http://schemas.openxmlformats.org/officeDocument/2006/relationships/customXml" Target="../ink/ink262.xml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5.xml"/><Relationship Id="rId426" Type="http://schemas.openxmlformats.org/officeDocument/2006/relationships/customXml" Target="../ink/ink213.xml"/><Relationship Id="rId230" Type="http://schemas.openxmlformats.org/officeDocument/2006/relationships/customXml" Target="../ink/ink115.xml"/><Relationship Id="rId468" Type="http://schemas.openxmlformats.org/officeDocument/2006/relationships/customXml" Target="../ink/ink234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328" Type="http://schemas.openxmlformats.org/officeDocument/2006/relationships/customXml" Target="../ink/ink164.xml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479" Type="http://schemas.openxmlformats.org/officeDocument/2006/relationships/image" Target="../media/image239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490" Type="http://schemas.openxmlformats.org/officeDocument/2006/relationships/customXml" Target="../ink/ink245.xml"/><Relationship Id="rId504" Type="http://schemas.openxmlformats.org/officeDocument/2006/relationships/customXml" Target="../ink/ink252.xml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406" Type="http://schemas.openxmlformats.org/officeDocument/2006/relationships/customXml" Target="../ink/ink203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customXml" Target="../ink/ink196.xml"/><Relationship Id="rId448" Type="http://schemas.openxmlformats.org/officeDocument/2006/relationships/customXml" Target="../ink/ink224.xml"/><Relationship Id="rId252" Type="http://schemas.openxmlformats.org/officeDocument/2006/relationships/customXml" Target="../ink/ink126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image" Target="../media/image257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470" Type="http://schemas.openxmlformats.org/officeDocument/2006/relationships/customXml" Target="../ink/ink235.xml"/><Relationship Id="rId526" Type="http://schemas.openxmlformats.org/officeDocument/2006/relationships/customXml" Target="../ink/ink263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481" Type="http://schemas.openxmlformats.org/officeDocument/2006/relationships/image" Target="../media/image240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506" Type="http://schemas.openxmlformats.org/officeDocument/2006/relationships/customXml" Target="../ink/ink253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492" Type="http://schemas.openxmlformats.org/officeDocument/2006/relationships/customXml" Target="../ink/ink246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517" Type="http://schemas.openxmlformats.org/officeDocument/2006/relationships/image" Target="../media/image258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472" Type="http://schemas.openxmlformats.org/officeDocument/2006/relationships/customXml" Target="../ink/ink236.xml"/><Relationship Id="rId528" Type="http://schemas.openxmlformats.org/officeDocument/2006/relationships/customXml" Target="../ink/ink264.xml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83" Type="http://schemas.openxmlformats.org/officeDocument/2006/relationships/image" Target="../media/image241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245" Type="http://schemas.openxmlformats.org/officeDocument/2006/relationships/image" Target="../media/image122.png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52" Type="http://schemas.openxmlformats.org/officeDocument/2006/relationships/customXml" Target="../ink/ink226.xml"/><Relationship Id="rId494" Type="http://schemas.openxmlformats.org/officeDocument/2006/relationships/customXml" Target="../ink/ink247.xml"/><Relationship Id="rId508" Type="http://schemas.openxmlformats.org/officeDocument/2006/relationships/customXml" Target="../ink/ink254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customXml" Target="../ink/ink156.xml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198.xml"/><Relationship Id="rId214" Type="http://schemas.openxmlformats.org/officeDocument/2006/relationships/customXml" Target="../ink/ink107.xml"/><Relationship Id="rId256" Type="http://schemas.openxmlformats.org/officeDocument/2006/relationships/customXml" Target="../ink/ink128.xml"/><Relationship Id="rId298" Type="http://schemas.openxmlformats.org/officeDocument/2006/relationships/customXml" Target="../ink/ink149.xml"/><Relationship Id="rId421" Type="http://schemas.openxmlformats.org/officeDocument/2006/relationships/image" Target="../media/image210.png"/><Relationship Id="rId463" Type="http://schemas.openxmlformats.org/officeDocument/2006/relationships/image" Target="../media/image231.png"/><Relationship Id="rId519" Type="http://schemas.openxmlformats.org/officeDocument/2006/relationships/image" Target="../media/image259.png"/><Relationship Id="rId116" Type="http://schemas.openxmlformats.org/officeDocument/2006/relationships/customXml" Target="../ink/ink58.xml"/><Relationship Id="rId158" Type="http://schemas.openxmlformats.org/officeDocument/2006/relationships/customXml" Target="../ink/ink79.xml"/><Relationship Id="rId323" Type="http://schemas.openxmlformats.org/officeDocument/2006/relationships/image" Target="../media/image161.png"/><Relationship Id="rId530" Type="http://schemas.openxmlformats.org/officeDocument/2006/relationships/customXml" Target="../ink/ink265.xml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225" Type="http://schemas.openxmlformats.org/officeDocument/2006/relationships/image" Target="../media/image112.png"/><Relationship Id="rId267" Type="http://schemas.openxmlformats.org/officeDocument/2006/relationships/image" Target="../media/image133.png"/><Relationship Id="rId432" Type="http://schemas.openxmlformats.org/officeDocument/2006/relationships/customXml" Target="../ink/ink216.xml"/><Relationship Id="rId474" Type="http://schemas.openxmlformats.org/officeDocument/2006/relationships/customXml" Target="../ink/ink237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76" Type="http://schemas.openxmlformats.org/officeDocument/2006/relationships/customXml" Target="../ink/ink188.xml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36" Type="http://schemas.openxmlformats.org/officeDocument/2006/relationships/customXml" Target="../ink/ink118.xml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43" Type="http://schemas.openxmlformats.org/officeDocument/2006/relationships/image" Target="../media/image221.png"/><Relationship Id="rId303" Type="http://schemas.openxmlformats.org/officeDocument/2006/relationships/image" Target="../media/image151.png"/><Relationship Id="rId485" Type="http://schemas.openxmlformats.org/officeDocument/2006/relationships/image" Target="../media/image242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510" Type="http://schemas.openxmlformats.org/officeDocument/2006/relationships/customXml" Target="../ink/ink255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496" Type="http://schemas.openxmlformats.org/officeDocument/2006/relationships/customXml" Target="../ink/ink248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521" Type="http://schemas.openxmlformats.org/officeDocument/2006/relationships/image" Target="../media/image260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476" Type="http://schemas.openxmlformats.org/officeDocument/2006/relationships/customXml" Target="../ink/ink238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image" Target="../media/image25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487" Type="http://schemas.openxmlformats.org/officeDocument/2006/relationships/image" Target="../media/image243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customXml" Target="../ink/ink256.xml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498" Type="http://schemas.openxmlformats.org/officeDocument/2006/relationships/customXml" Target="../ink/ink249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image" Target="../media/image261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240" Type="http://schemas.openxmlformats.org/officeDocument/2006/relationships/customXml" Target="../ink/ink120.xml"/><Relationship Id="rId478" Type="http://schemas.openxmlformats.org/officeDocument/2006/relationships/customXml" Target="../ink/ink239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image" Target="../media/image251.png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89" Type="http://schemas.openxmlformats.org/officeDocument/2006/relationships/image" Target="../media/image244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customXml" Target="../ink/ink257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image" Target="../media/image262.png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469" Type="http://schemas.openxmlformats.org/officeDocument/2006/relationships/image" Target="../media/image234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customXml" Target="../ink/ink240.xml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image" Target="../media/image245.png"/><Relationship Id="rId505" Type="http://schemas.openxmlformats.org/officeDocument/2006/relationships/image" Target="../media/image252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516" Type="http://schemas.openxmlformats.org/officeDocument/2006/relationships/customXml" Target="../ink/ink258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image" Target="../media/image235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image" Target="../media/image263.png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customXml" Target="../ink/ink241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493" Type="http://schemas.openxmlformats.org/officeDocument/2006/relationships/image" Target="../media/image246.png"/><Relationship Id="rId507" Type="http://schemas.openxmlformats.org/officeDocument/2006/relationships/image" Target="../media/image25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518" Type="http://schemas.openxmlformats.org/officeDocument/2006/relationships/customXml" Target="../ink/ink259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image" Target="../media/image215.png"/><Relationship Id="rId473" Type="http://schemas.openxmlformats.org/officeDocument/2006/relationships/image" Target="../media/image236.png"/><Relationship Id="rId529" Type="http://schemas.openxmlformats.org/officeDocument/2006/relationships/image" Target="../media/image264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customXml" Target="../ink/ink200.xml"/><Relationship Id="rId442" Type="http://schemas.openxmlformats.org/officeDocument/2006/relationships/customXml" Target="../ink/ink221.xml"/><Relationship Id="rId484" Type="http://schemas.openxmlformats.org/officeDocument/2006/relationships/customXml" Target="../ink/ink242.xml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customXml" Target="../ink/ink193.xml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53" Type="http://schemas.openxmlformats.org/officeDocument/2006/relationships/image" Target="../media/image226.png"/><Relationship Id="rId509" Type="http://schemas.openxmlformats.org/officeDocument/2006/relationships/image" Target="../media/image254.png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image" Target="../media/image247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image" Target="../media/image198.png"/><Relationship Id="rId520" Type="http://schemas.openxmlformats.org/officeDocument/2006/relationships/customXml" Target="../ink/ink260.xml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customXml" Target="../ink/ink211.xml"/><Relationship Id="rId464" Type="http://schemas.openxmlformats.org/officeDocument/2006/relationships/customXml" Target="../ink/ink232.xml"/><Relationship Id="rId299" Type="http://schemas.openxmlformats.org/officeDocument/2006/relationships/image" Target="../media/image149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customXml" Target="../ink/ink2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zjištěno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koncentrace</a:t>
            </a:r>
            <a:r>
              <a:rPr lang="en-US" sz="3600" dirty="0"/>
              <a:t> </a:t>
            </a:r>
            <a:r>
              <a:rPr lang="en-US" sz="3600" dirty="0" err="1"/>
              <a:t>metanu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vzorku</a:t>
            </a:r>
            <a:r>
              <a:rPr lang="en-US" sz="3600" dirty="0"/>
              <a:t> </a:t>
            </a:r>
            <a:r>
              <a:rPr lang="en-US" sz="3600" dirty="0" err="1"/>
              <a:t>intersticiální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je 150 ml/l </a:t>
            </a:r>
            <a:r>
              <a:rPr lang="sk-SK" sz="3600" dirty="0"/>
              <a:t>za</a:t>
            </a:r>
            <a:r>
              <a:rPr lang="en-US" sz="3600" dirty="0"/>
              <a:t> </a:t>
            </a:r>
            <a:r>
              <a:rPr lang="en-US" sz="3600" dirty="0" err="1"/>
              <a:t>standardn</a:t>
            </a:r>
            <a:r>
              <a:rPr lang="sk-SK" sz="3600" dirty="0" err="1"/>
              <a:t>ích</a:t>
            </a:r>
            <a:r>
              <a:rPr lang="sk-SK" sz="3600" dirty="0"/>
              <a:t> </a:t>
            </a:r>
            <a:r>
              <a:rPr lang="sk-SK" sz="3600" dirty="0" err="1"/>
              <a:t>podmínek</a:t>
            </a:r>
            <a:r>
              <a:rPr lang="en-US" sz="3600" dirty="0"/>
              <a:t>. Za </a:t>
            </a:r>
            <a:r>
              <a:rPr lang="en-US" sz="3600" dirty="0" err="1"/>
              <a:t>předpokladu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metan</a:t>
            </a:r>
            <a:r>
              <a:rPr lang="en-US" sz="3600" dirty="0"/>
              <a:t> </a:t>
            </a:r>
            <a:r>
              <a:rPr lang="en-US" sz="3600" dirty="0" err="1"/>
              <a:t>vznikl</a:t>
            </a:r>
            <a:r>
              <a:rPr lang="en-US" sz="3600" dirty="0"/>
              <a:t> </a:t>
            </a:r>
            <a:r>
              <a:rPr lang="en-US" sz="3600" dirty="0" err="1"/>
              <a:t>fermentací</a:t>
            </a:r>
            <a:r>
              <a:rPr lang="en-US" sz="3600" dirty="0"/>
              <a:t> </a:t>
            </a:r>
            <a:r>
              <a:rPr lang="en-US" sz="3600" dirty="0" err="1"/>
              <a:t>organické</a:t>
            </a:r>
            <a:r>
              <a:rPr lang="en-US" sz="3600" dirty="0"/>
              <a:t> </a:t>
            </a:r>
            <a:r>
              <a:rPr lang="en-US" sz="3600" dirty="0" err="1"/>
              <a:t>hmoty</a:t>
            </a:r>
            <a:r>
              <a:rPr lang="en-US" sz="3600" dirty="0"/>
              <a:t>, {CH</a:t>
            </a:r>
            <a:r>
              <a:rPr lang="en-US" sz="3600" baseline="-25000" dirty="0"/>
              <a:t>2</a:t>
            </a:r>
            <a:r>
              <a:rPr lang="en-US" sz="3600" dirty="0"/>
              <a:t>O}, </a:t>
            </a:r>
            <a:r>
              <a:rPr lang="en-US" sz="3600" dirty="0" err="1"/>
              <a:t>jaké</a:t>
            </a:r>
            <a:r>
              <a:rPr lang="en-US" sz="3600" dirty="0"/>
              <a:t> </a:t>
            </a:r>
            <a:r>
              <a:rPr lang="en-US" sz="3600" dirty="0" err="1"/>
              <a:t>množství</a:t>
            </a:r>
            <a:r>
              <a:rPr lang="en-US" sz="3600" dirty="0"/>
              <a:t> </a:t>
            </a:r>
            <a:r>
              <a:rPr lang="en-US" sz="3600" dirty="0" err="1"/>
              <a:t>organické</a:t>
            </a:r>
            <a:r>
              <a:rPr lang="en-US" sz="3600" dirty="0"/>
              <a:t> </a:t>
            </a:r>
            <a:r>
              <a:rPr lang="en-US" sz="3600" dirty="0" err="1"/>
              <a:t>hmoty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potřeba</a:t>
            </a:r>
            <a:r>
              <a:rPr lang="en-US" sz="3600" dirty="0"/>
              <a:t> k v</a:t>
            </a:r>
            <a:r>
              <a:rPr lang="cs-CZ" sz="3600" dirty="0" err="1"/>
              <a:t>zniku</a:t>
            </a:r>
            <a:r>
              <a:rPr lang="en-US" sz="3600" dirty="0"/>
              <a:t> </a:t>
            </a:r>
            <a:r>
              <a:rPr lang="en-US" sz="3600" dirty="0" err="1"/>
              <a:t>metanu</a:t>
            </a:r>
            <a:r>
              <a:rPr lang="en-US" sz="3600" dirty="0"/>
              <a:t> v </a:t>
            </a:r>
            <a:r>
              <a:rPr lang="en-US" sz="3600" dirty="0" err="1"/>
              <a:t>litru</a:t>
            </a:r>
            <a:r>
              <a:rPr lang="en-US" sz="3600" dirty="0"/>
              <a:t> </a:t>
            </a:r>
            <a:r>
              <a:rPr lang="en-US" sz="3600" dirty="0" err="1"/>
              <a:t>intersticiální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A704E72E-3520-67D8-FCD8-7D0EF1997D60}"/>
              </a:ext>
            </a:extLst>
          </p:cNvPr>
          <p:cNvGrpSpPr/>
          <p:nvPr/>
        </p:nvGrpSpPr>
        <p:grpSpPr>
          <a:xfrm>
            <a:off x="646727" y="443096"/>
            <a:ext cx="1894320" cy="335520"/>
            <a:chOff x="646727" y="443096"/>
            <a:chExt cx="1894320" cy="33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E09FAB70-768F-322D-CDD8-4A00D59316B0}"/>
                    </a:ext>
                  </a:extLst>
                </p14:cNvPr>
                <p14:cNvContentPartPr/>
                <p14:nvPr/>
              </p14:nvContentPartPr>
              <p14:xfrm>
                <a:off x="646727" y="468656"/>
                <a:ext cx="26640" cy="3099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E09FAB70-768F-322D-CDD8-4A00D59316B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7727" y="459656"/>
                  <a:ext cx="4428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D661FB4-CD2B-ED6F-0948-038BAB63AE9E}"/>
                    </a:ext>
                  </a:extLst>
                </p14:cNvPr>
                <p14:cNvContentPartPr/>
                <p14:nvPr/>
              </p14:nvContentPartPr>
              <p14:xfrm>
                <a:off x="718727" y="443096"/>
                <a:ext cx="133200" cy="615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D661FB4-CD2B-ED6F-0948-038BAB63AE9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09727" y="434096"/>
                  <a:ext cx="15084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41E0930-6B53-D97D-39F3-7A32E4BE4C9C}"/>
                    </a:ext>
                  </a:extLst>
                </p14:cNvPr>
                <p14:cNvContentPartPr/>
                <p14:nvPr/>
              </p14:nvContentPartPr>
              <p14:xfrm>
                <a:off x="699287" y="546416"/>
                <a:ext cx="102240" cy="896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41E0930-6B53-D97D-39F3-7A32E4BE4C9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0647" y="537416"/>
                  <a:ext cx="1198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DA71E27-52C6-7E3F-8933-DD92AF26DD91}"/>
                    </a:ext>
                  </a:extLst>
                </p14:cNvPr>
                <p14:cNvContentPartPr/>
                <p14:nvPr/>
              </p14:nvContentPartPr>
              <p14:xfrm>
                <a:off x="914207" y="495296"/>
                <a:ext cx="144360" cy="2653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DA71E27-52C6-7E3F-8933-DD92AF26DD9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05207" y="486296"/>
                  <a:ext cx="16200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7EE8ED75-429D-37E8-48E1-18C2EF2C3DC3}"/>
                    </a:ext>
                  </a:extLst>
                </p14:cNvPr>
                <p14:cNvContentPartPr/>
                <p14:nvPr/>
              </p14:nvContentPartPr>
              <p14:xfrm>
                <a:off x="948407" y="637136"/>
                <a:ext cx="103680" cy="399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7EE8ED75-429D-37E8-48E1-18C2EF2C3DC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39407" y="628136"/>
                  <a:ext cx="1213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E24FAB0C-F3BF-ACAC-E98C-C9989156AC97}"/>
                    </a:ext>
                  </a:extLst>
                </p14:cNvPr>
                <p14:cNvContentPartPr/>
                <p14:nvPr/>
              </p14:nvContentPartPr>
              <p14:xfrm>
                <a:off x="1129127" y="497456"/>
                <a:ext cx="248400" cy="2390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E24FAB0C-F3BF-ACAC-E98C-C9989156AC9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20487" y="488456"/>
                  <a:ext cx="26604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DF331BC9-3554-850C-11F2-5DDC334BAF3E}"/>
                    </a:ext>
                  </a:extLst>
                </p14:cNvPr>
                <p14:cNvContentPartPr/>
                <p14:nvPr/>
              </p14:nvContentPartPr>
              <p14:xfrm>
                <a:off x="1497047" y="466856"/>
                <a:ext cx="146880" cy="3027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DF331BC9-3554-850C-11F2-5DDC334BAF3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88407" y="458216"/>
                  <a:ext cx="16452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ABAA190-9ED2-5EAE-52AD-ADE86B878776}"/>
                    </a:ext>
                  </a:extLst>
                </p14:cNvPr>
                <p14:cNvContentPartPr/>
                <p14:nvPr/>
              </p14:nvContentPartPr>
              <p14:xfrm>
                <a:off x="1714127" y="507896"/>
                <a:ext cx="148320" cy="2174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ABAA190-9ED2-5EAE-52AD-ADE86B87877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705127" y="499256"/>
                  <a:ext cx="16596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79B09A0-F318-3D40-316C-A701900F1413}"/>
                    </a:ext>
                  </a:extLst>
                </p14:cNvPr>
                <p14:cNvContentPartPr/>
                <p14:nvPr/>
              </p14:nvContentPartPr>
              <p14:xfrm>
                <a:off x="1981967" y="519416"/>
                <a:ext cx="38880" cy="1720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79B09A0-F318-3D40-316C-A701900F141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73327" y="510776"/>
                  <a:ext cx="565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5608B1B-3777-9CFB-6E4B-DA0313F301D2}"/>
                    </a:ext>
                  </a:extLst>
                </p14:cNvPr>
                <p14:cNvContentPartPr/>
                <p14:nvPr/>
              </p14:nvContentPartPr>
              <p14:xfrm>
                <a:off x="1951727" y="532016"/>
                <a:ext cx="143280" cy="30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5608B1B-3777-9CFB-6E4B-DA0313F301D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942727" y="523376"/>
                  <a:ext cx="1609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4EF0CB6-B958-42B3-E345-E5175820C073}"/>
                    </a:ext>
                  </a:extLst>
                </p14:cNvPr>
                <p14:cNvContentPartPr/>
                <p14:nvPr/>
              </p14:nvContentPartPr>
              <p14:xfrm>
                <a:off x="2051807" y="504656"/>
                <a:ext cx="198000" cy="1958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4EF0CB6-B958-42B3-E345-E5175820C07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42807" y="496016"/>
                  <a:ext cx="21564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B86AAF5-5237-0A12-622E-C30FD52E1A7D}"/>
                    </a:ext>
                  </a:extLst>
                </p14:cNvPr>
                <p14:cNvContentPartPr/>
                <p14:nvPr/>
              </p14:nvContentPartPr>
              <p14:xfrm>
                <a:off x="2273927" y="444536"/>
                <a:ext cx="143640" cy="2476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B86AAF5-5237-0A12-622E-C30FD52E1A7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64927" y="435896"/>
                  <a:ext cx="16128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F8C6A2B-618C-796E-A54F-FFD98ED17002}"/>
                    </a:ext>
                  </a:extLst>
                </p14:cNvPr>
                <p14:cNvContentPartPr/>
                <p14:nvPr/>
              </p14:nvContentPartPr>
              <p14:xfrm>
                <a:off x="2417927" y="454976"/>
                <a:ext cx="123120" cy="249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F8C6A2B-618C-796E-A54F-FFD98ED1700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408927" y="445976"/>
                  <a:ext cx="140760" cy="26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93D51BB-B332-4D41-8F0B-09EA10FF55FF}"/>
              </a:ext>
            </a:extLst>
          </p:cNvPr>
          <p:cNvGrpSpPr/>
          <p:nvPr/>
        </p:nvGrpSpPr>
        <p:grpSpPr>
          <a:xfrm>
            <a:off x="2842367" y="279656"/>
            <a:ext cx="2724840" cy="459720"/>
            <a:chOff x="2842367" y="279656"/>
            <a:chExt cx="2724840" cy="45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F85B297-300E-BDA7-0237-38A8F4BB3527}"/>
                    </a:ext>
                  </a:extLst>
                </p14:cNvPr>
                <p14:cNvContentPartPr/>
                <p14:nvPr/>
              </p14:nvContentPartPr>
              <p14:xfrm>
                <a:off x="2842367" y="494216"/>
                <a:ext cx="154440" cy="2340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F85B297-300E-BDA7-0237-38A8F4BB352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833367" y="485216"/>
                  <a:ext cx="1720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3DC70E0-6163-42AD-5C77-F0EEFEF81042}"/>
                    </a:ext>
                  </a:extLst>
                </p14:cNvPr>
                <p14:cNvContentPartPr/>
                <p14:nvPr/>
              </p14:nvContentPartPr>
              <p14:xfrm>
                <a:off x="3105167" y="501416"/>
                <a:ext cx="176760" cy="2379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3DC70E0-6163-42AD-5C77-F0EEFEF8104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096167" y="492776"/>
                  <a:ext cx="1944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609754C-0772-AF80-5049-17F7F4550124}"/>
                    </a:ext>
                  </a:extLst>
                </p14:cNvPr>
                <p14:cNvContentPartPr/>
                <p14:nvPr/>
              </p14:nvContentPartPr>
              <p14:xfrm>
                <a:off x="3288407" y="472616"/>
                <a:ext cx="92160" cy="2059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609754C-0772-AF80-5049-17F7F455012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279407" y="463976"/>
                  <a:ext cx="1098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06D3936-1970-2448-6DCF-6FCC78394862}"/>
                    </a:ext>
                  </a:extLst>
                </p14:cNvPr>
                <p14:cNvContentPartPr/>
                <p14:nvPr/>
              </p14:nvContentPartPr>
              <p14:xfrm>
                <a:off x="3426287" y="481616"/>
                <a:ext cx="190800" cy="183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06D3936-1970-2448-6DCF-6FCC7839486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417647" y="472616"/>
                  <a:ext cx="20844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0183ED9-1B7F-60BD-2C38-FC19CFE33456}"/>
                    </a:ext>
                  </a:extLst>
                </p14:cNvPr>
                <p14:cNvContentPartPr/>
                <p14:nvPr/>
              </p14:nvContentPartPr>
              <p14:xfrm>
                <a:off x="3638687" y="437696"/>
                <a:ext cx="172080" cy="213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0183ED9-1B7F-60BD-2C38-FC19CFE3345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630047" y="428696"/>
                  <a:ext cx="1897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92654B1-7158-86E7-9E9C-D06FF75D802E}"/>
                    </a:ext>
                  </a:extLst>
                </p14:cNvPr>
                <p14:cNvContentPartPr/>
                <p14:nvPr/>
              </p14:nvContentPartPr>
              <p14:xfrm>
                <a:off x="3853247" y="472976"/>
                <a:ext cx="27360" cy="1461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92654B1-7158-86E7-9E9C-D06FF75D802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844247" y="463976"/>
                  <a:ext cx="450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7D6F145-2B17-7B40-0584-A33716BA8236}"/>
                    </a:ext>
                  </a:extLst>
                </p14:cNvPr>
                <p14:cNvContentPartPr/>
                <p14:nvPr/>
              </p14:nvContentPartPr>
              <p14:xfrm>
                <a:off x="3919127" y="428696"/>
                <a:ext cx="106560" cy="2091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7D6F145-2B17-7B40-0584-A33716BA823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910127" y="420056"/>
                  <a:ext cx="12420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BFEE8A6-1D4F-D2F4-541F-4BA732C315AE}"/>
                    </a:ext>
                  </a:extLst>
                </p14:cNvPr>
                <p14:cNvContentPartPr/>
                <p14:nvPr/>
              </p14:nvContentPartPr>
              <p14:xfrm>
                <a:off x="4096967" y="448136"/>
                <a:ext cx="52560" cy="2106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BFEE8A6-1D4F-D2F4-541F-4BA732C315A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087967" y="439136"/>
                  <a:ext cx="702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ADFF9E9-24F3-2DDE-7812-44A92C151B19}"/>
                    </a:ext>
                  </a:extLst>
                </p14:cNvPr>
                <p14:cNvContentPartPr/>
                <p14:nvPr/>
              </p14:nvContentPartPr>
              <p14:xfrm>
                <a:off x="4137647" y="479456"/>
                <a:ext cx="137880" cy="1663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ADFF9E9-24F3-2DDE-7812-44A92C151B1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129007" y="470816"/>
                  <a:ext cx="1555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D3CBECD-E004-471A-745B-E170D3290A41}"/>
                    </a:ext>
                  </a:extLst>
                </p14:cNvPr>
                <p14:cNvContentPartPr/>
                <p14:nvPr/>
              </p14:nvContentPartPr>
              <p14:xfrm>
                <a:off x="4246727" y="279656"/>
                <a:ext cx="154440" cy="423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D3CBECD-E004-471A-745B-E170D3290A4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238087" y="271016"/>
                  <a:ext cx="172080" cy="44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C7FDFF5-56E7-B851-DBC7-C9DA8E48FB7A}"/>
                    </a:ext>
                  </a:extLst>
                </p14:cNvPr>
                <p14:cNvContentPartPr/>
                <p14:nvPr/>
              </p14:nvContentPartPr>
              <p14:xfrm>
                <a:off x="4529687" y="431216"/>
                <a:ext cx="64080" cy="205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C7FDFF5-56E7-B851-DBC7-C9DA8E48FB7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520687" y="422576"/>
                  <a:ext cx="817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7C5876A-948B-B0A6-8D5F-F16808A6B64E}"/>
                    </a:ext>
                  </a:extLst>
                </p14:cNvPr>
                <p14:cNvContentPartPr/>
                <p14:nvPr/>
              </p14:nvContentPartPr>
              <p14:xfrm>
                <a:off x="4580447" y="414656"/>
                <a:ext cx="143280" cy="2660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7C5876A-948B-B0A6-8D5F-F16808A6B64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71447" y="405656"/>
                  <a:ext cx="16092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10777AE-B9E2-D5A8-E476-42B84C2BBF28}"/>
                    </a:ext>
                  </a:extLst>
                </p14:cNvPr>
                <p14:cNvContentPartPr/>
                <p14:nvPr/>
              </p14:nvContentPartPr>
              <p14:xfrm>
                <a:off x="4774847" y="457496"/>
                <a:ext cx="166320" cy="2005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10777AE-B9E2-D5A8-E476-42B84C2BBF2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766207" y="448856"/>
                  <a:ext cx="18396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DCB3F16-5676-56C0-4A65-9357B7A20A61}"/>
                    </a:ext>
                  </a:extLst>
                </p14:cNvPr>
                <p14:cNvContentPartPr/>
                <p14:nvPr/>
              </p14:nvContentPartPr>
              <p14:xfrm>
                <a:off x="4964567" y="511496"/>
                <a:ext cx="145800" cy="1447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DCB3F16-5676-56C0-4A65-9357B7A20A6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955567" y="502856"/>
                  <a:ext cx="1634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7EA4607-3821-AA57-6D8B-AC75FF314711}"/>
                    </a:ext>
                  </a:extLst>
                </p14:cNvPr>
                <p14:cNvContentPartPr/>
                <p14:nvPr/>
              </p14:nvContentPartPr>
              <p14:xfrm>
                <a:off x="5146007" y="470456"/>
                <a:ext cx="187920" cy="2152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7EA4607-3821-AA57-6D8B-AC75FF31471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137007" y="461456"/>
                  <a:ext cx="2055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4FA9412-FC72-18F1-25FB-D54EE2CC20F8}"/>
                    </a:ext>
                  </a:extLst>
                </p14:cNvPr>
                <p14:cNvContentPartPr/>
                <p14:nvPr/>
              </p14:nvContentPartPr>
              <p14:xfrm>
                <a:off x="5326367" y="435536"/>
                <a:ext cx="107280" cy="2206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4FA9412-FC72-18F1-25FB-D54EE2CC20F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17367" y="426536"/>
                  <a:ext cx="12492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B4AA4E3-0CC7-A6F6-55D5-5AB294B0A269}"/>
                    </a:ext>
                  </a:extLst>
                </p14:cNvPr>
                <p14:cNvContentPartPr/>
                <p14:nvPr/>
              </p14:nvContentPartPr>
              <p14:xfrm>
                <a:off x="5535527" y="460376"/>
                <a:ext cx="31680" cy="2088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B4AA4E3-0CC7-A6F6-55D5-5AB294B0A26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26887" y="451376"/>
                  <a:ext cx="49320" cy="22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5C1323D-7CEA-2A06-B0F7-56F8C9A08CC6}"/>
              </a:ext>
            </a:extLst>
          </p:cNvPr>
          <p:cNvGrpSpPr/>
          <p:nvPr/>
        </p:nvGrpSpPr>
        <p:grpSpPr>
          <a:xfrm>
            <a:off x="994487" y="1262456"/>
            <a:ext cx="812520" cy="480960"/>
            <a:chOff x="994487" y="1262456"/>
            <a:chExt cx="812520" cy="48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99AED3B-6EF5-DFF6-62EA-76BBE3263398}"/>
                    </a:ext>
                  </a:extLst>
                </p14:cNvPr>
                <p14:cNvContentPartPr/>
                <p14:nvPr/>
              </p14:nvContentPartPr>
              <p14:xfrm>
                <a:off x="994487" y="1290536"/>
                <a:ext cx="206280" cy="2930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99AED3B-6EF5-DFF6-62EA-76BBE326339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985487" y="1281536"/>
                  <a:ext cx="22392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82A8AE5-60FC-2EB8-3290-A1545C5045A4}"/>
                    </a:ext>
                  </a:extLst>
                </p14:cNvPr>
                <p14:cNvContentPartPr/>
                <p14:nvPr/>
              </p14:nvContentPartPr>
              <p14:xfrm>
                <a:off x="1305527" y="1313216"/>
                <a:ext cx="33120" cy="2642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82A8AE5-60FC-2EB8-3290-A1545C5045A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296887" y="1304216"/>
                  <a:ext cx="507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C00D9467-8CAD-7A12-8B90-CFD1FBB923CD}"/>
                    </a:ext>
                  </a:extLst>
                </p14:cNvPr>
                <p14:cNvContentPartPr/>
                <p14:nvPr/>
              </p14:nvContentPartPr>
              <p14:xfrm>
                <a:off x="1321367" y="1415816"/>
                <a:ext cx="119880" cy="435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C00D9467-8CAD-7A12-8B90-CFD1FBB923C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312367" y="1407176"/>
                  <a:ext cx="13752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E5113D9-5024-DDD5-DAE3-5C77B6EE06B7}"/>
                    </a:ext>
                  </a:extLst>
                </p14:cNvPr>
                <p14:cNvContentPartPr/>
                <p14:nvPr/>
              </p14:nvContentPartPr>
              <p14:xfrm>
                <a:off x="1387607" y="1290176"/>
                <a:ext cx="209520" cy="4532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E5113D9-5024-DDD5-DAE3-5C77B6EE06B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78967" y="1281536"/>
                  <a:ext cx="227160" cy="47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EA5382F-73EB-CE02-149A-86F878EA7492}"/>
                    </a:ext>
                  </a:extLst>
                </p14:cNvPr>
                <p14:cNvContentPartPr/>
                <p14:nvPr/>
              </p14:nvContentPartPr>
              <p14:xfrm>
                <a:off x="1624487" y="1262456"/>
                <a:ext cx="182520" cy="2545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EA5382F-73EB-CE02-149A-86F878EA749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615487" y="1253456"/>
                  <a:ext cx="200160" cy="272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711B2C9-EB0D-5A39-8249-26CEC143889E}"/>
                  </a:ext>
                </a:extLst>
              </p14:cNvPr>
              <p14:cNvContentPartPr/>
              <p14:nvPr/>
            </p14:nvContentPartPr>
            <p14:xfrm>
              <a:off x="2011127" y="1266056"/>
              <a:ext cx="1054440" cy="22284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711B2C9-EB0D-5A39-8249-26CEC143889E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2002127" y="1257056"/>
                <a:ext cx="1072080" cy="24048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CBC852CF-C843-E030-E306-761082C0A038}"/>
              </a:ext>
            </a:extLst>
          </p:cNvPr>
          <p:cNvGrpSpPr/>
          <p:nvPr/>
        </p:nvGrpSpPr>
        <p:grpSpPr>
          <a:xfrm>
            <a:off x="3263927" y="1167056"/>
            <a:ext cx="1579680" cy="528120"/>
            <a:chOff x="3263927" y="1167056"/>
            <a:chExt cx="1579680" cy="52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0139210-B1FF-98FC-67E6-A24F9105F22F}"/>
                    </a:ext>
                  </a:extLst>
                </p14:cNvPr>
                <p14:cNvContentPartPr/>
                <p14:nvPr/>
              </p14:nvContentPartPr>
              <p14:xfrm>
                <a:off x="3263927" y="1205576"/>
                <a:ext cx="126720" cy="2628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0139210-B1FF-98FC-67E6-A24F9105F22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255287" y="1196936"/>
                  <a:ext cx="14436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02EE136-6F0F-E682-DA9C-3C46074CAB42}"/>
                    </a:ext>
                  </a:extLst>
                </p14:cNvPr>
                <p14:cNvContentPartPr/>
                <p14:nvPr/>
              </p14:nvContentPartPr>
              <p14:xfrm>
                <a:off x="3444287" y="1167416"/>
                <a:ext cx="42480" cy="306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02EE136-6F0F-E682-DA9C-3C46074CAB4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435287" y="1158416"/>
                  <a:ext cx="601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BC1648E6-AD1B-7B8D-C4C5-4A4E623C798C}"/>
                    </a:ext>
                  </a:extLst>
                </p14:cNvPr>
                <p14:cNvContentPartPr/>
                <p14:nvPr/>
              </p14:nvContentPartPr>
              <p14:xfrm>
                <a:off x="3455447" y="1182536"/>
                <a:ext cx="164520" cy="3006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BC1648E6-AD1B-7B8D-C4C5-4A4E623C798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446447" y="1173536"/>
                  <a:ext cx="18216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7CB3AC8-17E6-580D-D0FD-6F0A874310C9}"/>
                    </a:ext>
                  </a:extLst>
                </p14:cNvPr>
                <p14:cNvContentPartPr/>
                <p14:nvPr/>
              </p14:nvContentPartPr>
              <p14:xfrm>
                <a:off x="3662087" y="1361456"/>
                <a:ext cx="159480" cy="1623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7CB3AC8-17E6-580D-D0FD-6F0A874310C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653087" y="1352456"/>
                  <a:ext cx="1771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4FFF7A0-82F4-C094-4EAE-91BB7EAB7B3C}"/>
                    </a:ext>
                  </a:extLst>
                </p14:cNvPr>
                <p14:cNvContentPartPr/>
                <p14:nvPr/>
              </p14:nvContentPartPr>
              <p14:xfrm>
                <a:off x="3724007" y="1408976"/>
                <a:ext cx="48600" cy="2862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4FFF7A0-82F4-C094-4EAE-91BB7EAB7B3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715007" y="1399976"/>
                  <a:ext cx="6624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23C80F3-05A6-DF00-881C-23820CD6EF9B}"/>
                    </a:ext>
                  </a:extLst>
                </p14:cNvPr>
                <p14:cNvContentPartPr/>
                <p14:nvPr/>
              </p14:nvContentPartPr>
              <p14:xfrm>
                <a:off x="3929207" y="1321136"/>
                <a:ext cx="217080" cy="374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23C80F3-05A6-DF00-881C-23820CD6EF9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920567" y="1312496"/>
                  <a:ext cx="2347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1B82130-3C17-4E57-5267-B8D5921A86A2}"/>
                    </a:ext>
                  </a:extLst>
                </p14:cNvPr>
                <p14:cNvContentPartPr/>
                <p14:nvPr/>
              </p14:nvContentPartPr>
              <p14:xfrm>
                <a:off x="4029287" y="1244096"/>
                <a:ext cx="17640" cy="2008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1B82130-3C17-4E57-5267-B8D5921A86A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020647" y="1235456"/>
                  <a:ext cx="352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1DA9C79-3AB3-DF59-435A-D617DA2F0C49}"/>
                    </a:ext>
                  </a:extLst>
                </p14:cNvPr>
                <p14:cNvContentPartPr/>
                <p14:nvPr/>
              </p14:nvContentPartPr>
              <p14:xfrm>
                <a:off x="4260767" y="1167056"/>
                <a:ext cx="146160" cy="2988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1DA9C79-3AB3-DF59-435A-D617DA2F0C4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251767" y="1158416"/>
                  <a:ext cx="16380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3155261-BD60-77C7-6FED-B810B3660B40}"/>
                    </a:ext>
                  </a:extLst>
                </p14:cNvPr>
                <p14:cNvContentPartPr/>
                <p14:nvPr/>
              </p14:nvContentPartPr>
              <p14:xfrm>
                <a:off x="4477487" y="1203776"/>
                <a:ext cx="132840" cy="1929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93155261-BD60-77C7-6FED-B810B3660B4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468487" y="1194776"/>
                  <a:ext cx="1504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94CE86E-BB66-DCC5-5BEA-3E9D00704FF3}"/>
                    </a:ext>
                  </a:extLst>
                </p14:cNvPr>
                <p14:cNvContentPartPr/>
                <p14:nvPr/>
              </p14:nvContentPartPr>
              <p14:xfrm>
                <a:off x="4658207" y="1393856"/>
                <a:ext cx="185400" cy="2451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94CE86E-BB66-DCC5-5BEA-3E9D00704FF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649567" y="1385216"/>
                  <a:ext cx="203040" cy="262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253EEB3D-49CC-92C9-84A0-0D7D06485764}"/>
                  </a:ext>
                </a:extLst>
              </p14:cNvPr>
              <p14:cNvContentPartPr/>
              <p14:nvPr/>
            </p14:nvContentPartPr>
            <p14:xfrm>
              <a:off x="697487" y="1280816"/>
              <a:ext cx="222840" cy="3117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253EEB3D-49CC-92C9-84A0-0D7D06485764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688487" y="1272176"/>
                <a:ext cx="240480" cy="32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510B000E-8EEF-2CB5-3F80-174EC829A246}"/>
              </a:ext>
            </a:extLst>
          </p:cNvPr>
          <p:cNvGrpSpPr/>
          <p:nvPr/>
        </p:nvGrpSpPr>
        <p:grpSpPr>
          <a:xfrm>
            <a:off x="5738207" y="265976"/>
            <a:ext cx="718200" cy="452520"/>
            <a:chOff x="5738207" y="265976"/>
            <a:chExt cx="718200" cy="45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29B2525-AD79-6B80-EC29-1D1C8F3D7921}"/>
                    </a:ext>
                  </a:extLst>
                </p14:cNvPr>
                <p14:cNvContentPartPr/>
                <p14:nvPr/>
              </p14:nvContentPartPr>
              <p14:xfrm>
                <a:off x="5738207" y="265976"/>
                <a:ext cx="135360" cy="4525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29B2525-AD79-6B80-EC29-1D1C8F3D792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729567" y="257336"/>
                  <a:ext cx="153000" cy="47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8474D14F-AFAA-2478-3043-BB368BED82E5}"/>
                    </a:ext>
                  </a:extLst>
                </p14:cNvPr>
                <p14:cNvContentPartPr/>
                <p14:nvPr/>
              </p14:nvContentPartPr>
              <p14:xfrm>
                <a:off x="5997407" y="372176"/>
                <a:ext cx="108360" cy="2764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8474D14F-AFAA-2478-3043-BB368BED82E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988407" y="363536"/>
                  <a:ext cx="1260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F2352B3C-5089-3CA4-3790-ECEB1346A0E3}"/>
                    </a:ext>
                  </a:extLst>
                </p14:cNvPr>
                <p14:cNvContentPartPr/>
                <p14:nvPr/>
              </p14:nvContentPartPr>
              <p14:xfrm>
                <a:off x="6147167" y="365696"/>
                <a:ext cx="200520" cy="2656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F2352B3C-5089-3CA4-3790-ECEB1346A0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138167" y="357056"/>
                  <a:ext cx="21816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B4EB5FC-C520-1B18-31EA-920EDAC7F586}"/>
                    </a:ext>
                  </a:extLst>
                </p14:cNvPr>
                <p14:cNvContentPartPr/>
                <p14:nvPr/>
              </p14:nvContentPartPr>
              <p14:xfrm>
                <a:off x="6351287" y="436616"/>
                <a:ext cx="98280" cy="2318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B4EB5FC-C520-1B18-31EA-920EDAC7F58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342647" y="427976"/>
                  <a:ext cx="1159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07AB5EE-6765-E6D9-5E5B-160B93DA95BC}"/>
                    </a:ext>
                  </a:extLst>
                </p14:cNvPr>
                <p14:cNvContentPartPr/>
                <p14:nvPr/>
              </p14:nvContentPartPr>
              <p14:xfrm>
                <a:off x="6310967" y="539216"/>
                <a:ext cx="145440" cy="9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07AB5EE-6765-E6D9-5E5B-160B93DA95B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301967" y="530576"/>
                  <a:ext cx="16308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4ACD946-987A-E896-AE74-00CC18DC8AC5}"/>
              </a:ext>
            </a:extLst>
          </p:cNvPr>
          <p:cNvGrpSpPr/>
          <p:nvPr/>
        </p:nvGrpSpPr>
        <p:grpSpPr>
          <a:xfrm>
            <a:off x="6706247" y="247256"/>
            <a:ext cx="1076400" cy="372960"/>
            <a:chOff x="6706247" y="247256"/>
            <a:chExt cx="1076400" cy="37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00341E21-CD20-F3E1-E152-B97A20221C83}"/>
                    </a:ext>
                  </a:extLst>
                </p14:cNvPr>
                <p14:cNvContentPartPr/>
                <p14:nvPr/>
              </p14:nvContentPartPr>
              <p14:xfrm>
                <a:off x="6706247" y="374696"/>
                <a:ext cx="95760" cy="2404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00341E21-CD20-F3E1-E152-B97A20221C8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697247" y="365696"/>
                  <a:ext cx="11340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016A6B3-91F2-6895-09DD-A8D7A4418DD2}"/>
                    </a:ext>
                  </a:extLst>
                </p14:cNvPr>
                <p14:cNvContentPartPr/>
                <p14:nvPr/>
              </p14:nvContentPartPr>
              <p14:xfrm>
                <a:off x="6827207" y="419696"/>
                <a:ext cx="140040" cy="1994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016A6B3-91F2-6895-09DD-A8D7A4418DD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818567" y="410696"/>
                  <a:ext cx="1576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F93625A-C202-240F-32EF-140741B743DB}"/>
                    </a:ext>
                  </a:extLst>
                </p14:cNvPr>
                <p14:cNvContentPartPr/>
                <p14:nvPr/>
              </p14:nvContentPartPr>
              <p14:xfrm>
                <a:off x="6847007" y="325376"/>
                <a:ext cx="114480" cy="136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F93625A-C202-240F-32EF-140741B743D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838367" y="316736"/>
                  <a:ext cx="1321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24FD945-E7E9-5D07-7C73-F81912BB2924}"/>
                    </a:ext>
                  </a:extLst>
                </p14:cNvPr>
                <p14:cNvContentPartPr/>
                <p14:nvPr/>
              </p14:nvContentPartPr>
              <p14:xfrm>
                <a:off x="7018727" y="247256"/>
                <a:ext cx="86400" cy="3585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24FD945-E7E9-5D07-7C73-F81912BB292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010087" y="238616"/>
                  <a:ext cx="10404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1019CF6-FA06-148A-5DE3-181684AB14A9}"/>
                    </a:ext>
                  </a:extLst>
                </p14:cNvPr>
                <p14:cNvContentPartPr/>
                <p14:nvPr/>
              </p14:nvContentPartPr>
              <p14:xfrm>
                <a:off x="7092887" y="382616"/>
                <a:ext cx="109800" cy="2084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1019CF6-FA06-148A-5DE3-181684AB14A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083887" y="373976"/>
                  <a:ext cx="1274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696DFCF-ED2A-EF01-35B7-26C86578B813}"/>
                    </a:ext>
                  </a:extLst>
                </p14:cNvPr>
                <p14:cNvContentPartPr/>
                <p14:nvPr/>
              </p14:nvContentPartPr>
              <p14:xfrm>
                <a:off x="7259567" y="411416"/>
                <a:ext cx="28080" cy="2088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696DFCF-ED2A-EF01-35B7-26C86578B81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250927" y="402416"/>
                  <a:ext cx="457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3A06586-7173-9C79-88B9-1C8700F975CC}"/>
                    </a:ext>
                  </a:extLst>
                </p14:cNvPr>
                <p14:cNvContentPartPr/>
                <p14:nvPr/>
              </p14:nvContentPartPr>
              <p14:xfrm>
                <a:off x="7229327" y="434816"/>
                <a:ext cx="128160" cy="14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3A06586-7173-9C79-88B9-1C8700F975C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220327" y="426176"/>
                  <a:ext cx="1458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B8F8DE4-C3D4-432A-B57D-83247A3B69ED}"/>
                    </a:ext>
                  </a:extLst>
                </p14:cNvPr>
                <p14:cNvContentPartPr/>
                <p14:nvPr/>
              </p14:nvContentPartPr>
              <p14:xfrm>
                <a:off x="7344887" y="430856"/>
                <a:ext cx="85320" cy="1638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B8F8DE4-C3D4-432A-B57D-83247A3B69E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335887" y="422216"/>
                  <a:ext cx="1029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4471DC04-4F8A-4AA2-295D-BABD0E392FAB}"/>
                    </a:ext>
                  </a:extLst>
                </p14:cNvPr>
                <p14:cNvContentPartPr/>
                <p14:nvPr/>
              </p14:nvContentPartPr>
              <p14:xfrm>
                <a:off x="7475927" y="389456"/>
                <a:ext cx="306720" cy="2174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4471DC04-4F8A-4AA2-295D-BABD0E392FA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467287" y="380456"/>
                  <a:ext cx="324360" cy="23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C6D09B2-E6F1-5705-4FB3-86B6ED6D30A5}"/>
              </a:ext>
            </a:extLst>
          </p:cNvPr>
          <p:cNvGrpSpPr/>
          <p:nvPr/>
        </p:nvGrpSpPr>
        <p:grpSpPr>
          <a:xfrm>
            <a:off x="7948967" y="232136"/>
            <a:ext cx="1413720" cy="604440"/>
            <a:chOff x="7948967" y="232136"/>
            <a:chExt cx="1413720" cy="60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F44E2EE-D7E3-4721-2965-E29036F28A4B}"/>
                    </a:ext>
                  </a:extLst>
                </p14:cNvPr>
                <p14:cNvContentPartPr/>
                <p14:nvPr/>
              </p14:nvContentPartPr>
              <p14:xfrm>
                <a:off x="7948967" y="321416"/>
                <a:ext cx="63360" cy="2818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F44E2EE-D7E3-4721-2965-E29036F28A4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939967" y="312776"/>
                  <a:ext cx="8100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93D4CF8-BD68-480E-FFF9-E285D82D535F}"/>
                    </a:ext>
                  </a:extLst>
                </p14:cNvPr>
                <p14:cNvContentPartPr/>
                <p14:nvPr/>
              </p14:nvContentPartPr>
              <p14:xfrm>
                <a:off x="8019887" y="409256"/>
                <a:ext cx="136800" cy="1213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93D4CF8-BD68-480E-FFF9-E285D82D535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011247" y="400616"/>
                  <a:ext cx="15444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7CAA287-4720-70F4-6D96-4AFE9B0A732A}"/>
                    </a:ext>
                  </a:extLst>
                </p14:cNvPr>
                <p14:cNvContentPartPr/>
                <p14:nvPr/>
              </p14:nvContentPartPr>
              <p14:xfrm>
                <a:off x="8195207" y="383696"/>
                <a:ext cx="67680" cy="81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7CAA287-4720-70F4-6D96-4AFE9B0A732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186207" y="375056"/>
                  <a:ext cx="8532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AA3F219-5C1F-7396-3DF3-7DC522122143}"/>
                    </a:ext>
                  </a:extLst>
                </p14:cNvPr>
                <p14:cNvContentPartPr/>
                <p14:nvPr/>
              </p14:nvContentPartPr>
              <p14:xfrm>
                <a:off x="8217887" y="407096"/>
                <a:ext cx="79920" cy="2242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AA3F219-5C1F-7396-3DF3-7DC52212214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209247" y="398096"/>
                  <a:ext cx="9756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68E6223-9CFD-8603-1BDE-1A0CF3AC774E}"/>
                    </a:ext>
                  </a:extLst>
                </p14:cNvPr>
                <p14:cNvContentPartPr/>
                <p14:nvPr/>
              </p14:nvContentPartPr>
              <p14:xfrm>
                <a:off x="8297807" y="398816"/>
                <a:ext cx="250920" cy="2156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68E6223-9CFD-8603-1BDE-1A0CF3AC774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289167" y="389816"/>
                  <a:ext cx="26856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A0F82127-3BBB-E181-CF27-7DA7937D98C0}"/>
                    </a:ext>
                  </a:extLst>
                </p14:cNvPr>
                <p14:cNvContentPartPr/>
                <p14:nvPr/>
              </p14:nvContentPartPr>
              <p14:xfrm>
                <a:off x="8491487" y="387296"/>
                <a:ext cx="120600" cy="2631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A0F82127-3BBB-E181-CF27-7DA7937D98C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482847" y="378656"/>
                  <a:ext cx="13824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58515DF-8664-C4EA-A75B-33C0754CB56C}"/>
                    </a:ext>
                  </a:extLst>
                </p14:cNvPr>
                <p14:cNvContentPartPr/>
                <p14:nvPr/>
              </p14:nvContentPartPr>
              <p14:xfrm>
                <a:off x="8698847" y="584216"/>
                <a:ext cx="11520" cy="86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58515DF-8664-C4EA-A75B-33C0754CB56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689847" y="575576"/>
                  <a:ext cx="2916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82A4F177-F192-9325-016D-B05BB7F1AE80}"/>
                    </a:ext>
                  </a:extLst>
                </p14:cNvPr>
                <p14:cNvContentPartPr/>
                <p14:nvPr/>
              </p14:nvContentPartPr>
              <p14:xfrm>
                <a:off x="8744567" y="260576"/>
                <a:ext cx="41760" cy="774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82A4F177-F192-9325-016D-B05BB7F1AE8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8735567" y="251576"/>
                  <a:ext cx="5940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3BC9708-4CE2-2E37-9289-EF1006E97D80}"/>
                    </a:ext>
                  </a:extLst>
                </p14:cNvPr>
                <p14:cNvContentPartPr/>
                <p14:nvPr/>
              </p14:nvContentPartPr>
              <p14:xfrm>
                <a:off x="8705327" y="445976"/>
                <a:ext cx="25560" cy="142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3BC9708-4CE2-2E37-9289-EF1006E97D8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696687" y="437336"/>
                  <a:ext cx="432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C4386A5B-A497-D0EF-A0F4-CFD071978CCB}"/>
                    </a:ext>
                  </a:extLst>
                </p14:cNvPr>
                <p14:cNvContentPartPr/>
                <p14:nvPr/>
              </p14:nvContentPartPr>
              <p14:xfrm>
                <a:off x="8841407" y="449936"/>
                <a:ext cx="32400" cy="197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C4386A5B-A497-D0EF-A0F4-CFD071978CCB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832407" y="441296"/>
                  <a:ext cx="5004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D266E74-5624-2654-5140-4B809550E2A0}"/>
                    </a:ext>
                  </a:extLst>
                </p14:cNvPr>
                <p14:cNvContentPartPr/>
                <p14:nvPr/>
              </p14:nvContentPartPr>
              <p14:xfrm>
                <a:off x="8884247" y="496736"/>
                <a:ext cx="77040" cy="1598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D266E74-5624-2654-5140-4B809550E2A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875247" y="487736"/>
                  <a:ext cx="9468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0A3EE28-8BD9-1796-D9A8-EC2A87DC9002}"/>
                    </a:ext>
                  </a:extLst>
                </p14:cNvPr>
                <p14:cNvContentPartPr/>
                <p14:nvPr/>
              </p14:nvContentPartPr>
              <p14:xfrm>
                <a:off x="9004487" y="439856"/>
                <a:ext cx="185760" cy="1800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0A3EE28-8BD9-1796-D9A8-EC2A87DC900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995487" y="431216"/>
                  <a:ext cx="2034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41CC10E-9BDB-91B9-B475-1A735762D9BE}"/>
                    </a:ext>
                  </a:extLst>
                </p14:cNvPr>
                <p14:cNvContentPartPr/>
                <p14:nvPr/>
              </p14:nvContentPartPr>
              <p14:xfrm>
                <a:off x="9172607" y="232136"/>
                <a:ext cx="190080" cy="6044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41CC10E-9BDB-91B9-B475-1A735762D9BE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163967" y="223496"/>
                  <a:ext cx="207720" cy="62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8605ADC-820C-E49A-9379-A4FE2828EB46}"/>
              </a:ext>
            </a:extLst>
          </p:cNvPr>
          <p:cNvGrpSpPr/>
          <p:nvPr/>
        </p:nvGrpSpPr>
        <p:grpSpPr>
          <a:xfrm>
            <a:off x="517127" y="1924136"/>
            <a:ext cx="420480" cy="487440"/>
            <a:chOff x="517127" y="1924136"/>
            <a:chExt cx="420480" cy="48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C808AD5-191E-7907-1460-61AC798E44C9}"/>
                    </a:ext>
                  </a:extLst>
                </p14:cNvPr>
                <p14:cNvContentPartPr/>
                <p14:nvPr/>
              </p14:nvContentPartPr>
              <p14:xfrm>
                <a:off x="517127" y="1933496"/>
                <a:ext cx="266760" cy="4536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C808AD5-191E-7907-1460-61AC798E44C9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08127" y="1924856"/>
                  <a:ext cx="284400" cy="47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20522544-9BDB-0B3B-C478-9D28C75D173D}"/>
                    </a:ext>
                  </a:extLst>
                </p14:cNvPr>
                <p14:cNvContentPartPr/>
                <p14:nvPr/>
              </p14:nvContentPartPr>
              <p14:xfrm>
                <a:off x="840407" y="1924136"/>
                <a:ext cx="97200" cy="4874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20522544-9BDB-0B3B-C478-9D28C75D173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31407" y="1915496"/>
                  <a:ext cx="114840" cy="50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9038AB86-F037-FAA1-B23F-0866904D479C}"/>
              </a:ext>
            </a:extLst>
          </p:cNvPr>
          <p:cNvGrpSpPr/>
          <p:nvPr/>
        </p:nvGrpSpPr>
        <p:grpSpPr>
          <a:xfrm>
            <a:off x="989447" y="1900016"/>
            <a:ext cx="540720" cy="523440"/>
            <a:chOff x="989447" y="1900016"/>
            <a:chExt cx="540720" cy="52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7E04E8AD-465E-16C6-04D7-BE1EBE27F2FF}"/>
                    </a:ext>
                  </a:extLst>
                </p14:cNvPr>
                <p14:cNvContentPartPr/>
                <p14:nvPr/>
              </p14:nvContentPartPr>
              <p14:xfrm>
                <a:off x="989447" y="2041136"/>
                <a:ext cx="118800" cy="3214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7E04E8AD-465E-16C6-04D7-BE1EBE27F2FF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80807" y="2032496"/>
                  <a:ext cx="13644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873448F-C841-53E2-6EF9-514B5C55355D}"/>
                    </a:ext>
                  </a:extLst>
                </p14:cNvPr>
                <p14:cNvContentPartPr/>
                <p14:nvPr/>
              </p14:nvContentPartPr>
              <p14:xfrm>
                <a:off x="1147487" y="2050136"/>
                <a:ext cx="19080" cy="2682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873448F-C841-53E2-6EF9-514B5C55355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138487" y="2041496"/>
                  <a:ext cx="3672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03A391F-8D90-04D0-AC43-84CA17918917}"/>
                    </a:ext>
                  </a:extLst>
                </p14:cNvPr>
                <p14:cNvContentPartPr/>
                <p14:nvPr/>
              </p14:nvContentPartPr>
              <p14:xfrm>
                <a:off x="1147127" y="2154896"/>
                <a:ext cx="76680" cy="54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03A391F-8D90-04D0-AC43-84CA1791891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138487" y="2145896"/>
                  <a:ext cx="943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6891A2F-42B4-1EBF-5478-A65C56A50E72}"/>
                    </a:ext>
                  </a:extLst>
                </p14:cNvPr>
                <p14:cNvContentPartPr/>
                <p14:nvPr/>
              </p14:nvContentPartPr>
              <p14:xfrm>
                <a:off x="1220927" y="2049416"/>
                <a:ext cx="11160" cy="3103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6891A2F-42B4-1EBF-5478-A65C56A50E72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211927" y="2040416"/>
                  <a:ext cx="288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8DBDE25-460C-6BF1-9141-67E61E63AAB0}"/>
                    </a:ext>
                  </a:extLst>
                </p14:cNvPr>
                <p14:cNvContentPartPr/>
                <p14:nvPr/>
              </p14:nvContentPartPr>
              <p14:xfrm>
                <a:off x="1290407" y="2213216"/>
                <a:ext cx="108360" cy="106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8DBDE25-460C-6BF1-9141-67E61E63AAB0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281407" y="2204216"/>
                  <a:ext cx="1260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45B81B71-AEEB-A508-8C9E-1DE9E4A95280}"/>
                    </a:ext>
                  </a:extLst>
                </p14:cNvPr>
                <p14:cNvContentPartPr/>
                <p14:nvPr/>
              </p14:nvContentPartPr>
              <p14:xfrm>
                <a:off x="1357727" y="2233016"/>
                <a:ext cx="16920" cy="1904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45B81B71-AEEB-A508-8C9E-1DE9E4A9528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349087" y="2224016"/>
                  <a:ext cx="3456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83E7DCB-89C7-C088-D9CE-8716B988A622}"/>
                    </a:ext>
                  </a:extLst>
                </p14:cNvPr>
                <p14:cNvContentPartPr/>
                <p14:nvPr/>
              </p14:nvContentPartPr>
              <p14:xfrm>
                <a:off x="1367807" y="1900016"/>
                <a:ext cx="162360" cy="4629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83E7DCB-89C7-C088-D9CE-8716B988A622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359167" y="1891016"/>
                  <a:ext cx="180000" cy="48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B863E6F-C982-5755-F84B-96BE24BC4C25}"/>
              </a:ext>
            </a:extLst>
          </p:cNvPr>
          <p:cNvGrpSpPr/>
          <p:nvPr/>
        </p:nvGrpSpPr>
        <p:grpSpPr>
          <a:xfrm>
            <a:off x="1633487" y="2052296"/>
            <a:ext cx="183240" cy="137880"/>
            <a:chOff x="1633487" y="2052296"/>
            <a:chExt cx="183240" cy="13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14879DAC-15DF-ADA5-5511-AE0A3C762460}"/>
                    </a:ext>
                  </a:extLst>
                </p14:cNvPr>
                <p14:cNvContentPartPr/>
                <p14:nvPr/>
              </p14:nvContentPartPr>
              <p14:xfrm>
                <a:off x="1633487" y="2052296"/>
                <a:ext cx="167040" cy="56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14879DAC-15DF-ADA5-5511-AE0A3C762460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624847" y="2043656"/>
                  <a:ext cx="18468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8600C76E-5968-0FB1-D402-54BABC151351}"/>
                    </a:ext>
                  </a:extLst>
                </p14:cNvPr>
                <p14:cNvContentPartPr/>
                <p14:nvPr/>
              </p14:nvContentPartPr>
              <p14:xfrm>
                <a:off x="1686047" y="2167496"/>
                <a:ext cx="130680" cy="226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8600C76E-5968-0FB1-D402-54BABC151351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677407" y="2158496"/>
                  <a:ext cx="148320" cy="4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2769CE1-31ED-D809-D5F7-807033E7220F}"/>
              </a:ext>
            </a:extLst>
          </p:cNvPr>
          <p:cNvGrpSpPr/>
          <p:nvPr/>
        </p:nvGrpSpPr>
        <p:grpSpPr>
          <a:xfrm>
            <a:off x="2050367" y="1992176"/>
            <a:ext cx="995400" cy="321480"/>
            <a:chOff x="2050367" y="1992176"/>
            <a:chExt cx="995400" cy="32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28A2541B-D2F8-CE09-6E0F-B8AAF570433E}"/>
                    </a:ext>
                  </a:extLst>
                </p14:cNvPr>
                <p14:cNvContentPartPr/>
                <p14:nvPr/>
              </p14:nvContentPartPr>
              <p14:xfrm>
                <a:off x="2050367" y="1992176"/>
                <a:ext cx="117000" cy="3214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28A2541B-D2F8-CE09-6E0F-B8AAF570433E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2041727" y="1983176"/>
                  <a:ext cx="13464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08E5635E-A2E5-BAD6-154B-67347E9C315F}"/>
                    </a:ext>
                  </a:extLst>
                </p14:cNvPr>
                <p14:cNvContentPartPr/>
                <p14:nvPr/>
              </p14:nvContentPartPr>
              <p14:xfrm>
                <a:off x="2228927" y="2017016"/>
                <a:ext cx="76320" cy="2808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08E5635E-A2E5-BAD6-154B-67347E9C315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219927" y="2008376"/>
                  <a:ext cx="939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0CC6AC87-E86C-161C-8C2F-8B99A4388854}"/>
                    </a:ext>
                  </a:extLst>
                </p14:cNvPr>
                <p14:cNvContentPartPr/>
                <p14:nvPr/>
              </p14:nvContentPartPr>
              <p14:xfrm>
                <a:off x="2226767" y="2012336"/>
                <a:ext cx="123120" cy="4536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0CC6AC87-E86C-161C-8C2F-8B99A4388854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218127" y="2003696"/>
                  <a:ext cx="1407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AD46C44-B1E7-0870-C7BA-C74A140E7238}"/>
                    </a:ext>
                  </a:extLst>
                </p14:cNvPr>
                <p14:cNvContentPartPr/>
                <p14:nvPr/>
              </p14:nvContentPartPr>
              <p14:xfrm>
                <a:off x="2397767" y="2015576"/>
                <a:ext cx="126000" cy="2318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AD46C44-B1E7-0870-C7BA-C74A140E723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388767" y="2006576"/>
                  <a:ext cx="1436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E956A7B2-49C7-3F73-A05E-826BAA330F37}"/>
                    </a:ext>
                  </a:extLst>
                </p14:cNvPr>
                <p14:cNvContentPartPr/>
                <p14:nvPr/>
              </p14:nvContentPartPr>
              <p14:xfrm>
                <a:off x="2653367" y="2145536"/>
                <a:ext cx="210600" cy="1335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E956A7B2-49C7-3F73-A05E-826BAA330F37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644727" y="2136896"/>
                  <a:ext cx="22824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2DAF7E4B-CC8D-A2AA-1E5C-433737B1B8D2}"/>
                    </a:ext>
                  </a:extLst>
                </p14:cNvPr>
                <p14:cNvContentPartPr/>
                <p14:nvPr/>
              </p14:nvContentPartPr>
              <p14:xfrm>
                <a:off x="2923727" y="1993616"/>
                <a:ext cx="122040" cy="2556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2DAF7E4B-CC8D-A2AA-1E5C-433737B1B8D2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914727" y="1984976"/>
                  <a:ext cx="13968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5A2C6B60-3B79-7EB4-8647-5A52AE2E947C}"/>
              </a:ext>
            </a:extLst>
          </p:cNvPr>
          <p:cNvGrpSpPr/>
          <p:nvPr/>
        </p:nvGrpSpPr>
        <p:grpSpPr>
          <a:xfrm>
            <a:off x="3275807" y="1921616"/>
            <a:ext cx="1300320" cy="325440"/>
            <a:chOff x="3275807" y="1921616"/>
            <a:chExt cx="1300320" cy="32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19B887CC-128A-AF9C-0EF1-FB91D0BD8F1D}"/>
                    </a:ext>
                  </a:extLst>
                </p14:cNvPr>
                <p14:cNvContentPartPr/>
                <p14:nvPr/>
              </p14:nvContentPartPr>
              <p14:xfrm>
                <a:off x="3275807" y="2032496"/>
                <a:ext cx="156960" cy="1008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19B887CC-128A-AF9C-0EF1-FB91D0BD8F1D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3267167" y="2023856"/>
                  <a:ext cx="1746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837EEC8D-F5F5-43D0-920F-3195153041E3}"/>
                    </a:ext>
                  </a:extLst>
                </p14:cNvPr>
                <p14:cNvContentPartPr/>
                <p14:nvPr/>
              </p14:nvContentPartPr>
              <p14:xfrm>
                <a:off x="3326207" y="2164256"/>
                <a:ext cx="70920" cy="129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837EEC8D-F5F5-43D0-920F-3195153041E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317207" y="2155616"/>
                  <a:ext cx="885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50C44BA-F1F1-61AD-A4A4-696E2F62674D}"/>
                    </a:ext>
                  </a:extLst>
                </p14:cNvPr>
                <p14:cNvContentPartPr/>
                <p14:nvPr/>
              </p14:nvContentPartPr>
              <p14:xfrm>
                <a:off x="3541127" y="1990016"/>
                <a:ext cx="127800" cy="1882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50C44BA-F1F1-61AD-A4A4-696E2F62674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532487" y="1981016"/>
                  <a:ext cx="14544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E0E05DD2-FC9A-7B1B-22A2-193F63AF4DBD}"/>
                    </a:ext>
                  </a:extLst>
                </p14:cNvPr>
                <p14:cNvContentPartPr/>
                <p14:nvPr/>
              </p14:nvContentPartPr>
              <p14:xfrm>
                <a:off x="3712847" y="1921616"/>
                <a:ext cx="138600" cy="2941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E0E05DD2-FC9A-7B1B-22A2-193F63AF4DBD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703847" y="1912616"/>
                  <a:ext cx="1562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4F651EDA-2469-C720-325D-BED966259DBE}"/>
                    </a:ext>
                  </a:extLst>
                </p14:cNvPr>
                <p14:cNvContentPartPr/>
                <p14:nvPr/>
              </p14:nvContentPartPr>
              <p14:xfrm>
                <a:off x="3916967" y="1955096"/>
                <a:ext cx="90000" cy="2559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4F651EDA-2469-C720-325D-BED966259DBE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3907967" y="1946096"/>
                  <a:ext cx="10764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3461880-2288-EA35-F7AA-6FCCEEBBF258}"/>
                    </a:ext>
                  </a:extLst>
                </p14:cNvPr>
                <p14:cNvContentPartPr/>
                <p14:nvPr/>
              </p14:nvContentPartPr>
              <p14:xfrm>
                <a:off x="3924527" y="1952936"/>
                <a:ext cx="134280" cy="4356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3461880-2288-EA35-F7AA-6FCCEEBBF25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3915887" y="1944296"/>
                  <a:ext cx="15192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2F12990-1D06-C688-124C-1C0BDA6C8C56}"/>
                    </a:ext>
                  </a:extLst>
                </p14:cNvPr>
                <p14:cNvContentPartPr/>
                <p14:nvPr/>
              </p14:nvContentPartPr>
              <p14:xfrm>
                <a:off x="4091207" y="1968056"/>
                <a:ext cx="178560" cy="2365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2F12990-1D06-C688-124C-1C0BDA6C8C56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4082567" y="1959416"/>
                  <a:ext cx="19620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6B13D86-1FB6-F546-5B4C-548BEFEF3083}"/>
                    </a:ext>
                  </a:extLst>
                </p14:cNvPr>
                <p14:cNvContentPartPr/>
                <p14:nvPr/>
              </p14:nvContentPartPr>
              <p14:xfrm>
                <a:off x="4391087" y="1950416"/>
                <a:ext cx="185040" cy="2966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6B13D86-1FB6-F546-5B4C-548BEFEF3083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4382447" y="1941776"/>
                  <a:ext cx="202680" cy="31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25ADDCE2-4944-864B-5E71-11C99CACB374}"/>
              </a:ext>
            </a:extLst>
          </p:cNvPr>
          <p:cNvGrpSpPr/>
          <p:nvPr/>
        </p:nvGrpSpPr>
        <p:grpSpPr>
          <a:xfrm>
            <a:off x="5346167" y="1850336"/>
            <a:ext cx="717480" cy="303840"/>
            <a:chOff x="5346167" y="1850336"/>
            <a:chExt cx="717480" cy="30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F4514A17-2C74-0CAD-B1E5-8F1E7A0CF152}"/>
                    </a:ext>
                  </a:extLst>
                </p14:cNvPr>
                <p14:cNvContentPartPr/>
                <p14:nvPr/>
              </p14:nvContentPartPr>
              <p14:xfrm>
                <a:off x="5346167" y="1853216"/>
                <a:ext cx="108000" cy="3009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F4514A17-2C74-0CAD-B1E5-8F1E7A0CF152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337167" y="1844576"/>
                  <a:ext cx="1256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E5048AE7-2B1B-7630-3D88-E61FFB35231D}"/>
                    </a:ext>
                  </a:extLst>
                </p14:cNvPr>
                <p14:cNvContentPartPr/>
                <p14:nvPr/>
              </p14:nvContentPartPr>
              <p14:xfrm>
                <a:off x="5576207" y="1850336"/>
                <a:ext cx="487440" cy="2790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E5048AE7-2B1B-7630-3D88-E61FFB35231D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567207" y="1841336"/>
                  <a:ext cx="505080" cy="29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1D841B9E-4D5C-B6DB-5996-9E20FECB3BC1}"/>
              </a:ext>
            </a:extLst>
          </p:cNvPr>
          <p:cNvGrpSpPr/>
          <p:nvPr/>
        </p:nvGrpSpPr>
        <p:grpSpPr>
          <a:xfrm>
            <a:off x="6278567" y="1760696"/>
            <a:ext cx="1017720" cy="318240"/>
            <a:chOff x="6278567" y="1760696"/>
            <a:chExt cx="1017720" cy="31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48B7E16-D6E8-0164-951B-2F88728CD68C}"/>
                    </a:ext>
                  </a:extLst>
                </p14:cNvPr>
                <p14:cNvContentPartPr/>
                <p14:nvPr/>
              </p14:nvContentPartPr>
              <p14:xfrm>
                <a:off x="6278567" y="1902536"/>
                <a:ext cx="108720" cy="500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48B7E16-D6E8-0164-951B-2F88728CD68C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269567" y="1893536"/>
                  <a:ext cx="12636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BD004E22-1F05-BE56-4F48-A6D4FCBAA3A1}"/>
                    </a:ext>
                  </a:extLst>
                </p14:cNvPr>
                <p14:cNvContentPartPr/>
                <p14:nvPr/>
              </p14:nvContentPartPr>
              <p14:xfrm>
                <a:off x="6279647" y="1984976"/>
                <a:ext cx="66600" cy="316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BD004E22-1F05-BE56-4F48-A6D4FCBAA3A1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270647" y="1976336"/>
                  <a:ext cx="842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EB520B55-3CE4-975C-0D77-47647DD5A7FA}"/>
                    </a:ext>
                  </a:extLst>
                </p14:cNvPr>
                <p14:cNvContentPartPr/>
                <p14:nvPr/>
              </p14:nvContentPartPr>
              <p14:xfrm>
                <a:off x="6469727" y="1817576"/>
                <a:ext cx="83880" cy="2613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EB520B55-3CE4-975C-0D77-47647DD5A7FA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460727" y="1808576"/>
                  <a:ext cx="1015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A7748D10-18F8-5D8E-6F1F-E13B68FCE6EE}"/>
                    </a:ext>
                  </a:extLst>
                </p14:cNvPr>
                <p14:cNvContentPartPr/>
                <p14:nvPr/>
              </p14:nvContentPartPr>
              <p14:xfrm>
                <a:off x="6580967" y="1854656"/>
                <a:ext cx="131760" cy="1839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A7748D10-18F8-5D8E-6F1F-E13B68FCE6E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572327" y="1846016"/>
                  <a:ext cx="149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B102AE47-C7DD-18F5-A5FD-07147E04295D}"/>
                    </a:ext>
                  </a:extLst>
                </p14:cNvPr>
                <p14:cNvContentPartPr/>
                <p14:nvPr/>
              </p14:nvContentPartPr>
              <p14:xfrm>
                <a:off x="6778247" y="1964096"/>
                <a:ext cx="23760" cy="64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B102AE47-C7DD-18F5-A5FD-07147E04295D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769247" y="1955456"/>
                  <a:ext cx="414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570C3F3-7811-1794-E907-E968F8C74890}"/>
                    </a:ext>
                  </a:extLst>
                </p14:cNvPr>
                <p14:cNvContentPartPr/>
                <p14:nvPr/>
              </p14:nvContentPartPr>
              <p14:xfrm>
                <a:off x="6830807" y="1788776"/>
                <a:ext cx="116640" cy="2847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570C3F3-7811-1794-E907-E968F8C7489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822167" y="1780136"/>
                  <a:ext cx="1342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A1FAF60B-CB77-A5D2-E8A7-E827802572CF}"/>
                    </a:ext>
                  </a:extLst>
                </p14:cNvPr>
                <p14:cNvContentPartPr/>
                <p14:nvPr/>
              </p14:nvContentPartPr>
              <p14:xfrm>
                <a:off x="7065887" y="1760696"/>
                <a:ext cx="230400" cy="3124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A1FAF60B-CB77-A5D2-E8A7-E827802572CF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056887" y="1751696"/>
                  <a:ext cx="248040" cy="33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A93C969-80C4-3E76-10B5-4EE2A5151499}"/>
              </a:ext>
            </a:extLst>
          </p:cNvPr>
          <p:cNvGrpSpPr/>
          <p:nvPr/>
        </p:nvGrpSpPr>
        <p:grpSpPr>
          <a:xfrm>
            <a:off x="7427327" y="1797056"/>
            <a:ext cx="1077840" cy="258480"/>
            <a:chOff x="7427327" y="1797056"/>
            <a:chExt cx="1077840" cy="25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2664F302-5450-BD5A-427B-0012F7EA449B}"/>
                    </a:ext>
                  </a:extLst>
                </p14:cNvPr>
                <p14:cNvContentPartPr/>
                <p14:nvPr/>
              </p14:nvContentPartPr>
              <p14:xfrm>
                <a:off x="7437047" y="1858256"/>
                <a:ext cx="109800" cy="1972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2664F302-5450-BD5A-427B-0012F7EA449B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428047" y="1849256"/>
                  <a:ext cx="12744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81C1C56F-C989-1468-D093-01D0B82051B9}"/>
                    </a:ext>
                  </a:extLst>
                </p14:cNvPr>
                <p14:cNvContentPartPr/>
                <p14:nvPr/>
              </p14:nvContentPartPr>
              <p14:xfrm>
                <a:off x="7427327" y="1941056"/>
                <a:ext cx="125640" cy="154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81C1C56F-C989-1468-D093-01D0B82051B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18687" y="1932056"/>
                  <a:ext cx="1432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879B6C00-C3BE-FEC4-D6BD-EF10EB75EAD5}"/>
                    </a:ext>
                  </a:extLst>
                </p14:cNvPr>
                <p14:cNvContentPartPr/>
                <p14:nvPr/>
              </p14:nvContentPartPr>
              <p14:xfrm>
                <a:off x="7589687" y="1902896"/>
                <a:ext cx="136800" cy="10728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879B6C00-C3BE-FEC4-D6BD-EF10EB75EAD5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580687" y="1894256"/>
                  <a:ext cx="15444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D7601E6-E059-3291-B82D-3DD46BB3F1A2}"/>
                    </a:ext>
                  </a:extLst>
                </p14:cNvPr>
                <p14:cNvContentPartPr/>
                <p14:nvPr/>
              </p14:nvContentPartPr>
              <p14:xfrm>
                <a:off x="7830887" y="1797056"/>
                <a:ext cx="96120" cy="18756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D7601E6-E059-3291-B82D-3DD46BB3F1A2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821887" y="1788056"/>
                  <a:ext cx="11376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759B019-90BC-DCF2-613E-3E178A938838}"/>
                    </a:ext>
                  </a:extLst>
                </p14:cNvPr>
                <p14:cNvContentPartPr/>
                <p14:nvPr/>
              </p14:nvContentPartPr>
              <p14:xfrm>
                <a:off x="7944647" y="1824056"/>
                <a:ext cx="59760" cy="1432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759B019-90BC-DCF2-613E-3E178A938838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936007" y="1815056"/>
                  <a:ext cx="774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EDEEEB62-58CD-85C2-0F3F-D6F02E19B9F8}"/>
                    </a:ext>
                  </a:extLst>
                </p14:cNvPr>
                <p14:cNvContentPartPr/>
                <p14:nvPr/>
              </p14:nvContentPartPr>
              <p14:xfrm>
                <a:off x="7930967" y="1837736"/>
                <a:ext cx="123120" cy="169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EDEEEB62-58CD-85C2-0F3F-D6F02E19B9F8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922327" y="1828736"/>
                  <a:ext cx="140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EE5FA2AA-6CC1-C61D-C9FF-BDFDA6D290E3}"/>
                    </a:ext>
                  </a:extLst>
                </p14:cNvPr>
                <p14:cNvContentPartPr/>
                <p14:nvPr/>
              </p14:nvContentPartPr>
              <p14:xfrm>
                <a:off x="8051567" y="1850336"/>
                <a:ext cx="101160" cy="15660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EE5FA2AA-6CC1-C61D-C9FF-BDFDA6D290E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042567" y="1841336"/>
                  <a:ext cx="11880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0A7E746C-5045-D656-B477-E05541F7DF3A}"/>
                    </a:ext>
                  </a:extLst>
                </p14:cNvPr>
                <p14:cNvContentPartPr/>
                <p14:nvPr/>
              </p14:nvContentPartPr>
              <p14:xfrm>
                <a:off x="8159567" y="1811816"/>
                <a:ext cx="127440" cy="16344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0A7E746C-5045-D656-B477-E05541F7DF3A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150927" y="1802816"/>
                  <a:ext cx="1450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92D7E37A-DAC9-CEC4-1CED-19EF78678DCC}"/>
                    </a:ext>
                  </a:extLst>
                </p14:cNvPr>
                <p14:cNvContentPartPr/>
                <p14:nvPr/>
              </p14:nvContentPartPr>
              <p14:xfrm>
                <a:off x="8350367" y="1846376"/>
                <a:ext cx="109440" cy="1447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92D7E37A-DAC9-CEC4-1CED-19EF78678DCC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341367" y="1837376"/>
                  <a:ext cx="1270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31EE554-802C-62B5-23EA-AC80B9654C2B}"/>
                    </a:ext>
                  </a:extLst>
                </p14:cNvPr>
                <p14:cNvContentPartPr/>
                <p14:nvPr/>
              </p14:nvContentPartPr>
              <p14:xfrm>
                <a:off x="8493647" y="1977776"/>
                <a:ext cx="11520" cy="100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31EE554-802C-62B5-23EA-AC80B9654C2B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484647" y="1969136"/>
                  <a:ext cx="29160" cy="2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A65A8C4-867D-B7E7-EC4B-9822D3294652}"/>
              </a:ext>
            </a:extLst>
          </p:cNvPr>
          <p:cNvGrpSpPr/>
          <p:nvPr/>
        </p:nvGrpSpPr>
        <p:grpSpPr>
          <a:xfrm>
            <a:off x="8641247" y="1620656"/>
            <a:ext cx="943200" cy="470160"/>
            <a:chOff x="8641247" y="1620656"/>
            <a:chExt cx="943200" cy="470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B4B548BC-479A-C61E-15AB-473C62669699}"/>
                    </a:ext>
                  </a:extLst>
                </p14:cNvPr>
                <p14:cNvContentPartPr/>
                <p14:nvPr/>
              </p14:nvContentPartPr>
              <p14:xfrm>
                <a:off x="8641247" y="1815416"/>
                <a:ext cx="59400" cy="140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B4B548BC-479A-C61E-15AB-473C62669699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632247" y="1806416"/>
                  <a:ext cx="770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CD7CC3E-3046-4B4B-EA89-F8630B2CB727}"/>
                    </a:ext>
                  </a:extLst>
                </p14:cNvPr>
                <p14:cNvContentPartPr/>
                <p14:nvPr/>
              </p14:nvContentPartPr>
              <p14:xfrm>
                <a:off x="8725127" y="1833056"/>
                <a:ext cx="68040" cy="1198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CD7CC3E-3046-4B4B-EA89-F8630B2CB727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716487" y="1824056"/>
                  <a:ext cx="8568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9F0B561-A316-707B-83B5-3D467DA5561E}"/>
                    </a:ext>
                  </a:extLst>
                </p14:cNvPr>
                <p14:cNvContentPartPr/>
                <p14:nvPr/>
              </p14:nvContentPartPr>
              <p14:xfrm>
                <a:off x="8855087" y="1849616"/>
                <a:ext cx="90000" cy="12960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9F0B561-A316-707B-83B5-3D467DA5561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846087" y="1840976"/>
                  <a:ext cx="10764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8A978448-4003-7403-7A44-CA8255527335}"/>
                    </a:ext>
                  </a:extLst>
                </p14:cNvPr>
                <p14:cNvContentPartPr/>
                <p14:nvPr/>
              </p14:nvContentPartPr>
              <p14:xfrm>
                <a:off x="8976407" y="1865816"/>
                <a:ext cx="137160" cy="1353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8A978448-4003-7403-7A44-CA8255527335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967767" y="1856816"/>
                  <a:ext cx="1548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CBE5027F-4043-735D-D979-111407A9FCE7}"/>
                    </a:ext>
                  </a:extLst>
                </p14:cNvPr>
                <p14:cNvContentPartPr/>
                <p14:nvPr/>
              </p14:nvContentPartPr>
              <p14:xfrm>
                <a:off x="9108887" y="1620656"/>
                <a:ext cx="69840" cy="3250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CBE5027F-4043-735D-D979-111407A9FCE7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099887" y="1612016"/>
                  <a:ext cx="8748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C76C82D-1AC6-A4DA-8919-98C96EC92178}"/>
                    </a:ext>
                  </a:extLst>
                </p14:cNvPr>
                <p14:cNvContentPartPr/>
                <p14:nvPr/>
              </p14:nvContentPartPr>
              <p14:xfrm>
                <a:off x="9173687" y="1837016"/>
                <a:ext cx="141840" cy="19044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C76C82D-1AC6-A4DA-8919-98C96EC92178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164687" y="1828376"/>
                  <a:ext cx="1594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18E89953-5436-5E16-12AE-5259653843B7}"/>
                    </a:ext>
                  </a:extLst>
                </p14:cNvPr>
                <p14:cNvContentPartPr/>
                <p14:nvPr/>
              </p14:nvContentPartPr>
              <p14:xfrm>
                <a:off x="9346847" y="1829456"/>
                <a:ext cx="101520" cy="16020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18E89953-5436-5E16-12AE-5259653843B7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338207" y="1820456"/>
                  <a:ext cx="1191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FD804CF-88C6-6B1E-E563-2173E9120D49}"/>
                    </a:ext>
                  </a:extLst>
                </p14:cNvPr>
                <p14:cNvContentPartPr/>
                <p14:nvPr/>
              </p14:nvContentPartPr>
              <p14:xfrm>
                <a:off x="9447287" y="1879496"/>
                <a:ext cx="137160" cy="2113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FD804CF-88C6-6B1E-E563-2173E9120D49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438647" y="1870856"/>
                  <a:ext cx="154800" cy="22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3CDDB946-A1DD-DF6C-F954-B5EB5D2BC374}"/>
              </a:ext>
            </a:extLst>
          </p:cNvPr>
          <p:cNvGrpSpPr/>
          <p:nvPr/>
        </p:nvGrpSpPr>
        <p:grpSpPr>
          <a:xfrm>
            <a:off x="671567" y="2714696"/>
            <a:ext cx="1171080" cy="388800"/>
            <a:chOff x="671567" y="2714696"/>
            <a:chExt cx="1171080" cy="38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2EEE733-9B27-37BB-4863-9B21080011B6}"/>
                    </a:ext>
                  </a:extLst>
                </p14:cNvPr>
                <p14:cNvContentPartPr/>
                <p14:nvPr/>
              </p14:nvContentPartPr>
              <p14:xfrm>
                <a:off x="671567" y="2869136"/>
                <a:ext cx="254880" cy="1846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2EEE733-9B27-37BB-4863-9B21080011B6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662927" y="2860136"/>
                  <a:ext cx="2725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8DD475BB-83C6-1066-E38F-76EB37FD38FD}"/>
                    </a:ext>
                  </a:extLst>
                </p14:cNvPr>
                <p14:cNvContentPartPr/>
                <p14:nvPr/>
              </p14:nvContentPartPr>
              <p14:xfrm>
                <a:off x="961727" y="2714696"/>
                <a:ext cx="105120" cy="3855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8DD475BB-83C6-1066-E38F-76EB37FD38FD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52727" y="2706056"/>
                  <a:ext cx="12276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9971A08B-26E4-7C75-B53D-902E537CCFCF}"/>
                    </a:ext>
                  </a:extLst>
                </p14:cNvPr>
                <p14:cNvContentPartPr/>
                <p14:nvPr/>
              </p14:nvContentPartPr>
              <p14:xfrm>
                <a:off x="1122287" y="2760776"/>
                <a:ext cx="44640" cy="27180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9971A08B-26E4-7C75-B53D-902E537CCFC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113647" y="2752136"/>
                  <a:ext cx="622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BED995D4-245F-6569-F6F0-71A17C615097}"/>
                    </a:ext>
                  </a:extLst>
                </p14:cNvPr>
                <p14:cNvContentPartPr/>
                <p14:nvPr/>
              </p14:nvContentPartPr>
              <p14:xfrm>
                <a:off x="1212647" y="2800736"/>
                <a:ext cx="41040" cy="2253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BED995D4-245F-6569-F6F0-71A17C615097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204007" y="2792096"/>
                  <a:ext cx="5868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2CE5E8F2-A73B-01E9-B5BD-33025672B9D8}"/>
                    </a:ext>
                  </a:extLst>
                </p14:cNvPr>
                <p14:cNvContentPartPr/>
                <p14:nvPr/>
              </p14:nvContentPartPr>
              <p14:xfrm>
                <a:off x="1236767" y="2815136"/>
                <a:ext cx="108360" cy="20772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2CE5E8F2-A73B-01E9-B5BD-33025672B9D8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227767" y="2806136"/>
                  <a:ext cx="12600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0AB8CA13-2541-9699-6522-AEEB4EF86207}"/>
                    </a:ext>
                  </a:extLst>
                </p14:cNvPr>
                <p14:cNvContentPartPr/>
                <p14:nvPr/>
              </p14:nvContentPartPr>
              <p14:xfrm>
                <a:off x="1369247" y="2901176"/>
                <a:ext cx="77400" cy="20232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0AB8CA13-2541-9699-6522-AEEB4EF86207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360607" y="2892176"/>
                  <a:ext cx="950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67DB8187-3902-9048-1B84-D59DBB8D0BDE}"/>
                    </a:ext>
                  </a:extLst>
                </p14:cNvPr>
                <p14:cNvContentPartPr/>
                <p14:nvPr/>
              </p14:nvContentPartPr>
              <p14:xfrm>
                <a:off x="1455647" y="2731976"/>
                <a:ext cx="134280" cy="2948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67DB8187-3902-9048-1B84-D59DBB8D0BDE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446647" y="2723336"/>
                  <a:ext cx="15192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438F049B-AF7A-BE08-1358-5A4E5958009C}"/>
                    </a:ext>
                  </a:extLst>
                </p14:cNvPr>
                <p14:cNvContentPartPr/>
                <p14:nvPr/>
              </p14:nvContentPartPr>
              <p14:xfrm>
                <a:off x="1676687" y="2863736"/>
                <a:ext cx="165960" cy="259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438F049B-AF7A-BE08-1358-5A4E5958009C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667687" y="2854736"/>
                  <a:ext cx="1836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EA9BF8CF-0E56-E388-10FE-0A9F4D009842}"/>
                    </a:ext>
                  </a:extLst>
                </p14:cNvPr>
                <p14:cNvContentPartPr/>
                <p14:nvPr/>
              </p14:nvContentPartPr>
              <p14:xfrm>
                <a:off x="1709087" y="2938256"/>
                <a:ext cx="117360" cy="43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EA9BF8CF-0E56-E388-10FE-0A9F4D009842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700087" y="2929256"/>
                  <a:ext cx="135000" cy="2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5AD3B79F-1E30-793B-188B-17C19A901FD9}"/>
              </a:ext>
            </a:extLst>
          </p:cNvPr>
          <p:cNvGrpSpPr/>
          <p:nvPr/>
        </p:nvGrpSpPr>
        <p:grpSpPr>
          <a:xfrm>
            <a:off x="2087087" y="2597696"/>
            <a:ext cx="1604880" cy="922680"/>
            <a:chOff x="2087087" y="2597696"/>
            <a:chExt cx="1604880" cy="92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455F4AAB-BA78-0807-C3C9-33E58EBA35E8}"/>
                    </a:ext>
                  </a:extLst>
                </p14:cNvPr>
                <p14:cNvContentPartPr/>
                <p14:nvPr/>
              </p14:nvContentPartPr>
              <p14:xfrm>
                <a:off x="2089967" y="2707136"/>
                <a:ext cx="179640" cy="2667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455F4AAB-BA78-0807-C3C9-33E58EBA35E8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2080967" y="2698496"/>
                  <a:ext cx="1972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CF8B3C88-057E-A9BC-8E3B-5F49033DF57A}"/>
                    </a:ext>
                  </a:extLst>
                </p14:cNvPr>
                <p14:cNvContentPartPr/>
                <p14:nvPr/>
              </p14:nvContentPartPr>
              <p14:xfrm>
                <a:off x="2344847" y="2941136"/>
                <a:ext cx="19080" cy="2772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CF8B3C88-057E-A9BC-8E3B-5F49033DF57A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2336207" y="2932496"/>
                  <a:ext cx="367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651FAAAC-3E1B-4B92-0EBE-2BC41CA40845}"/>
                    </a:ext>
                  </a:extLst>
                </p14:cNvPr>
                <p14:cNvContentPartPr/>
                <p14:nvPr/>
              </p14:nvContentPartPr>
              <p14:xfrm>
                <a:off x="2409647" y="2687696"/>
                <a:ext cx="106920" cy="2487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651FAAAC-3E1B-4B92-0EBE-2BC41CA40845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2401007" y="2679056"/>
                  <a:ext cx="12456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4FC067D9-FA93-A706-4ABE-8146C64771E0}"/>
                    </a:ext>
                  </a:extLst>
                </p14:cNvPr>
                <p14:cNvContentPartPr/>
                <p14:nvPr/>
              </p14:nvContentPartPr>
              <p14:xfrm>
                <a:off x="2587847" y="2712176"/>
                <a:ext cx="127800" cy="24804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4FC067D9-FA93-A706-4ABE-8146C64771E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2578847" y="2703536"/>
                  <a:ext cx="1454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DA0E32D8-B431-5B45-0A56-44C39955183F}"/>
                    </a:ext>
                  </a:extLst>
                </p14:cNvPr>
                <p14:cNvContentPartPr/>
                <p14:nvPr/>
              </p14:nvContentPartPr>
              <p14:xfrm>
                <a:off x="2772167" y="2712176"/>
                <a:ext cx="159120" cy="1681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DA0E32D8-B431-5B45-0A56-44C39955183F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2763167" y="2703176"/>
                  <a:ext cx="17676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0017D7F0-F1C3-622D-2FB7-70D0D705B8BF}"/>
                    </a:ext>
                  </a:extLst>
                </p14:cNvPr>
                <p14:cNvContentPartPr/>
                <p14:nvPr/>
              </p14:nvContentPartPr>
              <p14:xfrm>
                <a:off x="2978447" y="2597696"/>
                <a:ext cx="149400" cy="3121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0017D7F0-F1C3-622D-2FB7-70D0D705B8BF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2969447" y="2588696"/>
                  <a:ext cx="16704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86CE9D2A-C787-1860-A88A-14E635D17AEE}"/>
                    </a:ext>
                  </a:extLst>
                </p14:cNvPr>
                <p14:cNvContentPartPr/>
                <p14:nvPr/>
              </p14:nvContentPartPr>
              <p14:xfrm>
                <a:off x="2087087" y="3046256"/>
                <a:ext cx="1172880" cy="8712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86CE9D2A-C787-1860-A88A-14E635D17AEE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2078087" y="3037256"/>
                  <a:ext cx="119052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9CED789D-C04F-9411-17CE-92EB8F7E19B1}"/>
                    </a:ext>
                  </a:extLst>
                </p14:cNvPr>
                <p14:cNvContentPartPr/>
                <p14:nvPr/>
              </p14:nvContentPartPr>
              <p14:xfrm>
                <a:off x="2222447" y="3209336"/>
                <a:ext cx="163080" cy="24696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9CED789D-C04F-9411-17CE-92EB8F7E19B1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213447" y="3200336"/>
                  <a:ext cx="18072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F760F9EA-A12F-E386-0351-2760A6646CED}"/>
                    </a:ext>
                  </a:extLst>
                </p14:cNvPr>
                <p14:cNvContentPartPr/>
                <p14:nvPr/>
              </p14:nvContentPartPr>
              <p14:xfrm>
                <a:off x="2384087" y="3206816"/>
                <a:ext cx="129240" cy="24948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F760F9EA-A12F-E386-0351-2760A6646CED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2375087" y="3197816"/>
                  <a:ext cx="1468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2211E66-8404-5B0B-A069-F851AC0FA803}"/>
                    </a:ext>
                  </a:extLst>
                </p14:cNvPr>
                <p14:cNvContentPartPr/>
                <p14:nvPr/>
              </p14:nvContentPartPr>
              <p14:xfrm>
                <a:off x="2594327" y="3389696"/>
                <a:ext cx="28080" cy="68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2211E66-8404-5B0B-A069-F851AC0FA803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585327" y="3381056"/>
                  <a:ext cx="4572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F2977EF1-56D4-3392-C842-A575DAA420F3}"/>
                    </a:ext>
                  </a:extLst>
                </p14:cNvPr>
                <p14:cNvContentPartPr/>
                <p14:nvPr/>
              </p14:nvContentPartPr>
              <p14:xfrm>
                <a:off x="2633927" y="3250376"/>
                <a:ext cx="81000" cy="19224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F2977EF1-56D4-3392-C842-A575DAA420F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624927" y="3241736"/>
                  <a:ext cx="9864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1A8203F4-E631-C0BF-59C2-8D483928C3D0}"/>
                    </a:ext>
                  </a:extLst>
                </p14:cNvPr>
                <p14:cNvContentPartPr/>
                <p14:nvPr/>
              </p14:nvContentPartPr>
              <p14:xfrm>
                <a:off x="2879807" y="3160376"/>
                <a:ext cx="87840" cy="248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1A8203F4-E631-C0BF-59C2-8D483928C3D0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870807" y="3151736"/>
                  <a:ext cx="1054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80A635E-D91F-9891-9C5A-CF08384BC320}"/>
                    </a:ext>
                  </a:extLst>
                </p14:cNvPr>
                <p14:cNvContentPartPr/>
                <p14:nvPr/>
              </p14:nvContentPartPr>
              <p14:xfrm>
                <a:off x="3000407" y="3143096"/>
                <a:ext cx="32040" cy="37728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80A635E-D91F-9891-9C5A-CF08384BC320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2991767" y="3134096"/>
                  <a:ext cx="4968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2D0F2488-103D-C0FA-D321-509609AD90E1}"/>
                    </a:ext>
                  </a:extLst>
                </p14:cNvPr>
                <p14:cNvContentPartPr/>
                <p14:nvPr/>
              </p14:nvContentPartPr>
              <p14:xfrm>
                <a:off x="3072767" y="3290696"/>
                <a:ext cx="280440" cy="1209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2D0F2488-103D-C0FA-D321-509609AD90E1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063767" y="3282056"/>
                  <a:ext cx="29808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AD81167C-0BD2-5CAF-EA89-E00E8BFC6E50}"/>
                    </a:ext>
                  </a:extLst>
                </p14:cNvPr>
                <p14:cNvContentPartPr/>
                <p14:nvPr/>
              </p14:nvContentPartPr>
              <p14:xfrm>
                <a:off x="3241247" y="3278816"/>
                <a:ext cx="106920" cy="7704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AD81167C-0BD2-5CAF-EA89-E00E8BFC6E50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232607" y="3269816"/>
                  <a:ext cx="12456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E999AB92-E533-9304-3986-4290FD327F12}"/>
                    </a:ext>
                  </a:extLst>
                </p14:cNvPr>
                <p14:cNvContentPartPr/>
                <p14:nvPr/>
              </p14:nvContentPartPr>
              <p14:xfrm>
                <a:off x="3357527" y="3130856"/>
                <a:ext cx="131040" cy="23220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E999AB92-E533-9304-3986-4290FD327F1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3348527" y="3122216"/>
                  <a:ext cx="1486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E4AE408C-BFF6-F63C-3895-BF54036E16C2}"/>
                    </a:ext>
                  </a:extLst>
                </p14:cNvPr>
                <p14:cNvContentPartPr/>
                <p14:nvPr/>
              </p14:nvContentPartPr>
              <p14:xfrm>
                <a:off x="3562367" y="2971016"/>
                <a:ext cx="129600" cy="601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E4AE408C-BFF6-F63C-3895-BF54036E16C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3553367" y="2962376"/>
                  <a:ext cx="1472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BA5F3F9C-8ABF-5FAE-4750-B58B96CD7767}"/>
                    </a:ext>
                  </a:extLst>
                </p14:cNvPr>
                <p14:cNvContentPartPr/>
                <p14:nvPr/>
              </p14:nvContentPartPr>
              <p14:xfrm>
                <a:off x="3590087" y="3047696"/>
                <a:ext cx="82080" cy="374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BA5F3F9C-8ABF-5FAE-4750-B58B96CD7767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3581087" y="3038696"/>
                  <a:ext cx="99720" cy="5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8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7B2AB92E-1FF9-761E-98E1-F5CE57EC2445}"/>
                  </a:ext>
                </a:extLst>
              </p14:cNvPr>
              <p14:cNvContentPartPr/>
              <p14:nvPr/>
            </p14:nvContentPartPr>
            <p14:xfrm>
              <a:off x="854807" y="1097576"/>
              <a:ext cx="152640" cy="655560"/>
            </p14:xfrm>
          </p:contentPart>
        </mc:Choice>
        <mc:Fallback xmlns=""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7B2AB92E-1FF9-761E-98E1-F5CE57EC2445}"/>
                  </a:ext>
                </a:extLst>
              </p:cNvPr>
              <p:cNvPicPr/>
              <p:nvPr/>
            </p:nvPicPr>
            <p:blipFill>
              <a:blip r:embed="rId309"/>
              <a:stretch>
                <a:fillRect/>
              </a:stretch>
            </p:blipFill>
            <p:spPr>
              <a:xfrm>
                <a:off x="845807" y="1088936"/>
                <a:ext cx="170280" cy="67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0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0892DA8F-3639-4786-3633-BA8B1D56C392}"/>
                  </a:ext>
                </a:extLst>
              </p14:cNvPr>
              <p14:cNvContentPartPr/>
              <p14:nvPr/>
            </p14:nvContentPartPr>
            <p14:xfrm>
              <a:off x="1782527" y="1113056"/>
              <a:ext cx="179640" cy="712800"/>
            </p14:xfrm>
          </p:contentPart>
        </mc:Choice>
        <mc:Fallback xmlns=""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0892DA8F-3639-4786-3633-BA8B1D56C392}"/>
                  </a:ext>
                </a:extLst>
              </p:cNvPr>
              <p:cNvPicPr/>
              <p:nvPr/>
            </p:nvPicPr>
            <p:blipFill>
              <a:blip r:embed="rId311"/>
              <a:stretch>
                <a:fillRect/>
              </a:stretch>
            </p:blipFill>
            <p:spPr>
              <a:xfrm>
                <a:off x="1773527" y="1104056"/>
                <a:ext cx="197280" cy="73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2" name="Group 241">
            <a:extLst>
              <a:ext uri="{FF2B5EF4-FFF2-40B4-BE49-F238E27FC236}">
                <a16:creationId xmlns:a16="http://schemas.microsoft.com/office/drawing/2014/main" id="{C601DC1C-8B45-740E-6E01-0106A0859C55}"/>
              </a:ext>
            </a:extLst>
          </p:cNvPr>
          <p:cNvGrpSpPr/>
          <p:nvPr/>
        </p:nvGrpSpPr>
        <p:grpSpPr>
          <a:xfrm>
            <a:off x="550967" y="3818456"/>
            <a:ext cx="1910520" cy="1096200"/>
            <a:chOff x="550967" y="3818456"/>
            <a:chExt cx="1910520" cy="1096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C872C7E-928B-7573-36C8-8C46E1E6EF8A}"/>
                    </a:ext>
                  </a:extLst>
                </p14:cNvPr>
                <p14:cNvContentPartPr/>
                <p14:nvPr/>
              </p14:nvContentPartPr>
              <p14:xfrm>
                <a:off x="713327" y="4053176"/>
                <a:ext cx="252720" cy="2332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C872C7E-928B-7573-36C8-8C46E1E6EF8A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704687" y="4044176"/>
                  <a:ext cx="2703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F19650C6-E522-06E3-854D-B53EE4AAFF91}"/>
                    </a:ext>
                  </a:extLst>
                </p14:cNvPr>
                <p14:cNvContentPartPr/>
                <p14:nvPr/>
              </p14:nvContentPartPr>
              <p14:xfrm>
                <a:off x="1067207" y="3830696"/>
                <a:ext cx="94320" cy="4694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F19650C6-E522-06E3-854D-B53EE4AAFF91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058207" y="3821696"/>
                  <a:ext cx="111960" cy="48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6833B17F-3D57-3C5A-E886-CBC408E7123F}"/>
                    </a:ext>
                  </a:extLst>
                </p14:cNvPr>
                <p14:cNvContentPartPr/>
                <p14:nvPr/>
              </p14:nvContentPartPr>
              <p14:xfrm>
                <a:off x="1198607" y="3945896"/>
                <a:ext cx="60840" cy="2386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6833B17F-3D57-3C5A-E886-CBC408E7123F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189607" y="3936896"/>
                  <a:ext cx="7848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2BC23347-1853-A050-5C4B-0E58BBBE0DB8}"/>
                    </a:ext>
                  </a:extLst>
                </p14:cNvPr>
                <p14:cNvContentPartPr/>
                <p14:nvPr/>
              </p14:nvContentPartPr>
              <p14:xfrm>
                <a:off x="1333967" y="3966056"/>
                <a:ext cx="18000" cy="20772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2BC23347-1853-A050-5C4B-0E58BBBE0DB8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325327" y="3957416"/>
                  <a:ext cx="356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269239D1-F68C-5F37-0B19-D703F72B9B96}"/>
                    </a:ext>
                  </a:extLst>
                </p14:cNvPr>
                <p14:cNvContentPartPr/>
                <p14:nvPr/>
              </p14:nvContentPartPr>
              <p14:xfrm>
                <a:off x="1364207" y="3977576"/>
                <a:ext cx="69840" cy="21168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269239D1-F68C-5F37-0B19-D703F72B9B96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355567" y="3968936"/>
                  <a:ext cx="8748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F43B899F-ACCE-0147-5B58-F2B353D42450}"/>
                    </a:ext>
                  </a:extLst>
                </p14:cNvPr>
                <p14:cNvContentPartPr/>
                <p14:nvPr/>
              </p14:nvContentPartPr>
              <p14:xfrm>
                <a:off x="1484447" y="4064336"/>
                <a:ext cx="85320" cy="17964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F43B899F-ACCE-0147-5B58-F2B353D42450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475447" y="4055696"/>
                  <a:ext cx="1029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68A42515-8765-49C5-F412-51E8B6239D16}"/>
                    </a:ext>
                  </a:extLst>
                </p14:cNvPr>
                <p14:cNvContentPartPr/>
                <p14:nvPr/>
              </p14:nvContentPartPr>
              <p14:xfrm>
                <a:off x="1597487" y="3818456"/>
                <a:ext cx="118080" cy="4276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68A42515-8765-49C5-F412-51E8B6239D16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588487" y="3809456"/>
                  <a:ext cx="13572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9D86D67A-2AC2-4714-BB68-F03806A57F50}"/>
                    </a:ext>
                  </a:extLst>
                </p14:cNvPr>
                <p14:cNvContentPartPr/>
                <p14:nvPr/>
              </p14:nvContentPartPr>
              <p14:xfrm>
                <a:off x="550967" y="4295816"/>
                <a:ext cx="1235520" cy="914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9D86D67A-2AC2-4714-BB68-F03806A57F50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41967" y="4287176"/>
                  <a:ext cx="125316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E2DF88B-772A-F60F-8E96-1F0A091B2593}"/>
                    </a:ext>
                  </a:extLst>
                </p14:cNvPr>
                <p14:cNvContentPartPr/>
                <p14:nvPr/>
              </p14:nvContentPartPr>
              <p14:xfrm>
                <a:off x="725207" y="4528376"/>
                <a:ext cx="365760" cy="19584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E2DF88B-772A-F60F-8E96-1F0A091B2593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16567" y="4519736"/>
                  <a:ext cx="3834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D154EE2-773B-D78E-CAEC-F943CE810D76}"/>
                    </a:ext>
                  </a:extLst>
                </p14:cNvPr>
                <p14:cNvContentPartPr/>
                <p14:nvPr/>
              </p14:nvContentPartPr>
              <p14:xfrm>
                <a:off x="1172327" y="4339376"/>
                <a:ext cx="32040" cy="42876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D154EE2-773B-D78E-CAEC-F943CE810D7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1163687" y="4330376"/>
                  <a:ext cx="4968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16FBCA63-5D26-6F13-C782-A20436C7ACB4}"/>
                    </a:ext>
                  </a:extLst>
                </p14:cNvPr>
                <p14:cNvContentPartPr/>
                <p14:nvPr/>
              </p14:nvContentPartPr>
              <p14:xfrm>
                <a:off x="1260167" y="4420016"/>
                <a:ext cx="109080" cy="49464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16FBCA63-5D26-6F13-C782-A20436C7ACB4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1251527" y="4411376"/>
                  <a:ext cx="126720" cy="51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86AF8EC9-4603-9A02-75B8-DD038DFDE864}"/>
                    </a:ext>
                  </a:extLst>
                </p14:cNvPr>
                <p14:cNvContentPartPr/>
                <p14:nvPr/>
              </p14:nvContentPartPr>
              <p14:xfrm>
                <a:off x="1421807" y="4482656"/>
                <a:ext cx="78480" cy="25380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86AF8EC9-4603-9A02-75B8-DD038DFDE864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1412807" y="4474016"/>
                  <a:ext cx="961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1725938F-F3B8-54B4-0CAE-2E0681D8A265}"/>
                    </a:ext>
                  </a:extLst>
                </p14:cNvPr>
                <p14:cNvContentPartPr/>
                <p14:nvPr/>
              </p14:nvContentPartPr>
              <p14:xfrm>
                <a:off x="1546367" y="4519016"/>
                <a:ext cx="24120" cy="1972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1725938F-F3B8-54B4-0CAE-2E0681D8A265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1537367" y="4510376"/>
                  <a:ext cx="417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39D49922-1985-6671-24A2-6B0F0997932B}"/>
                    </a:ext>
                  </a:extLst>
                </p14:cNvPr>
                <p14:cNvContentPartPr/>
                <p14:nvPr/>
              </p14:nvContentPartPr>
              <p14:xfrm>
                <a:off x="1569047" y="4511816"/>
                <a:ext cx="67320" cy="2325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39D49922-1985-6671-24A2-6B0F0997932B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1560407" y="4502816"/>
                  <a:ext cx="8496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4B69F844-C357-5D0F-7B01-2E5E5FF980B6}"/>
                    </a:ext>
                  </a:extLst>
                </p14:cNvPr>
                <p14:cNvContentPartPr/>
                <p14:nvPr/>
              </p14:nvContentPartPr>
              <p14:xfrm>
                <a:off x="1675607" y="4675256"/>
                <a:ext cx="56880" cy="14832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4B69F844-C357-5D0F-7B01-2E5E5FF980B6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1666967" y="4666616"/>
                  <a:ext cx="7452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7D039764-F5DE-EE93-159D-0B4E1B00DF3E}"/>
                    </a:ext>
                  </a:extLst>
                </p14:cNvPr>
                <p14:cNvContentPartPr/>
                <p14:nvPr/>
              </p14:nvContentPartPr>
              <p14:xfrm>
                <a:off x="1780367" y="4528016"/>
                <a:ext cx="90360" cy="14796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7D039764-F5DE-EE93-159D-0B4E1B00DF3E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1771727" y="4519016"/>
                  <a:ext cx="1080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5408F2C6-E58C-37A8-40EA-5A2AF78E7B7A}"/>
                    </a:ext>
                  </a:extLst>
                </p14:cNvPr>
                <p14:cNvContentPartPr/>
                <p14:nvPr/>
              </p14:nvContentPartPr>
              <p14:xfrm>
                <a:off x="1892327" y="4452416"/>
                <a:ext cx="147600" cy="45000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5408F2C6-E58C-37A8-40EA-5A2AF78E7B7A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1883687" y="4443416"/>
                  <a:ext cx="165240" cy="46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E82EE76F-CA0B-301A-B173-2830C39EA638}"/>
                    </a:ext>
                  </a:extLst>
                </p14:cNvPr>
                <p14:cNvContentPartPr/>
                <p14:nvPr/>
              </p14:nvContentPartPr>
              <p14:xfrm>
                <a:off x="1742567" y="4265936"/>
                <a:ext cx="457560" cy="2844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E82EE76F-CA0B-301A-B173-2830C39EA638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1733567" y="4256936"/>
                  <a:ext cx="47520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251F323-A668-32E0-FACC-F9959CDF812E}"/>
                    </a:ext>
                  </a:extLst>
                </p14:cNvPr>
                <p14:cNvContentPartPr/>
                <p14:nvPr/>
              </p14:nvContentPartPr>
              <p14:xfrm>
                <a:off x="2039207" y="4333256"/>
                <a:ext cx="160200" cy="46548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251F323-A668-32E0-FACC-F9959CDF812E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2030567" y="4324616"/>
                  <a:ext cx="177840" cy="48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16C9BCE4-1226-D3B4-239C-9842D7BBF80A}"/>
                    </a:ext>
                  </a:extLst>
                </p14:cNvPr>
                <p14:cNvContentPartPr/>
                <p14:nvPr/>
              </p14:nvContentPartPr>
              <p14:xfrm>
                <a:off x="2312447" y="4228496"/>
                <a:ext cx="149040" cy="4248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16C9BCE4-1226-D3B4-239C-9842D7BBF80A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2303807" y="4219856"/>
                  <a:ext cx="16668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26DA3A33-9A9C-254F-11D0-C7D5C675EC17}"/>
                    </a:ext>
                  </a:extLst>
                </p14:cNvPr>
                <p14:cNvContentPartPr/>
                <p14:nvPr/>
              </p14:nvContentPartPr>
              <p14:xfrm>
                <a:off x="2309927" y="4302296"/>
                <a:ext cx="105120" cy="1008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26DA3A33-9A9C-254F-11D0-C7D5C675EC1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2301287" y="4293656"/>
                  <a:ext cx="122760" cy="2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5A4D3E3B-8E70-9893-4905-E6666B0A37ED}"/>
              </a:ext>
            </a:extLst>
          </p:cNvPr>
          <p:cNvGrpSpPr/>
          <p:nvPr/>
        </p:nvGrpSpPr>
        <p:grpSpPr>
          <a:xfrm>
            <a:off x="2616647" y="3880736"/>
            <a:ext cx="386640" cy="841320"/>
            <a:chOff x="2616647" y="3880736"/>
            <a:chExt cx="386640" cy="84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0456DA07-B2FF-8690-1C6C-B8E0D907048F}"/>
                    </a:ext>
                  </a:extLst>
                </p14:cNvPr>
                <p14:cNvContentPartPr/>
                <p14:nvPr/>
              </p14:nvContentPartPr>
              <p14:xfrm>
                <a:off x="2680367" y="3880736"/>
                <a:ext cx="129960" cy="33696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0456DA07-B2FF-8690-1C6C-B8E0D907048F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2671727" y="3872096"/>
                  <a:ext cx="14760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3D8A30CA-9224-FB61-53D0-F4539748101B}"/>
                    </a:ext>
                  </a:extLst>
                </p14:cNvPr>
                <p14:cNvContentPartPr/>
                <p14:nvPr/>
              </p14:nvContentPartPr>
              <p14:xfrm>
                <a:off x="2616647" y="4286456"/>
                <a:ext cx="386640" cy="6912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3D8A30CA-9224-FB61-53D0-F4539748101B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2608007" y="4277456"/>
                  <a:ext cx="40428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D6CC6B09-CC98-E358-2D45-8BCF22E32E94}"/>
                    </a:ext>
                  </a:extLst>
                </p14:cNvPr>
                <p14:cNvContentPartPr/>
                <p14:nvPr/>
              </p14:nvContentPartPr>
              <p14:xfrm>
                <a:off x="2695127" y="4462136"/>
                <a:ext cx="209160" cy="25992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D6CC6B09-CC98-E358-2D45-8BCF22E32E94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2686127" y="4453496"/>
                  <a:ext cx="226800" cy="277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0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1EEA2A48-38BE-D348-4E74-D6D61A10EA73}"/>
                  </a:ext>
                </a:extLst>
              </p14:cNvPr>
              <p14:cNvContentPartPr/>
              <p14:nvPr/>
            </p14:nvContentPartPr>
            <p14:xfrm>
              <a:off x="3510167" y="4133096"/>
              <a:ext cx="402840" cy="77040"/>
            </p14:xfrm>
          </p:contentPart>
        </mc:Choice>
        <mc:Fallback xmlns=""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1EEA2A48-38BE-D348-4E74-D6D61A10EA73}"/>
                  </a:ext>
                </a:extLst>
              </p:cNvPr>
              <p:cNvPicPr/>
              <p:nvPr/>
            </p:nvPicPr>
            <p:blipFill>
              <a:blip r:embed="rId361"/>
              <a:stretch>
                <a:fillRect/>
              </a:stretch>
            </p:blipFill>
            <p:spPr>
              <a:xfrm>
                <a:off x="3501167" y="4124456"/>
                <a:ext cx="420480" cy="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2">
            <p14:nvContentPartPr>
              <p14:cNvPr id="248" name="Ink 247">
                <a:extLst>
                  <a:ext uri="{FF2B5EF4-FFF2-40B4-BE49-F238E27FC236}">
                    <a16:creationId xmlns:a16="http://schemas.microsoft.com/office/drawing/2014/main" id="{FCBC6541-7E1D-03B3-76AB-E91D25EFA5AB}"/>
                  </a:ext>
                </a:extLst>
              </p14:cNvPr>
              <p14:cNvContentPartPr/>
              <p14:nvPr/>
            </p14:nvContentPartPr>
            <p14:xfrm>
              <a:off x="3560567" y="4275296"/>
              <a:ext cx="321840" cy="76320"/>
            </p14:xfrm>
          </p:contentPart>
        </mc:Choice>
        <mc:Fallback xmlns="">
          <p:pic>
            <p:nvPicPr>
              <p:cNvPr id="248" name="Ink 247">
                <a:extLst>
                  <a:ext uri="{FF2B5EF4-FFF2-40B4-BE49-F238E27FC236}">
                    <a16:creationId xmlns:a16="http://schemas.microsoft.com/office/drawing/2014/main" id="{FCBC6541-7E1D-03B3-76AB-E91D25EFA5AB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3551927" y="4266296"/>
                <a:ext cx="339480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4">
            <p14:nvContentPartPr>
              <p14:cNvPr id="249" name="Ink 248">
                <a:extLst>
                  <a:ext uri="{FF2B5EF4-FFF2-40B4-BE49-F238E27FC236}">
                    <a16:creationId xmlns:a16="http://schemas.microsoft.com/office/drawing/2014/main" id="{18B424E3-346E-7543-EC78-330677E8E2EA}"/>
                  </a:ext>
                </a:extLst>
              </p14:cNvPr>
              <p14:cNvContentPartPr/>
              <p14:nvPr/>
            </p14:nvContentPartPr>
            <p14:xfrm>
              <a:off x="3739487" y="4085936"/>
              <a:ext cx="178560" cy="347040"/>
            </p14:xfrm>
          </p:contentPart>
        </mc:Choice>
        <mc:Fallback xmlns="">
          <p:pic>
            <p:nvPicPr>
              <p:cNvPr id="249" name="Ink 248">
                <a:extLst>
                  <a:ext uri="{FF2B5EF4-FFF2-40B4-BE49-F238E27FC236}">
                    <a16:creationId xmlns:a16="http://schemas.microsoft.com/office/drawing/2014/main" id="{18B424E3-346E-7543-EC78-330677E8E2EA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3730847" y="4076936"/>
                <a:ext cx="196200" cy="36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6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D5C763B5-54FD-3837-A982-074ECFD66C75}"/>
                  </a:ext>
                </a:extLst>
              </p14:cNvPr>
              <p14:cNvContentPartPr/>
              <p14:nvPr/>
            </p14:nvContentPartPr>
            <p14:xfrm>
              <a:off x="4143767" y="4035896"/>
              <a:ext cx="112320" cy="227520"/>
            </p14:xfrm>
          </p:contentPart>
        </mc:Choice>
        <mc:Fallback xmlns=""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D5C763B5-54FD-3837-A982-074ECFD66C75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4135127" y="4027256"/>
                <a:ext cx="1299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8">
            <p14:nvContentPartPr>
              <p14:cNvPr id="251" name="Ink 250">
                <a:extLst>
                  <a:ext uri="{FF2B5EF4-FFF2-40B4-BE49-F238E27FC236}">
                    <a16:creationId xmlns:a16="http://schemas.microsoft.com/office/drawing/2014/main" id="{1F7DDCF0-02EB-96F6-51A7-D56C6143FB6E}"/>
                  </a:ext>
                </a:extLst>
              </p14:cNvPr>
              <p14:cNvContentPartPr/>
              <p14:nvPr/>
            </p14:nvContentPartPr>
            <p14:xfrm>
              <a:off x="4083647" y="4033736"/>
              <a:ext cx="396720" cy="235800"/>
            </p14:xfrm>
          </p:contentPart>
        </mc:Choice>
        <mc:Fallback xmlns="">
          <p:pic>
            <p:nvPicPr>
              <p:cNvPr id="251" name="Ink 250">
                <a:extLst>
                  <a:ext uri="{FF2B5EF4-FFF2-40B4-BE49-F238E27FC236}">
                    <a16:creationId xmlns:a16="http://schemas.microsoft.com/office/drawing/2014/main" id="{1F7DDCF0-02EB-96F6-51A7-D56C6143FB6E}"/>
                  </a:ext>
                </a:extLst>
              </p:cNvPr>
              <p:cNvPicPr/>
              <p:nvPr/>
            </p:nvPicPr>
            <p:blipFill>
              <a:blip r:embed="rId369"/>
              <a:stretch>
                <a:fillRect/>
              </a:stretch>
            </p:blipFill>
            <p:spPr>
              <a:xfrm>
                <a:off x="4075007" y="4025096"/>
                <a:ext cx="41436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0">
            <p14:nvContentPartPr>
              <p14:cNvPr id="253" name="Ink 252">
                <a:extLst>
                  <a:ext uri="{FF2B5EF4-FFF2-40B4-BE49-F238E27FC236}">
                    <a16:creationId xmlns:a16="http://schemas.microsoft.com/office/drawing/2014/main" id="{A30B1B62-8968-EBF2-E325-8212106CFFCF}"/>
                  </a:ext>
                </a:extLst>
              </p14:cNvPr>
              <p14:cNvContentPartPr/>
              <p14:nvPr/>
            </p14:nvContentPartPr>
            <p14:xfrm>
              <a:off x="4534367" y="3766616"/>
              <a:ext cx="117360" cy="548280"/>
            </p14:xfrm>
          </p:contentPart>
        </mc:Choice>
        <mc:Fallback xmlns="">
          <p:pic>
            <p:nvPicPr>
              <p:cNvPr id="253" name="Ink 252">
                <a:extLst>
                  <a:ext uri="{FF2B5EF4-FFF2-40B4-BE49-F238E27FC236}">
                    <a16:creationId xmlns:a16="http://schemas.microsoft.com/office/drawing/2014/main" id="{A30B1B62-8968-EBF2-E325-8212106CFFCF}"/>
                  </a:ext>
                </a:extLst>
              </p:cNvPr>
              <p:cNvPicPr/>
              <p:nvPr/>
            </p:nvPicPr>
            <p:blipFill>
              <a:blip r:embed="rId371"/>
              <a:stretch>
                <a:fillRect/>
              </a:stretch>
            </p:blipFill>
            <p:spPr>
              <a:xfrm>
                <a:off x="4525367" y="3757976"/>
                <a:ext cx="135000" cy="56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2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62B7F9F9-7436-D6C1-5900-6CDEC7FF9EDB}"/>
                  </a:ext>
                </a:extLst>
              </p14:cNvPr>
              <p14:cNvContentPartPr/>
              <p14:nvPr/>
            </p14:nvContentPartPr>
            <p14:xfrm>
              <a:off x="4723367" y="3820976"/>
              <a:ext cx="117000" cy="497520"/>
            </p14:xfrm>
          </p:contentPart>
        </mc:Choice>
        <mc:Fallback xmlns=""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62B7F9F9-7436-D6C1-5900-6CDEC7FF9EDB}"/>
                  </a:ext>
                </a:extLst>
              </p:cNvPr>
              <p:cNvPicPr/>
              <p:nvPr/>
            </p:nvPicPr>
            <p:blipFill>
              <a:blip r:embed="rId373"/>
              <a:stretch>
                <a:fillRect/>
              </a:stretch>
            </p:blipFill>
            <p:spPr>
              <a:xfrm>
                <a:off x="4714727" y="3812336"/>
                <a:ext cx="134640" cy="51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55" name="Ink 254">
                <a:extLst>
                  <a:ext uri="{FF2B5EF4-FFF2-40B4-BE49-F238E27FC236}">
                    <a16:creationId xmlns:a16="http://schemas.microsoft.com/office/drawing/2014/main" id="{709B2F8D-8E48-A434-D4C1-5E3AA296D3D1}"/>
                  </a:ext>
                </a:extLst>
              </p14:cNvPr>
              <p14:cNvContentPartPr/>
              <p14:nvPr/>
            </p14:nvContentPartPr>
            <p14:xfrm>
              <a:off x="4883927" y="3950576"/>
              <a:ext cx="67320" cy="226080"/>
            </p14:xfrm>
          </p:contentPart>
        </mc:Choice>
        <mc:Fallback xmlns="">
          <p:pic>
            <p:nvPicPr>
              <p:cNvPr id="255" name="Ink 254">
                <a:extLst>
                  <a:ext uri="{FF2B5EF4-FFF2-40B4-BE49-F238E27FC236}">
                    <a16:creationId xmlns:a16="http://schemas.microsoft.com/office/drawing/2014/main" id="{709B2F8D-8E48-A434-D4C1-5E3AA296D3D1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4875287" y="3941576"/>
                <a:ext cx="8496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56" name="Ink 255">
                <a:extLst>
                  <a:ext uri="{FF2B5EF4-FFF2-40B4-BE49-F238E27FC236}">
                    <a16:creationId xmlns:a16="http://schemas.microsoft.com/office/drawing/2014/main" id="{D9033CD3-0F0A-9B4B-AF3D-89BCFFFB07CC}"/>
                  </a:ext>
                </a:extLst>
              </p14:cNvPr>
              <p14:cNvContentPartPr/>
              <p14:nvPr/>
            </p14:nvContentPartPr>
            <p14:xfrm>
              <a:off x="4984367" y="3996296"/>
              <a:ext cx="20160" cy="173520"/>
            </p14:xfrm>
          </p:contentPart>
        </mc:Choice>
        <mc:Fallback xmlns="">
          <p:pic>
            <p:nvPicPr>
              <p:cNvPr id="256" name="Ink 255">
                <a:extLst>
                  <a:ext uri="{FF2B5EF4-FFF2-40B4-BE49-F238E27FC236}">
                    <a16:creationId xmlns:a16="http://schemas.microsoft.com/office/drawing/2014/main" id="{D9033CD3-0F0A-9B4B-AF3D-89BCFFFB07CC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4975367" y="3987656"/>
                <a:ext cx="3780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D5EC3F1D-DF4D-A15A-A170-841D1ADAEA1C}"/>
                  </a:ext>
                </a:extLst>
              </p14:cNvPr>
              <p14:cNvContentPartPr/>
              <p14:nvPr/>
            </p14:nvContentPartPr>
            <p14:xfrm>
              <a:off x="4985087" y="3993776"/>
              <a:ext cx="124920" cy="181800"/>
            </p14:xfrm>
          </p:contentPart>
        </mc:Choice>
        <mc:Fallback xmlns=""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D5EC3F1D-DF4D-A15A-A170-841D1ADAEA1C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4976447" y="3985136"/>
                <a:ext cx="14256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AF0B9501-AC77-6084-05D1-286A6AA08069}"/>
                  </a:ext>
                </a:extLst>
              </p14:cNvPr>
              <p14:cNvContentPartPr/>
              <p14:nvPr/>
            </p14:nvContentPartPr>
            <p14:xfrm>
              <a:off x="5146727" y="4098896"/>
              <a:ext cx="46080" cy="171000"/>
            </p14:xfrm>
          </p:contentPart>
        </mc:Choice>
        <mc:Fallback xmlns=""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AF0B9501-AC77-6084-05D1-286A6AA08069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5138087" y="4089896"/>
                <a:ext cx="6372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2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112F4556-502B-A5F5-866B-2ADEAA723A4F}"/>
                  </a:ext>
                </a:extLst>
              </p14:cNvPr>
              <p14:cNvContentPartPr/>
              <p14:nvPr/>
            </p14:nvContentPartPr>
            <p14:xfrm>
              <a:off x="5184887" y="3988736"/>
              <a:ext cx="151920" cy="136080"/>
            </p14:xfrm>
          </p:contentPart>
        </mc:Choice>
        <mc:Fallback xmlns=""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112F4556-502B-A5F5-866B-2ADEAA723A4F}"/>
                  </a:ext>
                </a:extLst>
              </p:cNvPr>
              <p:cNvPicPr/>
              <p:nvPr/>
            </p:nvPicPr>
            <p:blipFill>
              <a:blip r:embed="rId383"/>
              <a:stretch>
                <a:fillRect/>
              </a:stretch>
            </p:blipFill>
            <p:spPr>
              <a:xfrm>
                <a:off x="5175887" y="3980096"/>
                <a:ext cx="16956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4">
            <p14:nvContentPartPr>
              <p14:cNvPr id="260" name="Ink 259">
                <a:extLst>
                  <a:ext uri="{FF2B5EF4-FFF2-40B4-BE49-F238E27FC236}">
                    <a16:creationId xmlns:a16="http://schemas.microsoft.com/office/drawing/2014/main" id="{A263ECEC-A79C-167B-53AC-D5C82D8F188C}"/>
                  </a:ext>
                </a:extLst>
              </p14:cNvPr>
              <p14:cNvContentPartPr/>
              <p14:nvPr/>
            </p14:nvContentPartPr>
            <p14:xfrm>
              <a:off x="5324927" y="3883976"/>
              <a:ext cx="99720" cy="396000"/>
            </p14:xfrm>
          </p:contentPart>
        </mc:Choice>
        <mc:Fallback xmlns="">
          <p:pic>
            <p:nvPicPr>
              <p:cNvPr id="260" name="Ink 259">
                <a:extLst>
                  <a:ext uri="{FF2B5EF4-FFF2-40B4-BE49-F238E27FC236}">
                    <a16:creationId xmlns:a16="http://schemas.microsoft.com/office/drawing/2014/main" id="{A263ECEC-A79C-167B-53AC-D5C82D8F188C}"/>
                  </a:ext>
                </a:extLst>
              </p:cNvPr>
              <p:cNvPicPr/>
              <p:nvPr/>
            </p:nvPicPr>
            <p:blipFill>
              <a:blip r:embed="rId385"/>
              <a:stretch>
                <a:fillRect/>
              </a:stretch>
            </p:blipFill>
            <p:spPr>
              <a:xfrm>
                <a:off x="5315927" y="3874976"/>
                <a:ext cx="117360" cy="4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6">
            <p14:nvContentPartPr>
              <p14:cNvPr id="261" name="Ink 260">
                <a:extLst>
                  <a:ext uri="{FF2B5EF4-FFF2-40B4-BE49-F238E27FC236}">
                    <a16:creationId xmlns:a16="http://schemas.microsoft.com/office/drawing/2014/main" id="{EB064BC5-838C-2283-3425-919B9FFF4596}"/>
                  </a:ext>
                </a:extLst>
              </p14:cNvPr>
              <p14:cNvContentPartPr/>
              <p14:nvPr/>
            </p14:nvContentPartPr>
            <p14:xfrm>
              <a:off x="5382167" y="3741056"/>
              <a:ext cx="171360" cy="613800"/>
            </p14:xfrm>
          </p:contentPart>
        </mc:Choice>
        <mc:Fallback xmlns="">
          <p:pic>
            <p:nvPicPr>
              <p:cNvPr id="261" name="Ink 260">
                <a:extLst>
                  <a:ext uri="{FF2B5EF4-FFF2-40B4-BE49-F238E27FC236}">
                    <a16:creationId xmlns:a16="http://schemas.microsoft.com/office/drawing/2014/main" id="{EB064BC5-838C-2283-3425-919B9FFF4596}"/>
                  </a:ext>
                </a:extLst>
              </p:cNvPr>
              <p:cNvPicPr/>
              <p:nvPr/>
            </p:nvPicPr>
            <p:blipFill>
              <a:blip r:embed="rId387"/>
              <a:stretch>
                <a:fillRect/>
              </a:stretch>
            </p:blipFill>
            <p:spPr>
              <a:xfrm>
                <a:off x="5373167" y="3732056"/>
                <a:ext cx="189000" cy="63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8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265E0F0D-EB9B-436D-1C44-42E7B2A6A949}"/>
                  </a:ext>
                </a:extLst>
              </p14:cNvPr>
              <p14:cNvContentPartPr/>
              <p14:nvPr/>
            </p14:nvContentPartPr>
            <p14:xfrm>
              <a:off x="5670167" y="3966056"/>
              <a:ext cx="166680" cy="57240"/>
            </p14:xfrm>
          </p:contentPart>
        </mc:Choice>
        <mc:Fallback xmlns=""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265E0F0D-EB9B-436D-1C44-42E7B2A6A949}"/>
                  </a:ext>
                </a:extLst>
              </p:cNvPr>
              <p:cNvPicPr/>
              <p:nvPr/>
            </p:nvPicPr>
            <p:blipFill>
              <a:blip r:embed="rId389"/>
              <a:stretch>
                <a:fillRect/>
              </a:stretch>
            </p:blipFill>
            <p:spPr>
              <a:xfrm>
                <a:off x="5661527" y="3957416"/>
                <a:ext cx="18432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0">
            <p14:nvContentPartPr>
              <p14:cNvPr id="263" name="Ink 262">
                <a:extLst>
                  <a:ext uri="{FF2B5EF4-FFF2-40B4-BE49-F238E27FC236}">
                    <a16:creationId xmlns:a16="http://schemas.microsoft.com/office/drawing/2014/main" id="{72C101F0-0633-9987-BC56-5833CCF1FAE2}"/>
                  </a:ext>
                </a:extLst>
              </p14:cNvPr>
              <p14:cNvContentPartPr/>
              <p14:nvPr/>
            </p14:nvContentPartPr>
            <p14:xfrm>
              <a:off x="5654687" y="4056056"/>
              <a:ext cx="153360" cy="34920"/>
            </p14:xfrm>
          </p:contentPart>
        </mc:Choice>
        <mc:Fallback xmlns="">
          <p:pic>
            <p:nvPicPr>
              <p:cNvPr id="263" name="Ink 262">
                <a:extLst>
                  <a:ext uri="{FF2B5EF4-FFF2-40B4-BE49-F238E27FC236}">
                    <a16:creationId xmlns:a16="http://schemas.microsoft.com/office/drawing/2014/main" id="{72C101F0-0633-9987-BC56-5833CCF1FAE2}"/>
                  </a:ext>
                </a:extLst>
              </p:cNvPr>
              <p:cNvPicPr/>
              <p:nvPr/>
            </p:nvPicPr>
            <p:blipFill>
              <a:blip r:embed="rId391"/>
              <a:stretch>
                <a:fillRect/>
              </a:stretch>
            </p:blipFill>
            <p:spPr>
              <a:xfrm>
                <a:off x="5645687" y="4047416"/>
                <a:ext cx="171000" cy="5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77" name="Group 276">
            <a:extLst>
              <a:ext uri="{FF2B5EF4-FFF2-40B4-BE49-F238E27FC236}">
                <a16:creationId xmlns:a16="http://schemas.microsoft.com/office/drawing/2014/main" id="{898FDA2A-3E90-3AE7-2181-AFDA5698B125}"/>
              </a:ext>
            </a:extLst>
          </p:cNvPr>
          <p:cNvGrpSpPr/>
          <p:nvPr/>
        </p:nvGrpSpPr>
        <p:grpSpPr>
          <a:xfrm>
            <a:off x="3883487" y="2558456"/>
            <a:ext cx="1616760" cy="567360"/>
            <a:chOff x="3883487" y="2558456"/>
            <a:chExt cx="1616760" cy="56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8703E3F8-77AF-5F70-4765-07CE49EFB899}"/>
                    </a:ext>
                  </a:extLst>
                </p14:cNvPr>
                <p14:cNvContentPartPr/>
                <p14:nvPr/>
              </p14:nvContentPartPr>
              <p14:xfrm>
                <a:off x="3883487" y="2765816"/>
                <a:ext cx="143640" cy="27144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8703E3F8-77AF-5F70-4765-07CE49EFB899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3874847" y="2757176"/>
                  <a:ext cx="16128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A2493129-CB0B-E1F8-C944-04DF7FC5B230}"/>
                    </a:ext>
                  </a:extLst>
                </p14:cNvPr>
                <p14:cNvContentPartPr/>
                <p14:nvPr/>
              </p14:nvContentPartPr>
              <p14:xfrm>
                <a:off x="4072487" y="3004136"/>
                <a:ext cx="17640" cy="39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A2493129-CB0B-E1F8-C944-04DF7FC5B230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4063847" y="2995136"/>
                  <a:ext cx="352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EE1C8E2A-B979-91FD-2863-38FCA9281BE9}"/>
                    </a:ext>
                  </a:extLst>
                </p14:cNvPr>
                <p14:cNvContentPartPr/>
                <p14:nvPr/>
              </p14:nvContentPartPr>
              <p14:xfrm>
                <a:off x="4130807" y="2751776"/>
                <a:ext cx="144000" cy="28800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EE1C8E2A-B979-91FD-2863-38FCA9281BE9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4121807" y="2742776"/>
                  <a:ext cx="16164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615AA119-CA6B-4A79-1DFC-D4FCA873D86D}"/>
                    </a:ext>
                  </a:extLst>
                </p14:cNvPr>
                <p14:cNvContentPartPr/>
                <p14:nvPr/>
              </p14:nvContentPartPr>
              <p14:xfrm>
                <a:off x="4180127" y="2914496"/>
                <a:ext cx="117000" cy="792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615AA119-CA6B-4A79-1DFC-D4FCA873D86D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4171127" y="2905496"/>
                  <a:ext cx="1346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61113C7C-F4A9-BCB8-4D09-E05A16C1F476}"/>
                    </a:ext>
                  </a:extLst>
                </p14:cNvPr>
                <p14:cNvContentPartPr/>
                <p14:nvPr/>
              </p14:nvContentPartPr>
              <p14:xfrm>
                <a:off x="4330967" y="3026816"/>
                <a:ext cx="16200" cy="2520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61113C7C-F4A9-BCB8-4D09-E05A16C1F476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4322327" y="3018176"/>
                  <a:ext cx="338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11F14EBD-8CCB-E3A0-1925-4D14F752E53C}"/>
                    </a:ext>
                  </a:extLst>
                </p14:cNvPr>
                <p14:cNvContentPartPr/>
                <p14:nvPr/>
              </p14:nvContentPartPr>
              <p14:xfrm>
                <a:off x="4426727" y="2798576"/>
                <a:ext cx="98640" cy="2318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11F14EBD-8CCB-E3A0-1925-4D14F752E53C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4418087" y="2789576"/>
                  <a:ext cx="1162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084557AB-2FBB-4E7B-279C-E8B0AEAFD394}"/>
                    </a:ext>
                  </a:extLst>
                </p14:cNvPr>
                <p14:cNvContentPartPr/>
                <p14:nvPr/>
              </p14:nvContentPartPr>
              <p14:xfrm>
                <a:off x="4555607" y="2842496"/>
                <a:ext cx="154440" cy="18612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084557AB-2FBB-4E7B-279C-E8B0AEAFD394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4546607" y="2833856"/>
                  <a:ext cx="17208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CD71A311-08AA-4719-5F9B-E63CA1FD75CE}"/>
                    </a:ext>
                  </a:extLst>
                </p14:cNvPr>
                <p14:cNvContentPartPr/>
                <p14:nvPr/>
              </p14:nvContentPartPr>
              <p14:xfrm>
                <a:off x="4681607" y="2684456"/>
                <a:ext cx="78840" cy="2052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CD71A311-08AA-4719-5F9B-E63CA1FD75CE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4672967" y="2675456"/>
                  <a:ext cx="96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0BDC685D-B215-EDAE-9EA7-C5F235D53CE1}"/>
                    </a:ext>
                  </a:extLst>
                </p14:cNvPr>
                <p14:cNvContentPartPr/>
                <p14:nvPr/>
              </p14:nvContentPartPr>
              <p14:xfrm>
                <a:off x="4763327" y="2558456"/>
                <a:ext cx="115200" cy="2152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0BDC685D-B215-EDAE-9EA7-C5F235D53CE1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4754327" y="2549456"/>
                  <a:ext cx="13284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8C02FAA3-C90F-CDF2-92A1-8055E4D5B435}"/>
                    </a:ext>
                  </a:extLst>
                </p14:cNvPr>
                <p14:cNvContentPartPr/>
                <p14:nvPr/>
              </p14:nvContentPartPr>
              <p14:xfrm>
                <a:off x="4929287" y="2743496"/>
                <a:ext cx="570960" cy="29484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8C02FAA3-C90F-CDF2-92A1-8055E4D5B435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4920647" y="2734856"/>
                  <a:ext cx="5886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7F1AEFC2-01EB-B25C-1243-BFEDA3F23AFB}"/>
                    </a:ext>
                  </a:extLst>
                </p14:cNvPr>
                <p14:cNvContentPartPr/>
                <p14:nvPr/>
              </p14:nvContentPartPr>
              <p14:xfrm>
                <a:off x="4073207" y="2975336"/>
                <a:ext cx="20520" cy="15048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7F1AEFC2-01EB-B25C-1243-BFEDA3F23AFB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4064207" y="2966336"/>
                  <a:ext cx="38160" cy="16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75935639-3968-D96C-C5AB-1AE65A02C356}"/>
              </a:ext>
            </a:extLst>
          </p:cNvPr>
          <p:cNvGrpSpPr/>
          <p:nvPr/>
        </p:nvGrpSpPr>
        <p:grpSpPr>
          <a:xfrm>
            <a:off x="5991647" y="3556376"/>
            <a:ext cx="1977840" cy="724320"/>
            <a:chOff x="5991647" y="3556376"/>
            <a:chExt cx="1977840" cy="72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2D0FF98E-DB46-C34D-1D15-97A198887645}"/>
                    </a:ext>
                  </a:extLst>
                </p14:cNvPr>
                <p14:cNvContentPartPr/>
                <p14:nvPr/>
              </p14:nvContentPartPr>
              <p14:xfrm>
                <a:off x="5991647" y="3823136"/>
                <a:ext cx="74520" cy="3362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2D0FF98E-DB46-C34D-1D15-97A198887645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5983007" y="3814496"/>
                  <a:ext cx="9216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C8415745-9A31-1B94-6128-41B93224DEF2}"/>
                    </a:ext>
                  </a:extLst>
                </p14:cNvPr>
                <p14:cNvContentPartPr/>
                <p14:nvPr/>
              </p14:nvContentPartPr>
              <p14:xfrm>
                <a:off x="6169487" y="4085576"/>
                <a:ext cx="24840" cy="2268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C8415745-9A31-1B94-6128-41B93224DEF2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6160847" y="4076576"/>
                  <a:ext cx="424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338C1AE5-F3E2-FB54-9921-E6B1E18ED71A}"/>
                    </a:ext>
                  </a:extLst>
                </p14:cNvPr>
                <p14:cNvContentPartPr/>
                <p14:nvPr/>
              </p14:nvContentPartPr>
              <p14:xfrm>
                <a:off x="6285047" y="3794336"/>
                <a:ext cx="148320" cy="2736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338C1AE5-F3E2-FB54-9921-E6B1E18ED71A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6276407" y="3785696"/>
                  <a:ext cx="16596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AE6A6380-0933-ACC5-B955-38A0465F2F79}"/>
                    </a:ext>
                  </a:extLst>
                </p14:cNvPr>
                <p14:cNvContentPartPr/>
                <p14:nvPr/>
              </p14:nvContentPartPr>
              <p14:xfrm>
                <a:off x="6498527" y="4043096"/>
                <a:ext cx="10080" cy="1296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AE6A6380-0933-ACC5-B955-38A0465F2F79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6489527" y="4034096"/>
                  <a:ext cx="2772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9B380930-D814-20D5-DDD5-1D1E10C96E87}"/>
                    </a:ext>
                  </a:extLst>
                </p14:cNvPr>
                <p14:cNvContentPartPr/>
                <p14:nvPr/>
              </p14:nvContentPartPr>
              <p14:xfrm>
                <a:off x="6464327" y="4038056"/>
                <a:ext cx="41760" cy="24264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9B380930-D814-20D5-DDD5-1D1E10C96E87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6455687" y="4029056"/>
                  <a:ext cx="5940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29CE40DC-B430-7B2B-857E-FA756D38467F}"/>
                    </a:ext>
                  </a:extLst>
                </p14:cNvPr>
                <p14:cNvContentPartPr/>
                <p14:nvPr/>
              </p14:nvContentPartPr>
              <p14:xfrm>
                <a:off x="6554687" y="3814136"/>
                <a:ext cx="152280" cy="30816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29CE40DC-B430-7B2B-857E-FA756D38467F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6546047" y="3805496"/>
                  <a:ext cx="16992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ACE93D9C-DC5E-2D45-3BE3-008F01CDED79}"/>
                    </a:ext>
                  </a:extLst>
                </p14:cNvPr>
                <p14:cNvContentPartPr/>
                <p14:nvPr/>
              </p14:nvContentPartPr>
              <p14:xfrm>
                <a:off x="6574487" y="3968576"/>
                <a:ext cx="235080" cy="975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ACE93D9C-DC5E-2D45-3BE3-008F01CDED79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6565487" y="3959576"/>
                  <a:ext cx="25272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79E56F6A-F2C3-615F-9B1E-46ABD3C4926C}"/>
                    </a:ext>
                  </a:extLst>
                </p14:cNvPr>
                <p14:cNvContentPartPr/>
                <p14:nvPr/>
              </p14:nvContentPartPr>
              <p14:xfrm>
                <a:off x="6918647" y="3828536"/>
                <a:ext cx="68760" cy="22716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79E56F6A-F2C3-615F-9B1E-46ABD3C4926C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6909647" y="3819536"/>
                  <a:ext cx="864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F9EC724D-2C2C-0DC4-0114-E76D07413413}"/>
                    </a:ext>
                  </a:extLst>
                </p14:cNvPr>
                <p14:cNvContentPartPr/>
                <p14:nvPr/>
              </p14:nvContentPartPr>
              <p14:xfrm>
                <a:off x="7010447" y="3844376"/>
                <a:ext cx="161280" cy="19368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F9EC724D-2C2C-0DC4-0114-E76D07413413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7001447" y="3835736"/>
                  <a:ext cx="1789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61F43A74-B300-F1FE-EE94-E95C24E6FE3C}"/>
                    </a:ext>
                  </a:extLst>
                </p14:cNvPr>
                <p14:cNvContentPartPr/>
                <p14:nvPr/>
              </p14:nvContentPartPr>
              <p14:xfrm>
                <a:off x="7092527" y="3709016"/>
                <a:ext cx="120600" cy="2772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61F43A74-B300-F1FE-EE94-E95C24E6FE3C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7083527" y="3700016"/>
                  <a:ext cx="1382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BA3114C0-ECF6-D427-437C-0DD4244FD07B}"/>
                    </a:ext>
                  </a:extLst>
                </p14:cNvPr>
                <p14:cNvContentPartPr/>
                <p14:nvPr/>
              </p14:nvContentPartPr>
              <p14:xfrm>
                <a:off x="7250567" y="3556376"/>
                <a:ext cx="84960" cy="1951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BA3114C0-ECF6-D427-437C-0DD4244FD07B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7241567" y="3547376"/>
                  <a:ext cx="1026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4D8B5EE3-A6FA-B497-21AC-A1AFFD8D00B8}"/>
                    </a:ext>
                  </a:extLst>
                </p14:cNvPr>
                <p14:cNvContentPartPr/>
                <p14:nvPr/>
              </p14:nvContentPartPr>
              <p14:xfrm>
                <a:off x="7386287" y="3675176"/>
                <a:ext cx="583200" cy="32148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4D8B5EE3-A6FA-B497-21AC-A1AFFD8D00B8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7377647" y="3666176"/>
                  <a:ext cx="600840" cy="33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F15339E0-99BF-49A4-5685-D57678A25C07}"/>
              </a:ext>
            </a:extLst>
          </p:cNvPr>
          <p:cNvGrpSpPr/>
          <p:nvPr/>
        </p:nvGrpSpPr>
        <p:grpSpPr>
          <a:xfrm>
            <a:off x="652847" y="5088176"/>
            <a:ext cx="1614600" cy="655200"/>
            <a:chOff x="652847" y="5088176"/>
            <a:chExt cx="1614600" cy="655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E8737365-0A78-0611-6BCB-631FD62FAF99}"/>
                    </a:ext>
                  </a:extLst>
                </p14:cNvPr>
                <p14:cNvContentPartPr/>
                <p14:nvPr/>
              </p14:nvContentPartPr>
              <p14:xfrm>
                <a:off x="652847" y="5365376"/>
                <a:ext cx="309960" cy="20664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E8737365-0A78-0611-6BCB-631FD62FAF99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644207" y="5356736"/>
                  <a:ext cx="32760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F0C3609A-E79E-5652-5E2E-45DEAE0D2ED5}"/>
                    </a:ext>
                  </a:extLst>
                </p14:cNvPr>
                <p14:cNvContentPartPr/>
                <p14:nvPr/>
              </p14:nvContentPartPr>
              <p14:xfrm>
                <a:off x="1120487" y="5218856"/>
                <a:ext cx="55080" cy="43380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F0C3609A-E79E-5652-5E2E-45DEAE0D2ED5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1111487" y="5210216"/>
                  <a:ext cx="72720" cy="45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C325892-30B6-098B-8F9E-DADEDEF60845}"/>
                    </a:ext>
                  </a:extLst>
                </p14:cNvPr>
                <p14:cNvContentPartPr/>
                <p14:nvPr/>
              </p14:nvContentPartPr>
              <p14:xfrm>
                <a:off x="1310567" y="5167376"/>
                <a:ext cx="99360" cy="5760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C325892-30B6-098B-8F9E-DADEDEF60845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1301567" y="5158376"/>
                  <a:ext cx="117000" cy="59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BCA683EF-A394-5C53-5444-686CAB07F5C1}"/>
                    </a:ext>
                  </a:extLst>
                </p14:cNvPr>
                <p14:cNvContentPartPr/>
                <p14:nvPr/>
              </p14:nvContentPartPr>
              <p14:xfrm>
                <a:off x="1500287" y="5287976"/>
                <a:ext cx="91800" cy="2534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BCA683EF-A394-5C53-5444-686CAB07F5C1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1491647" y="5279336"/>
                  <a:ext cx="1094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89B792AD-2E6E-3997-BC9C-4A089D413CDC}"/>
                    </a:ext>
                  </a:extLst>
                </p14:cNvPr>
                <p14:cNvContentPartPr/>
                <p14:nvPr/>
              </p14:nvContentPartPr>
              <p14:xfrm>
                <a:off x="1604687" y="5352776"/>
                <a:ext cx="20160" cy="2016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89B792AD-2E6E-3997-BC9C-4A089D413CDC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1595687" y="5344136"/>
                  <a:ext cx="378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09D59B48-5C8B-E822-A34F-4F12675A246A}"/>
                    </a:ext>
                  </a:extLst>
                </p14:cNvPr>
                <p14:cNvContentPartPr/>
                <p14:nvPr/>
              </p14:nvContentPartPr>
              <p14:xfrm>
                <a:off x="1624847" y="5327936"/>
                <a:ext cx="101880" cy="2404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09D59B48-5C8B-E822-A34F-4F12675A246A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1615847" y="5319296"/>
                  <a:ext cx="11952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698E36FF-DB6B-32B1-BB87-A3700E922228}"/>
                    </a:ext>
                  </a:extLst>
                </p14:cNvPr>
                <p14:cNvContentPartPr/>
                <p14:nvPr/>
              </p14:nvContentPartPr>
              <p14:xfrm>
                <a:off x="1795847" y="5482736"/>
                <a:ext cx="59400" cy="16560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698E36FF-DB6B-32B1-BB87-A3700E922228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1787207" y="5473736"/>
                  <a:ext cx="7704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EF28B7CD-14A9-C829-CDF7-D200FC8DB9AD}"/>
                    </a:ext>
                  </a:extLst>
                </p14:cNvPr>
                <p14:cNvContentPartPr/>
                <p14:nvPr/>
              </p14:nvContentPartPr>
              <p14:xfrm>
                <a:off x="1874327" y="5343056"/>
                <a:ext cx="149760" cy="18540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EF28B7CD-14A9-C829-CDF7-D200FC8DB9AD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1865327" y="5334056"/>
                  <a:ext cx="16740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D797F9FE-1617-C1C2-6A9A-5E5DBEAE81E9}"/>
                    </a:ext>
                  </a:extLst>
                </p14:cNvPr>
                <p14:cNvContentPartPr/>
                <p14:nvPr/>
              </p14:nvContentPartPr>
              <p14:xfrm>
                <a:off x="2004287" y="5167736"/>
                <a:ext cx="96840" cy="46584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D797F9FE-1617-C1C2-6A9A-5E5DBEAE81E9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1995647" y="5158736"/>
                  <a:ext cx="114480" cy="48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894B70A9-026F-CA30-5003-82BE1466B0F8}"/>
                    </a:ext>
                  </a:extLst>
                </p14:cNvPr>
                <p14:cNvContentPartPr/>
                <p14:nvPr/>
              </p14:nvContentPartPr>
              <p14:xfrm>
                <a:off x="2127047" y="5088176"/>
                <a:ext cx="140400" cy="58068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894B70A9-026F-CA30-5003-82BE1466B0F8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2118047" y="5079536"/>
                  <a:ext cx="158040" cy="59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7A7558E4-4878-AF76-CFAB-48805EB6E5E7}"/>
              </a:ext>
            </a:extLst>
          </p:cNvPr>
          <p:cNvGrpSpPr/>
          <p:nvPr/>
        </p:nvGrpSpPr>
        <p:grpSpPr>
          <a:xfrm>
            <a:off x="2478047" y="5265656"/>
            <a:ext cx="120600" cy="137880"/>
            <a:chOff x="2478047" y="5265656"/>
            <a:chExt cx="120600" cy="13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E24059D-6E20-D39E-F8FE-CEBE3DBC4ADF}"/>
                    </a:ext>
                  </a:extLst>
                </p14:cNvPr>
                <p14:cNvContentPartPr/>
                <p14:nvPr/>
              </p14:nvContentPartPr>
              <p14:xfrm>
                <a:off x="2491007" y="5265656"/>
                <a:ext cx="107640" cy="6264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E24059D-6E20-D39E-F8FE-CEBE3DBC4ADF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2482007" y="5257016"/>
                  <a:ext cx="1252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AA8743ED-A620-7CA3-4B3A-27529DF7768A}"/>
                    </a:ext>
                  </a:extLst>
                </p14:cNvPr>
                <p14:cNvContentPartPr/>
                <p14:nvPr/>
              </p14:nvContentPartPr>
              <p14:xfrm>
                <a:off x="2478047" y="5383376"/>
                <a:ext cx="119520" cy="2016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AA8743ED-A620-7CA3-4B3A-27529DF7768A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2469407" y="5374376"/>
                  <a:ext cx="137160" cy="3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74BA3404-B820-185E-1B12-01CDBAE970A0}"/>
              </a:ext>
            </a:extLst>
          </p:cNvPr>
          <p:cNvGrpSpPr/>
          <p:nvPr/>
        </p:nvGrpSpPr>
        <p:grpSpPr>
          <a:xfrm>
            <a:off x="2830487" y="5089616"/>
            <a:ext cx="739800" cy="310680"/>
            <a:chOff x="2830487" y="5089616"/>
            <a:chExt cx="739800" cy="31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059821D9-0BB6-84B0-C58B-6EEBFFB0BDC8}"/>
                    </a:ext>
                  </a:extLst>
                </p14:cNvPr>
                <p14:cNvContentPartPr/>
                <p14:nvPr/>
              </p14:nvContentPartPr>
              <p14:xfrm>
                <a:off x="2830487" y="5213456"/>
                <a:ext cx="311400" cy="186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059821D9-0BB6-84B0-C58B-6EEBFFB0BDC8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2821847" y="5204816"/>
                  <a:ext cx="3290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8F48CB41-9F1F-1B18-2CE3-9CB3477DD634}"/>
                    </a:ext>
                  </a:extLst>
                </p14:cNvPr>
                <p14:cNvContentPartPr/>
                <p14:nvPr/>
              </p14:nvContentPartPr>
              <p14:xfrm>
                <a:off x="3249527" y="5342336"/>
                <a:ext cx="16200" cy="2556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8F48CB41-9F1F-1B18-2CE3-9CB3477DD634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3240887" y="5333336"/>
                  <a:ext cx="338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4052EAC3-1EFC-768B-8A33-13506923584D}"/>
                    </a:ext>
                  </a:extLst>
                </p14:cNvPr>
                <p14:cNvContentPartPr/>
                <p14:nvPr/>
              </p14:nvContentPartPr>
              <p14:xfrm>
                <a:off x="3380207" y="5089616"/>
                <a:ext cx="190080" cy="2944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4052EAC3-1EFC-768B-8A33-13506923584D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3371567" y="5080976"/>
                  <a:ext cx="207720" cy="31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0DCA10C3-4E9F-8795-090F-A98735ED8250}"/>
              </a:ext>
            </a:extLst>
          </p:cNvPr>
          <p:cNvGrpSpPr/>
          <p:nvPr/>
        </p:nvGrpSpPr>
        <p:grpSpPr>
          <a:xfrm>
            <a:off x="3861887" y="5169896"/>
            <a:ext cx="177480" cy="156240"/>
            <a:chOff x="3861887" y="5169896"/>
            <a:chExt cx="177480" cy="15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0D30AD9E-40DA-5C0E-FDFE-2FF9CB7DAF16}"/>
                    </a:ext>
                  </a:extLst>
                </p14:cNvPr>
                <p14:cNvContentPartPr/>
                <p14:nvPr/>
              </p14:nvContentPartPr>
              <p14:xfrm>
                <a:off x="3883487" y="5169896"/>
                <a:ext cx="155880" cy="6912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0D30AD9E-40DA-5C0E-FDFE-2FF9CB7DAF16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3874847" y="5161256"/>
                  <a:ext cx="1735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73CB00A6-7EE7-ECD9-6F4A-B712AF2FC461}"/>
                    </a:ext>
                  </a:extLst>
                </p14:cNvPr>
                <p14:cNvContentPartPr/>
                <p14:nvPr/>
              </p14:nvContentPartPr>
              <p14:xfrm>
                <a:off x="3861887" y="5263856"/>
                <a:ext cx="150480" cy="6228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73CB00A6-7EE7-ECD9-6F4A-B712AF2FC461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3852887" y="5254856"/>
                  <a:ext cx="168120" cy="79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A4417BCD-2BC1-7218-852A-6386483031BC}"/>
              </a:ext>
            </a:extLst>
          </p:cNvPr>
          <p:cNvGrpSpPr/>
          <p:nvPr/>
        </p:nvGrpSpPr>
        <p:grpSpPr>
          <a:xfrm>
            <a:off x="4257527" y="5000336"/>
            <a:ext cx="277560" cy="331560"/>
            <a:chOff x="4257527" y="5000336"/>
            <a:chExt cx="277560" cy="331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43B7672C-0A0D-6B7D-6D72-541E10837265}"/>
                    </a:ext>
                  </a:extLst>
                </p14:cNvPr>
                <p14:cNvContentPartPr/>
                <p14:nvPr/>
              </p14:nvContentPartPr>
              <p14:xfrm>
                <a:off x="4257527" y="5000336"/>
                <a:ext cx="157680" cy="33156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43B7672C-0A0D-6B7D-6D72-541E10837265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4248887" y="4991696"/>
                  <a:ext cx="17532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83CC0D42-B675-626F-AB30-47A873F69C66}"/>
                    </a:ext>
                  </a:extLst>
                </p14:cNvPr>
                <p14:cNvContentPartPr/>
                <p14:nvPr/>
              </p14:nvContentPartPr>
              <p14:xfrm>
                <a:off x="4520687" y="5233256"/>
                <a:ext cx="14400" cy="2772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83CC0D42-B675-626F-AB30-47A873F69C66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4511687" y="5224616"/>
                  <a:ext cx="32040" cy="4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CC7FFF58-9C0E-04FD-BE1B-8608AA0ACADE}"/>
              </a:ext>
            </a:extLst>
          </p:cNvPr>
          <p:cNvGrpSpPr/>
          <p:nvPr/>
        </p:nvGrpSpPr>
        <p:grpSpPr>
          <a:xfrm>
            <a:off x="4716167" y="4753736"/>
            <a:ext cx="969480" cy="660600"/>
            <a:chOff x="4716167" y="4753736"/>
            <a:chExt cx="969480" cy="66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55550380-6287-6856-1E0B-99F53732E9C3}"/>
                    </a:ext>
                  </a:extLst>
                </p14:cNvPr>
                <p14:cNvContentPartPr/>
                <p14:nvPr/>
              </p14:nvContentPartPr>
              <p14:xfrm>
                <a:off x="4716167" y="4980176"/>
                <a:ext cx="136800" cy="32472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55550380-6287-6856-1E0B-99F53732E9C3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4707167" y="4971176"/>
                  <a:ext cx="15444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7AD9EEAC-AF2E-D3E2-117B-DD140B283BDD}"/>
                    </a:ext>
                  </a:extLst>
                </p14:cNvPr>
                <p14:cNvContentPartPr/>
                <p14:nvPr/>
              </p14:nvContentPartPr>
              <p14:xfrm>
                <a:off x="4891487" y="5226056"/>
                <a:ext cx="11160" cy="18828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7AD9EEAC-AF2E-D3E2-117B-DD140B283BDD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4882487" y="5217416"/>
                  <a:ext cx="2880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7B660893-FD8C-A187-B6E9-4253963D52B3}"/>
                    </a:ext>
                  </a:extLst>
                </p14:cNvPr>
                <p14:cNvContentPartPr/>
                <p14:nvPr/>
              </p14:nvContentPartPr>
              <p14:xfrm>
                <a:off x="4952687" y="5004296"/>
                <a:ext cx="145800" cy="30780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7B660893-FD8C-A187-B6E9-4253963D52B3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4943687" y="4995296"/>
                  <a:ext cx="1634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CD3BF119-8404-3EAA-D0A3-8EBF796512FD}"/>
                    </a:ext>
                  </a:extLst>
                </p14:cNvPr>
                <p14:cNvContentPartPr/>
                <p14:nvPr/>
              </p14:nvContentPartPr>
              <p14:xfrm>
                <a:off x="4958807" y="5173856"/>
                <a:ext cx="204480" cy="6336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CD3BF119-8404-3EAA-D0A3-8EBF796512FD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4950167" y="5165216"/>
                  <a:ext cx="22212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5F845710-8123-9778-8ACC-E059AC7CC061}"/>
                    </a:ext>
                  </a:extLst>
                </p14:cNvPr>
                <p14:cNvContentPartPr/>
                <p14:nvPr/>
              </p14:nvContentPartPr>
              <p14:xfrm>
                <a:off x="5249687" y="4977656"/>
                <a:ext cx="107640" cy="25740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5F845710-8123-9778-8ACC-E059AC7CC061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5241047" y="4969016"/>
                  <a:ext cx="12528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C696070A-5E17-3C5E-0617-10EE0119F722}"/>
                    </a:ext>
                  </a:extLst>
                </p14:cNvPr>
                <p14:cNvContentPartPr/>
                <p14:nvPr/>
              </p14:nvContentPartPr>
              <p14:xfrm>
                <a:off x="5414927" y="4978016"/>
                <a:ext cx="159480" cy="22824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C696070A-5E17-3C5E-0617-10EE0119F722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5406287" y="4969016"/>
                  <a:ext cx="17712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663A1FD0-A3A3-616F-C884-B2F63EB160A3}"/>
                    </a:ext>
                  </a:extLst>
                </p14:cNvPr>
                <p14:cNvContentPartPr/>
                <p14:nvPr/>
              </p14:nvContentPartPr>
              <p14:xfrm>
                <a:off x="5534087" y="4880456"/>
                <a:ext cx="67320" cy="2556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663A1FD0-A3A3-616F-C884-B2F63EB160A3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5525087" y="4871816"/>
                  <a:ext cx="849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CCE86371-7BF5-5091-0A5A-545CE48F49FC}"/>
                    </a:ext>
                  </a:extLst>
                </p14:cNvPr>
                <p14:cNvContentPartPr/>
                <p14:nvPr/>
              </p14:nvContentPartPr>
              <p14:xfrm>
                <a:off x="5620847" y="4753736"/>
                <a:ext cx="64800" cy="19116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CCE86371-7BF5-5091-0A5A-545CE48F49FC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5611847" y="4744736"/>
                  <a:ext cx="8244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6EA7A1BD-8B77-B3B0-B5F4-AB7B7C7E67BD}"/>
                    </a:ext>
                  </a:extLst>
                </p14:cNvPr>
                <p14:cNvContentPartPr/>
                <p14:nvPr/>
              </p14:nvContentPartPr>
              <p14:xfrm>
                <a:off x="5648567" y="5174936"/>
                <a:ext cx="27360" cy="1008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6EA7A1BD-8B77-B3B0-B5F4-AB7B7C7E67BD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5639927" y="5166296"/>
                  <a:ext cx="45000" cy="2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8" name="Group 327">
            <a:extLst>
              <a:ext uri="{FF2B5EF4-FFF2-40B4-BE49-F238E27FC236}">
                <a16:creationId xmlns:a16="http://schemas.microsoft.com/office/drawing/2014/main" id="{047B4925-D62E-AD44-C542-1CAA4E3117D6}"/>
              </a:ext>
            </a:extLst>
          </p:cNvPr>
          <p:cNvGrpSpPr/>
          <p:nvPr/>
        </p:nvGrpSpPr>
        <p:grpSpPr>
          <a:xfrm>
            <a:off x="5867447" y="4868216"/>
            <a:ext cx="397800" cy="299880"/>
            <a:chOff x="5867447" y="4868216"/>
            <a:chExt cx="397800" cy="29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D6BED0BD-367C-9FFA-28A7-D833764D7220}"/>
                    </a:ext>
                  </a:extLst>
                </p14:cNvPr>
                <p14:cNvContentPartPr/>
                <p14:nvPr/>
              </p14:nvContentPartPr>
              <p14:xfrm>
                <a:off x="5867447" y="4873256"/>
                <a:ext cx="117360" cy="29484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D6BED0BD-367C-9FFA-28A7-D833764D7220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5858807" y="4864256"/>
                  <a:ext cx="1350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15CB145E-79A3-E8D7-F9D8-336284991A1E}"/>
                    </a:ext>
                  </a:extLst>
                </p14:cNvPr>
                <p14:cNvContentPartPr/>
                <p14:nvPr/>
              </p14:nvContentPartPr>
              <p14:xfrm>
                <a:off x="6066887" y="4868216"/>
                <a:ext cx="198360" cy="26604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15CB145E-79A3-E8D7-F9D8-336284991A1E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6057887" y="4859216"/>
                  <a:ext cx="216000" cy="28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55FA6FFA-1A32-CEA7-7B4F-A3C2B0C5D948}"/>
              </a:ext>
            </a:extLst>
          </p:cNvPr>
          <p:cNvGrpSpPr/>
          <p:nvPr/>
        </p:nvGrpSpPr>
        <p:grpSpPr>
          <a:xfrm>
            <a:off x="6502127" y="4877576"/>
            <a:ext cx="204480" cy="152280"/>
            <a:chOff x="6502127" y="4877576"/>
            <a:chExt cx="204480" cy="15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52535134-6BCC-A19C-70AC-AEF6356788EA}"/>
                    </a:ext>
                  </a:extLst>
                </p14:cNvPr>
                <p14:cNvContentPartPr/>
                <p14:nvPr/>
              </p14:nvContentPartPr>
              <p14:xfrm>
                <a:off x="6536327" y="4877576"/>
                <a:ext cx="170280" cy="5364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52535134-6BCC-A19C-70AC-AEF6356788EA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6527687" y="4868576"/>
                  <a:ext cx="1879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BDC088F8-5C87-5DAA-27C8-1B86A24980EA}"/>
                    </a:ext>
                  </a:extLst>
                </p14:cNvPr>
                <p14:cNvContentPartPr/>
                <p14:nvPr/>
              </p14:nvContentPartPr>
              <p14:xfrm>
                <a:off x="6502127" y="4987016"/>
                <a:ext cx="146880" cy="4284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BDC088F8-5C87-5DAA-27C8-1B86A24980EA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6493127" y="4978376"/>
                  <a:ext cx="164520" cy="6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8" name="Group 347">
            <a:extLst>
              <a:ext uri="{FF2B5EF4-FFF2-40B4-BE49-F238E27FC236}">
                <a16:creationId xmlns:a16="http://schemas.microsoft.com/office/drawing/2014/main" id="{4EB2427A-4623-17F5-37B8-56184A38041B}"/>
              </a:ext>
            </a:extLst>
          </p:cNvPr>
          <p:cNvGrpSpPr/>
          <p:nvPr/>
        </p:nvGrpSpPr>
        <p:grpSpPr>
          <a:xfrm>
            <a:off x="6892727" y="4571936"/>
            <a:ext cx="2001960" cy="894600"/>
            <a:chOff x="6892727" y="4571936"/>
            <a:chExt cx="2001960" cy="89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B99CC0B7-AE68-193C-C584-A0C89170FEBE}"/>
                    </a:ext>
                  </a:extLst>
                </p14:cNvPr>
                <p14:cNvContentPartPr/>
                <p14:nvPr/>
              </p14:nvContentPartPr>
              <p14:xfrm>
                <a:off x="6892727" y="4785416"/>
                <a:ext cx="178200" cy="32256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B99CC0B7-AE68-193C-C584-A0C89170FEBE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6883727" y="4776416"/>
                  <a:ext cx="19584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6469FA34-18F5-7D66-BCA7-6134DDC254BE}"/>
                    </a:ext>
                  </a:extLst>
                </p14:cNvPr>
                <p14:cNvContentPartPr/>
                <p14:nvPr/>
              </p14:nvContentPartPr>
              <p14:xfrm>
                <a:off x="7122767" y="5066576"/>
                <a:ext cx="6840" cy="2052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6469FA34-18F5-7D66-BCA7-6134DDC254BE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7114127" y="5057576"/>
                  <a:ext cx="24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95A585CB-E337-D669-2D81-3F18F053EA05}"/>
                    </a:ext>
                  </a:extLst>
                </p14:cNvPr>
                <p14:cNvContentPartPr/>
                <p14:nvPr/>
              </p14:nvContentPartPr>
              <p14:xfrm>
                <a:off x="7209167" y="4765616"/>
                <a:ext cx="115200" cy="34416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95A585CB-E337-D669-2D81-3F18F053EA05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7200167" y="4756976"/>
                  <a:ext cx="13284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4DE80EEC-9E06-B09F-AE4E-275DF7FA65EB}"/>
                    </a:ext>
                  </a:extLst>
                </p14:cNvPr>
                <p14:cNvContentPartPr/>
                <p14:nvPr/>
              </p14:nvContentPartPr>
              <p14:xfrm>
                <a:off x="7376567" y="4859216"/>
                <a:ext cx="138600" cy="18612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4DE80EEC-9E06-B09F-AE4E-275DF7FA65EB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7367927" y="4850576"/>
                  <a:ext cx="15624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7FCF671D-FDCA-66C9-0AD3-2EE3CEF22C22}"/>
                    </a:ext>
                  </a:extLst>
                </p14:cNvPr>
                <p14:cNvContentPartPr/>
                <p14:nvPr/>
              </p14:nvContentPartPr>
              <p14:xfrm>
                <a:off x="7592567" y="4813136"/>
                <a:ext cx="114840" cy="30924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7FCF671D-FDCA-66C9-0AD3-2EE3CEF22C22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7583927" y="4804136"/>
                  <a:ext cx="13248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19A08A50-A725-7B60-2984-76B61C622B96}"/>
                    </a:ext>
                  </a:extLst>
                </p14:cNvPr>
                <p14:cNvContentPartPr/>
                <p14:nvPr/>
              </p14:nvContentPartPr>
              <p14:xfrm>
                <a:off x="7749167" y="4927616"/>
                <a:ext cx="189360" cy="53892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19A08A50-A725-7B60-2984-76B61C622B96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7740527" y="4918616"/>
                  <a:ext cx="207000" cy="55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611A70AF-9FA5-CB4D-82C1-28084924F631}"/>
                    </a:ext>
                  </a:extLst>
                </p14:cNvPr>
                <p14:cNvContentPartPr/>
                <p14:nvPr/>
              </p14:nvContentPartPr>
              <p14:xfrm>
                <a:off x="7771847" y="4892336"/>
                <a:ext cx="109800" cy="82440"/>
              </p14:xfrm>
            </p:contentPart>
          </mc:Choice>
          <mc:Fallback xmlns=""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611A70AF-9FA5-CB4D-82C1-28084924F631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7763207" y="4883336"/>
                  <a:ext cx="12744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463358DE-A28C-B0C1-8F33-37199791169C}"/>
                    </a:ext>
                  </a:extLst>
                </p14:cNvPr>
                <p14:cNvContentPartPr/>
                <p14:nvPr/>
              </p14:nvContentPartPr>
              <p14:xfrm>
                <a:off x="8193047" y="4737896"/>
                <a:ext cx="126000" cy="30564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463358DE-A28C-B0C1-8F33-37199791169C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8184407" y="4728896"/>
                  <a:ext cx="14364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294556F7-706B-F57D-03F1-8D887F1DFD61}"/>
                    </a:ext>
                  </a:extLst>
                </p14:cNvPr>
                <p14:cNvContentPartPr/>
                <p14:nvPr/>
              </p14:nvContentPartPr>
              <p14:xfrm>
                <a:off x="8380607" y="4729256"/>
                <a:ext cx="56520" cy="27432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294556F7-706B-F57D-03F1-8D887F1DFD61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8371967" y="4720256"/>
                  <a:ext cx="7416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2C9335C8-C203-055D-1720-6B04484F9A35}"/>
                    </a:ext>
                  </a:extLst>
                </p14:cNvPr>
                <p14:cNvContentPartPr/>
                <p14:nvPr/>
              </p14:nvContentPartPr>
              <p14:xfrm>
                <a:off x="8371607" y="4783256"/>
                <a:ext cx="129240" cy="26100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2C9335C8-C203-055D-1720-6B04484F9A35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8362607" y="4774616"/>
                  <a:ext cx="1468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E6C627D1-C281-FE61-808B-BDA0295F939F}"/>
                    </a:ext>
                  </a:extLst>
                </p14:cNvPr>
                <p14:cNvContentPartPr/>
                <p14:nvPr/>
              </p14:nvContentPartPr>
              <p14:xfrm>
                <a:off x="8508767" y="4947416"/>
                <a:ext cx="105120" cy="21240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E6C627D1-C281-FE61-808B-BDA0295F939F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8500127" y="4938776"/>
                  <a:ext cx="1227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DC6571E6-00CD-9ABC-CEF2-A75124A0D001}"/>
                    </a:ext>
                  </a:extLst>
                </p14:cNvPr>
                <p14:cNvContentPartPr/>
                <p14:nvPr/>
              </p14:nvContentPartPr>
              <p14:xfrm>
                <a:off x="8686247" y="4813496"/>
                <a:ext cx="105120" cy="22356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DC6571E6-00CD-9ABC-CEF2-A75124A0D001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8677247" y="4804856"/>
                  <a:ext cx="1227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39037AEF-FCFB-D409-A839-F98C3D8620AB}"/>
                    </a:ext>
                  </a:extLst>
                </p14:cNvPr>
                <p14:cNvContentPartPr/>
                <p14:nvPr/>
              </p14:nvContentPartPr>
              <p14:xfrm>
                <a:off x="8060567" y="4571936"/>
                <a:ext cx="158400" cy="57384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39037AEF-FCFB-D409-A839-F98C3D8620AB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8051567" y="4563296"/>
                  <a:ext cx="176040" cy="5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FB38DC27-591D-5ADF-94C3-5121DBF44ED4}"/>
                    </a:ext>
                  </a:extLst>
                </p14:cNvPr>
                <p14:cNvContentPartPr/>
                <p14:nvPr/>
              </p14:nvContentPartPr>
              <p14:xfrm>
                <a:off x="8694527" y="4634216"/>
                <a:ext cx="200160" cy="582480"/>
              </p14:xfrm>
            </p:contentPart>
          </mc:Choice>
          <mc:Fallback xmlns=""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FB38DC27-591D-5ADF-94C3-5121DBF44ED4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8685887" y="4625216"/>
                  <a:ext cx="217800" cy="600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30">
            <p14:nvContentPartPr>
              <p14:cNvPr id="349" name="Ink 348">
                <a:extLst>
                  <a:ext uri="{FF2B5EF4-FFF2-40B4-BE49-F238E27FC236}">
                    <a16:creationId xmlns:a16="http://schemas.microsoft.com/office/drawing/2014/main" id="{6837D24A-A5E4-04B5-C50D-02E04F69BAD2}"/>
                  </a:ext>
                </a:extLst>
              </p14:cNvPr>
              <p14:cNvContentPartPr/>
              <p14:nvPr/>
            </p14:nvContentPartPr>
            <p14:xfrm>
              <a:off x="6919727" y="4590296"/>
              <a:ext cx="1937160" cy="872640"/>
            </p14:xfrm>
          </p:contentPart>
        </mc:Choice>
        <mc:Fallback xmlns="">
          <p:pic>
            <p:nvPicPr>
              <p:cNvPr id="349" name="Ink 348">
                <a:extLst>
                  <a:ext uri="{FF2B5EF4-FFF2-40B4-BE49-F238E27FC236}">
                    <a16:creationId xmlns:a16="http://schemas.microsoft.com/office/drawing/2014/main" id="{6837D24A-A5E4-04B5-C50D-02E04F69BAD2}"/>
                  </a:ext>
                </a:extLst>
              </p:cNvPr>
              <p:cNvPicPr/>
              <p:nvPr/>
            </p:nvPicPr>
            <p:blipFill>
              <a:blip r:embed="rId531"/>
              <a:stretch>
                <a:fillRect/>
              </a:stretch>
            </p:blipFill>
            <p:spPr>
              <a:xfrm>
                <a:off x="6847727" y="4446656"/>
                <a:ext cx="2080800" cy="116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24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48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2022-10-12T11:53:20Z</dcterms:modified>
</cp:coreProperties>
</file>