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1A195030-F62D-450E-A9D7-611566D7BB35}"/>
    <pc:docChg chg="addSld delSld modSld sldOrd">
      <pc:chgData name="Branislav Vrana" userId="7b2a6d85-e3fe-4c9e-b59a-94d1f1024111" providerId="ADAL" clId="{1A195030-F62D-450E-A9D7-611566D7BB35}" dt="2022-08-26T10:30:58.300" v="278" actId="9405"/>
      <pc:docMkLst>
        <pc:docMk/>
      </pc:docMkLst>
      <pc:sldChg chg="modSp mod">
        <pc:chgData name="Branislav Vrana" userId="7b2a6d85-e3fe-4c9e-b59a-94d1f1024111" providerId="ADAL" clId="{1A195030-F62D-450E-A9D7-611566D7BB35}" dt="2022-08-26T10:21:59.723" v="25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1A195030-F62D-450E-A9D7-611566D7BB35}" dt="2022-08-26T10:21:59.723" v="25" actId="20577"/>
          <ac:spMkLst>
            <pc:docMk/>
            <pc:sldMk cId="230839497" sldId="257"/>
            <ac:spMk id="6" creationId="{9EE80931-168E-FB9C-429A-CA7B2D7DDF53}"/>
          </ac:spMkLst>
        </pc:spChg>
      </pc:sldChg>
      <pc:sldChg chg="addSp delSp modSp new mod">
        <pc:chgData name="Branislav Vrana" userId="7b2a6d85-e3fe-4c9e-b59a-94d1f1024111" providerId="ADAL" clId="{1A195030-F62D-450E-A9D7-611566D7BB35}" dt="2022-08-26T10:24:42.710" v="32"/>
        <pc:sldMkLst>
          <pc:docMk/>
          <pc:sldMk cId="412508486" sldId="258"/>
        </pc:sldMkLst>
        <pc:picChg chg="add mod">
          <ac:chgData name="Branislav Vrana" userId="7b2a6d85-e3fe-4c9e-b59a-94d1f1024111" providerId="ADAL" clId="{1A195030-F62D-450E-A9D7-611566D7BB35}" dt="2022-08-26T10:22:43.577" v="29"/>
          <ac:picMkLst>
            <pc:docMk/>
            <pc:sldMk cId="412508486" sldId="258"/>
            <ac:picMk id="2" creationId="{52DE2D05-292D-4507-9241-5A9684C8139C}"/>
          </ac:picMkLst>
        </pc:picChg>
        <pc:inkChg chg="add del">
          <ac:chgData name="Branislav Vrana" userId="7b2a6d85-e3fe-4c9e-b59a-94d1f1024111" providerId="ADAL" clId="{1A195030-F62D-450E-A9D7-611566D7BB35}" dt="2022-08-26T10:24:42.710" v="32"/>
          <ac:inkMkLst>
            <pc:docMk/>
            <pc:sldMk cId="412508486" sldId="258"/>
            <ac:inkMk id="3" creationId="{6E143200-1D4B-6EEF-772E-FAEA61BE0DDC}"/>
          </ac:inkMkLst>
        </pc:inkChg>
      </pc:sldChg>
      <pc:sldChg chg="del">
        <pc:chgData name="Branislav Vrana" userId="7b2a6d85-e3fe-4c9e-b59a-94d1f1024111" providerId="ADAL" clId="{1A195030-F62D-450E-A9D7-611566D7BB35}" dt="2022-08-26T10:22:24.143" v="26" actId="47"/>
        <pc:sldMkLst>
          <pc:docMk/>
          <pc:sldMk cId="3471669828" sldId="258"/>
        </pc:sldMkLst>
      </pc:sldChg>
      <pc:sldChg chg="del">
        <pc:chgData name="Branislav Vrana" userId="7b2a6d85-e3fe-4c9e-b59a-94d1f1024111" providerId="ADAL" clId="{1A195030-F62D-450E-A9D7-611566D7BB35}" dt="2022-08-26T10:22:24.143" v="26" actId="47"/>
        <pc:sldMkLst>
          <pc:docMk/>
          <pc:sldMk cId="1161313321" sldId="259"/>
        </pc:sldMkLst>
      </pc:sldChg>
      <pc:sldChg chg="addSp delSp modSp new mod">
        <pc:chgData name="Branislav Vrana" userId="7b2a6d85-e3fe-4c9e-b59a-94d1f1024111" providerId="ADAL" clId="{1A195030-F62D-450E-A9D7-611566D7BB35}" dt="2022-08-26T10:30:58.300" v="278" actId="9405"/>
        <pc:sldMkLst>
          <pc:docMk/>
          <pc:sldMk cId="1597984433" sldId="259"/>
        </pc:sldMkLst>
        <pc:grpChg chg="del mod">
          <ac:chgData name="Branislav Vrana" userId="7b2a6d85-e3fe-4c9e-b59a-94d1f1024111" providerId="ADAL" clId="{1A195030-F62D-450E-A9D7-611566D7BB35}" dt="2022-08-26T10:25:58.054" v="40"/>
          <ac:grpSpMkLst>
            <pc:docMk/>
            <pc:sldMk cId="1597984433" sldId="259"/>
            <ac:grpSpMk id="4" creationId="{53628450-D188-B082-4928-C06F71B429CE}"/>
          </ac:grpSpMkLst>
        </pc:grpChg>
        <pc:grpChg chg="mod">
          <ac:chgData name="Branislav Vrana" userId="7b2a6d85-e3fe-4c9e-b59a-94d1f1024111" providerId="ADAL" clId="{1A195030-F62D-450E-A9D7-611566D7BB35}" dt="2022-08-26T10:26:01.951" v="49"/>
          <ac:grpSpMkLst>
            <pc:docMk/>
            <pc:sldMk cId="1597984433" sldId="259"/>
            <ac:grpSpMk id="12" creationId="{A11E8771-1F4F-9F40-1737-0625BCF15CFB}"/>
          </ac:grpSpMkLst>
        </pc:grpChg>
        <pc:grpChg chg="del mod">
          <ac:chgData name="Branislav Vrana" userId="7b2a6d85-e3fe-4c9e-b59a-94d1f1024111" providerId="ADAL" clId="{1A195030-F62D-450E-A9D7-611566D7BB35}" dt="2022-08-26T10:26:05.564" v="56"/>
          <ac:grpSpMkLst>
            <pc:docMk/>
            <pc:sldMk cId="1597984433" sldId="259"/>
            <ac:grpSpMk id="17" creationId="{C9DD5ED4-0377-529B-7DF3-B453A2492435}"/>
          </ac:grpSpMkLst>
        </pc:grpChg>
        <pc:grpChg chg="del mod">
          <ac:chgData name="Branislav Vrana" userId="7b2a6d85-e3fe-4c9e-b59a-94d1f1024111" providerId="ADAL" clId="{1A195030-F62D-450E-A9D7-611566D7BB35}" dt="2022-08-26T10:26:18.438" v="58"/>
          <ac:grpSpMkLst>
            <pc:docMk/>
            <pc:sldMk cId="1597984433" sldId="259"/>
            <ac:grpSpMk id="19" creationId="{C75366DF-F85D-59FE-318C-4F06ED6E85CA}"/>
          </ac:grpSpMkLst>
        </pc:grpChg>
        <pc:grpChg chg="del mod">
          <ac:chgData name="Branislav Vrana" userId="7b2a6d85-e3fe-4c9e-b59a-94d1f1024111" providerId="ADAL" clId="{1A195030-F62D-450E-A9D7-611566D7BB35}" dt="2022-08-26T10:26:20.220" v="60"/>
          <ac:grpSpMkLst>
            <pc:docMk/>
            <pc:sldMk cId="1597984433" sldId="259"/>
            <ac:grpSpMk id="21" creationId="{6D2DC14D-E26F-0458-F103-A3286DD6399F}"/>
          </ac:grpSpMkLst>
        </pc:grpChg>
        <pc:grpChg chg="mod">
          <ac:chgData name="Branislav Vrana" userId="7b2a6d85-e3fe-4c9e-b59a-94d1f1024111" providerId="ADAL" clId="{1A195030-F62D-450E-A9D7-611566D7BB35}" dt="2022-08-26T10:26:21.947" v="62"/>
          <ac:grpSpMkLst>
            <pc:docMk/>
            <pc:sldMk cId="1597984433" sldId="259"/>
            <ac:grpSpMk id="23" creationId="{EE9B9D9B-2C23-010B-4567-748DA6C17777}"/>
          </ac:grpSpMkLst>
        </pc:grpChg>
        <pc:grpChg chg="mod">
          <ac:chgData name="Branislav Vrana" userId="7b2a6d85-e3fe-4c9e-b59a-94d1f1024111" providerId="ADAL" clId="{1A195030-F62D-450E-A9D7-611566D7BB35}" dt="2022-08-26T10:26:28.906" v="67"/>
          <ac:grpSpMkLst>
            <pc:docMk/>
            <pc:sldMk cId="1597984433" sldId="259"/>
            <ac:grpSpMk id="28" creationId="{4B10F0DA-B68D-9C8E-6C1D-3A5BF02AA2A7}"/>
          </ac:grpSpMkLst>
        </pc:grpChg>
        <pc:grpChg chg="mod">
          <ac:chgData name="Branislav Vrana" userId="7b2a6d85-e3fe-4c9e-b59a-94d1f1024111" providerId="ADAL" clId="{1A195030-F62D-450E-A9D7-611566D7BB35}" dt="2022-08-26T10:26:32.887" v="74"/>
          <ac:grpSpMkLst>
            <pc:docMk/>
            <pc:sldMk cId="1597984433" sldId="259"/>
            <ac:grpSpMk id="35" creationId="{BBCC7714-3A64-7F12-2DDB-10ADC6FF0D7D}"/>
          </ac:grpSpMkLst>
        </pc:grpChg>
        <pc:grpChg chg="del mod">
          <ac:chgData name="Branislav Vrana" userId="7b2a6d85-e3fe-4c9e-b59a-94d1f1024111" providerId="ADAL" clId="{1A195030-F62D-450E-A9D7-611566D7BB35}" dt="2022-08-26T10:27:34.025" v="143"/>
          <ac:grpSpMkLst>
            <pc:docMk/>
            <pc:sldMk cId="1597984433" sldId="259"/>
            <ac:grpSpMk id="45" creationId="{BFAA5B84-218D-E68D-11B9-382357DCEA03}"/>
          </ac:grpSpMkLst>
        </pc:grpChg>
        <pc:grpChg chg="del mod">
          <ac:chgData name="Branislav Vrana" userId="7b2a6d85-e3fe-4c9e-b59a-94d1f1024111" providerId="ADAL" clId="{1A195030-F62D-450E-A9D7-611566D7BB35}" dt="2022-08-26T10:27:34.023" v="131"/>
          <ac:grpSpMkLst>
            <pc:docMk/>
            <pc:sldMk cId="1597984433" sldId="259"/>
            <ac:grpSpMk id="51" creationId="{40D05A22-E7F9-9B0F-DADE-CE7375AA903A}"/>
          </ac:grpSpMkLst>
        </pc:grpChg>
        <pc:grpChg chg="del mod">
          <ac:chgData name="Branislav Vrana" userId="7b2a6d85-e3fe-4c9e-b59a-94d1f1024111" providerId="ADAL" clId="{1A195030-F62D-450E-A9D7-611566D7BB35}" dt="2022-08-26T10:27:18.400" v="105"/>
          <ac:grpSpMkLst>
            <pc:docMk/>
            <pc:sldMk cId="1597984433" sldId="259"/>
            <ac:grpSpMk id="59" creationId="{ED919EBF-9A93-E259-9093-21E50A737575}"/>
          </ac:grpSpMkLst>
        </pc:grpChg>
        <pc:grpChg chg="del mod">
          <ac:chgData name="Branislav Vrana" userId="7b2a6d85-e3fe-4c9e-b59a-94d1f1024111" providerId="ADAL" clId="{1A195030-F62D-450E-A9D7-611566D7BB35}" dt="2022-08-26T10:27:18.400" v="105"/>
          <ac:grpSpMkLst>
            <pc:docMk/>
            <pc:sldMk cId="1597984433" sldId="259"/>
            <ac:grpSpMk id="60" creationId="{006BBA4B-8086-4921-B5C7-B28C5AC9CA35}"/>
          </ac:grpSpMkLst>
        </pc:grpChg>
        <pc:grpChg chg="del mod">
          <ac:chgData name="Branislav Vrana" userId="7b2a6d85-e3fe-4c9e-b59a-94d1f1024111" providerId="ADAL" clId="{1A195030-F62D-450E-A9D7-611566D7BB35}" dt="2022-08-26T10:27:34.026" v="147"/>
          <ac:grpSpMkLst>
            <pc:docMk/>
            <pc:sldMk cId="1597984433" sldId="259"/>
            <ac:grpSpMk id="67" creationId="{F94C84DE-FEB4-DD55-EFC9-0797F26DB407}"/>
          </ac:grpSpMkLst>
        </pc:grpChg>
        <pc:grpChg chg="del mod">
          <ac:chgData name="Branislav Vrana" userId="7b2a6d85-e3fe-4c9e-b59a-94d1f1024111" providerId="ADAL" clId="{1A195030-F62D-450E-A9D7-611566D7BB35}" dt="2022-08-26T10:27:34.024" v="136"/>
          <ac:grpSpMkLst>
            <pc:docMk/>
            <pc:sldMk cId="1597984433" sldId="259"/>
            <ac:grpSpMk id="76" creationId="{A5AF6BDB-49A2-0867-861B-28442A7CE11E}"/>
          </ac:grpSpMkLst>
        </pc:grpChg>
        <pc:grpChg chg="del mod">
          <ac:chgData name="Branislav Vrana" userId="7b2a6d85-e3fe-4c9e-b59a-94d1f1024111" providerId="ADAL" clId="{1A195030-F62D-450E-A9D7-611566D7BB35}" dt="2022-08-26T10:27:49.801" v="179"/>
          <ac:grpSpMkLst>
            <pc:docMk/>
            <pc:sldMk cId="1597984433" sldId="259"/>
            <ac:grpSpMk id="97" creationId="{258B67E5-6066-B5DB-0CFD-CD753346BC61}"/>
          </ac:grpSpMkLst>
        </pc:grpChg>
        <pc:grpChg chg="mod">
          <ac:chgData name="Branislav Vrana" userId="7b2a6d85-e3fe-4c9e-b59a-94d1f1024111" providerId="ADAL" clId="{1A195030-F62D-450E-A9D7-611566D7BB35}" dt="2022-08-26T10:27:45.571" v="170"/>
          <ac:grpSpMkLst>
            <pc:docMk/>
            <pc:sldMk cId="1597984433" sldId="259"/>
            <ac:grpSpMk id="98" creationId="{9E25E611-10CC-EE02-B5E8-4526306CA884}"/>
          </ac:grpSpMkLst>
        </pc:grpChg>
        <pc:grpChg chg="del mod">
          <ac:chgData name="Branislav Vrana" userId="7b2a6d85-e3fe-4c9e-b59a-94d1f1024111" providerId="ADAL" clId="{1A195030-F62D-450E-A9D7-611566D7BB35}" dt="2022-08-26T10:27:52.658" v="181"/>
          <ac:grpSpMkLst>
            <pc:docMk/>
            <pc:sldMk cId="1597984433" sldId="259"/>
            <ac:grpSpMk id="107" creationId="{E2CA400B-C6BB-8437-5B3C-B735968BED1A}"/>
          </ac:grpSpMkLst>
        </pc:grpChg>
        <pc:grpChg chg="del mod">
          <ac:chgData name="Branislav Vrana" userId="7b2a6d85-e3fe-4c9e-b59a-94d1f1024111" providerId="ADAL" clId="{1A195030-F62D-450E-A9D7-611566D7BB35}" dt="2022-08-26T10:27:56.140" v="187"/>
          <ac:grpSpMkLst>
            <pc:docMk/>
            <pc:sldMk cId="1597984433" sldId="259"/>
            <ac:grpSpMk id="109" creationId="{0845AFDC-D80A-B51D-F807-7551EEAC4947}"/>
          </ac:grpSpMkLst>
        </pc:grpChg>
        <pc:grpChg chg="mod">
          <ac:chgData name="Branislav Vrana" userId="7b2a6d85-e3fe-4c9e-b59a-94d1f1024111" providerId="ADAL" clId="{1A195030-F62D-450E-A9D7-611566D7BB35}" dt="2022-08-26T10:27:56.140" v="187"/>
          <ac:grpSpMkLst>
            <pc:docMk/>
            <pc:sldMk cId="1597984433" sldId="259"/>
            <ac:grpSpMk id="115" creationId="{CF6869B5-3ACE-A0C9-9B16-808E4B3215AF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22" creationId="{3C2C57F6-B43A-D783-DC3A-E271457986EE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31" creationId="{2FBDDE11-90C7-9C66-8A3E-DB967B0AA098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40" creationId="{FE0D8FB7-2B17-8B87-5D14-C3052231AE8E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43" creationId="{DC902C41-A842-6677-EE24-AC99AC5D83AA}"/>
          </ac:grpSpMkLst>
        </pc:grpChg>
        <pc:grpChg chg="del mod">
          <ac:chgData name="Branislav Vrana" userId="7b2a6d85-e3fe-4c9e-b59a-94d1f1024111" providerId="ADAL" clId="{1A195030-F62D-450E-A9D7-611566D7BB35}" dt="2022-08-26T10:28:28.371" v="225"/>
          <ac:grpSpMkLst>
            <pc:docMk/>
            <pc:sldMk cId="1597984433" sldId="259"/>
            <ac:grpSpMk id="151" creationId="{8D5E9274-B201-3D42-0D21-46074C1C1919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53" creationId="{978510EB-083F-4E31-BA02-4BA6BBAF4962}"/>
          </ac:grpSpMkLst>
        </pc:grpChg>
        <pc:grpChg chg="del mod">
          <ac:chgData name="Branislav Vrana" userId="7b2a6d85-e3fe-4c9e-b59a-94d1f1024111" providerId="ADAL" clId="{1A195030-F62D-450E-A9D7-611566D7BB35}" dt="2022-08-26T10:28:42.236" v="244"/>
          <ac:grpSpMkLst>
            <pc:docMk/>
            <pc:sldMk cId="1597984433" sldId="259"/>
            <ac:grpSpMk id="164" creationId="{AFE159B9-358B-9F69-761A-1F947DAF193C}"/>
          </ac:grpSpMkLst>
        </pc:grpChg>
        <pc:grpChg chg="del mod">
          <ac:chgData name="Branislav Vrana" userId="7b2a6d85-e3fe-4c9e-b59a-94d1f1024111" providerId="ADAL" clId="{1A195030-F62D-450E-A9D7-611566D7BB35}" dt="2022-08-26T10:28:43.373" v="247"/>
          <ac:grpSpMkLst>
            <pc:docMk/>
            <pc:sldMk cId="1597984433" sldId="259"/>
            <ac:grpSpMk id="172" creationId="{AA20CC70-7A11-6E9C-BFCC-23A983980D68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75" creationId="{A8F44EEF-2B8C-271B-2A72-D25A4F186644}"/>
          </ac:grpSpMkLst>
        </pc:grpChg>
        <pc:grpChg chg="del 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78" creationId="{619872A1-4629-6B3C-8CD3-61E96671F358}"/>
          </ac:grpSpMkLst>
        </pc:grpChg>
        <pc:grpChg chg="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90" creationId="{0F3B6B89-FA15-EC6C-69DB-E9695D343CD5}"/>
          </ac:grpSpMkLst>
        </pc:grpChg>
        <pc:grpChg chg="mod">
          <ac:chgData name="Branislav Vrana" userId="7b2a6d85-e3fe-4c9e-b59a-94d1f1024111" providerId="ADAL" clId="{1A195030-F62D-450E-A9D7-611566D7BB35}" dt="2022-08-26T10:28:55.056" v="262"/>
          <ac:grpSpMkLst>
            <pc:docMk/>
            <pc:sldMk cId="1597984433" sldId="259"/>
            <ac:grpSpMk id="191" creationId="{95303640-6D8C-F573-1D79-73BF3AAF73B3}"/>
          </ac:grpSpMkLst>
        </pc:grpChg>
        <pc:grpChg chg="del mod">
          <ac:chgData name="Branislav Vrana" userId="7b2a6d85-e3fe-4c9e-b59a-94d1f1024111" providerId="ADAL" clId="{1A195030-F62D-450E-A9D7-611566D7BB35}" dt="2022-08-26T10:30:45.634" v="277"/>
          <ac:grpSpMkLst>
            <pc:docMk/>
            <pc:sldMk cId="1597984433" sldId="259"/>
            <ac:grpSpMk id="206" creationId="{1B6E7DCD-6351-E01B-9512-12D196390881}"/>
          </ac:grpSpMkLst>
        </pc:grpChg>
        <pc:grpChg chg="mod">
          <ac:chgData name="Branislav Vrana" userId="7b2a6d85-e3fe-4c9e-b59a-94d1f1024111" providerId="ADAL" clId="{1A195030-F62D-450E-A9D7-611566D7BB35}" dt="2022-08-26T10:30:45.634" v="277"/>
          <ac:grpSpMkLst>
            <pc:docMk/>
            <pc:sldMk cId="1597984433" sldId="259"/>
            <ac:grpSpMk id="207" creationId="{049F2360-CF50-7235-8E25-898E54743874}"/>
          </ac:grpSpMkLst>
        </pc:grpChg>
        <pc:grpChg chg="mod">
          <ac:chgData name="Branislav Vrana" userId="7b2a6d85-e3fe-4c9e-b59a-94d1f1024111" providerId="ADAL" clId="{1A195030-F62D-450E-A9D7-611566D7BB35}" dt="2022-08-26T10:30:45.634" v="277"/>
          <ac:grpSpMkLst>
            <pc:docMk/>
            <pc:sldMk cId="1597984433" sldId="259"/>
            <ac:grpSpMk id="208" creationId="{23D1B6C5-7ACB-E7CC-ABF9-8E66AC2E48BE}"/>
          </ac:grpSpMkLst>
        </pc:grpChg>
        <pc:inkChg chg="add del mod">
          <ac:chgData name="Branislav Vrana" userId="7b2a6d85-e3fe-4c9e-b59a-94d1f1024111" providerId="ADAL" clId="{1A195030-F62D-450E-A9D7-611566D7BB35}" dt="2022-08-26T10:25:58.054" v="40"/>
          <ac:inkMkLst>
            <pc:docMk/>
            <pc:sldMk cId="1597984433" sldId="259"/>
            <ac:inkMk id="2" creationId="{484392CC-7BC1-ADDF-E12C-767AB00B6D72}"/>
          </ac:inkMkLst>
        </pc:inkChg>
        <pc:inkChg chg="add del mod">
          <ac:chgData name="Branislav Vrana" userId="7b2a6d85-e3fe-4c9e-b59a-94d1f1024111" providerId="ADAL" clId="{1A195030-F62D-450E-A9D7-611566D7BB35}" dt="2022-08-26T10:25:58.054" v="41"/>
          <ac:inkMkLst>
            <pc:docMk/>
            <pc:sldMk cId="1597984433" sldId="259"/>
            <ac:inkMk id="3" creationId="{210527A8-C988-597A-BBFF-976A4E4ADD0C}"/>
          </ac:inkMkLst>
        </pc:inkChg>
        <pc:inkChg chg="add mod">
          <ac:chgData name="Branislav Vrana" userId="7b2a6d85-e3fe-4c9e-b59a-94d1f1024111" providerId="ADAL" clId="{1A195030-F62D-450E-A9D7-611566D7BB35}" dt="2022-08-26T10:26:01.951" v="49"/>
          <ac:inkMkLst>
            <pc:docMk/>
            <pc:sldMk cId="1597984433" sldId="259"/>
            <ac:inkMk id="5" creationId="{F604C1F9-6D11-C514-DEAF-648A3325E300}"/>
          </ac:inkMkLst>
        </pc:inkChg>
        <pc:inkChg chg="add mod">
          <ac:chgData name="Branislav Vrana" userId="7b2a6d85-e3fe-4c9e-b59a-94d1f1024111" providerId="ADAL" clId="{1A195030-F62D-450E-A9D7-611566D7BB35}" dt="2022-08-26T10:26:01.951" v="49"/>
          <ac:inkMkLst>
            <pc:docMk/>
            <pc:sldMk cId="1597984433" sldId="259"/>
            <ac:inkMk id="6" creationId="{4F405AD9-E1EF-2C7C-2BCD-1F4FF8614B44}"/>
          </ac:inkMkLst>
        </pc:inkChg>
        <pc:inkChg chg="add mod">
          <ac:chgData name="Branislav Vrana" userId="7b2a6d85-e3fe-4c9e-b59a-94d1f1024111" providerId="ADAL" clId="{1A195030-F62D-450E-A9D7-611566D7BB35}" dt="2022-08-26T10:26:01.951" v="49"/>
          <ac:inkMkLst>
            <pc:docMk/>
            <pc:sldMk cId="1597984433" sldId="259"/>
            <ac:inkMk id="7" creationId="{2901D1E4-19BC-630C-81F2-3FE08BC7A41D}"/>
          </ac:inkMkLst>
        </pc:inkChg>
        <pc:inkChg chg="add mod">
          <ac:chgData name="Branislav Vrana" userId="7b2a6d85-e3fe-4c9e-b59a-94d1f1024111" providerId="ADAL" clId="{1A195030-F62D-450E-A9D7-611566D7BB35}" dt="2022-08-26T10:26:01.951" v="49"/>
          <ac:inkMkLst>
            <pc:docMk/>
            <pc:sldMk cId="1597984433" sldId="259"/>
            <ac:inkMk id="8" creationId="{758397DF-28E4-22CB-3A60-26D7647DD1DB}"/>
          </ac:inkMkLst>
        </pc:inkChg>
        <pc:inkChg chg="add mod">
          <ac:chgData name="Branislav Vrana" userId="7b2a6d85-e3fe-4c9e-b59a-94d1f1024111" providerId="ADAL" clId="{1A195030-F62D-450E-A9D7-611566D7BB35}" dt="2022-08-26T10:26:01.951" v="49"/>
          <ac:inkMkLst>
            <pc:docMk/>
            <pc:sldMk cId="1597984433" sldId="259"/>
            <ac:inkMk id="9" creationId="{16438762-27E7-514A-8BB7-173D0636FDD1}"/>
          </ac:inkMkLst>
        </pc:inkChg>
        <pc:inkChg chg="add mod">
          <ac:chgData name="Branislav Vrana" userId="7b2a6d85-e3fe-4c9e-b59a-94d1f1024111" providerId="ADAL" clId="{1A195030-F62D-450E-A9D7-611566D7BB35}" dt="2022-08-26T10:26:01.951" v="49"/>
          <ac:inkMkLst>
            <pc:docMk/>
            <pc:sldMk cId="1597984433" sldId="259"/>
            <ac:inkMk id="10" creationId="{D84ECBB8-0E47-D2EB-5632-A0F6B4699B75}"/>
          </ac:inkMkLst>
        </pc:inkChg>
        <pc:inkChg chg="add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11" creationId="{D7B97367-0717-6556-9BF7-A59FCC49EDB6}"/>
          </ac:inkMkLst>
        </pc:inkChg>
        <pc:inkChg chg="add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13" creationId="{0EDDA71F-C201-3AE6-DD60-BD6B1776F2C4}"/>
          </ac:inkMkLst>
        </pc:inkChg>
        <pc:inkChg chg="add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14" creationId="{575310BE-AF36-17FC-40EE-4A1C0FBD7D77}"/>
          </ac:inkMkLst>
        </pc:inkChg>
        <pc:inkChg chg="add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15" creationId="{757225B6-D1C9-8724-FD35-349F1235A9B9}"/>
          </ac:inkMkLst>
        </pc:inkChg>
        <pc:inkChg chg="add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16" creationId="{DFFF6F1B-359D-6BAD-A274-2B149124C74E}"/>
          </ac:inkMkLst>
        </pc:inkChg>
        <pc:inkChg chg="add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18" creationId="{26B9F6AA-25E2-FAC5-2975-8ACBEF2B16F8}"/>
          </ac:inkMkLst>
        </pc:inkChg>
        <pc:inkChg chg="add del mod">
          <ac:chgData name="Branislav Vrana" userId="7b2a6d85-e3fe-4c9e-b59a-94d1f1024111" providerId="ADAL" clId="{1A195030-F62D-450E-A9D7-611566D7BB35}" dt="2022-08-26T10:26:21.946" v="61"/>
          <ac:inkMkLst>
            <pc:docMk/>
            <pc:sldMk cId="1597984433" sldId="259"/>
            <ac:inkMk id="20" creationId="{D6C5EE75-EFAD-3AD3-2B54-74F51DC19797}"/>
          </ac:inkMkLst>
        </pc:inkChg>
        <pc:inkChg chg="add del mod">
          <ac:chgData name="Branislav Vrana" userId="7b2a6d85-e3fe-4c9e-b59a-94d1f1024111" providerId="ADAL" clId="{1A195030-F62D-450E-A9D7-611566D7BB35}" dt="2022-08-26T10:26:21.947" v="62"/>
          <ac:inkMkLst>
            <pc:docMk/>
            <pc:sldMk cId="1597984433" sldId="259"/>
            <ac:inkMk id="22" creationId="{623A077D-B94B-5266-2D19-C9CA5E98283F}"/>
          </ac:inkMkLst>
        </pc:inkChg>
        <pc:inkChg chg="add mod">
          <ac:chgData name="Branislav Vrana" userId="7b2a6d85-e3fe-4c9e-b59a-94d1f1024111" providerId="ADAL" clId="{1A195030-F62D-450E-A9D7-611566D7BB35}" dt="2022-08-26T10:26:28.906" v="67"/>
          <ac:inkMkLst>
            <pc:docMk/>
            <pc:sldMk cId="1597984433" sldId="259"/>
            <ac:inkMk id="24" creationId="{E1CB5937-19D5-49C6-CD6D-3F7E7752469E}"/>
          </ac:inkMkLst>
        </pc:inkChg>
        <pc:inkChg chg="add mod">
          <ac:chgData name="Branislav Vrana" userId="7b2a6d85-e3fe-4c9e-b59a-94d1f1024111" providerId="ADAL" clId="{1A195030-F62D-450E-A9D7-611566D7BB35}" dt="2022-08-26T10:26:28.906" v="67"/>
          <ac:inkMkLst>
            <pc:docMk/>
            <pc:sldMk cId="1597984433" sldId="259"/>
            <ac:inkMk id="25" creationId="{C1655DE5-A707-B600-E293-15A6F036D6BF}"/>
          </ac:inkMkLst>
        </pc:inkChg>
        <pc:inkChg chg="add mod">
          <ac:chgData name="Branislav Vrana" userId="7b2a6d85-e3fe-4c9e-b59a-94d1f1024111" providerId="ADAL" clId="{1A195030-F62D-450E-A9D7-611566D7BB35}" dt="2022-08-26T10:26:28.906" v="67"/>
          <ac:inkMkLst>
            <pc:docMk/>
            <pc:sldMk cId="1597984433" sldId="259"/>
            <ac:inkMk id="26" creationId="{B58383D1-4C2B-7ECB-044E-DE0A22CF01DE}"/>
          </ac:inkMkLst>
        </pc:inkChg>
        <pc:inkChg chg="add mod">
          <ac:chgData name="Branislav Vrana" userId="7b2a6d85-e3fe-4c9e-b59a-94d1f1024111" providerId="ADAL" clId="{1A195030-F62D-450E-A9D7-611566D7BB35}" dt="2022-08-26T10:26:28.906" v="67"/>
          <ac:inkMkLst>
            <pc:docMk/>
            <pc:sldMk cId="1597984433" sldId="259"/>
            <ac:inkMk id="27" creationId="{89E8CEC7-EC93-B563-99B3-3402A42C581B}"/>
          </ac:inkMkLst>
        </pc:inkChg>
        <pc:inkChg chg="add mod">
          <ac:chgData name="Branislav Vrana" userId="7b2a6d85-e3fe-4c9e-b59a-94d1f1024111" providerId="ADAL" clId="{1A195030-F62D-450E-A9D7-611566D7BB35}" dt="2022-08-26T10:26:32.887" v="74"/>
          <ac:inkMkLst>
            <pc:docMk/>
            <pc:sldMk cId="1597984433" sldId="259"/>
            <ac:inkMk id="29" creationId="{3344FA06-617D-A19A-B73C-CCA479ADF70F}"/>
          </ac:inkMkLst>
        </pc:inkChg>
        <pc:inkChg chg="add mod">
          <ac:chgData name="Branislav Vrana" userId="7b2a6d85-e3fe-4c9e-b59a-94d1f1024111" providerId="ADAL" clId="{1A195030-F62D-450E-A9D7-611566D7BB35}" dt="2022-08-26T10:26:32.887" v="74"/>
          <ac:inkMkLst>
            <pc:docMk/>
            <pc:sldMk cId="1597984433" sldId="259"/>
            <ac:inkMk id="30" creationId="{7D8133B9-F396-2107-6BFF-EF57482DF958}"/>
          </ac:inkMkLst>
        </pc:inkChg>
        <pc:inkChg chg="add mod">
          <ac:chgData name="Branislav Vrana" userId="7b2a6d85-e3fe-4c9e-b59a-94d1f1024111" providerId="ADAL" clId="{1A195030-F62D-450E-A9D7-611566D7BB35}" dt="2022-08-26T10:26:32.887" v="74"/>
          <ac:inkMkLst>
            <pc:docMk/>
            <pc:sldMk cId="1597984433" sldId="259"/>
            <ac:inkMk id="31" creationId="{01846E90-611E-9B95-1FF4-D40B8018C334}"/>
          </ac:inkMkLst>
        </pc:inkChg>
        <pc:inkChg chg="add mod">
          <ac:chgData name="Branislav Vrana" userId="7b2a6d85-e3fe-4c9e-b59a-94d1f1024111" providerId="ADAL" clId="{1A195030-F62D-450E-A9D7-611566D7BB35}" dt="2022-08-26T10:26:32.887" v="74"/>
          <ac:inkMkLst>
            <pc:docMk/>
            <pc:sldMk cId="1597984433" sldId="259"/>
            <ac:inkMk id="32" creationId="{BA526D1E-A94A-4E64-E794-EA885D061C45}"/>
          </ac:inkMkLst>
        </pc:inkChg>
        <pc:inkChg chg="add mod">
          <ac:chgData name="Branislav Vrana" userId="7b2a6d85-e3fe-4c9e-b59a-94d1f1024111" providerId="ADAL" clId="{1A195030-F62D-450E-A9D7-611566D7BB35}" dt="2022-08-26T10:26:32.887" v="74"/>
          <ac:inkMkLst>
            <pc:docMk/>
            <pc:sldMk cId="1597984433" sldId="259"/>
            <ac:inkMk id="33" creationId="{DCDC12AB-16AE-AE04-8A21-5914CA7DCF01}"/>
          </ac:inkMkLst>
        </pc:inkChg>
        <pc:inkChg chg="add mod">
          <ac:chgData name="Branislav Vrana" userId="7b2a6d85-e3fe-4c9e-b59a-94d1f1024111" providerId="ADAL" clId="{1A195030-F62D-450E-A9D7-611566D7BB35}" dt="2022-08-26T10:26:32.887" v="74"/>
          <ac:inkMkLst>
            <pc:docMk/>
            <pc:sldMk cId="1597984433" sldId="259"/>
            <ac:inkMk id="34" creationId="{A4BD5BF8-4B88-98B4-6287-3C642C401F40}"/>
          </ac:inkMkLst>
        </pc:inkChg>
        <pc:inkChg chg="add del mod">
          <ac:chgData name="Branislav Vrana" userId="7b2a6d85-e3fe-4c9e-b59a-94d1f1024111" providerId="ADAL" clId="{1A195030-F62D-450E-A9D7-611566D7BB35}" dt="2022-08-26T10:27:34.021" v="120"/>
          <ac:inkMkLst>
            <pc:docMk/>
            <pc:sldMk cId="1597984433" sldId="259"/>
            <ac:inkMk id="36" creationId="{97AC4A8B-8453-1777-8DFD-FD3203951F0F}"/>
          </ac:inkMkLst>
        </pc:inkChg>
        <pc:inkChg chg="add del mod">
          <ac:chgData name="Branislav Vrana" userId="7b2a6d85-e3fe-4c9e-b59a-94d1f1024111" providerId="ADAL" clId="{1A195030-F62D-450E-A9D7-611566D7BB35}" dt="2022-08-26T10:27:34.019" v="115"/>
          <ac:inkMkLst>
            <pc:docMk/>
            <pc:sldMk cId="1597984433" sldId="259"/>
            <ac:inkMk id="37" creationId="{0AF8CEAB-F465-D70D-A976-86F545868CEE}"/>
          </ac:inkMkLst>
        </pc:inkChg>
        <pc:inkChg chg="add del mod">
          <ac:chgData name="Branislav Vrana" userId="7b2a6d85-e3fe-4c9e-b59a-94d1f1024111" providerId="ADAL" clId="{1A195030-F62D-450E-A9D7-611566D7BB35}" dt="2022-08-26T10:27:34.022" v="127"/>
          <ac:inkMkLst>
            <pc:docMk/>
            <pc:sldMk cId="1597984433" sldId="259"/>
            <ac:inkMk id="38" creationId="{91CB6B56-3B9D-63B2-B094-2B8AB8B0249A}"/>
          </ac:inkMkLst>
        </pc:inkChg>
        <pc:inkChg chg="add del mod">
          <ac:chgData name="Branislav Vrana" userId="7b2a6d85-e3fe-4c9e-b59a-94d1f1024111" providerId="ADAL" clId="{1A195030-F62D-450E-A9D7-611566D7BB35}" dt="2022-08-26T10:27:34.025" v="142"/>
          <ac:inkMkLst>
            <pc:docMk/>
            <pc:sldMk cId="1597984433" sldId="259"/>
            <ac:inkMk id="39" creationId="{2B3B95A1-DC7E-E409-1B24-D64212B57B3F}"/>
          </ac:inkMkLst>
        </pc:inkChg>
        <pc:inkChg chg="add del mod">
          <ac:chgData name="Branislav Vrana" userId="7b2a6d85-e3fe-4c9e-b59a-94d1f1024111" providerId="ADAL" clId="{1A195030-F62D-450E-A9D7-611566D7BB35}" dt="2022-08-26T10:27:34.025" v="145"/>
          <ac:inkMkLst>
            <pc:docMk/>
            <pc:sldMk cId="1597984433" sldId="259"/>
            <ac:inkMk id="40" creationId="{583518AD-E220-7120-75BB-68AD9CA445FC}"/>
          </ac:inkMkLst>
        </pc:inkChg>
        <pc:inkChg chg="add del mod">
          <ac:chgData name="Branislav Vrana" userId="7b2a6d85-e3fe-4c9e-b59a-94d1f1024111" providerId="ADAL" clId="{1A195030-F62D-450E-A9D7-611566D7BB35}" dt="2022-08-26T10:27:34.024" v="138"/>
          <ac:inkMkLst>
            <pc:docMk/>
            <pc:sldMk cId="1597984433" sldId="259"/>
            <ac:inkMk id="41" creationId="{FE7D8C1A-09D5-C89B-02E4-0953EC19BFA0}"/>
          </ac:inkMkLst>
        </pc:inkChg>
        <pc:inkChg chg="add del mod">
          <ac:chgData name="Branislav Vrana" userId="7b2a6d85-e3fe-4c9e-b59a-94d1f1024111" providerId="ADAL" clId="{1A195030-F62D-450E-A9D7-611566D7BB35}" dt="2022-08-26T10:27:34.025" v="143"/>
          <ac:inkMkLst>
            <pc:docMk/>
            <pc:sldMk cId="1597984433" sldId="259"/>
            <ac:inkMk id="42" creationId="{7B209B6B-6190-8633-6E66-D400B4F06E5A}"/>
          </ac:inkMkLst>
        </pc:inkChg>
        <pc:inkChg chg="add del mod">
          <ac:chgData name="Branislav Vrana" userId="7b2a6d85-e3fe-4c9e-b59a-94d1f1024111" providerId="ADAL" clId="{1A195030-F62D-450E-A9D7-611566D7BB35}" dt="2022-08-26T10:27:34.024" v="134"/>
          <ac:inkMkLst>
            <pc:docMk/>
            <pc:sldMk cId="1597984433" sldId="259"/>
            <ac:inkMk id="43" creationId="{17D2B97F-2BB1-8CC8-B3DF-A848BF4F5A01}"/>
          </ac:inkMkLst>
        </pc:inkChg>
        <pc:inkChg chg="add del mod">
          <ac:chgData name="Branislav Vrana" userId="7b2a6d85-e3fe-4c9e-b59a-94d1f1024111" providerId="ADAL" clId="{1A195030-F62D-450E-A9D7-611566D7BB35}" dt="2022-08-26T10:27:34.024" v="137"/>
          <ac:inkMkLst>
            <pc:docMk/>
            <pc:sldMk cId="1597984433" sldId="259"/>
            <ac:inkMk id="44" creationId="{F3E4AD8C-CC5A-7A63-2035-679ED07D2A7F}"/>
          </ac:inkMkLst>
        </pc:inkChg>
        <pc:inkChg chg="add del mod">
          <ac:chgData name="Branislav Vrana" userId="7b2a6d85-e3fe-4c9e-b59a-94d1f1024111" providerId="ADAL" clId="{1A195030-F62D-450E-A9D7-611566D7BB35}" dt="2022-08-26T10:27:34.026" v="149"/>
          <ac:inkMkLst>
            <pc:docMk/>
            <pc:sldMk cId="1597984433" sldId="259"/>
            <ac:inkMk id="46" creationId="{5FD240C8-80E5-B954-FDF4-30BB2ED7BD6C}"/>
          </ac:inkMkLst>
        </pc:inkChg>
        <pc:inkChg chg="add del mod">
          <ac:chgData name="Branislav Vrana" userId="7b2a6d85-e3fe-4c9e-b59a-94d1f1024111" providerId="ADAL" clId="{1A195030-F62D-450E-A9D7-611566D7BB35}" dt="2022-08-26T10:27:34.023" v="131"/>
          <ac:inkMkLst>
            <pc:docMk/>
            <pc:sldMk cId="1597984433" sldId="259"/>
            <ac:inkMk id="47" creationId="{09986CE7-1394-2CFB-6B66-99BF2DCCAA49}"/>
          </ac:inkMkLst>
        </pc:inkChg>
        <pc:inkChg chg="add del mod">
          <ac:chgData name="Branislav Vrana" userId="7b2a6d85-e3fe-4c9e-b59a-94d1f1024111" providerId="ADAL" clId="{1A195030-F62D-450E-A9D7-611566D7BB35}" dt="2022-08-26T10:27:34.022" v="128"/>
          <ac:inkMkLst>
            <pc:docMk/>
            <pc:sldMk cId="1597984433" sldId="259"/>
            <ac:inkMk id="48" creationId="{E78F44A0-465E-57E7-DCEB-B5A70F22BD9F}"/>
          </ac:inkMkLst>
        </pc:inkChg>
        <pc:inkChg chg="add del mod">
          <ac:chgData name="Branislav Vrana" userId="7b2a6d85-e3fe-4c9e-b59a-94d1f1024111" providerId="ADAL" clId="{1A195030-F62D-450E-A9D7-611566D7BB35}" dt="2022-08-26T10:27:34.022" v="130"/>
          <ac:inkMkLst>
            <pc:docMk/>
            <pc:sldMk cId="1597984433" sldId="259"/>
            <ac:inkMk id="49" creationId="{C3F0C1A5-49AB-21A7-EE65-EA07101505A6}"/>
          </ac:inkMkLst>
        </pc:inkChg>
        <pc:inkChg chg="add del mod">
          <ac:chgData name="Branislav Vrana" userId="7b2a6d85-e3fe-4c9e-b59a-94d1f1024111" providerId="ADAL" clId="{1A195030-F62D-450E-A9D7-611566D7BB35}" dt="2022-08-26T10:27:34.022" v="124"/>
          <ac:inkMkLst>
            <pc:docMk/>
            <pc:sldMk cId="1597984433" sldId="259"/>
            <ac:inkMk id="50" creationId="{17B20226-8FF7-5751-B150-60C979A22569}"/>
          </ac:inkMkLst>
        </pc:inkChg>
        <pc:inkChg chg="add del mod">
          <ac:chgData name="Branislav Vrana" userId="7b2a6d85-e3fe-4c9e-b59a-94d1f1024111" providerId="ADAL" clId="{1A195030-F62D-450E-A9D7-611566D7BB35}" dt="2022-08-26T10:27:34.025" v="140"/>
          <ac:inkMkLst>
            <pc:docMk/>
            <pc:sldMk cId="1597984433" sldId="259"/>
            <ac:inkMk id="52" creationId="{37292D58-F966-F0FB-C39B-741AE5DFB595}"/>
          </ac:inkMkLst>
        </pc:inkChg>
        <pc:inkChg chg="add del mod">
          <ac:chgData name="Branislav Vrana" userId="7b2a6d85-e3fe-4c9e-b59a-94d1f1024111" providerId="ADAL" clId="{1A195030-F62D-450E-A9D7-611566D7BB35}" dt="2022-08-26T10:27:34.021" v="119"/>
          <ac:inkMkLst>
            <pc:docMk/>
            <pc:sldMk cId="1597984433" sldId="259"/>
            <ac:inkMk id="53" creationId="{BCCC4270-9AF0-409A-2BD8-33468F11E1B8}"/>
          </ac:inkMkLst>
        </pc:inkChg>
        <pc:inkChg chg="add del mod">
          <ac:chgData name="Branislav Vrana" userId="7b2a6d85-e3fe-4c9e-b59a-94d1f1024111" providerId="ADAL" clId="{1A195030-F62D-450E-A9D7-611566D7BB35}" dt="2022-08-26T10:27:34.026" v="146"/>
          <ac:inkMkLst>
            <pc:docMk/>
            <pc:sldMk cId="1597984433" sldId="259"/>
            <ac:inkMk id="54" creationId="{3AE67764-52BD-4ADE-B252-5DBAD17C6867}"/>
          </ac:inkMkLst>
        </pc:inkChg>
        <pc:inkChg chg="add del mod">
          <ac:chgData name="Branislav Vrana" userId="7b2a6d85-e3fe-4c9e-b59a-94d1f1024111" providerId="ADAL" clId="{1A195030-F62D-450E-A9D7-611566D7BB35}" dt="2022-08-26T10:27:34.021" v="123"/>
          <ac:inkMkLst>
            <pc:docMk/>
            <pc:sldMk cId="1597984433" sldId="259"/>
            <ac:inkMk id="55" creationId="{7AB46EC3-2D39-3AA3-4657-E23FE6FD931D}"/>
          </ac:inkMkLst>
        </pc:inkChg>
        <pc:inkChg chg="add del mod">
          <ac:chgData name="Branislav Vrana" userId="7b2a6d85-e3fe-4c9e-b59a-94d1f1024111" providerId="ADAL" clId="{1A195030-F62D-450E-A9D7-611566D7BB35}" dt="2022-08-26T10:27:34.019" v="116"/>
          <ac:inkMkLst>
            <pc:docMk/>
            <pc:sldMk cId="1597984433" sldId="259"/>
            <ac:inkMk id="56" creationId="{F3316754-FDF6-709A-1F59-87A8564DBDE3}"/>
          </ac:inkMkLst>
        </pc:inkChg>
        <pc:inkChg chg="add del mod">
          <ac:chgData name="Branislav Vrana" userId="7b2a6d85-e3fe-4c9e-b59a-94d1f1024111" providerId="ADAL" clId="{1A195030-F62D-450E-A9D7-611566D7BB35}" dt="2022-08-26T10:27:34.026" v="147"/>
          <ac:inkMkLst>
            <pc:docMk/>
            <pc:sldMk cId="1597984433" sldId="259"/>
            <ac:inkMk id="57" creationId="{0595508A-D183-6932-975D-9DD0024F9735}"/>
          </ac:inkMkLst>
        </pc:inkChg>
        <pc:inkChg chg="add del mod">
          <ac:chgData name="Branislav Vrana" userId="7b2a6d85-e3fe-4c9e-b59a-94d1f1024111" providerId="ADAL" clId="{1A195030-F62D-450E-A9D7-611566D7BB35}" dt="2022-08-26T10:27:34.023" v="132"/>
          <ac:inkMkLst>
            <pc:docMk/>
            <pc:sldMk cId="1597984433" sldId="259"/>
            <ac:inkMk id="58" creationId="{DFC12C15-1D90-B4B3-822B-AFB7EE464DAF}"/>
          </ac:inkMkLst>
        </pc:inkChg>
        <pc:inkChg chg="add del mod">
          <ac:chgData name="Branislav Vrana" userId="7b2a6d85-e3fe-4c9e-b59a-94d1f1024111" providerId="ADAL" clId="{1A195030-F62D-450E-A9D7-611566D7BB35}" dt="2022-08-26T10:27:34.021" v="121"/>
          <ac:inkMkLst>
            <pc:docMk/>
            <pc:sldMk cId="1597984433" sldId="259"/>
            <ac:inkMk id="61" creationId="{914C6040-27D8-C20E-055A-B2D24D4D0DDE}"/>
          </ac:inkMkLst>
        </pc:inkChg>
        <pc:inkChg chg="add del mod">
          <ac:chgData name="Branislav Vrana" userId="7b2a6d85-e3fe-4c9e-b59a-94d1f1024111" providerId="ADAL" clId="{1A195030-F62D-450E-A9D7-611566D7BB35}" dt="2022-08-26T10:27:34.026" v="148"/>
          <ac:inkMkLst>
            <pc:docMk/>
            <pc:sldMk cId="1597984433" sldId="259"/>
            <ac:inkMk id="62" creationId="{64B73A3F-6EE3-2A88-AF47-A5F5CD005FAE}"/>
          </ac:inkMkLst>
        </pc:inkChg>
        <pc:inkChg chg="add del mod">
          <ac:chgData name="Branislav Vrana" userId="7b2a6d85-e3fe-4c9e-b59a-94d1f1024111" providerId="ADAL" clId="{1A195030-F62D-450E-A9D7-611566D7BB35}" dt="2022-08-26T10:27:34.021" v="118"/>
          <ac:inkMkLst>
            <pc:docMk/>
            <pc:sldMk cId="1597984433" sldId="259"/>
            <ac:inkMk id="63" creationId="{52C74BB2-8661-52FF-D0CC-AF54EC69C2B8}"/>
          </ac:inkMkLst>
        </pc:inkChg>
        <pc:inkChg chg="add del mod">
          <ac:chgData name="Branislav Vrana" userId="7b2a6d85-e3fe-4c9e-b59a-94d1f1024111" providerId="ADAL" clId="{1A195030-F62D-450E-A9D7-611566D7BB35}" dt="2022-08-26T10:27:34.025" v="139"/>
          <ac:inkMkLst>
            <pc:docMk/>
            <pc:sldMk cId="1597984433" sldId="259"/>
            <ac:inkMk id="64" creationId="{D6483D4D-6BDE-77E3-16F8-74379FA902F3}"/>
          </ac:inkMkLst>
        </pc:inkChg>
        <pc:inkChg chg="add del mod">
          <ac:chgData name="Branislav Vrana" userId="7b2a6d85-e3fe-4c9e-b59a-94d1f1024111" providerId="ADAL" clId="{1A195030-F62D-450E-A9D7-611566D7BB35}" dt="2022-08-26T10:27:34.024" v="133"/>
          <ac:inkMkLst>
            <pc:docMk/>
            <pc:sldMk cId="1597984433" sldId="259"/>
            <ac:inkMk id="65" creationId="{822B38E1-C6B2-A273-6B8F-57363E1DC6B9}"/>
          </ac:inkMkLst>
        </pc:inkChg>
        <pc:inkChg chg="add del mod">
          <ac:chgData name="Branislav Vrana" userId="7b2a6d85-e3fe-4c9e-b59a-94d1f1024111" providerId="ADAL" clId="{1A195030-F62D-450E-A9D7-611566D7BB35}" dt="2022-08-26T10:27:34.025" v="141"/>
          <ac:inkMkLst>
            <pc:docMk/>
            <pc:sldMk cId="1597984433" sldId="259"/>
            <ac:inkMk id="66" creationId="{2DA65DC9-90F4-4817-F0DA-0C082F03DF58}"/>
          </ac:inkMkLst>
        </pc:inkChg>
        <pc:inkChg chg="add del mod">
          <ac:chgData name="Branislav Vrana" userId="7b2a6d85-e3fe-4c9e-b59a-94d1f1024111" providerId="ADAL" clId="{1A195030-F62D-450E-A9D7-611566D7BB35}" dt="2022-08-26T10:27:34.022" v="129"/>
          <ac:inkMkLst>
            <pc:docMk/>
            <pc:sldMk cId="1597984433" sldId="259"/>
            <ac:inkMk id="68" creationId="{A4BC3480-E51D-537E-EFCD-D0BF7BFF7F1A}"/>
          </ac:inkMkLst>
        </pc:inkChg>
        <pc:inkChg chg="add del mod">
          <ac:chgData name="Branislav Vrana" userId="7b2a6d85-e3fe-4c9e-b59a-94d1f1024111" providerId="ADAL" clId="{1A195030-F62D-450E-A9D7-611566D7BB35}" dt="2022-08-26T10:27:34.019" v="117"/>
          <ac:inkMkLst>
            <pc:docMk/>
            <pc:sldMk cId="1597984433" sldId="259"/>
            <ac:inkMk id="69" creationId="{5F7A17EB-B5E3-8B77-0C75-35C51A6EFB27}"/>
          </ac:inkMkLst>
        </pc:inkChg>
        <pc:inkChg chg="add del mod">
          <ac:chgData name="Branislav Vrana" userId="7b2a6d85-e3fe-4c9e-b59a-94d1f1024111" providerId="ADAL" clId="{1A195030-F62D-450E-A9D7-611566D7BB35}" dt="2022-08-26T10:27:34.025" v="144"/>
          <ac:inkMkLst>
            <pc:docMk/>
            <pc:sldMk cId="1597984433" sldId="259"/>
            <ac:inkMk id="70" creationId="{AB9B83E3-2CB7-48D1-9D64-1C47B498FF5C}"/>
          </ac:inkMkLst>
        </pc:inkChg>
        <pc:inkChg chg="add del mod">
          <ac:chgData name="Branislav Vrana" userId="7b2a6d85-e3fe-4c9e-b59a-94d1f1024111" providerId="ADAL" clId="{1A195030-F62D-450E-A9D7-611566D7BB35}" dt="2022-08-26T10:27:34.024" v="135"/>
          <ac:inkMkLst>
            <pc:docMk/>
            <pc:sldMk cId="1597984433" sldId="259"/>
            <ac:inkMk id="71" creationId="{E1FA5521-12C1-EF5A-93A6-A83E2694F277}"/>
          </ac:inkMkLst>
        </pc:inkChg>
        <pc:inkChg chg="add del mod">
          <ac:chgData name="Branislav Vrana" userId="7b2a6d85-e3fe-4c9e-b59a-94d1f1024111" providerId="ADAL" clId="{1A195030-F62D-450E-A9D7-611566D7BB35}" dt="2022-08-26T10:27:34.024" v="136"/>
          <ac:inkMkLst>
            <pc:docMk/>
            <pc:sldMk cId="1597984433" sldId="259"/>
            <ac:inkMk id="72" creationId="{6FD8D8A5-A91E-5ABA-1BC1-CBD45C314DE4}"/>
          </ac:inkMkLst>
        </pc:inkChg>
        <pc:inkChg chg="add del mod">
          <ac:chgData name="Branislav Vrana" userId="7b2a6d85-e3fe-4c9e-b59a-94d1f1024111" providerId="ADAL" clId="{1A195030-F62D-450E-A9D7-611566D7BB35}" dt="2022-08-26T10:27:34.022" v="126"/>
          <ac:inkMkLst>
            <pc:docMk/>
            <pc:sldMk cId="1597984433" sldId="259"/>
            <ac:inkMk id="73" creationId="{DACBDB93-7638-DEF2-2F85-B5EE3758FC3A}"/>
          </ac:inkMkLst>
        </pc:inkChg>
        <pc:inkChg chg="add del mod">
          <ac:chgData name="Branislav Vrana" userId="7b2a6d85-e3fe-4c9e-b59a-94d1f1024111" providerId="ADAL" clId="{1A195030-F62D-450E-A9D7-611566D7BB35}" dt="2022-08-26T10:27:34.021" v="122"/>
          <ac:inkMkLst>
            <pc:docMk/>
            <pc:sldMk cId="1597984433" sldId="259"/>
            <ac:inkMk id="74" creationId="{FB4F3931-181F-2DDC-DA77-120BA2B958A6}"/>
          </ac:inkMkLst>
        </pc:inkChg>
        <pc:inkChg chg="add del mod">
          <ac:chgData name="Branislav Vrana" userId="7b2a6d85-e3fe-4c9e-b59a-94d1f1024111" providerId="ADAL" clId="{1A195030-F62D-450E-A9D7-611566D7BB35}" dt="2022-08-26T10:27:34.022" v="125"/>
          <ac:inkMkLst>
            <pc:docMk/>
            <pc:sldMk cId="1597984433" sldId="259"/>
            <ac:inkMk id="75" creationId="{89ED59E3-39EB-97F8-7744-C85BBDE0918F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77" creationId="{8A41B86C-08A2-5707-7046-7409B7FBBB6A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78" creationId="{63F12825-A0E6-D57A-2C57-75684B351062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79" creationId="{3F469126-A214-3890-A979-D77EDFDFF44D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0" creationId="{6AB1B513-7A5C-2A6E-275C-8A8B8C262400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1" creationId="{FD7E208F-C24B-01FC-D757-B5EA7156A13C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2" creationId="{BBB41418-10CC-964A-8603-EE2A0AE6B385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3" creationId="{A269341A-231D-75BF-91EB-4E8022A50900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4" creationId="{0AE40061-AD9B-563C-7B40-DE748537F171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5" creationId="{13078D9B-44E1-4718-51B2-BA836C6FA769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6" creationId="{996646DE-FD2C-1CB8-AFEA-4F01F556852E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7" creationId="{20F85998-5801-FA32-836A-6F36C27DE2F1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8" creationId="{45246EEA-266C-ADE1-8080-79A1926B2E82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89" creationId="{079F0F02-E957-B59B-BEDC-89C2A8BDB3B0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90" creationId="{BF06C845-109E-8FCB-C96A-BECCFC446238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91" creationId="{40963938-0014-E1CD-818D-4DA397EE410D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92" creationId="{B8BDFE36-4681-7BDA-FDD7-E5173D2EDD21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93" creationId="{FA2E830D-4EC1-3390-6920-111121B52E52}"/>
          </ac:inkMkLst>
        </pc:inkChg>
        <pc:inkChg chg="add mod">
          <ac:chgData name="Branislav Vrana" userId="7b2a6d85-e3fe-4c9e-b59a-94d1f1024111" providerId="ADAL" clId="{1A195030-F62D-450E-A9D7-611566D7BB35}" dt="2022-08-26T10:27:45.571" v="170"/>
          <ac:inkMkLst>
            <pc:docMk/>
            <pc:sldMk cId="1597984433" sldId="259"/>
            <ac:inkMk id="94" creationId="{2C024DAD-C71C-B32E-73E1-696C3DA7B8CC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95" creationId="{7B135B9C-35C9-48E5-B869-DAA8520ED09C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96" creationId="{DE4F1DE7-8DD3-A60D-8FA6-7BEFBD191D1D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99" creationId="{EC10F005-7B5B-AEB8-9724-B57C2976670D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0" creationId="{E797B0E2-5D0A-E0BD-F93F-706C9BF1B48A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1" creationId="{3618D3E1-56AE-F3F8-2453-93AA39CFF88F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2" creationId="{773DCAC8-C750-8DAF-7926-17B35B8C46A0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3" creationId="{0FF7E684-7F01-FFCD-5DC3-E65AF4734770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4" creationId="{9130F99D-411B-4B4C-6394-58226D66C3E4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5" creationId="{6AEC069F-1F7D-0387-5931-01F77ADC1305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6" creationId="{79D8F2B1-33A5-CACD-867C-0A42E4631459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08" creationId="{19F0B91D-65CF-8E3E-859B-3239886DAEC5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10" creationId="{E4B066D2-4C4E-0EDE-2FEE-BCA4A46BC16F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11" creationId="{932CFDB7-C431-1015-A3EC-345A9188D897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12" creationId="{8D5E99B2-5FA0-9C40-BA4C-F1CA4F2E4799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13" creationId="{6040A422-F13F-951A-8E4A-07F7305596DE}"/>
          </ac:inkMkLst>
        </pc:inkChg>
        <pc:inkChg chg="add mod">
          <ac:chgData name="Branislav Vrana" userId="7b2a6d85-e3fe-4c9e-b59a-94d1f1024111" providerId="ADAL" clId="{1A195030-F62D-450E-A9D7-611566D7BB35}" dt="2022-08-26T10:27:56.140" v="187"/>
          <ac:inkMkLst>
            <pc:docMk/>
            <pc:sldMk cId="1597984433" sldId="259"/>
            <ac:inkMk id="114" creationId="{BA407B0B-76F9-038A-0D1C-0CB3C8F29796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16" creationId="{91D526D6-34DB-8B28-AD34-CA9362FB8266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17" creationId="{F3F2D9E2-273F-A026-6D07-7363EA790B17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18" creationId="{3BAF9A2C-66CA-4390-D9A9-0A01710B7369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19" creationId="{5A77D0B6-9419-0106-AABB-29ED0EC8356C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0" creationId="{B49FDCAB-C05B-C344-AA5D-452FB2E91CB3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1" creationId="{9BAD1A3C-6920-9F2E-B696-0DE496099B9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3" creationId="{45E98324-F027-9842-B717-A91678A25C6F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4" creationId="{2FE15120-41F6-6C43-5BE2-D8E71BF4C968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5" creationId="{60BBD34F-F89D-491F-AC0A-642DAFAE0829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6" creationId="{A9A108CE-453E-1151-1C8F-685CBD4AB4C2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7" creationId="{F69E7BA7-A145-C32E-DD29-724330B0F59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8" creationId="{CCF15E4C-2AEA-74D0-322C-5A36C74FDA0F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29" creationId="{DFD29403-4546-826B-ADF5-2218989A52D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0" creationId="{50C2E933-B7C2-1A04-5726-F2BB27D98AAE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2" creationId="{78F85274-92D9-5CF3-E0C0-6FD51F51CD08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3" creationId="{AF809494-F380-35A5-73FA-3424E94190E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4" creationId="{EB23F8BB-A65D-A959-9843-27F1BF37FA01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5" creationId="{3863F99E-9085-4494-213C-58616007D6A9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6" creationId="{B9C53B05-3E89-9547-ADA4-8271178EB06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7" creationId="{53192206-6BC0-E428-DE1C-E8F7621AFC3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8" creationId="{7F6275D8-7B48-F4DA-2D32-715CEB4F196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39" creationId="{1564342B-D021-7556-65FC-E53D43A3088C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1" creationId="{C62759AD-1E1F-7C2E-4C05-4FA3CA193F80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2" creationId="{13A06313-6AAF-9240-A7CF-9A77EFCC5E2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4" creationId="{D85B9781-0D45-D7E9-633B-1C1841F0B995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5" creationId="{5E292421-4F2B-6B4C-E193-A9AC6E5BD32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6" creationId="{578ADECE-1A91-694F-C01F-D1A46D5A277B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7" creationId="{18CCE91B-4165-7AA5-33FD-99087941CFA5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8" creationId="{9EAC9797-A701-479F-3455-1C1AF9F7C3A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49" creationId="{093AFE1B-22D2-D7F4-806B-E928DC6A013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0" creationId="{969240B6-54D8-DB22-BE5F-9EA512537DB7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2" creationId="{B7DA977A-DDBF-A58C-CDC1-8A59EE409D77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4" creationId="{4221ECEF-157A-AAA1-BDF7-B72612C1552E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5" creationId="{5104D7B4-AAEE-B9CD-B945-7B6DC1ECEACE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6" creationId="{2C5879B9-BEA0-7A1C-9CA9-D3EC9852A80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7" creationId="{2947285D-A7A0-CAD2-2840-53CDEA0A1E1D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8" creationId="{BC92FA81-02FD-6750-1ED2-42058121ED16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59" creationId="{376C6DD0-8D6A-06AE-3B4B-4E6F07C33E4E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0" creationId="{AEFE378D-41A9-C697-2870-300ED7526EB3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1" creationId="{9D94A330-D584-F7AE-8D3E-11871C904A5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2" creationId="{8101F03C-F8FB-0D48-BB74-AD869188736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3" creationId="{C1657EE0-3D8B-6A0A-F892-AFD5641C54CC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5" creationId="{2B0BB32F-DBD5-E282-A1DD-F108BBF2B55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6" creationId="{C668A9DF-0E76-7DC5-6089-7D34DC7CFF2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7" creationId="{D65B9775-6252-336D-E2B9-8D5387D4B2B3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8" creationId="{109F1306-32DF-7E70-9D08-B7E0951E8C95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69" creationId="{16741504-4E69-C33F-9785-2ECBD27C0AC2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0" creationId="{A2B513C3-D73B-864F-21DC-3D33C9617A74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1" creationId="{BF317FDD-6943-D5F3-E540-FDC82645AE10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3" creationId="{4B0CE15F-F063-FCEA-F07F-358536949798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4" creationId="{CFC303FA-A3E7-D2B6-1928-5558633C595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6" creationId="{93E4DABC-5416-1337-325D-029A94A7EF79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7" creationId="{2733585E-CF10-E751-CD77-D9685C855A9C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79" creationId="{9485F63C-3490-4919-61F5-12B5D460F07D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0" creationId="{8A9E73CF-E032-1500-D0CF-B5E90B6EBD59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1" creationId="{850AEF22-7A26-916A-8E8B-810B9E040CCF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2" creationId="{8AAA3170-EDD5-206D-9752-3D587255EF0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3" creationId="{32AB6EA6-B4C2-189C-1A25-318F86384E78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4" creationId="{77ABCF2C-A535-C371-4BBE-843C37A933A5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5" creationId="{7FBE7623-1911-670E-8163-A040F8EB5CD5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6" creationId="{A1ABF62B-0764-205B-5AC7-AD9ABE726D0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7" creationId="{B1A56351-0C6F-B80C-480F-B1EEC872CFAA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8" creationId="{9CAAD16D-AE10-3B2E-3CDC-A5BD8C5E5600}"/>
          </ac:inkMkLst>
        </pc:inkChg>
        <pc:inkChg chg="add mod">
          <ac:chgData name="Branislav Vrana" userId="7b2a6d85-e3fe-4c9e-b59a-94d1f1024111" providerId="ADAL" clId="{1A195030-F62D-450E-A9D7-611566D7BB35}" dt="2022-08-26T10:28:55.056" v="262"/>
          <ac:inkMkLst>
            <pc:docMk/>
            <pc:sldMk cId="1597984433" sldId="259"/>
            <ac:inkMk id="189" creationId="{D3F3D15E-61F5-C672-685B-9D92F652B644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2" creationId="{E7A7B28D-5B0E-DE4D-1831-72F9AE4775D5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3" creationId="{E19EDB74-030B-8EBA-E5C4-06798A913B3D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4" creationId="{4E185EAA-67F1-FDD7-1D09-40805AB538BA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5" creationId="{A27D0763-5DA4-014B-DC65-40FE57F7964A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6" creationId="{B1F5FB9B-D7C5-7BF7-EE84-85CCE5178DE9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7" creationId="{A923C359-2057-3D62-3482-36AE4125A529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8" creationId="{B533C529-E7C8-2A59-9622-6E0C56F52EA2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199" creationId="{5087269F-2FB5-4204-CB10-D9B7C8CCEDFA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200" creationId="{FF5216F0-CCCE-69F1-BDB7-E279BB9F5D6A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201" creationId="{C43F652B-5893-BEAA-5F37-2BC6961F7B09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202" creationId="{83B7B005-ABF3-EEF0-B627-26AB0FD95B18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203" creationId="{B73F4AE5-3116-72C8-3CB3-333FEEC7DAE0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204" creationId="{81ABD176-D59C-9C37-D5CD-019445234858}"/>
          </ac:inkMkLst>
        </pc:inkChg>
        <pc:inkChg chg="add mod">
          <ac:chgData name="Branislav Vrana" userId="7b2a6d85-e3fe-4c9e-b59a-94d1f1024111" providerId="ADAL" clId="{1A195030-F62D-450E-A9D7-611566D7BB35}" dt="2022-08-26T10:30:45.634" v="277"/>
          <ac:inkMkLst>
            <pc:docMk/>
            <pc:sldMk cId="1597984433" sldId="259"/>
            <ac:inkMk id="205" creationId="{FDF0FCDD-071F-5A95-F848-94DFB61DA74B}"/>
          </ac:inkMkLst>
        </pc:inkChg>
        <pc:inkChg chg="add">
          <ac:chgData name="Branislav Vrana" userId="7b2a6d85-e3fe-4c9e-b59a-94d1f1024111" providerId="ADAL" clId="{1A195030-F62D-450E-A9D7-611566D7BB35}" dt="2022-08-26T10:30:58.300" v="278" actId="9405"/>
          <ac:inkMkLst>
            <pc:docMk/>
            <pc:sldMk cId="1597984433" sldId="259"/>
            <ac:inkMk id="209" creationId="{5521B65F-9748-7D58-C9A5-C4D426213C80}"/>
          </ac:inkMkLst>
        </pc:inkChg>
      </pc:sldChg>
      <pc:sldChg chg="del">
        <pc:chgData name="Branislav Vrana" userId="7b2a6d85-e3fe-4c9e-b59a-94d1f1024111" providerId="ADAL" clId="{1A195030-F62D-450E-A9D7-611566D7BB35}" dt="2022-08-26T10:22:24.143" v="26" actId="47"/>
        <pc:sldMkLst>
          <pc:docMk/>
          <pc:sldMk cId="180646300" sldId="260"/>
        </pc:sldMkLst>
      </pc:sldChg>
      <pc:sldChg chg="addSp add mod ord">
        <pc:chgData name="Branislav Vrana" userId="7b2a6d85-e3fe-4c9e-b59a-94d1f1024111" providerId="ADAL" clId="{1A195030-F62D-450E-A9D7-611566D7BB35}" dt="2022-08-26T10:25:42.570" v="36" actId="9405"/>
        <pc:sldMkLst>
          <pc:docMk/>
          <pc:sldMk cId="2640808571" sldId="260"/>
        </pc:sldMkLst>
        <pc:inkChg chg="add">
          <ac:chgData name="Branislav Vrana" userId="7b2a6d85-e3fe-4c9e-b59a-94d1f1024111" providerId="ADAL" clId="{1A195030-F62D-450E-A9D7-611566D7BB35}" dt="2022-08-26T10:25:42.570" v="36" actId="9405"/>
          <ac:inkMkLst>
            <pc:docMk/>
            <pc:sldMk cId="2640808571" sldId="260"/>
            <ac:inkMk id="3" creationId="{0FED1FB8-E8D5-3BE6-C560-35765DB861C7}"/>
          </ac:inkMkLst>
        </pc:inkChg>
      </pc:sldChg>
      <pc:sldChg chg="del">
        <pc:chgData name="Branislav Vrana" userId="7b2a6d85-e3fe-4c9e-b59a-94d1f1024111" providerId="ADAL" clId="{1A195030-F62D-450E-A9D7-611566D7BB35}" dt="2022-08-26T10:22:24.143" v="26" actId="47"/>
        <pc:sldMkLst>
          <pc:docMk/>
          <pc:sldMk cId="2016034160" sldId="261"/>
        </pc:sldMkLst>
      </pc:sldChg>
      <pc:sldChg chg="del">
        <pc:chgData name="Branislav Vrana" userId="7b2a6d85-e3fe-4c9e-b59a-94d1f1024111" providerId="ADAL" clId="{1A195030-F62D-450E-A9D7-611566D7BB35}" dt="2022-08-26T10:22:24.143" v="26" actId="47"/>
        <pc:sldMkLst>
          <pc:docMk/>
          <pc:sldMk cId="3993815350" sldId="262"/>
        </pc:sldMkLst>
      </pc:sldChg>
      <pc:sldChg chg="del">
        <pc:chgData name="Branislav Vrana" userId="7b2a6d85-e3fe-4c9e-b59a-94d1f1024111" providerId="ADAL" clId="{1A195030-F62D-450E-A9D7-611566D7BB35}" dt="2022-08-26T10:22:25.750" v="27" actId="47"/>
        <pc:sldMkLst>
          <pc:docMk/>
          <pc:sldMk cId="2119662987" sldId="263"/>
        </pc:sldMkLst>
      </pc:sldChg>
    </pc:docChg>
  </pc:docChgLst>
  <pc:docChgLst>
    <pc:chgData name="Branislav Vrana" userId="7b2a6d85-e3fe-4c9e-b59a-94d1f1024111" providerId="ADAL" clId="{F6D7BBC5-5A6C-4044-87A7-4E5A508ED52D}"/>
    <pc:docChg chg="modSld">
      <pc:chgData name="Branislav Vrana" userId="7b2a6d85-e3fe-4c9e-b59a-94d1f1024111" providerId="ADAL" clId="{F6D7BBC5-5A6C-4044-87A7-4E5A508ED52D}" dt="2022-10-19T11:44:06.616" v="45" actId="20577"/>
      <pc:docMkLst>
        <pc:docMk/>
      </pc:docMkLst>
      <pc:sldChg chg="modSp mod">
        <pc:chgData name="Branislav Vrana" userId="7b2a6d85-e3fe-4c9e-b59a-94d1f1024111" providerId="ADAL" clId="{F6D7BBC5-5A6C-4044-87A7-4E5A508ED52D}" dt="2022-10-19T11:44:06.616" v="45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F6D7BBC5-5A6C-4044-87A7-4E5A508ED52D}" dt="2022-10-19T11:44:06.616" v="45" actId="20577"/>
          <ac:spMkLst>
            <pc:docMk/>
            <pc:sldMk cId="230839497" sldId="257"/>
            <ac:spMk id="6" creationId="{9EE80931-168E-FB9C-429A-CA7B2D7DDF53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5:42.569"/>
    </inkml:context>
    <inkml:brush xml:id="br0">
      <inkml:brushProperty name="width" value="0.4" units="cm"/>
      <inkml:brushProperty name="height" value="0.8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9 14 1088,'10'-14'2920,"-9"14"-2896,0 1 0,0-1 1,1 0-1,-1 0 1,0 1-1,0-1 1,1 1-1,-1-1 1,0 1-1,0 0 0,0-1 1,0 1-1,0 0 1,0 0-1,0 0 1,0 0-1,0 0 1,0 0-1,0 0 0,-1 0 1,1 0-1,0 0 1,0 2-1,14 27 878,-9 0-509,-5-22-358,0 0 1,1 0 0,0 0 0,6 14 0,-8-21-32,0-1 1,0 0-1,1 0 1,-1 0-1,0 1 0,0-1 1,0 0-1,1 0 0,-1 1 1,0-1-1,0 0 1,0 0-1,1 0 0,-1 0 1,0 0-1,0 1 1,1-1-1,-1 0 0,0 0 1,0 0-1,1 0 1,-1 0-1,0 0 0,1 0 1,-1 0-1,0 0 0,0 0 1,1 0-1,-1 0 1,0 0-1,0 0 0,1 0 1,-1 0-1,0 0 1,1 0-1,-1 0 0,0-1 1,0 1-1,1 0 1,-1 0-1,0 0 0,0 0 1,0 0-1,1-1 0,-1 1 1,0 0-1,0 0 1,0-1-1,1 1 0,-1 0 1,0 0-1,0-1 1,0 1-1,0 0 0,0 0 1,0-1-1,0 1 1,0 0-1,0 0 0,1-1 1,8-18 123,-8 17-96,5-13 464,-6 15-486,6 8 180,-3-4-107,1-1-1,-1 1 1,1-1-1,0 0 0,0 0 1,7 3-1,-10-5-64,0 0-1,1-1 0,-1 1 0,0-1 0,0 1 0,0-1 1,1 0-1,-1 0 0,0 1 0,0-1 0,1 0 1,-1 0-1,2-1 0,-2 1-12,0 0-1,-1 0 1,1-1 0,-1 1 0,1 0-1,-1-1 1,1 1 0,-1-1-1,1 1 1,-1-1 0,0 1-1,1-1 1,-1 1 0,0-1 0,1 1-1,-1-1 1,0 1 0,0-1-1,1 0 1,-1 1 0,0-1-1,0 0 1,0 1 0,0-1 0,0 1-1,0-1 1,0 0 0,0 1-1,0-2 1,0 1-5,-1 1 0,1-1 0,0 0 0,-1 0 1,1 1-1,-1-1 0,1 0 0,-1 1 0,1-1 0,-1 1 0,1-1 0,-1 1 0,0-1 1,1 1-1,-1-1 0,0 1 0,1-1 0,-1 1 0,0 0 0,0-1 0,1 1 0,-1 0 1,0 0-1,0 0 0,0-1 0,1 1 0,-1 0 0,0 0 0,0 0 0,0 1 0,-34-2-3,28 1-1,-23 2 7,64-4 580,-34 2-577,0 0 1,0-1 0,0 1 0,0 0 0,0-1 0,0 1 0,0 0 0,0-1 0,0 1 0,0 0 0,0 0 0,0-1 0,-1 1-1,1 0 1,0 0 0,0-1 0,0 1 0,0 0 0,-1 0 0,1-1 0,0 1 0,0 0 0,-1 0 0,1 0 0,0-1 0,0 1-1,-1 0 1,1 0 0,0 0 0,-1 0 0,1 0 0,0 0 0,0 0 0,-1 0 0,-13-9 4,-20-5-18,29 13-34,0 0 1,1-1-1,-1 1 1,1-1 0,-1-1-1,1 1 1,0-1-1,-1 1 1,1-1-1,1 0 1,-1 0-1,0-1 1,-3-3-1,27 5-1738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2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64 13523,'-24'-7'1120,"2"1"-976,-12 3-160,-1 0 456,-7 2-840,-2-5-320,2 1-568,4-4-361,9 2 1161,10 0-320,16-3-192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9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418 241 10722,'-1'-13'242,"-2"1"0,0 0-1,0 0 1,-1 0-1,0 0 1,-1 0 0,-1 1-1,0 0 1,0 0 0,-1 1-1,0 0 1,-1 0 0,0 0-1,-1 1 1,-11-9-1,13 12-119,0 0-1,-1 0 0,0 1 0,0 0 0,-1 1 0,0 0 0,1 0 0,-1 1 0,0 0 0,-1 0 1,1 1-1,0 0 0,-1 1 0,1 0 0,-1 1 0,0-1 0,1 2 0,-1 0 0,1 0 1,-13 3-1,16-2-58,0 0 1,1 0-1,-1 0 1,1 1-1,0 0 1,0 0-1,0 0 1,0 1-1,0-1 1,1 1-1,-1 0 1,-6 10-1,5-7-1,1 0 0,1 1 1,0 0-1,0 0 0,0 0 0,1 1 0,0-1 0,-2 10 0,3-5-6,0 0-1,0 0 1,1 0 0,1 0-1,0 0 1,1 0 0,0 0-1,1 0 1,0 0 0,1-1-1,10 25 1,-12-33-46,1 1 0,0-1-1,0 0 1,0 0 0,1 0-1,0-1 1,-1 1 0,1 0 0,0-1-1,1 0 1,-1 0 0,1 0 0,-1 0-1,1 0 1,0-1 0,0 0 0,0 1-1,0-1 1,1-1 0,-1 1-1,0-1 1,1 0 0,-1 0 0,1 0-1,-1 0 1,9-1 0,-5-1-4,1 0-1,-1-1 1,0 0 0,0 0 0,0-1-1,0 0 1,0-1 0,-1 0-1,12-7 1,9-8 16,26-24 0,-34 26-14,-5 5-1,-10 6 2,1 2 0,-1-1-1,1 1 1,0 0 0,1 0-1,10-5 1,-16 9-4,-1 0-1,1-1 0,0 1 1,0 0-1,0 0 1,0 0-1,-1 0 0,1 0 1,0 0-1,0 0 1,0 0-1,0 1 0,-1-1 1,1 0-1,0 0 1,0 1-1,-1-1 0,1 0 1,0 1-1,0-1 1,-1 1-1,1-1 0,0 1 1,-1-1-1,1 1 1,0 1-1,1 0 10,-1 0-1,0 0 1,0 0-1,0 0 1,0 0 0,0 1-1,0-1 1,0 5 0,3 28 109,-3 1 1,0 0 0,-2-1 0,-7 41-1,3-25 5,-6 54 95,3-31-874,1 116 1,7-188 599,0 0 21,0-1 0,-1 1 0,1-1 0,1 1 0,-1-1 0,0 1 0,0-1 0,0 1 0,1-1 1,-1 0-1,1 1 0,-1-1 0,1 1 0,0-1 0,-1 0 0,1 1 0,0-1 0,0 0 0,2 2 0,6-3-418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9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 14251,'14'-9'544,"-4"-2"-528,-7-6-8,-3 3 240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0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0 488 11306,'53'-132'3352,"19"-52"-321,-22 36-549,-40 124-1829,-10 24-640,0 0-1,0 1 0,0-1 0,0 0 0,0 0 0,0 0 0,0 0 1,0 0-1,0 1 0,0-1 0,0 0 0,0 0 0,0 0 0,0 0 0,0 0 1,0 1-1,0-1 0,0 0 0,0 0 0,0 0 0,0 0 0,0 0 1,0 1-1,1-1 0,-1 0 0,0 0 0,0 0 0,0 0 0,0 0 0,0 0 1,0 0-1,0 0 0,1 1 0,-1-1 0,0 0 0,0 0 0,0 0 1,0 0-1,0 0 0,1 0 0,-1 0 0,0 0 0,0 0 0,0 0 0,0 0 1,0 0-1,1 0 0,-1 0 0,0 0 0,0 0 0,0 0 0,0 0 1,1 0-1,-1 0 0,0 0 0,0 0 0,0 0 0,0-1 0,0 1 1,0 0-1,1 0 0,-1 0 0,0 0 0,0 0 0,0 0 0,0 0 0,0-1 1,2 19 312,-1 446 1439,-5-201-6572,4-258 4378,0-4 366,0 0-1,-1-1 0,1 1 0,0 0 1,0 0-1,0 0 0,0-1 0,0 1 1,0 0-1,1 0 0,-1-1 0,0 1 1,0 0-1,0 0 0,1 0 0,-1-1 1,0 1-1,1 0 0,-1-1 0,1 1 1,0 0-1,4 0-1129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0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17020,'10'-6'1144,"4"2"-1144,-5-3-184,-4 2-40,-2 3-856,-3 0 864,0-6-169,7 2-167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1 500 10722,'49'-127'3838,"61"-169"1305,-108 288-5043,3-6 210,0-1 0,8-15-1,-5 20 66,-3 15-16,-1 24 22,9 616 448,-12-597-1260,1 43 41,-1-34-5812,-1-107 3685,0 13 1031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1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60 154 13539,'2'-22'1503,"-1"20"-532,0 14-180,0-1-459,0 0 0,0-1 1,2 1-1,-1 0 1,1-1-1,1 1 1,8 16-1,-3-9-22,0 0 0,2-1 0,16 20 0,-23-31-249,1-1 1,0 0-1,0 0 1,0-1-1,1 1 1,-1-1-1,1-1 0,0 1 1,0-1-1,7 3 1,-10-5-43,0 0 1,0 0-1,1 0 1,-1 0 0,0-1-1,1 1 1,-1-1 0,0 0-1,1 0 1,-1 0-1,0-1 1,1 1 0,-1-1-1,0 1 1,1-1 0,-1 0-1,0-1 1,0 1-1,0-1 1,0 1 0,0-1-1,4-3 1,-1 0 0,0-1 1,-1 0-1,0-1 0,0 1 0,0-1 1,-1 0-1,0 0 0,0 0 1,-1-1-1,0 1 0,0-1 0,2-13 1,0 2 3,-2 0 1,-1-1 0,0 1-1,-1-24 1,-1 31-13,-1 0 0,0 0 0,-1 0 1,-1 1-1,1-1 0,-9-18 0,10 27-13,0 0-1,0 0 1,-1 0 0,1 0-1,-1 1 1,0-1-1,0 1 1,0-1-1,0 1 1,0 0 0,-1-1-1,1 1 1,-1 0-1,1 1 1,-1-1-1,0 0 1,1 1 0,-1-1-1,0 1 1,0 0-1,0 0 1,0 0 0,0 1-1,-1-1 1,1 1-1,0-1 1,0 1-1,0 0 1,0 0 0,-5 1-1,-1 1-120,0 1 0,0-1 0,1 2 0,-1-1 0,0 1 0,1 0 0,0 1 0,0 0 0,0 0 0,-6 7 0,-15 12-1517,-28 34-1,22-23-10,11-13 638,8-5-280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1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0 211 7106,'3'-17'525,"1"0"0,0 0 1,1 1-1,1 0 1,1-1-1,9-16 0,-13 28-217,0 0-1,0-1 1,1 1-1,-1 1 0,1-1 1,1 1-1,-1-1 0,0 1 1,1 0-1,0 1 1,0-1-1,0 1 0,0 0 1,1 0-1,-1 1 0,1-1 1,-1 1-1,1 0 1,0 1-1,12-2 0,-16 2-229,0 1 1,-1 0-1,1 0 0,0 0 0,0 0 0,0 0 0,0 0 0,0 0 0,0 0 0,0 1 1,0-1-1,0 1 0,0 0 0,0-1 0,0 1 0,-1 0 0,1 0 0,0 0 0,0 0 0,-1 1 1,1-1-1,-1 0 0,1 1 0,-1-1 0,0 1 0,0-1 0,1 1 0,-1 0 0,0-1 1,0 1-1,-1 0 0,1 0 0,0 0 0,-1-1 0,1 1 0,-1 0 0,1 3 0,0 7 91,-1-1 0,-1 1 0,0-1 0,0 0 0,-5 18 0,1 5 92,4-29-238,1-1 0,0 1 1,0-1-1,0 1 0,0 0 1,1-1-1,0 1 0,0-1 1,0 1-1,1-1 1,0 0-1,-1 0 0,6 8 1,-1-4 0,0 0 1,1 0-1,0-1 1,1 0 0,10 7-1,5 3 11,20 15 4,-41-30-36,1 0 0,-1 0 0,0 1 0,0-1-1,0 1 1,0-1 0,0 1 0,-1 0 0,1 0 0,-1 0-1,0 0 1,2 4 0,-3-5-3,0-1 0,0 1-1,0-1 1,-1 0 0,1 1 0,0-1 0,-1 1 0,1-1-1,-1 0 1,1 1 0,-1-1 0,1 0 0,-1 1-1,0-1 1,0 0 0,0 0 0,0 0 0,0 0-1,0 0 1,0 0 0,0 0 0,0 0 0,0 0 0,-1 0-1,-1 0 1,-37 17-111,37-16 84,-121 45-1689,99-37 1385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2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1 13611,'-1'7'358,"-1"0"0,0-1 1,0 1-1,0 0 0,-1-1 0,0 0 0,-1 1 1,1-1-1,-1-1 0,-7 9 0,2 0 523,-15 17-264,-2-1 0,0-1 0,-2-2 0,-46 37 1,-37 36-471,106-96-277,1 0 0,0 1 0,0-1 0,0 1 0,1 0 0,0 0 0,0 1 0,0-1 0,0 1 0,1-1 0,0 1 0,0 0 0,0 0 0,1 0 1,0 0-1,0 0 0,1 0 0,0 0 0,0 0 0,0 0 0,0 1 0,3 7 0,8 17-502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2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225 463 15187,'-14'-53'1313,"-8"-7"-929,-1-2-168,-6 3 504,-2 3-256,5 8-616,3 7-360,1 7 464,2 5-128,6 9-128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7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6 377 9882,'0'0'62,"-1"-1"0,1 1 0,-1-1 0,1 1-1,0-1 1,-1 1 0,1-1 0,-1 1 0,1-1 0,0 1 0,0-1-1,-1 1 1,1-1 0,0 0 0,0 1 0,0-1 0,-1 1-1,1-1 1,0 0 0,0 1 0,0-1 0,0 0 0,0 1 0,0-2-1,2-17 354,9-20 341,1 1 0,1 0 1,3 1-1,1 1 0,1 0 1,27-38-1,-41 68-628,-3 3-63,1 0 0,0 0 1,0 0-1,-1 1 0,2-1 0,-1 0 0,0 1 0,0-1 0,1 1 0,0 0 0,-1 0 0,1 0 0,0 0 0,3-1 0,-6 3-55,1 0 1,-1 0-1,0 0 0,1 0 0,-1 0 0,0 0 1,1 0-1,-1 1 0,0-1 0,1 0 0,-1 0 1,0 0-1,0 0 0,1 0 0,-1 1 1,0-1-1,0 0 0,1 0 0,-1 1 0,0-1 1,0 0-1,0 0 0,1 1 0,-1-1 0,0 0 1,0 0-1,0 1 0,0-1 0,0 0 0,0 1 1,0-1-1,1 0 0,-1 1 0,1 13 86,-1-10-35,0 231 557,-3-99-525,3-115-195,5 168-2466,-5-181 1505,-1-8 351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2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6 12427,'-19'-2'928,"-2"0"-696,-4 0-80,-15 5 296,0 3-168,-7 1-112,2 1 0,6 2-48,1 1-32,7-1-64,5 1-64,10 1-232,3 2-176,7 5-1304,2 4 1520,5 2-216,4-1-185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8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29 9178,'4'-21'1179,"-2"14"-203,0 13 1053,3 67 223,23 126 1,-21-167-2054,2 0 0,1-1 0,1 0 1,2 0-1,1-2 0,23 38 0,-32-59-141,1 0-1,0 0 0,1-1 0,-1 1 1,1-1-1,1-1 0,-1 0 0,1 0 1,1 0-1,16 8 0,-20-12-29,-1 0 0,1 0 0,0-1 0,0 0 0,0 0 1,0 0-1,0 0 0,0-1 0,0 0 0,0 0 0,0 0 0,0-1 0,0 0 0,0 0 0,-1 0 0,1 0 0,0-1 0,0 0 0,-1 0 0,1 0 0,-1 0 0,8-6 0,-3 1 5,-1-1 0,0 0 0,0 0 0,-1 0-1,0-1 1,-1 0 0,0-1 0,0 1 0,-1-1-1,0 0 1,-1-1 0,0 1 0,2-12-1,0-2-6,-1 1-1,-1-1 0,-1 0 1,-1-49-1,-3 56-15,0 1 1,-2 0-1,0-1 1,0 1 0,-2 0-1,0 1 1,-1-1-1,0 1 1,-1 0-1,-12-18 1,14 27-16,0-1 0,0 0-1,0 1 1,-1 0 0,0 1 0,0-1 0,-1 1 0,0 0 0,-12-7 0,13 10-22,0-1 0,0 1 0,0 0 1,0 1-1,0-1 0,0 1 1,0 0-1,-1 1 0,1 0 0,0 0 1,-1 0-1,1 0 0,0 1 0,-7 2 1,2 0-153,1 1 1,0 0 0,0 1-1,0 0 1,0 1 0,1 0-1,-1 0 1,1 1 0,1 0-1,0 0 1,-13 15-1,3 0-85,0 0-1,2 2 0,-19 34 0,0 16-437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9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0 13723,'1'1'74,"0"-1"-1,0 1 1,0-1 0,-1 1-1,1-1 1,0 1 0,0-1-1,-1 1 1,1 0 0,0 0-1,-1-1 1,1 1 0,0 0-1,-1 0 1,0 0 0,1-1-1,-1 1 1,1 0 0,-1 0-1,0 0 1,1 1 0,-1-1-25,-1-1 1,1 1-1,0 0 0,-1-1 1,1 1-1,0-1 1,-1 1-1,1-1 1,-1 1-1,1-1 1,-1 1-1,1-1 1,-1 1-1,1-1 1,-1 1-1,1-1 1,-1 0-1,0 0 1,1 1-1,-1-1 1,0 0-1,0 1 1,-7 1 245,1-1 1,-1 1 0,-13 0 0,-13-1 512,-56-5 0,54 1-546,32 3-323,-1 0 0,1-1 0,-1 2 1,0-1-1,1 1 0,-1-1 0,1 1 0,0 0 1,-1 1-1,1-1 0,0 1 0,0 0 0,-1 0 0,2 0 1,-1 0-1,-5 5 0,7-5-65,0 0-1,0 1 0,0-1 1,0 0-1,1 1 1,-1 0-1,1-1 1,0 1-1,0 0 1,0 0-1,0 0 1,0 0-1,0 0 1,1 0-1,-1 0 1,1 0-1,0 0 1,0 0-1,0 0 1,1 0-1,-1 0 1,1 0-1,-1 0 0,3 5 1,6 19-729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9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92 100 7826,'-10'-19'2299,"7"14"947,12 15-1526,7 9-1546,-1 1-1,-1 1 1,0 0 0,-2 0-1,-1 1 1,0 1 0,-2 0-1,-1 0 1,0 1 0,-2 0-1,-1 0 1,-1 1 0,-1-1-1,0 31 1,-3-48-163,0 0 1,-1 1-1,0-1 0,-1 0 1,0 0-1,0 0 1,0-1-1,-1 1 0,0 0 1,0-1-1,-5 7 0,7-12-5,0 1-1,0 0 0,-1-1 0,1 1 1,-1-1-1,0 1 0,1-1 0,-1 0 1,0 0-1,0 0 0,0 0 0,0 0 0,0 0 1,0 0-1,0-1 0,-3 2 0,2-2 1,0 0 0,0-1-1,0 1 1,1 0 0,-1-1-1,0 0 1,0 1-1,1-1 1,-1 0 0,0-1-1,1 1 1,-1 0 0,1-1-1,0 1 1,-1-1 0,-1-2-1,-2-1 11,0 0 0,1-1 0,0 0 0,0 0 0,0 0 1,0-1-1,1 1 0,0-1 0,1 0 0,0-1 0,0 1 0,0 0 0,1-1 0,0 0 0,1 1 0,-1-1 0,1 0 0,1 0 0,0 0 0,0-11 0,1 10 22,0-1 0,1 0 0,0 1 0,0-1 0,1 1-1,1 0 1,-1-1 0,1 2 0,1-1 0,-1 0-1,2 1 1,-1 0 0,1 0 0,0 1 0,1-1 0,8-6-1,23-13 198,7-4 33,-42 29-233,1-1-1,-1 0 1,0 0-1,0-1 1,0 1-1,-1-1 1,1 1 0,-1-1-1,3-5 1,-5 7-26,1-1 1,-1 0 0,0 1-1,1-1 1,-1 1 0,0-1-1,-1 1 1,1-1 0,0 1-1,-1-1 1,0 1 0,1-1 0,-1 1-1,0-1 1,0 1 0,0 0-1,-1-1 1,1 1 0,0 0-1,-1 0 1,0 0 0,1 0-1,-3-2 1,-3-4-3,-1 1 0,0 0 0,0 0 1,-12-7-1,10 9-111,1-1 0,-1 2 1,0-1-1,0 1 0,-1 1 1,1 0-1,-19-3 0,25 5-14,1 1 0,-1 0 0,0 0 0,1 0 0,-1 1 0,0-1 0,1 1 0,-1-1 0,0 1 0,1 1 0,-6 1 0,7-2 14,0 1 1,0-1-1,0 1 0,0-1 1,1 1-1,-1 0 0,0-1 0,1 1 1,-1 0-1,1 0 0,0 0 1,0 0-1,-1 1 0,1-1 1,1 0-1,-1 0 0,0 1 0,0-1 1,0 3-1,0 23-587,7 2-129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49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 12083,'11'-14'1416,"2"3"-960,-2 5-240,-1 3 1752,-6 8-1992,-1 3-256,-3 1-1048,0 5 1176,2-4-208,1-1-120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0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203 112 9858,'1'-4'158,"-1"1"-1,1 0 1,-1 0-1,0 0 1,0-1-1,-1 1 1,1 0-1,0 0 1,-1 0-1,0 0 1,0 0 0,0 0-1,0 0 1,0 0-1,-1 0 1,0 0-1,1 0 1,-1 1-1,-2-4 1,0 2 1,0 0 0,0 0 0,-1 0 0,1 1 0,-1-1 0,0 1 0,0 0 0,0 0 0,0 1 0,-9-4 0,9 5-69,0-1 0,0 1-1,0 0 1,0 0 0,0 0 0,0 1-1,-1 0 1,1 0 0,0 0 0,0 1-1,-9 2 1,11-2-36,0 0 0,0 0 0,0 0 0,0 0 0,0 1 0,1 0 0,-1-1 0,1 1 0,-1 0 0,1 0 0,0 0 0,-1 1 0,1-1 0,0 1 0,1-1 0,-1 1 0,0-1 0,1 1 0,-1 0 0,0 4 0,0-2-1,0 1 1,1-1-1,0 1 1,0 0-1,1-1 1,-1 1-1,1 0 1,0-1-1,1 1 1,-1 0-1,1 0 1,1-1-1,-1 1 1,4 8-1,-4-11-32,1 0 0,-1 1 0,1-1 0,0 0 0,0 0 0,0-1 0,0 1 0,0 0 0,1-1 0,-1 1 0,1-1-1,0 0 1,-1 1 0,1-2 0,0 1 0,0 0 0,1 0 0,-1-1 0,0 0 0,0 0 0,1 0 0,-1 0 0,1 0 0,5 0 0,33-5 149,-6 1-10,-34 3-156,-1 0 0,0 0-1,0 0 1,0 1 0,1-1-1,-1 1 1,0-1 0,0 1-1,0-1 1,0 1 0,0 0-1,0 0 1,0-1 0,0 1-1,0 0 1,0 0-1,0 0 1,-1 0 0,1 0-1,0 0 1,-1 0 0,1 0-1,-1 0 1,1 0 0,-1 1-1,1-1 1,-1 0 0,0 0-1,1 0 1,-1 2 0,2 7 0,-1-1 0,0 0 0,-1 10 0,0-13-6,-1 142-1341,-2-119-495,-7 39 0,7-58 1011,-1-13-253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0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10906,'4'-6'305,"11"-9"1513,-14 15-1731,-1 0 0,1 0 0,0 0 0,0-1-1,-1 1 1,1 0 0,0 0 0,0 0 0,0 0 0,-1 0-1,1 0 1,0 1 0,0-1 0,-1 0 0,1 0 0,0 0 0,0 1-1,-1-1 1,1 0 0,0 1 0,-1-1 0,1 1 0,-1-1-1,1 1 1,0-1 0,0 2 0,16 13 240,-1 2 0,-1 0 1,0 0-1,-2 2 0,0 0 0,-1 0 1,17 37-1,-22-40-290,-1 1-1,-1 0 1,-1 0-1,0 0 1,-1 0 0,1 24-1,-3-30-55,-1 0-1,0 0 0,-1 1 0,-1-1 0,1 0 0,-2 0 0,1 0 0,-2-1 0,1 1 0,-10 18 0,11-26-66,0 1 0,-1-1 0,1 0 0,-1 0 0,1 0 1,-1-1-1,0 1 0,0-1 0,0 1 0,-5 2 0,7-5 1,0 1 0,0-1 0,0 1 0,0-1 0,0 0 0,0 1 0,0-1 0,0 0 0,0 0 0,0 0 0,0 0 0,0 0 0,0 0 0,0 0 1,0 0-1,0-1 0,0 1 0,0 0 0,0-1 0,0 1 0,0 0 0,0-1 0,0 1 0,0-1 0,1 1 0,-1-1 0,0 0 0,0 1 0,0-1 0,1 0 0,-1 0 0,0 0 0,1 1 0,-1-1 0,1 0 1,-1 0-1,1 0 0,-1 0 0,1 0 0,0 0 0,-1 0 0,1-1 0,-2-5-145,-1 1 1,2-1 0,-1 0-1,1 0 1,0 0 0,0 0-1,1-14 1,9-22-925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1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75 9698,'19'-21'1296,"-13"2"-688,-5 4-271,-15 5 1503,-8 3-1016,-15 4-520,-7 3-72,-5 2-312,1 5-336,-4 4 392,3 3-64,8 3-80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1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1789 12187,'12'1'241,"0"0"1,1-1 0,-1 0 0,0-1 0,0 0-1,0-1 1,0 0 0,0-1 0,0-1 0,13-5-1,-18 6-119,1-1 1,-1-1-1,1 1 0,-1-1 0,-1 0 0,1-1 0,-1 0 0,0 0 0,0 0 0,-1-1 0,1 1 0,-1-1 0,-1-1 0,0 1 1,6-12-1,-3-1 14,-1 0 0,0 0 0,-2 0 1,0-1-1,-1 1 0,0-30 0,-3-10 57,-9-60 0,-96-482 82,79 479-269,5 23 2,-56-287 25,75 376-27,-4-21 2,6 31-7,-1 0 1,1 0 0,0 0 0,-1 0 0,1 0-1,0 0 1,-1 0 0,0 0 0,1 0-1,-1 0 1,1 0 0,-1 0 0,0 0 0,0 0-1,1 1 1,-1-1 0,0 0 0,0 1-1,0-1 1,-1 0 0,-2 1 2,0 0 0,1 0-1,-1 1 1,1 0 0,-1-1 0,0 1 0,1 1-1,0-1 1,-1 0 0,-2 3 0,-14 3 15,10-4-187,0-1 0,0-1-1,0 0 1,0 0-1,0-1 1,0 0 0,-1-1-1,1 0 1,0 0-1,1-1 1,-1-1 0,0 0-1,1 0 1,-1-1 0,1 0-1,0 0 1,0-1-1,-9-7 1,-14-10-427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2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1 13995,'-3'1'184,"0"0"0,0 1 0,-1 0 0,1-1 0,1 1 0,-1 0-1,0 0 1,0 1 0,1-1 0,-1 0 0,-2 5 0,-18 13 356,16-15-500,-1-2 0,1 1 0,-1-1-1,1 0 1,-1 0 0,0-1 0,0 0-1,-1-1 1,1 0 0,-15 0 0,-4-2 80,-52-8 0,24 1-60,53 8-59,0 0 0,0-1-1,0 1 1,0 0 0,0 0 0,0 1 0,0-1 0,0 0 0,0 1 0,0-1 0,0 1 0,0 0 0,0 0-1,0-1 1,1 1 0,-1 0 0,0 1 0,0-1 0,1 0 0,-1 0 0,1 1 0,-1-1 0,1 1-1,0-1 1,0 1 0,-1 0 0,1-1 0,0 1 0,0 0 0,1 0 0,-1 0 0,0-1 0,1 1 0,-1 0-1,0 4 1,-1 7 1,1-1 0,1 1 0,-1-1-1,4 22 1,-2-23-2,29 300 260,3 31 351,-29 323 1620,-6-632-2078,-2 82 375,5-97-394,0 0 0,1 0-1,1 0 1,6 20 0,-7-32-98,0-2 1,0 1 0,0 0 0,1 0-1,0-1 1,-1 1 0,2-1-1,-1 0 1,1 0 0,-1 0-1,1 0 1,0-1 0,0 0 0,1 1-1,-1-1 1,1-1 0,-1 1-1,1-1 1,0 0 0,0 0 0,0 0-1,0-1 1,0 1 0,1-1-1,6 0 1,14 1-107,0-1-1,0-1 0,0-1 1,26-5-1,-23 3-424,58-6-1165,-75 6 1125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3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1 151 10730,'90'-58'2073,"-5"4"-384,-73 47-1344,0 1 1,1 0-1,0 1 1,27-7-1,-37 11-251,1 0-1,-1 1 0,0-1 1,1 1-1,-1 0 0,0 0 1,1 0-1,-1 1 0,0-1 1,1 1-1,-1-1 0,0 1 1,0 0-1,5 3 0,-6-3-43,1 1 0,-1-1 0,0 1-1,-1 0 1,1 0 0,0 0 0,0 0 0,-1 0-1,1 0 1,-1 0 0,0 1 0,0-1-1,0 0 1,0 1 0,0-1 0,0 1-1,0-1 1,-1 1 0,1 2 0,0 9 39,0 0 0,-1 0 0,-1-1 0,0 1 0,-1 0 0,0-1 0,-6 18 0,-5 32 359,14-59-413,-1 0 1,1-1-1,0 1 1,0-1-1,1 1 1,-1-1-1,0 0 1,1 1-1,0-1 1,0 0-1,0 0 1,0 0-1,1 0 1,2 2-1,10 16 52,-10-12-76,-1 1 0,0-1-1,0 1 1,-1-1 0,0 1 0,2 12 0,-5-20-12,1 0 1,-1 0-1,0 0 0,0 0 0,0 0 0,0 0 0,0 0 1,0 0-1,0 0 0,-1 0 0,1 0 0,-1 0 0,0 0 1,1-1-1,-1 1 0,0 0 0,0 0 0,0-1 0,0 1 1,0 0-1,-1-1 0,1 1 0,0-1 0,-1 1 0,1-1 1,-1 0-1,1 0 0,-1 0 0,0 0 0,0 0 0,1 0 1,-1 0-1,0 0 0,0-1 0,0 1 0,0-1 0,0 1 1,-2-1-1,-11 2 162,8-1-329,1-1 1,0 1-1,0 1 1,-8 2-1,12-4 125,1 1 0,-1 0 0,1-1-1,-1 1 1,1 0 0,0 0 0,0 0-1,-1 0 1,1 0 0,0 0 0,0 0-1,0 1 1,0-1 0,0 0 0,0 1-1,0-1 1,1 0 0,-1 1 0,0-1-1,1 1 1,-1-1 0,1 2 0,-2 13-272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3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6 13923,'-35'-5'864,"10"12"-800,-1 5-64,-8 5-136,5 2-304,2-4-1264,0 1 1480,8-2-208,2-3-177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3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560 70 12851,'2'-6'146,"-1"4"24,1-1 0,-1 0 0,0 0 0,0 1 1,0-1-1,-1 0 0,1 0 0,-1 0 0,1-5 0,-2 6-108,1 1-1,-1 0 0,0 0 1,1 0-1,-1 0 1,0 0-1,0 0 0,0 0 1,0 0-1,0 0 0,0 0 1,0 1-1,0-1 1,0 0-1,0 1 0,0-1 1,0 1-1,-1-1 0,1 1 1,0-1-1,0 1 1,-1 0-1,1-1 0,0 1 1,0 0-1,-2 0 0,-30-5 363,-1 1-1,1 2 0,-1 1 0,0 2 0,-39 5 0,-163 38-80,229-42-108,2-1-647,-1 0-1,1 0 0,0 1 1,0 0-1,0 0 1,-7 4-1,10-5 285,1 0 0,0 0-1,0 0 1,0 0 0,0 0 0,0 0 0,0 0-1,1 0 1,-1 1 0,0-1 0,0 0 0,1 1 0,-1-1-1,1 0 1,-1 1 0,1-1 0,0 1 0,0-1 0,-1 1-1,1-1 1,0 1 0,0-1 0,0 1 0,1-1-1,-1 0 1,0 1 0,1-1 0,0 2 0,7 20-1041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54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583 15 15779,'-7'-7'1185,"-4"1"-1065,-15 5-24,-9 2 304,-14 3-224,-5 1 16,-5 2-24,-1 1 32,3 1-24,4-1-8,9 3-248,5 1-296,8-3-1561,3-3 1721,11-3-224,4-3-208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38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1 367 11250,'4'-12'348,"11"-35"1009,2 2 0,40-75 0,-38 86-632,-9 15-259,0 1 1,2 0-1,18-23 1,-29 40-397,0 0 0,0 0 0,1 0 0,-1 0 0,0 0 0,0 0 1,1 0-1,-1 0 0,0 0 0,1 1 0,2-2 0,-4 2-43,1 0 1,-1 0-1,1 0 1,-1 0-1,0 0 0,1 0 1,-1 0-1,1 0 0,-1 0 1,0 0-1,1 0 1,-1 1-1,1-1 0,-1 0 1,0 0-1,1 0 0,-1 1 1,0-1-1,1 0 1,-1 0-1,0 1 0,1-1 1,-1 0-1,0 1 1,0-1-1,1 0 0,-1 1 1,1 2 72,1 1 1,-1-1-1,0 1 0,-1-1 1,1 1-1,-1-1 1,1 8-1,0 54 674,-10 76-1,-17 69-206,15-135-444,-69 457-1093,74-491 331,4-25-149,2-16 756,0 0-1,0 0 0,0 0 0,0 0 0,0 0 1,0 0-1,1 0 0,-1-1 0,0 1 0,0 0 0,0 0 1,0 0-1,0 0 0,0 0 0,0 0 0,0 0 1,0 0-1,0 0 0,0 0 0,0 0 0,0 0 0,0 0 1,0 0-1,0 0 0,0 0 0,0 0 0,1 0 1,-1 0-1,0 0 0,0 0 0,0 0 0,0 0 1,0 0-1,0 0 0,0 0 0,0 0 0,0 0 0,0 0 1,0 0-1,0 0 0,0 1 0,0-1 0,0 0 1,0 0-1,0 0 0,0 0 0,0 0 0,0 0 0,0 0 1,0 0-1,1 0 0,-1 0 0,0 0 0,0 0 1,0 0-1,0 0 0,0 0 0,10-22-3797,-6 12 3454,26-54-2157,-14 31 1138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39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33 14107,'-9'-3'1032,"7"0"-832,2 0-144,-3 1 232,1-1-480,7-1-1488,10-2 1296,2-2-160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39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79 130 5873,'-9'-21'2839,"8"20"-2577,0-1 0,0 1 1,0 0-1,0-1 0,1 1 0,-1 0 0,0-1 0,1 1 0,-1-1 0,1 1 0,0-1 0,-1 1 1,1-1-1,0 0 0,0 1 0,0-1 0,0 1 0,0-1 0,1 1 0,0-4 0,1 0-12,1 0 0,0 0 0,0 1 0,0-1 0,0 1 0,1 0 0,0 0 0,0 0 0,0 0 0,0 0 0,0 1 0,1 0 0,0 0 0,-1 0 0,1 1 0,9-4 0,-10 4-182,-1 1 0,0 0-1,1 0 1,-1 1-1,1-1 1,-1 1-1,1 0 1,-1-1-1,1 2 1,-1-1-1,1 0 1,3 1-1,-5 0-24,0 0 0,0 0 0,0 0-1,0 0 1,0 0 0,0 0 0,0 0 0,0 0-1,-1 1 1,1-1 0,-1 1 0,1-1 0,-1 1-1,1 0 1,-1 0 0,0-1 0,0 1 0,0 0-1,0 0 1,1 4 0,1 2 42,-1 1 1,-1-1-1,0 1 1,0-1-1,0 1 0,-1 0 1,-1-1-1,1 1 0,-4 15 1,-2 5 139,-15 41 0,-10 9 106,-43 81-1,-1 0 208,72-153-508,0 1-1,0-1 0,1 1 1,0 0-1,1 0 0,-1 0 1,2 0-1,-1 0 0,1 1 1,0-1-1,1 0 0,0 0 1,3 14-1,-2-17-196,0-1 1,0 1-1,0 0 0,0-1 0,1 0 1,0 1-1,0-1 0,0 0 1,0 0-1,1 0 0,0-1 1,-1 0-1,1 1 0,0-1 0,1 0 1,-1-1-1,1 1 0,-1-1 1,1 0-1,0 0 0,-1 0 1,10 1-1,-9-2-74,0 0 0,-1 0 0,1-1 0,0 1 0,0-1 0,0 0 1,0-1-1,0 1 0,-1-1 0,1 0 0,0 0 0,-1-1 0,1 1 0,0-1 1,4-3-1,15-11-969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39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0 179 11234,'4'-7'347,"3"-5"65,0 1 1,10-15-1,-15 24-317,0 0 0,-1 0-1,1 0 1,0 0-1,0 0 1,0 0-1,0 1 1,1-1-1,-1 1 1,0-1 0,1 1-1,-1 0 1,1 0-1,-1 0 1,1 0-1,0 0 1,-1 1 0,4-1-1,-4 1 6,1 1-1,0 0 1,-1-1-1,1 1 1,-1 0-1,1 0 1,-1 1-1,1-1 1,-1 1-1,0-1 1,0 1-1,0-1 1,0 1-1,0 0 1,0 0-1,0 0 1,0 0-1,-1 1 1,1-1-1,1 4 1,5 7 173,-1 1 1,7 18-1,-13-30-234,13 35 184,-2 1 0,-1 0 0,-2 0 0,4 45 0,-10-56-162,-1 0 0,-1 0 1,-2 0-1,0 0 0,-2 0 1,-12 50-1,12-66-50,-1 0-1,0 0 1,-1-1 0,-7 12-1,10-19-6,1 0 0,-1-1-1,0 1 1,-1-1 0,1 1-1,0-1 1,-1 0 0,-3 3 0,4-4-3,1-1 1,0 1-1,0-1 1,-1 1 0,1-1-1,0 1 1,0-1 0,-1 0-1,1 0 1,0 0 0,-1 1-1,1-1 1,0 0 0,-1-1-1,1 1 1,-1 0 0,1 0-1,0-1 1,0 1 0,-3-1-1,2-1 4,-1 0-1,1 1 0,0-1 0,0 0 0,0 0 1,0 0-1,0-1 0,0 1 0,1 0 0,-1-1 1,1 1-1,0-1 0,-1 1 0,1-1 0,0 0 1,1 0-1,-1 1 0,0-1 0,1 0 0,-1 0 1,1-5-1,-1-6 17,1 0 0,1 0 1,1-16-1,3 3 7,0 1 1,2 0-1,1 0 1,11-25-1,51-98 82,-30 69-13,-35 70-77,0-1 0,-1 0 0,0 0 0,-1 0 0,0 0 0,-1-1 0,0 1 0,-1-1 0,0-14 0,-1 21-14,-1-1 0,0 1 0,0 0 0,0 1 0,0-1 0,-1 0 0,1 0 0,-1 0 0,-1 1 0,1-1 0,-1 1 0,1 0 0,-1 0 0,-1 0 0,1 0-1,0 0 1,-1 1 0,0-1 0,0 1 0,0 0 0,0 0 0,0 0 0,-7-2 0,7 3-67,1 0 1,-1 0-1,0 0 1,0 1-1,-1 0 1,1 0-1,0 0 0,0 0 1,0 1-1,-1-1 1,1 1-1,0 0 1,0 1-1,-1-1 0,1 1 1,0 0-1,0 0 1,0 0-1,0 0 1,0 1-1,0-1 1,0 1-1,0 0 0,0 0 1,1 1-1,-5 3 1,2 0-47,0 0 0,1 0 0,-1 1 0,2-1 0,-1 1 0,1 0 1,0 1-1,0-1 0,1 1 0,0 0 0,0-1 0,1 1 0,-2 10 1,-3 47-483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0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33 15475,'26'-13'929,"-18"2"-1202,-5 4-207,-16 5 552,-8 4-128,-4 5-152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0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16748,'118'-188'2756,"-114"181"-2587,-3 5-103,0 0-1,0 0 1,1 0 0,-1 0 0,0 0 0,1 0-1,-1 0 1,1 1 0,0-1 0,-1 1 0,1-1 0,0 1-1,0-1 1,0 1 0,0 0 0,0 0 0,0 0-1,3-1 1,-5 2-44,1 0 0,-1 0-1,1 0 1,-1 0 0,1 0 0,-1 1 0,0-1-1,1 0 1,-1 0 0,1 0 0,-1 0 0,0 1-1,1-1 1,-1 0 0,0 0 0,1 1-1,-1-1 1,0 0 0,1 1 0,-1-1 0,0 0-1,1 1 1,-1-1 0,0 0 0,0 1-1,1-1 1,-1 0 0,0 1 0,0-1 0,0 1-1,0-1 1,0 1 0,2 11 153,0-1-1,-2 0 1,1 1-1,-1-1 1,-3 18 0,2-17-91,-79 509 730,48-347-2208,30-165 1143,0-3-222,1 1 0,0-1 0,1 0 1,0 11-1,1-17 108,0-1 0,0 0 1,0 0-1,0 0 0,0 0 1,0 0-1,0 0 0,0 0 1,0 0-1,0 0 0,0-1 1,0 0-1,39-66-2354,-7 16 1266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0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0 13651,'1'23'1934,"-10"100"207,-3 60-652,12-150-1258,1-1 0,2 1-1,9 47 1,-10-72-173,0 0 1,0-1-1,1 1 1,0 0-1,1-1 0,4 8 1,-7-13-46,0-1 0,-1 0 1,1 1-1,1-1 0,-1 0 1,0 1-1,0-1 0,0 0 0,1 0 1,-1 0-1,0 0 0,1 0 0,-1-1 1,1 1-1,-1 0 0,1-1 0,-1 1 1,1-1-1,0 1 0,-1-1 1,1 0-1,0 1 0,-1-1 0,1 0 1,0 0-1,-1 0 0,1-1 0,0 1 1,-1 0-1,1-1 0,-1 1 0,1-1 1,0 1-1,-1-1 0,2 0 0,3-3 15,0 0-1,-1 0 0,0-1 0,0 1 0,0-1 0,0 0 1,-1 0-1,1-1 0,-1 1 0,-1-1 0,1 0 0,4-10 1,2-8 22,-1 1 1,6-28 0,-7 21-24,-1-1 0,-2 0 0,2-46 0,-6 62-33,-1-1 0,-1 1 0,-1 0 0,0 0 0,0 0 1,-2 0-1,0 0 0,0 1 0,-9-17 0,12 28-35,-1-1-1,0 1 1,0 0-1,0-1 1,0 1-1,-1 0 1,1 0-1,-1 1 1,0-1-1,0 0 1,0 1-1,0 0 1,0-1-1,0 1 1,-1 1-1,1-1 1,-1 0-1,1 1 1,-5-2-1,3 3-108,0-1 1,0 1-1,1 0 0,-1 1 0,0-1 0,1 1 0,-1 0 1,0 0-1,1 0 0,-1 0 0,1 1 0,0 0 0,-1 0 1,1 0-1,-5 4 0,-4 3-126,-1 1 1,2 1-1,0 0 1,-12 13-1,-5 10-599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1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0 15179,'-41'0'1401,"0"6"-993,0 1-176,-1 3 616,1-2-312,9 1-408,4-2-200,8 1-536,4-2-232,9-1-953,3 0 1401,7-4-320,0 0-256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4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33 2801,'9'-5'1123,"-1"-1"0,1 1 0,15-6 0,-22 10-864,-1 1 0,1-1 0,-1 0 0,1 0 0,0 1 0,0-1 0,-1 1 1,1 0-1,0 0 0,0-1 0,-1 1 0,1 0 0,0 0 0,0 1 0,-1-1 0,1 0 0,0 1 0,0-1 0,-1 1 0,1-1 0,0 1 0,-1 0 0,1-1 1,-1 1-1,1 0 0,-1 0 0,1 0 0,1 2 0,-3-2-205,1-1 0,-1 1 0,0-1 0,0 1 0,1-1 0,-1 1 0,0-1 0,0 1 0,1 0 0,-1-1 0,0 1 0,0 0 0,0-1 0,0 1 0,0-1 0,0 1 0,0 0 0,0-1 0,0 1 0,-1 0 0,1-1 0,0 1 0,0-1 0,0 1 0,-1-1 0,0 2 0,-15 13 659,-24 4-152,39-19-531,-28 9 69,-1 0 1,0-2-1,0-2 1,-1-1-1,1-1 1,-1-1-1,0-2 1,0-1-1,-33-6 1,53 6-112,0-1 0,1-1 0,-1 0 0,-20-8 0,32 15-325,1 1 1,-1-1-1,1 0 1,0 1 0,0-1-1,1 0 1,2 4-1,7 6-183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1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8682,'11'-11'666,"0"1"0,1 0 0,0 1 1,1 0-1,-1 1 0,2 0 0,-1 1 0,1 1 1,0 0-1,29-8 0,-42 14-577,1 0 0,-1-1 0,1 1 0,-1 0 0,1 0-1,-1 0 1,1 0 0,-1 0 0,1 0 0,-1 0 0,1 1 0,-1-1 0,1 1-1,-1-1 1,1 1 0,-1-1 0,0 1 0,1 0 0,-1-1 0,0 1 0,2 2 0,-1-1 13,-1 0 1,1-1 0,-1 2 0,0-1 0,0 0 0,0 0 0,0 0-1,0 0 1,0 1 0,0-1 0,-1 0 0,1 4 0,0 3 88,-1 0 0,0 0 0,0 0 0,-1 0 0,0 0 0,-3 12 0,-4 0 11,0 1 0,-1-1-1,-1-1 1,-1 0 0,-26 37-1,28-44-78,8-11-96,0 0 0,0 0 0,0-1 0,1 1 0,-1 0 0,0 1 0,1-1 0,-1 0 0,1 0 0,0 0 0,-1 0 0,1 0 0,0 0 0,1 1 0,-1-1 0,0 0 0,0 0 0,1 0 0,0 0 0,-1 0 0,1 0 0,0 0 0,0 0 0,0 0 0,0 0 0,0 0 0,3 3 0,4 4 76,0 0 1,0-1-1,20 15 0,-11-8-24,86 88-3234,-102-103 3105,-1 0 0,0 1 0,0-1 0,0 0 0,0 0 0,0 1 0,1-1 1,-1 0-1,0 0 0,0 0 0,0 1 0,1-1 0,-1 0 0,0 0 0,0 0 1,1 0-1,-1 0 0,0 1 0,0-1 0,1 0 0,-1 0 0,0 0 0,0 0 0,1 0 1,-1 0-1,0 0 0,1 0 0,-1 0 0,0 0 0,0 0 0,1 0 0,-1 0 1,0 0-1,1 0 0,-1 0 0,0 0 0,0 0 0,1-1 0,-1 1 0,0 0 0,0 0 1,1 0-1,-1 0 0,0-1 0,0 1 0,0 0 0,1 0 0,-1 0 0,0-1 1,0 1-1,1-17-1100,-6-5-59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1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83 13027,'16'-13'651,"0"1"1,1 0 0,0 1 0,1 0-1,26-10 1,-43 21-583,-1-1 0,1 1 0,0-1 0,0 1 0,0 0 0,0 0 0,0 0 0,0-1 0,0 1 0,0 0 0,-1 0 0,1 0 0,0 0 1,0 0-1,0 1 0,0-1 0,0 0 0,0 0 0,0 1 0,0-1 0,0 0 0,-1 1 0,3 0 0,-3 0-7,1 0 1,-1 0-1,1 0 1,-1 0-1,0 0 1,1 0-1,-1 0 1,0 0-1,1 0 1,-1 0-1,0 0 1,0 0-1,0 0 1,0 0-1,0 0 1,0 0-1,-1 2 0,-1 7 235,-1 1-1,0-1 0,-6 14 0,5-14-113,1-4-115,1 1 1,0-1-1,0 1 1,1 0-1,0-1 1,0 1-1,0 0 1,1 0-1,0 0 1,0-1-1,1 1 1,0 0-1,0 0 1,1-1-1,0 1 1,0-1-1,0 1 1,5 8-1,-5-12-43,0 0-1,-1 0 1,0 0-1,1 1 0,-1-1 1,0 0-1,-1 1 0,1-1 1,-1 1-1,1-1 0,-1 1 1,0-1-1,0 0 0,-1 1 1,1-1-1,-1 1 0,1-1 1,-3 6-1,1-5-29,-1 0 0,0 0 0,0 0 0,0 0 0,0-1 0,-1 1 0,1-1 0,-1 0 0,0 0 0,0 0 0,0 0 0,-8 3 0,-104 48-5470,96-46 4400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3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9 906 10058,'-1'-1'199,"1"0"0,-1-1 1,0 1-1,0 0 0,0 0 0,1-1 0,-1 1 0,0 0 0,1-1 1,0 1-1,-1 0 0,1-1 0,0 1 0,-1-1 0,1 1 0,0-1 1,0 1-1,0 0 0,0-1 0,1-2 0,6-34 2005,-6 30-1823,22-99 1547,59-170 1,-79 268-1872,16-35 216,-18 42-238,0-1 0,0 1 0,0 0 0,0 0 0,1 0 0,-1 0 0,1 0 0,0 1 0,-1-1 0,1 0 0,0 1 0,0-1-1,0 1 1,0 0 0,3-2 0,-4 3-21,0 0 0,-1 0 0,1 0 0,0 0 0,-1 0 0,1 0 0,0 0 0,-1 0 0,1 0 0,0 0-1,-1 0 1,1 1 0,-1-1 0,1 0 0,0 0 0,-1 1 0,1-1 0,-1 0 0,1 1 0,-1-1 0,1 1 0,-1-1 0,1 1-1,-1-1 1,1 2 0,10 18 262,-5 9-112,0 1 0,-2 0 1,-2 0-1,0 1 1,-3 32-1,0-24-101,2-14-28,-1-8-11,0 0 0,0 0-1,-2 0 1,-3 18 0,5-95 69,14-50-34,-11 97-48,0 1-1,0 0 1,1-1 0,1 1-1,0 1 1,11-19-1,-15 29-4,-1-1 0,1 1 0,0-1-1,0 1 1,1 0 0,-1-1 0,0 1-1,0 0 1,1 0 0,-1 0 0,0 0-1,1 0 1,-1 0 0,1 0-1,-1 0 1,1 1 0,0-1 0,-1 0-1,3 1 1,-2 0 3,-1 0 0,1 0 0,-1 0 0,0 1 0,1-1 0,-1 0 0,1 1 0,-1 0-1,0-1 1,0 1 0,1 0 0,-1-1 0,0 1 0,0 0 0,0 0 0,0 0 0,0 0 0,1 2 0,3 3 29,0 1 1,-1 0 0,0 0-1,0 0 1,-1 1 0,5 14-1,-3-3-12,-1 0-1,0 1 1,-1-1-1,-1 1 1,-1 0-1,-1 0 1,-3 20-1,3-39-24,0 0-1,0-1 1,0 1-1,0 0 1,0-1-1,0 1 0,0 0 1,0-1-1,-1 1 1,1 0-1,0-1 1,0 1-1,-1 0 1,1-1-1,0 1 1,-1-1-1,1 1 1,-1 0-1,1-1 1,-1 1-1,1-1 0,-1 0 1,1 1-1,-1-1 1,1 1-1,-2 0 1,1-2-1,0 1 0,1-1 0,-1 1 0,1 0 1,-1-1-1,1 1 0,-1-1 0,1 0 0,-1 1 1,1-1-1,0 1 0,-1-1 0,1 0 0,0 1 0,-1-1 1,1 0-1,0 1 0,0-1 0,-1 0 0,1 1 0,0-1 1,0 0-1,0 1 0,0-1 0,0 0 0,0 0 0,0 0 1,1-6 3,-1 1 0,1-1 1,0 1-1,0-1 0,0 1 1,1 0-1,0-1 1,1 1-1,-1 0 0,4-5 1,7-13-2,18-22 0,-21 31 0,31-40 11,-38 52-14,1-1 0,-1 1-1,1-1 1,0 1 0,0 0 0,0 0 0,0 1 0,0-1-1,0 1 1,1 0 0,8-3 0,-10 5-1,-1 0 1,1 0-1,0 1 1,0-1-1,-1 0 1,1 1-1,0-1 0,-1 1 1,1 0-1,-1 0 1,1 0-1,-1 0 1,1 1-1,-1-1 0,0 1 1,1-1-1,-1 1 1,0 0-1,0 0 1,0 0-1,1 2 1,7 7 2,0 1 0,11 20 0,-16-25 3,31 56-1,-24-40 4,1-1 0,19 25 0,-32-46-8,1 0 0,-1 0 1,1 0-1,0 0 0,0 0 1,0 0-1,0 0 0,-1-1 1,1 1-1,0 0 0,0 0 1,0-1-1,1 1 0,-1 0 1,0-1-1,0 1 0,0-1 1,0 0-1,0 1 0,1-1 1,-1 0-1,0 0 0,0 0 1,1 0-1,-1 0 0,3 0 1,-3-1-1,0 0 0,1 0 0,-1 0 0,0 0 0,0-1 0,0 1 1,0 0-1,0-1 0,0 1 0,0-1 0,0 1 0,0-1 0,-1 1 1,1-1-1,0 1 0,-1-1 0,0 0 0,1 1 0,-1-1 0,0-2 1,3-16-8,-2-1 1,0 1-1,-1-1 1,-1 1-1,-1-1 1,-9-39-1,5 45 4,6 15 3,0 0 0,0 0 0,0 0 0,0 0-1,0 0 1,-1 0 0,1 0 0,0 0 0,0 0 0,0 0 0,0 0 0,0 0 0,-1 0 0,1 0 0,0 0 0,0 0 0,0 0 0,0 0 0,0 0 0,0 0 0,-1 0 0,1 0 0,0 0 0,0 0-1,0 0 1,0 0 0,0 0 0,0 0 0,0 0 0,-1 0 0,1 0 0,0 0 0,0 1 0,0-1 0,0 0 0,0 0 0,0 0 0,0 0 0,0 0 0,0 0 0,0 0 0,0 1 0,0-1-1,-1 0 1,1 0 0,0 0 0,0 0 0,0 0 0,0 1 0,-4 28-2,4-3 11,1 0-1,6 40 1,-4-53-6,-1-1 0,1 0 0,1 0 0,0 0 0,1 0 0,0-1 0,10 16 0,-13-25-4,-1 1 1,0-1 0,1 0 0,0 0-1,-1 0 1,1 0 0,0-1-1,0 1 1,0 0 0,0-1 0,0 1-1,0-1 1,1 0 0,-1 0 0,0 0-1,1 0 1,-1 0 0,1 0 0,-1-1-1,1 1 1,-1-1 0,1 1 0,-1-1-1,1 0 1,-1 0 0,1-1-1,0 1 1,-1 0 0,1-1 0,-1 1-1,1-1 1,-1 0 0,1 0 0,3-2-1,-2 0-1,1 0 0,0 0 0,-1-1 0,0 1 0,0-1 0,0 0-1,0 0 1,-1-1 0,1 1 0,-1-1 0,0 1 0,-1-1 0,1 0-1,3-10 1,-2-1 1,-1 1 0,-1-1 0,0 0 0,-1 0 0,-1 0 0,0 0 0,-1 0 0,-1 0 0,0 0 0,-1 1 0,-1-1 0,-1 1 0,0 0 0,-1 0 0,0 0 0,-13-21 0,17 33 0,0 0-1,0 1 1,0-1 0,0 0-1,0 1 1,-1 0 0,-4-5-1,7 7 2,-1 0-1,1 0 1,0 0-1,-1-1 1,1 1-1,0 0 1,-1 0-1,1 0 1,-1 0-1,1 0 1,0 0-1,-1 0 1,1 0-1,0 0 1,-1 0-1,1 0 1,-1 0-1,1 0 1,0 0 0,-1 0-1,1 0 1,0 0-1,-1 0 1,1 0-1,0 1 1,-1-1-1,0 1 0,1-1 0,-1 1 1,0 0-1,1 0 0,-1 0 0,1 0 0,0 0 0,-1 0 0,1-1 1,0 1-1,-1 0 0,1 0 0,0 0 0,0 0 0,0 1 1,0 2 0,0 0-1,0 0 1,0 0 0,0 0 0,1 0 0,0-1 0,0 1 0,0 0 0,0 0 0,0-1 0,1 1 0,0-1 0,-1 1 0,2-1 0,-1 0 0,3 4 0,-3-5 0,0 1 1,0-1-1,0 0 1,0 0-1,1 0 0,-1 0 1,1-1-1,-1 1 1,1-1-1,0 1 0,0-1 1,-1 0-1,1 0 0,0 0 1,0-1-1,0 1 1,0-1-1,0 1 0,0-1 1,0 0-1,6-1 1,0-1 0,0 0 0,-1-1 0,1 0 0,-1-1 0,1 0 0,-1 0 0,0-1 1,14-10-1,1-4 2,30-31 0,-29 25 1,0-2 1,-2 0 0,34-54 0,-49 68-7,0 0-1,0-1 1,-1 0-1,-1 0 1,0 0 0,-1-1-1,0 1 1,-1-1-1,-1 0 1,-1 0 0,0-21-1,-8 3-22,-1 19 13,7 13 12,1 1-1,0 0 1,-1 0 0,1-1 0,-1 1 0,1 0 0,0 0-1,-1 0 1,1 0 0,-1 0 0,1 0 0,-1 0 0,1 0-1,-1 0 1,1 0 0,0 0 0,-1 0 0,1 0 0,-1 0-1,1 0 1,-1 0 0,1 0 0,0 1 0,-1-1 0,1 0-1,-1 0 1,1 0 0,0 1 0,-1-1 0,1 0 0,-1 1 0,-2 3 1,0 1 1,0-1 0,1 1 0,-1 0 0,1 0 0,0 0-1,0 0 1,1 0 0,0 0 0,-1 0 0,2 0 0,-1 6 0,-5 36 3,2 0 0,3 0 0,4 59 0,6-24 19,19 86 0,-28-168-25,10 51 15,23 63 0,-29-101-56,1-1-1,1 1 1,0-1 0,0 0 0,1 0-1,1-1 1,0 0 0,1-1 0,0 1-1,12 10 1,-17-18-46,-1-1 0,0 1 0,0-1-1,1 0 1,0 0 0,-1-1 0,1 1 0,0-1-1,0 0 1,0 1 0,-1-2 0,6 2 0,-7-2-42,1 0 1,-1 0-1,1-1 1,-1 1-1,1-1 1,-1 1-1,1-1 1,-1 0-1,0 0 1,1 0-1,-1 0 1,0 0-1,0 0 1,0-1-1,0 1 1,0-1-1,0 1 1,0-1-1,0 0 1,2-3-1,1-3-40,0 0 0,-1 0 1,0-1-1,0 0 0,-1 0 0,0 0 1,0 0-1,-1 0 0,1-12 0,4-49-943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4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1 698 11931,'28'-62'968,"73"-166"2173,-72 154-1884,21-86 1,-50 158-1232,6-19 415,4-40 0,-9 57-387,-1-1 1,1 1 0,-1-1-1,0 1 1,-1-1-1,1 1 1,-1-1 0,0 1-1,0-1 1,0 1-1,-1 0 1,1 0 0,-1 0-1,0 0 1,-4-7-1,5 10-39,-1-1-1,1 1 0,0 0 0,0 0 0,0 0 1,-1 0-1,1 0 0,0 1 0,-1-1 0,1 0 1,-1 1-1,1-1 0,-1 1 0,1-1 0,-1 1 1,1 0-1,-1-1 0,1 1 0,-1 0 1,-2 0-1,1 1 2,0-1 0,0 1 0,0 0 0,0 0 0,0 0 0,0 0 0,1 1 0,-1-1 0,0 1 0,-2 2 0,-3 2 30,1 0 1,0 1 0,0 0 0,1 0-1,-11 16 1,6-4 49,1 0 0,1 0-1,1 1 1,1 1 0,0-1-1,2 1 1,-5 31 0,5-10 98,2 0 0,4 79 0,1-84-77,2-1-1,12 49 0,-13-73-100,0 0 0,1-1 0,0 0 0,1 0 0,0 0 0,1-1 0,0 1 0,0-1 0,1-1 0,1 1 0,10 10 0,-15-17-73,1 0 1,0 0 0,0-1 0,0 1-1,0-1 1,0 1 0,1-1 0,-1-1-1,1 1 1,-1-1 0,1 1 0,0-1-1,-1-1 1,1 1 0,0-1 0,0 0-1,0 0 1,-1 0 0,1 0 0,0-1-1,0 0 1,-1 0 0,1 0 0,0-1 0,8-3-1,-5 0-241,1 0-1,-1 0 1,0 0-1,0-1 0,-1 0 1,0-1-1,0 0 1,0 0-1,-1 0 0,0-1 1,0 0-1,5-11 1,11-26-545,0-5-227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4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1 16572,'3'1'1344,"-7"6"-928,-5 4-136,-9 6 480,-3-3-280,-7 0-88,-3-1-40,-2 0-176,1-2-200,0-4-488,2-3-288,8 0-1320,3-1 1776,18-7-1297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4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18516,'24'-24'1920,"-6"11"-1151,0 8-313,-5 9 872,-2 7-336,-2 17-224,-4 9-248,-1 15-568,-1 10-312,-4 7-632,-5 0-328,-2-3 992,-5-3-240,0-11-265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0:58.299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6034 961 7890,'4'-4'70,"-1"0"1,1 0 0,-1 0-1,0-1 1,0 1 0,0-1-1,0 0 1,-1 1 0,0-1 0,0 0-1,0 0 1,-1 0 0,0-1-1,0 1 1,0 0 0,0-1-1,-1 1 1,0 0 0,0-1-1,0 1 1,-1 0 0,0-1-1,0 1 1,0 0 0,-1 0-1,0 0 1,-2-5 0,-6-13 65,-2 0 0,0 1 0,-2 1 0,0 0 0,-1 0 0,-22-21 1,-3 2 56,-75-59 1,48 49-129,-1 4 0,-3 3 1,-1 3-1,-2 3 0,-2 3 0,-1 4 0,-1 3 1,-103-21-1,17 17-70,-281-17 1,-173 37 40,338 19 294,-343 52 0,412-25-63,3 10 1,-254 88 0,-617 295 481,979-386-676,51-21-31,-43 17 33,-104 60 0,171-84-70,0 2 1,2 1-1,0 0 1,0 2-1,2 1 1,1 0 0,0 2-1,-30 42 1,37-41-3,1 0 1,1 1 0,1 0-1,2 1 1,0 0 0,1 0-1,2 1 1,0 0 0,0 30-1,3-13 4,2 1 0,2-1 0,1 1 0,17 73-1,-12-86 0,0-1-1,2 0 1,2-1-1,0 0 1,2 0-1,34 50 1,-32-58-4,0 0 1,2-1 0,0 0 0,2-2-1,0 0 1,1-1 0,0-1-1,39 21 1,-15-15-2,2-2 1,0-2-1,1-2 0,1-2 1,79 12-1,257 8-1,661-31-64,-711-18 102,0-15 1,-3-15-1,415-109 0,517-225 189,-817 237 1,-316 103-145,88-28 84,-158 45-82,83-42-1,-133 59-73,-1-1 1,0 0-1,0-1 1,-1 0-1,0 0 0,10-11 1,-17 16-9,0-1 0,0 1 0,0 0 0,-1 0 0,1-1 1,-1 1-1,1-1 0,-1 1 0,0-1 0,0 0 0,0 0 0,0 1 0,-1-1 1,1 0-1,-1 0 0,0 0 0,0 0 0,0 1 0,0-1 0,0 0 0,0 0 0,-1 0 1,1 0-1,-1 0 0,0 1 0,0-1 0,0 0 0,0 1 0,-3-6 0,-1 2 5,0 0-1,0 0 0,-1 0 1,0 1-1,0-1 1,0 1-1,0 1 0,-1-1 1,0 1-1,-13-6 1,-9-2 21,-41-12 0,65 22-27,-66-17 23,-1 3 0,-1 3 0,-78-4 0,-224 7 25,-422 41-51,0 36-6,617-50 19,-461 40 53,-402 37 46,1009-90-110,-578 65 41,431-40-12,-239 70 0,232-35-18,165-55-6,1 1 0,0 1 0,0 1-1,2 1 1,-36 29 0,52-39-6,0 1 0,1 0 0,-1 0 1,1 0-1,0 0 0,0 0 0,0 1 0,0-1 0,1 1 1,-4 9-1,5-12 0,1 1 0,0-1 0,-1 1-1,1-1 1,0 1 0,0 0 0,0-1 0,1 1 0,-1-1 0,1 1 0,-1-1 0,1 0 0,0 1 0,0-1 0,0 1-1,0-1 1,0 0 0,1 0 0,-1 0 0,0 0 0,1 0 0,3 3 0,2 2-1,1-1 1,0 0-1,0-1 1,1 0-1,0 0 0,0-1 1,0 0-1,0 0 1,0-1-1,1 0 1,13 2-1,26 5-22,2-1-1,-1-3 1,84-1 0,156-21-136,292-64-188,-3-31 47,-285 53 187,97-16 15,764-162 101,-992 196 126,189-72 0,-350 112-128,16-7 23,-1-1-1,29-16 1,-43 22-18,0 0 0,1-1 0,-1 1 0,0-1 0,0 1 0,-1-1 0,1 0 0,0 0 0,-1 0-1,0 0 1,0-1 0,0 1 0,0-1 0,0 1 0,-1-1 0,1 1 0,-1-1 0,1-7 0,-1 9-2,-1-1 0,0 1-1,0-1 1,-1 1 0,1-1 0,0 1 0,-1-1 0,0 1-1,1 0 1,-1-1 0,0 1 0,0 0 0,0 0-1,-1-1 1,1 1 0,-3-3 0,-2-1 4,1 1 0,-1-1-1,0 1 1,-9-5 0,-23-13 11,-2 1 1,0 2-1,-1 2 0,-55-16 1,54 19-2,-418-123 130,-11 32-42,253 65-73,-1 10 0,-1 9 0,-245 8-1,309 21-7,-250 43 0,283-25-11,2 6-1,-175 67 1,213-63-11,2 4 1,-129 82 0,158-86-7,2 2 0,1 3 0,3 2 0,-72 82 0,91-90 4,2 1-1,1 1 1,2 1 0,2 1 0,-24 61 0,34-71-1,1 1 0,1 0 0,1 0 0,2 1 0,1-1 0,1 1 0,2 0 0,4 52 0,-1-63-2,2 1-1,1-1 0,0 0 1,1 0-1,1-1 1,1 0-1,0 0 0,2-1 1,0 0-1,1 0 1,0-1-1,1-1 0,1 0 1,1-1-1,0 0 0,0-1 1,2 0-1,-1-2 1,2 1-1,31 15 0,-8-8-11,1-2 0,0-2 0,1-2 0,1-1 0,66 8-1,-13-9-28,141-2-1,409-53-201,-1-50-51,700-156-116,-20-87 616,-699 111 249,-602 215-429,81-40 82,-92 44-89,-2-1 0,1 0 1,-1-1-1,0 0 0,-1 0 1,10-13-1,-18 20-14,0-1-1,0 1 1,-1 0 0,1 0-1,-1-1 1,1 1 0,-1-1-1,0 1 1,0-1 0,0 0-1,0 1 1,-1-1 0,1 0-1,-1 0 1,0 0 0,1 1-1,-1-1 1,0 0-1,-1 0 1,1 0 0,-1-3-1,-1 2 0,0 0 0,0 0 0,0 0 0,0 0 0,-1 1 0,0-1 0,1 1 0,-1 0-1,0 0 1,-1 0 0,1 0 0,0 0 0,-1 1 0,-5-4 0,-10-4-5,0 0 1,-1 1-1,0 1 1,-24-7-1,-91-16-18,86 21 16,-576-101-15,-7 32 27,-857-29 105,1004 106-81,-521 66-1,422 26-22,491-69-5,1 4-1,1 5 0,1 3 0,-95 50 0,150-64-1,1 1 1,0 2 0,2 1-1,-35 32 1,52-41-1,0 2-1,1-1 1,1 2 0,0 0-1,1 0 1,2 1 0,-1 0-1,2 1 1,-11 30-1,13-26 5,2-1 0,0 1 0,2-1 0,0 1-1,2 0 1,0 0 0,2 1 0,0-1-1,2 0 1,0-1 0,1 1 0,2-1-1,15 41 1,-6-28 5,1-1 1,2 0-1,2-2 0,0 0 1,2-1-1,2-1 1,48 47-1,-17-27 4,2-2 1,3-3-1,1-2 1,3-3-1,0-3 1,102 42-1,-33-27-2,3-6-1,206 42 1,-92-42-11,2-11-1,361 3 1,508-83-8,-188-65 24,-16-85 66,-766 151-59,207-91 0,-282 101-10,-2-4 1,-2-3 0,-1-4-1,91-74 1,-135 96-11,-1-1 0,-1-1 1,-1-1-1,-2-2 0,27-40 0,-39 51-1,0-1 0,-2 0 0,0-1-1,0 0 1,-2 0 0,-1 0 0,0-1 0,-1 0-1,-1 0 1,0-34 0,-3 34-1,-2 0 0,0 1 0,-1-1 0,-1 1 0,-1 0 0,-13-34 1,7 27-3,-2 1 1,0 0 0,-2 1 0,-20-26 0,-5 2 2,-2 2 0,-3 2 1,-79-62-1,14 24 15,-4 5 1,-3 5-1,-148-68 1,61 50 54,-257-76 0,247 105-24,-2 10 1,-2 10-1,-2 9 0,-363-6 1,-408 85-7,8 73-1308,880-106 948,-76 14 71,19 6-82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26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94 2921,'1'-2'233,"0"-1"0,0 1 0,-1-1 0,1 1 0,0-1 0,-1 0 0,0 1 0,1-1 1,-1 0-1,0 0 0,0 1 0,-1-1 0,1 0 0,-1 1 0,1-1 0,-2-3 0,1 3 64,0-1-1,0 0 0,-1 1 1,1-1-1,-1 1 1,0-1-1,0 1 0,0 0 1,0 0-1,-6-5 1,8 7-234,-1 1 1,0-1 0,1 1 0,-1 0 0,0 0-1,1 0 1,-1-1 0,0 1 0,0 0 0,1 0 0,-1 0-1,0 0 1,0 0 0,1 0 0,-1 0 0,0 0 0,0 1-1,1-1 1,-1 0 0,0 0 0,1 1 0,-1-1 0,0 0-1,1 1 1,-1-1 0,0 0 0,1 1 0,-1-1 0,1 1-1,-1-1 1,1 1 0,-1 0 0,1-1 0,-1 1-1,1-1 1,-1 2 0,-1 0 40,1 0 0,-1 0 0,1 1 0,-1-1 0,1 1 0,0-1-1,0 1 1,-1 4 0,2 2-28,1 1-1,0 0 0,1-1 1,0 1-1,0-1 0,1 0 1,0 0-1,1 0 0,0 0 1,7 10-1,1 8 38,15 34 129,-3 0 0,29 114 0,-48-150-205,0 0 0,-2 0 0,-1 0 0,-1 0 0,-1 0 0,-1 1 0,-1-1 0,-1 0 0,-2 0 0,-10 35 0,12-53-28,0 1-1,0 0 0,-1-1 0,0 0 0,-1 0 1,1 0-1,-1 0 0,-1-1 0,1 0 0,-1 0 1,0 0-1,-1-1 0,1 0 0,-11 6 0,14-8-3,-1-1-1,-1-1 1,1 1-1,0 0 1,0-1-1,-1 0 1,1 0-1,0 0 1,-1-1-1,1 1 1,-1-1-1,1 0 1,-1-1 0,1 1-1,-1-1 1,1 0-1,-1 0 1,1 0-1,0 0 1,0-1-1,0 0 1,-1 1-1,2-2 1,-1 1-1,0 0 1,0-1-1,-5-5 1,6 6 0,0-1 0,0 0-1,0 0 1,1 0 0,-1 0 0,1-1 0,0 1 0,0-1 0,0 1 0,0-1 0,1 0 0,-1 0-1,1 0 1,0 1 0,-1-9 0,2 6 5,0 0 0,0 0 0,0 0 0,1 0-1,0 0 1,0 0 0,1 0 0,0 0 0,4-9 0,4-4 39,1 0-1,1 0 1,0 1 0,28-30 0,-9 12 35,-1 5 9,-2-2 0,-2-1 0,37-62 0,-57 85-80,-1 0 0,0-1 1,-1 0-1,0 0 0,0 0 1,-1 0-1,-1 0 1,0-1-1,-1 0 0,0 1 1,-1-1-1,0 1 0,-1-1 1,-1 1-1,0-1 1,-1 1-1,-4-14 0,4 16-5,-2 0-1,1 1 0,-1-1 1,0 1-1,-1 0 0,0 1 1,-1-1-1,1 1 1,-2 0-1,1 1 0,-1 0 1,-16-12-1,17 15-3,1 0 0,-1 0 1,0 1-1,0-1 0,0 2 0,-1-1 0,1 1 0,-1 0 0,0 0 1,1 1-1,-1 0 0,0 1 0,0-1 0,1 1 0,-1 1 1,0 0-1,-14 3 0,17-3-53,0 1 1,-1 0-1,2 0 1,-1 1-1,0-1 1,0 1-1,1 0 1,-1 0-1,1 1 1,0-1-1,0 1 1,0 0-1,1 0 1,-1 0-1,1 0 1,0 1-1,0 0 0,1-1 1,-1 1-1,1 0 1,0 0-1,1 0 1,-1 1-1,-1 7 1,2-5-102,0 0-1,1 0 1,-1 0 0,1 0 0,1 0 0,0 0 0,0 0 0,1 0 0,-1 0-1,2 0 1,-1 0 0,1-1 0,1 1 0,-1-1 0,8 12 0,19 19-525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26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13187,'12'-12'1016,"2"1"-896,-4 10-80,-5-2 216,-3 3-384,-1 1-224,-1 3-1352,6-4 1320,2 0-161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27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293 281 7554,'1'-15'353,"-1"0"0,-1 0 0,0 0 0,-1 0 0,-1 0 0,0 1 0,-1-1 0,-1 1 0,0 0 0,-1 0 0,0 0 0,-1 1 0,0 0 0,-1 0-1,-18-20 1,23 30-308,1 0-1,-1 0 1,0 0-1,0 1 1,0 0-1,0-1 1,-1 1-1,1 0 1,-1 1-1,1-1 1,-1 1-1,0-1 1,1 1-1,-1 0 0,0 0 1,0 1-1,0-1 1,0 1-1,0 0 1,1 0-1,-1 0 1,0 1-1,0-1 1,0 1-1,0 0 1,0 0-1,1 0 0,-1 0 1,0 1-1,1 0 1,0-1-1,-6 5 1,2-1 17,0 0 0,1 0-1,0 1 1,0 0 0,1 0 0,-1 0 0,1 1 0,0 0 0,1 0-1,0 0 1,0 0 0,0 1 0,1-1 0,-4 15 0,4-8 72,1-1 1,0 1-1,1-1 1,1 24-1,0-31-92,1 1 1,0-1-1,0 1 0,0-1 1,1 1-1,0-1 0,0 0 1,1 0-1,0 0 0,0 0 1,7 9-1,-9-13-35,0-1 0,1 1 0,-1-1 0,1 1 0,0-1 0,-1 0 0,1 0-1,0 0 1,0 0 0,0 0 0,-1 0 0,1-1 0,0 1 0,0 0 0,0-1 0,0 0 0,1 1 0,-1-1 0,0 0 0,0 0 0,0 0 0,0 0 0,0-1 0,0 1 0,0 0-1,0-1 1,0 0 0,0 1 0,0-1 0,0 0 0,-1 0 0,1 0 0,2-2 0,8-5 8,0 0 1,-1 0-1,19-20 1,-16 14 9,-9 10-23,0 0 1,-1 0-1,1 0 1,0 0 0,1 1-1,9-5 1,-14 8-3,0-1 0,0 1 0,0 0 0,0 0 0,0 0 0,0 0 0,0 0 0,0 0 0,0 0 0,0 0 0,0 0 0,0 0 0,0 0 0,0 1 0,0-1 0,0 0 0,0 1 0,0-1 0,1 1 0,-1 0 0,1 1 0,-1-1 0,0 0 0,0 1 0,0-1 0,0 1 0,0-1 0,0 1 0,0 0-1,0-1 1,0 1 0,-1 0 0,1 0 0,0 2 0,7 29 19,-2 2 0,4 57 0,-7 72 145,-3-133-130,0-2-202,4 93 399,-2-108-1182,0 0-1,1 0 1,7 20 0,-9-31-156,-2-5 771,-2-7-553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28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64 8362,'77'-63'5421,"-86"71"-5062,0 0 1,-1 0-1,0-1 0,0 0 1,0 0-1,-1-1 1,-17 7-1,20-10-334,0-1 0,0 0 0,1 0 1,-2 0-1,1-1 0,0 0 0,0-1 0,0 0 0,0 0 1,0-1-1,0 1 0,-11-4 0,-34-14 50,43 13-67,0 1 0,0 0 1,0 1-1,0 0 0,0 1 0,-1 0 0,0 1 0,1 0 0,-18 0 0,26 1-3,0 1 1,0-1-1,0 1 1,0-1-1,0 1 0,-1 0 1,1 0-1,1 0 1,-1 0-1,0 0 0,0 0 1,0 0-1,0 0 0,1 1 1,-1-1-1,1 1 1,-1 0-1,1-1 0,0 1 1,-1 0-1,1 0 1,0 0-1,0-1 0,0 1 1,0 0-1,1 1 1,-1-1-1,1 0 0,-1 0 1,1 0-1,-1 0 0,1 0 1,0 4-1,1 6 74,0 0-1,1 1 0,0-1 0,7 22 1,-1-4 87,-4-9-67,-1-5-31,0-1-1,1 0 1,0 0 0,1-1-1,7 16 1,-11-29-59,1 1 0,-1 0 0,1 0 1,-1-1-1,1 1 0,-1-1 1,1 0-1,0 1 0,0-1 1,0 0-1,0 0 0,0 0 0,0 0 1,0 0-1,0-1 0,0 1 1,0-1-1,0 1 0,4-1 1,5 1 10,0-1 1,20-1 0,-9-1-1,-7 2-14,-1 0 0,0 1 0,0 0 1,0 1-1,0 1 0,0 0 1,0 1-1,18 8 0,-25-9-5,-1 0 0,0 1 0,0 0 0,0 0 0,0 0 0,-1 1 0,0 0 0,0 0 0,0 0 0,0 1 0,-1-1 0,0 1 0,0 0 0,-1 0-1,1 1 1,-1-1 0,-1 1 0,4 11 0,-3-8 4,-1 0-1,-1-1 0,0 1 0,0 0 0,-1 0 0,0 0 1,-1 0-1,0-1 0,0 1 0,-1 0 0,0-1 1,-5 12-1,4-13-25,0-1 1,-1 0 0,0 0-1,0 0 1,0 0 0,-1-1-1,0 1 1,0-1 0,-1-1 0,0 1-1,0-1 1,0 0 0,-1 0-1,1-1 1,-12 6 0,-101 38-2497,97-38 1978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29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1 12827,'0'1'143,"0"0"1,0 0 0,-1 0 0,1 0-1,0 0 1,-1 0 0,1 1 0,-1-1-1,1 0 1,-1 0 0,0 0-1,-1 1 1,-2 1 41,0 0-1,-1-1 1,1 0 0,-1 1-1,0-2 1,0 1 0,0 0-1,0-1 1,0 0 0,0 0-1,0-1 1,0 1 0,-8-2-1,-10 0 316,-38-6-1,48 5-334,-31-6 158,22 4-246,0 0 0,0 2 1,-38-1-1,60 4-96,0-1 0,0 0 0,0 0 0,0 0 0,0 0-1,0 0 1,0 0 0,0 0 0,0 0 0,0 0 0,0 0 0,0 0 0,0 0 0,0 0-1,0 0 1,0 0 0,0 1 0,0-1 0,0 0 0,0 0 0,0 0 0,0 0-1,0 0 1,0 0 0,0 0 0,0 0 0,0 0 0,0 0 0,0 0 0,0 0 0,0 0-1,0 0 1,0 1 0,0-1 0,0 0 0,0 0 0,0 0 0,0 0 0,-1 0 0,1 0-1,0 0 1,0 0 0,0 0 0,0 0 0,0 0 0,0 0 0,0 0 0,0 0 0,0 0-1,0 0 1,0 0 0,0 0 0,0 0 0,0 0 0,-1 0 0,1 0 0,0 0 0,0 0-1,0 0 1,9 4-1306,15 3-320,-8-8 950,0-5-222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30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9498,'2'0'96,"0"0"0,0-1 0,1 1 0,-1 0 1,0 0-1,1 1 0,-1-1 0,0 0 0,0 1 0,1-1 0,-1 1 0,0 0 0,0-1 0,0 1 0,0 0 1,0 0-1,0 1 0,0-1 0,0 0 0,0 1 0,-1-1 0,1 1 0,0 0 0,-1-1 0,1 1 1,-1 0-1,0 0 0,0 0 0,0 0 0,2 3 0,3 8 337,0 0 0,-1 0 0,5 24 0,-9-33-342,39 208 2319,-29-136-1764,25 84-1,-33-149-546,1 1 0,0-1 0,0 0 0,10 16 0,-12-24-69,1 0 1,-1 0 0,0 0 0,1 0-1,0 0 1,-1 0 0,1-1 0,0 0-1,1 1 1,-1-1 0,0 0 0,1-1 0,-1 1-1,1 0 1,-1-1 0,1 0 0,0 0-1,3 1 1,13 0 117,0-1 0,29-2 0,-35 0-187,0 1-1,-1 0 1,1 1-1,0 0 1,-1 1-1,1 0 1,17 6-1,-24-5-340,0-1 0,-1 1 0,1 0 0,-1 0 0,0 1 0,0 0 0,0 0-1,-1 1 1,1-1 0,5 7 0,-7-5-384,-3-10-232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5:58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8706,'0'1'73,"-1"1"0,0-1 0,1 1 0,-1-1-1,1 0 1,0 1 0,-1-1 0,1 1 0,0-1 0,0 1 0,0-1 0,0 0 0,0 1 0,0-1 0,0 1 0,1-1-1,-1 1 1,1 1 0,1 9 192,2 113 1687,9 120 75,-6-172-1593,10 154 563,-15-162-794,-10 97 1,2-136-700,4-24-656,3-17-277,23-199-8454,-9 90 7480,-11 93 2281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30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12227,'5'15'501,"0"0"0,0 0 1,-2 0-1,3 24 0,1 64 660,-6-57-873,1-16-230,10 252 1693,-15-94-3951,2-180 1861,1-8 330,0 0 0,0 0 0,0 0 0,0 0 0,0 0 0,0 0 1,0 0-1,0 1 0,0-1 0,0 0 0,0 0 0,0 0 0,0 0 0,0 0 0,0 0 0,0 0 1,0 0-1,0 0 0,0 0 0,0 0 0,0 1 0,0-1 0,0 0 0,0 0 0,0 0 0,0 0 1,0 0-1,0 0 0,0 0 0,0 0 0,0 0 0,0 0 0,0 0 0,0 0 0,0 0 1,0 0-1,-1 0 0,1 1 0,0-1 0,0 0 0,0 0 0,0 0 0,0 0 0,0 0 0,0 0 1,0 0-1,0 0 0,0 0 0,0 0 0,-1 0 0,1 0 0,0 0 0,0 0 0,0 0 0,0 0 1,0 0-1,0 0 0,0 0 0,0-1 0,0 1 0,0 0 0,0 0 0,0 0 0,-1 0 0,1 0 1,0 0-1,0 0 0,0 0 0,-3-6-602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31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 12667,'13'-13'792,"3"6"-728,-4 3-48,-6 0 0,-3 1-232,-2-1-1152,0 2 1087,7-2-119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31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69 8090,'0'0'24,"2"-7"285,-1 0-1,-1 0 0,0 0 0,0-11 1,0 17-262,0 0 1,0 0 0,0 0-1,0 0 1,-1 0 0,1 0-1,0 0 1,0 1 0,-1-1-1,1 0 1,-1 0 0,1 0-1,0 0 1,-1 1 0,0-1 0,1 0-1,-1 0 1,1 1 0,-1-1-1,0 0 1,0 1 0,1-1-1,-1 1 1,0-1 0,0 1-1,1-1 1,-1 1 0,0 0 0,0-1-1,0 1 1,0 0 0,0 0-1,0 0 1,0-1 0,0 1-1,0 0 1,1 0 0,-1 0-1,0 1 1,0-1 0,0 0-1,0 0 1,0 0 0,0 1 0,-1 0-1,-3 0 120,1 2-1,-1-1 0,1 0 1,0 1-1,0 0 1,0 0-1,0 0 0,1 1 1,-6 4-1,-26 37 707,19-20-634,1 0-1,1 0 1,1 1 0,2 1 0,1 0-1,1 0 1,1 1 0,1 0 0,1 1 0,-1 36-1,5-40-183,1 0-1,2-1 1,0 1-1,2 0 0,0-1 1,2 0-1,1 0 1,1 0-1,0-1 1,2 1-1,1-2 0,17 29 1,-24-45-52,1 0 0,1 0-1,-1 0 1,1-1 0,0 0 0,0 0 0,1 0 0,-1 0 0,1-1-1,0 0 1,0-1 0,1 1 0,-1-1 0,11 4 0,-12-6-2,0 0 0,1 0 1,-1 0-1,0-1 0,1 1 0,-1-1 1,0-1-1,1 1 0,-1-1 0,0 0 1,0 0-1,1 0 0,-1-1 0,0 0 1,0 0-1,0 0 0,-1-1 0,1 1 1,8-7-1,-8 5 0,1-1 0,-1 0 0,0 0 0,0 0 0,0-1 1,-1 0-1,0 0 0,0 0 0,0 0 0,-1 0 0,0-1 0,0 0 0,3-9 0,-6 13 0,1 1-1,-1-1 1,1 0-1,-1 0 1,0 0-1,0 0 1,0 0-1,0 0 1,-1 0 0,1 0-1,-1 0 1,0 0-1,0 0 1,0 1-1,0-1 1,0 0-1,-1 1 1,1-1-1,-1 1 1,1-1-1,-1 1 1,0 0-1,0-1 1,0 1-1,-1 0 1,1 0-1,0 1 1,-1-1-1,1 0 1,-1 1-1,1 0 1,-1-1-1,0 1 1,-3-1-1,-2 0 5,0-1 0,0 2 0,0-1-1,0 1 1,0 0 0,0 1 0,0 0 0,0 0 0,0 0-1,0 1 1,0 1 0,0-1 0,0 1 0,0 1-1,1 0 1,-1 0 0,-9 5 0,10-5-105,1 1 1,0 0-1,0 0 0,0 1 1,0-1-1,1 1 1,-1 0-1,1 1 0,1-1 1,-1 1-1,1 0 0,0 0 1,0 1-1,1-1 1,0 1-1,0 0 0,0 0 1,1 0-1,-2 10 0,3 1-221,3-3-94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32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29 12403,'1'-1'210,"21"-9"792,-22 9-985,0 1-1,1 0 1,-1 0 0,0 0 0,1-1 0,-1 1-1,0 0 1,1 0 0,-1 0 0,0 0 0,1 0-1,-1 0 1,1 0 0,-1 0 0,0 0 0,1 0-1,-1 0 1,1 0 0,-1 0 0,0 0-1,1 0 1,-1 0 0,0 0 0,1 0 0,-1 0-1,0 1 1,1-1 0,-1 0 0,0 0 0,1 0-1,-1 1 1,0-1 0,1 0 0,-1 0-1,0 1 1,0-1 0,1 0 0,-1 1 0,0-1-1,0 0 1,0 1 0,0-1 0,1 0 0,-1 1-1,0-1 1,0 1 0,0-1 0,0 0 0,0 1-1,0 0 1,0-1 11,0 1-1,0-1 1,-1 1-1,1-1 1,0 1-1,0-1 1,-1 1-1,1-1 1,0 1-1,-1-1 1,1 1-1,-1-1 1,1 0-1,0 1 1,-1-1-1,1 0 1,-1 1-1,1-1 1,-1 0-1,1 1 1,-1-1-1,1 0 1,-1 0-1,0 0 1,1 0-1,-1 0 1,1 1-1,-1-1 1,1 0-1,-1 0 1,0 0-1,1 0 1,-1-1-1,-22 0 332,-41-13 148,50 9-476,-1 1 0,1 1 0,0 1 1,-1 0-1,0 0 0,1 2 0,-1 0 1,-26 3-1,39-2-24,0-1 1,1 0 0,-1 1-1,0 0 1,0-1 0,1 1-1,-1 0 1,1 0-1,-1 0 1,0 0 0,1 0-1,-1 0 1,1 0-1,0 1 1,0-1 0,-1 0-1,1 1 1,0-1-1,0 1 1,0-1 0,0 1-1,0 0 1,1-1 0,-1 1-1,0 0 1,1 0-1,0-1 1,-1 1 0,1 4-1,0 3 73,0-1 0,1 1 0,0 0 0,1 0 0,3 10 0,1 13 116,-2 10 40,-3-1 0,-5 69 0,-1 0 42,5-109-272,-1 0 0,1 0 1,0 0-1,0 1 1,0-1-1,1 0 1,-1 0-1,0 0 0,0 0 1,1 0-1,-1 1 1,0-1-1,1 0 0,-1 0 1,1 0-1,-1 0 1,1 0-1,0 0 1,-1 0-1,1 0 0,0-1 1,0 1-1,0 0 1,0 0-1,0-1 1,0 1-1,2 1 0,0-1 13,0-1 0,1 1 1,-1-1-1,1 0 0,0 0 0,-1 0 0,7-1 0,0 1-5,11-1-4,-1 0 0,0 2-1,0 1 1,0 0-1,0 2 1,0 0-1,-1 1 1,0 1 0,0 1-1,0 1 1,-1 0-1,0 1 1,0 1 0,-1 1-1,18 15 1,-32-24-7,0 1 0,0-1 0,-1 1 1,1 0-1,-1 0 0,1 0 0,-1 0 0,0 0 1,0 1-1,0-1 0,-1 1 0,1-1 0,-1 1 1,0 0-1,0-1 0,0 1 0,0 0 1,-1 0-1,1 6 0,-2-5 1,0-1 1,0 1-1,0 0 0,-1-1 1,0 1-1,1 0 0,-2-1 1,1 0-1,0 0 0,-1 0 0,0 0 1,0 0-1,0 0 0,0 0 1,-4 2-1,-18 19-627,-1-2 0,-1-1 1,-1-2-1,-1 0 0,-55 26 0,58-35 6,4-7-214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5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48 182 8466,'1'-35'769,"0"8"113,-2-1-1,0 1 1,-6-29-1,3 47 151,1 12-49,-1 16 52,-5 362 2820,9-203-3234,-20 420 6,20-567-1059,4-20-651,1-18 327,3-16 280,-1-12-29,0-8-153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5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673 35 14683,'-1'-2'67,"1"0"0,-1 0-1,1 1 1,-1-1 0,0 0 0,0 0 0,0 1-1,0-1 1,0 1 0,0-1 0,-1 1-1,1-1 1,0 1 0,-1 0 0,1 0-1,-1 0 1,1 0 0,-1 0 0,0 0 0,1 0-1,-1 0 1,0 0 0,0 1 0,0-1-1,1 1 1,-1 0 0,0-1 0,0 1-1,-3 0 1,-5 0 144,1 1 0,-1 1-1,0-1 1,-16 6 0,15-4-35,-86 22 430,-90 25 621,146-36-1039,1 1 0,-59 32-1,80-37-386,-2 1-1404,-24 17-1,45-28 1572,0 0 0,0 0 0,0 1 0,-1-1-1,1 0 1,0 0 0,0 0 0,0 0 0,0 0-1,-1 0 1,1 0 0,0 0 0,0 0 0,0 0-1,0 1 1,0-1 0,0 0 0,-1 0 0,1 0 0,0 0-1,0 0 1,0 1 0,0-1 0,0 0 0,0 0-1,0 0 1,0 0 0,0 1 0,0-1 0,0 0-1,0 0 1,0 0 0,0 0 0,0 1 0,0-1-1,0 0 1,0 0 0,0 0 0,0 0 0,0 1 0,0-1-1,0 0 1,0 0 0,6 1-887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5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0 14267,'-17'13'1024,"-1"5"-784,-6 2-80,-2 8 352,0 2-183,2 2-9,1-4-8,2 2-48,1-1-112,6-6-344,3-1-208,7-9-1305,0-3 1481,2-2-248,2-2-176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6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0 474 10098,'4'-1'223,"0"-1"1,0 1-1,-1-1 0,1 0 0,-1 0 1,1 0-1,-1 0 0,0 0 0,0-1 1,0 0-1,0 1 0,0-1 0,3-6 1,1 2 390,11-14-162,0 0 0,-2-1 1,0 0-1,-2-2 1,0 0-1,-2 0 1,-1-1-1,0 0 0,-2-1 1,-1-1-1,6-38 1,-13 56-348,0 0 1,0 0-1,-1 0 1,0-1 0,-2-9-1,2 17-83,0 0 0,-1 1 0,1-1 0,0 0 1,-1 1-1,1-1 0,-1 0 0,1 1 0,-1-1 0,0 1 0,0-1 0,1 1 0,-1-1 0,0 1 0,0-1 0,-1 1 1,1 0-1,0 0 0,0 0 0,-1-1 0,1 1 0,-1 0 0,1 1 0,-1-1 0,1 0 0,-1 0 0,1 1 1,-1-1-1,0 1 0,1-1 0,-1 1 0,0 0 0,-2-1 0,2 2 1,-1-1 1,1 1-1,0-1 1,0 1-1,0 0 0,-1 0 1,1-1-1,0 2 1,0-1-1,0 0 0,0 0 1,0 1-1,1-1 0,-1 1 1,0-1-1,1 1 1,-1 0-1,1 0 0,-1 0 1,-1 3-1,-1 3 27,0 0 0,0 0 0,1 0-1,-3 11 1,1 2 10,1 1 0,1-1 0,1 0 0,0 1-1,2-1 1,1 1 0,1-1 0,7 37 0,0-17-30,2-2 0,2 1 1,27 60-1,-32-85-151,0 1 0,0-2-1,1 1 1,1-1-1,1 0 1,0-1 0,12 12-1,-18-21 69,-1 0 1,1 0-1,0-1 0,0 1 0,1-1 1,-1 0-1,0-1 0,1 1 0,0-1 0,-1 0 1,1 0-1,0-1 0,0 0 0,0 0 1,0 0-1,0-1 0,0 0 0,1 0 0,-1 0 1,0-1-1,0 0 0,0 0 0,6-3 1,41-20-390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6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1251 11394,'-21'-41'1765,"-37"-54"-1,7 14-171,32 47-1303,1 0 1,2-2 0,2 0 0,1-1 0,2 0 0,1 0 0,2-1 0,2-1 0,1 1-1,3-1 1,0 0 0,3 0 0,1 0 0,2 1 0,10-45 0,1 18-277,26-67 1,-34 112-325,1 1 1,1 0-1,0 1 1,1 0-1,1 1 1,1 0-1,27-29 1,-37 43 108,1 1 0,0 0-1,0-1 1,0 1 0,-1 0 0,5-1 0,-6 2 151,0 1 0,0-1 0,0 1-1,0 0 1,0 0 0,0 0 0,0 0-1,0-1 1,0 1 0,0 0 0,0 0-1,0 1 1,0-1 0,0 0 0,-1 0-1,1 0 1,0 1 0,0-1 0,0 0-1,0 1 1,0-1 0,0 1 0,-1-1-1,1 1 1,0 0 0,0-1 0,-1 1-1,2 1 1,9 12-829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7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57 12107,'-6'56'1145,"1"2"0,4-1 1,2 0-1,8 59 0,-6-90-977,2-1 1,1 1-1,0-1 0,2 0 0,1-1 0,1 0 0,1 0 0,1-1 0,1 0 1,1-1-1,19 22 0,-28-38-138,1 1 1,1-1 0,-1-1-1,1 1 1,0-1-1,1 0 1,-1-1 0,1 1-1,0-1 1,0-1-1,0 0 1,0 0 0,1-1-1,14 3 1,-16-4-17,0-1 0,-1 0 1,1 0-1,0 0 0,0-1 0,0 0 1,-1 0-1,1-1 0,0 0 0,-1 0 1,0-1-1,1 0 0,-1 0 0,0 0 1,0-1-1,-1 1 0,1-1 1,-1-1-1,8-7 0,-2 0-1,-1-1-1,-1 0 1,0-1-1,0 0 1,-2-1 0,1 0-1,-2 0 1,0 0-1,-1-1 1,-1 0-1,0 0 1,-1 0 0,1-18-1,-1 5 0,-2 0 0,-1 1 0,-1-1 0,-2 0 0,-1 0 0,-12-46 0,9 52-8,0 1 0,-2-1 0,-1 2 0,0-1 0,-19-26-1,24 40-18,0 0-1,-1 0 0,-1 1 0,1 0 0,-1 0 1,0 0-1,-1 1 0,1 0 0,-1 1 0,0 0 1,-1 0-1,1 1 0,-1-1 0,0 2 1,-18-6-1,21 8-83,0 1 0,0-1 0,1 1 0,-1 0 0,0 1-1,0-1 1,1 1 0,-1 0 0,0 0 0,1 1 0,-1 0 0,1 0 0,0 0 0,-1 1 0,1-1 0,0 1 0,1 1 0,-1-1 0,0 1 0,1-1 0,0 1 0,0 0 0,0 1 0,0-1 0,1 1 0,-5 7 0,0 1-361,1 1 0,0-1 1,1 1-1,1 1 0,0-1 1,1 1-1,0 0 1,-2 29-1,5-7-600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5:59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184 237 5401,'-3'-31'1058,"-1"-43"0,5 65-769,-1 0 0,1 0 1,0 0-1,1 0 0,0 0 1,1 1-1,-1-1 1,2 1-1,5-12 0,-8 17-182,0 1 0,1 0-1,-1 0 1,1 0 0,-1 0-1,1 0 1,0 0 0,-1 0 0,1 0-1,0 1 1,0-1 0,0 1-1,1 0 1,-1-1 0,0 1-1,0 0 1,1 0 0,2 0-1,-3 0-9,1 1 0,-1 0 0,0 0-1,0 1 1,1-1 0,-1 0 0,0 1-1,0-1 1,0 1 0,1 0-1,-1 0 1,0 0 0,0 0 0,0 0-1,-1 0 1,4 3 0,1 1 65,0 0 0,-1 0 0,0 1 0,0 0 0,-1 0 0,1 1 0,-1-1 0,-1 1 1,1 0-1,3 11 0,-2-3-22,-2-1 0,0 1-1,0 0 1,-1 0 0,-1 0 0,-1 1 0,0-1 0,-1 0 0,-1 0 0,-5 27 0,4-33-119,1 0 1,-1 0-1,-1 0 0,1-1 1,-2 0-1,1 1 1,-1-1-1,0-1 0,-1 1 1,1-1-1,-1 0 1,-1 0-1,0-1 0,0 0 1,0 0-1,0 0 1,-1-1-1,-14 7 0,-14 2-586,-53 14 0,-6 1-1833,91-28 1751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7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14931,'9'28'1224,"-3"30"-911,-2 13-121,-2 18 328,-2 5-128,0-1-32,0-4 0,0-9-208,0-8-72,4-17-248,2-14-216,6-23-808,2-11-793,5-17 1593,2-11-328,21-24-280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7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370 345 13827,'-23'4'1136,"-11"6"-848,-3 3-144,-6 4 913,-7 1-777,1-1-232,3 0-56,9-2-280,7-1-193,16-7-1231,13-7 1480,-5-11-216,20-6-192</inkml:trace>
  <inkml:trace contextRef="#ctx0" brushRef="#br0" timeOffset="1">317 101 18324,'-8'-39'1080,"-7"-23"-816,55 292-1632,-35-159 1848,-5 18-136,0 3-88,0-1-32,0-2-24,3-8-256,0-6-144,3-22-232,2-13-152,3-23-648,2-13-585,-3-15 1337,1-6-344,-2-10-104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8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204 994 12779,'34'-35'1136,"-5"-20"-624,1-12-136,-7-14 560,-7-4-63,-6-10-73,-11 0-8,-9-1-144,-8 3-56,-15 11-152,-2 13-80,-4 14-240,-3 12-216,-1 16-576,4 12-352,4 15 816,4 5-176,11 9-160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8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60 11530,'2'-3'178,"-1"-1"-1,0 1 1,1 0-1,0 0 1,-1-1-1,1 1 0,1 1 1,-1-1-1,0 0 1,1 0-1,-1 1 0,1-1 1,0 1-1,0 0 1,0 0-1,0 0 1,0 0-1,0 1 0,0-1 1,1 1-1,-1 0 1,1 0-1,3-1 0,-5 2-86,1-1 0,-1 0-1,0 1 1,0 0-1,0 0 1,0-1-1,0 1 1,1 0-1,-1 1 1,0-1 0,0 0-1,0 1 1,0-1-1,1 1 1,-1 0-1,0-1 1,0 1 0,0 0-1,-1 0 1,1 1-1,0-1 1,0 0-1,0 0 1,-1 1-1,1-1 1,-1 1 0,1 0-1,-1-1 1,0 1-1,0 0 1,1 0-1,-1 0 1,0 0-1,-1 0 1,1 0 0,0 0-1,-1 0 1,1 0-1,0 3 1,-1 0-36,1-1 0,-1 0 0,0 1 0,-1-1 1,1 0-1,-1 0 0,0 1 0,0-1 0,0 0 0,0 0 1,-1 0-1,1 0 0,-1 0 0,-4 5 0,-2 4 45,-2-1 0,-18 20-1,-9 11 124,35-41-212,1 0-1,0 0 0,0 0 1,0 0-1,0 1 0,0-1 1,0 0-1,1 0 0,-1 1 1,1-1-1,-1 1 0,1-1 1,0 0-1,0 1 0,0-1 1,0 1-1,1-1 0,-1 0 1,1 1-1,-1-1 0,1 0 1,0 1-1,0-1 0,0 0 1,0 0-1,0 0 0,2 3 1,4 4 11,0-1 1,1 1 0,0-1 0,14 11-1,-9-8-2,7 7-11,-1-3 4,-2 1 0,24 28 0,-37-39-12,-1 0 1,1 0-1,-1 0 1,0 0-1,0 1 1,0-1-1,-1 1 0,0 0 1,0 0-1,-1 0 1,1 0-1,-1 0 1,0 0-1,-1 11 1,0-14-7,-1 1 0,0-1 0,0 1 0,0-1 1,0 1-1,0-1 0,-1 0 0,0 1 1,1-1-1,-1 0 0,0 0 0,-1 0 1,1-1-1,-1 1 0,1 0 0,-1-1 0,0 0 1,1 0-1,-1 1 0,-1-2 0,1 1 1,0 0-1,0-1 0,-1 1 0,-4 1 1,-5 1-60,0 0 1,0-1-1,0-1 1,0 0 0,-20 1-1,-106-3-3463,121 0 2758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9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 35 12275,'-7'-5'429,"-1"0"1,0 1 0,0 0 0,-1 1 0,1 0-1,-1 0 1,0 1 0,1 0 0,-1 1 0,0 0-1,0 0 1,0 1 0,0 0 0,-11 1-1,0 1-73,0 1-1,-1 1 0,1 1 0,0 1 0,-21 9 0,15-5-118,1 2-1,-30 18 0,48-25-372,0 0 0,0 0 1,0 0-1,1 1 0,0 0 1,0 0-1,0 1 0,1-1 0,0 1 1,0 0-1,-6 13 0,10-19 62,1 1 0,-1-1 0,0 1-1,1-1 1,-1 1 0,1 0 0,0-1-1,-1 1 1,1 0 0,0-1 0,0 1-1,0 0 1,0-1 0,0 1 0,1 0-1,-1-1 1,0 1 0,1-1 0,-1 1-1,1 0 1,0-1 0,-1 1 0,1-1 0,0 1-1,0-1 1,0 0 0,0 1 0,0-1-1,2 2 1,12 5-659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39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12531,'1'-9'1416,"5"17"-648,1 16-264,3 18 1641,-3 10-1225,0 10-336,-1 3 24,-2 5-56,0 1-88,-4-7-216,1-3-192,-2-12-480,0-8-304,-2-10 600,0-8-136,2-11-104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1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17 216 3009,'0'-19'5861,"-1"13"-4657,1-1 0,0 0 0,1 0 0,2-12-1,-2 16-1072,0 0 0,0 0-1,0 0 1,1 0-1,-1 1 1,1-1-1,0 0 1,0 1-1,0-1 1,0 1-1,0 0 1,0 0 0,1 0-1,2-2 1,0 1 98,-1-1 1,0 1 0,0-1-1,6-7 1,-10 10-219,0 0-1,1 0 1,-1 0 0,0 0 0,0 0 0,0 0-1,0 0 1,0-1 0,0 1 0,-1 0 0,1 0-1,0 0 1,0 0 0,-1 0 0,1 0-1,-2-2 1,2 2 5,-1-1-1,0 1 1,1 0-1,0-1 1,-1 1-1,1-1 0,0 1 1,-1-1-1,1 1 1,0-1-1,0 1 1,0-1-1,0 1 1,1-1-1,-1-1 1,1 2 10,8-22 220,-8 21-234,0 1-1,0 0 1,0 0 0,0-1 0,0 1 0,1 0 0,-1 0 0,0 0 0,1 1 0,-1-1 0,1 0 0,-1 0-1,1 1 1,-1-1 0,1 1 0,0 0 0,-1-1 0,1 1 0,0 0 0,-1 0 0,1 0 0,0 0 0,-1 0-1,1 0 1,0 0 0,-1 1 0,1-1 0,-1 1 0,1-1 0,-1 1 0,1-1 0,-1 1 0,1 0-1,-1 0 1,1 0 0,0 1 0,3 1 25,-1 0 0,0 1-1,0 0 1,0-1 0,0 1 0,0 1 0,-1-1-1,0 0 1,5 10 0,-4-4 16,0 1-1,-1 0 1,0 0 0,0 0 0,-2 0-1,1 1 1,-1-1 0,-1 0 0,0 1-1,-1-1 1,0 0 0,-4 18 0,2-17 5,0 1 0,-1-1-1,0 0 1,-1 0 0,0-1 0,-1 1 0,-1-1 0,0-1 0,0 1 0,-17 18 0,-6-6 90,28-22-139,0 0 0,0 0 0,1-1 0,-1 1 0,0 0 0,0-1 0,0 1-1,0-1 1,-1 1 0,1-1 0,0 0 0,0 0 0,0 0 0,0 0 0,-3-1 0,4 1-8,1 0 0,0 0 1,-1 0-1,1 0 1,0 0-1,-1 0 0,1 0 1,0 0-1,-1 0 1,1-1-1,0 1 0,-1 0 1,1 0-1,0 0 1,0 0-1,-1-1 0,1 1 1,0 0-1,0 0 1,-1-1-1,1 1 0,0 0 1,0 0-1,0-1 1,0 1-1,-1 0 0,1-1 1,0 1-1,0 0 1,0-1-1,0 1 0,0 0 1,0-1-1,0 1 1,0 0-1,0-1 0,0 1 1,0 0-1,0-1 1,0 1-1,0 0 0,0-1 1,0 1-1,0 0 1,0-1-1,1 1 1,-1 0-1,0 0 0,0-1 1,0 1-1,1 0 1,-1 0-1,0-1 0,0 1 1,0 0-1,1 0 1,-1-1-1,0 1 0,1 0 1,-1 0-1,0 0 1,0 0-1,1-1 0,-1 1 1,0 0-1,1 0 1,-1 0-1,1 0 0,22-11 41,-14 10-39,0 0 0,-1 0 0,1 1 0,0 0 0,-1 1 0,1 0 0,-1 0 0,1 1-1,-1 0 1,0 1 0,1 0 0,-1 0 0,0 0 0,-1 1 0,14 9 0,-10-5-5,0 0 1,0 0 0,-1 1 0,0 1-1,-1-1 1,0 2 0,0-1-1,-1 1 1,9 17 0,-12-18 0,0 1 0,-1-1 1,0 1-1,-1 0 1,0 0-1,-1 0 1,-1 1-1,1-1 1,-2 1-1,1-1 1,-2 0-1,0 1 0,0-1 1,-1 0-1,0 1 1,-1-1-1,0 0 1,-1-1-1,0 1 1,0 0-1,-1-1 0,-1 0 1,0-1-1,0 1 1,-1-1-1,0 0 1,-1 0-1,0-1 1,0 0-1,-1-1 1,0 0-1,0 0 0,-14 8 1,9-7-97,-1-1 0,0 0 0,0-1 0,-24 6 0,31-10-251,0 0 1,-1 0-1,1-1 0,-1 0 1,0-1-1,1 0 1,-1-1-1,0 1 0,1-2 1,-10-1-1,6-2-340,5 0-138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11811,'0'-2'138,"1"1"0,0-1 0,0 1 0,0-1 0,0 1 0,0 0 1,0-1-1,0 1 0,0 0 0,0 0 0,2-2 0,5 3 763,-3 12-11,-2 11-155,-1 1 0,-2-1 0,-2 29 0,1-14-227,-8 192 1038,0 201-1195,10-418-527,-2-5-79,1 0 1,1-1 0,0 1 0,0 0 0,0-1 0,1 1 0,0-1 0,0 1 0,4 7-1,-6-15 237,0 0-1,0-1 0,0 1 0,1 0 0,-1 0 0,0 0 1,0-1-1,0 1 0,0 0 0,0 0 0,0 0 0,0 0 1,1 0-1,-1-1 0,0 1 0,0 0 0,0 0 0,0 0 0,1 0 1,-1 0-1,0 0 0,0 0 0,0 0 0,0 0 0,1 0 1,-1 0-1,0-1 0,0 1 0,0 0 0,1 0 0,-1 0 1,0 0-1,0 0 0,0 1 0,1-1 0,-1 0 0,0 0 0,0 0 1,0 0-1,0 0 0,1 0 0,-1 0 0,0 0 0,0 0 1,0 0-1,0 0 0,1 1 0,-1-1 0,0 0 0,0 0 0,0 0 1,0 0-1,0 0 0,0 1 0,0-1 0,1 0 0,-1 0 1,0 0-1,0 1 0,0-1 0,0 0 0,3-13-760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1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13 13243,'-6'-8'1416,"-7"3"-920,-5 5-96,-7 0 969,-13 7-753,-3 0-40,-4 3-40,0 2-40,3 0-144,4 4-96,7 1-328,5 1-200,9 0-480,5 1-192,10-5 688,5-6-168,10-8-168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2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0 13099,'-2'12'418,"0"0"-1,1 0 1,0 0 0,1 0-1,1 0 1,-1 0 0,4 14 0,2 28 925,-5 64-499,-5 0 0,-4 0 0,-27 126 1,7-123-2143,34-135-2021,10-16 2905,-7 16-150,15-28-463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5:59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6129,'1'-32'1188,"-1"20"-293,0 19 890,3 243 3032,1-143-4092,19 376 220,-23-482-957,0 8-243,1 0 1,1 0-1,2 11 1,-4-20 205,0 0 1,0 1-1,0-1 1,0 0-1,0 0 1,0 1-1,0-1 1,0 0-1,1 0 1,-1 1-1,0-1 1,0 0-1,0 0 1,0 0-1,0 1 1,1-1-1,-1 0 1,0 0-1,0 0 1,0 1-1,1-1 1,-1 0-1,0 0 1,0 0-1,0 0 0,1 0 1,-1 0-1,0 0 1,0 1-1,1-1 1,-1 0-1,0 0 1,0 0-1,1 0 1,-1 0-1,0 0 1,1 0-1,-1 0 1,0 0-1,0 0 1,1-1-1,-1 1 1,0 0-1,0 0 1,1 0-1,-1 0 1,0 0-1,0 0 1,0 0-1,1-1 0,-1 1 1,0 0-1,0 0 1,0 0-1,1-1 1,-1 1-1,0 0 1,0 0-1,9-14-649,-8 14 681,11-22-766,8-5-204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2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49 13195,'11'-20'1746,"-10"19"-1686,-1 1-1,0-1 1,0 0 0,0 1 0,0-1 0,0 0 0,0 1 0,0-1-1,0 0 1,0 1 0,0-1 0,-1 0 0,1 1 0,0-1 0,0 1-1,0-1 1,-1 0 0,1 1 0,0-1 0,-1 0 0,-1 0 33,0-1 0,0 1 0,0 0 0,-1 0 1,1 0-1,0 0 0,0 0 0,-1 0 1,1 0-1,0 1 0,-1-1 0,1 1 0,-1 0 1,-3 0-1,-25-2 345,-1 2 0,0 0 0,0 3-1,-59 11 1,74-10-512,0 0 0,0 2 0,1 0 0,0 0 0,0 2 0,0 0 0,1 1 0,0 0 0,1 1 0,-21 19 0,33-28-59,1 1 0,-1-1 0,1 0 0,-1 1 1,1 0-1,0-1 0,0 1 0,0 0 0,0-1 0,0 1 1,0 0-1,0 0 0,0 0 0,1 0 0,-1 0 0,1 0 0,-1 0 1,1 0-1,0 0 0,0 0 0,0 0 0,0 0 0,0 0 1,0 0-1,1 0 0,-1 0 0,1 2 0,8 13-707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2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65 553 14971,'12'-46'1064,"-7"-16"-792,1-3-63,-12-5 191,2-1-48,-2 5-8,-1 6-40,2 13-328,-2 11-232,0 17-400,0 8-841,-3 11 1201,-4 2-240,0 2-208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3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1 470 11666,'1'-1'528,"0"1"0,0-1 0,1 0 0,-1 1-1,0-1 1,1 1 0,-1 0 0,0-1-1,1 1 1,-1 0 0,3 0 0,39 0 1774,-26 1-1278,29-3 391,82-16-1,0 0-781,-34 15-314,144 15 0,-6 0-170,263-35 5,-183 5-64,609-51 395,-764 42-300,-141 23-167,-16 4-17,0 0-1,0 0 1,0 0 0,1 0-1,-1 0 1,0 0 0,0 0-1,0 0 1,0 0 0,0 0-1,0 0 1,0 0 0,1 0-1,-1 0 1,0 0 0,0 0-1,0 0 1,0 0 0,0 0-1,0 0 1,0 0 0,0 0-1,0-1 1,0 1 0,0 0-1,1 0 1,-1 0 0,0 0-1,0 0 1,0 0 0,0 0-1,0 0 1,0-1 0,0 1-1,0 0 1,0 0 0,0 0-1,0 0 1,0 0 0,0 0-1,0 0 1,0-1 0,0 1-1,0 0 1,0 0 0,0 0-1,0 0 1,-6-6 15,-6-3-11,-1 3 1,-28-11-7,1-2 0,1-2 0,-43-29 0,36 15-16,-68-46 23,95 70-18,0 0-1,0 1 1,-1 1 0,-27-8 0,29 15-213,18 2 199,0 0 0,-1 0 0,1 0 0,0 0 0,0 0 1,0 1-1,-1-1 0,1 0 0,0 0 0,0 0 0,0 0 0,0 0 0,0 1 1,-1-1-1,1 0 0,0 0 0,0 0 0,0 1 0,0-1 0,0 0 1,0 0-1,0 0 0,-1 1 0,1-1 0,0 0 0,0 0 0,0 1 1,0-1-1,0 0 0,0 0 0,0 0 0,0 1 0,0-1 0,0 0 1,1 0-1,-1 1 0,15 25-2701,-8-15 1731,2 6-402,0 0 1,8 25 0,-14-35 1045,10 28-1038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4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2889 75 13555,'1'-2'92,"0"1"1,0 0-1,-1 0 0,1 0 1,0-1-1,-1 1 1,1-1-1,-1 1 0,1 0 1,-1-1-1,0 1 1,0-1-1,1 1 0,-1-1 1,0 1-1,0 0 1,-1-3-1,0 3-22,0-1 0,0 1-1,0-1 1,0 1 0,-1 0 0,1-1 0,-1 1-1,1 0 1,-1 0 0,1 0 0,-1 0-1,0 0 1,1 1 0,-3-2 0,-9-3 170,0 0-1,-1 0 1,1 1 0,-1 1-1,1 0 1,-1 1 0,0 0 0,0 2-1,0-1 1,-1 2 0,-14 1 0,-16 6 196,0 1 1,-47 17 0,-40 8-51,35-20-42,-104 2 0,-43 5 389,-17 23-178,-120 14-247,284-47-210,-567 38 455,314-33-426,305-15-54,44-1-70,0-1 1,0 1-1,0 0 1,0-1-1,-1 1 0,1-1 1,0 1-1,0-1 0,0 1 1,0-1-1,0 1 0,0-1 1,1 0-1,-1 0 1,0 0-1,-1-1 0,-2-1-5,0 0 12,-9-7 32,14 5-6,8 1 19,-7 3-47,-1 1 1,0 0 0,1 0 0,-1 0-1,0 0 1,1 0 0,-1 1 0,1-1-1,-1 0 1,0 1 0,0-1 0,1 1-1,-1-1 1,0 1 0,0-1 0,1 1-1,-1 0 1,0 0 0,0 0 0,0 0 0,2 1-1,19 28 88,-15-20-75,130 160-1435,-105-135-305,2-1 0,60 45 0,-86-73 1457,1 0 1,-1-1-1,11 5 0,23 4-1077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6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1375 11250,'10'-75'2029,"1"-82"-1,-13 64-976,-4 0 0,-31-159-1,-69-175-184,95 391-816,5 16-8,0 0 0,-5-41 1,11 59-38,0-1 0,0 1 0,0 0 0,0 0 0,0 0 0,1 0 0,-1 0 0,1 0 0,-1 0 0,1 0 1,0 0-1,0 0 0,0 0 0,0 1 0,0-1 0,0 0 0,0 0 0,1 1 0,-1-1 0,1 1 1,-1-1-1,1 1 0,0 0 0,-1 0 0,1-1 0,0 1 0,0 0 0,2 0 0,6-3 35,0 1-1,-1 0 1,2 1-1,15-2 0,-6 1 28,145-24 392,71-14-100,-225 40-817,0-1 0,21 1 0,-32 1 418,1 0 0,-1 1-1,1-1 1,-1 0-1,1 0 1,-1 1 0,1-1-1,-1 0 1,1 1-1,-1-1 1,0 1-1,1-1 1,-1 0 0,0 1-1,1-1 1,-1 1-1,0-1 1,0 1-1,1-1 1,-1 1 0,0-1-1,0 1 1,0-1-1,0 1 1,0-1-1,1 1 1,-1-1 0,0 1-1,0-1 1,0 1-1,-1 0 1,1-1 0,0 1-1,0-1 1,0 1-1,0-1 1,0 1-1,-1-1 1,1 1 0,-1 0-1,-3 12-513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6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 17980,'-34'2'1072,"-3"4"-1008,-5-2-56,-10 0 112,-3 1-96,2 3-112,2 3-120,7 8-368,2 3-200,8 5-817,5 4 1273,10 0-264,8 1-256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7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1 455 3409,'5'-1'1142,"1"1"1,0-1 0,-1 0-1,1 0 1,-1-1 0,8-3-1,2-1-434,0-2 0,21-13 0,-15 6-197,-2-1 0,0-1 0,0-1 0,-2 0 0,0-1 1,-1-1-1,-1 0 0,-1-2 0,-1 1 0,-1-2 0,17-42 0,-25 53-427,-1 0 0,0 0-1,2-23 1,-4 32-65,-1 0-1,1 1 1,-1-1 0,0 1-1,0-1 1,0 0 0,-1 1 0,1-1-1,-1 1 1,1-1 0,-1 1 0,0-1-1,0 1 1,0 0 0,0-1-1,0 1 1,0 0 0,-1 0 0,1-1-1,-1 1 1,0 0 0,0 1 0,1-1-1,-4-2 1,3 3-3,1 1-1,-1 0 1,1-1 0,0 1-1,-1 0 1,0 0-1,1-1 1,-1 1 0,1 1-1,-1-1 1,1 0 0,-1 0-1,1 0 1,-1 1-1,1-1 1,0 1 0,-1-1-1,1 1 1,-1 0 0,1-1-1,0 1 1,0 0-1,-1 0 1,1 0 0,0 0-1,0 0 1,0 0 0,0 0-1,0 0 1,0 1-1,0-1 1,0 0 0,1 1-1,-2 1 1,-2 4 37,0 0 1,1 0-1,0 1 0,0-1 1,-3 11-1,3-1 24,0-1-1,2 1 1,0 0 0,0 0-1,2 0 1,0 0 0,1 0 0,7 32-1,-5-35-44,0-1 1,0 1-1,2-1 0,-1 0 0,2 0 0,0-1 0,0 0 0,1 0 1,1-1-1,-1 1 0,12 9 0,-14-16-138,-1-1 0,0 0 0,1 0-1,0 0 1,0-1 0,0 0 0,0 0-1,1 0 1,-1-1 0,1 0 0,-1 0 0,1 0-1,0-1 1,0 0 0,0-1 0,-1 0 0,12 0-1,-8-2-250,1 0 0,-1 0-1,0-1 1,1 0 0,-1-1-1,-1 0 1,1 0 0,-1-1-1,1-1 1,14-11 0,17-16-752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7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1 172 10266,'10'-21'861,"37"-60"1946,-43 74-2418,1 0 0,1 0 0,-1 1-1,1 0 1,0 0 0,0 0 0,1 1-1,10-7 1,-16 11-318,1 0-1,-1 0 1,1 0 0,-1 1 0,0-1-1,1 0 1,-1 1 0,1 0-1,0-1 1,-1 1 0,1 0 0,-1-1-1,1 1 1,0 0 0,-1 0-1,1 1 1,-1-1 0,1 0-1,0 0 1,-1 1 0,1-1 0,-1 1-1,2 0 1,-1 1 2,0-1 1,0 1-1,-1-1 0,1 1 1,-1 0-1,1 0 0,-1-1 1,0 1-1,0 0 0,0 0 0,0 0 1,0 1-1,0-1 0,0 3 1,2 6 165,-1 1 1,0 0-1,-1 0 1,-1 22-1,-2-9 7,-2-1-1,0 0 1,-2-1 0,-1 1-1,-11 26 1,-3 14 221,20-62-454,0 1 0,0-1 0,0 1 0,0-1 0,0 1 0,1 0 0,-1 0 0,1-1 0,0 1 0,0 0 0,0 0 0,0-1 0,1 1 0,-1 0 0,1 0 0,-1-1 0,1 1 0,0 0 0,0-1 0,0 1 0,1-1 0,-1 0 0,0 1 0,1-1 1,0 0-1,-1 0 0,1 1 0,0-2 0,0 1 0,4 3 0,3 3-5,-1 0 1,-1 0 0,1 0-1,-1 1 1,-1 0 0,1 1-1,-2-1 1,8 18 0,-11-22-12,0 1 0,0 0 0,-1 0 1,0 0-1,0 0 0,-1 0 0,1 0 1,-1 0-1,-1 0 0,1 0 0,-1 0 0,0 0 1,0 0-1,-1-1 0,0 1 0,0 0 1,-5 8-1,4-7-52,-1 0 1,0-1 0,-1 0-1,0 0 1,0 0-1,0 0 1,0-1 0,-1 0-1,-8 6 1,12-10-52,0 0 1,0 1-1,0-1 1,0 0-1,0 0 1,0 0-1,0 0 0,0 0 1,0-1-1,-1 1 1,1-1-1,0 1 1,-1-1-1,1 0 1,0 0-1,-1 0 0,1 0 1,0-1-1,-1 1 1,1 0-1,0-1 1,0 0-1,-1 1 1,1-1-1,0 0 1,0 0-1,0 0 0,0-1 1,0 1-1,0 0 1,0-1-1,1 1 1,-1-1-1,-1-2 1,-11-16-562,2-2-200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8.0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21 5801,'0'-2'82,"-1"1"-1,1 0 0,-1 0 1,0 0-1,1-1 0,-1 1 1,0 0-1,0 0 0,0 0 1,0 0-1,0 0 0,0 0 1,0 1-1,0-1 0,0 0 0,0 0 1,0 1-1,0-1 0,-3 0 1,1 1 213,0 0 1,0 0-1,-1 0 1,1 0-1,0 1 0,0-1 1,-5 3-1,5-2-141,-32 9 3037,-42 19 0,49-17-2390,0-1 0,-53 12-1,-19-13-421,79-8-572,20-2 121,0 0 1,0 0-1,0 0 1,-1 0-1,1 0 1,0 0-1,0 0 1,0 0-1,0 1 1,0-1-1,0 1 1,0-1-1,0 1 1,0-1-1,0 1 1,0-1-1,0 1 1,0 0-1,0-1 1,0 1-1,1 0 1,-1 0-1,0 0 1,1 0-1,-1 0 1,0 0-1,1 0 1,-1 0-1,1 0 1,-1 0-1,1 0 1,-1 2-1,1 0-83,0 1-1,1-1 0,-1 1 1,1-1-1,-1 1 1,1-1-1,0 1 0,1-1 1,1 5-1,8 16-640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8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20 433 11218,'9'-34'1449,"-5"-15"-753,-1-6-312,-2-4 1608,-1-1-1191,-4 5-521,0 5-184,-2 15-528,2 8-593,-3 19 841,1 9-144,1 20-152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0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0 11755,'0'12'1080,"-8"-5"-760,-6 0-160,-12 1 1224,-9 5-1184,-9 4-184,-3 1 8,-3 3-8,0 2 16,6 3-32,3 0-56,10-4-224,6-2-136,12-7-656,10-18-873,12-17 1289,18-19-200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8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43 13475,'-98'-17'3053,"46"8"-1908,0 1 1,-60 0-1,102 8-1191,0 1 1,-1 0-1,1 1 0,0 0 0,0 1 0,0 0 1,1 0-1,-1 1 0,1 0 0,-1 1 0,1 0 1,1 1-1,-14 10 0,15-10-140,0 0-1,1 0 1,0 0-1,0 1 1,1 0 0,-1 1-1,2-1 1,-1 1-1,1 0 1,0 0 0,1 0-1,0 0 1,0 1-1,1-1 1,0 1 0,-1 9-1,2 21-636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49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0 618 13971,'9'-44'1232,"1"-5"-1008,-1-17-104,1-2 769,-6-2-777,-1 1 8,0 7-80,-3 6-136,0 14-897,-3 5-887,-2 13 1592,-1 6-312,2 5-200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51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12 140 10250,'6'-11'281,"1"0"-1,1 1 1,0 0-1,0 1 0,1-1 1,0 2-1,1-1 1,0 1-1,0 1 1,1 0-1,0 0 1,13-5-1,-17 8-107,0 1-1,0 0 1,1 1 0,-1-1-1,1 2 1,-1-1 0,1 1-1,-1 0 1,1 0 0,0 1-1,-1 0 1,1 1 0,0-1-1,-1 1 1,1 1 0,-1 0-1,1 0 1,-1 0-1,0 1 1,0 0 0,7 4-1,-10-5-115,-1 0 0,-1 0-1,1 0 1,0 1-1,0-1 1,-1 1-1,1-1 1,-1 1 0,0 0-1,0 0 1,0 0-1,0 0 1,-1 0-1,1 0 1,-1 1 0,0-1-1,0 0 1,0 1-1,0-1 1,0 1-1,-1-1 1,0 1-1,0 0 1,0-1 0,0 1-1,0-1 1,-1 1-1,-1 5 1,-2 6 48,-2-1 0,1 1 1,-2-1-1,0-1 0,-10 16 0,12-20-65,1-3-17,0 0 0,1 1 0,0 0 1,0-1-1,1 1 0,0 0 1,0 0-1,1 1 0,-1-1 0,2 0 1,-1 0-1,1 1 0,0-1 1,0 0-1,1 1 0,0-1 0,0 0 1,1 0-1,0 0 0,0 0 1,1 0-1,0 0 0,6 9 0,4 8 6,1 2 2,0 1 0,-2 0-1,14 44 1,-23-62-27,-1 1 0,0-1 0,-1 1 0,0-1-1,-1 1 1,0-1 0,-1 1 0,0 0 0,0-1 0,-1 1 0,0-1-1,0 0 1,-1 1 0,-1-1 0,-4 10 0,3-11 8,0 0 1,0 0-1,-1 0 1,0-1-1,0 0 1,-1 0-1,0 0 1,0-1-1,-1 0 1,0 0-1,0-1 1,0 0-1,0 0 1,-1-1 0,-14 5-1,-10 1-704,-1-1 0,1-2 0,-36 3 0,41-6-820,24-3 1287,1 0-1,-1-1 1,0 0 0,1 0-1,-1 0 1,-5-1 0,1-3-821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53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8890,'5'-18'1145,"-5"18"-1128,0 0 0,0 0 0,0 0 0,0-1 0,0 1 0,0 0 0,0 0 0,0 0-1,0 0 1,0 0 0,0 0 0,0 0 0,0 0 0,0-1 0,0 1 0,0 0-1,0 0 1,0 0 0,0 0 0,0 0 0,0 0 0,0 0 0,0 0 0,0 0-1,0-1 1,0 1 0,0 0 0,0 0 0,1 0 0,-1 0 0,0 0 0,0 0-1,0 0 1,0 0 0,0 0 0,0 0 0,0 0 0,0 0 0,0 0 0,0 0 0,1 0-1,-1 0 1,0-1 0,0 1 0,0 0 0,0 0 0,0 0 0,0 0 0,0 0-1,1 0 1,-1 0 0,0 1 0,0-1 0,0 0 0,0 0 0,0 0 0,0 0-1,0 0 1,0 0 0,1 0 0,1 9 603,-1 15 318,0 316 4107,9 224-4594,-9-553-702,-1-7-239,0 0 1,0 0-1,1 0 0,0 0 0,-1 0 0,1 0 0,2 5 1,-4-12-346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54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0 17388,'-22'7'1040,"-9"4"-984,-6 1-32,-11-1 64,-4-1-64,0-2-16,0-2 8,10 1-8,1 1 8,11 5-112,6 2-136,8 9-392,4 0-232,7 3-1161,0-2 1633,3-13-296,2-11-288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54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16796,'4'7'162,"1"0"1,-1-1-1,-1 2 1,1-1 0,-1 0-1,-1 1 1,1-1-1,-1 1 1,1 8 0,4 10 88,3 18 198,-1 0 0,5 77-1,-9 95-338,-5-153 15,-3 265-2158,3-328 1957,0 0-1,0 1 1,0-1-1,-1 0 1,1 0 0,0 0-1,0 1 1,0-1-1,0 0 1,0 0-1,0 0 1,0 0 0,0 1-1,0-1 1,0 0-1,0 0 1,0 0-1,0 1 1,0-1 0,0 0-1,0 0 1,0 0-1,1 1 1,-1-1-1,0 0 1,0 0 0,0 0-1,0 0 1,0 1-1,0-1 1,0 0-1,1 0 1,-1 0 0,0 0-1,0 0 1,0 0-1,0 0 1,1 1-1,-1-1 1,0 0-1,0 0 1,0 0 0,6-8-1551,4-15 402,0-2 158,2 0-179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54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0 14675,'3'2'118,"1"0"-1,-1 0 1,0 0 0,0 0-1,0 0 1,0 1-1,0-1 1,0 1 0,-1 0-1,1 0 1,-1 0-1,0 0 1,4 6 0,-3-2 14,0-1 1,-1 1 0,0 0-1,0 0 1,0 0-1,0 14 1,-1 3 181,-1 0-1,-2 1 0,-5 31 1,-29 92 878,23-102-314,-11 71-1,23-113-815,0 1 0,1-1 0,0 1 0,0-1 0,0 1 0,1-1 0,0 1 0,-1-1 0,2 1 0,-1-1 0,0 0 0,1 0 0,0 1-1,0-1 1,0 0 0,0-1 0,1 1 0,-1 0 0,1-1 0,0 1 0,0-1 0,1 0 0,-1 0 0,0 0 0,1 0 0,0-1 0,0 1 0,6 2 0,11 4-548,0 0 0,1-1 0,0-1 1,1-1-1,-1-1 0,1-1 0,0-1 0,0-1 1,0-1-1,0-1 0,45-7 0,-28-2-435,-6-6-101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7:55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282 229 14131,'0'-1'31,"0"1"0,0-1 0,0 1 0,0-1 0,-1 1 0,1-1 0,0 1 0,0-1 0,-1 1 0,1-1 0,0 1 0,-1-1 0,1 1 0,0 0 0,-1-1 0,1 1 0,0 0 0,-1-1 0,1 1 0,-1 0 0,1-1 0,-1 1 0,1 0 0,-1 0 0,1 0 0,-1-1 0,1 1 0,-1 0 0,1 0 0,-1 0 0,1 0 0,-1 0 0,1 0 0,-1 0 0,0 0 0,-1 1 15,1 0-1,0 0 0,-1 0 0,1 0 1,0 0-1,0 0 0,0 0 1,0 1-1,0-1 0,0 0 0,-2 3 1,-2 7 161,-1-1 0,-5 18 0,4-5 36,2 0 1,0 0 0,1 1 0,1-1 0,1 1 0,2 0 0,2 32 0,1-22 77,2 0 0,2-1 0,1 0 0,19 50 0,-23-71-214,1 0 1,1 0-1,0-1 0,1 1 0,0-2 1,0 1-1,17 17 0,-20-25-80,-1 1 0,1-1 0,0 0 0,0-1 0,0 1 0,0-1-1,0 0 1,0 0 0,1 0 0,-1 0 0,1-1 0,0 1 0,-1-1 0,1-1 0,0 1 0,0-1 0,0 1 0,-1-2 0,1 1 0,0 0 0,0-1-1,-1 0 1,1 0 0,6-2 0,0-2-1,0 0-1,0-1 0,0 0 1,-1-1-1,0 0 1,0-1-1,0 0 0,-1 0 1,-1-1-1,1 0 1,-2-1-1,1 0 0,-1 0 1,9-18-1,-2 2 6,-2-1 1,0 0-1,-2 0 0,-1-1 0,6-31 0,-11 32 21,0 0 1,-1 0-1,-2 0 0,-1 0 0,-1 0 0,-1 0 0,-10-42 0,8 52-9,0-1-1,-2 1 1,0 0-1,-1 1 1,0 0-1,-1 0 1,-1 0-1,-1 1 1,0 0-1,-1 1 1,0 0-1,-18-16 1,23 25-35,0 1-1,0-1 1,0 1-1,-1 0 1,1 0-1,-1 1 1,0 0 0,0 0-1,0 0 1,-1 1-1,1 0 1,-1 1 0,1 0-1,-1 0 1,1 0-1,-1 1 1,1 0 0,-11 2-1,8 0-86,-1 0 1,1 1-1,1 1 0,-1-1 1,0 2-1,1-1 0,0 1 1,0 1-1,0-1 0,1 2 0,0-1 1,-15 16-1,2 2-514,0 2 1,2 0-1,0 2 0,-22 45 0,-49 126-1366,83-181 1864,-30 79-1082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3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7754,'1'-9'449,"-1"5"-157,1-1 0,-1 1-1,1-1 1,0 0 0,0 1-1,4-8 1,-5 11-272,0 1 0,0 0 0,0 0-1,0 0 1,1 0 0,-1 0 0,0 0 0,0 0 0,0 0 0,0 0 0,0 0 0,0 0 0,1 0-1,-1 0 1,0 0 0,0 0 0,0 0 0,0 0 0,0 0 0,1 0 0,-1 0 0,0 0 0,0 0-1,0 0 1,0 0 0,0 0 0,0 1 0,0-1 0,1 0 0,-1 0 0,0 0 0,0 0 0,0 0-1,0 0 1,0 0 0,0 0 0,0 0 0,0 1 0,0-1 0,0 0 0,0 0 0,1 0 0,-1 0-1,0 0 1,0 0 0,0 1 0,0-1 0,0 0 0,0 0 0,0 0 0,0 0 0,0 0-1,0 0 1,0 1 0,0-1 0,0 0 0,0 0 0,-1 0 0,1 0 0,0 0 0,0 0 0,0 1-1,6 32 1480,3 46-1,-2-3-576,111 625 1767,-63-397-2800,-43-248-1248,-11-57 1162,-1 1 0,1-1 0,0 0 0,-1 0 0,1 0 0,-1 1 0,1-1 0,-1 0 0,1 0 0,-1 0 0,0 0-1,1 0 1,-1 0 0,0 0 0,0 0 0,0 0 0,1-1 0,13-72-1759,-2 24 721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3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1 13187,'1'0'57,"0"0"0,-1 0 1,1 0-1,0 0 0,0 0 1,0 0-1,-1 0 0,1 0 1,0 1-1,0-1 0,0 0 1,-1 0-1,1 1 0,0-1 1,0 0-1,-1 1 0,1-1 0,0 1 1,-1-1-1,1 1 0,-1-1 1,1 1-1,0 0 0,-1-1 1,1 2-1,0-1 6,-1 0-1,0 1 1,0-1 0,0 0 0,0 0-1,0 1 1,0-1 0,0 0-1,0 0 1,0 1 0,0-1 0,-1 0-1,1 0 1,-1 0 0,0 2 0,-2 3 161,0 0 0,0 0 0,-1 0 0,0 0 0,-6 6 0,1-3-120,0 0 0,-1-1 0,0-1 0,0 0 0,-1 0 0,1-1 0,-2 0 0,1 0 0,-17 4 0,-12 2 178,-62 11 0,61-16-108,-52 17 0,87-22-159,0 0 0,0 1 0,0 0 1,1 0-1,-1 0 0,1 1 0,0-1 0,0 1 0,0 0 0,0 1 0,-7 9 0,10-12-7,0 1-1,1 0 1,-1-1 0,1 1 0,0 0-1,0 0 1,0 0 0,0 0 0,0 0 0,1 0-1,0 1 1,-1-1 0,1 0 0,0 0 0,0 0-1,1 0 1,-1 0 0,1 0 0,0 1-1,-1-1 1,1 0 0,1-1 0,-1 1 0,0 0-1,4 5 1,0 0 4,0-1 0,0 0 0,1 0 0,0-1 0,1 1 0,-1-1 0,14 8 0,57 33 53,-41-27-60,20 12-959,-1 3 0,-2 3 1,55 48-1,-89-69 328,-6-5-200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0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12179,'10'15'1104,"3"27"-688,2 13-144,-1 23 456,2 9-176,-4 9-152,1 2-32,-2-1-128,-1-4-71,-3-11-81,-3-10-104,-1-23-337,-3-11-167,0-21-728,0-13-376,2-17 1208,-2-10-297,0-13-287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4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42 13139,'3'-11'592,"0"-11"144,-3 21-713,0 1-1,0-1 1,-1 1 0,1-1 0,0 1 0,0-1 0,-1 1-1,1 0 1,0-1 0,-1 1 0,1-1 0,0 1 0,-1 0-1,1-1 1,-1 1 0,1 0 0,-1 0 0,1-1 0,-1 1 0,1 0-1,-1 0 1,1 0 0,-1 0 0,1-1 0,-1 1 0,1 0-1,-1 0 1,1 0 0,-1 0 0,1 0 0,-1 0 0,1 0 0,-1 1-1,1-1 1,-1 0 0,1 0 0,-1 0 0,1 0 0,-1 1-1,0-1 1,-8 2 250,0 1-1,0 0 1,0 1-1,0 0 1,1 0-1,-1 1 1,1 0 0,0 0-1,-11 10 1,15-11-202,1-1 0,-1 0 0,1 1 0,0 0 0,0 0 0,0 0 0,1 0 0,-1 0 0,1 1 1,0-1-1,0 1 0,0-1 0,1 1 0,0 0 0,0 0 0,0-1 0,0 1 0,1 0 0,0 0 0,0 6 1,4 8-18,1 0 1,1-1 0,1 0 0,0 0 0,1-1 0,11 17-1,7 17 5,-16-31-46,-1 1 0,-1 0 0,-1 0 0,7 36-1,-13-51-12,0 0-1,0 1 1,-1-1-1,0 0 1,0 0-1,-1 0 1,0 1-1,0-1 1,0 0 0,-1 0-1,0 0 1,0 0-1,-1-1 1,1 1-1,-1-1 1,0 1-1,-1-1 1,1 0-1,-1 0 1,0 0-1,-7 5 1,4-4-177,-1 0 0,0-1 0,0 0 1,-1 0-1,1-1 0,-1 0 0,0-1 1,0 0-1,0 0 0,-1-1 1,1 0-1,0-1 0,-1 0 0,0 0 1,1-1-1,-1 0 0,1-1 0,-11-2 1,-7-8-2424,16 1 905,11 10 1656,0 0-1,0 0 1,0-1-1,0 1 1,-1 0 0,1 0-1,0-1 1,0 1-1,0 0 1,0 0 0,0-1-1,0 1 1,0 0-1,0 0 1,0-1 0,0 1-1,0 0 1,0 0-1,0-1 1,0 1 0,0 0-1,0 0 1,0-1-1,1 1 1,-1 0 0,0 0-1,0-1 1,0 1-1,0 0 1,0 0 0,1 0-1,-1-1 1,0 1-1,0 0 1,0 0-1,1 0 1,-1-1 0,11-3-1175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4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77 564 9522,'4'-6'277,"0"0"0,-1 0 0,1 0 0,-1-1 0,-1 1 0,0-1 0,0 1 0,0-1 0,0 0 0,0-12 0,0-10 569,-3-37 0,0 22-539,2 5 64,-2-1 127,2-1 0,1 1 1,3 0-1,10-42 0,-14 77-404,1 0-1,0 0 1,0 0 0,0 0-1,1 1 1,0-1-1,0 1 1,4-6-1,-6 9-69,-1 0 1,1 1-1,0-1 0,0 0 0,0 0 0,0 0 0,0 0 0,0 1 0,0-1 1,1 1-1,-1-1 0,0 1 0,0-1 0,0 1 0,1-1 0,-1 1 1,0 0-1,0 0 0,1 0 0,-1 0 0,0 0 0,1 0 0,-1 0 0,0 0 1,0 0-1,1 0 0,-1 1 0,0-1 0,0 1 0,1-1 0,-1 1 0,0-1 1,0 1-1,0 0 0,0-1 0,0 1 0,0 0 0,1 1 0,0 1-6,0-1 0,0 0 0,0 0 0,0 1-1,-1 0 1,1-1 0,-1 1 0,0 0 0,0-1-1,0 1 1,0 0 0,0 0 0,-1 0 0,1 0-1,-1 0 1,0 0 0,0 0 0,0 0 0,0 0-1,-1 0 1,1-1 0,-1 1 0,1 0-1,-3 5 1,-1 4 7,-1-1 0,0 0 0,0 1 0,-11 15 0,-5 1-424,-1 0 0,-1-2 1,-29 26-1,5-5-737,32-31 608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5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31 15283,'-47'-11'1043,"-59"-6"0,90 15-994,0 1 1,1 1-1,-1 1 0,0 0 1,1 1-1,-1 0 0,-27 9 1,38-9-66,1 0 0,-1 0 1,0 1-1,1-1 0,-1 1 1,1 0-1,0 0 0,0 1 1,0-1-1,0 1 0,1 0 1,0 0-1,-1 0 0,1 0 0,1 1 1,-1-1-1,1 1 0,-1 0 1,1-1-1,1 1 0,-1 0 1,1 0-1,0 0 0,-1 8 1,1-6-165,1 0 0,0-1 0,0 1 1,1 0-1,0 0 0,0-1 0,0 1 1,1-1-1,0 1 0,0-1 0,1 0 1,0 0-1,0 0 0,0 0 0,1 0 1,0-1-1,0 1 0,9 8 0,20 13-629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426 5 13739,'-18'-2'1272,"-5"0"-984,-8 3-104,-7-1 568,-7 0-487,-4 1-33,1 4-120,3 2-248,4 5-1617,5 4 1609,7 2-224,7 2-144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8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7 14195,'14'-7'2473,"-32"11"-907,-11 3-861,-32-4-56,-96-8 0,107 1-631,0 2 0,0 3 1,-70 9-1,109-6 3,16 3 19,4 3-32,-4-2-6,0 1 1,-1-1-1,0 1 1,0 0-1,-1 1 0,-1-1 1,4 19-1,2 72 62,-6-70-32,-1 336 614,-1-40 380,1-309-928,3 51 286,-3-64-335,-1 0 0,1 1 0,0-1 0,0 0 0,1 0 1,-1 0-1,1 0 0,0 0 0,0 0 0,1 0 0,4 6 0,-5-9-24,-1 0-1,1 1 1,0-1 0,0 0 0,0 0-1,1 0 1,-1 0 0,0-1 0,0 1-1,1-1 1,-1 1 0,0-1 0,0 0-1,1 1 1,-1-1 0,0-1 0,4 1-1,42-9 211,-34 6-170,7-2-52,1-1-15,0 2 0,0 0 0,38 0 0,-54 4-180,-1 0 1,0 0 0,0 0 0,0 1 0,0 0-1,1 0 1,-1 1 0,0 0 0,-1-1 0,1 1-1,0 1 1,0-1 0,-1 1 0,0 0 0,1 0-1,-1 0 1,0 1 0,-1-1 0,1 1 0,0 0-1,4 7 1,-2-3-500,-3-13-162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8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9410,'7'-40'2103,"-5"36"-931,1 12-157,0 15 303,-3-23-1302,14 201 4065,-11 106-2302,-18-69-2451,14-233-1221,-1-9 844,1-14-137,1 9 872,1-1 0,0 0-1,0 1 1,1-1 0,6-16-1,12-18-858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9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491 15 12427,'-1'-1'121,"1"0"1,-1 0-1,0 0 1,1 0 0,-1 0-1,0 0 1,0 1-1,0-1 1,0 0-1,0 0 1,0 1 0,0-1-1,0 1 1,0-1-1,0 1 1,0-1-1,0 1 1,-1 0 0,1-1-1,0 1 1,0 0-1,0 0 1,0 0-1,-1 0 1,-1 0 0,-36 6 1678,25-3-1435,-28 2 460,-84-2-1,-12 2-532,132-5-440,0 1 1,0 0 0,1 1-1,-1-1 1,1 1 0,-1 0-1,1 0 1,0 1 0,0 0 0,0 0-1,0 0 1,0 0 0,-5 6-1,8-7 16,-1 1-1,1 0 0,0 0 0,0 0 0,0 0 0,0 0 1,1 0-1,-1 1 0,1-1 0,0 0 0,0 1 1,0-1-1,0 1 0,1-1 0,0 1 0,-1 0 0,1-1 1,0 1-1,1-1 0,-1 1 0,1 0 0,1 4 0,11 26-808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9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28 14643,'-18'-8'1048,"-7"4"-824,-3-2-104,-10 2 369,-6 0-265,-2 2-72,2 2 16,4 3-240,7 4-224,7 7-769,5 4 937,7 5-160,6 1-112</inkml:trace>
  <inkml:trace contextRef="#ctx0" brushRef="#br0" timeOffset="1">441 337 11362,'28'-26'929,"44"-46"1041,-64 63-1620,0-1 0,0 0 0,-2 0 0,1 0 1,-1-1-1,4-12 0,-9 22-297,0 0 1,-1-1-1,1 1 1,-1 0-1,0-1 1,1 1-1,-1 0 1,0-1-1,0 1 1,0 0-1,0-1 1,0 1-1,0-1 1,0 1-1,0 0 1,-1-3-1,1 4-21,-1-1-1,1 1 1,-1-1-1,1 1 1,0 0-1,-1-1 1,1 1 0,-1 0-1,1-1 1,-1 1-1,1 0 1,-1 0-1,1-1 1,-1 1-1,1 0 1,-1 0 0,0 0-1,1 0 1,-1 0-1,1 0 1,-1 0-1,1 0 1,-1 0-1,0 0 1,1 0 0,-1 0-1,-3 1 56,0 0 0,1 1 0,-1-1 0,1 0 0,-1 1 0,1 0 0,0 0 0,-1 0 0,1 0 0,-3 3-1,-1 3 23,0 0-1,1 0 0,0 0 0,0 1 0,0 0 0,1 0 0,1 0 0,0 1 0,0 0 0,-4 16 0,5-13-3,0 1 1,2 0-1,-1-1 0,2 1 0,0 0 0,0 0 0,5 25 0,-3-27-52,1 0-1,1 0 1,0 0-1,0 0 1,1-1-1,1 1 1,0-1-1,12 17 1,-12-21-47,0 0 1,0 0-1,1-1 1,0 0-1,0 0 1,0 0 0,0-1-1,1 0 1,0-1-1,0 0 1,1 0-1,11 4 1,-9-5-142,0 0 1,0-1-1,-1-1 1,1 1-1,0-2 0,0 0 1,0 0-1,0-1 1,0 0-1,0 0 1,16-6-1,-19 5 16,0-1-1,0-1 0,0 1 1,0-1-1,-1-1 0,0 1 1,0-1-1,0 0 0,-1-1 1,1 0-1,-1 0 1,-1 0-1,1-1 0,-1 0 1,6-9-1,11-33-580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09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93 11266,'16'-12'678,"0"0"1,1 0-1,1 2 0,32-15 0,-40 21-265,0 0 0,0 1 0,0 0 0,1 1 0,-1 0 0,1 0 0,0 1 0,-1 0 0,1 1 0,19 3 0,-28-3-362,-1 0-1,1 0 1,0 0-1,-1 1 1,1-1 0,-1 0-1,1 1 1,-1-1-1,0 1 1,1 0-1,-1 0 1,1-1-1,-1 1 1,0 0 0,0 0-1,1 0 1,-1 0-1,0 1 1,0-1-1,0 0 1,0 0 0,-1 1-1,1-1 1,0 0-1,0 1 1,-1-1-1,1 1 1,-1-1 0,1 1-1,-1-1 1,0 1-1,1-1 1,-1 1-1,0-1 1,0 1 0,0-1-1,0 1 1,0 0-1,-1-1 1,1 1-1,0-1 1,-1 1-1,1-1 1,-1 1 0,-1 1-1,-1 6 4,-1-1-1,-1 0 1,1 0-1,-2 0 1,1-1-1,-9 10 1,-11 8 9,-10 10-17,32-33-40,1 1 1,0 0-1,-1 0 0,2 0 0,-1 0 0,0 1 0,0-1 0,1 0 0,-2 7 0,3-8-1,0 0-1,0-1 0,0 1 0,0 0 0,1-1 1,-1 1-1,0 0 0,1-1 0,0 1 0,-1-1 1,1 1-1,0-1 0,-1 1 0,1-1 0,0 0 0,0 1 1,0-1-1,1 0 0,-1 0 0,0 0 0,0 0 1,1 0-1,1 1 0,37 22 61,-32-21-56,22 11 26,-7-3-4,38 23 0,-56-31-30,-1 0 0,1 0 0,-1 1-1,0 0 1,0 0 0,0 0 0,0 0 0,-1 0-1,0 1 1,0 0 0,0-1 0,0 1-1,3 10 1,-5-13-2,-1 0 1,1 0-1,-1 0 0,0 0 0,1 0 1,-1 0-1,0 0 0,0 1 1,0-1-1,-1 0 0,1 0 0,0 0 1,-1 0-1,0 0 0,1 0 1,-1 0-1,0 0 0,0 0 0,-2 3 1,1-2-2,-1-1 1,1 1-1,-1-1 1,1 0-1,-1 0 1,0 0-1,0 0 1,0 0-1,0 0 1,0-1-1,-4 2 1,-7 1-81,0-1 1,0 0 0,0-1 0,-24 1-1,11-3-668,0-2 0,1-1-1,-1-1 1,-30-8-1,24 4-355,18 5 266,19 2-166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0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68 14363,'0'-1'-15,"1"0"-1,-1 1 1,1-1 0,0 0-1,-1 1 1,1-1 0,0 1-1,-1-1 1,1 1 0,0-1-1,0 1 1,-1 0 0,1-1-1,0 1 1,0 0 0,0 0-1,-1-1 1,1 1 0,1 0-1,6-1-564,0 0 0,0 1 0,13 0-1,2 3 3184,-84-5-280,40-4-2029,1 0 0,-21-10 0,21 8-499,1 1 0,-26-6 0,44 13 99,0 0 0,1-1 0,-1 1 0,0 0 1,0 0-1,1 0 0,-1 0 0,0 0 0,0 0 1,0 0-1,1 0 0,-1 0 0,0 0 0,0 0 1,1 1-1,-1-1 0,0 0 0,1 1 0,-1-1 1,0 0-1,1 1 0,-1-1 0,0 1 0,1-1 1,-1 1-1,1-1 0,-2 2 0,-3 19-2745,5-19 2841,-2 9-1068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29 13195,'0'-1'51,"0"0"-1,0-1 1,0 1 0,0 0-1,0 0 1,0 0 0,-1 0 0,1 0-1,0 0 1,-1 0 0,1 0 0,-1 0-1,1 0 1,-1 0 0,1 0 0,-1 0-1,0 0 1,1 0 0,-1 0 0,0 1-1,0-1 1,-1-1 0,0 1-18,1 0 1,-1 1-1,0-1 1,0 1-1,0-1 1,0 1-1,1 0 1,-1-1-1,0 1 1,0 0-1,0 0 0,-2 1 1,-7 1 7,1 0 1,0 0-1,-18 8 0,27-9-30,-185 65 590,166-59-1268,0-1 0,0-1 0,-1-1 1,0 0-1,-38 0 0,85 0 40,9 4-109</inkml:trace>
  <inkml:trace contextRef="#ctx0" brushRef="#br0" timeOffset="1">491 361 12779,'-4'-16'1024,"-8"11"-728,-7-1-112,-9 5 360,-4 2-128,-3 2-176,-2 4-8,2 0-104,1 2-56,3-4-248,3 2-144,4 2-560,1-2-536,5 3 1136,0-3-264,-1-2-177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0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24 436 10978,'6'-31'1377,"-4"-7"-849,-2-11-160,-1-5 1056,-3-1-832,0-1-96,-2 5-128,2 8-144,2 13-440,1 7-368,1 22 496,-6-3-96,2 12-96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1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1325 12787,'33'-7'-1777,"-6"0"3186,27-10 0,-48 14-1205,-1 1 0,-1-1 0,1 0-1,0 0 1,-1 0 0,1-1 0,-1 1-1,0-1 1,0 0 0,0 0 0,3-6 0,-2 2 16,1-1 1,-2 0-1,1 0 1,-1 0-1,4-16 1,-1-4 52,-1-1 0,-1 0 0,0-31 0,-18-546 497,0 370-736,12 195-23,1 23 7,-1 1 0,0 0-1,-7-31 1,7 47-8,0 0 0,0 0 0,0 0 0,0 0 0,0 0 0,-1 0 0,1 0 0,-1 0 0,1 1 0,-1-1 0,0 0 0,0 1 0,0 0 0,0-1 0,0 1 0,0 0 0,0 0 0,0 0 0,0 0 0,0 1 0,-1-1 0,1 1 0,-5-1 0,-6-1 19,0 0 0,-26 2-1,27 0-69,-9 0-347,0 1 0,-24 4 1,39-4 265,-1 0 0,1 1 0,-1 0 0,1 0 0,0 1 0,0-1 0,0 1 0,0 1 0,1-1 1,-11 9-1,0 7-390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2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2887 139 10370,'34'-17'4185,"-44"20"-3682,0-1-1,-1-1 0,1 0 1,0 0-1,0-1 1,-17-2-1,-4 1 33,-133 2 846,-155-2-130,0-27-777,131-5-330,-175-24 92,300 52-110,-1 2 0,1 3 0,-114 14 0,175-14-122,-197 26 468,155-22-329,1-3 0,-71-6 0,3-11 76,62 7-74,-1 3 1,0 2-1,-66 2 1,77 7-29,-40 10 0,49-8-45,-1-2 1,-53 4 0,56-15 62,17-1-268,11 7 104,0-1 0,-1 1-1,1 0 1,0-1 0,0 1 0,0 0-1,0-1 1,0 1 0,0 0 0,0-1-1,0 1 1,0-1 0,0 1 0,0 0-1,0-1 1,0 1 0,0 0 0,0-1-1,1 1 1,-1 0 0,0-1 0,0 1-1,0 0 1,1-1 0,-1 1 0,0 0-1,0 0 1,0-1 0,1 1 0,-1 0-1,1-1 1,-1 1-128,1 0 0,0 0 0,0 0 0,-1 0 0,1 0 0,0 1 0,0-1 0,-1 0 0,1 0 0,0 0-1,-1 1 1,1-1 0,0 0 0,-1 1 0,1-1 0,0 0 0,-1 1 0,1-1 0,-1 1 0,1-1 0,-1 1 0,1-1 0,-1 1 0,1 0 0,0 0 0,9 7-552,7-5-388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578 34 8570,'11'6'1256,"-1"-1"1,0 2-1,0 0 1,0 0-1,17 16 1,-35-20 2910,-43-2-3899,-36-8-100,1-3-1,-160-41 0,246 51-167,-24-7 6,-1 2 1,1 0-1,-1 2 0,-31-1 1,55 4-5,0-1 0,0 1 0,0 0 0,0 0 0,0 1 0,0-1 0,0 0 0,0 0 0,0 0 0,0 1 0,0-1 0,0 0 0,0 1 0,0-1 0,0 1 0,0-1 0,0 1 0,0 0 0,0-1 0,1 1 0,-1 0 0,-1 1 0,2-1-1,0-1 1,0 1-1,0 0 1,0 0-1,0 0 1,0 0-1,0 0 1,0 0-1,0 0 1,0 0-1,0 0 1,1-1-1,-1 1 1,0 0-1,1 0 1,-1 0-1,1 0 1,-1-1-1,1 1 1,0 1-1,6 6 11,0 0-1,0-1 1,12 11-1,-12-13 1,1 3-9,-1 1 0,0-1 0,0 1 1,-1 0-1,0 1 0,0 0 0,-1 0 1,-1 0-1,0 0 0,0 1 1,-1 0-1,3 12 0,1 19 0,3 80-1,-6-63 19,31 670 1506,-35-724-1473,0-1 0,1 1 0,-1-1 0,1 0 0,0 1 0,0-1 0,2 7 1,-2-10-29,0 0 0,0 1 0,0-1 0,0 0 0,0 0 0,0 0 0,0 0 0,1 0 0,-1 0 0,0 0 0,0 0 0,1 0 0,-1 0 0,1-1 0,-1 1 0,1-1 0,-1 1 0,1-1 0,-1 0 0,1 1 0,-1-1 0,1 0 0,2 0 0,46 0 320,82-11 1,-93 6-1299,0 2 0,0 1 0,66 6 0,-100-3 620,7-1-709,-4-4 140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7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1 147 3345,'1'-4'757,"0"0"1,1 0 0,0 0 0,0 0-1,0 0 1,0 0 0,0 1-1,1-1 1,0 1 0,0 0 0,0 0-1,6-5 1,-5 4 223,-3 0-713,0 0 0,0 0 0,0-1 0,-1 1 0,1 0-1,-1-1 1,0 1 0,0 0 0,-1-1 0,0-5 0,-1-9 250,3 1 1092,-1 23-770,1 34-360,-1-27-305,19 532 978,-22-519-1625,3-24 372,0-1-1,0 1 1,0-1-1,0 0 1,0 1 0,0-1-1,0 1 1,-1-1-1,1 0 1,0 1-1,0-1 1,0 0 0,0 1-1,0-1 1,-1 0-1,1 1 1,0-1-1,0 0 1,-1 1 0,1-1-1,0 0 1,-1 0-1,1 1 1,0-1-1,0 0 1,-1 0 0,1 0-1,-1 0 1,1 1-1,0-1 1,-1 0-1,1 0 1,0 0 0,-1 0-1,1 0 1,-1 0-1,1 0 1,0 0-1,-1 0 1,1 0 0,0 0-1,-1 0 1,1 0-1,-1 0 1,1 0-1,0 0 1,-1-1 0,1 1-1,0 0 1,-1 0-1,1 0 1,0-1-1,-1 1 1,1 0 0,0 0-1,0-1 1,-1 1-1,1 0 1,0 0-1,0-1 1,-1 1 0,1 0-1,0-1 1,0 0-1,-3-5-987,1-7-200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7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14 12971,'42'-13'1671,"-141"30"2117,-15 2-2977,84-12-765,-49 19-1,68-21-812,-1 0 0,1 1 0,0 0 0,0 1 0,1 0 0,-19 17 0,27-23-281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8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12579,'2'-1'108,"-1"-1"1,1 1 0,0 0 0,-1-1-1,1 1 1,0 0 0,0 0 0,0 0-1,-1 1 1,1-1 0,0 0-1,0 1 1,0-1 0,3 1 0,-3 0-61,-1 0 0,0 1 0,1-1 0,-1 0 0,1 1 0,-1 0 0,1-1 0,-1 1 0,0 0 0,0 0 0,1 0 0,-1-1 0,0 1 0,0 0 0,0 1 0,0-1 0,0 0 0,0 0 0,0 0 0,-1 1 0,1-1 0,1 3 0,4 7 356,-1 1 0,-1 0 0,1 0 0,-2 1 0,4 22 1,4 70 559,-8-76-714,3 64-158,-4 0 0,-3 0 0,-22 140 0,18-185-2608,5-48 2461,0 0 0,0 0 1,-1 1-1,1-1 0,0 0 1,0 0-1,0 0 0,0 0 1,0 1-1,0-1 0,1 0 0,-1 0 1,0 0-1,0 0 0,0 1 1,0-1-1,0 0 0,0 0 0,0 0 1,0 0-1,0 0 0,0 1 1,0-1-1,1 0 0,-1 0 0,0 0 1,0 0-1,0 0 0,0 0 1,0 0-1,0 0 0,1 1 0,-1-1 1,0 0-1,0 0 0,0 0 1,0 0-1,1 0 0,-1 0 0,0 0 1,8-4-798,10-12-118,5-10-288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8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501 229 14387,'-3'-1'197,"1"1"1,0 0-1,0 0 0,-1 0 0,1 1 1,0-1-1,0 0 0,-1 1 1,1 0-1,0-1 0,-3 3 0,-19 2 241,-16 0 84,1-2 1,-62-3 0,64-2-623,0 3 0,0 0 0,-46 9 0,77-9-191,-1 1 0,1 0 0,-1 0-1,-10 5 1,15-6 222,0 1-1,0-1 1,1 0-1,-1 0 0,0 1 1,1-1-1,-1 1 1,0-1-1,1 1 0,0 0 1,-1 0-1,1-1 1,0 1-1,0 0 0,0 0 1,0 0-1,1 0 1,-2 3-1,0 16-581</inkml:trace>
  <inkml:trace contextRef="#ctx0" brushRef="#br0" timeOffset="1">174 346 13739,'4'-43'936,"0"-5"-808,-4-2-80,-2 0 328,-4 5-248,2 6-120,0 4-88,1 12-328,0 11-544,-1 12 800,1 8-104,-1 10-120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8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1214 9386,'6'4'366,"1"-1"0,-1 0 0,1-1-1,0 1 1,-1-1 0,1-1 0,0 1 0,0-1 0,1 0-1,-1-1 1,0 0 0,0 0 0,0 0 0,0-1 0,9-2-1,-2 0 129,0 0 0,-1-1 0,1-1 0,-1 0-1,0-1 1,22-13 0,-29 14-438,1 0-1,-1-1 1,-1 1 0,1-1-1,-1-1 1,0 1-1,0-1 1,0 0 0,-1 0-1,-1 0 1,1 0 0,-1-1-1,0 1 1,3-12 0,1-13-46,-1 0 1,3-41-1,-7 55 7,18-271 56,18-133 39,-28 381-55,-7 33-29,-1 0-1,0 0 1,0-1-1,-1 1 1,0-1-1,0-15 1,-2 23-10,1-1 0,-1 0 0,1 1 0,-1-1 0,0 1 0,0 0 1,0-1-1,0 1 0,0-1 0,0 1 0,0 0 0,0 0 0,0 0 0,-1 0 1,1 0-1,-3-2 0,-28-13 162,26 13-138,-19-8 99,-1 0 0,-53-13 0,72 22-197,-1 0-1,0 1 0,0 0 1,0 0-1,0 1 0,0 0 1,0 0-1,0 1 0,0 0 1,0 1-1,0-1 1,0 2-1,0-1 0,-12 7 1,15-7-89,1 1 0,1 0 0,-1 0 0,0 1 0,1-1 1,-1 1-1,1-1 0,0 1 0,1 0 0,-1 0 0,1 1 1,-1-1-1,1 0 0,0 1 0,1-1 0,-1 1 0,1 0 0,0 0 1,0-1-1,0 1 0,1 0 0,0 0 0,0 0 0,0 0 1,1 0-1,-1-1 0,2 7 0,8 28-802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19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10578,'21'0'789,"40"1"838,-57 0-1412,1 0 1,0 0-1,-1 0 0,1 0 0,-1 1 0,1-1 0,-1 1 0,0 0 0,0 1 1,6 3-1,-9-5-130,1 0 0,-1 0 1,0 1-1,0-1 1,1 0-1,-1 1 1,0-1-1,0 1 0,0 0 1,-1-1-1,1 1 1,0 0-1,-1-1 0,1 1 1,-1 0-1,1 0 1,-1-1-1,0 3 0,0 0 17,0 0 0,0-1-1,-1 1 1,1 0-1,-1-1 1,0 1-1,0-1 1,-3 6-1,-3 5 94,0-1 0,-1-1 0,-14 18-1,18-25-131,2-3-26,0 0 1,0 1 0,0 0-1,0-1 1,1 1-1,-1 0 1,1 0 0,0 0-1,-2 3 1,4-4-22,-1-1 1,0 0-1,0 0 0,0 1 1,0-1-1,1 0 0,-1 0 1,1 0-1,-1 1 0,1-1 1,-1 0-1,1 0 0,0 0 1,-1 0-1,1 0 0,0 0 1,0 0-1,0 0 0,0-1 1,0 1-1,0 0 0,0 0 1,0-1-1,0 1 1,0-1-1,2 1 0,5 4 27,0 1 1,-1 0-1,1 0 0,-1 0 1,0 1-1,-1 0 0,0 0 1,0 1-1,0-1 0,7 16 0,-10-18-27,0 1-1,-1-1 0,0 1 0,0 0 0,-1 0 0,0 0 1,0 0-1,0 0 0,0 0 0,-1 0 0,0 0 1,-1 0-1,1 0 0,-1 0 0,0 0 0,-1 0 0,-3 11 1,4-14-18,0-1 0,-1 0 0,1 1 0,-1-1 1,1 0-1,-1 0 0,0 0 0,1 0 0,-1 0 0,0 0 1,-1-1-1,1 1 0,0 0 0,0-1 0,-1 0 0,1 0 1,0 0-1,-1 0 0,0 0 0,1 0 0,-6 1 0,-4-1-462,0 0-1,0 0 0,-22-3 1,-8 1-353,1 5 325,-2 1-170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1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75 8218,'-7'39'938,"2"1"0,2 0-1,3 76 1,1-79-402,33 467 2352,-19-346-2420,-15-142-396,-6-34-46,-73-330-212,67 273 130,4 0-1,1-132 0,9 177 38,1-1 0,1 0-1,9-31 1,-11 52 24,1 0 0,0 0 0,1 1-1,0-1 1,0 1 0,1 0 0,0 0 0,1 1 0,0 0 0,0 0-1,1 0 1,0 1 0,9-8 0,-14 13 12,1 0 0,0 0-1,0 0 1,0 1 0,1-1 0,-1 1-1,0 0 1,0 0 0,1 0 0,-1 0-1,1 1 1,-1-1 0,1 1 0,-1 0-1,0 0 1,1 0 0,-1 0 0,1 1-1,-1 0 1,1-1 0,-1 1 0,0 0 0,1 1-1,-1-1 1,0 0 0,0 1 0,0 0-1,0 0 1,4 3 0,-1 1 45,1-1 0,-1 2 0,0-1 0,-1 0 0,0 1 0,0 0-1,0 0 1,-1 1 0,0-1 0,6 17 0,-5-8 22,-1 0-1,-1 0 1,0 0-1,-1 0 0,-1 1 1,0-1-1,-2 1 1,0-1-1,-5 30 1,4-33-83,-2 0 1,1 0-1,-1-1 1,-1 1 0,0-1-1,-1 0 1,-1-1-1,1 1 1,-2-1-1,0-1 1,0 1 0,-16 15-1,19-22-156,0-1 0,0 1 1,0-1-1,-1 0 0,1 0 0,-1-1 0,0 1 0,0-1 1,-7 1-1,11-2 69,0-1 0,1 1 0,-1-1 0,0 0 0,0 1 1,0-1-1,1 0 0,-1 0 0,0-1 0,0 1 0,1 0 0,-1 0 0,0-1 1,0 1-1,1-1 0,-1 0 0,0 1 0,1-1 0,-1 0 0,1 0 0,-1 0 1,1 0-1,-1 0 0,1 0 0,0-1 0,0 1 0,-1 0 0,1-1 1,0 1-1,0-1 0,0 1 0,1-1 0,-1 1 0,0-1 0,0-2 0,-1-13-744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1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27 13219,'0'0'73,"1"0"0,-1 0 0,1 0 0,-1-1 0,1 1 0,-1 0 0,1 0 0,-1-1 1,1 1-1,-1 0 0,1-1 0,-1 1 0,1-1 0,-1 1 0,0 0 0,1-1 0,-1 1 0,0-1 0,0 1 0,1-1 0,-1 1 0,0-1 1,0 1-1,1-1 0,-1 0 0,0 1 0,0-1 0,0 1 0,0-2 0,-1 2 8,1-1-1,-1 0 1,0 1 0,1-1-1,-1 1 1,0-1 0,0 1-1,1-1 1,-1 1-1,0-1 1,0 1 0,0 0-1,1 0 1,-1-1 0,0 1-1,-1 0 1,-43-5 1184,44 5-1220,-113-1 718,0 5 0,-123 20 1,228-23-727,-2 0-478,0 1-1,0 0 1,-11 4-1,20-6 361,1 0-1,0 0 1,-1 1 0,1-1-1,0 1 1,0-1 0,-1 1-1,1 0 1,0-1-1,0 1 1,0 0 0,0 0-1,0-1 1,0 1-1,0 0 1,0 0 0,0 0-1,1 0 1,-1 1-1,0-1 1,0 0 0,1 0-1,-1 0 1,1 1 0,-1-1-1,1 0 1,0 0-1,0 1 1,-1-1 0,1 0-1,0 1 1,0-1-1,0 2 1,6 15-858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2.0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22 16996,'-21'-17'1152,"-6"14"-1000,-6 1-80,-7 7 360,-5 5-200,-5 2-304,1 2-152,5 0-432,6-1-560,3-2 1000,3-2-193,12-9-159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466 282 11122,'3'-5'169,"0"-1"-1,-1 1 1,0-1-1,0 0 0,-1 0 1,1 0-1,-1 0 0,-1-1 1,1 1-1,-1 0 1,0 0-1,0 0 0,-1 0 1,0 0-1,0-1 0,-1 1 1,1 0-1,-1 1 1,0-1-1,-1 0 0,1 1 1,-1-1-1,-1 1 1,1 0-1,-1 0 0,-5-7 1,-3 0-22,1 1 0,-1 1 1,-1 0-1,0 0 0,0 1 1,-1 1-1,0 0 0,0 1 1,-1 1-1,0 0 0,-16-4 1,22 7-89,-1 1 0,0 0 1,0 0-1,0 1 0,0 0 1,0 1-1,0 0 0,0 0 1,0 1-1,0 0 0,0 1 1,0 1-1,0-1 0,0 1 1,1 1-1,0 0 0,0 0 1,-14 9-1,17-8-21,0 1 0,0 0 0,1 0 0,0 0 0,0 0 0,0 1 0,1 0 0,0 0 0,1 0 0,-1 1-1,1-1 1,1 1 0,-1-1 0,2 1 0,-1 0 0,1 0 0,-1 10 0,1-13-19,1 0-1,0 0 1,0 0-1,0-1 1,1 1-1,0 0 1,0 0-1,0 0 1,0 0-1,1-1 1,-1 1-1,1-1 1,0 1-1,1-1 1,-1 0-1,1 1 1,0-1 0,0-1-1,0 1 1,1 0-1,-1-1 1,1 0-1,0 1 1,0-2-1,0 1 1,0 0-1,0-1 1,8 4-1,-4-4 0,0 0 1,0 0-1,0-1 0,0 0 0,0 0 0,0-1 1,0 0-1,0 0 0,0-1 0,14-3 0,3-2 107,49-20-1,-48 15 118,36-8 1,-59 18-211,0 0 1,1 0-1,-1 1 1,1 0-1,-1-1 0,1 1 1,-1 0-1,1 1 1,-1-1-1,1 1 1,3 0-1,-5 0-9,0 0 0,0 0 0,-1 0-1,1 1 1,0-1 0,-1 0 0,1 1 0,-1-1-1,1 1 1,-1-1 0,0 1 0,1-1 0,-1 1-1,0 0 1,0 0 0,0 0 0,0 0 0,-1 0-1,1 0 1,0 4 0,3 10 88,-1 1-1,-1-1 1,-1 1-1,0 18 1,-7 71 111,4-81-208,-20 168-578,-5 91-3733,28-239 3495,5-12-171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3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14955,'14'-10'1296,"0"3"-1103,-7-3-314,0 6 594,-4 4-1042,-10-5-1423,2-5 1320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3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1 449 10282,'91'-150'3206,"-15"29"-519,-47 63-1717,-20 38-300,2 0 0,0 0-1,26-35 1,-37 55-652,0 0 1,0 0-1,1-1 0,-1 1 0,0 0 0,0 0 0,0-1 0,0 1 1,1 0-1,-1 0 0,0 0 0,0-1 0,0 1 0,1 0 0,-1 0 1,0 0-1,0 0 0,1-1 0,-1 1 0,0 0 0,0 0 0,1 0 1,-1 0-1,0 0 0,1 0 0,-1 0 0,0 0 0,0 0 1,1 0-1,-1 0 0,0 0 0,1 0 0,-1 0 0,0 0 0,0 0 1,1 0-1,-1 0 0,0 0 0,0 1 0,1-1 0,-1 0 0,4 14 477,-4 20-222,-1 0 0,-2 0 0,-7 34 0,2-8-155,0-4-134,-30 368-2717,38-418 2644,0 23-1611,0-27 1553,0-1-1,0 0 1,0 0-1,0 1 1,1-1-1,-1 0 1,0 0-1,1 1 1,-1-1-1,1 0 1,-1 0-1,1 0 0,0 0 1,-1 0-1,1 0 1,0 0-1,1 2 1,3-7-843,-1-8-163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4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12563,'11'9'1448,"-1"1"-856,0-1-280,-5-2 1577,-2 1-1289,-2-1-432,-1-1-160,-2-1-472,-7-10-913,6-6 1017,3-8-136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5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0 439 9306,'97'-215'6426,"-56"128"-5124,-32 67-898,1 0-1,1 1 0,1 1 0,24-32 1,-35 49-371,-1 1-1,1-1 1,0 0 0,0 0 0,0 0 0,0 1 0,0-1 0,0 0-1,0 1 1,0-1 0,0 1 0,0-1 0,1 1 0,-2 0-23,1 0 0,-1 0 0,0 0 1,1 0-1,-1 0 0,0 0 0,1 0 0,-1 0 1,0 0-1,0 0 0,1 1 0,-1-1 0,0 0 1,0 0-1,1 0 0,-1 1 0,0-1 0,0 0 1,0 0-1,1 0 0,-1 1 0,0-1 0,0 0 0,0 0 1,0 1-1,0-1 0,1 0 0,-1 1 0,0-1 1,0 1-1,1 32 303,-1-26-282,-28 239 378,6-84-398,3 82-941,19-84-3044,1-155 3720,-2-2 123,1-1 0,0 0 0,1 1 1,-1-1-1,0 1 0,1-1 0,-1 1 0,1-1 0,0 0 1,-1 0-1,3 4 0,4-11-953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5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85 151 11642,'0'-9'411,"0"5"-199,-1 0-1,2 0 1,-1 0-1,0 0 1,1 0-1,1-7 1,-2 11-188,0-1 1,0 1 0,0 0-1,0 0 1,0 0 0,0 0-1,0 0 1,0 0 0,0 0-1,0-1 1,0 1 0,0 0 0,1 0-1,-1 0 1,0 0 0,0 0-1,0 0 1,0 0 0,0-1-1,0 1 1,0 0 0,0 0-1,0 0 1,0 0 0,0 0-1,0 0 1,1 0 0,-1 0 0,0 0-1,0 0 1,0 0 0,0 0-1,0 0 1,0 0 0,0 0-1,1 0 1,-1 0 0,0 0-1,0 0 1,0 0 0,0 0-1,0 0 1,0 0 0,1 0 0,-1 0-1,0 0 1,0 0 0,0 0-1,0 0 1,0 0 0,0 0-1,0 0 1,0 0 0,1 0-1,3 9 915,0 12-181,31 186 1881,-29-182-2444,2-1 1,0 0-1,1 0 0,2-1 0,0 0 1,19 27-1,-27-46-159,0 0 1,0 0-1,0 0 0,0-1 1,1 1-1,0-1 1,0 0-1,0 0 1,0 0-1,0-1 0,1 1 1,-1-1-1,8 3 1,-8-4-17,-1-1 0,1 1 0,0-1 0,-1 0 0,1 0 0,-1 0-1,1 0 1,0 0 0,-1-1 0,1 0 0,-1 0 0,1 0 0,-1 0 0,1 0 0,-1-1 0,0 1 0,0-1 0,1 0 0,2-3 0,2-2 4,0 0 1,-1 0-1,0 0 0,0-1 0,0-1 0,-1 1 1,-1-1-1,0 0 0,0 0 0,0 0 0,4-15 1,-1-2-8,-1 0 0,-1 0 0,4-34 0,-7 34-6,-1-1 1,-1 1-1,-6-49 1,4 66-12,0-1-1,-1 1 1,0 0 0,-1 0 0,0 0-1,-1 0 1,1 0 0,-2 1 0,1-1 0,-1 1-1,0 0 1,-1 1 0,-13-14 0,16 18-31,0 0 0,-1 1 0,1-1 0,-1 1 0,1 0 0,-1 0 0,0 0 0,0 1 0,0 0 0,0-1 0,0 1 0,0 1 0,-1-1 0,1 0 0,0 1 0,0 0 0,-1 0 0,1 0 1,0 1-1,0 0 0,0-1 0,0 1 0,0 1 0,0-1 0,0 1 0,0-1 0,0 1 0,-4 3 0,-7 4-311,0 1 1,1 1-1,1 0 1,0 0-1,-20 23 0,-89 123-855,66-75 425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6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11514,'5'23'1529,"5"26"-777,-3 9-320,2 18 1280,-4 8-743,-6 9-593,-2 0-288,-11-12-1705,1-9 1505,10-31-272,3-16-152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27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1 114 9466,'0'-4'272,"1"1"0,0-1 0,0 1 0,0 0 0,0-1 0,1 1 0,0 0 0,-1-1 0,1 1 0,0 0 0,4-4 0,0 1 254,0 2 1,0-1-1,0 1 1,10-6-1,-15 10-475,57-30 2040,-54 28-1909,0 0 0,0 1 0,0-1 0,1 1 0,-1 0 1,0 1-1,0-1 0,1 1 0,-1 0 0,0 0 0,1 0 0,5 2 0,-8-2-135,0 1 0,-1 0 1,0 0-1,1 0 0,-1 0 1,1 0-1,-1 0 0,0 0 0,0 1 1,0-1-1,0 0 0,0 1 1,0-1-1,0 1 0,0-1 0,0 1 1,-1-1-1,1 1 0,-1-1 1,1 1-1,-1 0 0,1-1 0,-1 1 1,0 0-1,0-1 0,0 1 0,0 0 1,0 0-1,-1 1 0,0 9 105,0-1 0,-6 22 0,7-31-131,-11 34 180,-3 13 41,13-45-230,1 0-1,0 0 1,0-1-1,0 1 1,0 0-1,0 0 1,1 0-1,0-1 1,0 1-1,0 0 1,2 4-1,23 42 59,-18-37-32,-1 1 1,0-1-1,-1 2 1,0-1 0,6 25-1,-12-35-29,1-1-1,-1 1 0,0 0 0,0 0 1,0 0-1,0-1 0,-1 1 0,0 0 1,0 0-1,0-1 0,0 1 0,0-1 1,-1 1-1,1-1 0,-1 1 0,0-1 1,0 0-1,0 0 0,-1 0 0,1 0 1,-1 0-1,1 0 0,-1-1 1,0 1-1,0-1 0,0 0 0,-6 3 1,1 0-272,0-2 0,-1 1 0,1-1 1,-18 4-1,-16 7-2636,33-9 2207,5 2-231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6:01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2 14779,'1'-1'36,"1"1"0,-1 0-1,0 0 1,0-1 0,1 1 0,-1 0-1,0 0 1,0 0 0,1 0 0,-1 0 0,0 1-1,0-1 1,0 0 0,1 0 0,-1 1-1,0-1 1,0 1 0,0-1 0,0 1-1,0 0 1,0-1 0,0 1 0,0 0-1,1 1 1,-1-1-20,0 1-1,0 0 1,0-1-1,0 1 1,0 0-1,-1 0 1,1 0-1,-1 0 1,0-1 0,1 1-1,-1 0 1,0 0-1,0 0 1,0 2-1,-1 3-9,0 0-1,0-1 1,0 0 0,-1 1-1,0-1 1,0 0 0,-1 0-1,-5 11 1,5-13-3,1-1 1,-1 1 0,0-1 0,0 1-1,0-1 1,0 0 0,0 0 0,-1-1-1,0 1 1,1-1 0,-1 1 0,0-1-1,0 0 1,0-1 0,0 1-1,-1-1 1,1 0 0,0 0 0,-1 0-1,1 0 1,-7 0 0,1-2 0,1 0 0,0 0 1,0-1-1,-1 0 0,1-1 1,1 0-1,-1-1 0,0 1 1,-10-8-1,-49-31 18,-10-6-1,77 47-21,1 1 1,-1-1 0,0 1-1,1 0 1,-1-1 0,0 1-1,1-1 1,-1 1-1,0 0 1,1 0 0,-1-1-1,0 1 1,1 0 0,-1 0-1,0 0 1,0 0-1,1 0 1,-1 0 0,0 0-1,0 0 1,1 0 0,-1 0-1,0 0 1,0 0-1,1 1 1,-1-1 0,0 0-1,1 0 1,-1 1 0,0-1-1,1 1 1,-1-1-1,0 0 1,1 1 0,-1-1-1,1 1 1,-1 0 0,1-1-1,-1 1 1,1-1 0,0 1-1,-1 0 1,1-1-1,0 1 1,-1 0 0,1-1-1,0 1 1,0 0 0,-1-1-1,1 1 1,0 0-1,0 0 1,0-1 0,0 1-1,0 0 1,0 1 0,0 6 7,1 1 0,0-1 0,4 17 0,-5-21-6,15 64 93,6 27 410,14 149 0,-33-182-210,-2 0 0,-3 0 0,-2-1 0,-17 71 0,21-123-264,-1-3 25,1-1 0,0 1 1,0-1-1,1 1 0,0 10 0,0-15-41,0 1-1,1-1 1,-1 1-1,0-1 0,1 1 1,0-1-1,-1 0 1,1 1-1,0-1 1,0 0-1,-1 1 1,1-1-1,0 0 1,0 0-1,0 0 0,1 0 1,-1 0-1,0 0 1,0 0-1,1 0 1,-1 0-1,0-1 1,1 1-1,-1-1 1,1 1-1,1 0 1,18 3 75,0 0 0,0-1 0,0-1 0,38-2 0,10 1-358,-27 3-248,-28-2 138,-1 0 1,1-1-1,0-1 1,0 0-1,0-1 1,-1 0-1,22-5 0,-2-6-358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3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42 15123,'3'1'175,"-1"0"0,1 1 0,0-1 0,-1 1 0,0-1 0,1 1 0,-1 0 0,0 0-1,0 0 1,0 0 0,0 0 0,2 3 0,-3-4-151,-1-1-1,0 1 1,0-1 0,1 1-1,-1-1 1,0 1-1,0-1 1,0 1 0,1-1-1,-1 1 1,0-1-1,0 1 1,0-1 0,0 1-1,0 0 1,0-1-1,0 1 1,0-1 0,0 1-1,0-1 1,-1 1-1,1-1 1,0 1 0,-1 0-1,1 0 14,-1 0 0,0-1 0,0 1 0,0 0 0,0-1-1,0 1 1,0-1 0,0 1 0,0-1 0,0 0 0,0 1 0,0-1-1,-1 0 1,1 0 0,0 0 0,0 0 0,-2 0 0,-15-1 211,1-1 0,-1 0 1,1-1-1,0-1 1,0-1-1,-25-11 1,-14-3 117,24 10-282,0 1-1,0 1 0,0 2 0,-1 1 1,0 2-1,-40 2 0,69 0-81,0 0-1,0 1 1,1-1-1,-1 1 1,0 0-1,1 0 1,-1 0-1,1 1 0,-1-1 1,1 1-1,-1 0 1,1 0-1,0 0 1,0 1-1,0-1 1,0 1-1,1-1 1,-1 1-1,1 0 1,-1 0-1,-2 6 1,2-4-4,1 0 0,0 1 0,1-1-1,-1 1 1,1 0 0,0-1 0,1 1 0,-1 0 0,1 0 0,1-1 0,-1 1 0,1 0 0,1 9 0,0-9 1,22 115 102,13 170-1,-40 239 658,-4-332-286,7-182-384,0 0 1,0 0 0,2 0-1,5 28 1,-5-39-58,-1 0 1,1 0-1,0-1 0,0 1 1,0-1-1,1 1 0,0-1 1,0 0-1,0 0 0,0 0 1,0 0-1,1-1 0,0 1 0,-1-1 1,1 0-1,1 0 0,-1-1 1,0 1-1,7 2 0,13 4 67,0-2 0,1-1-1,48 6 1,-38-7-693,34 10-1,-47-7-449,-18-6 723,1 0-1,0-1 1,-1 1 0,1-1 0,0 0 0,0 0-1,0 0 1,-1-1 0,10 0 0,-6-3-673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4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70 5537,'1'-6'550,"0"0"-46,0 1 0,0-1 0,-1 0 0,0 0 0,0 0-1,0 1 1,-1-1 0,-2-11 0,-2 34 2648,1 82-364,10 109 0,0-74-2139,-6-121-613,-3 305 229,3-314-304,-1 2-123,1 0 0,-1 0 0,0 0 0,0-1 0,-3 10 0,4-15 139,-1 0-1,1 0 1,0 0-1,0 0 1,0 0-1,0 0 1,0 0-1,-1 0 1,1 0-1,0 0 0,0 0 1,0 0-1,0 0 1,0 0-1,-1 0 1,1 0-1,0 0 1,0 0-1,0 0 1,0 0-1,0-1 1,0 1-1,-1 0 0,1 0 1,0 0-1,0 0 1,0 0-1,0 0 1,0 0-1,0 0 1,0-1-1,0 1 1,0 0-1,-1 0 0,1 0 1,0 0-1,0 0 1,0-1-1,0 1 1,0 0-1,0 0 1,0 0-1,0 0 1,0 0-1,0-1 1,0 1-1,0 0 0,0 0 1,0 0-1,0 0 1,0 0-1,1-1 1,-4-11-801,3-106-2802,1 68 2565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4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499 17 14603,'-6'-13'1184,"-6"9"-784,-5 4-143,-16 7 407,-3 0-192,-11-1-72,1-2 8,-3-1-120,-1 0-88,7 2-120,0 0-88,10 3-368,2 2-256,11 5-1305,3 4 1649,7 5-288,5 0-192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5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1 12515,'-7'0'1424,"-1"0"-928,-9 7-224,-4 1 1585,-6 2-1545,-4 0-144,2 1-224,0 2-192,8 2-1121,0-1 1217,6 0-200,2-1-144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5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0 917 11658,'51'-61'1393,"-28"36"-201,-2-1-1,34-56 1,-47 61-556,-7 16-197,-5 12 129,-6 16-172,2-1 0,0 1 0,2 1 0,1 0 0,-4 37-1,7-48-312,2 0 0,-1 0 0,2 0 0,0 0-1,0 0 1,1 0 0,1 0 0,0 0 0,1-1-1,0 1 1,12 22 0,-12-30-55,0 1 0,0-1-1,1 0 1,0 0 0,0 0 0,0-1-1,0 0 1,1 0 0,0 0 0,-1 0 0,2-1-1,-1 0 1,0-1 0,0 1 0,1-1 0,0 0-1,-1-1 1,11 2 0,-8-2-341,1 0 1,0 0-1,-1-1 0,1-1 1,-1 0-1,1 0 0,-1-1 1,1 0-1,-1 0 0,0-1 1,0 0-1,15-8 0,-22 10 224,0 0 0,0 0 0,0 0 1,-1-1-1,1 1 0,0-1 0,0 1 0,-1-1 0,1 0 0,-1 1 0,0-1 0,1 0 0,-1 0 0,0 0 1,0 0-1,0 0 0,1-4 0,4-24-969</inkml:trace>
  <inkml:trace contextRef="#ctx0" brushRef="#br0" timeOffset="1">378 96 12283,'27'-17'1127,"0"2"-1,1 0 1,1 2 0,1 1 0,44-11 0,-102 58 657,24-30-1762,1 0 0,-1 0 0,1 0 0,0 1-1,0-1 1,1 1 0,0-1 0,0 1-1,0 0 1,0 0 0,1 0 0,0 0-1,0 0 1,1 1 0,0 5 0,1-4-12,0 0 0,1-1 1,-1 1-1,2-1 0,-1 0 1,1 0-1,0 0 0,0 0 1,1 0-1,0 0 0,8 9 1,32 34 32,-29-35-28,18 25 1,-32-39-14,0 1 0,0-1 0,0 1 0,0 0 0,0-1 0,0 1 0,0 0 0,-1 0 0,1 0 0,-1 0 0,1 0 0,-1-1 0,0 1 0,0 0 0,0 0 0,0 0 0,0 0 1,0 0-1,0 0 0,-1 0 0,0 2 0,0-1-6,-1 0 1,1 0 0,-1-1 0,0 1-1,0-1 1,0 0 0,0 1 0,0-1 0,0 0-1,-1 0 1,1 0 0,-4 2 0,-6 3-207,-1-1-1,0 0 1,0-1 0,-23 6 0,19-7-1217,-30 3 1,6-1-1280,31-3 1656,8 2-161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6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5 10018,'7'-2'1128,"-6"1"-519,-2 0-185,-9 2 864,-4 2-288,-3 1-208,-4 0-48,-6-1-111,2 0-89,0-2-168,-2-1-48,6 0-208,2 2-176,4 3-424,4 7-264,6 7 592,4 7-121,2 12-103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6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0 359 12547,'3'-76'912,"-2"3"-752,-1 2-80,2 14 232,-1 9-328,2 24-1096,-2 14 1064,-1 20-184,0 7-112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6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1378 11018,'12'-6'337,"-1"0"0,0-1 0,0 0 0,0 0 0,-1-1 0,0-1 0,0 0 0,-1 0 0,-1-1 0,1 0 0,-2 0 0,1-1 0,-2 0 0,1-1 0,8-21 0,1-9 152,-1-1 0,-3-1 1,10-63-1,8-141 254,-21 150-582,61-401 535,-67 485-646,3-35 144,-5 47-179,-1 1 0,0-1 0,0 0 0,0 1 0,0-1 0,-1 1 0,1-1 0,0 0 0,-1 1 0,1-1 0,-1 1 0,0-1 0,1 1 0,-1-1 0,0 1 0,0 0 0,0-1 0,0 1 0,0 0 0,0 0 0,0 0 0,0-1 0,-1 1 0,-1-1 0,-11-3 31,-1 1 0,0 0 1,0 1-1,0 1 1,-1 0-1,-22 1 0,11 0-38,-20-3-6,21 1-586,0 1-1,0 1 1,1 2 0,-35 4 0,36 2 97,12 2-149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7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16 13075,'-3'-13'1184,"-4"10"-672,-6 3-160,-15 4 544,-3 2-127,-13-6-113,-2 1-32,-2 1-80,3-1-96,0 2-144,7 4-56,6 7-280,2 6-288,10 11-592,6 4-1201,6 1 1745,2 1-312,8-5-264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28:37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57 16195,'-1'0'1009,"-7"-4"-889,-5 1-24,-20-3 184,-3-2-144,-8-3-24,1 1-8,0 1-320,4 4-216,1 5 392,3 1-88,11 9-64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0.png"/><Relationship Id="rId21" Type="http://schemas.openxmlformats.org/officeDocument/2006/relationships/image" Target="../media/image12.png"/><Relationship Id="rId63" Type="http://schemas.openxmlformats.org/officeDocument/2006/relationships/image" Target="../media/image33.png"/><Relationship Id="rId159" Type="http://schemas.openxmlformats.org/officeDocument/2006/relationships/image" Target="../media/image81.png"/><Relationship Id="rId170" Type="http://schemas.openxmlformats.org/officeDocument/2006/relationships/customXml" Target="../ink/ink86.xml"/><Relationship Id="rId226" Type="http://schemas.openxmlformats.org/officeDocument/2006/relationships/customXml" Target="../ink/ink114.xml"/><Relationship Id="rId268" Type="http://schemas.openxmlformats.org/officeDocument/2006/relationships/customXml" Target="../ink/ink135.xml"/><Relationship Id="rId11" Type="http://schemas.openxmlformats.org/officeDocument/2006/relationships/image" Target="../media/image7.png"/><Relationship Id="rId32" Type="http://schemas.openxmlformats.org/officeDocument/2006/relationships/customXml" Target="../ink/ink17.xml"/><Relationship Id="rId53" Type="http://schemas.openxmlformats.org/officeDocument/2006/relationships/image" Target="../media/image28.png"/><Relationship Id="rId74" Type="http://schemas.openxmlformats.org/officeDocument/2006/relationships/customXml" Target="../ink/ink38.xml"/><Relationship Id="rId128" Type="http://schemas.openxmlformats.org/officeDocument/2006/relationships/customXml" Target="../ink/ink65.xml"/><Relationship Id="rId149" Type="http://schemas.openxmlformats.org/officeDocument/2006/relationships/image" Target="../media/image76.png"/><Relationship Id="rId5" Type="http://schemas.openxmlformats.org/officeDocument/2006/relationships/image" Target="../media/image4.png"/><Relationship Id="rId95" Type="http://schemas.openxmlformats.org/officeDocument/2006/relationships/image" Target="../media/image49.png"/><Relationship Id="rId160" Type="http://schemas.openxmlformats.org/officeDocument/2006/relationships/customXml" Target="../ink/ink81.xml"/><Relationship Id="rId181" Type="http://schemas.openxmlformats.org/officeDocument/2006/relationships/image" Target="../media/image92.png"/><Relationship Id="rId216" Type="http://schemas.openxmlformats.org/officeDocument/2006/relationships/customXml" Target="../ink/ink109.xml"/><Relationship Id="rId237" Type="http://schemas.openxmlformats.org/officeDocument/2006/relationships/image" Target="../media/image120.png"/><Relationship Id="rId258" Type="http://schemas.openxmlformats.org/officeDocument/2006/relationships/customXml" Target="../ink/ink130.xml"/><Relationship Id="rId22" Type="http://schemas.openxmlformats.org/officeDocument/2006/relationships/customXml" Target="../ink/ink12.xml"/><Relationship Id="rId43" Type="http://schemas.openxmlformats.org/officeDocument/2006/relationships/image" Target="../media/image23.png"/><Relationship Id="rId64" Type="http://schemas.openxmlformats.org/officeDocument/2006/relationships/customXml" Target="../ink/ink33.xml"/><Relationship Id="rId118" Type="http://schemas.openxmlformats.org/officeDocument/2006/relationships/customXml" Target="../ink/ink60.xml"/><Relationship Id="rId139" Type="http://schemas.openxmlformats.org/officeDocument/2006/relationships/image" Target="../media/image71.png"/><Relationship Id="rId85" Type="http://schemas.openxmlformats.org/officeDocument/2006/relationships/image" Target="../media/image44.png"/><Relationship Id="rId150" Type="http://schemas.openxmlformats.org/officeDocument/2006/relationships/customXml" Target="../ink/ink76.xml"/><Relationship Id="rId171" Type="http://schemas.openxmlformats.org/officeDocument/2006/relationships/image" Target="../media/image87.png"/><Relationship Id="rId192" Type="http://schemas.openxmlformats.org/officeDocument/2006/relationships/customXml" Target="../ink/ink97.xml"/><Relationship Id="rId206" Type="http://schemas.openxmlformats.org/officeDocument/2006/relationships/customXml" Target="../ink/ink104.xml"/><Relationship Id="rId227" Type="http://schemas.openxmlformats.org/officeDocument/2006/relationships/image" Target="../media/image115.png"/><Relationship Id="rId248" Type="http://schemas.openxmlformats.org/officeDocument/2006/relationships/customXml" Target="../ink/ink125.xml"/><Relationship Id="rId269" Type="http://schemas.openxmlformats.org/officeDocument/2006/relationships/image" Target="../media/image136.png"/><Relationship Id="rId12" Type="http://schemas.openxmlformats.org/officeDocument/2006/relationships/customXml" Target="../ink/ink7.xml"/><Relationship Id="rId33" Type="http://schemas.openxmlformats.org/officeDocument/2006/relationships/image" Target="../media/image18.png"/><Relationship Id="rId108" Type="http://schemas.openxmlformats.org/officeDocument/2006/relationships/customXml" Target="../ink/ink55.xml"/><Relationship Id="rId129" Type="http://schemas.openxmlformats.org/officeDocument/2006/relationships/image" Target="../media/image66.png"/><Relationship Id="rId54" Type="http://schemas.openxmlformats.org/officeDocument/2006/relationships/customXml" Target="../ink/ink28.xml"/><Relationship Id="rId75" Type="http://schemas.openxmlformats.org/officeDocument/2006/relationships/image" Target="../media/image39.png"/><Relationship Id="rId96" Type="http://schemas.openxmlformats.org/officeDocument/2006/relationships/customXml" Target="../ink/ink49.xml"/><Relationship Id="rId140" Type="http://schemas.openxmlformats.org/officeDocument/2006/relationships/customXml" Target="../ink/ink71.xml"/><Relationship Id="rId161" Type="http://schemas.openxmlformats.org/officeDocument/2006/relationships/image" Target="../media/image82.png"/><Relationship Id="rId182" Type="http://schemas.openxmlformats.org/officeDocument/2006/relationships/customXml" Target="../ink/ink92.xml"/><Relationship Id="rId217" Type="http://schemas.openxmlformats.org/officeDocument/2006/relationships/image" Target="../media/image110.png"/><Relationship Id="rId6" Type="http://schemas.openxmlformats.org/officeDocument/2006/relationships/customXml" Target="../ink/ink4.xml"/><Relationship Id="rId238" Type="http://schemas.openxmlformats.org/officeDocument/2006/relationships/customXml" Target="../ink/ink120.xml"/><Relationship Id="rId259" Type="http://schemas.openxmlformats.org/officeDocument/2006/relationships/image" Target="../media/image131.png"/><Relationship Id="rId23" Type="http://schemas.openxmlformats.org/officeDocument/2006/relationships/image" Target="../media/image13.png"/><Relationship Id="rId119" Type="http://schemas.openxmlformats.org/officeDocument/2006/relationships/image" Target="../media/image61.png"/><Relationship Id="rId270" Type="http://schemas.openxmlformats.org/officeDocument/2006/relationships/customXml" Target="../ink/ink136.xml"/><Relationship Id="rId44" Type="http://schemas.openxmlformats.org/officeDocument/2006/relationships/customXml" Target="../ink/ink23.xml"/><Relationship Id="rId65" Type="http://schemas.openxmlformats.org/officeDocument/2006/relationships/image" Target="../media/image34.png"/><Relationship Id="rId86" Type="http://schemas.openxmlformats.org/officeDocument/2006/relationships/customXml" Target="../ink/ink44.xml"/><Relationship Id="rId130" Type="http://schemas.openxmlformats.org/officeDocument/2006/relationships/customXml" Target="../ink/ink66.xml"/><Relationship Id="rId151" Type="http://schemas.openxmlformats.org/officeDocument/2006/relationships/image" Target="../media/image77.png"/><Relationship Id="rId172" Type="http://schemas.openxmlformats.org/officeDocument/2006/relationships/customXml" Target="../ink/ink87.xml"/><Relationship Id="rId193" Type="http://schemas.openxmlformats.org/officeDocument/2006/relationships/image" Target="../media/image98.png"/><Relationship Id="rId207" Type="http://schemas.openxmlformats.org/officeDocument/2006/relationships/image" Target="../media/image105.png"/><Relationship Id="rId228" Type="http://schemas.openxmlformats.org/officeDocument/2006/relationships/customXml" Target="../ink/ink115.xml"/><Relationship Id="rId249" Type="http://schemas.openxmlformats.org/officeDocument/2006/relationships/image" Target="../media/image126.png"/><Relationship Id="rId13" Type="http://schemas.openxmlformats.org/officeDocument/2006/relationships/image" Target="../media/image8.png"/><Relationship Id="rId109" Type="http://schemas.openxmlformats.org/officeDocument/2006/relationships/image" Target="../media/image56.png"/><Relationship Id="rId260" Type="http://schemas.openxmlformats.org/officeDocument/2006/relationships/customXml" Target="../ink/ink131.xml"/><Relationship Id="rId34" Type="http://schemas.openxmlformats.org/officeDocument/2006/relationships/customXml" Target="../ink/ink18.xml"/><Relationship Id="rId55" Type="http://schemas.openxmlformats.org/officeDocument/2006/relationships/image" Target="../media/image29.png"/><Relationship Id="rId76" Type="http://schemas.openxmlformats.org/officeDocument/2006/relationships/customXml" Target="../ink/ink39.xml"/><Relationship Id="rId97" Type="http://schemas.openxmlformats.org/officeDocument/2006/relationships/image" Target="../media/image50.png"/><Relationship Id="rId120" Type="http://schemas.openxmlformats.org/officeDocument/2006/relationships/customXml" Target="../ink/ink61.xml"/><Relationship Id="rId141" Type="http://schemas.openxmlformats.org/officeDocument/2006/relationships/image" Target="../media/image72.png"/><Relationship Id="rId7" Type="http://schemas.openxmlformats.org/officeDocument/2006/relationships/image" Target="../media/image5.png"/><Relationship Id="rId162" Type="http://schemas.openxmlformats.org/officeDocument/2006/relationships/customXml" Target="../ink/ink82.xml"/><Relationship Id="rId183" Type="http://schemas.openxmlformats.org/officeDocument/2006/relationships/image" Target="../media/image93.png"/><Relationship Id="rId218" Type="http://schemas.openxmlformats.org/officeDocument/2006/relationships/customXml" Target="../ink/ink110.xml"/><Relationship Id="rId239" Type="http://schemas.openxmlformats.org/officeDocument/2006/relationships/image" Target="../media/image121.png"/><Relationship Id="rId250" Type="http://schemas.openxmlformats.org/officeDocument/2006/relationships/customXml" Target="../ink/ink126.xml"/><Relationship Id="rId271" Type="http://schemas.openxmlformats.org/officeDocument/2006/relationships/image" Target="../media/image137.png"/><Relationship Id="rId24" Type="http://schemas.openxmlformats.org/officeDocument/2006/relationships/customXml" Target="../ink/ink13.xml"/><Relationship Id="rId45" Type="http://schemas.openxmlformats.org/officeDocument/2006/relationships/image" Target="../media/image24.png"/><Relationship Id="rId66" Type="http://schemas.openxmlformats.org/officeDocument/2006/relationships/customXml" Target="../ink/ink34.xml"/><Relationship Id="rId87" Type="http://schemas.openxmlformats.org/officeDocument/2006/relationships/image" Target="../media/image45.png"/><Relationship Id="rId110" Type="http://schemas.openxmlformats.org/officeDocument/2006/relationships/customXml" Target="../ink/ink56.xml"/><Relationship Id="rId131" Type="http://schemas.openxmlformats.org/officeDocument/2006/relationships/image" Target="../media/image67.png"/><Relationship Id="rId152" Type="http://schemas.openxmlformats.org/officeDocument/2006/relationships/customXml" Target="../ink/ink77.xml"/><Relationship Id="rId173" Type="http://schemas.openxmlformats.org/officeDocument/2006/relationships/image" Target="../media/image88.png"/><Relationship Id="rId194" Type="http://schemas.openxmlformats.org/officeDocument/2006/relationships/customXml" Target="../ink/ink98.xml"/><Relationship Id="rId208" Type="http://schemas.openxmlformats.org/officeDocument/2006/relationships/customXml" Target="../ink/ink105.xml"/><Relationship Id="rId229" Type="http://schemas.openxmlformats.org/officeDocument/2006/relationships/image" Target="../media/image116.png"/><Relationship Id="rId240" Type="http://schemas.openxmlformats.org/officeDocument/2006/relationships/customXml" Target="../ink/ink121.xml"/><Relationship Id="rId261" Type="http://schemas.openxmlformats.org/officeDocument/2006/relationships/image" Target="../media/image132.png"/><Relationship Id="rId14" Type="http://schemas.openxmlformats.org/officeDocument/2006/relationships/customXml" Target="../ink/ink8.xml"/><Relationship Id="rId35" Type="http://schemas.openxmlformats.org/officeDocument/2006/relationships/image" Target="../media/image19.png"/><Relationship Id="rId56" Type="http://schemas.openxmlformats.org/officeDocument/2006/relationships/customXml" Target="../ink/ink29.xml"/><Relationship Id="rId77" Type="http://schemas.openxmlformats.org/officeDocument/2006/relationships/image" Target="../media/image40.png"/><Relationship Id="rId100" Type="http://schemas.openxmlformats.org/officeDocument/2006/relationships/customXml" Target="../ink/ink51.xml"/><Relationship Id="rId8" Type="http://schemas.openxmlformats.org/officeDocument/2006/relationships/customXml" Target="../ink/ink5.xml"/><Relationship Id="rId98" Type="http://schemas.openxmlformats.org/officeDocument/2006/relationships/customXml" Target="../ink/ink50.xml"/><Relationship Id="rId121" Type="http://schemas.openxmlformats.org/officeDocument/2006/relationships/image" Target="../media/image62.png"/><Relationship Id="rId142" Type="http://schemas.openxmlformats.org/officeDocument/2006/relationships/customXml" Target="../ink/ink72.xml"/><Relationship Id="rId163" Type="http://schemas.openxmlformats.org/officeDocument/2006/relationships/image" Target="../media/image83.png"/><Relationship Id="rId184" Type="http://schemas.openxmlformats.org/officeDocument/2006/relationships/customXml" Target="../ink/ink93.xml"/><Relationship Id="rId219" Type="http://schemas.openxmlformats.org/officeDocument/2006/relationships/image" Target="../media/image111.png"/><Relationship Id="rId230" Type="http://schemas.openxmlformats.org/officeDocument/2006/relationships/customXml" Target="../ink/ink116.xml"/><Relationship Id="rId251" Type="http://schemas.openxmlformats.org/officeDocument/2006/relationships/image" Target="../media/image127.png"/><Relationship Id="rId25" Type="http://schemas.openxmlformats.org/officeDocument/2006/relationships/image" Target="../media/image14.png"/><Relationship Id="rId46" Type="http://schemas.openxmlformats.org/officeDocument/2006/relationships/customXml" Target="../ink/ink24.xml"/><Relationship Id="rId67" Type="http://schemas.openxmlformats.org/officeDocument/2006/relationships/image" Target="../media/image35.png"/><Relationship Id="rId88" Type="http://schemas.openxmlformats.org/officeDocument/2006/relationships/customXml" Target="../ink/ink45.xml"/><Relationship Id="rId111" Type="http://schemas.openxmlformats.org/officeDocument/2006/relationships/image" Target="../media/image57.png"/><Relationship Id="rId132" Type="http://schemas.openxmlformats.org/officeDocument/2006/relationships/customXml" Target="../ink/ink67.xml"/><Relationship Id="rId153" Type="http://schemas.openxmlformats.org/officeDocument/2006/relationships/image" Target="../media/image78.png"/><Relationship Id="rId174" Type="http://schemas.openxmlformats.org/officeDocument/2006/relationships/customXml" Target="../ink/ink88.xml"/><Relationship Id="rId195" Type="http://schemas.openxmlformats.org/officeDocument/2006/relationships/image" Target="../media/image99.png"/><Relationship Id="rId209" Type="http://schemas.openxmlformats.org/officeDocument/2006/relationships/image" Target="../media/image106.png"/><Relationship Id="rId220" Type="http://schemas.openxmlformats.org/officeDocument/2006/relationships/customXml" Target="../ink/ink111.xml"/><Relationship Id="rId241" Type="http://schemas.openxmlformats.org/officeDocument/2006/relationships/image" Target="../media/image122.png"/><Relationship Id="rId15" Type="http://schemas.openxmlformats.org/officeDocument/2006/relationships/image" Target="../media/image9.png"/><Relationship Id="rId36" Type="http://schemas.openxmlformats.org/officeDocument/2006/relationships/customXml" Target="../ink/ink19.xml"/><Relationship Id="rId57" Type="http://schemas.openxmlformats.org/officeDocument/2006/relationships/image" Target="../media/image30.png"/><Relationship Id="rId262" Type="http://schemas.openxmlformats.org/officeDocument/2006/relationships/customXml" Target="../ink/ink132.xml"/><Relationship Id="rId78" Type="http://schemas.openxmlformats.org/officeDocument/2006/relationships/customXml" Target="../ink/ink40.xml"/><Relationship Id="rId99" Type="http://schemas.openxmlformats.org/officeDocument/2006/relationships/image" Target="../media/image51.png"/><Relationship Id="rId101" Type="http://schemas.openxmlformats.org/officeDocument/2006/relationships/image" Target="../media/image52.png"/><Relationship Id="rId122" Type="http://schemas.openxmlformats.org/officeDocument/2006/relationships/customXml" Target="../ink/ink62.xml"/><Relationship Id="rId143" Type="http://schemas.openxmlformats.org/officeDocument/2006/relationships/image" Target="../media/image73.png"/><Relationship Id="rId164" Type="http://schemas.openxmlformats.org/officeDocument/2006/relationships/customXml" Target="../ink/ink83.xml"/><Relationship Id="rId185" Type="http://schemas.openxmlformats.org/officeDocument/2006/relationships/image" Target="../media/image94.png"/><Relationship Id="rId9" Type="http://schemas.openxmlformats.org/officeDocument/2006/relationships/image" Target="../media/image6.png"/><Relationship Id="rId210" Type="http://schemas.openxmlformats.org/officeDocument/2006/relationships/customXml" Target="../ink/ink106.xml"/><Relationship Id="rId26" Type="http://schemas.openxmlformats.org/officeDocument/2006/relationships/customXml" Target="../ink/ink14.xml"/><Relationship Id="rId231" Type="http://schemas.openxmlformats.org/officeDocument/2006/relationships/image" Target="../media/image117.png"/><Relationship Id="rId252" Type="http://schemas.openxmlformats.org/officeDocument/2006/relationships/customXml" Target="../ink/ink127.xml"/><Relationship Id="rId47" Type="http://schemas.openxmlformats.org/officeDocument/2006/relationships/image" Target="../media/image25.png"/><Relationship Id="rId68" Type="http://schemas.openxmlformats.org/officeDocument/2006/relationships/customXml" Target="../ink/ink35.xml"/><Relationship Id="rId89" Type="http://schemas.openxmlformats.org/officeDocument/2006/relationships/image" Target="../media/image46.png"/><Relationship Id="rId112" Type="http://schemas.openxmlformats.org/officeDocument/2006/relationships/customXml" Target="../ink/ink57.xml"/><Relationship Id="rId133" Type="http://schemas.openxmlformats.org/officeDocument/2006/relationships/image" Target="../media/image68.png"/><Relationship Id="rId154" Type="http://schemas.openxmlformats.org/officeDocument/2006/relationships/customXml" Target="../ink/ink78.xml"/><Relationship Id="rId175" Type="http://schemas.openxmlformats.org/officeDocument/2006/relationships/image" Target="../media/image89.png"/><Relationship Id="rId196" Type="http://schemas.openxmlformats.org/officeDocument/2006/relationships/customXml" Target="../ink/ink99.xml"/><Relationship Id="rId200" Type="http://schemas.openxmlformats.org/officeDocument/2006/relationships/customXml" Target="../ink/ink101.xml"/><Relationship Id="rId16" Type="http://schemas.openxmlformats.org/officeDocument/2006/relationships/customXml" Target="../ink/ink9.xml"/><Relationship Id="rId221" Type="http://schemas.openxmlformats.org/officeDocument/2006/relationships/image" Target="../media/image112.png"/><Relationship Id="rId242" Type="http://schemas.openxmlformats.org/officeDocument/2006/relationships/customXml" Target="../ink/ink122.xml"/><Relationship Id="rId263" Type="http://schemas.openxmlformats.org/officeDocument/2006/relationships/image" Target="../media/image133.png"/><Relationship Id="rId37" Type="http://schemas.openxmlformats.org/officeDocument/2006/relationships/image" Target="../media/image20.png"/><Relationship Id="rId58" Type="http://schemas.openxmlformats.org/officeDocument/2006/relationships/customXml" Target="../ink/ink30.xml"/><Relationship Id="rId79" Type="http://schemas.openxmlformats.org/officeDocument/2006/relationships/image" Target="../media/image41.png"/><Relationship Id="rId102" Type="http://schemas.openxmlformats.org/officeDocument/2006/relationships/customXml" Target="../ink/ink52.xml"/><Relationship Id="rId123" Type="http://schemas.openxmlformats.org/officeDocument/2006/relationships/image" Target="../media/image63.png"/><Relationship Id="rId144" Type="http://schemas.openxmlformats.org/officeDocument/2006/relationships/customXml" Target="../ink/ink73.xml"/><Relationship Id="rId90" Type="http://schemas.openxmlformats.org/officeDocument/2006/relationships/customXml" Target="../ink/ink46.xml"/><Relationship Id="rId165" Type="http://schemas.openxmlformats.org/officeDocument/2006/relationships/image" Target="../media/image84.png"/><Relationship Id="rId186" Type="http://schemas.openxmlformats.org/officeDocument/2006/relationships/customXml" Target="../ink/ink94.xml"/><Relationship Id="rId211" Type="http://schemas.openxmlformats.org/officeDocument/2006/relationships/image" Target="../media/image107.png"/><Relationship Id="rId232" Type="http://schemas.openxmlformats.org/officeDocument/2006/relationships/customXml" Target="../ink/ink117.xml"/><Relationship Id="rId253" Type="http://schemas.openxmlformats.org/officeDocument/2006/relationships/image" Target="../media/image128.png"/><Relationship Id="rId27" Type="http://schemas.openxmlformats.org/officeDocument/2006/relationships/image" Target="../media/image15.png"/><Relationship Id="rId48" Type="http://schemas.openxmlformats.org/officeDocument/2006/relationships/customXml" Target="../ink/ink25.xml"/><Relationship Id="rId69" Type="http://schemas.openxmlformats.org/officeDocument/2006/relationships/image" Target="../media/image36.png"/><Relationship Id="rId113" Type="http://schemas.openxmlformats.org/officeDocument/2006/relationships/image" Target="../media/image58.png"/><Relationship Id="rId134" Type="http://schemas.openxmlformats.org/officeDocument/2006/relationships/customXml" Target="../ink/ink68.xml"/><Relationship Id="rId80" Type="http://schemas.openxmlformats.org/officeDocument/2006/relationships/customXml" Target="../ink/ink41.xml"/><Relationship Id="rId155" Type="http://schemas.openxmlformats.org/officeDocument/2006/relationships/image" Target="../media/image79.png"/><Relationship Id="rId176" Type="http://schemas.openxmlformats.org/officeDocument/2006/relationships/customXml" Target="../ink/ink89.xml"/><Relationship Id="rId197" Type="http://schemas.openxmlformats.org/officeDocument/2006/relationships/image" Target="../media/image100.png"/><Relationship Id="rId201" Type="http://schemas.openxmlformats.org/officeDocument/2006/relationships/image" Target="../media/image102.png"/><Relationship Id="rId222" Type="http://schemas.openxmlformats.org/officeDocument/2006/relationships/customXml" Target="../ink/ink112.xml"/><Relationship Id="rId243" Type="http://schemas.openxmlformats.org/officeDocument/2006/relationships/image" Target="../media/image123.png"/><Relationship Id="rId264" Type="http://schemas.openxmlformats.org/officeDocument/2006/relationships/customXml" Target="../ink/ink133.xml"/><Relationship Id="rId17" Type="http://schemas.openxmlformats.org/officeDocument/2006/relationships/image" Target="../media/image10.png"/><Relationship Id="rId38" Type="http://schemas.openxmlformats.org/officeDocument/2006/relationships/customXml" Target="../ink/ink20.xml"/><Relationship Id="rId59" Type="http://schemas.openxmlformats.org/officeDocument/2006/relationships/image" Target="../media/image31.png"/><Relationship Id="rId103" Type="http://schemas.openxmlformats.org/officeDocument/2006/relationships/image" Target="../media/image53.png"/><Relationship Id="rId124" Type="http://schemas.openxmlformats.org/officeDocument/2006/relationships/customXml" Target="../ink/ink63.xml"/><Relationship Id="rId70" Type="http://schemas.openxmlformats.org/officeDocument/2006/relationships/customXml" Target="../ink/ink36.xml"/><Relationship Id="rId91" Type="http://schemas.openxmlformats.org/officeDocument/2006/relationships/image" Target="../media/image47.png"/><Relationship Id="rId145" Type="http://schemas.openxmlformats.org/officeDocument/2006/relationships/image" Target="../media/image74.png"/><Relationship Id="rId166" Type="http://schemas.openxmlformats.org/officeDocument/2006/relationships/customXml" Target="../ink/ink84.xml"/><Relationship Id="rId187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7.xml"/><Relationship Id="rId233" Type="http://schemas.openxmlformats.org/officeDocument/2006/relationships/image" Target="../media/image118.png"/><Relationship Id="rId254" Type="http://schemas.openxmlformats.org/officeDocument/2006/relationships/customXml" Target="../ink/ink128.xml"/><Relationship Id="rId28" Type="http://schemas.openxmlformats.org/officeDocument/2006/relationships/customXml" Target="../ink/ink15.xml"/><Relationship Id="rId49" Type="http://schemas.openxmlformats.org/officeDocument/2006/relationships/image" Target="../media/image26.png"/><Relationship Id="rId114" Type="http://schemas.openxmlformats.org/officeDocument/2006/relationships/customXml" Target="../ink/ink58.xml"/><Relationship Id="rId60" Type="http://schemas.openxmlformats.org/officeDocument/2006/relationships/customXml" Target="../ink/ink31.xml"/><Relationship Id="rId81" Type="http://schemas.openxmlformats.org/officeDocument/2006/relationships/image" Target="../media/image42.png"/><Relationship Id="rId135" Type="http://schemas.openxmlformats.org/officeDocument/2006/relationships/image" Target="../media/image69.png"/><Relationship Id="rId156" Type="http://schemas.openxmlformats.org/officeDocument/2006/relationships/customXml" Target="../ink/ink79.xml"/><Relationship Id="rId177" Type="http://schemas.openxmlformats.org/officeDocument/2006/relationships/image" Target="../media/image90.png"/><Relationship Id="rId198" Type="http://schemas.openxmlformats.org/officeDocument/2006/relationships/customXml" Target="../ink/ink100.xml"/><Relationship Id="rId202" Type="http://schemas.openxmlformats.org/officeDocument/2006/relationships/customXml" Target="../ink/ink102.xml"/><Relationship Id="rId223" Type="http://schemas.openxmlformats.org/officeDocument/2006/relationships/image" Target="../media/image113.png"/><Relationship Id="rId244" Type="http://schemas.openxmlformats.org/officeDocument/2006/relationships/customXml" Target="../ink/ink123.xml"/><Relationship Id="rId18" Type="http://schemas.openxmlformats.org/officeDocument/2006/relationships/customXml" Target="../ink/ink10.xml"/><Relationship Id="rId39" Type="http://schemas.openxmlformats.org/officeDocument/2006/relationships/image" Target="../media/image21.png"/><Relationship Id="rId265" Type="http://schemas.openxmlformats.org/officeDocument/2006/relationships/image" Target="../media/image134.png"/><Relationship Id="rId50" Type="http://schemas.openxmlformats.org/officeDocument/2006/relationships/customXml" Target="../ink/ink26.xml"/><Relationship Id="rId104" Type="http://schemas.openxmlformats.org/officeDocument/2006/relationships/customXml" Target="../ink/ink53.xml"/><Relationship Id="rId125" Type="http://schemas.openxmlformats.org/officeDocument/2006/relationships/image" Target="../media/image64.png"/><Relationship Id="rId146" Type="http://schemas.openxmlformats.org/officeDocument/2006/relationships/customXml" Target="../ink/ink74.xml"/><Relationship Id="rId167" Type="http://schemas.openxmlformats.org/officeDocument/2006/relationships/image" Target="../media/image85.png"/><Relationship Id="rId188" Type="http://schemas.openxmlformats.org/officeDocument/2006/relationships/customXml" Target="../ink/ink95.xml"/><Relationship Id="rId71" Type="http://schemas.openxmlformats.org/officeDocument/2006/relationships/image" Target="../media/image37.png"/><Relationship Id="rId92" Type="http://schemas.openxmlformats.org/officeDocument/2006/relationships/customXml" Target="../ink/ink47.xml"/><Relationship Id="rId213" Type="http://schemas.openxmlformats.org/officeDocument/2006/relationships/image" Target="../media/image108.png"/><Relationship Id="rId234" Type="http://schemas.openxmlformats.org/officeDocument/2006/relationships/customXml" Target="../ink/ink118.xml"/><Relationship Id="rId2" Type="http://schemas.openxmlformats.org/officeDocument/2006/relationships/customXml" Target="../ink/ink2.xml"/><Relationship Id="rId29" Type="http://schemas.openxmlformats.org/officeDocument/2006/relationships/image" Target="../media/image16.png"/><Relationship Id="rId255" Type="http://schemas.openxmlformats.org/officeDocument/2006/relationships/image" Target="../media/image129.png"/><Relationship Id="rId40" Type="http://schemas.openxmlformats.org/officeDocument/2006/relationships/customXml" Target="../ink/ink21.xml"/><Relationship Id="rId115" Type="http://schemas.openxmlformats.org/officeDocument/2006/relationships/image" Target="../media/image59.png"/><Relationship Id="rId136" Type="http://schemas.openxmlformats.org/officeDocument/2006/relationships/customXml" Target="../ink/ink69.xml"/><Relationship Id="rId157" Type="http://schemas.openxmlformats.org/officeDocument/2006/relationships/image" Target="../media/image80.png"/><Relationship Id="rId178" Type="http://schemas.openxmlformats.org/officeDocument/2006/relationships/customXml" Target="../ink/ink90.xml"/><Relationship Id="rId61" Type="http://schemas.openxmlformats.org/officeDocument/2006/relationships/image" Target="../media/image32.png"/><Relationship Id="rId82" Type="http://schemas.openxmlformats.org/officeDocument/2006/relationships/customXml" Target="../ink/ink42.xml"/><Relationship Id="rId199" Type="http://schemas.openxmlformats.org/officeDocument/2006/relationships/image" Target="../media/image101.png"/><Relationship Id="rId203" Type="http://schemas.openxmlformats.org/officeDocument/2006/relationships/image" Target="../media/image103.png"/><Relationship Id="rId19" Type="http://schemas.openxmlformats.org/officeDocument/2006/relationships/image" Target="../media/image11.png"/><Relationship Id="rId224" Type="http://schemas.openxmlformats.org/officeDocument/2006/relationships/customXml" Target="../ink/ink113.xml"/><Relationship Id="rId245" Type="http://schemas.openxmlformats.org/officeDocument/2006/relationships/image" Target="../media/image124.png"/><Relationship Id="rId266" Type="http://schemas.openxmlformats.org/officeDocument/2006/relationships/customXml" Target="../ink/ink134.xml"/><Relationship Id="rId30" Type="http://schemas.openxmlformats.org/officeDocument/2006/relationships/customXml" Target="../ink/ink16.xml"/><Relationship Id="rId105" Type="http://schemas.openxmlformats.org/officeDocument/2006/relationships/image" Target="../media/image54.png"/><Relationship Id="rId126" Type="http://schemas.openxmlformats.org/officeDocument/2006/relationships/customXml" Target="../ink/ink64.xml"/><Relationship Id="rId147" Type="http://schemas.openxmlformats.org/officeDocument/2006/relationships/image" Target="../media/image75.png"/><Relationship Id="rId168" Type="http://schemas.openxmlformats.org/officeDocument/2006/relationships/customXml" Target="../ink/ink85.xml"/><Relationship Id="rId51" Type="http://schemas.openxmlformats.org/officeDocument/2006/relationships/image" Target="../media/image27.png"/><Relationship Id="rId72" Type="http://schemas.openxmlformats.org/officeDocument/2006/relationships/customXml" Target="../ink/ink37.xml"/><Relationship Id="rId93" Type="http://schemas.openxmlformats.org/officeDocument/2006/relationships/image" Target="../media/image48.png"/><Relationship Id="rId189" Type="http://schemas.openxmlformats.org/officeDocument/2006/relationships/image" Target="../media/image96.png"/><Relationship Id="rId3" Type="http://schemas.openxmlformats.org/officeDocument/2006/relationships/image" Target="../media/image3.png"/><Relationship Id="rId214" Type="http://schemas.openxmlformats.org/officeDocument/2006/relationships/customXml" Target="../ink/ink108.xml"/><Relationship Id="rId235" Type="http://schemas.openxmlformats.org/officeDocument/2006/relationships/image" Target="../media/image119.png"/><Relationship Id="rId256" Type="http://schemas.openxmlformats.org/officeDocument/2006/relationships/customXml" Target="../ink/ink129.xml"/><Relationship Id="rId116" Type="http://schemas.openxmlformats.org/officeDocument/2006/relationships/customXml" Target="../ink/ink59.xml"/><Relationship Id="rId137" Type="http://schemas.openxmlformats.org/officeDocument/2006/relationships/image" Target="../media/image70.png"/><Relationship Id="rId158" Type="http://schemas.openxmlformats.org/officeDocument/2006/relationships/customXml" Target="../ink/ink80.xml"/><Relationship Id="rId20" Type="http://schemas.openxmlformats.org/officeDocument/2006/relationships/customXml" Target="../ink/ink11.xml"/><Relationship Id="rId41" Type="http://schemas.openxmlformats.org/officeDocument/2006/relationships/image" Target="../media/image22.png"/><Relationship Id="rId62" Type="http://schemas.openxmlformats.org/officeDocument/2006/relationships/customXml" Target="../ink/ink32.xml"/><Relationship Id="rId83" Type="http://schemas.openxmlformats.org/officeDocument/2006/relationships/image" Target="../media/image43.png"/><Relationship Id="rId179" Type="http://schemas.openxmlformats.org/officeDocument/2006/relationships/image" Target="../media/image91.png"/><Relationship Id="rId190" Type="http://schemas.openxmlformats.org/officeDocument/2006/relationships/customXml" Target="../ink/ink96.xml"/><Relationship Id="rId204" Type="http://schemas.openxmlformats.org/officeDocument/2006/relationships/customXml" Target="../ink/ink103.xml"/><Relationship Id="rId225" Type="http://schemas.openxmlformats.org/officeDocument/2006/relationships/image" Target="../media/image114.png"/><Relationship Id="rId246" Type="http://schemas.openxmlformats.org/officeDocument/2006/relationships/customXml" Target="../ink/ink124.xml"/><Relationship Id="rId267" Type="http://schemas.openxmlformats.org/officeDocument/2006/relationships/image" Target="../media/image135.png"/><Relationship Id="rId106" Type="http://schemas.openxmlformats.org/officeDocument/2006/relationships/customXml" Target="../ink/ink54.xml"/><Relationship Id="rId127" Type="http://schemas.openxmlformats.org/officeDocument/2006/relationships/image" Target="../media/image65.png"/><Relationship Id="rId10" Type="http://schemas.openxmlformats.org/officeDocument/2006/relationships/customXml" Target="../ink/ink6.xml"/><Relationship Id="rId31" Type="http://schemas.openxmlformats.org/officeDocument/2006/relationships/image" Target="../media/image17.png"/><Relationship Id="rId52" Type="http://schemas.openxmlformats.org/officeDocument/2006/relationships/customXml" Target="../ink/ink27.xml"/><Relationship Id="rId73" Type="http://schemas.openxmlformats.org/officeDocument/2006/relationships/image" Target="../media/image38.png"/><Relationship Id="rId94" Type="http://schemas.openxmlformats.org/officeDocument/2006/relationships/customXml" Target="../ink/ink48.xml"/><Relationship Id="rId148" Type="http://schemas.openxmlformats.org/officeDocument/2006/relationships/customXml" Target="../ink/ink75.xml"/><Relationship Id="rId169" Type="http://schemas.openxmlformats.org/officeDocument/2006/relationships/image" Target="../media/image86.png"/><Relationship Id="rId4" Type="http://schemas.openxmlformats.org/officeDocument/2006/relationships/customXml" Target="../ink/ink3.xml"/><Relationship Id="rId180" Type="http://schemas.openxmlformats.org/officeDocument/2006/relationships/customXml" Target="../ink/ink91.xml"/><Relationship Id="rId215" Type="http://schemas.openxmlformats.org/officeDocument/2006/relationships/image" Target="../media/image109.png"/><Relationship Id="rId236" Type="http://schemas.openxmlformats.org/officeDocument/2006/relationships/customXml" Target="../ink/ink119.xml"/><Relationship Id="rId257" Type="http://schemas.openxmlformats.org/officeDocument/2006/relationships/image" Target="../media/image130.png"/><Relationship Id="rId42" Type="http://schemas.openxmlformats.org/officeDocument/2006/relationships/customXml" Target="../ink/ink22.xml"/><Relationship Id="rId84" Type="http://schemas.openxmlformats.org/officeDocument/2006/relationships/customXml" Target="../ink/ink43.xml"/><Relationship Id="rId138" Type="http://schemas.openxmlformats.org/officeDocument/2006/relationships/customXml" Target="../ink/ink70.xml"/><Relationship Id="rId191" Type="http://schemas.openxmlformats.org/officeDocument/2006/relationships/image" Target="../media/image97.png"/><Relationship Id="rId205" Type="http://schemas.openxmlformats.org/officeDocument/2006/relationships/image" Target="../media/image104.png"/><Relationship Id="rId247" Type="http://schemas.openxmlformats.org/officeDocument/2006/relationships/image" Target="../media/image125.png"/><Relationship Id="rId107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Vypočítejte</a:t>
            </a:r>
            <a:r>
              <a:rPr lang="en-US" sz="3600" dirty="0"/>
              <a:t> </a:t>
            </a:r>
            <a:r>
              <a:rPr lang="en-US" sz="3600" dirty="0" err="1"/>
              <a:t>hodnoty</a:t>
            </a:r>
            <a:r>
              <a:rPr lang="en-US" sz="3600" dirty="0"/>
              <a:t> [Fe</a:t>
            </a:r>
            <a:r>
              <a:rPr lang="en-US" sz="3600" baseline="30000" dirty="0"/>
              <a:t>3+</a:t>
            </a:r>
            <a:r>
              <a:rPr lang="en-US" sz="3600" dirty="0"/>
              <a:t>], </a:t>
            </a:r>
            <a:r>
              <a:rPr lang="en-US" sz="3600" dirty="0" err="1"/>
              <a:t>pE</a:t>
            </a:r>
            <a:r>
              <a:rPr lang="en-US" sz="3600" dirty="0"/>
              <a:t> a pH v </a:t>
            </a:r>
            <a:r>
              <a:rPr lang="en-US" sz="3600" dirty="0" err="1"/>
              <a:t>bodě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grafu</a:t>
            </a:r>
            <a:r>
              <a:rPr lang="sk-SK" sz="3600" dirty="0"/>
              <a:t> </a:t>
            </a:r>
            <a:r>
              <a:rPr lang="sk-SK" sz="3600" dirty="0" err="1"/>
              <a:t>pE</a:t>
            </a:r>
            <a:r>
              <a:rPr lang="sk-SK" sz="3600" dirty="0"/>
              <a:t>-pH</a:t>
            </a:r>
            <a:r>
              <a:rPr lang="en-US" sz="3600" dirty="0"/>
              <a:t>, </a:t>
            </a:r>
            <a:r>
              <a:rPr lang="en-US" sz="3600" dirty="0" err="1"/>
              <a:t>kde</a:t>
            </a:r>
            <a:r>
              <a:rPr lang="en-US" sz="3600" dirty="0"/>
              <a:t> Fe</a:t>
            </a:r>
            <a:r>
              <a:rPr lang="en-US" sz="3600" baseline="30000" dirty="0"/>
              <a:t>2+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</a:t>
            </a:r>
            <a:r>
              <a:rPr lang="en-US" sz="3600" dirty="0" err="1"/>
              <a:t>koncentraci</a:t>
            </a:r>
            <a:r>
              <a:rPr lang="en-US" sz="3600" dirty="0"/>
              <a:t> 1,00 × 10</a:t>
            </a:r>
            <a:r>
              <a:rPr lang="en-US" sz="3600" baseline="30000" dirty="0"/>
              <a:t>-5</a:t>
            </a:r>
            <a:r>
              <a:rPr lang="en-US" sz="3600" dirty="0"/>
              <a:t> M, Fe(OH)</a:t>
            </a:r>
            <a:r>
              <a:rPr lang="en-US" sz="3600" baseline="-25000" dirty="0"/>
              <a:t>2</a:t>
            </a:r>
            <a:r>
              <a:rPr lang="en-US" sz="3600" dirty="0"/>
              <a:t> a Fe(OH)</a:t>
            </a:r>
            <a:r>
              <a:rPr lang="en-US" sz="3600" baseline="-25000" dirty="0"/>
              <a:t>3</a:t>
            </a:r>
            <a:r>
              <a:rPr lang="en-US" sz="3600" dirty="0"/>
              <a:t> </a:t>
            </a:r>
            <a:r>
              <a:rPr lang="en-US" sz="3600" dirty="0" err="1"/>
              <a:t>jsou</a:t>
            </a:r>
            <a:r>
              <a:rPr lang="en-US" sz="3600" dirty="0"/>
              <a:t> </a:t>
            </a:r>
            <a:r>
              <a:rPr lang="en-US" sz="3600" dirty="0" err="1"/>
              <a:t>všechny</a:t>
            </a:r>
            <a:r>
              <a:rPr lang="en-US" sz="3600" dirty="0"/>
              <a:t> v </a:t>
            </a:r>
            <a:r>
              <a:rPr lang="en-US" sz="3600" dirty="0" err="1"/>
              <a:t>rovnováze</a:t>
            </a:r>
            <a:r>
              <a:rPr lang="en-US" sz="3600" dirty="0"/>
              <a:t>.</a:t>
            </a:r>
            <a:endParaRPr lang="sk-SK" sz="3600" dirty="0"/>
          </a:p>
          <a:p>
            <a:endParaRPr lang="sk-SK" sz="3600" dirty="0"/>
          </a:p>
          <a:p>
            <a:r>
              <a:rPr lang="sk-SK" sz="3600" dirty="0" err="1"/>
              <a:t>Součin</a:t>
            </a:r>
            <a:r>
              <a:rPr lang="sk-SK" sz="3600" dirty="0"/>
              <a:t> rozpustnosti</a:t>
            </a:r>
          </a:p>
          <a:p>
            <a:r>
              <a:rPr lang="it-IT" sz="3600" dirty="0"/>
              <a:t>Fe(OH)</a:t>
            </a:r>
            <a:r>
              <a:rPr lang="it-IT" sz="3600" baseline="-25000" dirty="0"/>
              <a:t>2</a:t>
            </a:r>
            <a:r>
              <a:rPr lang="it-IT" sz="3600" dirty="0"/>
              <a:t> </a:t>
            </a:r>
            <a:r>
              <a:rPr lang="sk-SK" sz="3600" dirty="0"/>
              <a:t>= </a:t>
            </a:r>
            <a:r>
              <a:rPr lang="it-IT" sz="3600" dirty="0"/>
              <a:t>8,0 × 10</a:t>
            </a:r>
            <a:r>
              <a:rPr lang="it-IT" sz="3600" baseline="30000" dirty="0"/>
              <a:t>12</a:t>
            </a:r>
            <a:endParaRPr lang="sk-SK" sz="3600" baseline="30000" dirty="0"/>
          </a:p>
          <a:p>
            <a:r>
              <a:rPr lang="it-IT" sz="3600" dirty="0"/>
              <a:t>Fe(OH)</a:t>
            </a:r>
            <a:r>
              <a:rPr lang="sk-SK" sz="3600" baseline="-25000" dirty="0"/>
              <a:t>3</a:t>
            </a:r>
            <a:r>
              <a:rPr lang="it-IT" sz="3600" dirty="0"/>
              <a:t> </a:t>
            </a:r>
            <a:r>
              <a:rPr lang="sk-SK" sz="3600" dirty="0"/>
              <a:t>= 9</a:t>
            </a:r>
            <a:r>
              <a:rPr lang="it-IT" sz="3600" dirty="0"/>
              <a:t>,</a:t>
            </a:r>
            <a:r>
              <a:rPr lang="sk-SK" sz="3600" dirty="0"/>
              <a:t>1</a:t>
            </a:r>
            <a:r>
              <a:rPr lang="it-IT" sz="3600" dirty="0"/>
              <a:t> × 10</a:t>
            </a:r>
            <a:r>
              <a:rPr lang="sk-SK" sz="3600" baseline="30000"/>
              <a:t>3</a:t>
            </a:r>
            <a:endParaRPr lang="sk-SK" sz="3600" baseline="30000" dirty="0"/>
          </a:p>
          <a:p>
            <a:endParaRPr lang="sk-SK" sz="3600" baseline="30000" dirty="0"/>
          </a:p>
          <a:p>
            <a:endParaRPr lang="it-IT" sz="3600" baseline="300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DE2D05-292D-4507-9241-5A9684C81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214" y="1312640"/>
            <a:ext cx="8155938" cy="525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DE2D05-292D-4507-9241-5A9684C81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214" y="1312640"/>
            <a:ext cx="8155938" cy="525038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FED1FB8-E8D5-3BE6-C560-35765DB861C7}"/>
                  </a:ext>
                </a:extLst>
              </p14:cNvPr>
              <p14:cNvContentPartPr/>
              <p14:nvPr/>
            </p14:nvContentPartPr>
            <p14:xfrm>
              <a:off x="6317087" y="4701896"/>
              <a:ext cx="63360" cy="49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FED1FB8-E8D5-3BE6-C560-35765DB861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45087" y="4557896"/>
                <a:ext cx="207000" cy="33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080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11E8771-1F4F-9F40-1737-0625BCF15CFB}"/>
              </a:ext>
            </a:extLst>
          </p:cNvPr>
          <p:cNvGrpSpPr/>
          <p:nvPr/>
        </p:nvGrpSpPr>
        <p:grpSpPr>
          <a:xfrm>
            <a:off x="350447" y="393776"/>
            <a:ext cx="643320" cy="474480"/>
            <a:chOff x="350447" y="393776"/>
            <a:chExt cx="643320" cy="474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F604C1F9-6D11-C514-DEAF-648A3325E300}"/>
                    </a:ext>
                  </a:extLst>
                </p14:cNvPr>
                <p14:cNvContentPartPr/>
                <p14:nvPr/>
              </p14:nvContentPartPr>
              <p14:xfrm>
                <a:off x="410927" y="520136"/>
                <a:ext cx="27360" cy="348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F604C1F9-6D11-C514-DEAF-648A3325E30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2287" y="511136"/>
                  <a:ext cx="45000" cy="3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F405AD9-E1EF-2C7C-2BCD-1F4FF8614B44}"/>
                    </a:ext>
                  </a:extLst>
                </p14:cNvPr>
                <p14:cNvContentPartPr/>
                <p14:nvPr/>
              </p14:nvContentPartPr>
              <p14:xfrm>
                <a:off x="350447" y="519056"/>
                <a:ext cx="126360" cy="1807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F405AD9-E1EF-2C7C-2BCD-1F4FF8614B4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41447" y="510056"/>
                  <a:ext cx="1440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901D1E4-19BC-630C-81F2-3FE08BC7A41D}"/>
                    </a:ext>
                  </a:extLst>
                </p14:cNvPr>
                <p14:cNvContentPartPr/>
                <p14:nvPr/>
              </p14:nvContentPartPr>
              <p14:xfrm>
                <a:off x="523967" y="398816"/>
                <a:ext cx="33120" cy="324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901D1E4-19BC-630C-81F2-3FE08BC7A41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15327" y="389816"/>
                  <a:ext cx="5076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58397DF-28E4-22CB-3A60-26D7647DD1DB}"/>
                    </a:ext>
                  </a:extLst>
                </p14:cNvPr>
                <p14:cNvContentPartPr/>
                <p14:nvPr/>
              </p14:nvContentPartPr>
              <p14:xfrm>
                <a:off x="552047" y="519056"/>
                <a:ext cx="155520" cy="838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58397DF-28E4-22CB-3A60-26D7647DD1D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43047" y="510056"/>
                  <a:ext cx="17316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6438762-27E7-514A-8BB7-173D0636FDD1}"/>
                    </a:ext>
                  </a:extLst>
                </p14:cNvPr>
                <p14:cNvContentPartPr/>
                <p14:nvPr/>
              </p14:nvContentPartPr>
              <p14:xfrm>
                <a:off x="682367" y="393776"/>
                <a:ext cx="47160" cy="332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6438762-27E7-514A-8BB7-173D0636FDD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73367" y="385136"/>
                  <a:ext cx="648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84ECBB8-0E47-D2EB-5632-A0F6B4699B75}"/>
                    </a:ext>
                  </a:extLst>
                </p14:cNvPr>
                <p14:cNvContentPartPr/>
                <p14:nvPr/>
              </p14:nvContentPartPr>
              <p14:xfrm>
                <a:off x="816647" y="479456"/>
                <a:ext cx="177120" cy="1479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84ECBB8-0E47-D2EB-5632-A0F6B4699B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08007" y="470456"/>
                  <a:ext cx="194760" cy="16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9B9D9B-2C23-010B-4567-748DA6C17777}"/>
              </a:ext>
            </a:extLst>
          </p:cNvPr>
          <p:cNvGrpSpPr/>
          <p:nvPr/>
        </p:nvGrpSpPr>
        <p:grpSpPr>
          <a:xfrm>
            <a:off x="426767" y="1039976"/>
            <a:ext cx="659520" cy="497880"/>
            <a:chOff x="426767" y="1039976"/>
            <a:chExt cx="659520" cy="49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7B97367-0717-6556-9BF7-A59FCC49EDB6}"/>
                    </a:ext>
                  </a:extLst>
                </p14:cNvPr>
                <p14:cNvContentPartPr/>
                <p14:nvPr/>
              </p14:nvContentPartPr>
              <p14:xfrm>
                <a:off x="426767" y="1168856"/>
                <a:ext cx="101880" cy="3690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7B97367-0717-6556-9BF7-A59FCC49EDB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17767" y="1160216"/>
                  <a:ext cx="119520" cy="38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EDDA71F-C201-3AE6-DD60-BD6B1776F2C4}"/>
                    </a:ext>
                  </a:extLst>
                </p14:cNvPr>
                <p14:cNvContentPartPr/>
                <p14:nvPr/>
              </p14:nvContentPartPr>
              <p14:xfrm>
                <a:off x="633407" y="1039976"/>
                <a:ext cx="176400" cy="3589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EDDA71F-C201-3AE6-DD60-BD6B1776F2C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4407" y="1030976"/>
                  <a:ext cx="19404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75310BE-AF36-17FC-40EE-4A1C0FBD7D77}"/>
                    </a:ext>
                  </a:extLst>
                </p14:cNvPr>
                <p14:cNvContentPartPr/>
                <p14:nvPr/>
              </p14:nvContentPartPr>
              <p14:xfrm>
                <a:off x="633407" y="1251296"/>
                <a:ext cx="119880" cy="230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75310BE-AF36-17FC-40EE-4A1C0FBD7D7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24767" y="1242296"/>
                  <a:ext cx="1375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57225B6-D1C9-8724-FD35-349F1235A9B9}"/>
                    </a:ext>
                  </a:extLst>
                </p14:cNvPr>
                <p14:cNvContentPartPr/>
                <p14:nvPr/>
              </p14:nvContentPartPr>
              <p14:xfrm>
                <a:off x="938327" y="1151576"/>
                <a:ext cx="147960" cy="662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757225B6-D1C9-8724-FD35-349F1235A9B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29327" y="1142576"/>
                  <a:ext cx="1656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FFF6F1B-359D-6BAD-A274-2B149124C74E}"/>
                    </a:ext>
                  </a:extLst>
                </p14:cNvPr>
                <p14:cNvContentPartPr/>
                <p14:nvPr/>
              </p14:nvContentPartPr>
              <p14:xfrm>
                <a:off x="947687" y="1280096"/>
                <a:ext cx="86400" cy="403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FFF6F1B-359D-6BAD-A274-2B149124C74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39047" y="1271456"/>
                  <a:ext cx="1040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6B9F6AA-25E2-FAC5-2975-8ACBEF2B16F8}"/>
                    </a:ext>
                  </a:extLst>
                </p14:cNvPr>
                <p14:cNvContentPartPr/>
                <p14:nvPr/>
              </p14:nvContentPartPr>
              <p14:xfrm>
                <a:off x="892967" y="1277936"/>
                <a:ext cx="169920" cy="457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6B9F6AA-25E2-FAC5-2975-8ACBEF2B16F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83967" y="1268936"/>
                  <a:ext cx="187560" cy="6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B10F0DA-B68D-9C8E-6C1D-3A5BF02AA2A7}"/>
              </a:ext>
            </a:extLst>
          </p:cNvPr>
          <p:cNvGrpSpPr/>
          <p:nvPr/>
        </p:nvGrpSpPr>
        <p:grpSpPr>
          <a:xfrm>
            <a:off x="1256567" y="321056"/>
            <a:ext cx="608040" cy="332280"/>
            <a:chOff x="1256567" y="321056"/>
            <a:chExt cx="608040" cy="332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1CB5937-19D5-49C6-CD6D-3F7E7752469E}"/>
                    </a:ext>
                  </a:extLst>
                </p14:cNvPr>
                <p14:cNvContentPartPr/>
                <p14:nvPr/>
              </p14:nvContentPartPr>
              <p14:xfrm>
                <a:off x="1256567" y="321056"/>
                <a:ext cx="126720" cy="3247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1CB5937-19D5-49C6-CD6D-3F7E7752469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247567" y="312056"/>
                  <a:ext cx="14436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1655DE5-A707-B600-E293-15A6F036D6BF}"/>
                    </a:ext>
                  </a:extLst>
                </p14:cNvPr>
                <p14:cNvContentPartPr/>
                <p14:nvPr/>
              </p14:nvContentPartPr>
              <p14:xfrm>
                <a:off x="1479407" y="612656"/>
                <a:ext cx="21240" cy="10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1655DE5-A707-B600-E293-15A6F036D6B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470407" y="604016"/>
                  <a:ext cx="388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58383D1-4C2B-7ECB-044E-DE0A22CF01DE}"/>
                    </a:ext>
                  </a:extLst>
                </p14:cNvPr>
                <p14:cNvContentPartPr/>
                <p14:nvPr/>
              </p14:nvContentPartPr>
              <p14:xfrm>
                <a:off x="1525127" y="355256"/>
                <a:ext cx="109440" cy="2980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58383D1-4C2B-7ECB-044E-DE0A22CF01D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516487" y="346616"/>
                  <a:ext cx="12708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9E8CEC7-EC93-B563-99B3-3402A42C581B}"/>
                    </a:ext>
                  </a:extLst>
                </p14:cNvPr>
                <p14:cNvContentPartPr/>
                <p14:nvPr/>
              </p14:nvContentPartPr>
              <p14:xfrm>
                <a:off x="1709447" y="372176"/>
                <a:ext cx="155160" cy="2790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9E8CEC7-EC93-B563-99B3-3402A42C581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700447" y="363536"/>
                  <a:ext cx="172800" cy="29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BCC7714-3A64-7F12-2DDB-10ADC6FF0D7D}"/>
              </a:ext>
            </a:extLst>
          </p:cNvPr>
          <p:cNvGrpSpPr/>
          <p:nvPr/>
        </p:nvGrpSpPr>
        <p:grpSpPr>
          <a:xfrm>
            <a:off x="1275647" y="1003616"/>
            <a:ext cx="860400" cy="399240"/>
            <a:chOff x="1275647" y="1003616"/>
            <a:chExt cx="860400" cy="399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344FA06-617D-A19A-B73C-CCA479ADF70F}"/>
                    </a:ext>
                  </a:extLst>
                </p14:cNvPr>
                <p14:cNvContentPartPr/>
                <p14:nvPr/>
              </p14:nvContentPartPr>
              <p14:xfrm>
                <a:off x="1275647" y="1239056"/>
                <a:ext cx="126720" cy="136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344FA06-617D-A19A-B73C-CCA479ADF70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266647" y="1230416"/>
                  <a:ext cx="14436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D8133B9-F396-2107-6BFF-EF57482DF958}"/>
                    </a:ext>
                  </a:extLst>
                </p14:cNvPr>
                <p14:cNvContentPartPr/>
                <p14:nvPr/>
              </p14:nvContentPartPr>
              <p14:xfrm>
                <a:off x="1458527" y="1003616"/>
                <a:ext cx="201960" cy="2674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D8133B9-F396-2107-6BFF-EF57482DF95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449887" y="994616"/>
                  <a:ext cx="21960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1846E90-611E-9B95-1FF4-D40B8018C334}"/>
                    </a:ext>
                  </a:extLst>
                </p14:cNvPr>
                <p14:cNvContentPartPr/>
                <p14:nvPr/>
              </p14:nvContentPartPr>
              <p14:xfrm>
                <a:off x="1606487" y="1129256"/>
                <a:ext cx="16920" cy="2736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1846E90-611E-9B95-1FF4-D40B8018C33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597847" y="1120256"/>
                  <a:ext cx="3456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A526D1E-A94A-4E64-E794-EA885D061C45}"/>
                    </a:ext>
                  </a:extLst>
                </p14:cNvPr>
                <p14:cNvContentPartPr/>
                <p14:nvPr/>
              </p14:nvContentPartPr>
              <p14:xfrm>
                <a:off x="1715567" y="1291976"/>
                <a:ext cx="21600" cy="151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A526D1E-A94A-4E64-E794-EA885D061C4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706567" y="1282976"/>
                  <a:ext cx="3924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CDC12AB-16AE-AE04-8A21-5914CA7DCF01}"/>
                    </a:ext>
                  </a:extLst>
                </p14:cNvPr>
                <p14:cNvContentPartPr/>
                <p14:nvPr/>
              </p14:nvContentPartPr>
              <p14:xfrm>
                <a:off x="1790087" y="1037096"/>
                <a:ext cx="124200" cy="299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CDC12AB-16AE-AE04-8A21-5914CA7DCF0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781087" y="1028096"/>
                  <a:ext cx="14184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4BD5BF8-4B88-98B4-6287-3C642C401F40}"/>
                    </a:ext>
                  </a:extLst>
                </p14:cNvPr>
                <p14:cNvContentPartPr/>
                <p14:nvPr/>
              </p14:nvContentPartPr>
              <p14:xfrm>
                <a:off x="1981247" y="1064096"/>
                <a:ext cx="154800" cy="3196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4BD5BF8-4B88-98B4-6287-3C642C401F4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972607" y="1055456"/>
                  <a:ext cx="172440" cy="33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E25E611-10CC-EE02-B5E8-4526306CA884}"/>
              </a:ext>
            </a:extLst>
          </p:cNvPr>
          <p:cNvGrpSpPr/>
          <p:nvPr/>
        </p:nvGrpSpPr>
        <p:grpSpPr>
          <a:xfrm>
            <a:off x="658607" y="1793096"/>
            <a:ext cx="2203200" cy="614520"/>
            <a:chOff x="658607" y="1793096"/>
            <a:chExt cx="2203200" cy="61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8A41B86C-08A2-5707-7046-7409B7FBBB6A}"/>
                    </a:ext>
                  </a:extLst>
                </p14:cNvPr>
                <p14:cNvContentPartPr/>
                <p14:nvPr/>
              </p14:nvContentPartPr>
              <p14:xfrm>
                <a:off x="687767" y="1896056"/>
                <a:ext cx="18000" cy="4395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8A41B86C-08A2-5707-7046-7409B7FBBB6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79127" y="1887056"/>
                  <a:ext cx="35640" cy="4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63F12825-A0E6-D57A-2C57-75684B351062}"/>
                    </a:ext>
                  </a:extLst>
                </p14:cNvPr>
                <p14:cNvContentPartPr/>
                <p14:nvPr/>
              </p14:nvContentPartPr>
              <p14:xfrm>
                <a:off x="658607" y="1936736"/>
                <a:ext cx="242280" cy="799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63F12825-A0E6-D57A-2C57-75684B35106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49967" y="1928096"/>
                  <a:ext cx="2599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3F469126-A214-3890-A979-D77EDFDFF44D}"/>
                    </a:ext>
                  </a:extLst>
                </p14:cNvPr>
                <p14:cNvContentPartPr/>
                <p14:nvPr/>
              </p14:nvContentPartPr>
              <p14:xfrm>
                <a:off x="682367" y="2125016"/>
                <a:ext cx="84600" cy="1119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3F469126-A214-3890-A979-D77EDFDFF44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73367" y="2116016"/>
                  <a:ext cx="10224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6AB1B513-7A5C-2A6E-275C-8A8B8C262400}"/>
                    </a:ext>
                  </a:extLst>
                </p14:cNvPr>
                <p14:cNvContentPartPr/>
                <p14:nvPr/>
              </p14:nvContentPartPr>
              <p14:xfrm>
                <a:off x="859127" y="2103416"/>
                <a:ext cx="169200" cy="2505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6AB1B513-7A5C-2A6E-275C-8A8B8C26240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0127" y="2094416"/>
                  <a:ext cx="18684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D7E208F-C24B-01FC-D757-B5EA7156A13C}"/>
                    </a:ext>
                  </a:extLst>
                </p14:cNvPr>
                <p14:cNvContentPartPr/>
                <p14:nvPr/>
              </p14:nvContentPartPr>
              <p14:xfrm>
                <a:off x="1070447" y="1925216"/>
                <a:ext cx="91440" cy="4503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D7E208F-C24B-01FC-D757-B5EA7156A13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61447" y="1916216"/>
                  <a:ext cx="109080" cy="46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BBB41418-10CC-964A-8603-EE2A0AE6B385}"/>
                    </a:ext>
                  </a:extLst>
                </p14:cNvPr>
                <p14:cNvContentPartPr/>
                <p14:nvPr/>
              </p14:nvContentPartPr>
              <p14:xfrm>
                <a:off x="1168727" y="1941056"/>
                <a:ext cx="179640" cy="2818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BB41418-10CC-964A-8603-EE2A0AE6B38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160087" y="1932056"/>
                  <a:ext cx="19728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A269341A-231D-75BF-91EB-4E8022A50900}"/>
                    </a:ext>
                  </a:extLst>
                </p14:cNvPr>
                <p14:cNvContentPartPr/>
                <p14:nvPr/>
              </p14:nvContentPartPr>
              <p14:xfrm>
                <a:off x="1373927" y="1942856"/>
                <a:ext cx="50400" cy="2865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A269341A-231D-75BF-91EB-4E8022A5090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365287" y="1934216"/>
                  <a:ext cx="6804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0AE40061-AD9B-563C-7B40-DE748537F171}"/>
                    </a:ext>
                  </a:extLst>
                </p14:cNvPr>
                <p14:cNvContentPartPr/>
                <p14:nvPr/>
              </p14:nvContentPartPr>
              <p14:xfrm>
                <a:off x="1428287" y="1908656"/>
                <a:ext cx="148680" cy="3358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0AE40061-AD9B-563C-7B40-DE748537F17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19287" y="1899656"/>
                  <a:ext cx="16632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13078D9B-44E1-4718-51B2-BA836C6FA769}"/>
                    </a:ext>
                  </a:extLst>
                </p14:cNvPr>
                <p14:cNvContentPartPr/>
                <p14:nvPr/>
              </p14:nvContentPartPr>
              <p14:xfrm>
                <a:off x="1585967" y="1895336"/>
                <a:ext cx="124920" cy="3582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13078D9B-44E1-4718-51B2-BA836C6FA76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576967" y="1886696"/>
                  <a:ext cx="142560" cy="37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996646DE-FD2C-1CB8-AFEA-4F01F556852E}"/>
                    </a:ext>
                  </a:extLst>
                </p14:cNvPr>
                <p14:cNvContentPartPr/>
                <p14:nvPr/>
              </p14:nvContentPartPr>
              <p14:xfrm>
                <a:off x="1720247" y="2184056"/>
                <a:ext cx="114120" cy="2235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996646DE-FD2C-1CB8-AFEA-4F01F556852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711247" y="2175056"/>
                  <a:ext cx="1317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20F85998-5801-FA32-836A-6F36C27DE2F1}"/>
                    </a:ext>
                  </a:extLst>
                </p14:cNvPr>
                <p14:cNvContentPartPr/>
                <p14:nvPr/>
              </p14:nvContentPartPr>
              <p14:xfrm>
                <a:off x="1981247" y="2042216"/>
                <a:ext cx="169560" cy="831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20F85998-5801-FA32-836A-6F36C27DE2F1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972247" y="2033576"/>
                  <a:ext cx="18720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5246EEA-266C-ADE1-8080-79A1926B2E82}"/>
                    </a:ext>
                  </a:extLst>
                </p14:cNvPr>
                <p14:cNvContentPartPr/>
                <p14:nvPr/>
              </p14:nvContentPartPr>
              <p14:xfrm>
                <a:off x="2028047" y="1952576"/>
                <a:ext cx="19440" cy="2437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5246EEA-266C-ADE1-8080-79A1926B2E8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19407" y="1943936"/>
                  <a:ext cx="3708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079F0F02-E957-B59B-BEDC-89C2A8BDB3B0}"/>
                    </a:ext>
                  </a:extLst>
                </p14:cNvPr>
                <p14:cNvContentPartPr/>
                <p14:nvPr/>
              </p14:nvContentPartPr>
              <p14:xfrm>
                <a:off x="2298407" y="1878416"/>
                <a:ext cx="128160" cy="3279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079F0F02-E957-B59B-BEDC-89C2A8BDB3B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289407" y="1869776"/>
                  <a:ext cx="14580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F06C845-109E-8FCB-C96A-BECCFC446238}"/>
                    </a:ext>
                  </a:extLst>
                </p14:cNvPr>
                <p14:cNvContentPartPr/>
                <p14:nvPr/>
              </p14:nvContentPartPr>
              <p14:xfrm>
                <a:off x="2487767" y="1853576"/>
                <a:ext cx="14040" cy="3351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F06C845-109E-8FCB-C96A-BECCFC44623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479127" y="1844576"/>
                  <a:ext cx="3168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0963938-0014-E1CD-818D-4DA397EE410D}"/>
                    </a:ext>
                  </a:extLst>
                </p14:cNvPr>
                <p14:cNvContentPartPr/>
                <p14:nvPr/>
              </p14:nvContentPartPr>
              <p14:xfrm>
                <a:off x="2478767" y="2005856"/>
                <a:ext cx="143640" cy="572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0963938-0014-E1CD-818D-4DA397EE410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469767" y="1996856"/>
                  <a:ext cx="16128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B8BDFE36-4681-7BDA-FDD7-E5173D2EDD21}"/>
                    </a:ext>
                  </a:extLst>
                </p14:cNvPr>
                <p14:cNvContentPartPr/>
                <p14:nvPr/>
              </p14:nvContentPartPr>
              <p14:xfrm>
                <a:off x="2604767" y="1869056"/>
                <a:ext cx="27360" cy="3182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8BDFE36-4681-7BDA-FDD7-E5173D2EDD2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596127" y="1860056"/>
                  <a:ext cx="450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A2E830D-4EC1-3390-6920-111121B52E52}"/>
                    </a:ext>
                  </a:extLst>
                </p14:cNvPr>
                <p14:cNvContentPartPr/>
                <p14:nvPr/>
              </p14:nvContentPartPr>
              <p14:xfrm>
                <a:off x="2691527" y="1885616"/>
                <a:ext cx="170280" cy="673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A2E830D-4EC1-3390-6920-111121B52E5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682887" y="1876976"/>
                  <a:ext cx="18792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C024DAD-C71C-B32E-73E1-696C3DA7B8CC}"/>
                    </a:ext>
                  </a:extLst>
                </p14:cNvPr>
                <p14:cNvContentPartPr/>
                <p14:nvPr/>
              </p14:nvContentPartPr>
              <p14:xfrm>
                <a:off x="2741207" y="1793096"/>
                <a:ext cx="31680" cy="1994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C024DAD-C71C-B32E-73E1-696C3DA7B8C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32567" y="1784096"/>
                  <a:ext cx="49320" cy="21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CF6869B5-3ACE-A0C9-9B16-808E4B3215AF}"/>
              </a:ext>
            </a:extLst>
          </p:cNvPr>
          <p:cNvGrpSpPr/>
          <p:nvPr/>
        </p:nvGrpSpPr>
        <p:grpSpPr>
          <a:xfrm>
            <a:off x="3126767" y="1637936"/>
            <a:ext cx="3056760" cy="761400"/>
            <a:chOff x="3126767" y="1637936"/>
            <a:chExt cx="3056760" cy="76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B135B9C-35C9-48E5-B869-DAA8520ED09C}"/>
                    </a:ext>
                  </a:extLst>
                </p14:cNvPr>
                <p14:cNvContentPartPr/>
                <p14:nvPr/>
              </p14:nvContentPartPr>
              <p14:xfrm>
                <a:off x="3126767" y="1871216"/>
                <a:ext cx="1025640" cy="1692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B135B9C-35C9-48E5-B869-DAA8520ED09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18127" y="1862576"/>
                  <a:ext cx="104328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E4F1DE7-8DD3-A60D-8FA6-7BEFBD191D1D}"/>
                    </a:ext>
                  </a:extLst>
                </p14:cNvPr>
                <p14:cNvContentPartPr/>
                <p14:nvPr/>
              </p14:nvContentPartPr>
              <p14:xfrm>
                <a:off x="3164927" y="2153456"/>
                <a:ext cx="1043280" cy="2458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E4F1DE7-8DD3-A60D-8FA6-7BEFBD191D1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155927" y="2144456"/>
                  <a:ext cx="106092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EC10F005-7B5B-AEB8-9724-B57C2976670D}"/>
                    </a:ext>
                  </a:extLst>
                </p14:cNvPr>
                <p14:cNvContentPartPr/>
                <p14:nvPr/>
              </p14:nvContentPartPr>
              <p14:xfrm>
                <a:off x="4339607" y="1733336"/>
                <a:ext cx="209520" cy="4953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EC10F005-7B5B-AEB8-9724-B57C2976670D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330967" y="1724336"/>
                  <a:ext cx="227160" cy="51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E797B0E2-5D0A-E0BD-F93F-706C9BF1B48A}"/>
                    </a:ext>
                  </a:extLst>
                </p14:cNvPr>
                <p14:cNvContentPartPr/>
                <p14:nvPr/>
              </p14:nvContentPartPr>
              <p14:xfrm>
                <a:off x="4366607" y="1884176"/>
                <a:ext cx="181440" cy="734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E797B0E2-5D0A-E0BD-F93F-706C9BF1B48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357607" y="1875536"/>
                  <a:ext cx="19908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618D3E1-56AE-F3F8-2453-93AA39CFF88F}"/>
                    </a:ext>
                  </a:extLst>
                </p14:cNvPr>
                <p14:cNvContentPartPr/>
                <p14:nvPr/>
              </p14:nvContentPartPr>
              <p14:xfrm>
                <a:off x="4546247" y="2029256"/>
                <a:ext cx="226800" cy="1674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618D3E1-56AE-F3F8-2453-93AA39CFF88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537607" y="2020256"/>
                  <a:ext cx="24444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773DCAC8-C750-8DAF-7926-17B35B8C46A0}"/>
                    </a:ext>
                  </a:extLst>
                </p14:cNvPr>
                <p14:cNvContentPartPr/>
                <p14:nvPr/>
              </p14:nvContentPartPr>
              <p14:xfrm>
                <a:off x="4695287" y="1637936"/>
                <a:ext cx="80640" cy="2584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773DCAC8-C750-8DAF-7926-17B35B8C46A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686647" y="1628936"/>
                  <a:ext cx="9828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0FF7E684-7F01-FFCD-5DC3-E65AF4734770}"/>
                    </a:ext>
                  </a:extLst>
                </p14:cNvPr>
                <p14:cNvContentPartPr/>
                <p14:nvPr/>
              </p14:nvContentPartPr>
              <p14:xfrm>
                <a:off x="4913807" y="1722896"/>
                <a:ext cx="163080" cy="673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0FF7E684-7F01-FFCD-5DC3-E65AF4734770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904807" y="1714256"/>
                  <a:ext cx="18072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130F99D-411B-4B4C-6394-58226D66C3E4}"/>
                    </a:ext>
                  </a:extLst>
                </p14:cNvPr>
                <p14:cNvContentPartPr/>
                <p14:nvPr/>
              </p14:nvContentPartPr>
              <p14:xfrm>
                <a:off x="4947647" y="1645856"/>
                <a:ext cx="13680" cy="15588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130F99D-411B-4B4C-6394-58226D66C3E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939007" y="1637216"/>
                  <a:ext cx="313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AEC069F-1F7D-0387-5931-01F77ADC1305}"/>
                    </a:ext>
                  </a:extLst>
                </p14:cNvPr>
                <p14:cNvContentPartPr/>
                <p14:nvPr/>
              </p14:nvContentPartPr>
              <p14:xfrm>
                <a:off x="5076887" y="1919096"/>
                <a:ext cx="194400" cy="835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AEC069F-1F7D-0387-5931-01F77ADC130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068247" y="1910456"/>
                  <a:ext cx="2120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79D8F2B1-33A5-CACD-867C-0A42E4631459}"/>
                    </a:ext>
                  </a:extLst>
                </p14:cNvPr>
                <p14:cNvContentPartPr/>
                <p14:nvPr/>
              </p14:nvContentPartPr>
              <p14:xfrm>
                <a:off x="5139887" y="1810376"/>
                <a:ext cx="17640" cy="22284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79D8F2B1-33A5-CACD-867C-0A42E4631459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130887" y="1801376"/>
                  <a:ext cx="352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19F0B91D-65CF-8E3E-859B-3239886DAEC5}"/>
                    </a:ext>
                  </a:extLst>
                </p14:cNvPr>
                <p14:cNvContentPartPr/>
                <p14:nvPr/>
              </p14:nvContentPartPr>
              <p14:xfrm>
                <a:off x="5394767" y="1744856"/>
                <a:ext cx="139320" cy="3196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19F0B91D-65CF-8E3E-859B-3239886DAEC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385767" y="1735856"/>
                  <a:ext cx="15696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E4B066D2-4C4E-0EDE-2FEE-BCA4A46BC16F}"/>
                    </a:ext>
                  </a:extLst>
                </p14:cNvPr>
                <p14:cNvContentPartPr/>
                <p14:nvPr/>
              </p14:nvContentPartPr>
              <p14:xfrm>
                <a:off x="5620127" y="1673576"/>
                <a:ext cx="11520" cy="3549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E4B066D2-4C4E-0EDE-2FEE-BCA4A46BC16F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611487" y="1664576"/>
                  <a:ext cx="2916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932CFDB7-C431-1015-A3EC-345A9188D897}"/>
                    </a:ext>
                  </a:extLst>
                </p14:cNvPr>
                <p14:cNvContentPartPr/>
                <p14:nvPr/>
              </p14:nvContentPartPr>
              <p14:xfrm>
                <a:off x="5615087" y="1799216"/>
                <a:ext cx="170280" cy="799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932CFDB7-C431-1015-A3EC-345A9188D89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606447" y="1790216"/>
                  <a:ext cx="1879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8D5E99B2-5FA0-9C40-BA4C-F1CA4F2E4799}"/>
                    </a:ext>
                  </a:extLst>
                </p14:cNvPr>
                <p14:cNvContentPartPr/>
                <p14:nvPr/>
              </p14:nvContentPartPr>
              <p14:xfrm>
                <a:off x="5707247" y="1716056"/>
                <a:ext cx="41760" cy="3351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8D5E99B2-5FA0-9C40-BA4C-F1CA4F2E4799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698607" y="1707056"/>
                  <a:ext cx="5940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6040A422-F13F-951A-8E4A-07F7305596DE}"/>
                    </a:ext>
                  </a:extLst>
                </p14:cNvPr>
                <p14:cNvContentPartPr/>
                <p14:nvPr/>
              </p14:nvContentPartPr>
              <p14:xfrm>
                <a:off x="5817767" y="1959776"/>
                <a:ext cx="162360" cy="2556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6040A422-F13F-951A-8E4A-07F7305596D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809127" y="1950776"/>
                  <a:ext cx="18000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BA407B0B-76F9-038A-0D1C-0CB3C8F29796}"/>
                    </a:ext>
                  </a:extLst>
                </p14:cNvPr>
                <p14:cNvContentPartPr/>
                <p14:nvPr/>
              </p14:nvContentPartPr>
              <p14:xfrm>
                <a:off x="5941967" y="1735136"/>
                <a:ext cx="241560" cy="3103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BA407B0B-76F9-038A-0D1C-0CB3C8F29796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933327" y="1726136"/>
                  <a:ext cx="259200" cy="32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5303640-6D8C-F573-1D79-73BF3AAF73B3}"/>
              </a:ext>
            </a:extLst>
          </p:cNvPr>
          <p:cNvGrpSpPr/>
          <p:nvPr/>
        </p:nvGrpSpPr>
        <p:grpSpPr>
          <a:xfrm>
            <a:off x="522167" y="2650256"/>
            <a:ext cx="3998160" cy="2090880"/>
            <a:chOff x="522167" y="2650256"/>
            <a:chExt cx="3998160" cy="209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91D526D6-34DB-8B28-AD34-CA9362FB8266}"/>
                    </a:ext>
                  </a:extLst>
                </p14:cNvPr>
                <p14:cNvContentPartPr/>
                <p14:nvPr/>
              </p14:nvContentPartPr>
              <p14:xfrm>
                <a:off x="522167" y="2793176"/>
                <a:ext cx="92160" cy="45180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91D526D6-34DB-8B28-AD34-CA9362FB826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13167" y="2784536"/>
                  <a:ext cx="109800" cy="46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F3F2D9E2-273F-A026-6D07-7363EA790B17}"/>
                    </a:ext>
                  </a:extLst>
                </p14:cNvPr>
                <p14:cNvContentPartPr/>
                <p14:nvPr/>
              </p14:nvContentPartPr>
              <p14:xfrm>
                <a:off x="556007" y="2922776"/>
                <a:ext cx="184680" cy="2502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F3F2D9E2-273F-A026-6D07-7363EA790B17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47007" y="2914136"/>
                  <a:ext cx="2023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3BAF9A2C-66CA-4390-D9A9-0A01710B7369}"/>
                    </a:ext>
                  </a:extLst>
                </p14:cNvPr>
                <p14:cNvContentPartPr/>
                <p14:nvPr/>
              </p14:nvContentPartPr>
              <p14:xfrm>
                <a:off x="780647" y="3120416"/>
                <a:ext cx="104400" cy="24012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3BAF9A2C-66CA-4390-D9A9-0A01710B736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71647" y="3111416"/>
                  <a:ext cx="12204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A77D0B6-9419-0106-AABB-29ED0EC8356C}"/>
                    </a:ext>
                  </a:extLst>
                </p14:cNvPr>
                <p14:cNvContentPartPr/>
                <p14:nvPr/>
              </p14:nvContentPartPr>
              <p14:xfrm>
                <a:off x="913487" y="3168296"/>
                <a:ext cx="79560" cy="2030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A77D0B6-9419-0106-AABB-29ED0EC8356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904487" y="3159656"/>
                  <a:ext cx="9720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B49FDCAB-C05B-C344-AA5D-452FB2E91CB3}"/>
                    </a:ext>
                  </a:extLst>
                </p14:cNvPr>
                <p14:cNvContentPartPr/>
                <p14:nvPr/>
              </p14:nvContentPartPr>
              <p14:xfrm>
                <a:off x="1175567" y="2953016"/>
                <a:ext cx="139680" cy="993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B49FDCAB-C05B-C344-AA5D-452FB2E91CB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166927" y="2944016"/>
                  <a:ext cx="15732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9BAD1A3C-6920-9F2E-B696-0DE496099B9B}"/>
                    </a:ext>
                  </a:extLst>
                </p14:cNvPr>
                <p14:cNvContentPartPr/>
                <p14:nvPr/>
              </p14:nvContentPartPr>
              <p14:xfrm>
                <a:off x="1171607" y="3098816"/>
                <a:ext cx="153360" cy="291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9BAD1A3C-6920-9F2E-B696-0DE496099B9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162967" y="3090176"/>
                  <a:ext cx="1710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45E98324-F027-9842-B717-A91678A25C6F}"/>
                    </a:ext>
                  </a:extLst>
                </p14:cNvPr>
                <p14:cNvContentPartPr/>
                <p14:nvPr/>
              </p14:nvContentPartPr>
              <p14:xfrm>
                <a:off x="1651847" y="2667896"/>
                <a:ext cx="196560" cy="40500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45E98324-F027-9842-B717-A91678A25C6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642847" y="2658896"/>
                  <a:ext cx="21420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FE15120-41F6-6C43-5BE2-D8E71BF4C968}"/>
                    </a:ext>
                  </a:extLst>
                </p14:cNvPr>
                <p14:cNvContentPartPr/>
                <p14:nvPr/>
              </p14:nvContentPartPr>
              <p14:xfrm>
                <a:off x="1870007" y="2743856"/>
                <a:ext cx="16920" cy="2818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FE15120-41F6-6C43-5BE2-D8E71BF4C96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861367" y="2734856"/>
                  <a:ext cx="3456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60BBD34F-F89D-491F-AC0A-642DAFAE0829}"/>
                    </a:ext>
                  </a:extLst>
                </p14:cNvPr>
                <p14:cNvContentPartPr/>
                <p14:nvPr/>
              </p14:nvContentPartPr>
              <p14:xfrm>
                <a:off x="1840487" y="2776976"/>
                <a:ext cx="177120" cy="622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60BBD34F-F89D-491F-AC0A-642DAFAE082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831487" y="2768336"/>
                  <a:ext cx="19476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A9A108CE-453E-1151-1C8F-685CBD4AB4C2}"/>
                    </a:ext>
                  </a:extLst>
                </p14:cNvPr>
                <p14:cNvContentPartPr/>
                <p14:nvPr/>
              </p14:nvContentPartPr>
              <p14:xfrm>
                <a:off x="1853807" y="2877056"/>
                <a:ext cx="329760" cy="21780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A9A108CE-453E-1151-1C8F-685CBD4AB4C2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845167" y="2868056"/>
                  <a:ext cx="34740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F69E7BA7-A145-C32E-DD29-724330B0F59B}"/>
                    </a:ext>
                  </a:extLst>
                </p14:cNvPr>
                <p14:cNvContentPartPr/>
                <p14:nvPr/>
              </p14:nvContentPartPr>
              <p14:xfrm>
                <a:off x="2113727" y="2690936"/>
                <a:ext cx="144000" cy="1771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F69E7BA7-A145-C32E-DD29-724330B0F59B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2105087" y="2681936"/>
                  <a:ext cx="1616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CCF15E4C-2AEA-74D0-322C-5A36C74FDA0F}"/>
                    </a:ext>
                  </a:extLst>
                </p14:cNvPr>
                <p14:cNvContentPartPr/>
                <p14:nvPr/>
              </p14:nvContentPartPr>
              <p14:xfrm>
                <a:off x="2277167" y="2764016"/>
                <a:ext cx="92160" cy="244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CCF15E4C-2AEA-74D0-322C-5A36C74FDA0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268167" y="2755376"/>
                  <a:ext cx="1098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DFD29403-4546-826B-ADF5-2218989A52DB}"/>
                    </a:ext>
                  </a:extLst>
                </p14:cNvPr>
                <p14:cNvContentPartPr/>
                <p14:nvPr/>
              </p14:nvContentPartPr>
              <p14:xfrm>
                <a:off x="2296967" y="2683736"/>
                <a:ext cx="11880" cy="15696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DFD29403-4546-826B-ADF5-2218989A52DB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2287967" y="2675096"/>
                  <a:ext cx="2952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0C2E933-B7C2-1A04-5726-F2BB27D98AAE}"/>
                    </a:ext>
                  </a:extLst>
                </p14:cNvPr>
                <p14:cNvContentPartPr/>
                <p14:nvPr/>
              </p14:nvContentPartPr>
              <p14:xfrm>
                <a:off x="2405687" y="2650256"/>
                <a:ext cx="122760" cy="4773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0C2E933-B7C2-1A04-5726-F2BB27D98AA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2397047" y="2641616"/>
                  <a:ext cx="140400" cy="49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8F85274-92D9-5CF3-E0C0-6FD51F51CD08}"/>
                    </a:ext>
                  </a:extLst>
                </p14:cNvPr>
                <p14:cNvContentPartPr/>
                <p14:nvPr/>
              </p14:nvContentPartPr>
              <p14:xfrm>
                <a:off x="1664447" y="3269816"/>
                <a:ext cx="1051560" cy="504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8F85274-92D9-5CF3-E0C0-6FD51F51CD0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655807" y="3261176"/>
                  <a:ext cx="106920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AF809494-F380-35A5-73FA-3424E94190EB}"/>
                    </a:ext>
                  </a:extLst>
                </p14:cNvPr>
                <p14:cNvContentPartPr/>
                <p14:nvPr/>
              </p14:nvContentPartPr>
              <p14:xfrm>
                <a:off x="1741847" y="3406976"/>
                <a:ext cx="236160" cy="44136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AF809494-F380-35A5-73FA-3424E94190E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733207" y="3397976"/>
                  <a:ext cx="25380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EB23F8BB-A65D-A959-9843-27F1BF37FA01}"/>
                    </a:ext>
                  </a:extLst>
                </p14:cNvPr>
                <p14:cNvContentPartPr/>
                <p14:nvPr/>
              </p14:nvContentPartPr>
              <p14:xfrm>
                <a:off x="2007887" y="3537296"/>
                <a:ext cx="22680" cy="228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EB23F8BB-A65D-A959-9843-27F1BF37FA0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999247" y="3528656"/>
                  <a:ext cx="4032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3863F99E-9085-4494-213C-58616007D6A9}"/>
                    </a:ext>
                  </a:extLst>
                </p14:cNvPr>
                <p14:cNvContentPartPr/>
                <p14:nvPr/>
              </p14:nvContentPartPr>
              <p14:xfrm>
                <a:off x="2023007" y="3569696"/>
                <a:ext cx="151200" cy="471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3863F99E-9085-4494-213C-58616007D6A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014367" y="3561056"/>
                  <a:ext cx="16884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B9C53B05-3E89-9547-ADA4-8271178EB06B}"/>
                    </a:ext>
                  </a:extLst>
                </p14:cNvPr>
                <p14:cNvContentPartPr/>
                <p14:nvPr/>
              </p14:nvContentPartPr>
              <p14:xfrm>
                <a:off x="2135687" y="3500576"/>
                <a:ext cx="47880" cy="2941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B9C53B05-3E89-9547-ADA4-8271178EB06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126687" y="3491936"/>
                  <a:ext cx="6552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3192206-6BC0-E428-DE1C-E8F7621AFC34}"/>
                    </a:ext>
                  </a:extLst>
                </p14:cNvPr>
                <p14:cNvContentPartPr/>
                <p14:nvPr/>
              </p14:nvContentPartPr>
              <p14:xfrm>
                <a:off x="2245487" y="3469256"/>
                <a:ext cx="180360" cy="12456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3192206-6BC0-E428-DE1C-E8F7621AFC3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236847" y="3460616"/>
                  <a:ext cx="19800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7F6275D8-7B48-F4DA-2D32-715CEB4F1964}"/>
                    </a:ext>
                  </a:extLst>
                </p14:cNvPr>
                <p14:cNvContentPartPr/>
                <p14:nvPr/>
              </p14:nvContentPartPr>
              <p14:xfrm>
                <a:off x="2393447" y="3408416"/>
                <a:ext cx="148680" cy="4449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7F6275D8-7B48-F4DA-2D32-715CEB4F196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384807" y="3399776"/>
                  <a:ext cx="16632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1564342B-D021-7556-65FC-E53D43A3088C}"/>
                    </a:ext>
                  </a:extLst>
                </p14:cNvPr>
                <p14:cNvContentPartPr/>
                <p14:nvPr/>
              </p14:nvContentPartPr>
              <p14:xfrm>
                <a:off x="2575607" y="3409856"/>
                <a:ext cx="92160" cy="1713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1564342B-D021-7556-65FC-E53D43A3088C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566607" y="3401216"/>
                  <a:ext cx="10980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C62759AD-1E1F-7C2E-4C05-4FA3CA193F80}"/>
                    </a:ext>
                  </a:extLst>
                </p14:cNvPr>
                <p14:cNvContentPartPr/>
                <p14:nvPr/>
              </p14:nvContentPartPr>
              <p14:xfrm>
                <a:off x="2958647" y="3143456"/>
                <a:ext cx="222120" cy="331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C62759AD-1E1F-7C2E-4C05-4FA3CA193F8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949647" y="3134816"/>
                  <a:ext cx="2397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13A06313-6AAF-9240-A7CF-9A77EFCC5E2B}"/>
                    </a:ext>
                  </a:extLst>
                </p14:cNvPr>
                <p14:cNvContentPartPr/>
                <p14:nvPr/>
              </p14:nvContentPartPr>
              <p14:xfrm>
                <a:off x="2971967" y="3247856"/>
                <a:ext cx="156600" cy="316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13A06313-6AAF-9240-A7CF-9A77EFCC5E2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962967" y="3238856"/>
                  <a:ext cx="1742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D85B9781-0D45-D7E9-633B-1C1841F0B995}"/>
                    </a:ext>
                  </a:extLst>
                </p14:cNvPr>
                <p14:cNvContentPartPr/>
                <p14:nvPr/>
              </p14:nvContentPartPr>
              <p14:xfrm>
                <a:off x="3428447" y="2888936"/>
                <a:ext cx="173880" cy="38160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D85B9781-0D45-D7E9-633B-1C1841F0B99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419807" y="2880296"/>
                  <a:ext cx="191520" cy="39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E292421-4F2B-6B4C-E193-A9AC6E5BD324}"/>
                    </a:ext>
                  </a:extLst>
                </p14:cNvPr>
                <p14:cNvContentPartPr/>
                <p14:nvPr/>
              </p14:nvContentPartPr>
              <p14:xfrm>
                <a:off x="3640847" y="3199616"/>
                <a:ext cx="16560" cy="169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E292421-4F2B-6B4C-E193-A9AC6E5BD324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631847" y="3190976"/>
                  <a:ext cx="3420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578ADECE-1A91-694F-C01F-D1A46D5A277B}"/>
                    </a:ext>
                  </a:extLst>
                </p14:cNvPr>
                <p14:cNvContentPartPr/>
                <p14:nvPr/>
              </p14:nvContentPartPr>
              <p14:xfrm>
                <a:off x="3728327" y="2951216"/>
                <a:ext cx="100440" cy="2822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578ADECE-1A91-694F-C01F-D1A46D5A277B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719687" y="2942576"/>
                  <a:ext cx="11808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18CCE91B-4165-7AA5-33FD-99087941CFA5}"/>
                    </a:ext>
                  </a:extLst>
                </p14:cNvPr>
                <p14:cNvContentPartPr/>
                <p14:nvPr/>
              </p14:nvContentPartPr>
              <p14:xfrm>
                <a:off x="3915887" y="3198176"/>
                <a:ext cx="15120" cy="2268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18CCE91B-4165-7AA5-33FD-99087941CFA5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3907247" y="3189536"/>
                  <a:ext cx="3276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9EAC9797-A701-479F-3455-1C1AF9F7C3A4}"/>
                    </a:ext>
                  </a:extLst>
                </p14:cNvPr>
                <p14:cNvContentPartPr/>
                <p14:nvPr/>
              </p14:nvContentPartPr>
              <p14:xfrm>
                <a:off x="4033607" y="2923856"/>
                <a:ext cx="86040" cy="3225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9EAC9797-A701-479F-3455-1C1AF9F7C3A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024607" y="2915216"/>
                  <a:ext cx="10368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093AFE1B-22D2-D7F4-806B-E928DC6A0134}"/>
                    </a:ext>
                  </a:extLst>
                </p14:cNvPr>
                <p14:cNvContentPartPr/>
                <p14:nvPr/>
              </p14:nvContentPartPr>
              <p14:xfrm>
                <a:off x="4188047" y="2961656"/>
                <a:ext cx="168480" cy="21024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093AFE1B-22D2-D7F4-806B-E928DC6A0134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179407" y="2952656"/>
                  <a:ext cx="1861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969240B6-54D8-DB22-BE5F-9EA512537DB7}"/>
                    </a:ext>
                  </a:extLst>
                </p14:cNvPr>
                <p14:cNvContentPartPr/>
                <p14:nvPr/>
              </p14:nvContentPartPr>
              <p14:xfrm>
                <a:off x="3682247" y="3215096"/>
                <a:ext cx="13680" cy="25056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969240B6-54D8-DB22-BE5F-9EA512537DB7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3673607" y="3206096"/>
                  <a:ext cx="3132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B7DA977A-DDBF-A58C-CDC1-8A59EE409D77}"/>
                    </a:ext>
                  </a:extLst>
                </p14:cNvPr>
                <p14:cNvContentPartPr/>
                <p14:nvPr/>
              </p14:nvContentPartPr>
              <p14:xfrm>
                <a:off x="4430687" y="2710376"/>
                <a:ext cx="89640" cy="1940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B7DA977A-DDBF-A58C-CDC1-8A59EE409D7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422047" y="2701736"/>
                  <a:ext cx="10728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4221ECEF-157A-AAA1-BDF7-B72612C1552E}"/>
                    </a:ext>
                  </a:extLst>
                </p14:cNvPr>
                <p14:cNvContentPartPr/>
                <p14:nvPr/>
              </p14:nvContentPartPr>
              <p14:xfrm>
                <a:off x="522887" y="4187096"/>
                <a:ext cx="208440" cy="5540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4221ECEF-157A-AAA1-BDF7-B72612C1552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513887" y="4178456"/>
                  <a:ext cx="226080" cy="57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5104D7B4-AAEE-B9CD-B945-7B6DC1ECEACE}"/>
                    </a:ext>
                  </a:extLst>
                </p14:cNvPr>
                <p14:cNvContentPartPr/>
                <p14:nvPr/>
              </p14:nvContentPartPr>
              <p14:xfrm>
                <a:off x="733847" y="4338656"/>
                <a:ext cx="7200" cy="30168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5104D7B4-AAEE-B9CD-B945-7B6DC1ECEAC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25207" y="4330016"/>
                  <a:ext cx="2484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2C5879B9-BEA0-7A1C-9CA9-D3EC9852A80A}"/>
                    </a:ext>
                  </a:extLst>
                </p14:cNvPr>
                <p14:cNvContentPartPr/>
                <p14:nvPr/>
              </p14:nvContentPartPr>
              <p14:xfrm>
                <a:off x="712607" y="4385096"/>
                <a:ext cx="179640" cy="504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2C5879B9-BEA0-7A1C-9CA9-D3EC9852A80A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703967" y="4376096"/>
                  <a:ext cx="1972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2947285D-A7A0-CAD2-2840-53CDEA0A1E1D}"/>
                    </a:ext>
                  </a:extLst>
                </p14:cNvPr>
                <p14:cNvContentPartPr/>
                <p14:nvPr/>
              </p14:nvContentPartPr>
              <p14:xfrm>
                <a:off x="720887" y="4476176"/>
                <a:ext cx="86400" cy="417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2947285D-A7A0-CAD2-2840-53CDEA0A1E1D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711887" y="4467536"/>
                  <a:ext cx="1040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BC92FA81-02FD-6750-1ED2-42058121ED16}"/>
                    </a:ext>
                  </a:extLst>
                </p14:cNvPr>
                <p14:cNvContentPartPr/>
                <p14:nvPr/>
              </p14:nvContentPartPr>
              <p14:xfrm>
                <a:off x="850487" y="4274576"/>
                <a:ext cx="242640" cy="4071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BC92FA81-02FD-6750-1ED2-42058121ED16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41487" y="4265936"/>
                  <a:ext cx="260280" cy="42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376C6DD0-8D6A-06AE-3B4B-4E6F07C33E4E}"/>
                    </a:ext>
                  </a:extLst>
                </p14:cNvPr>
                <p14:cNvContentPartPr/>
                <p14:nvPr/>
              </p14:nvContentPartPr>
              <p14:xfrm>
                <a:off x="1133087" y="4314536"/>
                <a:ext cx="86400" cy="439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376C6DD0-8D6A-06AE-3B4B-4E6F07C33E4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1124447" y="4305896"/>
                  <a:ext cx="10404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AEFE378D-41A9-C697-2870-300ED7526EB3}"/>
                    </a:ext>
                  </a:extLst>
                </p14:cNvPr>
                <p14:cNvContentPartPr/>
                <p14:nvPr/>
              </p14:nvContentPartPr>
              <p14:xfrm>
                <a:off x="1168367" y="4254416"/>
                <a:ext cx="4320" cy="1296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AEFE378D-41A9-C697-2870-300ED7526EB3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159367" y="4245416"/>
                  <a:ext cx="2196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9D94A330-D584-F7AE-8D3E-11871C904A54}"/>
                    </a:ext>
                  </a:extLst>
                </p14:cNvPr>
                <p14:cNvContentPartPr/>
                <p14:nvPr/>
              </p14:nvContentPartPr>
              <p14:xfrm>
                <a:off x="1284647" y="4234256"/>
                <a:ext cx="151200" cy="4964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9D94A330-D584-F7AE-8D3E-11871C904A54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276007" y="4225256"/>
                  <a:ext cx="168840" cy="51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8101F03C-F8FB-0D48-BB74-AD869188736A}"/>
                    </a:ext>
                  </a:extLst>
                </p14:cNvPr>
                <p14:cNvContentPartPr/>
                <p14:nvPr/>
              </p14:nvContentPartPr>
              <p14:xfrm>
                <a:off x="1587407" y="4424696"/>
                <a:ext cx="165240" cy="8280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8101F03C-F8FB-0D48-BB74-AD869188736A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578407" y="4415696"/>
                  <a:ext cx="18288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C1657EE0-3D8B-6A0A-F892-AFD5641C54CC}"/>
                    </a:ext>
                  </a:extLst>
                </p14:cNvPr>
                <p14:cNvContentPartPr/>
                <p14:nvPr/>
              </p14:nvContentPartPr>
              <p14:xfrm>
                <a:off x="1597847" y="4483736"/>
                <a:ext cx="129240" cy="205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C1657EE0-3D8B-6A0A-F892-AFD5641C54CC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589207" y="4475096"/>
                  <a:ext cx="1468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2B0BB32F-DBD5-E282-A1DD-F108BBF2B55A}"/>
                    </a:ext>
                  </a:extLst>
                </p14:cNvPr>
                <p14:cNvContentPartPr/>
                <p14:nvPr/>
              </p14:nvContentPartPr>
              <p14:xfrm>
                <a:off x="1878287" y="4260536"/>
                <a:ext cx="151560" cy="33444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2B0BB32F-DBD5-E282-A1DD-F108BBF2B55A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1869647" y="4251536"/>
                  <a:ext cx="16920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C668A9DF-0E76-7DC5-6089-7D34DC7CFF24}"/>
                    </a:ext>
                  </a:extLst>
                </p14:cNvPr>
                <p14:cNvContentPartPr/>
                <p14:nvPr/>
              </p14:nvContentPartPr>
              <p14:xfrm>
                <a:off x="2083487" y="4541696"/>
                <a:ext cx="10080" cy="1872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C668A9DF-0E76-7DC5-6089-7D34DC7CFF24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2074487" y="4532696"/>
                  <a:ext cx="277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D65B9775-6252-336D-E2B9-8D5387D4B2B3}"/>
                    </a:ext>
                  </a:extLst>
                </p14:cNvPr>
                <p14:cNvContentPartPr/>
                <p14:nvPr/>
              </p14:nvContentPartPr>
              <p14:xfrm>
                <a:off x="2207687" y="4265216"/>
                <a:ext cx="71640" cy="27792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D65B9775-6252-336D-E2B9-8D5387D4B2B3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2198687" y="4256216"/>
                  <a:ext cx="8928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09F1306-32DF-7E70-9D08-B7E0951E8C95}"/>
                    </a:ext>
                  </a:extLst>
                </p14:cNvPr>
                <p14:cNvContentPartPr/>
                <p14:nvPr/>
              </p14:nvContentPartPr>
              <p14:xfrm>
                <a:off x="2359247" y="4514336"/>
                <a:ext cx="17640" cy="1440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09F1306-32DF-7E70-9D08-B7E0951E8C95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2350247" y="4505336"/>
                  <a:ext cx="352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16741504-4E69-C33F-9785-2ECBD27C0AC2}"/>
                    </a:ext>
                  </a:extLst>
                </p14:cNvPr>
                <p14:cNvContentPartPr/>
                <p14:nvPr/>
              </p14:nvContentPartPr>
              <p14:xfrm>
                <a:off x="2448167" y="4266656"/>
                <a:ext cx="78840" cy="3153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16741504-4E69-C33F-9785-2ECBD27C0AC2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2439527" y="4257656"/>
                  <a:ext cx="9648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A2B513C3-D73B-864F-21DC-3D33C9617A74}"/>
                    </a:ext>
                  </a:extLst>
                </p14:cNvPr>
                <p14:cNvContentPartPr/>
                <p14:nvPr/>
              </p14:nvContentPartPr>
              <p14:xfrm>
                <a:off x="2568407" y="4352696"/>
                <a:ext cx="130320" cy="1407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A2B513C3-D73B-864F-21DC-3D33C9617A74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2559767" y="4343696"/>
                  <a:ext cx="14796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BF317FDD-6943-D5F3-E540-FDC82645AE10}"/>
                    </a:ext>
                  </a:extLst>
                </p14:cNvPr>
                <p14:cNvContentPartPr/>
                <p14:nvPr/>
              </p14:nvContentPartPr>
              <p14:xfrm>
                <a:off x="2691167" y="4092776"/>
                <a:ext cx="128520" cy="1728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BF317FDD-6943-D5F3-E540-FDC82645AE10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2682167" y="4084136"/>
                  <a:ext cx="1461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4B0CE15F-F063-FCEA-F07F-358536949798}"/>
                    </a:ext>
                  </a:extLst>
                </p14:cNvPr>
                <p14:cNvContentPartPr/>
                <p14:nvPr/>
              </p14:nvContentPartPr>
              <p14:xfrm>
                <a:off x="2952527" y="4321016"/>
                <a:ext cx="138240" cy="19440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4B0CE15F-F063-FCEA-F07F-358536949798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2943887" y="4312376"/>
                  <a:ext cx="1558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CFC303FA-A3E7-D2B6-1928-5558633C595A}"/>
                    </a:ext>
                  </a:extLst>
                </p14:cNvPr>
                <p14:cNvContentPartPr/>
                <p14:nvPr/>
              </p14:nvContentPartPr>
              <p14:xfrm>
                <a:off x="2956487" y="4334696"/>
                <a:ext cx="81000" cy="16668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CFC303FA-A3E7-D2B6-1928-5558633C595A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2947847" y="4326056"/>
                  <a:ext cx="986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93E4DABC-5416-1337-325D-029A94A7EF79}"/>
                    </a:ext>
                  </a:extLst>
                </p14:cNvPr>
                <p14:cNvContentPartPr/>
                <p14:nvPr/>
              </p14:nvContentPartPr>
              <p14:xfrm>
                <a:off x="3321887" y="4264136"/>
                <a:ext cx="67320" cy="22140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93E4DABC-5416-1337-325D-029A94A7EF79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3312887" y="4255496"/>
                  <a:ext cx="849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2733585E-CF10-E751-CD77-D9685C855A9C}"/>
                    </a:ext>
                  </a:extLst>
                </p14:cNvPr>
                <p14:cNvContentPartPr/>
                <p14:nvPr/>
              </p14:nvContentPartPr>
              <p14:xfrm>
                <a:off x="3433847" y="4289696"/>
                <a:ext cx="172080" cy="22572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2733585E-CF10-E751-CD77-D9685C855A9C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3425207" y="4281056"/>
                  <a:ext cx="18972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9485F63C-3490-4919-61F5-12B5D460F07D}"/>
                    </a:ext>
                  </a:extLst>
                </p14:cNvPr>
                <p14:cNvContentPartPr/>
                <p14:nvPr/>
              </p14:nvContentPartPr>
              <p14:xfrm>
                <a:off x="3568487" y="4126616"/>
                <a:ext cx="113760" cy="5544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9485F63C-3490-4919-61F5-12B5D460F07D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559487" y="4117616"/>
                  <a:ext cx="13140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A9E73CF-E032-1500-D0CF-B5E90B6EBD59}"/>
                    </a:ext>
                  </a:extLst>
                </p14:cNvPr>
                <p14:cNvContentPartPr/>
                <p14:nvPr/>
              </p14:nvContentPartPr>
              <p14:xfrm>
                <a:off x="3763967" y="4005656"/>
                <a:ext cx="89280" cy="20376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A9E73CF-E032-1500-D0CF-B5E90B6EBD59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754967" y="3996656"/>
                  <a:ext cx="1069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50AEF22-7A26-916A-8E8B-810B9E040CCF}"/>
                    </a:ext>
                  </a:extLst>
                </p14:cNvPr>
                <p14:cNvContentPartPr/>
                <p14:nvPr/>
              </p14:nvContentPartPr>
              <p14:xfrm>
                <a:off x="3901847" y="4150376"/>
                <a:ext cx="20520" cy="2016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50AEF22-7A26-916A-8E8B-810B9E040CCF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892847" y="4141376"/>
                  <a:ext cx="3816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AAA3170-EDD5-206D-9752-3D587255EF0A}"/>
                    </a:ext>
                  </a:extLst>
                </p14:cNvPr>
                <p14:cNvContentPartPr/>
                <p14:nvPr/>
              </p14:nvContentPartPr>
              <p14:xfrm>
                <a:off x="3979247" y="3999896"/>
                <a:ext cx="74160" cy="18864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AAA3170-EDD5-206D-9752-3D587255EF0A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970247" y="3991256"/>
                  <a:ext cx="918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32AB6EA6-B4C2-189C-1A25-318F86384E78}"/>
                    </a:ext>
                  </a:extLst>
                </p14:cNvPr>
                <p14:cNvContentPartPr/>
                <p14:nvPr/>
              </p14:nvContentPartPr>
              <p14:xfrm>
                <a:off x="4093367" y="4002776"/>
                <a:ext cx="73440" cy="18180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32AB6EA6-B4C2-189C-1A25-318F86384E78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4084367" y="3993776"/>
                  <a:ext cx="910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77ABCF2C-A535-C371-4BBE-843C37A933A5}"/>
                    </a:ext>
                  </a:extLst>
                </p14:cNvPr>
                <p14:cNvContentPartPr/>
                <p14:nvPr/>
              </p14:nvContentPartPr>
              <p14:xfrm>
                <a:off x="4110647" y="4012136"/>
                <a:ext cx="128520" cy="2736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77ABCF2C-A535-C371-4BBE-843C37A933A5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4101647" y="4003136"/>
                  <a:ext cx="1461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7FBE7623-1911-670E-8163-A040F8EB5CD5}"/>
                    </a:ext>
                  </a:extLst>
                </p14:cNvPr>
                <p14:cNvContentPartPr/>
                <p14:nvPr/>
              </p14:nvContentPartPr>
              <p14:xfrm>
                <a:off x="4215407" y="3889736"/>
                <a:ext cx="197640" cy="6447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7FBE7623-1911-670E-8163-A040F8EB5CD5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4206767" y="3881096"/>
                  <a:ext cx="215280" cy="66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A1ABF62B-0764-205B-5AC7-AD9ABE726D0A}"/>
                    </a:ext>
                  </a:extLst>
                </p14:cNvPr>
                <p14:cNvContentPartPr/>
                <p14:nvPr/>
              </p14:nvContentPartPr>
              <p14:xfrm>
                <a:off x="3212807" y="4054976"/>
                <a:ext cx="170280" cy="66888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A1ABF62B-0764-205B-5AC7-AD9ABE726D0A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3203807" y="4046336"/>
                  <a:ext cx="187920" cy="68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B1A56351-0C6F-B80C-480F-B1EEC872CFAA}"/>
                    </a:ext>
                  </a:extLst>
                </p14:cNvPr>
                <p14:cNvContentPartPr/>
                <p14:nvPr/>
              </p14:nvContentPartPr>
              <p14:xfrm>
                <a:off x="4347167" y="3823496"/>
                <a:ext cx="141840" cy="18180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B1A56351-0C6F-B80C-480F-B1EEC872CFAA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4338527" y="3814496"/>
                  <a:ext cx="159480" cy="19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0F3B6B89-FA15-EC6C-69DB-E9695D343CD5}"/>
              </a:ext>
            </a:extLst>
          </p:cNvPr>
          <p:cNvGrpSpPr/>
          <p:nvPr/>
        </p:nvGrpSpPr>
        <p:grpSpPr>
          <a:xfrm>
            <a:off x="4707167" y="4169456"/>
            <a:ext cx="225000" cy="124560"/>
            <a:chOff x="4707167" y="4169456"/>
            <a:chExt cx="225000" cy="124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9CAAD16D-AE10-3B2E-3CDC-A5BD8C5E5600}"/>
                    </a:ext>
                  </a:extLst>
                </p14:cNvPr>
                <p14:cNvContentPartPr/>
                <p14:nvPr/>
              </p14:nvContentPartPr>
              <p14:xfrm>
                <a:off x="4726607" y="4169456"/>
                <a:ext cx="205560" cy="4716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9CAAD16D-AE10-3B2E-3CDC-A5BD8C5E5600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4717607" y="4160456"/>
                  <a:ext cx="22320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D3F3D15E-61F5-C672-685B-9D92F652B644}"/>
                    </a:ext>
                  </a:extLst>
                </p14:cNvPr>
                <p14:cNvContentPartPr/>
                <p14:nvPr/>
              </p14:nvContentPartPr>
              <p14:xfrm>
                <a:off x="4707167" y="4263776"/>
                <a:ext cx="210240" cy="302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D3F3D15E-61F5-C672-685B-9D92F652B644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4698167" y="4255136"/>
                  <a:ext cx="227880" cy="47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3D1B6C5-7ACB-E7CC-ABF9-8E66AC2E48BE}"/>
              </a:ext>
            </a:extLst>
          </p:cNvPr>
          <p:cNvGrpSpPr/>
          <p:nvPr/>
        </p:nvGrpSpPr>
        <p:grpSpPr>
          <a:xfrm>
            <a:off x="5089487" y="3964256"/>
            <a:ext cx="590760" cy="403920"/>
            <a:chOff x="5089487" y="3964256"/>
            <a:chExt cx="590760" cy="40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E7A7B28D-5B0E-DE4D-1831-72F9AE4775D5}"/>
                    </a:ext>
                  </a:extLst>
                </p14:cNvPr>
                <p14:cNvContentPartPr/>
                <p14:nvPr/>
              </p14:nvContentPartPr>
              <p14:xfrm>
                <a:off x="5089487" y="3964256"/>
                <a:ext cx="75960" cy="40392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E7A7B28D-5B0E-DE4D-1831-72F9AE4775D5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080847" y="3955616"/>
                  <a:ext cx="93600" cy="42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E19EDB74-030B-8EBA-E5C4-06798A913B3D}"/>
                    </a:ext>
                  </a:extLst>
                </p14:cNvPr>
                <p14:cNvContentPartPr/>
                <p14:nvPr/>
              </p14:nvContentPartPr>
              <p14:xfrm>
                <a:off x="5259407" y="4284656"/>
                <a:ext cx="13680" cy="1188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E19EDB74-030B-8EBA-E5C4-06798A913B3D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5250407" y="4276016"/>
                  <a:ext cx="313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4E185EAA-67F1-FDD7-1D09-40805AB538BA}"/>
                    </a:ext>
                  </a:extLst>
                </p14:cNvPr>
                <p14:cNvContentPartPr/>
                <p14:nvPr/>
              </p14:nvContentPartPr>
              <p14:xfrm>
                <a:off x="5332487" y="3987656"/>
                <a:ext cx="82800" cy="30384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4E185EAA-67F1-FDD7-1D09-40805AB538BA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323487" y="3978656"/>
                  <a:ext cx="10044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A27D0763-5DA4-014B-DC65-40FE57F7964A}"/>
                    </a:ext>
                  </a:extLst>
                </p14:cNvPr>
                <p14:cNvContentPartPr/>
                <p14:nvPr/>
              </p14:nvContentPartPr>
              <p14:xfrm>
                <a:off x="5537687" y="3976496"/>
                <a:ext cx="100080" cy="27360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A27D0763-5DA4-014B-DC65-40FE57F7964A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528687" y="3967496"/>
                  <a:ext cx="11772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B1F5FB9B-D7C5-7BF7-EE84-85CCE5178DE9}"/>
                    </a:ext>
                  </a:extLst>
                </p14:cNvPr>
                <p14:cNvContentPartPr/>
                <p14:nvPr/>
              </p14:nvContentPartPr>
              <p14:xfrm>
                <a:off x="5658647" y="4233536"/>
                <a:ext cx="21600" cy="1188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B1F5FB9B-D7C5-7BF7-EE84-85CCE5178DE9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650007" y="4224536"/>
                  <a:ext cx="39240" cy="29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049F2360-CF50-7235-8E25-898E54743874}"/>
              </a:ext>
            </a:extLst>
          </p:cNvPr>
          <p:cNvGrpSpPr/>
          <p:nvPr/>
        </p:nvGrpSpPr>
        <p:grpSpPr>
          <a:xfrm>
            <a:off x="5872127" y="3706496"/>
            <a:ext cx="1587600" cy="585000"/>
            <a:chOff x="5872127" y="3706496"/>
            <a:chExt cx="1587600" cy="585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A923C359-2057-3D62-3482-36AE4125A529}"/>
                    </a:ext>
                  </a:extLst>
                </p14:cNvPr>
                <p14:cNvContentPartPr/>
                <p14:nvPr/>
              </p14:nvContentPartPr>
              <p14:xfrm>
                <a:off x="5872127" y="3982976"/>
                <a:ext cx="61560" cy="30744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A923C359-2057-3D62-3482-36AE4125A529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863127" y="3973976"/>
                  <a:ext cx="7920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B533C529-E7C8-2A59-9622-6E0C56F52EA2}"/>
                    </a:ext>
                  </a:extLst>
                </p14:cNvPr>
                <p14:cNvContentPartPr/>
                <p14:nvPr/>
              </p14:nvContentPartPr>
              <p14:xfrm>
                <a:off x="5993087" y="4040576"/>
                <a:ext cx="98640" cy="21240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B533C529-E7C8-2A59-9622-6E0C56F52EA2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984447" y="4031576"/>
                  <a:ext cx="1162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5087269F-2FB5-4204-CB10-D9B7C8CCEDFA}"/>
                    </a:ext>
                  </a:extLst>
                </p14:cNvPr>
                <p14:cNvContentPartPr/>
                <p14:nvPr/>
              </p14:nvContentPartPr>
              <p14:xfrm>
                <a:off x="6090647" y="3811976"/>
                <a:ext cx="113040" cy="2664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5087269F-2FB5-4204-CB10-D9B7C8CCEDFA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6081647" y="3802976"/>
                  <a:ext cx="1306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FF5216F0-CCCE-69F1-BDB7-E279BB9F5D6A}"/>
                    </a:ext>
                  </a:extLst>
                </p14:cNvPr>
                <p14:cNvContentPartPr/>
                <p14:nvPr/>
              </p14:nvContentPartPr>
              <p14:xfrm>
                <a:off x="6191447" y="3714776"/>
                <a:ext cx="111600" cy="18756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FF5216F0-CCCE-69F1-BDB7-E279BB9F5D6A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6182447" y="3706136"/>
                  <a:ext cx="1292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C43F652B-5893-BEAA-5F37-2BC6961F7B09}"/>
                    </a:ext>
                  </a:extLst>
                </p14:cNvPr>
                <p14:cNvContentPartPr/>
                <p14:nvPr/>
              </p14:nvContentPartPr>
              <p14:xfrm>
                <a:off x="6328607" y="3706496"/>
                <a:ext cx="71640" cy="14544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C43F652B-5893-BEAA-5F37-2BC6961F7B09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6319967" y="3697496"/>
                  <a:ext cx="892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83B7B005-ABF3-EEF0-B627-26AB0FD95B18}"/>
                    </a:ext>
                  </a:extLst>
                </p14:cNvPr>
                <p14:cNvContentPartPr/>
                <p14:nvPr/>
              </p14:nvContentPartPr>
              <p14:xfrm>
                <a:off x="6442007" y="3965336"/>
                <a:ext cx="546840" cy="32616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83B7B005-ABF3-EEF0-B627-26AB0FD95B18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433007" y="3956696"/>
                  <a:ext cx="564480" cy="34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B73F4AE5-3116-72C8-3CB3-333FEEC7DAE0}"/>
                    </a:ext>
                  </a:extLst>
                </p14:cNvPr>
                <p14:cNvContentPartPr/>
                <p14:nvPr/>
              </p14:nvContentPartPr>
              <p14:xfrm>
                <a:off x="7150487" y="3945896"/>
                <a:ext cx="137160" cy="28548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B73F4AE5-3116-72C8-3CB3-333FEEC7DAE0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141847" y="3936896"/>
                  <a:ext cx="15480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81ABD176-D59C-9C37-D5CD-019445234858}"/>
                    </a:ext>
                  </a:extLst>
                </p14:cNvPr>
                <p14:cNvContentPartPr/>
                <p14:nvPr/>
              </p14:nvContentPartPr>
              <p14:xfrm>
                <a:off x="7299527" y="3873176"/>
                <a:ext cx="101160" cy="4356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81ABD176-D59C-9C37-D5CD-019445234858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7290887" y="3864536"/>
                  <a:ext cx="11880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FDF0FCDD-071F-5A95-F848-94DFB61DA74B}"/>
                    </a:ext>
                  </a:extLst>
                </p14:cNvPr>
                <p14:cNvContentPartPr/>
                <p14:nvPr/>
              </p14:nvContentPartPr>
              <p14:xfrm>
                <a:off x="7421207" y="3782456"/>
                <a:ext cx="38520" cy="1854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FDF0FCDD-071F-5A95-F848-94DFB61DA74B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412567" y="3773816"/>
                  <a:ext cx="56160" cy="203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0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5521B65F-9748-7D58-C9A5-C4D426213C80}"/>
                  </a:ext>
                </a:extLst>
              </p14:cNvPr>
              <p14:cNvContentPartPr/>
              <p14:nvPr/>
            </p14:nvContentPartPr>
            <p14:xfrm>
              <a:off x="5084087" y="3566096"/>
              <a:ext cx="2404080" cy="956880"/>
            </p14:xfrm>
          </p:contentPart>
        </mc:Choice>
        <mc:Fallback xmlns=""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5521B65F-9748-7D58-C9A5-C4D426213C80}"/>
                  </a:ext>
                </a:extLst>
              </p:cNvPr>
              <p:cNvPicPr/>
              <p:nvPr/>
            </p:nvPicPr>
            <p:blipFill>
              <a:blip r:embed="rId271"/>
              <a:stretch>
                <a:fillRect/>
              </a:stretch>
            </p:blipFill>
            <p:spPr>
              <a:xfrm>
                <a:off x="5012087" y="3422096"/>
                <a:ext cx="2547720" cy="124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7984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63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6</cp:revision>
  <dcterms:created xsi:type="dcterms:W3CDTF">2022-08-23T12:30:04Z</dcterms:created>
  <dcterms:modified xsi:type="dcterms:W3CDTF">2022-10-19T11:44:10Z</dcterms:modified>
</cp:coreProperties>
</file>