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40989B-D4D1-4F0B-8929-1CB91921F319}" v="2" dt="2022-11-16T16:08:55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slav Vrana" userId="7b2a6d85-e3fe-4c9e-b59a-94d1f1024111" providerId="ADAL" clId="{2740989B-D4D1-4F0B-8929-1CB91921F319}"/>
    <pc:docChg chg="custSel addSld delSld modSld">
      <pc:chgData name="Branislav Vrana" userId="7b2a6d85-e3fe-4c9e-b59a-94d1f1024111" providerId="ADAL" clId="{2740989B-D4D1-4F0B-8929-1CB91921F319}" dt="2022-11-16T16:10:05.998" v="8" actId="22"/>
      <pc:docMkLst>
        <pc:docMk/>
      </pc:docMkLst>
      <pc:sldChg chg="addSp delSp modSp new mod">
        <pc:chgData name="Branislav Vrana" userId="7b2a6d85-e3fe-4c9e-b59a-94d1f1024111" providerId="ADAL" clId="{2740989B-D4D1-4F0B-8929-1CB91921F319}" dt="2022-11-16T16:10:05.998" v="8" actId="22"/>
        <pc:sldMkLst>
          <pc:docMk/>
          <pc:sldMk cId="1670922582" sldId="257"/>
        </pc:sldMkLst>
        <pc:picChg chg="add del mod">
          <ac:chgData name="Branislav Vrana" userId="7b2a6d85-e3fe-4c9e-b59a-94d1f1024111" providerId="ADAL" clId="{2740989B-D4D1-4F0B-8929-1CB91921F319}" dt="2022-11-16T16:08:43.393" v="5" actId="478"/>
          <ac:picMkLst>
            <pc:docMk/>
            <pc:sldMk cId="1670922582" sldId="257"/>
            <ac:picMk id="3" creationId="{3D95A627-5ACB-A217-6732-F573869724F3}"/>
          </ac:picMkLst>
        </pc:picChg>
        <pc:picChg chg="add del mod">
          <ac:chgData name="Branislav Vrana" userId="7b2a6d85-e3fe-4c9e-b59a-94d1f1024111" providerId="ADAL" clId="{2740989B-D4D1-4F0B-8929-1CB91921F319}" dt="2022-11-16T16:08:57.794" v="7" actId="478"/>
          <ac:picMkLst>
            <pc:docMk/>
            <pc:sldMk cId="1670922582" sldId="257"/>
            <ac:picMk id="5" creationId="{1DFEA353-544F-9FDA-FAC4-4791F6A6EAE9}"/>
          </ac:picMkLst>
        </pc:picChg>
        <pc:picChg chg="add">
          <ac:chgData name="Branislav Vrana" userId="7b2a6d85-e3fe-4c9e-b59a-94d1f1024111" providerId="ADAL" clId="{2740989B-D4D1-4F0B-8929-1CB91921F319}" dt="2022-11-16T16:10:05.998" v="8" actId="22"/>
          <ac:picMkLst>
            <pc:docMk/>
            <pc:sldMk cId="1670922582" sldId="257"/>
            <ac:picMk id="7" creationId="{A88478B1-98CF-2D61-DF6C-4C35BD4E16C2}"/>
          </ac:picMkLst>
        </pc:picChg>
      </pc:sldChg>
      <pc:sldChg chg="del">
        <pc:chgData name="Branislav Vrana" userId="7b2a6d85-e3fe-4c9e-b59a-94d1f1024111" providerId="ADAL" clId="{2740989B-D4D1-4F0B-8929-1CB91921F319}" dt="2022-11-16T16:08:17.198" v="0" actId="47"/>
        <pc:sldMkLst>
          <pc:docMk/>
          <pc:sldMk cId="2467694116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A855C-D03B-6AD9-3560-A5606E5DD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9A284-3F86-0B49-561F-CB4A4FDD55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A1461-F64B-9E0D-12CE-29FAD86BB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B9AE1-126E-63A0-ABA3-4A5EF82D8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A0998-5708-6E79-196A-173379CD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7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69BCB-4C95-59F6-DE58-CCAA936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E0CCDE-D8A4-FA84-A625-9DB3FF7E5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D0FDA-5271-5706-A463-30F03F94A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0DA56-0123-7278-4839-17295F3F1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DB207-8BF4-2073-FA71-18B734C25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78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770C42-A09F-95EC-B80A-1EBD60E94C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8D6526-F1BB-FE6D-3B64-9A787E932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F7E3B-7FE6-E38F-A000-8557A6388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837A4-6032-4B35-F66C-E7C8F606A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50938-506F-EDD5-C0A4-80A8BE14E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6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205C2-3DB3-4694-298B-421CC7EDD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00D78-1646-1FC2-7272-B4AC85E4E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6B078-774A-A84A-1629-6E9BD4509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1795D-BBA7-CDD7-265C-8BC1DE505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17543-6E8F-A397-08C7-700FE59B9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9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0FFD8-4A26-4CDE-CDEB-FE8CB26B6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040AF-8D15-3F17-CF44-A0875C7BB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68D2E-DCD3-7AB8-BE59-6FB576176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C26D3-E6BF-FBC0-5ECC-968B8A1B8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D6629-3188-4963-AC41-FDC1F09D9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135C6-5C4C-4B07-DB6B-0E4EFF886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D0225-FEB3-D855-7D79-71E191BB6F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5FF9E2-7276-AE76-1E7F-47DC29167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30EF4-1995-3552-52F7-742432470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94DB6-B4AA-5282-D245-FCC696062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673DE7-1F5C-ED95-C8FB-051E65B49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0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8EBD2-0216-80C1-D1E7-B77B46D7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F050F9-025C-7138-E87C-83FBA4F66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2B0F1-F74C-2ACF-C3B7-45285A2D97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8FE138-ACEC-7F62-8CA8-422D3695B9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B35239-5703-8947-2B28-00B5AB099A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C18DF5-37CB-29A8-7B90-F1EFA3DDA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29A3C4-8906-0ED0-033C-63E80494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68A845-B2CF-45BF-2321-E3A260E9C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2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6C486-6ED3-CF64-9875-0727E5385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C85448-6F82-0F02-7E8B-1FF0D28FA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6C5B1-182D-2341-F801-CA68DCB36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A5C7C3-7A90-61D1-E1C7-04B62153B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93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FDE32A-7ACA-B319-A5E4-0BDD04007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AAE33E-0108-FDBE-0874-54C436BF6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4ED51-3233-EB38-0A28-2FE972B36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8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A7090-C19B-22DD-E927-3E5950E65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A5FF9-EC8C-DDA4-CC97-315DCB1F5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E89EC-01D0-DA92-A4A6-50CB72AC7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A000D9-072F-D354-AF9A-3D5CB420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09EF50-02A7-23CE-346F-6AAF1CE7E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1694E-C1AD-1956-8CA0-665139247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49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69BF6-3B29-4215-3E72-6C69ECF5E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85E9D4-5C4A-ED35-439F-EF26D94530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BED538-3087-8609-1CA6-72EA3960E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D5C8BA-909D-31D6-F829-1CBB53710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B7CE6-D2D0-D53F-0E98-EAA837578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AD210F-EF44-06A6-0611-2A1C9F20D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4EED00-C4CE-04E5-85F7-F3F9AAC2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1D489-43A2-297A-EDC4-32805F09A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0F2C3-E470-0904-A1EC-DDE223A86C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BD094-DC40-4927-9F89-D0A35447A7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425E2-0946-DBDB-78A5-6845E53535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427DA-705F-07FC-B056-D8BB369345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69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2E05708-8E03-8964-5EF0-2DE722CCB38E}"/>
              </a:ext>
            </a:extLst>
          </p:cNvPr>
          <p:cNvSpPr txBox="1"/>
          <p:nvPr/>
        </p:nvSpPr>
        <p:spPr>
          <a:xfrm>
            <a:off x="1031846" y="662730"/>
            <a:ext cx="912722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Oxid </a:t>
            </a:r>
            <a:r>
              <a:rPr lang="en-US" sz="2400" dirty="0" err="1"/>
              <a:t>uhelnatý</a:t>
            </a:r>
            <a:r>
              <a:rPr lang="en-US" sz="2400" dirty="0"/>
              <a:t> je </a:t>
            </a:r>
            <a:r>
              <a:rPr lang="en-US" sz="2400" dirty="0" err="1"/>
              <a:t>přítomen</a:t>
            </a:r>
            <a:r>
              <a:rPr lang="en-US" sz="2400" dirty="0"/>
              <a:t> v </a:t>
            </a:r>
            <a:r>
              <a:rPr lang="en-US" sz="2400" dirty="0" err="1"/>
              <a:t>množství</a:t>
            </a:r>
            <a:r>
              <a:rPr lang="en-US" sz="2400" dirty="0"/>
              <a:t> 10 ppm </a:t>
            </a:r>
            <a:r>
              <a:rPr lang="en-US" sz="2400" dirty="0" err="1"/>
              <a:t>objemově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vzorku</a:t>
            </a:r>
            <a:r>
              <a:rPr lang="en-US" sz="2400" dirty="0"/>
              <a:t> </a:t>
            </a:r>
            <a:r>
              <a:rPr lang="en-US" sz="2400" dirty="0" err="1"/>
              <a:t>vzduchu</a:t>
            </a:r>
            <a:r>
              <a:rPr lang="en-US" sz="2400" dirty="0"/>
              <a:t> </a:t>
            </a:r>
            <a:r>
              <a:rPr lang="en-US" sz="2400" dirty="0" err="1"/>
              <a:t>odebraném</a:t>
            </a:r>
            <a:r>
              <a:rPr lang="en-US" sz="2400" dirty="0"/>
              <a:t> </a:t>
            </a:r>
            <a:r>
              <a:rPr lang="en-US" sz="2400" dirty="0" err="1"/>
              <a:t>při</a:t>
            </a:r>
            <a:r>
              <a:rPr lang="en-US" sz="2400" dirty="0"/>
              <a:t> 15 °C a </a:t>
            </a:r>
            <a:r>
              <a:rPr lang="en-US" sz="2400" dirty="0" err="1"/>
              <a:t>tlaku</a:t>
            </a:r>
            <a:r>
              <a:rPr lang="en-US" sz="2400" dirty="0"/>
              <a:t> 1,00 atm. </a:t>
            </a:r>
            <a:r>
              <a:rPr lang="en-US" sz="2400" dirty="0" err="1"/>
              <a:t>Při</a:t>
            </a:r>
            <a:r>
              <a:rPr lang="en-US" sz="2400" dirty="0"/>
              <a:t> </a:t>
            </a:r>
            <a:r>
              <a:rPr lang="en-US" sz="2400" dirty="0" err="1"/>
              <a:t>jaké</a:t>
            </a:r>
            <a:r>
              <a:rPr lang="en-US" sz="2400" dirty="0"/>
              <a:t> </a:t>
            </a:r>
            <a:r>
              <a:rPr lang="en-US" sz="2400" dirty="0" err="1"/>
              <a:t>teplotě</a:t>
            </a:r>
            <a:r>
              <a:rPr lang="en-US" sz="2400" dirty="0"/>
              <a:t> (</a:t>
            </a:r>
            <a:r>
              <a:rPr lang="en-US" sz="2400" dirty="0" err="1"/>
              <a:t>při</a:t>
            </a:r>
            <a:r>
              <a:rPr lang="en-US" sz="2400" dirty="0"/>
              <a:t> </a:t>
            </a:r>
            <a:r>
              <a:rPr lang="en-US" sz="2400" dirty="0" err="1"/>
              <a:t>tlaku</a:t>
            </a:r>
            <a:r>
              <a:rPr lang="en-US" sz="2400" dirty="0"/>
              <a:t> 1,00 atm) by </a:t>
            </a:r>
            <a:r>
              <a:rPr lang="en-US" sz="2400" dirty="0" err="1"/>
              <a:t>vzorek</a:t>
            </a:r>
            <a:r>
              <a:rPr lang="en-US" sz="2400" dirty="0"/>
              <a:t> </a:t>
            </a:r>
            <a:r>
              <a:rPr lang="en-US" sz="2400" dirty="0" err="1"/>
              <a:t>obsahoval</a:t>
            </a:r>
            <a:r>
              <a:rPr lang="en-US" sz="2400" dirty="0"/>
              <a:t> </a:t>
            </a:r>
            <a:r>
              <a:rPr lang="en-US" sz="2400" dirty="0" err="1"/>
              <a:t>také</a:t>
            </a:r>
            <a:r>
              <a:rPr lang="en-US" sz="2400" dirty="0"/>
              <a:t> 10 mg/m</a:t>
            </a:r>
            <a:r>
              <a:rPr lang="en-US" sz="2400" baseline="30000" dirty="0"/>
              <a:t>3</a:t>
            </a:r>
            <a:r>
              <a:rPr lang="en-US" sz="2400" dirty="0"/>
              <a:t> CO?</a:t>
            </a:r>
          </a:p>
        </p:txBody>
      </p:sp>
    </p:spTree>
    <p:extLst>
      <p:ext uri="{BB962C8B-B14F-4D97-AF65-F5344CB8AC3E}">
        <p14:creationId xmlns:p14="http://schemas.microsoft.com/office/powerpoint/2010/main" val="549514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88478B1-98CF-2D61-DF6C-4C35BD4E1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590" y="0"/>
            <a:ext cx="107228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922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1</cp:revision>
  <dcterms:created xsi:type="dcterms:W3CDTF">2022-11-16T11:27:36Z</dcterms:created>
  <dcterms:modified xsi:type="dcterms:W3CDTF">2022-11-16T16:10:14Z</dcterms:modified>
</cp:coreProperties>
</file>