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29" r:id="rId3"/>
    <p:sldId id="330" r:id="rId4"/>
    <p:sldId id="353" r:id="rId5"/>
    <p:sldId id="350" r:id="rId6"/>
    <p:sldId id="349" r:id="rId7"/>
    <p:sldId id="297" r:id="rId8"/>
    <p:sldId id="337" r:id="rId9"/>
    <p:sldId id="298" r:id="rId10"/>
    <p:sldId id="306" r:id="rId11"/>
    <p:sldId id="300" r:id="rId12"/>
    <p:sldId id="358" r:id="rId13"/>
    <p:sldId id="301" r:id="rId14"/>
    <p:sldId id="302" r:id="rId15"/>
    <p:sldId id="356" r:id="rId16"/>
    <p:sldId id="304" r:id="rId17"/>
    <p:sldId id="357" r:id="rId18"/>
    <p:sldId id="305" r:id="rId19"/>
    <p:sldId id="359" r:id="rId20"/>
    <p:sldId id="307" r:id="rId21"/>
    <p:sldId id="259" r:id="rId22"/>
    <p:sldId id="273" r:id="rId23"/>
    <p:sldId id="257" r:id="rId24"/>
    <p:sldId id="269" r:id="rId25"/>
    <p:sldId id="263" r:id="rId26"/>
    <p:sldId id="342" r:id="rId27"/>
    <p:sldId id="274" r:id="rId28"/>
    <p:sldId id="270" r:id="rId29"/>
    <p:sldId id="266" r:id="rId30"/>
    <p:sldId id="272" r:id="rId31"/>
    <p:sldId id="264" r:id="rId32"/>
    <p:sldId id="275" r:id="rId33"/>
    <p:sldId id="283" r:id="rId34"/>
    <p:sldId id="294" r:id="rId35"/>
    <p:sldId id="285" r:id="rId36"/>
    <p:sldId id="281" r:id="rId37"/>
    <p:sldId id="276" r:id="rId38"/>
    <p:sldId id="277" r:id="rId39"/>
    <p:sldId id="278" r:id="rId40"/>
    <p:sldId id="287" r:id="rId41"/>
    <p:sldId id="311" r:id="rId42"/>
    <p:sldId id="320" r:id="rId43"/>
    <p:sldId id="322" r:id="rId44"/>
    <p:sldId id="351" r:id="rId45"/>
    <p:sldId id="310" r:id="rId46"/>
    <p:sldId id="326" r:id="rId47"/>
    <p:sldId id="321" r:id="rId48"/>
    <p:sldId id="313" r:id="rId49"/>
    <p:sldId id="323" r:id="rId50"/>
    <p:sldId id="319" r:id="rId51"/>
    <p:sldId id="360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04T08:33:31.8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21449 8220 0,'0'17'31,"0"1"-31,0 0 16,18-1-16,-18 1 15,17-18-15,1 35 31,-1 18 1,-17-35-17,18-1 1,0 1 0,-18 0-1,17-1 1,1 1-1,17 0 1,-35-1-16,18 18 16,35 1 15,-36-19-15,-17 19-1,18-19 1,0 19 15,-1-19-15,-17 19-1,18-1 1,0 18 0,-1-18-1,1 18 1,0-18-1,-1 0 1,1 18 0,17-17-1,0 17 17,-35-36-17,0 1 1,0-36 93,0 1-109,0-1 16,0-17-16,18-18 15,-18-18 1,18 18 0,17-35-1,0 35 1,-17 18 15,-18 17-15,18 1-1,-18-1 1,17 18-16,-17-18 16</inkml:trace>
  <inkml:trace contextRef="#ctx0" brushRef="#br0" timeOffset="2277.67">25559 8520 0,'0'17'62,"17"-17"-46,1 35 0,-18-17-1,18 70 32,-18-52-31,0 17 15,0-1-31,0 19 31,0-36-15,0 1-1,0-19 1,17 18 0,-17-17-1,0 0 1,0-1 0,18 1 15</inkml:trace>
  <inkml:trace contextRef="#ctx0" brushRef="#br0" timeOffset="3586.16">26899 8855 0,'0'17'16,"0"1"0,0 0-1,0-1 1,0 1-16,0 0 16,0 34-1,0 19 16,0-18-15,0-35 0,0-1-1,0 19 1,0 16 15,0 1-15,0 0-1,0-17 1,0-1 0,0 0-1,0-17 1,0 35 0,0-36-1,0 36 1,0-18-1,0-17 1,0 0 15,0-1-15,0 1 0,18 0-1,-18-1 1,0 1-1,0 0 1,0-1 0,0 1-1,0-1 1,0 1 0,0 0-1</inkml:trace>
  <inkml:trace contextRef="#ctx0" brushRef="#br0" timeOffset="4882.87">31309 6544 0,'0'18'32,"0"-1"-32,-18 160 46,18-54-30,-17-52-16,17 70 16,-18-35-1,18-1 1,0-34 0,0-18-1,0-35 1,0 17-1,-18-17 1,18 17 0,0 18-1,0-18 1,0 0 15,0-17-15</inkml:trace>
  <inkml:trace contextRef="#ctx0" brushRef="#br0" timeOffset="10033.75">4357 14288 0,'0'-18'63,"0"0"-48,0 1-15,0-36 16,0-71 31,0 18-32,0-52 1,-18 69 0,18 1-1,0 0 1,-17-35-1,17-19 1,0 19 0,-18 17-1,18 18 1,0 17 0,0 1-1,-18-18 1,18 52-1,0-17 1,0-17 0,0-18-1,0-1 1,0-16 0,0-19-1,36-35 1,-1 1-1,-18-1 1,1 0 0,-18 124-1,18-124 1,-18 106 0,0-88-1,17 71 1,1 17 15,-18-18-15,18 1-1,17-1 1,0 0 0,0 19-1,-17-19 1,0 53-1,-18-35 1,17 53 62,-17 18-62,0 0-16,18 88 15,0 35 17,-1 0-17,1 0 1,17 53 0,-35-124-1,0 54 1,0 17-1,0-53-15,18 71 16,-18-18 0,17 0-1,-17-17 1,0-36 0,0 18-1,18 0 1,0 17 15,-18-17-15,0 35-1,0-106 1,0 89 0,0-36-1,0 35 1,0-17-1,0 0 1,0 0 0,0-53-1,0-36 1,0 1 0,0 0-1,17 17 1,-17 0-1,0 18 17,0-35-17,0 17 1,0-17 0,0 17-1,0 0 1,0 18-1,0-18 1</inkml:trace>
  <inkml:trace contextRef="#ctx0" brushRef="#br0" timeOffset="11415.11">5398 14640 0,'17'0'31,"-17"-17"1,18-1-32,-18-17 15,17-1-15,19-52 32,-19 53-32,72-141 31,-54 123-16,-18 0 1,1 17 0,0 1-1,-1 0 1,1 0 0,0-1-1,-1 1 1,19 17-1,-1-17 17,-18 18-17,19-1 1,-19 18 0,1-35-1,17 17 1,-35 0 109,18 18-125,-18 18 15,0 0 1,18 17 0,-18 53-1,17 36 1,1 105 0,-18-176-1,17 0-15,-17 35 16,18-35-1,-18-36 1,0 19 0,0-19-1,0 1 1,0 0 0,0-1-1,0 1 1</inkml:trace>
  <inkml:trace contextRef="#ctx0" brushRef="#br0" timeOffset="14521.95">7691 14693 0,'0'-17'47,"0"-1"-32,0 0 1,-18 1 0,18-19-1,0 1 1,0-53 0,18-36-1,-1-34 1,1 34-1,-1-35 1,1 1 0,0-19-1,-18 36 1,17-18 0,-17 18-1,18-17 1,-18-1-1,0 88 1,0-70 0,18 35-1,-18 0 1,17 18 0,1 0-1,0 0 1,-1 17-1,19-34 1,-1 16 0,0-16-1,0 34 1,-35 0 0,18-70-1,0 71 1,-18 52-1,17 18 64,-17 18-33,0-1-30,0 1 0,0 0-16,0-1 15,18 89 1,-18 53 0,53 70-1,-18 0 1,0-52-1,-35-89-15,18 88 32,-18 54-32,35-1 31,-17 36-15,-18-18-1,0-89 1,0-34-1,0-18 1,0-1 0,0-34-1,0 17 1,0 0 0,0 36-1,0-36 1,0 0-1,0 18 17,-18-35-17,1-18 1,17-18 0,0 0-1,0 0 1,0-17-1,0 17 1,0 1 0</inkml:trace>
  <inkml:trace contextRef="#ctx0" brushRef="#br0" timeOffset="15579.13">8378 15117 0,'18'-18'32,"-18"0"-17,0 1 1,18-1-16,-18-17 16,17-18-16,36-141 31,53-300 16,-88 370-32,-1 19 1,-17-1 0,18 18-1,0-18 1,17 35-1,-17 1 1,-1-1 15,-17 36-15,18-18 0,-18 35-1,0 36 63,0 35-62,18 17-16,-18 36 16,17 300-1,1-142 1,17-34-1,0-19 1,-35-70 0,18 1 15,-18-1-15,0-35-1,0-36-15,0-35 16,0 36-1,0-53 1</inkml:trace>
  <inkml:trace contextRef="#ctx0" brushRef="#br0" timeOffset="16921.74">10672 15258 0,'0'-18'31,"0"0"-15,0 1-16,0-19 15,0 1-15,0-35 16,17-266 15,1-545 0,-18 351-15,0 301-16,0 0 16,0-142-1,17 71 1,1 177 0,0 0-1,-1 34 1,-17 1-1,0 18 1,0 52 0,0 0 31,18 18-32,-18-17 1,0 34 15,18-17-15,-18 36-1,17 175 1,19 160 0,-19 70-1,-34-18 1,-36-53-1,17-70 1,19-123 0,17-36 15,0-124-15</inkml:trace>
  <inkml:trace contextRef="#ctx0" brushRef="#br0" timeOffset="19353.48">2258 16457 0,'0'-18'16,"0"1"-1,0-1 1,53-88 15,-18 0-15,0-35-1,1-35 1,-1-53 0,0-1-1,-17 107 1,-18 52-1,17-17 1,1 18 0,0 34 15,-1 36-15,1 0 15,-18 18-16,18 35 1,70 53 0,0 0-1,-17-18 1,-54-53-16,1 0 16,52 124-1,-17 53 1,35 52-1,18-52 1,-70-106 0,-19-71-1,1-17 1,-18-1 31,17-17-32,-17 18 17,18-18-17,35-88 1,35-124 0,18-52-1,0 34 1,-36 72-1,-17 16 1,-17 19 0,-19-18-1,-17 0 17,0 88-32,18 17 15,-18 19 32,18 52-31,-18 18-1,35 88 1,0 71 0,0-89-16,-17 1 15,35 140 16,-35-193-31,17 52 16,0-17 0,-17-18 15,-1-88 47,1 0-78,0-35 16,35-71-1,17-52 1,18-36 0,-52 88-16,34-88 15,-35 105 1,18-69-1,-35 52 1,0 106 15,-18-18 1,17 54-17,-17 16 1,53 195-1,0 89 1,0-37 0,0-140-1,-35-88 1,-18-89 46,0 0-46,17 1-16,1-89 16,35-88-1,35-18 17,0 36-17,-35 70 1,-53 88-16,18 36 47,-1 35-32,19 141 1,34 71 0,-17-89-1,-18-53 1,-17-70-1</inkml:trace>
  <inkml:trace contextRef="#ctx0" brushRef="#br0" timeOffset="22085.38">6473 16263 0,'0'-18'47,"0"1"-31,0-1-1,0 0-15,0 1 16,0-18-16,18-18 16,123-247-1,71-194 32,-159 388-31,-53 88-1,17 18 17,1 18-17,-18 0-15,18 35 16,52 158 0,18 160-1,18-19 1,-53-193-1,18-18-15,52 71 32,-123-177-32,18-35 15,0 18 48,-1 0-48,1-18 32,-1 0-31,-17-18-16,18-17 16,53-54-1,-1-52 1,18-35-1,-52 88-15,17-53 32,-36 35-32,1 53 15,-18 35 17,18 36 30,-1 17-46,1 18-16,17 18 15,53 87 1,0-34 0,-35-54-1,-35-52 1,0-18-1,17 0 1,53-88 0,53-89-1,18-34 1,-18 34 0,-53 54 15,-35 52-16,-53 54 17,18 17-17,-18 88 1,17 0-16,36 212 16,18 0-1,-18-106 1,-18-106-1,-17-35 1,-1-35 31,1-18-16,17-106-15,18-35-1,18-71 1,-1-70 0,-34 35-1,17 53 1,-36 70 0,-17 71-1,18 53 1,-18-17-1,17 52 32,-17 18-47,18 0 16,0 106 0,17 17-1,18 53 1,0 18-1,-18-88 1,-17-106 0,-1-35 62,1-18-63,0-18 1,-1-17-16,1-18 16,0-18-16,70-158 15,18-36 17,-18 89-17,-53 88 1,0 53-1,-17 17 1,0 18 15,35 88-15,35 141 0,-35-88-16,53 230 15,-1-89 1,-34-158-1,-53-107 1,17-34 15,18-72-15,17-52 15,-17-17-15,-18 87-16,-17 0 15,35-34 1,-53 87 15,18 18-15,-18 18-16,35 105 16,0 89-1,-17-36 1,17-105-1,-17-71 64,-1-18-64,-17-17-15,36-1 16,-19 1-1,54-71 1,-36 71-16,18 0 16,-53 17-1,18 18 17,-18 35-17,0 18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04T08:48:02.7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21149 10954 0,'18'-18'46,"-1"18"-30,1 0 0,17-18-16,0 1 15,36-1-15,88-35 32,88 18-1,-124 35-16,-70 0 1,0-18 0,-18 18-1,18 0 1,18 0 0,-18-17-1,0 17 16,-36 0-15,19 0 0,-19 0-1,18 0 1,1 0 0,-19 0-1,1 0 1,0 0 31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04T08:48:51.9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26335 8255 0,'-18'0'47,"-17"0"-31,0 0-16,-36 0 15,-17 0-15,0 0 16,-124 0-1,-17 0 17,105 0-1,54 0-15,34 0-1,1 18-15,-35-18 16,-1 17-1,18 1 1,0 0 0,0 17-1,-17-18 1,17 19 0,-18-1-1,1 0 1,-36 18-1,53-18 1,0 1 0,0 17-1,18 0 17,0-18-17,17-17 1,-17 17-1,17 0 1,18 0 0,-18-17-1,18 17 1,0 1 0,0-1-1,0 18 1,36 0-1,-1 0 1,18 0 0,17-18-1,-17 18 17,0-18-17,0-17 1,35 17-1,-17 18 1,17 0 0,88 17-1,-17-17 1,0-18 0,-18-17-1,18 0 1,-18-18-1,0 0 1,-35 0 15,0 0-31,-36 0 32,-17 0-17,0 0 1,-18 0-1,18-18 1,0-17 0,-17 0-1,16-18 1,1 0 0,0 0-1,-17-18 1,-1 1-1,-18-18 1,-17-18 0,0-53 15,0 106-15,0-88-1,-35 70 1,0 18-1,-18 0 1,18 36 0,-18-54-1,-35 18 1,-18 18 0,18 0-1,-18 17 1,18 1-1,-54 17 1,19 0 0,-18 0-1,-18 0 1,0 0 15,18 0-15,35 0-1,1 0 1,52 0 0,-18 17-1,18 1 1,0-1 0,-17 19-1,52-19 1,-17 1-1,-18 17 1,35 1 0,-35-19-1,36 18 17,-1-35-17,18 18 32</inkml:trace>
  <inkml:trace contextRef="#ctx0" brushRef="#br0" timeOffset="3682.51">27711 13652 0,'0'-17'46,"0"-1"-46,0 1 16,0-1-16,70-88 31,89-106 1,-36 107-17,54-19 1,-1 36-1,-35 17 1,-17 18 0,-18 36-1,-36-1 1,-17 18-16,35 0 31,36 0-15,-89 0-1,71 0 1,-18 18 0,-17-1-1,17-17 1,-18 0 0,1 0-1,17 0 1,18-35-1,0 0 1,17-18 0,18 0-1,-17-17 1,-18-1 15,-71 36-15,-17-1-1,-1-17 1,1 1 0,17-1-1,-17 0 1,-1 35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04T08:50:57.7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9507 15646 0,'-17'0'47,"-19"0"-47,19 0 16,-1 0-16,-17 0 15,-53 0 1,-71 0 15,53 0 0,53 0-15,-17 0 0,-19 0-1,-34 0 1,-18 0-1,0 0 1,0 0 0,0 0-1,-18 0 1,18 0 0,52 0-16,19 0 15,-142 0 1,106 0-1,36 0 17,52 0-17,1 0 1,-1 0 0,-17 0-1,-1 0 1,-17 0-1,-17 0 1,-18 0 0,-71 0-1,53 0 1,-17 0 0,-18 0-1,-1 0 1,37 0-1,16 0 17,1 0-17,18 0 1,-1 0 0,1 0-1,-36 0 1,18 0-1,35 0 1,-71 0 0,36 0-1,17 0 1,18 0 0,-17 0-1,-1 0 1,1 0 15,-18 0-15,-1 0-1,-34 0 1,-1 0 0,19 0-1,-19 0 1,54 0-1,-19 0 1,1 17 0,-18-17-1,1 0 1,-37 0 0,1 0-1,35 0 1,-70 0 15,106 0-15,-89 0-1,53 0 1,35 0 0,19 0-1,16 0 1,-17 18-1,0-18 1,0 0 0,-17 0-1,35 0 1,-1 0 0,1 0-1,-18 0 1,-17 0-1,-1 0 17,0 0-17,-70 0 1,71 0 0,-1 0-1,18 0 1,36 0-1,-1 0 1,-35 0 0,36 0-1,-19 0 1,1 0 0,0 0-1,-18 0 1,35 0-1,1 0 48,-1 0-47,0 0-1,-17 0 1,0 18-1,-18-18 1,0 0 0,18 0-1,17 17 63,0-17-46,18 18-32,-17 0 31,17-1 31,-18-17-62,18 18 16,-18-1 15,18 1-15,0 0-16,0-1 31,0 1-15,-17-18-1,17 18 1,0-1 15,0 1 1,0 0-1,0-1-16,0 1 1,0-1 15,0 1 1,17-18-17,1 0-15,17 18 16,18-18-1,35 0 1,1 0 0,-1 0 15,-71 0-31,19 0 16,-19 0-16,36 0 15,18 0 1,35 0-1,-18 17 1,0 1 0,-35-18-1,0 18 1,17-1 0,1 1-1,17-18 1,0 18-1,18-1 17,-53-17-17,0 18 1,18-18 0,-18 0-1,17 0 1,1 0-1,-1 0 1,1 17 0,-18-17-1,0 18 1,-18-18 0,18 0-1,70 0 16,-52 0-31,-1 18 16,19-18 15,16 0-15,-34 0 0,17 0-1,0 0 1,-17 0-1,35 0 1,0 0 0,35 0-1,88 0 1,-88 0 0,0 0-1,0 0 1,18 0-1,0 0 1,52 0 0,-34 0 15,-18 0-15,-18 0-1,-18 0 1,1 0-1,-19 0 1,-16 0 0,17 17-1,-71 1 1,18-18 0,-18 0-1,18 0 1,0 0-1,35 0 1,0 0 0,-17 0 15,52 0-15,-35 0-1,1 0 1,-1 0-1,18 0 1,-1 0 0,-16 0-1,-19 0 1,-17 0 0,18 0-1,17 0 1,0 0-1,0 0 1,71 0 15,-106 0-15,88 0 0,-53 0-1,18 0 1,-18 0-1,18 0 1,-18 0 0,1 0-1,-19 0 1,1 0 0,-18 0-1,17 0 1,1 0-1,17 0 1,53 0 0,-53 0 15,-17-18-15,-1 1-1,-17 17 1,18-36-1,-18 19 1,17-1 0,-17 18-1,-35-17 1,-18-1 15,17 18-31,-17-18 16,0 1-1,0-1 1,0-17 0,0-1 15,0 19-15,0-18-1,0-1 1,0 19-1,0-19 1,-35 19 0,0-1-1,-36-17 1,36 17 0,-18 18-1,-17-35 1,34 35-1,1 0 1,17-18 0,-17 1 15,17 17-15,-17 0-1,-35 0 1,-19-18-1,19 18 1,52 0 15</inkml:trace>
  <inkml:trace contextRef="#ctx0" brushRef="#br0" timeOffset="9380.36">4657 16387 0,'0'-18'94,"0"0"-63,0 1-15,17-19-16,1 36 15,-18-17-15,0-1 16,18 0-16,-1 1 31,18-19 0,-17 19 1,0-1-32,-1 18 15,19-17 1,17-1-1,-36 0 1,1 18 0,35-35-1,-36 17 1,19 18 0,-19 0-1,1-17 1,0 17-1,-1 0 1,-17-18 31,18 18-47,-18-18 31,18 18-15,-18-17-1,17-1 17,1 1-1,-18-1-15,17 18-1,-17-18 1,0 1 46,0-1-46,0 0 15,0 1 0,-17-1-15,-1 18 15,1 0-31,-1-18 16,0 18 0,-17 0-1,0 0 1,17-17-1,0 17 1,1 0 0,-1 0-1,1 0 1,-19-18 0,19 18 15,-1 0-16,0 0 1,1 0 0,-1 0-1,-17 0 1,-1-17 0,19 17-1,-18 0 1,17 0-1,-17 0 1,17 0 15,0-18 1,1 18-17,-1 0 16,0 0-15,18-18 0,-17 18-1,-1 0 1,-17-17 0,17 17-16,1 0 31,-1-18-16,18 0 17,-18 18-32,1 0 31,17-17-31</inkml:trace>
  <inkml:trace contextRef="#ctx0" brushRef="#br0" timeOffset="16808.57">3492 847 0,'18'0'266,"17"0"-250,-17 0-1,0 0 1,-1 0-16,1 0 15,17 0-15,-17 0 16,0 0 0,-1 0-16,1 0 31,-1 0 0,1 0 0,0 0 1,17 0-32,0-18 15,1 18 1,-19 0 0,1 0-1,-1 0 1,1 0 78,0 0-79,-1 0 1,1 0-1,17 0 1,1 0 0,-1 0-1,35 18 1,-17-18 0,0 0-1,-17 0 1,16 0-1,1 17 17,-17-17-32,-1 0 15,35 18 1,1-18 0,17 0-1,0 0 1,1 0-1,-1 0 1,-18 0 0,19 0-1,-37 0 1,-16 0 0,-19 0 15</inkml:trace>
  <inkml:trace contextRef="#ctx0" brushRef="#br0" timeOffset="22044.48">4939 16087 0,'0'-36'15,"0"19"-15,0-19 0,0 19 16,0-18 0,0 17-1,0 0-15,0-17 16,0-88 31,0 105-16,0-35-15,0 18-16,0 17 31,0-17-16,0 0 1,0-18 0,0 17-1,0 19-15,0-19 16,0 1 0,0 0-1,0 0 1,0-1-1,0 1 1,0 0 0,0-1-1,0-34 17,0 35-17,0-18 1,0 0-1,0 0 1,0 18 0,0-1-16,0 1 15,0 0 1,0-1 0,0-16-1,0-1 1,0 0-1,0 17 1,0 1 0,0-18 15,0 36-15,18-36-1,-18-35 1,0 52-1,0-52 1,0 17 0,0 1-1,0 17 1,0-18 0,17 19-1,-17-19 1,0 18-1,18-18 1,-18 1 0,0-1-1,0-52 17,17 52-17,1-17 1,-18-18-1,18 1 1,-18-1 0,0 35-1,0 1 1,0-1 0,17 0-1,-17 1 1,0-18-1,18-1 1,-18-52 0,18 71-1,-18-18 17,0-1-17,0-16 1,0-1-1,0 0 1,0 18 0,0 52-1,0 19 1,0-36 0,0 18-1,0-18 1,0-18-1,0 1 1,-18-54 15,0 18-31,1 0 32,17 36-17,0 52 1,-18-52-1,18-18 1,-18-1 0,1 1-1,-1-53 1,1 53 0,17 17-1,0-17 1,0 35-1,-18-35 1,0 17 0,18 18-1,-17 18 1,17 0 15,0 0-15,0-18-1,0 0 1,-18 0 0,18 18-1,0-18 1,0 17 0,0 1-1,0 0 1,0-18-1,0 0 1,0 0 0,0-17-1,18-36 17,-18 18-17,17 17 1,-17 18-1,0 0 1,0 0 0,18 0-1,-18-35 1,0-18 0,18-17-1,-18-1 1,0 19-1,17-1 1,1-71 0,-1 36 15,1 35-15,0-17-1,-18 17 1,17 0-1,1 53 1,-18-17 0,0-18-1,18-1 1,-18 19 0,17-54-1,-17 71 1,0-17-1,18-1 1,-18-17 15,0 18-31,0 34 32,18-17-17,-18-35 1,0 0-1,17-36 1,-17 36 0,0-18-1,0-70 1,0 35 0,0 0-1,0 35 1,0 18-1,0-36 1,0-17 15,0 0-31,0 18 16,0-36 15,0-70-15,0-1-1,-17 142-15,17-71 16,0 36 0,-18-1-1,18 1 1,-18-1 0,1 19-1,17 16 1,-18 1-1,18 0 1,-18 18 0,18 17-1,-17-18 1,17 18 15,0-88-15,-18 35-1,18 36 1,-18-1 0,1-17-1,17 0 1,0-18 0,-18 35-1,18 18 1,-17-17-1,17-1 1,-18 1 0,18 52-1,0 0 17,0 1-17,0-18 1,0-18-1,0 35 1,0 0 0,0-35-1,0 36 1,0-19 0,0 1-1,18-18 16,-18 36-15,17-19 0,-17 19-1,18-36 1,-18 0 15,0 0-15,17 0-1,-17 35 1,0-17 0,18 0-1,-18-18 1,0 35-16,0-52 16,18 17-1,-18 0 1,17 0-1,-17 35 1</inkml:trace>
  <inkml:trace contextRef="#ctx0" brushRef="#br0" timeOffset="44168.85">7549 14076 0,'0'-18'94,"0"1"-79,0-1-15,18 0 16,-18 1-16,18-1 16,35-35-1,17-53 16,-52 89-15,-1 17 0,1-18-1,0 18 1,-1-18 0,1 18-1,0-17 16,-1 17-15,1-18 0,17 18-1,1 0 1,16-18 0,37 18-1,-54 0 1,35 0-1,-17-17 1,18-1 0,-1-17-1,1 17 1,35-35 0,-18 0-1,18-17 16,-71 52-15,-17 1 0,-1-1-16,19 0 15,-19-17 1,-17 17 0,0 1-1,0-1 1,0 0-1,0 1 1,0-18 0,0 17-1,-35-17 1,0-1 0,0 1-1,-71 0 16,-35 0-15,-71 17 0,-70 18-1,35 0 1,88 0 0,141 0-1</inkml:trace>
  <inkml:trace contextRef="#ctx0" brushRef="#br0" timeOffset="46768.31">7479 11271 0,'18'0'62,"17"0"-46,-18-17-16,1 17 16,0 0-16,35-18 15,-18 0-15,0 1 16,0-1 0,1 0-16,-1 18 15,36-17 32,-54 17-31,1 0-1,0 0 17,-1 0-32,1 0 15,-1 0 1,36 0-1,-35 0 1,35 0 0,-18-18-1,0 18 1,18-18 0,0 1-1,-17 17 16,-1 0-15,0-18 0,-17 1-1,17 17 1,0-18 0,1 18-1,-1-18 1,-18 18-1,1 0 1,-18-17 0,18 17 15,-18-18-31,17 18 16,1-18 15,-18 1-16,18 17 1,-1-18 0,1 0-1,-18 1 1,35-1 0,18-52-1,-53 52 1,18 0 15,-18 1-15,0-1-1,0 0-15,17-17 16,-17 18 0,0-19-1,0 19 32,0-1-31,0 0-1,0 1 1,0-19 0,0 19 46,0-1 16,18 18-47,0-17-15,-1 17 0,1 0-1,35 0 1,17-36 0,19 19-1,52-1 1,-35-17-1,-1 35 1,-16-18 0,-1 18-1,-53 0 1,0 0 0,1 0-1,17 0 1,-36 0 15,54 0-15,17 0-1,124 0 1,17 0 0,53-35-1,-35-1 1,-53 19-1,-53-18 1,-53 17 0,-52 0-1,-19 18 1,-17-17 78,-17-1-79,17 0 1,-18 1 0,0-1-16,1 0 15,-18 1 1,-18-18-1,-18 17 1,0 0 0,19 1-1,-19 17 1,-35-18 0,18 18-1,-35 0 1,17 0 15,35 0-15,1 0-1,17 0 1,0-18 0,17 18-1,-16-17 1,-1 17-1,35 0 1</inkml:trace>
  <inkml:trace contextRef="#ctx0" brushRef="#br0" timeOffset="49389.98">7514 9331 0,'0'0'0,"0"-18"62,0 1-62,0-1 16,18-17-1,-1 35 1,19-35 0,34-36 15,-34 36-15,34-1 15,-17 1-31,0 17 31,-35 18-15,-1 0-1,19-17 1,34 17 0,-52-18-16,17 1 15,36-1 1,-1 0-1,-17 18 1,-18-17 0,1 17-1,-1 0 1,0 0 0,0 0 15,18 0-16,0 0 1,18 0 0,-18 0-1,0 0 1,-18 0 0,53 0-1,-35 0 1,18 0-1,-19 0 1,-16 0 0,17 0-1,-18 0 1,0 0 0,-17 0-1,0 0 1,-1 0 15,1 0-15,17 0-1,-17 0 1,-1 0 0,19 0-1,-19 0 1,19 0-1,-19 0 17,1 0-17,17 0 1,53 0 0,18 0-1,-35 0 1,34 0-1,-69-18 17,-19 18-17,1 0 1,0 0 0,-18-18 124,-36 18-124,1 0-1,0-17 1,-18 17-16,-18 0 16,-87 0-1,-36 0 1,-18 0 0,18 0-1,53 0 1,35 0-1,71 0 1,17 0 0,0 0-1,1 0 1,-1 0 0,-17 0-1,17 0 1,-52 0 15,17 0-15,-35 0-1,-1 0 1,1 0 0,71 0 62,-1 0-78,0 0 31,1 0-15,-1 0-1,0 0 16</inkml:trace>
  <inkml:trace contextRef="#ctx0" brushRef="#br0" timeOffset="53585.95">7408 5203 0,'18'0'109,"-18"-17"-93,0-1-1,18 18-15,-18-17 16,17-1-1,-17 0-15,18 1 32,-18-1-17,0 0 1,18 1 15,-1 17-15,1-18 15,-1 18 0,1-18-31,0 1 16,17-1 0,-17 18-1,17-17 1,-17 17-1,-1 0-15,18-18 16,1 18 15,-19-18-15,1 18 0,0 0-1,17 0 1,18 0-1,35 0 1,18-17 0,-18-1-1,-17 0 1,-36 18 0,0 0-1,0-17 1,-17 17-1,0 0-15,-1 0 16,1 0 15,17 0-15,1 0 0,16 0-1,1 0 1,-17-18-1,17 18 1,35-18 0,-18 18-1,-52-17 1,0 17 0,-18-18 109,-18 0-110,18 1 1,-18 17-1,-17-18 1,-18 18 0,-17 0-1,34-17-15,-34 17 16,-18-18 0,17 0-1,-17 18 1,0 0-1,-1 0 1,-16 0 0,69 0 15,19 0-15,-1 0 30,0 0-30,1 0 0,-18 0-1,17 0 1,-35 0 0,-18 0-1,36 0 1,17 0-1,1 0 1,-18 0 0,17 0 15,0 0-15,18-17 30,-17 17-14,-1-18-17</inkml:trace>
  <inkml:trace contextRef="#ctx0" brushRef="#br0" timeOffset="91265.67">7514 16933 0,'0'-17'78,"0"-1"-46,0 0-1,0 1-15,0-1-1,0 1 1,0-19-1,0 19 17,0-1-17,0 0 1,18 1 0,-18-1-1,17 0 1,1-17-1,0 17 1,-1-17 0,1 18-1,0 17 1,-18-18 0,17 0-1,1 1 1,0 17-1,-1 0 1,18-18 15,18 0-15,0 18 0,36-17-1,16 17 1,1 0-1,18-18 1,-19 0 0,1 1-1,35-1 1,-70 1 0,0-1-1,-1 18 1,-17-18-1,0 18 1,-35-17 0,34 17 15,-16-18-15,-1 0-1,18 18 1,18-35-1,-36 35 1,0-18-16,-17 18 16,-1 0-1,19-17 1,-1-19 0,-17 19-1,-1-18 1,-17 17-1,35-17 1,-17-1 0,-18 1 15,0 0-15,0 17-1,0-17 1,0 17-1,-18 1 1,1-1 0,-1 0-1,-17 1 1,-18 17 0,18 0-1,17 0 1,-52 0 15,52 0-31,-53 0 31,-105 0-15,35 0 0,0 0-1,0 17 1,35-17-1,-35 0 1,-18 0 0,18 0-1,0 0 1,35 18 0,18-18-1,35 0-15,17 0 16,-105 0-1,71 0 1,34 0 0,19 0 31,-1 0-32</inkml:trace>
  <inkml:trace contextRef="#ctx0" brushRef="#br0" timeOffset="122944.12">8290 16669 0,'0'0'0,"18"-18"15,0 0-15,-1-17 16,18 18-16,-17-19 16,17 19-16,1-1 15,-1-17-15,106-18 31,106-35 1,-106 35-17,0 17 1,0 1 0,-88 35-16,53-35 15,-71 35 1,-17 0-1,0 0 64,-1-18-64,1 18 1,0 0-1,-1-17 1,1-1 0,-18 0-1,0 1 1,0-1 0,0 0-1,0 1 1,0-1-1,0 0 1,-18-17 15,18 18-31,-17 17 16,-1-18 0,-17-17-1,-36 17 1,36 0-1,0 1 1,-18 17 0,17-18-1,1 0 1,-53 1 0,17 17-1,1-18 1,-18 18 15,17-17-15,-52 17-1,34 0 1,1 0 0,0 0-1,53 0 1,17 0-1,0 0 1,-17 0 0,17 0-1,-34 0 1,34 0 0,0 0-1</inkml:trace>
  <inkml:trace contextRef="#ctx0" brushRef="#br0" timeOffset="133169.97">7532 14093 0,'17'0'31,"-17"-17"-31,18 17 16,-18-18-16,0 1 16,18-19-1,52-52 16,1 35-15,-71 36 0,35-1-16,0-17 15,-17 17 17,17 18-17,-17-18 1,0 18-1,-1 0 1,36-17 0,-18 17-1,36 0 1,88-18 0,-106 0-1,105 1 1,-34 17-1,-18 0 1,-18 0 0,-53 0-1,0 0 1,18 0 15,-17 0-15,17 0-1,17 0 1,18 0 0,1 0-1,34 0 1,-70 0 0,-18-18-1,0 0 1,1 18-1,17-35 1,-18 18 0,-17-1 15,-18 0 0,17 1-15,-17-1 46,0 0-46,-17 1 15,-1 17-31,0-18 16,1 0-1,-1 18 1,-17 0 0,17-17-1,-17 17 1,-18 0 15,0 0-15,0 0-1,0 0 1,0 0 0,-17 0-1,17 0 1,0 0 0,18 0-1,17 0 1,-17 0-1,-18 0 1,0 0 0,35 0-16,-35 0 15,18 0 1,0 0 15,-1 0-15,-17 0-1,1 0 1,34 0 0,0 0-1</inkml:trace>
  <inkml:trace contextRef="#ctx0" brushRef="#br0" timeOffset="136527.5">8414 11201 0,'0'-18'78,"17"0"-78,1 1 16,0-36 15,35 18-15,-36-1-1,1 19 1,-1-1 0,1 18-1,17-35 1,-17 17 0,35-17-1,-18 17 1,-17-17-1,0 35 1,-1-18 0,1 18-1,-1-17 1,1 17 31,0 0-32,17 0 1,53 0 0,0-18-1,-35 18 1,-35-18 0,0 18-1,-1 0 16,-17-17-15,18 17 0,0-18-1,-1 18 1,1-35 0,-1 17 15,-17 1-16,0-1 1,0 0 0,0 1-1,-17 17 1,-18-18 0,17 0-1,0 18 1,-17 0-1,-18 0 1,0-17 0,18 17-16,17 0 62,1-18-31,-1 18-15,0 0 62,18-18 63,0 1-126,36 17-15,-19-18 16,1 1 0,35 17-1,53-36 1,-53 1-16,52 17 16,-34 1-1,-53 17 16,-1 0-15,18 0 0,1 0-1,34 0 1,89 0 0,53 0-1,35 0 16,88-18-15,-159 0 0,-52 18-1,-89 0 1,-17-17 31,-1-1-32,1 0 1,-18 1 0,17-1-1,-17 1 1,0-1 0,0 0-16,-17-17 15,-18 17 16,-1 1-15,1-1 0</inkml:trace>
  <inkml:trace contextRef="#ctx0" brushRef="#br0" timeOffset="205114.76">12365 16245 0,'0'-17'125,"17"-1"-94,1 18-31,-18-18 16,18 18-16,-1 0 16,1 0-16,0-35 15,-1 35 1,1 0-16,17-17 31,106-1 0,-105 18-31,34-18 16,-17 18 0,-18-17-1,1 17 1,-1 0 0,0 0-1,-17 0 1,17 0-1,-17-18 1,-1 18 0,19-35-1,17 35 17,-18-18-17,-17 18 1,-1-18 46,-17 1-46,0-1 15,0 1-15,0-1-1,0 0 1,-17 1 0,17-1-1,-18 0 1,18 1 15,-35-1-15,17 0-1,0 1 1,1 17 0,-1-18-1,0 18 1,1-17 0,-18-1-1,-1 18 1,1 0-1,0 0 1,-18-18 0,0 18-1,-18 0 1,18 0 15,36 0-15,-1 0-1,-17 0 1,0 0 0,17 0-1,0 0 1,1 0 0,-1 0-1,-17 18 1,-1-18-1,1 0 1,-18 18 0,36-18-16,-54 17 15,36-17 17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04T08:54:53.6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26352 7938 0,'0'17'47,"0"1"-32,0-1 1,-17 36 0,17 18-1,0-36 1,0 18-1,0 18 17,0-18-17,0-1 1,0-16 0,0-1-1,0 18 1,0-18-1,0 18 1,0-35-16,0 17 16,0 18-1,0 0 1,0 17 0,0-17-1,0 0 1,0-17 15,0-1-15,0 0-1,0 18 1,0-18 0,0 1-1,0-19 1,0 1-1,0 17 1,-18-52 156,18-1-172,0-17 16,-17-18-1,-19-36 1,19-34-1,-1 35 1,-17 0 0,17 35-1,0 35 1,18 0 0,-17 1-1,17-19 1,-18 19-1,1-18 17,17 17-17,-18 18 1,18 18 109,0 17-109,0-18-1,0 19-15,18-1 16,-1 18-1,1 0 1,-1 17 15,1 1-15,17 0 0,-17-1-1,0-35 1,-18 1-1,0-1 1,17 0 0,-17-17-16,18 0 15,-18-1 1,0 1 15,18-18 63,-18 17-78,0 1 15,17-18-16,-17 18 1,18-1 31,-1-34-31,-17-1-1,18-17 1,17-18-1,-17 18 17,35-18-17,-35 17 1,-1-17 0,1 18-1,17-18 1,-35 36-1,18-19 1,17-17 0,0 18-1,-17 0 1,0 17 0,-1 1-1,-17-1 1,18 0 15,-18 1-31,18-19 31,-18 19-15,0-1 0,0 0-1,17 1 1,-17-1-1,0 1 1,0-19 0,0 19-1,-17 17 95,-1 0-95,18 17 1,-18 1-16,1 0 16,-1 17-1,0 18 1,-35 0-1,18 17 1,-35 54 0,70-89-1,-18 0 1,18 1 15,-18-19-31,1 1 203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04T08:54:59.7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13264 282 0,'-17'0'31,"-1"36"-31,1-19 15,-54 107 17,0-1-1,54-70-31,-18 18 16,-1 17-1,19-35 1,17-36-1,0 19 1,17-1 0,19 0-1,16 18 1,37 0 0,87 0-1,-88-35 1,141 17-1,107-35 1,69 0 0,-17 0-1,142 0 17,-248 0-17,-123-35 1,-89-1-1,-70 19 17,0-19-17,0-17 1,-35 0 0,0 18-16,-1 0 15,1-18 1,-18 18 15,0-18-31,-17 18 16,-1-1-1,0 19 1,19-1 15,34 18-15</inkml:trace>
  <inkml:trace contextRef="#ctx0" brushRef="#br0" timeOffset="1899.55">20055 494 0,'53'0'0,"-35"0"15,0 0 1,-1 18-16,1 17 16,0-18-16,-1 1 15,1 17-15,70 54 32,106 52-1,-70-71-16,-1 1 1,0-36 0,36 36-1,18-18 17,-19-1-17,19-34 1,17 17-1,194 18 1,-124-35 0,-158-18-1,88 0 1,-88 0 0,0 0-1,-36 0 1,1 0-1,0 0 1,-18 0 0,-18 0-1,35-18 1,19-35 0,34-17 15,-52 17-16,-19 18 1,1 17 0,-17 0-1,-1 1 1,0 17 0,0-18-1,1 18 1,17-18-1,0 18 1,17-17 0,-35-1-1,18-17 1,0 0 15,-17-18-15,-1 17-1,-18 19 1,-17-1 0,0 0-1,0-17 1,-17 18 0,-18-19-1,-36 1 1,0 0-1,-105-18 1,-18 0 0,-35 0-1,-1 35 1,19 1 15,70 17-15,35 0-1,35-18 1,36 18 0,17 0 62,1 0-63,-1-18-15,0 18 16</inkml:trace>
  <inkml:trace contextRef="#ctx0" brushRef="#br0" timeOffset="7385.09">18750 794 0,'-18'17'16,"18"1"-16,0 17 15,0-17 1,0 0-16,0-1 16,0 1-1,0-1 1,0 1 15,0 35-15,0-18 15,0 1-31,0-1 16,0 0-1,0 0 16,0-17-31,0 17 16,0 1 0,0-1-1,0 18 1,0 17 0,0-17-1,0 0 1,0 18-1,0-1 1,0 19 0,0-1-1,0 18 1,0-54 15,0 19-15,0-18-1,0 17 1,0 19 0,-17-1-1,17 0 1,0 0 0,-18 0-1,18 1 1,0 17-1,-17 35 1,-19-53 0,19 18-1,-19-1 1,19 1 0,-19-18 15,19 18-16,-18-17 1,17-1 0,0-18-1,1-34-15,17-1 16,-18 71 0,18-71-1,-18 53 1,1-17-1,17-18 1,-18 0 0,0 17-1,18-17 17,0-18-17,-17 18 1,17 0-1,0 18 1,-18-1 0,18 36-1,0-35 1,0 17 0,0-18-1,0 1 1,0-1-1,0-17 1,0 18 0,0 0-1,0 34 17,0-69-32,0 52 31,0 35-16,18-35 1,-1-17 0,-17 0-1,18-19 1,0 37 0,-1-19-1,-17 1 1,18-1-1,0 19 1,-18 16 0,17-16-1,1-19 1,0 54 0,-18-71 15,17 35-16,18 0 1,-35-18 0,18 19-1,-18-19 1,18-17 0,-18 35-1,17-17 1,19 17-1,-36 0 1,17-17 0,1 35-1,-18-53 1,18 0 0,-18-18-1,0-18 16,0 54-15,0 0 0,0 34-1,0 19 1,0-1 0,0-17-1,0 71 1,0-72-1,-18 1 1,18 0 0,0 0-1,-18 0 1,1 0 0,-1-18 15,18 35-16,-18-17 1,1 0 0,17 0-1,-18 52 1,18-52 0,-18 0-1,18 0 1,-17-18-1,17 18 1,-18 0 0,18-18-1,-17 18 1,-1 0 0,18-18-1,-18 0 16,1 53-15,17-53 0,0-17-1,0 17 1,0-17 0,0-1-1,0-17 1,0 18-1,0-18 1,0 17 0,0-17-1,0 0 1,0 0 0,0-35-16,0 17 15,0 71 16,0-18-15,0 0 0,0-17-1,0 34 1,0-16 0,0-19-1,0 1 1,0-1-1,0 1 1,0-1 0,17 1-1,-17 35 1,0-53 0,0 0 15,18 17-16,-18-17 1,0 0 0,0 18-1,0-19 1,0 19 0,0 17-1,18 18 1,-18 0-1,17 88 1,-17-88 0,18 35-1,-1-18 1,1 18 0,0 1-1,-1-37 16,-17 1-15,18-18 0,-18 1-1,0-1 1,0 0 0,0-53-1,0 18 1,0-17-1,0-1 1,0 18 0,0-36-1,0 19 1,0-19 0,0 19-1,0-1 16,0 0-15,0 0 0,0 18-1,0 18 1,0 17 0,0 18-1,0 17 1,0 1-1,0 70 1,0-141 0,0 88-1,0-53 1,0 18 0,0 35-1,0-70 16,0-1-15,0 1 0,0-1-1,0 1 1,0-1 0,0 1-1,0-1 1,0 1-1,0 0 1,0-1 0,18 71-1,-18-70 1,0-18 0,0-18-1,0 0 16,0 1-15,0-19 0,17 18-1,-17-17 1,0 17 0,18 1-1,-18-1 1,0 0-1,0-17-15,0 17 16,0-17 0,0 17-1,0-17 1,0-1 0,0 1-1,0 17 1,0-17 15,0-1-15,0 1-1,0 0 32,0-1-31,0 1-1</inkml:trace>
  <inkml:trace contextRef="#ctx0" brushRef="#br0" timeOffset="55170.97">8767 5309 0,'0'18'79,"17"0"-64,1-1 1,-1 1-16,19 0 15,-19 17-15,19-18 16,34 36 0,54 53 15,-107-71-15,54 18-1,-36-35 1,-35 0-1,18 17 1,-1 0 0,1 18-1,0 0 1,-1-18 0,1-17-1,-18 0 16,18-18 1,-18 17-17,17-17 1</inkml:trace>
  <inkml:trace contextRef="#ctx0" brushRef="#br0" timeOffset="55955.01">9137 6844 0,'0'-18'46,"18"1"-46,-1-1 16,1 0-16,17-35 31,36-35 1,-18 35-17,0 18 1,-36 0-1,18 17 1,1 0 0,17-17-1,-36 35-15,1-17 32</inkml:trace>
  <inkml:trace contextRef="#ctx0" brushRef="#br0" timeOffset="56915.91">9260 5803 0,'18'0'31,"0"0"-31,-18 18 16,17-18-16,1 17 16,17 1-16,53 0 31,124 35 0,-88-36-15,17-17-1,0 0 1,-35 0 0,-89 0 187</inkml:trace>
  <inkml:trace contextRef="#ctx0" brushRef="#br0" timeOffset="57836.4">9772 6562 0,'18'0'63,"-1"-18"-48,1 18-15,88-18 32,105-35-1,-105 36-16,-71 17-15,1-18 16,87 18 0,-70 0-1,18-17 1,-18 17 0,-36 0 15,1 0 0,0 0-15</inkml:trace>
  <inkml:trace contextRef="#ctx0" brushRef="#br0" timeOffset="66778.25">18344 7602 0,'18'0'78,"0"18"-78,-18 0 16,35-1-16,-17 1 15,17 0 1,159 140 47,-106-34-48,-35-54 1,-18 19-1,-17-1 1,0-18 0,17 1-1,-35-18 1,0-36 0,18 1-1,-18 17 1,0 1-1,0-1 17,0-18-32,0 19 15,-18-1 1,0-17 0,1 17-1,-1-35 1,0 18-1,1-1 1,-19-17 0,1 18-1,17-18 1,1 0 15,-1 0-15,-35 0 15,0 18-15,-17-1-1,52-17 188,1 0-187,-1 0 0,0 0-16,1 0 15,-1 18 1,0-18 0,1 0-1,-19 17 1,19 1-1</inkml:trace>
  <inkml:trace contextRef="#ctx0" brushRef="#br0" timeOffset="82246.57">18856 9613 0,'-18'0'109,"1"0"-93,-1 0-16,-35 18 31,18 17-16,-53 36 1,-1-1 0,1-17-1,35 0 1,36-35 0,-1-1-1,0-17 1,1 36 15,-1-1-15,1-35-16,-19 35 15,1-17 1,17-1 0,18 1-1,-17 17 1,-1 1-1,0-19 1,18 19 0,0-1-1,0 35 1,0 1 0,0 17-1,0 36 16,36-71-15,-1 17 0,0-17-1,18-18 1,-18 1 0,18 16-1,18-16 1,-1 17-1,-17-18 1,0-17 0,-35-18-1,35 0 1,-36 0 0,19 0-1,17 0 1,17 0 15,1-18-15,-18 0-1,0 1 1,-18-1 0,35 0-1,19-35 1,-54 36-1,88-18 1,-34-1 0,-19 1-1,-17 0 1,18-1 0,-1 1-1,-17 0 1,18 0 15,-18-1-15,17 19-1,-35-1 1,1 0 0,34 1-1,-34-36 1,34 0-1,1 18 1,-18-18 0,-18 35-1,-18-17 1,-17-18 0,0 18-1,0-54 16,-35 54-15,0-18 0,-36-17-1,-17-1 1,0-17 0,0 17-1,-18 1 1,0 17-1,18 18 1,-71-18 0,53 35-1,1 0 1,34 18 0,53 0-1,-17 0 1,17 0 15,-17 0-15,0 0-1,0 0 1,17 0-16,-17 18 16,-1 0-1,1 17 1,0-35-1,35 18 64,-18-18-64,18 17 1,-17-17-1</inkml:trace>
  <inkml:trace contextRef="#ctx0" brushRef="#br0" timeOffset="87467.87">18874 12241 0,'-18'0'31,"0"0"-15,1 0-1,-19 0 1,-17-17 0,18 17-1,-35 0 1,-1 0 0,-17 0-1,0 0 1,17 17-1,-35 1 1,1 17 0,-125 1 15,124-1-15,18-18-1,35 1 1,53 0-1,-17-1 1,-1 1 0,18 0-1,-18 17 1,18 0 0,0-17-16,0 0 15,-17 70 1,17-53 15,0 18-15,0-18-1,0 18 1,0 0 0,0 18-1,0-1 1,17 1-1,1-1 1,-18 1 0,18-1-1,-18-17 1,17 18 0,1-18-1,17 35 1,0-18-1,1-17 1,17 0 15,-18 0-15,18-17 0,53-1-1,-18-18 1,-18 1-1,1-18 1,-36 18 0,71-1-1,-71-17 1,-17 0 0,17 18-1,1-18 1,34 0-1,18 18 1,36-18 0,17 0 15,-35 0-15,52 0-1,-52 0 1,-17-36-1,-19 1 1,-35 0 0,1 0-1,-1-18 1,0-18 0,18-17 15,-35 70-31,17-52 31,-17-1-31,17-17 31,-17-36-15,-1 36 0,1-18-1,-18 18 1,0 0-1,0-18 1,-35 18 0,-18 0-1,17 53 1,-17-36 0,-17 0-1,-1 18 1,1-17-1,-54-18 17,54 52-17,-18-16 1,-18-1 0,-35 35-1,70 0-15,-35 18 16,-35-17-1,0 17 1,123 0 15</inkml:trace>
  <inkml:trace contextRef="#ctx0" brushRef="#br0" timeOffset="201317.95">18962 14676 0,'0'0'0,"0"-18"15,-53 18 16,-229-35 1,52 35-17,1 0 1,88 0 0,17 0-1,36 0 1,18 0-1,17 17 1,0 1 0,18 35-1,-1 0 17,19 17-17,-1-52-15,0 52 16,1 19-1,17-1 1,-18 18 0,18 0-1,-18 17 1,18 1 0,0-19-1,0 1 1,0-35-1,36 35 17,-19-36-32,36 1 31,18-1-15,-1 1-1,19-18 1,-1 0-1,18-18 1,17 0 0,-17-17-1,35 17 1,-88-17 0,53-18-1,17 0 1,-70 0-1,-18 0 1,1 0 0,-1 0 15,36-18-15,17-35-1,0-17 1,-17 17-1,-1-18 1,-17 1 0,-18 17-1,18-71 1,-17 36 0,-19 17-1,1-17 1,-1 35-1,1-17 1,-18 17 0,0-18 15,0 1-15,0-18-1,-18 35 1,-17-18-1,0 1 1,-36-36 0,36 53-1,0 17 1,-18-16 0,35 34-1,-35-17 1,18 17-1,-18 0 1,-35-17 0,-36 0 15,1 0-15,123 17-1,-18 18 1,1 0-1,-1 0 1</inkml:trace>
  <inkml:trace contextRef="#ctx0" brushRef="#br0" timeOffset="-212678.12">18803 16986 0,'-35'-17'31,"17"-1"-31,-17 0 0,-18 1 16,0-1-16,0 0 16,0 18-1,-123-35 1,-18 18 15,123 17 0,36 0-31,0 0 16,-36 17 0,-17 54-1,17-18 1,18 35-1,-17-18 1,-1 1 0,18 17-1,18 18 1,0 0 0,17-18-1,1 0 1,17-35-1,0 0 1,17 18 15,1-19-15,17-16 0,18 17-1,0-18 1,35 18-1,-17 0 1,17-18 0,18 0-1,35 1 1,35 17 0,18-18-1,-35 0 1,53-17-1,-89-18 17,-17 0-17,-35 0 1,17 0 0,-18 0-1,1-71 1,-1 1-1,1-54 1,-18 1 0,-18-18-1,-17 17 1,-18 18 0,0 71 15,-18-18-16,-35-18 1,18 1 0,17 35-1,-35-36 1,18 1 0,-18 17-1,36-18 1,-19 36-1,19 17 1,17 1 31,-18 17-47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04T08:58:50.6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8890 14587 0,'0'-17'203,"18"17"-187,-1 0 265,1 0-265,17 0-1,18 0-15,35 17 16,1 1-16,-1 0 16,0 17-16,88 18 31,-35-18 0,-105-17-15,17-1-1,17 1 1,-17 0 0,35-1-1,71 19 1,-71-19 15,18 1-15,18-1-1,-19-17 1,1 18 0,0 0-1,-18-1 1,-17-17-1,17 18 1,-18-18 0,36 0-1,0 18 1,18-18 0,-54 0-16,54 0 15,17 0 1,-35 0 15,-18 0-15,18 0-1,-18-18 1,18 0 0,-1 18-1,19-17 1,-18 17-1,70-18 1,-70 0 0,18 18-1,-19-17 1,1 17 0,0 0-1,0 0 1,0 0 15,-1 0-15,1 0-1,18-18 1,-1 18 0,89 0-1,-141 0 1,175 0-1,-104 0 1,-1 0 0,-18 0-1,1 0 1,-19 0 0,1 18-1,-18-18 1,18 0 15,18 17-15,-18-17-1,-1 0 1,19 0 0,-36 18-1,18-18 1,0 18-1,0-18 1,-1 0 0,1 0-1,-18 0 1,-52 17 0,34-17-16,-34 0 15,17 18 1,35-18 15,-18 18-15,36-1-1,-18 1 1,36 0 0,-18-1-1,-18 1 1,0 0-1,18-1 1,-18 1 0,71-1-1,-124 1 1,71-18 0,70 18 15,-88-1-16,1 1 1,-19-18 0,-17 0-1,-35 0 1,17 0 0,0 0-1,1 0 1,-1 0-1,-18 0 1,1 0 15,17 0-15,1 0 0,17 18-1,-18-18 1,-17 17-1,-1-17 48,-17 18-47,18-18 93,-18 18-93,17-1-16,1-17 15,-18 18 63,0-1-46</inkml:trace>
  <inkml:trace contextRef="#ctx0" brushRef="#br0" timeOffset="3171.96">8625 16510 0,'36'0'16,"-1"0"0,0 0-16,36 0 15,-1 0-15,1 0 16,176-35-1,53-1 32,-194 19-31,-18 17 0,0 0-1,-18 0 1,36 0-1,0 0 1,18 0 0,70 0-1,-53 0 1,0 0 0,35 0-1,36 0 1,35 17-1,123 1 1,18 0 15,-17-18-15,-1 0 0,-52 0-1,-36 0 1,-88 0-1,71 0 1,-142 0 0,18 0-1,-35 0 1,0 0 0,-18 0-1,18 0 1,0 0-1,17 0 1,18 0 15,18 0-15,-18 0 0,-70 0-16,34 0 15,19-18 1,-36-17-1,-17 17 1,-1 18 0,1-17-1,-1-1 1,1 0 0,-1 1-1,1-1 1,0 0-1,17-17 1,35 17 15,-35 1-15,18-1 0,-35 0-1,-18 1 1,0 17-1,0-18 1,0 1 0,17-1-1,1-17 1,52-1 15,-88 36-31,54-17 16,34-19-1,-52 36 17,-19-17-17,-16-1 1,34 1 0,-17-1-1,18-17 1,35 17-1,-18 0 1,0-17 0,18 17-1,17-17 1,-70 0 0,-17 17-1,16 1 1,19-1-1,-36 0 1,18-17 15,0 17-15,-35 18 0,-1-17-1,19 17 1,-19-18-1,19 18 1,-1-17 0,-18-1-1,1 0 1,0 18 0,-1-17-1,1 17 1,0 0-1,-1 0 376,-17-18-391,0 0 31,18 18-31,0-17 125,-1-1-93,1 18-17,0-18 1,-1 1 15</inkml:trace>
  <inkml:trace contextRef="#ctx0" brushRef="#br0" timeOffset="17632.43">19085 10442 0,'18'-17'15,"-36"17"1,1 0 0,-1 0-16,0 0 15,-17 0-15,17 0 16,1 0-16,-18 0 31,-71 0 0,35 17-15,18 19 0,0-19-1,18 18 1,0-17 0,17 17-1,-17 1 1,0-1 15,17 0-15,-17 18-1,17-35-15,0-1 16,-17 54 0,-18 17-1,36 0 1,-1-17-1,0 17 1,1 0 0,17-17-1,0-18 1,0 0 0,0 0-1,17-18 1,1 0 15,35 18-15,0 18-1,17-36 1,1 0 0,-1 0-1,-17 1 1,0-36-1,-18 17 1,18 1 0,0-18-1,-17 0 1,34 0 0,1-18-1,35-17 1,-36 0 15,1-18-15,-1 18-1,-17-1 1,-18-17 0,1 18-1,17-18 1,-18 0-1,0-17 1,-17-18 0,-18-1-1,0-34 1,0 70 0,-35 0-1,17 0 1,-35 0 15,18 18-15,-18-36-1,-18 18 1,-17-17 0,70 35-1,1 35 1</inkml:trace>
  <inkml:trace contextRef="#ctx0" brushRef="#br0" timeOffset="30076.37">18891 12876 0,'-17'-17'16,"-1"-1"0,0 18-1,1-18 1,-1 18-16,-17 0 31,-89-17 0,89 17-15,-18 0 0,18 0-1,-18 0 1,0 0-1,-18 0 1,19 0 0,16 35-1,-17 0 1,0 18 15,-17 18-15,-1 17-1,1 0 1,-18 36 0,88-107-1,-36 54 1,36-18 0,0-18-16,0 0 15,0 18 1,0-17-1,0-1 1,0 0 0,0-17-1,0-1 1,18 1 0,0-18 15,-18 18-16,35 17 1,0 18 0,18 0-1,-18-18 1,18 18 0,0 0-1,0-18 1,0-17-1,18 17 1,-1-17 0,1-1-1,34-17 1,1 0 15,18 0-15,52 0-1,-88 0 1,-17 0 0,-1 0-1,-34 0 1,-19 0 0,36-17-1,-17-36 1,-1 18-1,18-18 1,0 17 0,0-17-1,-18 1 1,-17-1 0,-18 0 15,17-18-16,-17 1 1,18-1 0,-18-17-1,0 17 1,0 1 0,0-18-1,-18-18 1,-17 35-1,0 1 1,-1 17 0,-17 17-1,-17-17 1,-18 1 15,-1-1-15,1 17-1,0 19 1,35-1 0,-17 0-1,17 18 1,-36 0 0,54 0-1,0 0 1,0 0-1,-1 0 1,19 0 0,-1 0-1,0 0 1,1 0 0,-18 18 30</inkml:trace>
  <inkml:trace contextRef="#ctx0" brushRef="#br0" timeOffset="49235">18538 2946 0,'0'-18'62,"-17"18"-46,-1 0 0,1 0-16,-19 0 31,-175 0 0,87 0-15,54 18-16,-19-1 15,19 1 1,17-18 0,35 18-1,-17-18 1,0 17-1,-36 1 1,-52 17 0,-18-17-1,-1 17 1,-16 0 0,-72 54 15,107-37-16,17 1 1,18 0 0,35-17-1,0-1 1,35 0 0,-17 18-1,35-35 1,0 17-1,0 36 1,0-19 0,0 54-1,0-35 1,0-18 15,35 17-31,1-17 31,34 0-15,-17 18 0,35-36-1,-17 36 1,17-36 0,-17 0-1,17-17 1,35 35-1,-17-36 1,0 19 0,17-19-1,19 1 1,-1-1 0,35 1-1,18 0 16,-17-1-15,-19 1 0,89-18-1,-141 0 1,-53 0 0,53 0-1,-53 0 1,17-35-1,18-1 1,1-16 0,-1-1-1,-18 0 1,-17-18 15,0-17-15,-17-18-1,16 18 1,-16-53 0,-19 53-1,-17-18 1,0 0 0,0 18-1,-17 0 1,-19 35-1,-52-18 1,18 1 0,-36-1-1,0 0 1,-17 1 0,52 35-1,-88-18 1,36 0-1,17 35 1,35 1 0,18-1-1,1 18 1,-1 0 0,-18 0-1,-17 0 1,17 0-1,1 0 1,35 0 0,17 0-1</inkml:trace>
  <inkml:trace contextRef="#ctx0" brushRef="#br0" timeOffset="57214.07">18627 3757 0,'17'0'156,"19"0"-156,-19 0 16,1 0-16,123 0 31,212 0 16,-283 0-32,-52 0-15,0 0 32,-1 0 46,1 0-63,0 0 1,-1 0 0,36 0-1,-18 0 1,18 0-1,0 0 1,0 0 0,0 0-1,-35 0 17,-1 0-1,1 0-31,52-18 15,-52 18 1</inkml:trace>
  <inkml:trace contextRef="#ctx0" brushRef="#br0" timeOffset="57934.83">20479 3687 0,'17'0'156,"36"0"-140,71 0-16,70-18 15,264-17 1,-34 17-1,-213 18 1,-158-18 0,-35 18 202</inkml:trace>
  <inkml:trace contextRef="#ctx0" brushRef="#br0" timeOffset="58687.98">23354 3775 0,'18'0'125,"-1"0"-109,18 0-16,36 0 16,370 0 15,441 0 0,-512 0-15,-193 0-1,-160 0 1</inkml:trace>
  <inkml:trace contextRef="#ctx0" brushRef="#br0" timeOffset="63418.14">19315 5786 0,'-18'-18'0,"0"0"31,1 18-15,-1 0-16,0-17 15,-17-1-15,17 0 16,-87 1 0,-178-1 15,89 18 0,36 0-15,34 0-1,18 35 1,89-17 0,-1 0-1,-17 17 1,35 0 0,-18 18-1,1 0 1,-19 18-1,1-1 1,17 1 0,1-1-1,-19-17 17,36 0-17,0 35 1,0-52-1,0 16 1,0-16 0,0-1-1,0 0 1,0 1 0,0-1-1,0 0 1,36 36-1,-1-1 1,-17-17 0,17 0-1,18 35 17,0-35-17,0 0 1,35 0-1,0 0 1,35 17 0,-17-17-1,0-17 1,-53-19-16,0 1 16,53 17-1,0-17 1,-18 0-1,18-1 1,17-17 0,-35 0-1,-17 0 17,-18 0-17,0 0 1,0-17-1,0-1 1,-18 0 0,-18 1-1,1 17 17,-18-18-17,18 18 1,17-18-1,-17 1 1,-1-1 0,1 0-1,-18 1 1,0-1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04T09:00:48.4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4463 14482 0,'-18'0'32,"0"0"-1,1 0-31,-19 0 31,-228 0 0,140 0-15,19 17 0,-1-17-1,0 0 1,18 18 0,-1-1-1,1-17 1,18 18-1,-18-18 1,-1 18 0,36-18-16,-35 17 31,18-17-31,-1 0 31,-17 0-15,0 0-1,-36 18 1,1-18 0,-18 0-1,0 0 1,17 0 0,1 0-1,-18 0 1,35 0-1,35 0 1</inkml:trace>
  <inkml:trace contextRef="#ctx0" brushRef="#br0" timeOffset="2398.92">1270 16598 0,'18'0'78,"-1"0"-62,107 0 0,475 0 30,-422 0-30,17 0 0,-35 0-1,-1 0 1,36 0 15,36 0-15,-89 0-16,159 0 15,-36 0 1,-70 35 0,-35-17-1,-35 0 1,-19-18 0,1 0-1,0 0 1,0 0-1,-18 0 1,-53 17 0,1-17 46,-19 0-46,1 0-1</inkml:trace>
  <inkml:trace contextRef="#ctx0" brushRef="#br0" timeOffset="4414.96">706 4233 0,'17'0'78,"1"0"-78,17 0 16,159 0 15,406 0 0,-212 0-15,0 0 0,-53 0-1,-123 0 1,-36 0-1,-88 0-15,89 0 16,-1 0 0,-35 0-1,-35 0 1,0 0 0,0-17 15,-18 17-16,-17 0 1,-36 0 0,-18 0 46,1 0-46,0 0-16,35 0 15,70 0 1,53 0 0,-17 0-1,-71-18 1,-70 18 0</inkml:trace>
  <inkml:trace contextRef="#ctx0" brushRef="#br0" timeOffset="6597.43">1199 2258 0,'0'17'32,"18"-17"-17,-18 18 1,35 0-16,54 17 31,352 53 0,-124-70-15,53 17 0,1-17-1,-18-18 1,-36 0 0,-140 17 15,-72 1-31,-52-18 31,-17 0-15,-19 18-16,1-18 15,105 35 1,18-17 0,53 17-1,18 0 1,-36-17-1,-34-1 1,-37 1 0,19 17-1,-18-17 1,0-18 0,-18 0 15,35 0-16,-87 0 1,16 0 0,-34 0-1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04T08:35:01.8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28399 8784 0,'-18'0'0,"18"35"15,-18-35-15,1 53 31,-54 71 1,18-18-17,36-53-15,-36 88 16,0 0 0,17 35-1,1 1 1,0-36-1,17 17 1,1-16 0,-1-19 15,0 18-15,18 0-1,-17 71 1,-1 88-1,18-53 1,0 53 0,0 70-1,0-17 1,0-36 0,0-105-1,0-36 1,0-17-1,0-18 1,159 1217 172,-142-1340-173,1 17-15,0 1 16,17-1-16,-17 0 15,17-17-15,0 17 16,1-17-16,-1-1 16,18 1-16,0 0 15,35-18 1,0 35-16,35-17 0,1-1 16,-18 1-1,-18-1-15,0 1 16,-17-18-16,-36 0 15,0 0-15,1 0 16,-19 0-16,18 0 16,-17 0-16,35 0 15,-18 0-15,36 0 16,-18-18-16,17 1 16,36-18-16,0-18 15,0 17-15,0-17 16,-18-17-16,0 17 15,0 0-15,-35 0 16,0 0-16,-18 18 16,1 0-16,193-1482 203,-194 1182-203,-17-18 15,-18 0-15,0-264 16,-53 140 0,-18 125 15,1 34-15,17 177-16,18 0 15,-106-388 1,123 476-1,-53-194 1,36 141 0,17 35-1,18 36 1,-17 0 0,17 17-1,0 1 1</inkml:trace>
  <inkml:trace contextRef="#ctx0" brushRef="#br0" timeOffset="15648.23">1535 12330 0,'0'-18'32,"17"18"-17,19 0-15,-1-18 16,53 1-16,35-1 16,36 18-16,0-18 15,17 1-15,195 17 31,-230 0-15,-18 0 0,36 0-1,-35 0 1,105 0 0,0 0-1,-70 0 1,-71 0-1,-35 0 1,-18 0 15,18 0-15,0 0 0,300 35-1,0-17 1,88-18-1,105 0 1,107 0 0,88 0-1,88 0 1,18 0 0,-89 0-1,-105 0 1,-71 0-1,-35 0 17,-300 35-32,246 0 15,-69-35 1,-89 0 0,-35 0-1,-36 0 1,36 0-1,0 0 1,-18 0 0,1 0-1,-1 0 1,18 0 0,-159 0-16,53 0 15,-53 0 1,-18 18-1,18-18 1,53 0 15,89 0-15,70 0 0,17 0-1,36 17 1,-1-17-1,19 0 1,52 0 0,-229 0-16,229 0 15,-53 0 1,1 0 0,-36 0-1,35 0 1,-17 0-1,-18 0 1,0 0 15,18 0-15,17 0 0,18 0-1,35-17 1,-52 17-1,-230-18-15,194 1 16,17-1 0,-34-17-1,34 17 1,-17-17 0,53-18-1,53 35 1,-17 1-1,-72-19 17,-17 1-17,36 0 1,70 17 0,193-35-1,-404 18 1,-160 17-1</inkml:trace>
  <inkml:trace contextRef="#ctx0" brushRef="#br0" timeOffset="29539.19">1235 14235 0,'17'0'62,"1"0"-15,0 0-47,-1 0 16,19 0-16,34 0 16,18 0-16,18 0 15,300-36 16,-142 19-15,-52 17 0,-71 0-1,-17 0 1,34 0 0,-16-18-1,-37 18 1,-16 0-1,-1 0 1,106 0 0,-106 0-1,371 0 1,-124 0 0,-35 0 15,-18 0-16,-88 0 1,-18-18 0,54 1-1,16 17 1,1 0 0,-17 0-1,-1 0 1,18-18-1,123 18 1,-158 0 0,-36 0-1,1 0 1,-1 0 0,36 0-1,-18 0 1,53 0 15,0 0-15,35 0-1,36-18 1,-89 18 0,0 0-1,142 0 1,-177 0-1,70 0 1,18 0 0,36-17-1,17 17 1,0 0 0,-35 0-1,18 0 16,-19 0-15,54 0 0,141-35-1,-212 17 1,-35 0 0,18 18-1,52 0 1,89-17-1,-212-1 1,423 18 0,-211-18-1,0 1 1,-1-19 0,-52 36-1,-35 0 16,-71 0-15,-36 0 0,1 0-1,0-17 1,17 17 0,18-18-1,53 1 1,-106 17-1,-18 0 1,36 0 0,17 0-1,1 0 1,34 0 0,-35 0-1,1 0 1,70 0 15,17 0-15,18 0-1,283 0 1,-213 0 0,71 0-1,-70 0 1,-35 0-1,-89 0 1,159 0 0,-300 0-1,106 0 1,-53 0 0,0 0-1,0 0 16,141 0-15,-106 0 0,-17 0-1,-18 0 1,0 0 0,0 0-1,0 0 1,-35 17-1,-18-17 1,-35 18 0,-36-18-1,1 17 1,105 19 0,-17-36-1,53 35 16,-53-17-15,-18-1 0,0 1-1,-35 0 1,-1-1 0,-16-17-1,-19 18 1,18-18-1,-35 0 1,-35 0 0</inkml:trace>
  <inkml:trace contextRef="#ctx0" brushRef="#br0" timeOffset="33475.69">1552 13018 0,'0'17'63,"18"-17"-63,0 0 15,17 18-15,53-1 16,247 1 0,1076 0 15,-441-18-15,-35 0-1,-511-18-15,228-35 16,-158 0-1,-141 18 17,-71 35-17,-88 0 1,-70 0 0,-1 0-1,-17 0 1,70 0-1,124 0 1,106 0 0,70 0-1,0 0 1,18 0 0,-70 0-1,-36 0 1,-53 0-1,-18 0 17,159 35-17,-229-17 1,-53 0 0,36-18-1,-19 0 1,1 0-1,-18 0 1,88 0 0,1 17-1,34-17 1,71 18 0,18-18-1,-53 17 1,105 1-1,-140 0 17,-1-18-17,36 17 1,0-17 0,-71 0-1,-53 0 1,1 0-1,-19 0 1,124 36 0,-141-36-1,-88 0 1,124 0 0,-72 0-1,-17 0 1,1 0-1,-37 0 17,19 0-17,-36 0 1,0 0 0,18 0-1,18 0 1,17 0-1,-71 0-15,89 0 16,17 0 0,36 0-1,0 0 1,-36 0 0,18 0-1,-35 0 1,-18 0-1,-18 0 17,36 0-17,18 0 1,-19 0 0,-17 0-1,71 0 1,-88 0-1,17 0 1,-18 0 0,-17 0-1,17 0 1,-17 0 0,0 0-1,53 0 1,35 0-1,71 0 17,-142 0-32,36 0 15,282 0 1,-106 0 0,0 0-1,-18 0 1,-17 0-1,-35 0 1,0 0 0,-89 0-1,-17 0 1,-1 0 0,-17-18-1,54 0 1,157-35-1,-140 36 17,-36-18-17,-35 17 1,1 0 0,-19 18-1,36-35 1,-36 35-1,-35 0 1,54-18 0,-72 18-1,-17-17 1,-35 17 0,-18-18-1,17 18 1,1 0 31,0 0 0,17 0-32,18 0 1,-18 0-1,18 0-15,18 0 16,52 0 0,-70 0-1,-35 0 1,-1 0 140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04T08:38:37.1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15910 794 0,'-17'0'62,"-1"0"-31,0 0-15,-70-18 15,53 18 0,17 0-31,-17 0 16,0 0 0,-1 0-1,-16 0 1,16 0 0,-17 0-1,0 0 1,18 0-1,17 0 1,1 18 0,-18-1-1,-54 19 1,36-1 0,1 18-1,16-18 16,1 0-15,17-17 0,1 17-1,17-17 17,0 17-17,-18-17 1,18 0-1,0-1 1,0 1-16,0-1 16,0 1-1,0 0 17,18-1-17,-1 1 16,-17 0-15,18-1 0,0-17-1,35 36 1,-18-19 0,35 1-1,-34-1 1,17 1-16,35 0 15,-18-1 1,-17-17 0,0 18-1,0-18 1,-18 18 0,1-18-1,-19 0 1,1 0 15,-18 17-15,18-17 15,-1 0-15,1 18 15,17-18-31,-17 18 15,35-18 1,35 35 0,-53-35-16,36 18 15,-1-18 1,-17 17 0,-18-17-1,18 0 16,0 18-15,-17-18 0,16 0-1,-34 0 1,0 0 0,17 0-1,-17 0 1,-1 0-16,19 0 15,-1 0 1,0 0 0,-17 0-1,-1 17 17,1-17-32,0 0 15,17 0 1,0 0 15,-17 0-15,17 0-1,-17 0 1,17 0 0,-17 0-1,17 0 1,-17 0-1,-1 0 1,1 0 0,0 0 31,-1 0-32,1 0 16,-1-17-15,1 17-16,17 0 16,-35-18-1,53 1 1,-35-1 0,17-17-1,-35 17 1,18 18 15,-18-18-15,0 1-1,17-1 1,-17 0 0,0 1-16,0-1 46,0-17-46,0 17 32,18 1-17,-18-1 1,0 0 0,0-17-1,0 17 1,0 1-1,0-1 1,0 0 0,0 1 15,0-1-15,-18 18-16,18-17 31,0-1-16,0 0 1,-17 1 0,-1-1-1,18 0 1,-17 18 15,17-17-15,0-1-1,-18 0 1,0-17 0,1 17-1,17 1 1,-18-1 15,0 18-15,18-17-1,-17 17 1,-1-18 0,-17 0-1,0 1 1,17 17 0,0-18-1,1 18 1,-1 0-1,-17-18 1,17 18 0,-17-17-1,17 17 1,1 0 0,-1-18-1,-17 18 1,17-18-1,-17 18 17,-1 0-17,1 0 1,0-17 0,0 17-1,-1 0 1,19 0-1,-1 0 1,0 0 0,1 0-1,-1 0 1,0 0 0,1 0-1,-1 0 1,1 0-1,-1 0 1,0 0 15,1 0-15,-1 0 0,-17 0-1,17 0 1,-17 0-1,-1 0 1,1 0 0,0 0-1,17 0-15,1 0 16,-19 0 0,1 0-1,-18 0 1,18 0 15,0 17-15,-18-17-1,35 0 17,0 0-1,1 0 0</inkml:trace>
  <inkml:trace contextRef="#ctx0" brushRef="#br0" timeOffset="17776.25">15769 653 0,'-17'0'32,"-1"0"-17,-17 0 1,-18 0-16,-88 0 31,52 0-31,-440 0 31,212 17-15,17 1 0,71 17-1,52-35 1,54 18 0,17-1-1,18-17 1,17 18-1,36 0 17,-36-1-17,18 1 1,-17 0 0,-18-1-1,-1 19 1,-16 16-1,34-16 1,18-1 0,18 0-1,35-17 17,-18 0 14,1-18-14,17 17-17,0 1 1,0 17 0,0-17-1,0-1-15,0 1 16,0 0 15,0-1-31,17 1 16,18 17-1,18-17 1,-17 0-16,105-1 16,123 18-1,54-17 1,-54 17 15,-34 1-15,-36-36-1,-18 0 1,-35 0 0,89 17-1,-160-17 1,124 0-1,212 0 1,-89 0 0,-17 0-1,-53 0 1,-35 18 0,-18-18-1,18 0 1,17 0 15,35 0-15,1 0-1,-53 0 1,-54 18 0,72-1-1,-89-17 1,0 0-1,0 0 1,0 0 0,18 18-1,0-18 1,-18 0 0,-18 0-1,-17 0 1,-35 0-1,-36 0 17,-17 0-17,-1-18 1,-17-17 0,0 17-1,0 1 1,0-1 15,0-35-15,-53 18-1,0 0 1,-52-36 0,-89 0-1,-212 19 1,106 16-16,-476 19 31,-88 17-15,105 0-1,477 0-15</inkml:trace>
  <inkml:trace contextRef="#ctx0" brushRef="#br0" timeOffset="20540.2">12277 15540 0,'-18'0'63,"18"18"-63,0-1 15,-18 1-15,1 35 32,-54 123-1,36-88-15,17 0-1,1 36 1,17-54-1,-18-17 1,18 0 0,-18 18-1,18-53 1,0-1 0,0 1-1,0-1 16,0 1-15,18-18 0,53 35-1,-54-17-15,18-18 16,18 0-16,106 35 16,88-17-1,35 17 1,-35 0-1,-123-17 1,-54-18 0,1 0-1,70 0 1,0 0 0,282 0 15,-246 0-31,158-18 15,141 18 17,-176-17-17,-106-1 1,-70 18 0,-19 0-1,1 0 1,-18 0-1,53 0 1,54 0 0,51 0-1,125 0 1,-195 0 15,1 0-15,-19 0-1,36 0 1,0 0 15,18 0-15,-53 0 0,-18 0-1,0 0 1,-17 0-1,17-17 1,-71 17-16,1 0 16,123-36-1,-88 19 1,-36-1 0,1 18-1,-1-18 1,-17 18-1,-35 0 17,0 0-17,-1 0 1,36-17 0,0 17-1,18 0 1,-1 0-1,-17 0 1,-18 0 0,-17 0-1,0-18 1,-1 18 0,-17-18-1,18 1 1,-1 17 15,1-18-15,0 18-1,17-17 17,0-36-17,-17 53 1,0-18-1,-1-17 1,-17-1 0,0-17-1,0 18 1,0 0 0,0 0-1,0-18 1,0 35-1,-17-17 1,17 0-16,-18 17 31,0-17-15,18 17 0,-17 18-1,-1-18 1,0-17-1,-17 17 1,35 1 0,-18 17 124</inkml:trace>
  <inkml:trace contextRef="#ctx0" brushRef="#br0" timeOffset="40055.06">11501 5045 0,'17'-18'125,"-17"-17"-109,18 17-16,-1 1 16,19-19-16,-36 19 15,35-19 16,18-17 1,-35 36-1,-1 17 16,1-18-32,0 18 1,-1 0 0,1 0-1,-1 0 1,1 0 31,0 0-16,-1 0-15,1 0-1,0 0-15,17 0 16,-17 0 0,-1 0-1,1 18 1,35-1-1,-36-17 1,36 0 0,-17 0-1,16 0 1,-16 0 0,-1 0-1,0 0 1,18 0 15,0 0-15,0 0-1,0-17 1,-35 17 0,17 0-1,18-18 1,0 18-1,17-18 1,-17 18 0,18-17-1,-18-1 1,-18 18 0,0-17-1,-17 17 16,0 0-15,-1 0-16,18 0 16,18 0-1,-35 0 1,35 0 0,0 0-1,0-18 1,17 18-1,1-18 1,-1 18 0,19 0-1,-1 0 1,71-17 0,-89 17-1,1 0 1,-18 0 15,-36 0-15,18 0-1,18 0 1,-17-18 0,-19 18-1,19 0 1,-1-18-1,53 1 1,0 17 0,18-18-1,18-17 1,-19 0 0,-16-1-1,-54 19 16,-35-19 1,17 19-17,1-1 1,0 0 0,17-17-1,-17 18 1,17-19-1,0 1 1,-35 17 0,18-17-1,0 17 1,-18 1 0,17-1-16,1 18 15,-18-17 16,17-1-15,19-35 0,-1 0-1,0 18 1,1-1 0,-1 1-1,0 0 1,0 17-1,-17 1 1,17-19 0,-17 19 15,0-1 0,-1 18 16,1-18-31,-18 1-1,18 17 1,34-35 0,-34 35-1,-18-18 1,18 18-16,-1-18 15,19 1 1,-1-1 0,0 0-1,-17 1 1,17 17 0,-35-18-1,18 0 1,-1 18 15,1-17 0,0 17-15,-1 0-16,19-18 16,16 0-1,-16 18 1,17-17-1,17-1 1,-17 1 0,0-1-1,0 0 1,-18 18 0,1-17-1,-19 17 32,1 0-31,17 0-1,0-18 1,18 18 0,-17 0-1,-1 0 1,35 0-1,1-18 1,0 18 0,-1-17-1,-35 17 1,-35-18 0,18 18 15,0 0 0,-18-18-15,35 1-1,0 17 1,0-18 0,1 1-1,-19 17 1,1-18-1,17 0 1,18 1 0,-35-1-16,35 0 15,-36 18 1,19-35 0,-19 35-1,1-18 1,17 1-1,-17-1 17,17 1-17,-17-1 1,17 0 0,0-17-1,1 17 1,17-17-1,-18 17 1,-35 1 0,17 17-1,1-18 17,0 1-17,-1 17 1,19-36-1,-1 19 17,-17-1-32,-1 18 15,54-53 1,-54 53 0,1-18-1,0 18 48,-18-17-48,17 17 1,1-18 15,0 18-15,-1 0 15,-17-18-15,18 18-1,0 0 1,-1 0 46,-17-17-30,18 17-17,-1 0-15,1 0 32,-18-18-32,35 18 15,-17 0 1,35 0-1,0-17 17,17 17-17,-34 0 1,-19 0 0,1 0-1,0 0 1,-1 0-1,1 0 1,35 0 0,-36 0-1,19 0 1,-19 0 0,19 0-1,16 0 1,-34 0-1,0 0 1,-1 0 62,1 0-62,-18 17-16,18-17 31,-1 0-15,1 18-1,0-18-15,17 35 16,0-35 0,18 18-1,-18-18 1,-17 0-1,0 17 1,-18 1 15,17-18-31,1 0 16,17 0 0,-17 0-1,-1 0 1,19 18-1,-1-18 17,-17 0-17,-1 0-15,1 0 32,-18 17-32,18-17 78,-1 0-63,1 0 17,0 0-17,-1 0 1,1 0-1,-1 0 1,1 0 0,0 0-16,-1 0 15,19 0 1,-19 0 0,1 0-1,0 0 16,-1 0-15,1 0 47,-1 0-17,1-17-14,0 17-17,-1 0 1,1 0 0,35-18 15,-35 18-31,-1 0 15,1-18 1,-1 18 15,1 0-31,0-17 16,17 17 0,-17-18-1,17 0 1,-17 18-1,-1 0 1,1 0 0,-1-17-1,1 17 32,0-18-31,-1 18 15,-17-17-15,18 17 15,0 0 0,-18-18-15,17 0 31,-17 1-32,18 17 1,-18-18 0,18 18-1,-18-18 1,17 1 15,-17-1 0,18 0 32,-18 1-63,18-1 15,-1 1 17,-17-1-17,18 0 17,-18 1-32,17 17 15,-17-18 16,18 18 32,-18-18-47,18 18-1,-1-17 1,1 17 62,-18-18-47,18 18 110,-18-18-126,17 18 48,-17-17 78</inkml:trace>
  <inkml:trace contextRef="#ctx0" brushRef="#br0" timeOffset="46658.76">20549 1076 0,'0'18'79,"0"-1"-48,0 1-16,0 0 1,0-1 0,0 1-1,0-1-15,0 19 32,0-19-17,0 19 1,0 17-1,0-18 1,0-18 0,0 1 15,0 0-15,0-1-1,0 1 1,0 17-1,0 1 1,0-1 0,0-17-1,0-1 1,0 18 0,0-17-1,0 17 1,0 1-1,0-1 1,0-17 0,0-1-1,0 18 1,0-17 0,0 0-1,0-1 1,0 1-1,0 0 1,0 17 0,0-17-1,0-1 1,0 1 15,0-1-15,0 19-1,0-19 1,0 1 15,0 0-15,0-1 0,0 1-1,0 0 1,0-1 15,0 1 0,0-1-15,18 1 31,-18 0-32,18-1 1,-18 1 0,17-18-1,1 35 1,0-17 0,-1 0 15,1-1-16,-1-17-15,1 18 16,-18 0 0,18-18-1,-18 17 1,17-17 0,1 0-1,17 18 1,36-1-1,-18-17 1,0 0 0,0 18-1,-1-18 1,-16 0 0,-19 0-1,1 0 1,0 0-1,-1 0 1,1 0 0,0 0-1,52 0 17,-35 0-17,18 0 1,-17 0-1,34-18 1,-17 18 0,18-17-1,-1 17 1,1 0 0,-54 0 15,1 0-31,0-18 31,-1 18-15,19 0 15,-1 0-15,0 0-1,36 0 1,-18 0-1,17 0 1,1 0 0,-18 0-1,-18 0 1,-17 0-16,-1 0 16,18 0-1,1 0 1,-1 0-1,0 0 1,18 0 0,0 0-1,0 0 1,-18 0 15,36 0-15,17 0-1,-70 0 1,35 0 0,-18 0-1,35 0 1,-34 0 0,17 0-1,0 0 1,0 0-1,-18 0 1,-18 0 15,19 0-15,-1 0 0,0 0-1,18 0 1,0 0-1,35 0 1,-35 0 0,-35 0-1,-1 0 1,1 0 0,0 0-1,17 0 1,18 0-1,-35 0 1,17 0 0,-18 0 15,1 0-15,0 0-1</inkml:trace>
  <inkml:trace contextRef="#ctx0" brushRef="#br0" timeOffset="63315.6">12382 10248 0,'0'18'31,"18"-18"-15,0 0 0,-1 17-1,36-17 17,-17 0-17,17 0 1,-18 0-1,18 0 1,17 0 0,36 0-1,-18 0 1,-17 0 0,52 0-1,-87 0 1,-19 0-16,36 0 15,-18 0 1,-17 0 0,0 0 15,17 0-15,18 0-1,-18 0 1,0 0-1,36 0 1,0 0 0,34 36-1,-34-36 1,-18 17 0,-35 1-1,17 0 1,-18-18-1,1 17 1,35 19 0,-18-19 15,18 1-15,-18 0-1,1-1 1,34 36-1,-34-35 1,17 17 0,-1 0-1,1-17 1,0 0 0,0-1-1,-18 1 1,1-1-1,-1-17 1,0 18 0,18 0 15,0-1-15,0 1-1,18 0 1,-19-1-1,37 1 1,-1-18 0,0 18-1,-35-1 1,0-17 0,0 18-1,-18-18 1,18 0-1,-18 17 1,18 1 0,0-18 15,-18 0-15,1 0-1,-1 18 1,18-18-1,-35 0 1,34 17 0,-16-17-1,-1 0 1,0 18 0,18 0-1,0-18 1,-35 0-1,35 0 1,-18 0 0,18 35 15,17-35-15,1 18-1,0-18 1,-1 17-1,1 1 1,-18-18 0,17 17-1,1-17 1,-36 18 0,0-18-1,1 18 1,-1-18-1,0 0 1,0 17 0,1-17 15,-19 0-15,19 18-1,-19-18 1,1 0-1,17 18 1,-17-18 0,17 17-1,0 1 1,1 0 0,16-18-1,-16 17 1,17-17-1,-18 18 1,18-18 0,-18 18 15,0-1-15,-17-17-1,17 0 1,1 18-1,17-1 1,-36-17 0,36 18-1,35 0 1,-17-1 0,-1-17-1,1 18 1,-36-18-1,18 18 1,-18-18 0,18 0-1,36 17 17,-19 1-17,18-18 1,0 0-1,-70 0 1,53 0 0,-36 18-1,0-18 1,0 0 0,18 17-1,36 1 1,-1-1-1,18 19 1,-18-1 0,18-17 15,-18-1-15,0 1-1,-88 0 1,18-18-1,17 17 1,0 1 0,18 17-1,-18-35 1,1 18 0,17 17-1,17 0 1,1 1-1,-1-1 1,-52-35-16,0 18 16,17-1-1,-18 1 17,19 17-17,17-17 1,-18-1-1,-17 1 1,-1 0 15,1-1-15,0-17 0,-18 18-1,17 0-15,18-1 16,1 18-1,-1-17 1,0 0 0,1-1-1,-1 1 32,18 0-31,-18-1-1,0-17 1,18 18 0,0-18-1,-18 18 1,-17-18 93,-18 17-109,18-17 16,-1 18 0,1-18-1,17 35 1,-17-35-1,17 18 1,-17-18 0</inkml:trace>
  <inkml:trace contextRef="#ctx0" brushRef="#br0" timeOffset="64599.8">20673 12153 0,'0'18'93,"17"-1"-93,-17 1 16,36 53 15,17-1 1,-36-35-17,1-17 1,0 0-1,-1 17 1,1-17 0,-1 35-1,1-36 1,-18 1 62,0 0-62,18-18-16,-18 17 47,0 1-1,-18-18-30,0 0 0,1 17-16,-18-17 15,-36 18 1,-17 0 15,0-1-15,35-17-1,35 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04T08:40:17.7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21325 13988 0,'36'0'156,"-19"0"-156,1 0 16,176-36-1,-18 19 1,36-1-1,-36 0 1,-70 18 0,-88 0-1</inkml:trace>
  <inkml:trace contextRef="#ctx0" brushRef="#br0" timeOffset="1731.79">21114 10707 0,'0'17'140,"17"-17"-140,1 0 16,0 18-16,-1-18 16,1 0-16,17 0 15,71 35 16,70-17 1,-70-18-17,0 0 1,0 0 0,17 0-1,-52 0 1,-36 0-1,-17 18 1,0-18 0</inkml:trace>
  <inkml:trace contextRef="#ctx0" brushRef="#br0" timeOffset="28765.44">21396 14058 0,'18'-17'0,"-1"17"31,19-18-15,-19 18-1,18 0-15,18-18 16,388-35 31,-123 53-31,-36-17-1,-141-1 1,-88 18-1,-53-18 220</inkml:trace>
  <inkml:trace contextRef="#ctx0" brushRef="#br0" timeOffset="29884.21">20955 10795 0,'18'0'47,"-1"0"-16,1 0-31,70-18 31,353 1 0,-70 17-15,-1 0 0,-35-18-1,-159 18 1,-34-18 0,-72 18-1,-35 0 1,-17 0 78</inkml:trace>
  <inkml:trace contextRef="#ctx0" brushRef="#br0" timeOffset="59405.29">20779 14164 0,'-18'0'141,"36"-18"-125,87 1-1,248-54 17,-53 18-17,18 0 16,-19 18-15,-193 17-16,18 1 16,-36 17-1,-35 0 1,-18 0 0,0 0-1,18 0 1,-35 0-1,0 0 1,52 0 15,-52 0-31,52 17 16,36 1 0,18-18 15,-142 0 156,0 0-171,-17 0-16,-18 0 16,0 0-16,-105 0 31,-19 0-16,1 0 1,-1 0 0,36 0-1,18 0 1,17 0 0,0 0-1,36 0 1,17 0-1,0 0 1,35 0-16,0 0 16,-34 0-1,-1 0 1,17 0 0,-17 0 15,18 0-16,17 0 1,1 0 78,-18 0-79,-1 0 1,1 0 0,17 0-16,-35 0 15,36 0 17,-1 0-1,1 0-16,-1 0 1,0 18 0,1-18-16,-19 17 15,1-17 1,17 0 0,18 18-1,0 0 251,36-18-266,-19 0 15,54 0 1,70 0 0,18 0-1,17 0 1,18 0 0,36 0-1,-89 0 16,-53 0-15,-53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04T08:41:55.1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16563 512 0,'18'17'78,"-18"1"-47,0-1-31,0 1 16,0 17-1,0-17 1,0 17-16,0 1 16,0 16-16,0 72 31,0 17 0,0-70-15,0-18-1,0-1 1,0-16 0,0-1-1,0 18 1,0-35-1,0-1 1,0 18 0,0-17-16,0 0 15,0 17 1,0-17 0,0 17 15,0 0-16,0 1 1,0-19 0,0 1-1,0-1 1,0 1 0,0 0-1,0-1 1,0 1-1,0 0 1,0-1 0,0 1-1,0 0 17,0-1 14,0 1-30,0-1 0,0 1-1,0 0 17,0-1-17,0 1 1,0 0-1,0-1 1,0 1 0,0 0-1,0 17 1,0 0 0,0-17 15,0-1-16,0 1 1,0 0 0,0-1-1,0 19 1,0-19 0,0 1-1,0-1 1,0 36-1,0-35 1,0 17 0,0 18-1,0 0 1,0 0 0,-18 0 15,18 0-16,0-18 1,-18 18 0,18 0-1,0-18 1,-17-17-16,17 35 16,0-35-1,0 17 1,0 18-1,0 0 1,0 17 0,-18-17-1,18 18 1,-18-36 15,18 18-15,0 0-1,0 0 1,-17 17 0,17-35-16,0 36 15,-18 17 1,18-17 0,-18 17-1,1 0 1,17-17-1,0-1 1,0 19 0,-18-37-1,18 1 1,0 0 0,-17 18 15,17-18-16,0 17 1,-18 1 0,18-18-1,0 0 1,-18 17 0,18-17-1,0 18 1,0-18-1,0 70 1,0-88 0,0 54-1,0 16 1,0-52 15,0 36-15,0-1-1,0 0 1,0-18 0,0 19-1,0-1 1,0 18 0,0-18-1,0 0 1,0 36-1,0-36 1,0 0 0,0-35-1,0 17 1,0-17 15,0 0-15,0 18-1,0-1 1,0-17 0,0 0-1,0 18 1,0-1 0,0-17-1,0-18 1,0 18-1,0-35 1,0 0 0,0 17-1,0 0 1,0 18 0,0-18-1,0 1 16,0 52-15,0-53 0,0 18-1,0-18 1,0-17 0,0 35-1,0 0 1,0 0-1,0 0 1,0 0 0,0 0-1,0-18 1,0 18 0,0 17 15,0 1-16,0-18 1,0-18 0,0 0-1,0 18 1,0 0 0,0 0-1,0 18 1,0-1-1,0 1 1,0-18 0,0 35-1,0-18 1,0-17 0,0 18 15,0-1-16,0 1 1,0 0 0,0-19-1,0 1 1,0 18 0,0 17-1,0-70 1,0 52-1,0 36 1,0-35 0,0 17-1,0 18 1,0 0 0,0-36 15,0 1-16,0-1 1,0-17 0,0 0-1,0-18 1,0 18 0,-17 53-1,-1-53 1,0 0-1,18 17 1,-17 1 0,-1 0-1,18-1 1,-18 1 0,1-18-1,-1 17 16,0 1-15,1-1 0,-1 1-1,1 17 1,17-35 0,-18 0-1,18 17 1,-18 1-1,18 0 1,-17 17 0,17 0-1,0 0 17,0-17-32,0-1 15,0-17 16,0 18-15,0-36 0,0 18-1,0-18 1,0 0 0,0 18-1,0-17 1,0 17-1,0-1 1,17 19 0,-17 17-1,18-17 1,0 17 0,-1 18 15,1-18-16,-1 18 1,-17-18 0,18-17-1,0-1 1,-18 18 0,17-17-1,-17-1 1,0-17-1,18 0 1,-18 0 0,0 0-1,0 18 1,0-18 0,0 35 15,0 0-16,0-35 1,0 0 0,0-36-1,0 36 1,0 18 0,0-1-1,0-17 1,0-17-1,0-1 1,0-17 0,0 17-1,0 0 1,0-17 0,0 17 15,0-17 16,0-1 0,0 1-32,0 0 16,0-1 157</inkml:trace>
  <inkml:trace contextRef="#ctx0" brushRef="#br0" timeOffset="11175.42">15505 4039 0,'-18'0'16,"-17"0"15,-36-17 0,36 17-15,-18 0 0,-35 0-1,17 17 1,18 19-1,-17-1 1,17 18 0,0-18-1,-18 36 17,18-18-17,18 17 1,-18 1-1,0-1 1,18 1 0,0-1-1,17 36 1,0-18 0,1 18-1,17-35 1,0-36-1,0 18 1,0 17 0,17-17-1,19-17 17,-19-1-17,36 0 1,-17-17-1,34 0 1,18-18 0,36 0-1,-1 0 1,54 0 0,-107 0-1,-17 0-15,53 17 16,-18-17-1,-35 18 1,-18-18 0,1 0-1,-1 0 17,18 0-17,0 0 1,0-18-1,0 1 1,-1-19 0,1-17-1,-35 0 1,17 0 0,-17 36-1,0-36 1,-1-18-1,-17 1 1,18-36 0,-18 0 15,0 36-15,0 34-1,-18 19 1,1-1-1,-19-35 1,1 35 0,0 1-1,35-1 1,-18 18 0,0-17-1,1-1 1</inkml:trace>
  <inkml:trace contextRef="#ctx0" brushRef="#br0" timeOffset="12599.33">15487 5838 0,'0'0'0,"-18"0"15,1 0 1,-19 0 0,-34 0 15,35 0-15,-36 18-1,0 17 1,1 1-1,17-1 1,0 0 0,18 0-16,-18 18 31,0 18-15,0 0-1,18-1 1,-18 1-1,35 17 1,1-18 0,-1-17-1,18 0 1,0 0 0,0 0-1,18 18 1,34 34-1,-16-34 1,17-18 15,17 17-15,-35-52 0,54 35-1,-1-18 1,0 1-1,0-1 1,0-18 0,18 1-1,18 0 1,70-18 0,-88 0-1,-18-18 1,-18-35-1,-17 0 1,-17 0 0,-19-17-1,1 17 17,-1-18-17,-17 18 1,0-35-1,0 35 1</inkml:trace>
  <inkml:trace contextRef="#ctx0" brushRef="#br0" timeOffset="14124.28">15240 7973 0,'-18'0'16,"1"0"0,-1 0-16,0 0 15,-34 0 16,-37 17 1,36 1-17,36-18-15,-19 18 16,-52 17 0,18-17-1,-1-1 1,1 19-1,17-1 1,-18 18 0,18-18-1,18 36 17,0-19-17,17 19 1,0-18-1,18 0 1,0-18 0,18 71-1,35-35 1,18 34 0,17 1-1,18-18 1,-36-35-1,1 18 1,-1-36 0,1 0-1,-18 1 1,17-19 15,1-17-15,35 18-1,-36 0 1,-35-18 0,36 0-1,0-18 1,-1-35 0,36-17-1,-18-1 1,-17 0-1,-18 1 1,0 17 0,-36-18-1,36-34 1,-18 34 0,-17 18 15,-18 35-16</inkml:trace>
  <inkml:trace contextRef="#ctx0" brushRef="#br0" timeOffset="15357.23">15505 9860 0,'-18'0'16,"-17"0"-16,17 0 15,-17 0 1,-1 0-16,-34 0 16,-124 0-1,-71 35 32,195 18-47,-1-17 31,18 17-15,0-1 0,0 1-1,36 0 1,-1 18 0,18-18-1,0 0-15,0 53 16,0 52-1,53 1 1,0 0 0,0-18-1,0-18 1,-18-34 15,18 16-15,-18-34-1,1-18 1,-1-18 0,-18-17-1,36-1 1,-17-17 0,-1 0-1,18-17 1,0-19-1,17 1 1,1 0 0,52-53 15,-87 70-31,17-52 31,-36 52-15</inkml:trace>
  <inkml:trace contextRef="#ctx0" brushRef="#br0" timeOffset="16757.39">15487 11712 0,'-18'0'0,"1"0"16,-1 0-16,0 0 16,1 0-16,-1 0 15,-17 0 1,17 0-16,1 18 15,-1-18-15,0 18 16,-17-1-16,-106 71 47,106-70-47,-71 53 31,18-1-15,52-35-16,-17 1 15,0-19-15,1 36 16,-1 18 0,35-18-1,0 0 1,1 17 0,17 18-1,35 18 1,18 35-1,17 0 1,-17-70 0,-17-36-1,-19-17 1,19-18 15,16 0-15,1 0-1,36-18 1,16-17 0,1-18-1,18 0 1,-54 18 0,-34 17-1,-19 1 1,1 17-1,-18-18 32,0 0-15</inkml:trace>
  <inkml:trace contextRef="#ctx0" brushRef="#br0" timeOffset="17839.34">15699 13529 0,'-18'0'15,"0"0"1,1 0-16,-1 0 15,0 0-15,1 18 16,-18-18-16,17 17 16,-17-17-16,-36 18 31,-70 52 0,106-52-31,-18 35 16,0 18-1,0-1 17,18 18-32,-1 1 15,1-1 1,17-35 0,18-18-1,0 18 16,0-18-31,0-17 16,53 70 0,-53-53-1,53 18 1,0 18 0,-18-54-1,1 19 1,17-19-1,0 19 1,-1-1 0,1-18-1,0 1 1,0-18 15,-35 0-15,0 0 15,-1 0-15,1 0-1</inkml:trace>
  <inkml:trace contextRef="#ctx0" brushRef="#br0" timeOffset="19054.7">16228 13705 0,'17'0'62,"1"-17"-46,0 17 15,-1 0 16,1 0-31,0 17-16,17 1 15,0 17 1,18 1 0,-18-1-1,18-17 1,-53-1 15,18-17 16,-18 18-47,18-1 16,-18 1-1,0 0 1,0-1-1,0 1 17,17-18-17,-17 18 1,18-18-16,17 0 31,-17 0-31,17 0 0,71 0 16,-36-18 15,1 0-15,0 1-1,-54 17 1,1 0 0,17 0-1,0 0 1,-17 0-1,17 0 1</inkml:trace>
  <inkml:trace contextRef="#ctx0" brushRef="#br0" timeOffset="19825.09">16616 14376 0,'17'0'47,"1"0"-31,0 0-16,35-18 16,17 18-16,1-18 15,-1 18-15,19 0 16,-19-17-16,142-1 31,-124 18 0</inkml:trace>
  <inkml:trace contextRef="#ctx0" brushRef="#br0" timeOffset="20804.34">16404 12100 0,'18'0'78,"-1"0"-62,19 0 0,-1 0-16,0 0 15,1 0-15,34 0 16,-35 0-16,18 0 15,53 0 1,-71 0 15</inkml:trace>
  <inkml:trace contextRef="#ctx0" brushRef="#br0" timeOffset="21452.99">16686 12435 0,'0'18'16,"18"-18"30,35 0-30,0-18-16,353-52 47,-195 52-16</inkml:trace>
  <inkml:trace contextRef="#ctx0" brushRef="#br0" timeOffset="25623.36">16598 2540 0,'0'-18'31,"35"18"32,-17 0-48,0 0-15,-1 0 16,19 0-1,52 0 1,0 0 0,18 18-1,-18-18 1,-17 0 0,-36 0-1,0 0 1,-17 0-1,35 0 1,-18 0 15,0 0-15,1 0-16,16 0 16,1 0-1,-17 0 1,17 0-1,17 0 1,-17 0 0,-18 0-1,18 0 1,18 0 0,35 0-1,17 0 1,71 0-1,-88 0 1,-18-18 15,-17 18-15,-18 0 0,17 0-1,-35 0 1,-17 0 46,0 0-46,17 0-16,0 0 16,1 0-1,-19 0 1</inkml:trace>
  <inkml:trace contextRef="#ctx0" brushRef="#br0" timeOffset="27003.94">16633 2769 0,'18'-17'62,"17"17"-46,159 0 15,18 0-15,17 0-1,-70 0 1,0 0 15,-141 0 0,-1 0-15,1-18 0,17 18-16,18 0 15,18 0 1,-1 0-1,1 0 1,-1 0 0,-17 0-1,0 0 1,-35 0 0,17 0-1,0 0 1,18 0-1,106 0 1,-53 0 0,-71 0 15</inkml:trace>
  <inkml:trace contextRef="#ctx0" brushRef="#br0" timeOffset="28084.97">16387 4322 0,'17'0'188,"1"0"-173,-1 0-15,19 0 0,17 0 16,17 0 0,36 0-16,35 0 15,0 0-15,0 0 16,18 0-16,106 0 31,-142 0 0</inkml:trace>
  <inkml:trace contextRef="#ctx0" brushRef="#br0" timeOffset="28835.59">16739 5080 0,'18'0'93,"17"0"-93,36 0 16,17 0-16,212 0 31,317 0 0,-440 0-15</inkml:trace>
  <inkml:trace contextRef="#ctx0" brushRef="#br0" timeOffset="52573.04">16563 8961 0,'0'-18'63,"0"0"-16,0 1-32,0-1 1,0-35 0,0 18-1,0-36 1,0 1-1,0-1 1,0-17 0,-18 17-1,18 18 1,-17 1 0,-1 16 15,18 1-16,0 17 1,-18-17 0,-17-18-1,17 18 1,1 0 0,-1-1-1,1 1 1,-1 35-1,0-35 1,1 35 0,-1-18-1,0 1 17,1-1-32,-1 0 15,-35-17 1,18 17-1,-36 1 1,-17-19 0,0 19-1,0-1 1,17 0 0,18 18-1,0 0 1,18 0-1,-35 0 1,17 0 0,17 0 15,-17 18-15,0-18-1,1 18 1,-37-1-1,36-17 1,18 18 0,18 0-1,-1 17 17,-17-17-17,17 17 1,-17 0-1,-1 0 1,19-17 0,-1 17-1,0-17 17,1 35-17,-1-18 1,18 0-1,-17 18 1,17-17 0,0-1-1,0 18 1,0-36-16,0 54 16,0 0-1,0-19 1,0 1-1,35 18 1,18 17 0,0-35-1,-36-18 1,54 18 15,-53-35-15,17-18-1,0 18 1,0-1 0,1-17-1,17 0 1,17 18 0,1-18-1,-36 0 1,0 0-1,18 0 1,0 0 15,0 0-31,-18 0 32,1 0-32,-19 0 31,1 0 0,-1 0 47,1 0-62,0 0-1,-1 0 1,1 0-16,17 0 16,1 0-1,-19 0 1,-17-18 31,18 18-32,-1 0 1</inkml:trace>
  <inkml:trace contextRef="#ctx0" brushRef="#br0" timeOffset="55140.38">16387 9860 0,'17'18'94,"-17"-1"-78,18 1 15,-1 53 0,-17-54-31,0 19 16,18 16-1,-18 1 1,18 0 0,-18 18-1,17-18 1,1 0 0,-18-18-1,0 18 1,0-18 15,0 53-15,0-35-1,0-17 1,0-19 0,0 1 15,0-1-16,0 1 32</inkml:trace>
  <inkml:trace contextRef="#ctx0" brushRef="#br0" timeOffset="58606.68">16228 13406 0,'0'17'47,"0"18"-32,0 36 1,35 158 15,-17-158-31,17 52 16,-17-17 15,-1-35-15,-17-18-1,18-18 1,-18 0 0,0-17-1,0 0 1,0 17-1,0-18 1,0 1 0,18 0-1</inkml:trace>
  <inkml:trace contextRef="#ctx0" brushRef="#br0" timeOffset="64728.29">17110 10125 0,'-18'0'0,"0"0"78,1 0-62,-18-18-1,17 18 1,-17 0-1,-1 0 1,1 0 15,17 0-15,1 0 0,-1 0-1,1 0 1,-1 0-1,-35 0 1,18 0 0,-1 0-1,19 0 1,-1 0 0,0 18 30,1-1-30,-1-17-16,-17 18 16,0 0 15,17-1-15,18 1 77,0 0-61,0-1-17,0 1 1,0-1-1,35 1 1,18 0 15,18-18-15,17 0 0,-17 0-1,-19 0 1,-34 17-1,0-17 1,35 0 0,0 0-1,-36 0 1,1 0-16,17 0 16,-17 0-1,-1 0 16,1 0-15,17 0 15,1 0-15,-19 0 0,18 0-1,18 0 1,-35 0-1,35 0 1,17 0 0,-17 0-1,-35-17-15,35 17 16,-35 0 0,-1 0-1,19-18 1,-19 18-1,36 0 17,18-18-32,-1 18 31,-35-17-15,1 17-1,-1 0 1,53 0-1,18 0 1,-18 0 0,36 0-1,-1 0 1,-17 0 0,-53 0-1,-35 0 1,-1 0 15,1 0 0,-1 0-31,19 0 16,17 0 0,-18 0-1,0 0 1,36 0-1,-36 0 1,36 0 0,-1 0-1,-35 0 1,-17 0 0,17 0-1,-17 0 1,17 0-1,1 0 17,-1 0-17,0 0 1,18 0 0,0 0-1,-35 0 1,-1 0 15,1 0-15,0 0-1,-1 0 48,1 0-32,-18-18 63,0 1-79,17-1 17,-17 0-32,0 1 15,0-1 1,0 0-16,0 1 16,-17 17-1,17-18 1,-18 18 15,-17 0 0,35-18-15,-18 18 0,-17 0-1,0-17 1,-1 17-1,19 0 17,-1 0-17,1 0 1,-1 0 0,0 0-1,1 0 16,-1 0 1,0 0-17,1 0 1,-36-18 0,35 18-1,-35 0 1,18 0-1,0 0 1,17 0 0,0 0-1,-17 0 1,17 0 0,-17 0-1,-35 0 1,-19 0-1,-34 0 17,70 0-17,18-17 1,17 17 0,-17 0-1,17 0 1,-35 0-1,36 0 1,-19 0 0,-17 0-1,36 0 1,-36 0 0,18 0-1,-18 0 16,17 0-31,19 0 16,-18 0 0,-1 0 15,1 0-15,17 0-1,-35 0 1,-17 0-1,-1 0 1,1 0 0,-1 0-1,54 0 1,-19 0 0,1 0-1,17 0 1,-17 17-1,0-17 1,-36 0 15,54 0 1,-1 0-17,0 18 1,-17-18-1,0 0 1,-18 17 0,0-17-1,35 0 1,1 18-16,-1-18 31,0 0-15,1 0-1,-1 0 1,0 18 0,-17-18 15,18 0-15,-36 17-1,35-17 1</inkml:trace>
  <inkml:trace contextRef="#ctx0" brushRef="#br0" timeOffset="68348.95">16351 11924 0,'0'18'110,"0"-1"-110,0 1 15,0-1 1,0 1-16,0 0 16,-17 52 46,17-52-46,0 17-1,0-17 1,0 17 0,0-17-1,17-1 1,-17 1 0,18 0-1,0-18 16,-18 17-31,35-17 16,0 0 0,36 0 15,-18 0-31,-18 0 16,106 0-1,-88 0 1,-18 0-16,71 0 15,-18 0 1,0-17 0,-35 17-1,18 0 1,-18 0 0,17 0-1,18-18 1,18 18-1,0-18 1,18 1 0,-89 17-1,71 0 17,-18 0-17,-17 0 1,-1 0-1,1 0 1,-36 0 0,-17 0-1,-1 0 1,18 0 0,1 0-1,34 0 1,71 0-1,-52 0 17,-37 0-17,19 0 1,-18 0 0,0 0-1,35 0 1,0 0-1,0 0 1,1 0 0,-54 0-1,-17 0 1,-1 0 0,1 0-1,17 0 1,18 0-1,0 0 1,-18 0 15,1 0-15,-1 0 0,-18 0-1,19 0 1,-19 0-1,1 0 1,0 0 31,-18-18-31,17 18-1,1 0 1,-18-18-1,18 1 1,-1 17 0,-17-18-1,0 1 1,0-1 15,0 0-15,0 1-1,0-19 1,-17-17 0,17 36-1,-18-1 1,18 1 0,-18-1-1,18 0 1,-17 18 15,-1 0 16,18-17-31,-18 17-1,-17 0 1,0 0-1,-18 0 1,-35 0 0,-124 0-1,71 0 1,17 0 0,36 0-1,35 0 1,36 0-1,-1 0 1,-17 0 0,-18 0-1,0 0 1,18 0 15,-18 0-15,-35 17-1,35-17-15,-36 0 16,19 18 0,17 0-1,0-18 1,18 17 0,-18-17-1,-35 18 1,-18-18-1,0 17 1,0-17 0,0 0-1,-35 18 17,71-18-17,-19 0 1,19 0-1,-54 0 1,19 0 0,-1 0-1,0 0 1,35 0 0,36 0-1,0 0 1,17 0-1,-52 0 1,52 0 0,0 0-1</inkml:trace>
  <inkml:trace contextRef="#ctx0" brushRef="#br0" timeOffset="70831.41">16439 13847 0,'-17'0'63,"-1"0"-32,-35 0 0,-17 52 1,17-16-17,0 17 1,35-36-16,-17 19 16,17-19-1,18 1 1,0-1 78,0 1-63,36-18-31,-36 18 15,70-1 1,18-17 0,36 36-1,-1-36 1,-17 17 0,0-17-1,-53 0 1,-18 0-1,-17 0 79,-1 0-78,1 0-16,17 0 15,18 0 1,18 0 0,35 0-1,-1 0 1,19 0 0,17-17-1,35-19 1,-17 19-1,-18-1 1,-35 18 0,-88 0-16,35 0 15,-18 0 1,-17 0 0,17 0 15,0 0-16,0-18 1,18 18 0,18-17-1,17 17 1,-17 0 0,-1 0-1,-17 0 1,-18 0-1,1 0 1,-1 0 0,18 0-1,0 0 1,35 0 0,35 0 15,-52 0-16,0 0 1,-1 0 0,-17 0-1,-35 0 1,-1 0 0,36 0-1,0 0 1,-18 0-1,18 0 1,-35 0 0,0 0 15,-1 17-15,1-17 15,0 0 125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04T08:43:49.9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23460 2910 0,'17'0'31,"1"0"-15,17 0-1,177 0 17,-53 0-17,158 0 1,1 0 0,70 0-1,-18 0 1,-105 0-1,-89 0 17,-17 0-17,-53 0 1,17 0 0,18 0-1,-35 0 1,-88 0-1,17 0 1,0 0 0,1 0-1,-1 0 1,0 0 0,18 0-1,35 0 1,36 18-1,-1-18 17,1 0-17,-36 0 1,-35 0 0,-18 0-1,-17 18 1,35-18-1,17 0 1,1 0 0,-18 0-1,-36 0 1,19 0 0,-1 0-1,-18 0 1,1 0-1,0 0 1,-1 0 62,1 0-62,17 0-1,-17 0 1,0 0-16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04T08:44:02.7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20355 6756 0,'18'0'15,"0"17"32,-1-17-31,18 0 15,142 53 0,-18-35-15,-18 17 0,-18-17-1,-52-1 1,-1 19 0,1-1 15,-1 0-16,-34 1-15,17 16 16,0-16 0,-1 17-1,19 17 1,0 1 0,-19-1-1,-34-34 1,0 17-1,-1-1 1,19 1 0,-1 0-1,36 53 1,-1-53 15,18 35-15,53-17-1,71 35 1,-18-18 0,-18-18-1,-52-17 1,17 18 0,0 17-1,-35-35 1,-18 17-1,-17-17 1,-18-17 0,-18 17-1,35 35 1,19-18 15,-19 1-15,18-18-1,1 17 1,-1-17 0,0 0-1,0 0 1,18 0 0,18 0-1,17 0 1,-36-35-1,1 17 1,18-18 0,-1 19-1,18-19 1,-35 1 0,18 0 15,-19-18-16,1 17 1,0 1 0,-18 0-1,36-1 1,-71-17 0,-18 18-1,36-18 1,-19 17-1,19-17 1,17 0 0,0 0-1,18 0 17,-70 0-17,52 0-15,-18 0 31,89-17-15,-53-18 0,0-1-1,-18 1 1,0 0 0,-17-18-1,-18 18 1,-18-18-1,-18 0 1,19-18 0,-1 18-1,-17 18-15,-1-18 16,1-18 15,17-17-15,-17 18-1,-1 17 1,1 18 0,-18-18-1,0 17 1,0-17 0,0 0-1,0 18 1,0 0-1,0 17 1,0 1 0,0-1-1,0 0 32,-18 1-31,1-1-1,-1 18 1,1 0 0,-19 0-1,19 0 1,-19 0 0,19 0-16,-19 0 15,-34 18 1,-1-1-1,1-17 1,17 0 0,18 0-1,-1 0 17,-17 18-17,36-18 1,-36 0-1,35 18 1,1-18 0,-36 17-1,35 1 1,0 0 0,1-1-1,-1 18 1,0 1-1,18-19 1,0 1 0,0 0-1,0 17 1,0 0 15,0 1 0,18-36-15,-18 17 0,18 1-1,-1-18 1,1 0 0,0 0-1,-1 0 1,1 17-1,17-17 1,-17 18-16,0-18 16,17 0-1,-18 0 1,1 0 125</inkml:trace>
  <inkml:trace contextRef="#ctx0" brushRef="#br0" timeOffset="769.79">27058 8767 0,'18'0'78,"-1"0"-62,1 0-1,0 0 1,-18 17 0,17 1 15,-17-1-16,18-17 1,0 18 0,-18 0 15,0-1-15,0 1 15,-18 0-31,0-1 15,1 1 1,-1 0 0,0-1-1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04T08:46:17.6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26970 8925 0,'0'-17'31,"18"17"-31,-1-18 15,1 0 1,35 1 0,-18-1-16,36-17 15,-19 0 1,19-1 0,0 1-1,-19 0 1,1-1 15,18 1-15,-1 17-1,-17-17 1,0 18 0,18 17-1,-1-18 1,1 0-1,35 1 1,-36-1 0,19 0-1,34 18 1,18-17 0,0-1-1,0 0 16,-17 18-15,-18-17 0,17-1-1,-52 1 1,17 17 0,18 0-1,-36 0 1,36 0-1,0 0 1,35 0 0,-17 0-1,-19 0 1,1 0 0,0 0-1,0 0 1,0 0 15,0-18-15,17-17-1,-35 17 1,0 0 0,1-17-1,-36 17 1,-18 1-1,-18-1 1,1 1 0,0 17-1,-18-18 1,35-17 0,-17 35-1,17-53 16,-17 35-15,-18 0 0,17-17-1,-17 0 1,18-18 0,-18 18-1,17-18 1,-17 17-1,0 1 1,0-18 0,-17 0-1,-1 0 1,18 1 0,-17 34-1,-1-35 1,-17 18 15,-1-1-15,1 19-1,-53-36 1,35 0 0,-18 0-1,1 0 1,-36 0-1,-53-17 1,53 34 0,54 19-1,-19-1 1,18-35 0,-18 18-1,1-18 1,-1 18-1,18-18 17,1 0-17,-19 0 1,0-18 0,-70-34-1,71 34 1,-18 0-1,17 1 1,0 17 0,1-18-1,-18-17 1,-18 18 0,-35-19-1,17 19 1,-17-1-1,53 1 17,-18 17-17,36 18 1,-1-1 0,1 1-1,17 0 1,0 0-1,0-1 1,17 19 0,-16-1-1,34 0 1,-17 1 0,-1-1-1,-17-17 1,-88-36 15,35 18-15,-17 18-1,35 0 1,17-1 0,54 36 15,-1 0 0,0 0-15,1 0 15,-1 0-31,0 0 16,-17 0-1,0 0 1,0 0-1,-1 36 17,1-36-17,17 70 1,1-17 0,17-18-1,0 18 1,0 0-1,0 18 1,0-36 0,0 0-1,0 18 1,35 18 0,0 17-1,-17 0 1,17 0 15,-35-17-15,0 0-1,18 17 1,-18 18 0,18-18-1,-1-18 1,-17-17-1,0 35 1,0-17 0,0 35-1,0 0 1,18 35 0,-18-88-16,17 70 15,-17-17 1,0 0-1,0-36 17,0 1-17,0 17 1,0 0 0,0-17-1,0-18 1,0-18-1,-17 0 1,17 18 0,-18-17-1,18-1 1,0-17 0,0 17-1,-17-18 1,17 19-1,-18-1 17,18 18-17,0-35 1,0-1 0,0 1-1,0-1 1,0 1 15,0 0-15,0-1-1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04T08:46:25.9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16034 13212 0,'-18'-18'140,"18"0"-124,-18-35 15,-17-70 1,18 70-17,17 0 1,0-53-1,-18 0 1,0 36 0,18 17-16,-17-71 15,17-70 17,0 0-17,0 18 1,0 17-1,35-52 1,18-1 0,-18 53-1,0 18 1,1 18 0,17-71-1,-36 141 1,1-71-1,-18 1 1,0-54 0,-18 89-1,-17-35 17,0-1-17,-18-35 1,17 18-1,-16 18 1,16 35 0,-34-53-1,70 123 1,-36-53 0,36 1-1,-17-1 1,-1 18-1,1-17 1,-1-36 15,0 35-15,18 18 0,-17 0-1,-1 1 1,18-19-1,-35 0 1,35-17 0,-18 0-1,0-35 1,-17-1 0,18 1-1,-1 105 1,18 0-1,0 1 17,-18-19-1,1-16-15,-1-1-1,0 17 1,18 19-1,-17-19 1,17-16 0,0-1-1,0 0 1,0 0 0,0 17-1,0 1 1,0 0-16,0-53 15,0 0 1,35-1 0,-17-16-1,-18 87 17,17-35-17,-17 18 1,18 17-1,-18-35 1,0 36 0,0-19-1,18 19 1,-18-1-16,0 0 16,17 1-1,-17-1 1,0 0-1,18 18 1,-18-17 0,17-1-1,-17 0 17,18 1-17,17-54 1,-17 54-1,17-19 1,1-34 0,-1-1-1,-18 54 1,1-1 0,-18 0 15,18 18-16,-18-17 1,17-1 15,-17-17-31,18 17 16,17-35 0,18 0-1,-18 0 1,-17 0-1,0 18 1,17 0 0,-17 0-1,-1 17 1,1 18 0,-18-18 62,18 18 31,-18-17-78,17 17-31,1-18 16,-18 0 0,17 18-1</inkml:trace>
  <inkml:trace contextRef="#ctx0" brushRef="#br0" timeOffset="8422.37">24906 3563 0,'18'0'62,"-1"0"-62,1 0 0,17 0 16,36 0 0,-1 0-16,160 0 15,722 159 17,-370-53-17,-176-71 1,-212 0 15,-141-35-15,-53 18 15,0-1-15,0 36-1,0 0 1,35 18-1,0-18 1,1 0 0,-19-18-1,1-35 1,0 18 0,17-1-1,18 1 16,-35 0-31,-1-18 16,1 0 0,-1 0-1</inkml:trace>
  <inkml:trace contextRef="#ctx0" brushRef="#br0" timeOffset="13421.58">20708 13935 0,'0'-18'140,"0"0"-140,0 1 16,0-142 15,-18 18 0,-17 53-15,18 0 0,-1 17-1,0-35 1,1 18-1,-1 17 1,18-70 0,-18-17-1,-17 16 1,35 19 0,-18-1-1,18-70 1,0 106-1,0 0 1,18 0 15,0 0-15,17-18 0,18-35-1,0-18 1,-18 18-1,0 17 1,-17 36 0,-18-18-1,0 18 1,0-53 0,0 18-1,18-1 1,17 1-1,0 17 1,18 0 15,-35 0-15,35 18 0,0-36-1,-18 19 1,35-1-1,1-18 1,-53 19 0,-1 34-1,1 0 1,17 1 0,18 17-1,18-35 1,87 0-1,72-18 1,52 18 15,18-1-15,-89 36 0,-122 18-1,-72 35-15,1 0 16,-18-18-1,18 18 17,34-17-17,1 17 1,0-18 0,-17 18-1,34 0 1,54 0-1,-1 0 17,-52 0-32,-1 0 15,107-53 1,-89 36 0,-35-19-1,-36 36 1,1-17-1,17-1 1,18-17 0,-18 0-1,1-1 1,17-17 0,-18 0-1,0-17 1,18 17-1,-18 18 1,18-18 15,-17 0-15,-19 35 0,18-17-1,1-18 1,-1 18-1,0 17 1,1-17 0,17 0-1,17-1 1,1-17 0,-1 36-1,1-19 1,35 1-1,-1 18 1,19-1 15,17-17-15,-35-1 0,0 19-1,-1-1 1,-16 0-1,-19 1 1,54-19 0,-36 1-1,0 18 1,0-19 0,0 19-1,1-19 1,-1 19-1,-18-1 1,1 0 15,-18 1-15,-18 17 0,-17 0-1,17 0 1,18 0-1,-18 17 1,36 19 0,17-1-1,18 0 1,0 18 0,-18 0-1,-18-18 1,19 1-1,-19 17 1,1-18 15,-18 0-15,-36-17 0,19 17-1,-1 18 1,35 35-1,1 0 1,0-35 0,-1 0-1,-35-35 1,-35 0 0,18-18-1,0 17 1,-1-17-1,1 18 32,0-18-31,-1 17 0,18 1-1,1 35 1,-19-35-1,1-1 1,17 19 0,1-19-1,17 18 1,-18 1 0,0-19-1,-17 1 1</inkml:trace>
  <inkml:trace contextRef="#ctx0" brushRef="#br0" timeOffset="15723.99">22313 8361 0,'0'-35'31,"18"17"-31,-18-17 16,35-18-16,-17 0 16,17-18-16,0 18 15,-17 0-15,70-105 32,89-72-1,-89 125-16,18 16 1,17-34 15,-70 70-15,0 18 0,-35-1-1,-18 19 1,17-19-1,-17 19 1,0-1 0,35-17-1,1-18 1,-1 0 0,18-17-1,-18 34-15,18-17 16,35-17-1,0-1 1,1 18 0,-54 18 15,0 35-15,-17-18-1,-1 18 1,19 0-1,-1-17 1,18 17 0,0 0-1,0 0 1,70-18 0,1 0-1,-1 18 1,1 0-1,-1-17 1,-35 17 0,-35 0-1,0 0 17,-18 0-17,1 0 1,-1 0-1,0 0 1,1 0 0,-19 0-1,18 0 1,1 17 0,-1 1-1,0 0 1,1-1-1,-1 1 1,0 17 0,0 1-1,1-1 17,70 53-17,-18-17 1,-35-36-1,0-17 1,-36-1 0,1 1-1,35-18 1,-18 17 0,-17 1-1,-18 0 16,17-18-15,1 0 0,0 0-16,-1 17 31,1-17-15,0 0-1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customXml" Target="../ink/ink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customXml" Target="../ink/ink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aleobiodb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customXml" Target="../ink/ink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40149" y="1031112"/>
            <a:ext cx="9690523" cy="3329581"/>
          </a:xfrm>
        </p:spPr>
        <p:txBody>
          <a:bodyPr/>
          <a:lstStyle/>
          <a:p>
            <a:r>
              <a:rPr lang="cs-CZ" dirty="0" err="1"/>
              <a:t>Fanerozoické</a:t>
            </a:r>
            <a:r>
              <a:rPr lang="cs-CZ" dirty="0"/>
              <a:t> biotické krize</a:t>
            </a:r>
          </a:p>
        </p:txBody>
      </p:sp>
    </p:spTree>
    <p:extLst>
      <p:ext uri="{BB962C8B-B14F-4D97-AF65-F5344CB8AC3E}">
        <p14:creationId xmlns:p14="http://schemas.microsoft.com/office/powerpoint/2010/main" val="2647192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882" y="-127978"/>
            <a:ext cx="3948747" cy="69859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E3E3D2E9-2544-4DD7-A4DC-ECA81F5A2846}"/>
                  </a:ext>
                </a:extLst>
              </p14:cNvPr>
              <p14:cNvContentPartPr/>
              <p14:nvPr/>
            </p14:nvContentPartPr>
            <p14:xfrm>
              <a:off x="5162400" y="184320"/>
              <a:ext cx="1956240" cy="517536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E3E3D2E9-2544-4DD7-A4DC-ECA81F5A28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53040" y="174960"/>
                <a:ext cx="1974960" cy="519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5558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357" y="2604027"/>
            <a:ext cx="6301179" cy="3636511"/>
          </a:xfrm>
        </p:spPr>
        <p:txBody>
          <a:bodyPr>
            <a:normAutofit/>
          </a:bodyPr>
          <a:lstStyle/>
          <a:p>
            <a:r>
              <a:rPr lang="cs-CZ" i="1" dirty="0"/>
              <a:t>před </a:t>
            </a:r>
            <a:r>
              <a:rPr lang="cs-CZ" i="1" dirty="0" err="1"/>
              <a:t>hirnantem</a:t>
            </a:r>
            <a:r>
              <a:rPr lang="cs-CZ" i="1" dirty="0"/>
              <a:t> byly oceánské vody výrazně stratifikované, s omezenou cirkulací</a:t>
            </a:r>
          </a:p>
          <a:p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 dirty="0" err="1"/>
              <a:t>Hirnantská</a:t>
            </a:r>
            <a:r>
              <a:rPr lang="cs-CZ" dirty="0"/>
              <a:t> biotická </a:t>
            </a:r>
            <a:br>
              <a:rPr lang="cs-CZ" dirty="0"/>
            </a:br>
            <a:r>
              <a:rPr lang="cs-CZ" dirty="0"/>
              <a:t>krize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536" y="-34809"/>
            <a:ext cx="5839464" cy="689280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1A5DFFA0-19E8-45AA-B9D4-C4BC4550B167}"/>
                  </a:ext>
                </a:extLst>
              </p14:cNvPr>
              <p14:cNvContentPartPr/>
              <p14:nvPr/>
            </p14:nvContentPartPr>
            <p14:xfrm>
              <a:off x="8445600" y="1047600"/>
              <a:ext cx="1549800" cy="1332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1A5DFFA0-19E8-45AA-B9D4-C4BC4550B16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36240" y="1038240"/>
                <a:ext cx="1568520" cy="3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762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357" y="2133601"/>
            <a:ext cx="6301179" cy="4106938"/>
          </a:xfrm>
        </p:spPr>
        <p:txBody>
          <a:bodyPr>
            <a:normAutofit/>
          </a:bodyPr>
          <a:lstStyle/>
          <a:p>
            <a:r>
              <a:rPr lang="cs-CZ" dirty="0"/>
              <a:t>Zalednění </a:t>
            </a:r>
            <a:r>
              <a:rPr lang="cs-CZ" dirty="0" err="1"/>
              <a:t>Gondwany</a:t>
            </a:r>
            <a:endParaRPr lang="cs-CZ" dirty="0"/>
          </a:p>
          <a:p>
            <a:r>
              <a:rPr lang="cs-CZ" dirty="0"/>
              <a:t>Chladné vody ze zaledněné </a:t>
            </a:r>
            <a:r>
              <a:rPr lang="cs-CZ" dirty="0" err="1"/>
              <a:t>Gondwany</a:t>
            </a:r>
            <a:r>
              <a:rPr lang="cs-CZ" dirty="0"/>
              <a:t> způsobily </a:t>
            </a:r>
            <a:r>
              <a:rPr lang="cs-CZ" b="1" dirty="0"/>
              <a:t>výraznou termální oceánskou cirkulaci</a:t>
            </a:r>
            <a:br>
              <a:rPr lang="cs-CZ" dirty="0"/>
            </a:br>
            <a:br>
              <a:rPr lang="cs-CZ" dirty="0"/>
            </a:br>
            <a:r>
              <a:rPr lang="cs-CZ" dirty="0"/>
              <a:t>- chladné prokysličené vody klesaly hlouběji </a:t>
            </a:r>
            <a:br>
              <a:rPr lang="cs-CZ" dirty="0"/>
            </a:br>
            <a:r>
              <a:rPr lang="cs-CZ" dirty="0"/>
              <a:t>- </a:t>
            </a:r>
            <a:r>
              <a:rPr lang="cs-CZ" dirty="0" err="1"/>
              <a:t>upwelling</a:t>
            </a:r>
            <a:r>
              <a:rPr lang="cs-CZ" dirty="0"/>
              <a:t> živin a toxických látek z hlubokých oceánů</a:t>
            </a:r>
            <a:br>
              <a:rPr lang="cs-CZ" dirty="0"/>
            </a:br>
            <a:r>
              <a:rPr lang="cs-CZ" dirty="0"/>
              <a:t>- nárůst </a:t>
            </a:r>
            <a:r>
              <a:rPr lang="cs-CZ" dirty="0" err="1"/>
              <a:t>bioproduktivity</a:t>
            </a:r>
            <a:r>
              <a:rPr lang="cs-CZ" dirty="0"/>
              <a:t> = úbytek prokysličení</a:t>
            </a:r>
            <a:br>
              <a:rPr lang="cs-CZ" dirty="0"/>
            </a:br>
            <a:r>
              <a:rPr lang="cs-CZ" dirty="0"/>
              <a:t>- dopad na bentická i planktonická společenstva</a:t>
            </a:r>
          </a:p>
          <a:p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 dirty="0" err="1"/>
              <a:t>Hirnantská</a:t>
            </a:r>
            <a:r>
              <a:rPr lang="cs-CZ" dirty="0"/>
              <a:t> biotická </a:t>
            </a:r>
            <a:br>
              <a:rPr lang="cs-CZ" dirty="0"/>
            </a:br>
            <a:r>
              <a:rPr lang="cs-CZ" dirty="0"/>
              <a:t>krize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536" y="-34809"/>
            <a:ext cx="5839464" cy="689280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B3E9AB57-9E88-4AB8-B112-A03ACECD5BD3}"/>
                  </a:ext>
                </a:extLst>
              </p14:cNvPr>
              <p14:cNvContentPartPr/>
              <p14:nvPr/>
            </p14:nvContentPartPr>
            <p14:xfrm>
              <a:off x="7327800" y="2432160"/>
              <a:ext cx="2622960" cy="104148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B3E9AB57-9E88-4AB8-B112-A03ACECD5BD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18440" y="2422800"/>
                <a:ext cx="2641680" cy="106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356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388093"/>
            <a:ext cx="6301179" cy="2511917"/>
          </a:xfrm>
        </p:spPr>
        <p:txBody>
          <a:bodyPr>
            <a:normAutofit/>
          </a:bodyPr>
          <a:lstStyle/>
          <a:p>
            <a:r>
              <a:rPr lang="cs-CZ" dirty="0"/>
              <a:t>Pád hladiny – zánik </a:t>
            </a:r>
            <a:r>
              <a:rPr lang="cs-CZ" dirty="0" err="1"/>
              <a:t>epikontinetáních</a:t>
            </a:r>
            <a:r>
              <a:rPr lang="cs-CZ" dirty="0"/>
              <a:t> moří</a:t>
            </a:r>
          </a:p>
          <a:p>
            <a:r>
              <a:rPr lang="cs-CZ" dirty="0"/>
              <a:t>první zásah do šelfových společenstev</a:t>
            </a: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 dirty="0" err="1"/>
              <a:t>Hirnantská</a:t>
            </a:r>
            <a:r>
              <a:rPr lang="cs-CZ" dirty="0"/>
              <a:t> biotická krize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536" y="-34809"/>
            <a:ext cx="5839464" cy="689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22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849" y="409903"/>
            <a:ext cx="3812998" cy="62741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Pre-hirnantská</a:t>
            </a:r>
            <a:r>
              <a:rPr lang="cs-CZ" dirty="0"/>
              <a:t> společenstva výrazně endemická </a:t>
            </a:r>
          </a:p>
          <a:p>
            <a:r>
              <a:rPr lang="cs-CZ" dirty="0"/>
              <a:t>Po prvním vymíracím pulzu nahrazena kosmopolitními (nejvíce kosmopolitní pro celé fanerozoikum)</a:t>
            </a:r>
          </a:p>
          <a:p>
            <a:r>
              <a:rPr lang="cs-CZ" dirty="0"/>
              <a:t>chladnomilná kosmopolitní společenstvo  - </a:t>
            </a:r>
            <a:r>
              <a:rPr lang="cs-CZ" b="1" dirty="0" err="1"/>
              <a:t>hirnantská</a:t>
            </a:r>
            <a:r>
              <a:rPr lang="cs-CZ" b="1" dirty="0"/>
              <a:t> fauna</a:t>
            </a:r>
          </a:p>
          <a:p>
            <a:r>
              <a:rPr lang="cs-CZ" dirty="0"/>
              <a:t>úzký tropický pás (</a:t>
            </a:r>
            <a:r>
              <a:rPr lang="cs-CZ" dirty="0" err="1"/>
              <a:t>edgewoodská</a:t>
            </a:r>
            <a:r>
              <a:rPr lang="cs-CZ" dirty="0"/>
              <a:t> provincie)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633" y="1"/>
            <a:ext cx="8178368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36E9838E-2B8C-4241-8FD1-9442D091E6BA}"/>
                  </a:ext>
                </a:extLst>
              </p14:cNvPr>
              <p14:cNvContentPartPr/>
              <p14:nvPr/>
            </p14:nvContentPartPr>
            <p14:xfrm>
              <a:off x="9709200" y="1803240"/>
              <a:ext cx="1536840" cy="141012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36E9838E-2B8C-4241-8FD1-9442D091E6B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99840" y="1793880"/>
                <a:ext cx="1555560" cy="142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8741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849" y="409903"/>
            <a:ext cx="3812998" cy="62741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Pre-hirnantská</a:t>
            </a:r>
            <a:r>
              <a:rPr lang="cs-CZ" dirty="0"/>
              <a:t> společenstva výrazně endemická </a:t>
            </a:r>
          </a:p>
          <a:p>
            <a:r>
              <a:rPr lang="cs-CZ" dirty="0"/>
              <a:t>Po prvním vymíracím pulzu nahrazena kosmopolitními (nejvíce kosmopolitní pro celé fanerozoikum)</a:t>
            </a:r>
          </a:p>
          <a:p>
            <a:r>
              <a:rPr lang="cs-CZ" dirty="0"/>
              <a:t>chladnomilná kosmopolitní společenstvo  - </a:t>
            </a:r>
            <a:r>
              <a:rPr lang="cs-CZ" b="1" dirty="0" err="1"/>
              <a:t>hirnantská</a:t>
            </a:r>
            <a:r>
              <a:rPr lang="cs-CZ" b="1" dirty="0"/>
              <a:t> fauna</a:t>
            </a:r>
          </a:p>
          <a:p>
            <a:r>
              <a:rPr lang="cs-CZ" dirty="0"/>
              <a:t>úzký tropický pás (</a:t>
            </a:r>
            <a:r>
              <a:rPr lang="cs-CZ" dirty="0" err="1"/>
              <a:t>edgewoodská</a:t>
            </a:r>
            <a:r>
              <a:rPr lang="cs-CZ" dirty="0"/>
              <a:t> provincie)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16CF184-ACAC-463D-B10A-9E23DED66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812" y="62770"/>
            <a:ext cx="6505905" cy="673245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027A84D6-CBC0-4E00-98D1-8EA8B5719DA1}"/>
                  </a:ext>
                </a:extLst>
              </p14:cNvPr>
              <p14:cNvContentPartPr/>
              <p14:nvPr/>
            </p14:nvContentPartPr>
            <p14:xfrm>
              <a:off x="5562720" y="1282680"/>
              <a:ext cx="4642200" cy="373428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027A84D6-CBC0-4E00-98D1-8EA8B5719D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53360" y="1273320"/>
                <a:ext cx="4660920" cy="375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4514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4767" y="2249493"/>
            <a:ext cx="4694322" cy="4048218"/>
          </a:xfrm>
        </p:spPr>
        <p:txBody>
          <a:bodyPr>
            <a:normAutofit/>
          </a:bodyPr>
          <a:lstStyle/>
          <a:p>
            <a:r>
              <a:rPr lang="cs-CZ" b="1" dirty="0"/>
              <a:t>2. pulz – deglaciace</a:t>
            </a:r>
            <a:br>
              <a:rPr lang="cs-CZ" dirty="0"/>
            </a:br>
            <a:r>
              <a:rPr lang="cs-CZ" dirty="0"/>
              <a:t>- </a:t>
            </a:r>
            <a:r>
              <a:rPr lang="cs-CZ" dirty="0" err="1"/>
              <a:t>glaciace</a:t>
            </a:r>
            <a:r>
              <a:rPr lang="cs-CZ" dirty="0"/>
              <a:t> byla krátká; cca 500 </a:t>
            </a:r>
            <a:r>
              <a:rPr lang="cs-CZ" dirty="0" err="1"/>
              <a:t>ka</a:t>
            </a:r>
            <a:r>
              <a:rPr lang="cs-CZ" dirty="0"/>
              <a:t> – její rychlý nástup a konec nedal možnost biotě se evolučně přizpůsobit</a:t>
            </a:r>
          </a:p>
          <a:p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 dirty="0" err="1"/>
              <a:t>Hirnantská</a:t>
            </a:r>
            <a:r>
              <a:rPr lang="cs-CZ" dirty="0"/>
              <a:t> biotická krize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190" y="1509204"/>
            <a:ext cx="7528507" cy="5348796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>
            <a:off x="5051393" y="3652392"/>
            <a:ext cx="1536577" cy="5257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F96535C1-0133-4C02-9A54-9AD0297B6E98}"/>
                  </a:ext>
                </a:extLst>
              </p14:cNvPr>
              <p14:cNvContentPartPr/>
              <p14:nvPr/>
            </p14:nvContentPartPr>
            <p14:xfrm>
              <a:off x="7613640" y="3873600"/>
              <a:ext cx="464040" cy="7020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F96535C1-0133-4C02-9A54-9AD0297B6E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04280" y="3864240"/>
                <a:ext cx="482760" cy="8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256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4766" y="2249493"/>
            <a:ext cx="6118889" cy="4048218"/>
          </a:xfrm>
        </p:spPr>
        <p:txBody>
          <a:bodyPr>
            <a:normAutofit/>
          </a:bodyPr>
          <a:lstStyle/>
          <a:p>
            <a:r>
              <a:rPr lang="cs-CZ" b="1" dirty="0"/>
              <a:t>2. pulz – deglaciace</a:t>
            </a:r>
            <a:br>
              <a:rPr lang="cs-CZ" dirty="0"/>
            </a:br>
            <a:r>
              <a:rPr lang="cs-CZ" dirty="0"/>
              <a:t>po konci </a:t>
            </a:r>
            <a:r>
              <a:rPr lang="cs-CZ" dirty="0" err="1"/>
              <a:t>glaciace</a:t>
            </a:r>
            <a:r>
              <a:rPr lang="cs-CZ" dirty="0"/>
              <a:t> hladina oceánů rychle rostla, termální gradient oceánů byl opět snížen a cirkulace se zpomalila</a:t>
            </a:r>
            <a:br>
              <a:rPr lang="cs-CZ" dirty="0"/>
            </a:br>
            <a:endParaRPr lang="cs-CZ" dirty="0"/>
          </a:p>
          <a:p>
            <a:r>
              <a:rPr lang="cs-CZ" dirty="0"/>
              <a:t>= vymírání </a:t>
            </a:r>
            <a:r>
              <a:rPr lang="cs-CZ" dirty="0" err="1"/>
              <a:t>Hirnantské</a:t>
            </a:r>
            <a:r>
              <a:rPr lang="cs-CZ" dirty="0"/>
              <a:t> fauny</a:t>
            </a: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 dirty="0" err="1"/>
              <a:t>Hirnantská</a:t>
            </a:r>
            <a:r>
              <a:rPr lang="cs-CZ" dirty="0"/>
              <a:t> biotická krize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D0A2ADB-6057-4577-8057-F98E5AD65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536" y="-34809"/>
            <a:ext cx="5839464" cy="6892809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>
            <a:off x="5327710" y="4273602"/>
            <a:ext cx="1536577" cy="5257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C08007ED-C5DD-4D21-BFC8-F1250D31EFEE}"/>
                  </a:ext>
                </a:extLst>
              </p14:cNvPr>
              <p14:cNvContentPartPr/>
              <p14:nvPr/>
            </p14:nvContentPartPr>
            <p14:xfrm>
              <a:off x="8750160" y="2971800"/>
              <a:ext cx="2267280" cy="194328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C08007ED-C5DD-4D21-BFC8-F1250D31EFE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40800" y="2962440"/>
                <a:ext cx="2286000" cy="196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672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396359"/>
            <a:ext cx="9964081" cy="3852040"/>
          </a:xfrm>
        </p:spPr>
        <p:txBody>
          <a:bodyPr/>
          <a:lstStyle/>
          <a:p>
            <a:r>
              <a:rPr lang="cs-CZ" dirty="0"/>
              <a:t>Mnoho společenstev a taxonů přežilo v úzkém </a:t>
            </a:r>
            <a:r>
              <a:rPr lang="cs-CZ" dirty="0" err="1"/>
              <a:t>hirnantském</a:t>
            </a:r>
            <a:r>
              <a:rPr lang="cs-CZ" dirty="0"/>
              <a:t> tropickém pásu </a:t>
            </a:r>
            <a:r>
              <a:rPr lang="cs-CZ" dirty="0" err="1"/>
              <a:t>Edgewoodské</a:t>
            </a:r>
            <a:r>
              <a:rPr lang="cs-CZ" dirty="0"/>
              <a:t> provincie</a:t>
            </a:r>
          </a:p>
          <a:p>
            <a:r>
              <a:rPr lang="cs-CZ" dirty="0"/>
              <a:t>Po oteplení došlo k jejich rozšíření do karbonátových prostředí během siluru</a:t>
            </a:r>
          </a:p>
          <a:p>
            <a:r>
              <a:rPr lang="cs-CZ" dirty="0"/>
              <a:t>Raně silurská společenstva – méně komplexní, méně specializovaná</a:t>
            </a:r>
          </a:p>
          <a:p>
            <a:r>
              <a:rPr lang="cs-CZ" dirty="0"/>
              <a:t>Kosmopolitní společenstva typická pro většinu siluru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534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5DA972-9CB8-4A02-8C92-01E3C08CC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72501A-3805-43D4-B9E5-BA80CBF0B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4F4D369-3DDE-486C-913B-14E44A0D1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37" y="0"/>
            <a:ext cx="4719318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99B1390B-68FD-471B-BC4A-46202F251C43}"/>
                  </a:ext>
                </a:extLst>
              </p14:cNvPr>
              <p14:cNvContentPartPr/>
              <p14:nvPr/>
            </p14:nvContentPartPr>
            <p14:xfrm>
              <a:off x="444600" y="222120"/>
              <a:ext cx="4318200" cy="5874120"/>
            </p14:xfrm>
          </p:contentPart>
        </mc:Choice>
        <mc:Fallback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99B1390B-68FD-471B-BC4A-46202F251C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5240" y="212760"/>
                <a:ext cx="4336920" cy="589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8381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8722" y="2181256"/>
            <a:ext cx="10760828" cy="2294492"/>
          </a:xfrm>
        </p:spPr>
        <p:txBody>
          <a:bodyPr>
            <a:normAutofit/>
          </a:bodyPr>
          <a:lstStyle/>
          <a:p>
            <a:r>
              <a:rPr lang="cs-CZ" dirty="0"/>
              <a:t>Biotické krize, hromadná vymírání </a:t>
            </a:r>
            <a:br>
              <a:rPr lang="cs-CZ" dirty="0"/>
            </a:br>
            <a:r>
              <a:rPr lang="cs-CZ" dirty="0"/>
              <a:t>- </a:t>
            </a:r>
            <a:r>
              <a:rPr lang="en-US" dirty="0" err="1"/>
              <a:t>vyhynutí</a:t>
            </a:r>
            <a:r>
              <a:rPr lang="en-US" dirty="0"/>
              <a:t> </a:t>
            </a:r>
            <a:r>
              <a:rPr lang="en-US" dirty="0" err="1"/>
              <a:t>významné</a:t>
            </a:r>
            <a:r>
              <a:rPr lang="en-US" dirty="0"/>
              <a:t> </a:t>
            </a:r>
            <a:r>
              <a:rPr lang="en-US" dirty="0" err="1"/>
              <a:t>části</a:t>
            </a:r>
            <a:r>
              <a:rPr lang="en-US" dirty="0"/>
              <a:t> </a:t>
            </a:r>
            <a:r>
              <a:rPr lang="en-US" dirty="0" err="1"/>
              <a:t>světové</a:t>
            </a:r>
            <a:r>
              <a:rPr lang="en-US" dirty="0"/>
              <a:t> </a:t>
            </a:r>
            <a:r>
              <a:rPr lang="en-US" dirty="0" err="1"/>
              <a:t>bioty</a:t>
            </a:r>
            <a:r>
              <a:rPr lang="en-US" dirty="0"/>
              <a:t> v </a:t>
            </a:r>
            <a:r>
              <a:rPr lang="en-US" dirty="0" err="1"/>
              <a:t>geologicky</a:t>
            </a:r>
            <a:r>
              <a:rPr lang="en-US" dirty="0"/>
              <a:t> </a:t>
            </a:r>
            <a:r>
              <a:rPr lang="cs-CZ" dirty="0"/>
              <a:t>krátkém</a:t>
            </a:r>
            <a:r>
              <a:rPr lang="en-US" dirty="0"/>
              <a:t> </a:t>
            </a:r>
            <a:r>
              <a:rPr lang="en-US" dirty="0" err="1"/>
              <a:t>časové</a:t>
            </a:r>
            <a:r>
              <a:rPr lang="en-US" dirty="0"/>
              <a:t> </a:t>
            </a:r>
            <a:r>
              <a:rPr lang="en-US" dirty="0" err="1"/>
              <a:t>období</a:t>
            </a:r>
            <a:r>
              <a:rPr lang="cs-CZ" dirty="0"/>
              <a:t> (</a:t>
            </a:r>
            <a:r>
              <a:rPr lang="en-US" dirty="0"/>
              <a:t>1997, Hallam a </a:t>
            </a:r>
            <a:r>
              <a:rPr lang="en-US" dirty="0" err="1"/>
              <a:t>Wignall</a:t>
            </a:r>
            <a:r>
              <a:rPr lang="cs-CZ" dirty="0"/>
              <a:t>)</a:t>
            </a:r>
            <a:r>
              <a:rPr lang="en-US" dirty="0"/>
              <a:t> </a:t>
            </a:r>
            <a:br>
              <a:rPr lang="cs-CZ" dirty="0"/>
            </a:br>
            <a:r>
              <a:rPr lang="cs-CZ" dirty="0"/>
              <a:t>- zvraty ve vývoji ekosystémů – přerušení </a:t>
            </a:r>
            <a:r>
              <a:rPr lang="cs-CZ" dirty="0" err="1"/>
              <a:t>rovnováh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5609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Kellwasserská</a:t>
            </a:r>
            <a:r>
              <a:rPr lang="cs-CZ" dirty="0"/>
              <a:t> biotická krize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358" y="1891398"/>
            <a:ext cx="5396642" cy="4966602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 rot="5400000">
            <a:off x="9071989" y="2563111"/>
            <a:ext cx="843379" cy="5257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46111" y="1531305"/>
            <a:ext cx="5316538" cy="1416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cs-CZ" dirty="0"/>
              <a:t>(</a:t>
            </a:r>
            <a:r>
              <a:rPr lang="cs-CZ" dirty="0" err="1"/>
              <a:t>frasn</a:t>
            </a:r>
            <a:r>
              <a:rPr lang="cs-CZ" dirty="0"/>
              <a:t>/</a:t>
            </a:r>
            <a:r>
              <a:rPr lang="cs-CZ" dirty="0" err="1"/>
              <a:t>famen</a:t>
            </a:r>
            <a:r>
              <a:rPr lang="cs-CZ" dirty="0"/>
              <a:t>)</a:t>
            </a:r>
          </a:p>
          <a:p>
            <a:r>
              <a:rPr lang="cs-CZ" dirty="0"/>
              <a:t>20% čeledí</a:t>
            </a:r>
          </a:p>
          <a:p>
            <a:r>
              <a:rPr lang="cs-CZ" dirty="0"/>
              <a:t>82% druhů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436B1D9E-AD8F-4D49-B0F4-57718A5F1C19}"/>
                  </a:ext>
                </a:extLst>
              </p14:cNvPr>
              <p14:cNvContentPartPr/>
              <p14:nvPr/>
            </p14:nvContentPartPr>
            <p14:xfrm>
              <a:off x="9391680" y="2857680"/>
              <a:ext cx="241560" cy="495360"/>
            </p14:xfrm>
          </p:contentPart>
        </mc:Choice>
        <mc:Fallback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436B1D9E-AD8F-4D49-B0F4-57718A5F1C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82320" y="2848320"/>
                <a:ext cx="260280" cy="51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596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-284579"/>
            <a:ext cx="10012363" cy="672347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12" y="478817"/>
            <a:ext cx="10012363" cy="671331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90067EB1-0CF9-4FB0-8847-D608E551CDB7}"/>
                  </a:ext>
                </a:extLst>
              </p14:cNvPr>
              <p14:cNvContentPartPr/>
              <p14:nvPr/>
            </p14:nvContentPartPr>
            <p14:xfrm>
              <a:off x="3156120" y="101520"/>
              <a:ext cx="5575320" cy="666792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90067EB1-0CF9-4FB0-8847-D608E551CDB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6760" y="92160"/>
                <a:ext cx="5594040" cy="668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325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1" y="48796"/>
            <a:ext cx="10012363" cy="672347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F08CF53E-A850-4BA1-83AF-35AAA479EFF0}"/>
                  </a:ext>
                </a:extLst>
              </p14:cNvPr>
              <p14:cNvContentPartPr/>
              <p14:nvPr/>
            </p14:nvContentPartPr>
            <p14:xfrm>
              <a:off x="3105000" y="1022400"/>
              <a:ext cx="6032880" cy="492156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F08CF53E-A850-4BA1-83AF-35AAA479EF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95640" y="1013040"/>
                <a:ext cx="6051600" cy="494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0183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Kellwasserská</a:t>
            </a:r>
            <a:r>
              <a:rPr lang="cs-CZ" dirty="0"/>
              <a:t> biotická krize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4162" y="3379055"/>
            <a:ext cx="4210154" cy="330126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89" y="2805190"/>
            <a:ext cx="4525073" cy="327336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5652" y="55396"/>
            <a:ext cx="2451226" cy="6858000"/>
          </a:xfrm>
          <a:prstGeom prst="rect">
            <a:avLst/>
          </a:prstGeom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672611" y="1281315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dirty="0"/>
              <a:t>závěr </a:t>
            </a:r>
            <a:r>
              <a:rPr lang="cs-CZ" dirty="0" err="1"/>
              <a:t>frasnu</a:t>
            </a:r>
            <a:endParaRPr lang="cs-CZ" dirty="0"/>
          </a:p>
          <a:p>
            <a:r>
              <a:rPr lang="cs-CZ" dirty="0" err="1"/>
              <a:t>multifázová</a:t>
            </a:r>
            <a:r>
              <a:rPr lang="cs-CZ" dirty="0"/>
              <a:t> událost </a:t>
            </a:r>
          </a:p>
          <a:p>
            <a:r>
              <a:rPr lang="cs-CZ" dirty="0"/>
              <a:t>globálně rozšířené ukládání organikou bohatých sedimentů (typicky černých břidlic)</a:t>
            </a:r>
          </a:p>
        </p:txBody>
      </p:sp>
    </p:spTree>
    <p:extLst>
      <p:ext uri="{BB962C8B-B14F-4D97-AF65-F5344CB8AC3E}">
        <p14:creationId xmlns:p14="http://schemas.microsoft.com/office/powerpoint/2010/main" val="1607787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51226" cy="6858000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24575" y="1938508"/>
            <a:ext cx="5934075" cy="4919492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2841751" y="248604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dirty="0"/>
              <a:t>Spodní </a:t>
            </a:r>
            <a:r>
              <a:rPr lang="cs-CZ" dirty="0" err="1"/>
              <a:t>kellwasserský</a:t>
            </a:r>
            <a:r>
              <a:rPr lang="cs-CZ" dirty="0"/>
              <a:t> horizont (LKWH) / událost </a:t>
            </a:r>
            <a:br>
              <a:rPr lang="cs-CZ" dirty="0"/>
            </a:br>
            <a:r>
              <a:rPr lang="cs-CZ" dirty="0"/>
              <a:t>(konodontová zóna pozdní </a:t>
            </a:r>
            <a:r>
              <a:rPr lang="cs-CZ" i="1" dirty="0" err="1"/>
              <a:t>rhenana</a:t>
            </a:r>
            <a:r>
              <a:rPr lang="cs-CZ" dirty="0"/>
              <a:t>)</a:t>
            </a:r>
          </a:p>
          <a:p>
            <a:r>
              <a:rPr lang="cs-CZ" dirty="0"/>
              <a:t>Svrchní </a:t>
            </a:r>
            <a:r>
              <a:rPr lang="cs-CZ" dirty="0" err="1"/>
              <a:t>kellwaserský</a:t>
            </a:r>
            <a:r>
              <a:rPr lang="cs-CZ" dirty="0"/>
              <a:t> horizont (UKWH) / událost</a:t>
            </a:r>
          </a:p>
          <a:p>
            <a:r>
              <a:rPr lang="cs-CZ" dirty="0"/>
              <a:t>(konodontová zóna </a:t>
            </a:r>
            <a:r>
              <a:rPr lang="cs-CZ" i="1" dirty="0" err="1"/>
              <a:t>linguiformis</a:t>
            </a:r>
            <a:r>
              <a:rPr lang="cs-CZ" dirty="0"/>
              <a:t>)</a:t>
            </a:r>
          </a:p>
          <a:p>
            <a:endParaRPr lang="cs-CZ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12971A01-43D2-4755-8EAA-19D48F1B755A}"/>
                  </a:ext>
                </a:extLst>
              </p14:cNvPr>
              <p14:cNvContentPartPr/>
              <p14:nvPr/>
            </p14:nvContentPartPr>
            <p14:xfrm>
              <a:off x="254160" y="812880"/>
              <a:ext cx="1784520" cy="519444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12971A01-43D2-4755-8EAA-19D48F1B755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4800" y="803520"/>
                <a:ext cx="1803240" cy="521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5605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D010C50-A6EC-414F-96F2-4FFCDBF95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36" y="0"/>
            <a:ext cx="10508313" cy="679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13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37" y="0"/>
            <a:ext cx="4719318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387" y="887330"/>
            <a:ext cx="7220276" cy="47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69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826" y="0"/>
            <a:ext cx="9576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77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595" y="0"/>
            <a:ext cx="9493509" cy="6858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13270" y="6448069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AdvTT5235d5a9"/>
              </a:rPr>
              <a:t>Hillbun</a:t>
            </a:r>
            <a:r>
              <a:rPr lang="cs-CZ" dirty="0">
                <a:latin typeface="AdvTT5235d5a9"/>
              </a:rPr>
              <a:t> et al. 2015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2743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</a:t>
            </a:r>
          </a:p>
        </p:txBody>
      </p:sp>
      <p:sp>
        <p:nvSpPr>
          <p:cNvPr id="5" name="Obdélník 4"/>
          <p:cNvSpPr/>
          <p:nvPr/>
        </p:nvSpPr>
        <p:spPr>
          <a:xfrm>
            <a:off x="7941371" y="6078737"/>
            <a:ext cx="78184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00" b="1" dirty="0" err="1">
                <a:latin typeface="Arial-BoldMT"/>
              </a:rPr>
              <a:t>Fig</a:t>
            </a:r>
            <a:r>
              <a:rPr lang="cs-CZ" sz="700" b="1" dirty="0">
                <a:latin typeface="Arial-BoldMT"/>
              </a:rPr>
              <a:t>. 12.</a:t>
            </a:r>
          </a:p>
          <a:p>
            <a:r>
              <a:rPr lang="en-US" sz="700" dirty="0">
                <a:latin typeface="ArialMT"/>
              </a:rPr>
              <a:t>New model for the </a:t>
            </a:r>
            <a:r>
              <a:rPr lang="en-US" sz="700" dirty="0" err="1">
                <a:latin typeface="ArialMT"/>
              </a:rPr>
              <a:t>Kellwasser</a:t>
            </a:r>
            <a:r>
              <a:rPr lang="en-US" sz="700" dirty="0">
                <a:latin typeface="ArialMT"/>
              </a:rPr>
              <a:t> Events invoking eutrophication and enhanced surface productivity</a:t>
            </a:r>
          </a:p>
          <a:p>
            <a:r>
              <a:rPr lang="en-US" sz="700" dirty="0">
                <a:latin typeface="ArialMT"/>
              </a:rPr>
              <a:t>as a causal mechanism for episodic </a:t>
            </a:r>
            <a:r>
              <a:rPr lang="en-US" sz="700" dirty="0" err="1">
                <a:latin typeface="ArialMT"/>
              </a:rPr>
              <a:t>dysoxia</a:t>
            </a:r>
            <a:r>
              <a:rPr lang="en-US" sz="700" dirty="0">
                <a:latin typeface="ArialMT"/>
              </a:rPr>
              <a:t> and sustained anoxia, both along continental</a:t>
            </a:r>
          </a:p>
          <a:p>
            <a:r>
              <a:rPr lang="en-US" sz="700" dirty="0">
                <a:latin typeface="ArialMT"/>
              </a:rPr>
              <a:t>shelves (model modified from Bond et al., 2004), and along island arc coastlines in the open</a:t>
            </a:r>
          </a:p>
          <a:p>
            <a:r>
              <a:rPr lang="en-US" sz="700" dirty="0">
                <a:latin typeface="ArialMT"/>
              </a:rPr>
              <a:t>ocean (model modified from a topographic transect across the Marianas Islands, commonly used</a:t>
            </a:r>
          </a:p>
          <a:p>
            <a:r>
              <a:rPr lang="en-US" sz="700" dirty="0">
                <a:latin typeface="ArialMT"/>
              </a:rPr>
              <a:t>as a modern analogue for the Late Devonian tectonic setting of the </a:t>
            </a:r>
            <a:r>
              <a:rPr lang="en-US" sz="700" dirty="0" err="1">
                <a:latin typeface="ArialMT"/>
              </a:rPr>
              <a:t>Hongguleleng</a:t>
            </a:r>
            <a:r>
              <a:rPr lang="en-US" sz="700" dirty="0">
                <a:latin typeface="ArialMT"/>
              </a:rPr>
              <a:t> Formation).</a:t>
            </a:r>
            <a:endParaRPr lang="cs-CZ" sz="7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24"/>
            <a:ext cx="7144029" cy="3649247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0" y="3610506"/>
            <a:ext cx="4191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</a:rPr>
              <a:t>Fig. 13. Climate modeling using reconstructions of the Late Devonian paleogeography shows no correlation between upwelling and organic-rich shale beds. Image</a:t>
            </a:r>
          </a:p>
          <a:p>
            <a:r>
              <a:rPr lang="en-US" sz="900" dirty="0">
                <a:latin typeface="Times New Roman" panose="02020603050405020304" pitchFamily="18" charset="0"/>
              </a:rPr>
              <a:t>adapted from Blakey (2008) and Ormiston and Oglesby (1995).</a:t>
            </a:r>
            <a:endParaRPr lang="cs-CZ" sz="9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102" y="3271991"/>
            <a:ext cx="7520898" cy="280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19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6612" y="5476875"/>
            <a:ext cx="10191436" cy="762000"/>
          </a:xfrm>
        </p:spPr>
        <p:txBody>
          <a:bodyPr>
            <a:normAutofit/>
          </a:bodyPr>
          <a:lstStyle/>
          <a:p>
            <a:r>
              <a:rPr lang="cs-CZ" dirty="0"/>
              <a:t>s</a:t>
            </a:r>
            <a:r>
              <a:rPr lang="en-US" dirty="0" err="1"/>
              <a:t>tatistická</a:t>
            </a:r>
            <a:r>
              <a:rPr lang="en-US" dirty="0"/>
              <a:t> </a:t>
            </a:r>
            <a:r>
              <a:rPr lang="en-US" dirty="0" err="1"/>
              <a:t>analýza</a:t>
            </a:r>
            <a:r>
              <a:rPr lang="en-US" dirty="0"/>
              <a:t> </a:t>
            </a:r>
            <a:r>
              <a:rPr lang="en-US" dirty="0" err="1"/>
              <a:t>globální</a:t>
            </a:r>
            <a:r>
              <a:rPr lang="en-US" dirty="0"/>
              <a:t> </a:t>
            </a:r>
            <a:r>
              <a:rPr lang="en-US" dirty="0" err="1"/>
              <a:t>diverzifikace</a:t>
            </a:r>
            <a:r>
              <a:rPr lang="en-US" dirty="0"/>
              <a:t> </a:t>
            </a:r>
            <a:r>
              <a:rPr lang="cs-CZ" dirty="0" err="1"/>
              <a:t>ukázuje</a:t>
            </a:r>
            <a:r>
              <a:rPr lang="cs-CZ" dirty="0"/>
              <a:t> na růstové křivce biodiverzity</a:t>
            </a:r>
            <a:br>
              <a:rPr lang="cs-CZ" dirty="0"/>
            </a:br>
            <a:r>
              <a:rPr lang="en-US" dirty="0"/>
              <a:t>„</a:t>
            </a:r>
            <a:r>
              <a:rPr lang="cs-CZ" dirty="0"/>
              <a:t>strmá přerušení“  - vyšší míra vymírání oproti rychlosti vzniku nových taxonů</a:t>
            </a:r>
          </a:p>
        </p:txBody>
      </p:sp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02" y="143868"/>
            <a:ext cx="7618016" cy="518511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801100" y="1312709"/>
            <a:ext cx="2634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b="1" dirty="0"/>
              <a:t>průměrná délka </a:t>
            </a:r>
          </a:p>
          <a:p>
            <a:r>
              <a:rPr lang="cs-CZ" b="1" dirty="0"/>
              <a:t>existence druhu</a:t>
            </a:r>
            <a:br>
              <a:rPr lang="cs-CZ" b="1" dirty="0"/>
            </a:br>
            <a:r>
              <a:rPr lang="cs-CZ" b="1" dirty="0"/>
              <a:t>je 1 – 3 miliony let</a:t>
            </a:r>
          </a:p>
        </p:txBody>
      </p:sp>
    </p:spTree>
    <p:extLst>
      <p:ext uri="{BB962C8B-B14F-4D97-AF65-F5344CB8AC3E}">
        <p14:creationId xmlns:p14="http://schemas.microsoft.com/office/powerpoint/2010/main" val="766089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95" y="0"/>
            <a:ext cx="11215809" cy="6858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607904" y="632236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dvTT28000ce1.B"/>
              </a:rPr>
              <a:t>Fig. 12. </a:t>
            </a:r>
            <a:r>
              <a:rPr lang="en-US" sz="800" dirty="0">
                <a:solidFill>
                  <a:srgbClr val="000000"/>
                </a:solidFill>
                <a:latin typeface="AdvTT5235d5a9"/>
              </a:rPr>
              <a:t>Scheme showing the migration of North </a:t>
            </a:r>
            <a:r>
              <a:rPr lang="en-US" sz="800" dirty="0" err="1">
                <a:solidFill>
                  <a:srgbClr val="000000"/>
                </a:solidFill>
                <a:latin typeface="AdvTT5235d5a9"/>
              </a:rPr>
              <a:t>Paleotethyan</a:t>
            </a:r>
            <a:r>
              <a:rPr lang="en-US" sz="800" dirty="0">
                <a:solidFill>
                  <a:srgbClr val="000000"/>
                </a:solidFill>
                <a:latin typeface="AdvTT5235d5a9"/>
              </a:rPr>
              <a:t> foraminiferal fauna and inferred major climatic oscillations in late Devonian and early Carboniferous and their correlation with early Carboniferous glacial age and North American</a:t>
            </a:r>
          </a:p>
          <a:p>
            <a:r>
              <a:rPr lang="en-US" sz="800" dirty="0">
                <a:solidFill>
                  <a:srgbClr val="000000"/>
                </a:solidFill>
                <a:latin typeface="AdvTT5235d5a9"/>
              </a:rPr>
              <a:t>stable isotope record. Based on </a:t>
            </a:r>
            <a:r>
              <a:rPr lang="en-US" sz="800" dirty="0">
                <a:solidFill>
                  <a:srgbClr val="0000FF"/>
                </a:solidFill>
                <a:latin typeface="AdvTT5235d5a9"/>
              </a:rPr>
              <a:t>Kalvoda (2002) </a:t>
            </a:r>
            <a:r>
              <a:rPr lang="en-US" sz="800" dirty="0">
                <a:solidFill>
                  <a:srgbClr val="000000"/>
                </a:solidFill>
                <a:latin typeface="AdvTT5235d5a9"/>
              </a:rPr>
              <a:t>and </a:t>
            </a:r>
            <a:r>
              <a:rPr lang="en-US" sz="800" dirty="0" err="1">
                <a:solidFill>
                  <a:srgbClr val="0000FF"/>
                </a:solidFill>
                <a:latin typeface="AdvTT5235d5a9"/>
              </a:rPr>
              <a:t>Mii</a:t>
            </a:r>
            <a:r>
              <a:rPr lang="en-US" sz="800" dirty="0">
                <a:solidFill>
                  <a:srgbClr val="0000FF"/>
                </a:solidFill>
                <a:latin typeface="AdvTT5235d5a9"/>
              </a:rPr>
              <a:t> et al. 1999</a:t>
            </a:r>
            <a:r>
              <a:rPr lang="en-US" sz="800" dirty="0">
                <a:solidFill>
                  <a:srgbClr val="000000"/>
                </a:solidFill>
                <a:latin typeface="AdvTT5235d5a9"/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8085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2756" y="2831935"/>
            <a:ext cx="9598719" cy="1400530"/>
          </a:xfrm>
        </p:spPr>
        <p:txBody>
          <a:bodyPr/>
          <a:lstStyle/>
          <a:p>
            <a:r>
              <a:rPr lang="cs-CZ" dirty="0"/>
              <a:t>Biotická krize na hranici perm-trias</a:t>
            </a:r>
          </a:p>
        </p:txBody>
      </p:sp>
    </p:spTree>
    <p:extLst>
      <p:ext uri="{BB962C8B-B14F-4D97-AF65-F5344CB8AC3E}">
        <p14:creationId xmlns:p14="http://schemas.microsoft.com/office/powerpoint/2010/main" val="863612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sah 2"/>
          <p:cNvSpPr txBox="1">
            <a:spLocks/>
          </p:cNvSpPr>
          <p:nvPr/>
        </p:nvSpPr>
        <p:spPr bwMode="auto">
          <a:xfrm>
            <a:off x="541656" y="1581151"/>
            <a:ext cx="5188584" cy="216788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Vymírá 96% marinních druhů; 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49% mořských a 63% terestrických čeledí</a:t>
            </a:r>
            <a:br>
              <a:rPr lang="cs-CZ" altLang="en-US" dirty="0">
                <a:latin typeface="Cambria" panose="02040503050406030204" pitchFamily="18" charset="0"/>
              </a:rPr>
            </a:br>
            <a:endParaRPr lang="cs-CZ" altLang="en-US" dirty="0">
              <a:latin typeface="Cambria" panose="02040503050406030204" pitchFamily="18" charset="0"/>
            </a:endParaRP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 Zotavování bentosu po celý raný trias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největší </a:t>
            </a:r>
            <a:r>
              <a:rPr lang="cs-CZ" altLang="en-US" dirty="0" err="1">
                <a:latin typeface="Cambria" panose="02040503050406030204" pitchFamily="18" charset="0"/>
              </a:rPr>
              <a:t>fanerozoická</a:t>
            </a:r>
            <a:r>
              <a:rPr lang="cs-CZ" altLang="en-US" dirty="0">
                <a:latin typeface="Cambria" panose="02040503050406030204" pitchFamily="18" charset="0"/>
              </a:rPr>
              <a:t> </a:t>
            </a:r>
            <a:r>
              <a:rPr lang="cs-CZ" altLang="en-US" b="1" dirty="0">
                <a:latin typeface="Cambria" panose="02040503050406030204" pitchFamily="18" charset="0"/>
              </a:rPr>
              <a:t>restrukturalizace ekosystémů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320" y="860070"/>
            <a:ext cx="6075680" cy="5591530"/>
          </a:xfrm>
          <a:prstGeom prst="rect">
            <a:avLst/>
          </a:prstGeom>
        </p:spPr>
      </p:pic>
      <p:sp>
        <p:nvSpPr>
          <p:cNvPr id="4" name="Šipka doprava 3"/>
          <p:cNvSpPr/>
          <p:nvPr/>
        </p:nvSpPr>
        <p:spPr>
          <a:xfrm rot="5400000">
            <a:off x="9652258" y="1690225"/>
            <a:ext cx="881613" cy="59193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424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t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3850"/>
            <a:ext cx="7086600" cy="638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294958" y="561975"/>
            <a:ext cx="4554538" cy="6142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cs-CZ" altLang="cs-CZ" dirty="0"/>
              <a:t>Nejvíce postiženy </a:t>
            </a:r>
            <a:r>
              <a:rPr lang="cs-CZ" altLang="cs-CZ" b="1" dirty="0"/>
              <a:t>mořské ekosystémy</a:t>
            </a:r>
          </a:p>
          <a:p>
            <a:pPr marL="0" indent="0">
              <a:buNone/>
            </a:pPr>
            <a:r>
              <a:rPr lang="cs-CZ" altLang="cs-CZ" dirty="0"/>
              <a:t>Výrazná decimace karbonát produkujících organizmů (acidifikace oceánů)</a:t>
            </a:r>
          </a:p>
          <a:p>
            <a:pPr marL="0" indent="0">
              <a:buNone/>
            </a:pPr>
            <a:endParaRPr lang="cs-CZ" altLang="cs-CZ" dirty="0"/>
          </a:p>
          <a:p>
            <a:endParaRPr lang="cs-CZ" dirty="0"/>
          </a:p>
        </p:txBody>
      </p:sp>
      <p:cxnSp>
        <p:nvCxnSpPr>
          <p:cNvPr id="7" name="Přímá spojnice 6"/>
          <p:cNvCxnSpPr/>
          <p:nvPr/>
        </p:nvCxnSpPr>
        <p:spPr>
          <a:xfrm flipH="1">
            <a:off x="9725025" y="561975"/>
            <a:ext cx="9525" cy="58293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047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t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3850"/>
            <a:ext cx="7086600" cy="638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294958" y="561975"/>
            <a:ext cx="4554538" cy="6142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altLang="cs-CZ" dirty="0"/>
              <a:t>úplně vymírají trilobiti, paleozoičtí koráli, </a:t>
            </a:r>
          </a:p>
          <a:p>
            <a:r>
              <a:rPr lang="cs-CZ" altLang="cs-CZ" dirty="0"/>
              <a:t>téměř všichni amoniti – mizí </a:t>
            </a:r>
            <a:r>
              <a:rPr lang="cs-CZ" altLang="cs-CZ" dirty="0" err="1"/>
              <a:t>goniatitový</a:t>
            </a:r>
            <a:r>
              <a:rPr lang="cs-CZ" altLang="cs-CZ" dirty="0"/>
              <a:t> šev,</a:t>
            </a:r>
          </a:p>
          <a:p>
            <a:r>
              <a:rPr lang="cs-CZ" altLang="cs-CZ" dirty="0"/>
              <a:t>většina planktonu </a:t>
            </a:r>
          </a:p>
          <a:p>
            <a:endParaRPr lang="cs-CZ" altLang="cs-CZ" dirty="0"/>
          </a:p>
          <a:p>
            <a:pPr marL="0" indent="0">
              <a:buNone/>
            </a:pPr>
            <a:r>
              <a:rPr lang="cs-CZ" altLang="cs-CZ" b="1" dirty="0"/>
              <a:t>Terestrická prostředí</a:t>
            </a:r>
            <a:br>
              <a:rPr lang="cs-CZ" altLang="cs-CZ" dirty="0"/>
            </a:br>
            <a:r>
              <a:rPr lang="cs-CZ" altLang="cs-CZ" dirty="0"/>
              <a:t>- </a:t>
            </a:r>
            <a:r>
              <a:rPr lang="cs-CZ" altLang="cs-CZ" dirty="0" err="1"/>
              <a:t>tetrapodi</a:t>
            </a:r>
            <a:r>
              <a:rPr lang="cs-CZ" altLang="cs-CZ" dirty="0"/>
              <a:t> -75 % čeledí (</a:t>
            </a:r>
            <a:r>
              <a:rPr lang="cs-CZ" altLang="cs-CZ" dirty="0" err="1"/>
              <a:t>therapsii</a:t>
            </a:r>
            <a:r>
              <a:rPr lang="cs-CZ" altLang="cs-CZ" dirty="0"/>
              <a:t>, obojživelníci) </a:t>
            </a:r>
          </a:p>
          <a:p>
            <a:r>
              <a:rPr lang="cs-CZ" altLang="cs-CZ" dirty="0"/>
              <a:t>hmyz – z 27 řádů mizí 8 a 10 silně redukováno</a:t>
            </a:r>
          </a:p>
          <a:p>
            <a:endParaRPr lang="cs-CZ" altLang="cs-CZ" dirty="0"/>
          </a:p>
          <a:p>
            <a:endParaRPr lang="cs-CZ" dirty="0"/>
          </a:p>
        </p:txBody>
      </p:sp>
      <p:cxnSp>
        <p:nvCxnSpPr>
          <p:cNvPr id="7" name="Přímá spojnice 6"/>
          <p:cNvCxnSpPr/>
          <p:nvPr/>
        </p:nvCxnSpPr>
        <p:spPr>
          <a:xfrm flipH="1">
            <a:off x="9725025" y="561975"/>
            <a:ext cx="9525" cy="58293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438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6" y="833120"/>
            <a:ext cx="11341708" cy="537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968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777" y="2368114"/>
            <a:ext cx="4351143" cy="4195481"/>
          </a:xfrm>
        </p:spPr>
        <p:txBody>
          <a:bodyPr>
            <a:normAutofit/>
          </a:bodyPr>
          <a:lstStyle/>
          <a:p>
            <a:r>
              <a:rPr lang="cs-CZ" altLang="cs-CZ" dirty="0"/>
              <a:t>výlevy čedičů na povrch (2,5 milionů km2, mocnost až 4 km,</a:t>
            </a:r>
          </a:p>
          <a:p>
            <a:r>
              <a:rPr lang="cs-CZ" altLang="cs-CZ" dirty="0"/>
              <a:t>stáří 252.6 </a:t>
            </a:r>
            <a:r>
              <a:rPr lang="cs-CZ" altLang="cs-CZ" dirty="0" err="1"/>
              <a:t>Ma</a:t>
            </a:r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Krátkodobé ochlazení kvůli zastínění vulkanickými aerosoly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sz="900" dirty="0"/>
          </a:p>
          <a:p>
            <a:endParaRPr lang="cs-CZ" sz="900" dirty="0"/>
          </a:p>
        </p:txBody>
      </p:sp>
      <p:sp>
        <p:nvSpPr>
          <p:cNvPr id="4" name="Obdélník 3"/>
          <p:cNvSpPr/>
          <p:nvPr/>
        </p:nvSpPr>
        <p:spPr>
          <a:xfrm>
            <a:off x="299056" y="185782"/>
            <a:ext cx="4140863" cy="1874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800" dirty="0">
                <a:latin typeface="Cambria" panose="02040503050406030204" pitchFamily="18" charset="0"/>
              </a:rPr>
              <a:t>Příčiny: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800" dirty="0">
                <a:latin typeface="Cambria" panose="02040503050406030204" pitchFamily="18" charset="0"/>
              </a:rPr>
              <a:t> </a:t>
            </a:r>
            <a:r>
              <a:rPr lang="cs-CZ" altLang="en-US" sz="2800" b="1" dirty="0">
                <a:latin typeface="Cambria" panose="02040503050406030204" pitchFamily="18" charset="0"/>
              </a:rPr>
              <a:t>masivní vulkanizmus – sibiřské trapy</a:t>
            </a:r>
            <a:br>
              <a:rPr lang="cs-CZ" altLang="en-US" sz="2800" dirty="0">
                <a:latin typeface="Cambria" panose="02040503050406030204" pitchFamily="18" charset="0"/>
              </a:rPr>
            </a:br>
            <a:endParaRPr lang="cs-CZ" altLang="en-US" sz="2800" dirty="0">
              <a:latin typeface="Cambria" panose="020405030504060302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5" y="0"/>
            <a:ext cx="7572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07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5" y="0"/>
            <a:ext cx="7572375" cy="6858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20616" y="312400"/>
            <a:ext cx="4339624" cy="617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b="1" dirty="0">
                <a:latin typeface="Cambria" panose="02040503050406030204" pitchFamily="18" charset="0"/>
              </a:rPr>
              <a:t>-</a:t>
            </a:r>
            <a:r>
              <a:rPr lang="cs-CZ" altLang="en-US" dirty="0">
                <a:latin typeface="Cambria" panose="02040503050406030204" pitchFamily="18" charset="0"/>
              </a:rPr>
              <a:t>následné </a:t>
            </a:r>
            <a:r>
              <a:rPr lang="cs-CZ" altLang="en-US" b="1" dirty="0">
                <a:latin typeface="Cambria" panose="02040503050406030204" pitchFamily="18" charset="0"/>
              </a:rPr>
              <a:t>výrazné oteplení 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-snížení atmosférického a mořského O2; 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- globální anoxie / </a:t>
            </a:r>
            <a:r>
              <a:rPr lang="cs-CZ" altLang="en-US" dirty="0" err="1">
                <a:latin typeface="Cambria" panose="02040503050406030204" pitchFamily="18" charset="0"/>
              </a:rPr>
              <a:t>euxinie</a:t>
            </a:r>
            <a:r>
              <a:rPr lang="cs-CZ" altLang="en-US" dirty="0">
                <a:latin typeface="Cambria" panose="02040503050406030204" pitchFamily="18" charset="0"/>
              </a:rPr>
              <a:t> celý pozdní perm vrcholící P-T </a:t>
            </a:r>
            <a:r>
              <a:rPr lang="cs-CZ" altLang="en-US" dirty="0" err="1">
                <a:latin typeface="Cambria" panose="02040503050406030204" pitchFamily="18" charset="0"/>
              </a:rPr>
              <a:t>superanoxií</a:t>
            </a:r>
            <a:br>
              <a:rPr lang="cs-CZ" altLang="en-US" dirty="0">
                <a:latin typeface="Cambria" panose="02040503050406030204" pitchFamily="18" charset="0"/>
              </a:rPr>
            </a:br>
            <a:br>
              <a:rPr lang="cs-CZ" altLang="en-US" dirty="0">
                <a:latin typeface="Cambria" panose="02040503050406030204" pitchFamily="18" charset="0"/>
              </a:rPr>
            </a:br>
            <a:r>
              <a:rPr lang="cs-CZ" altLang="en-US" b="1" u="sng" dirty="0">
                <a:latin typeface="Cambria" panose="02040503050406030204" pitchFamily="18" charset="0"/>
              </a:rPr>
              <a:t>- nárůst oceánského CO2  (</a:t>
            </a:r>
            <a:r>
              <a:rPr lang="cs-CZ" altLang="en-US" b="1" u="sng" dirty="0" err="1">
                <a:latin typeface="Cambria" panose="02040503050406030204" pitchFamily="18" charset="0"/>
              </a:rPr>
              <a:t>hyperkapnie</a:t>
            </a:r>
            <a:r>
              <a:rPr lang="cs-CZ" altLang="en-US" b="1" u="sng" dirty="0">
                <a:latin typeface="Cambria" panose="02040503050406030204" pitchFamily="18" charset="0"/>
              </a:rPr>
              <a:t>)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--tání hydrátů metanu (možné spuštění výlevy láv) - oxidace CH4 --- vzrůst CO2 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--- vzrůst CO2 , např. také kvůli chybějícím útesům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--- </a:t>
            </a:r>
            <a:r>
              <a:rPr lang="cs-CZ" altLang="en-US" b="1" dirty="0">
                <a:latin typeface="Cambria" panose="02040503050406030204" pitchFamily="18" charset="0"/>
              </a:rPr>
              <a:t>zesílení skleníkového efektu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 růst teplot na rovníku o 7°C ; na pólech o 20 °C. 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dirty="0">
              <a:latin typeface="Cambria" panose="02040503050406030204" pitchFamily="18" charset="0"/>
            </a:endParaRP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- </a:t>
            </a:r>
            <a:r>
              <a:rPr lang="es-ES" altLang="en-US" dirty="0">
                <a:latin typeface="Cambria" panose="02040503050406030204" pitchFamily="18" charset="0"/>
              </a:rPr>
              <a:t>regrese ve sv. permu a transgrese ve sp. triasu</a:t>
            </a:r>
          </a:p>
        </p:txBody>
      </p:sp>
    </p:spTree>
    <p:extLst>
      <p:ext uri="{BB962C8B-B14F-4D97-AF65-F5344CB8AC3E}">
        <p14:creationId xmlns:p14="http://schemas.microsoft.com/office/powerpoint/2010/main" val="1003784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799" y="0"/>
            <a:ext cx="8646401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552550" y="5473005"/>
            <a:ext cx="15346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The end-Permian mass extinction: a still</a:t>
            </a:r>
          </a:p>
          <a:p>
            <a:r>
              <a:rPr lang="cs-CZ" sz="1050" dirty="0" err="1"/>
              <a:t>unexplained</a:t>
            </a:r>
            <a:r>
              <a:rPr lang="cs-CZ" sz="1050" dirty="0"/>
              <a:t> </a:t>
            </a:r>
            <a:r>
              <a:rPr lang="cs-CZ" sz="1050" dirty="0" err="1"/>
              <a:t>catastrophe</a:t>
            </a:r>
            <a:endParaRPr lang="cs-CZ" sz="1050" dirty="0"/>
          </a:p>
          <a:p>
            <a:r>
              <a:rPr lang="cs-CZ" sz="1050" dirty="0" err="1"/>
              <a:t>Shu-zhong</a:t>
            </a:r>
            <a:r>
              <a:rPr lang="cs-CZ" sz="1050" dirty="0"/>
              <a:t> Shen1,∗ and Samuel A. Bowring2</a:t>
            </a:r>
          </a:p>
        </p:txBody>
      </p:sp>
    </p:spTree>
    <p:extLst>
      <p:ext uri="{BB962C8B-B14F-4D97-AF65-F5344CB8AC3E}">
        <p14:creationId xmlns:p14="http://schemas.microsoft.com/office/powerpoint/2010/main" val="25258787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0383520" y="1518424"/>
            <a:ext cx="18084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Fig. 1. Stratigraphic distribution of the Late Permian and Early-Middle Triassic reef types. Late Permian and Triassic timescale based on U-</a:t>
            </a:r>
            <a:r>
              <a:rPr lang="en-US" sz="1050" dirty="0" err="1"/>
              <a:t>Pb</a:t>
            </a:r>
            <a:r>
              <a:rPr lang="en-US" sz="1050" dirty="0"/>
              <a:t> radiometric dates after</a:t>
            </a:r>
          </a:p>
          <a:p>
            <a:r>
              <a:rPr lang="en-US" sz="1050" dirty="0"/>
              <a:t>Cohen et al. (2013). Occurrences of metazoan reefs and ranges of reef ecosystems are based on </a:t>
            </a:r>
            <a:r>
              <a:rPr lang="en-US" sz="1050" dirty="0" err="1"/>
              <a:t>Pruss</a:t>
            </a:r>
            <a:r>
              <a:rPr lang="en-US" sz="1050" dirty="0"/>
              <a:t> et al. (2007), Baud et al. (2008), </a:t>
            </a:r>
            <a:r>
              <a:rPr lang="en-US" sz="1050" dirty="0" err="1"/>
              <a:t>Brayard</a:t>
            </a:r>
            <a:r>
              <a:rPr lang="en-US" sz="1050" dirty="0"/>
              <a:t> et al. (2011),</a:t>
            </a:r>
          </a:p>
          <a:p>
            <a:r>
              <a:rPr lang="en-US" sz="1050" dirty="0"/>
              <a:t>Martindale et al. (2017) and </a:t>
            </a:r>
            <a:r>
              <a:rPr lang="en-US" sz="1050" dirty="0" err="1"/>
              <a:t>Friesenbichler</a:t>
            </a:r>
            <a:r>
              <a:rPr lang="en-US" sz="1050" dirty="0"/>
              <a:t> et al. (2018). The red starburst indicates the new </a:t>
            </a:r>
            <a:r>
              <a:rPr lang="en-US" sz="1050" dirty="0" err="1"/>
              <a:t>microconchid</a:t>
            </a:r>
            <a:r>
              <a:rPr lang="en-US" sz="1050" dirty="0"/>
              <a:t> bioconstructions reported in the present paper. </a:t>
            </a:r>
            <a:r>
              <a:rPr lang="en-US" sz="1050" dirty="0" err="1"/>
              <a:t>Griesb</a:t>
            </a:r>
            <a:r>
              <a:rPr lang="en-US" sz="1050" dirty="0"/>
              <a:t>. –</a:t>
            </a:r>
          </a:p>
          <a:p>
            <a:r>
              <a:rPr lang="en-US" sz="1050" dirty="0" err="1"/>
              <a:t>Griesbachian</a:t>
            </a:r>
            <a:r>
              <a:rPr lang="en-US" sz="1050" dirty="0"/>
              <a:t>, </a:t>
            </a:r>
            <a:r>
              <a:rPr lang="en-US" sz="1050" dirty="0" err="1"/>
              <a:t>Dien</a:t>
            </a:r>
            <a:r>
              <a:rPr lang="en-US" sz="1050" dirty="0"/>
              <a:t>. – </a:t>
            </a:r>
            <a:r>
              <a:rPr lang="en-US" sz="1050" dirty="0" err="1"/>
              <a:t>Dienerian</a:t>
            </a:r>
            <a:r>
              <a:rPr lang="en-US" sz="1050" dirty="0"/>
              <a:t>. (For interpretation of the references to </a:t>
            </a:r>
            <a:r>
              <a:rPr lang="en-US" sz="1050" dirty="0" err="1"/>
              <a:t>colour</a:t>
            </a:r>
            <a:r>
              <a:rPr lang="en-US" sz="1050" dirty="0"/>
              <a:t> in this figure legend, the reader is referred to the web version of this article.)</a:t>
            </a:r>
            <a:endParaRPr lang="cs-CZ" sz="105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735" y="0"/>
            <a:ext cx="5472785" cy="6858000"/>
          </a:xfrm>
          <a:prstGeom prst="rect">
            <a:avLst/>
          </a:prstGeom>
        </p:spPr>
      </p:pic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180025" y="267336"/>
            <a:ext cx="4391976" cy="53511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cs-CZ" dirty="0"/>
              <a:t>Životní prostředí v raném triasu bylo zásadně zdevastováno 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cs-CZ" dirty="0"/>
              <a:t>Drastický úbytek vegetačního pokryvu a značná eroze půdy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cs-CZ" dirty="0"/>
              <a:t>cca 10 </a:t>
            </a:r>
            <a:r>
              <a:rPr lang="cs-CZ" altLang="cs-CZ" dirty="0" err="1"/>
              <a:t>Ma</a:t>
            </a:r>
            <a:r>
              <a:rPr lang="cs-CZ" altLang="cs-CZ" dirty="0"/>
              <a:t> geologického záznamu bez </a:t>
            </a:r>
            <a:br>
              <a:rPr lang="cs-CZ" altLang="cs-CZ" dirty="0"/>
            </a:br>
            <a:r>
              <a:rPr lang="cs-CZ" altLang="cs-CZ" dirty="0"/>
              <a:t>-uhlí</a:t>
            </a:r>
            <a:br>
              <a:rPr lang="cs-CZ" altLang="cs-CZ" dirty="0"/>
            </a:br>
            <a:r>
              <a:rPr lang="cs-CZ" altLang="cs-CZ" dirty="0"/>
              <a:t>- sedimentů meandrujících řek</a:t>
            </a:r>
            <a:br>
              <a:rPr lang="cs-CZ" altLang="cs-CZ" dirty="0"/>
            </a:br>
            <a:r>
              <a:rPr lang="cs-CZ" altLang="cs-CZ" dirty="0"/>
              <a:t>- organických útesů </a:t>
            </a:r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109768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5586" y="676306"/>
            <a:ext cx="10760828" cy="2294492"/>
          </a:xfrm>
        </p:spPr>
        <p:txBody>
          <a:bodyPr>
            <a:normAutofit/>
          </a:bodyPr>
          <a:lstStyle/>
          <a:p>
            <a:r>
              <a:rPr lang="cs-CZ" dirty="0"/>
              <a:t>Změny </a:t>
            </a:r>
            <a:r>
              <a:rPr lang="cs-CZ" dirty="0" err="1"/>
              <a:t>paleodiverzity</a:t>
            </a:r>
            <a:r>
              <a:rPr lang="cs-CZ" dirty="0"/>
              <a:t> odvozené ze dvou paleontologických databází</a:t>
            </a:r>
          </a:p>
          <a:p>
            <a:pPr marL="0" indent="0">
              <a:buNone/>
            </a:pPr>
            <a:r>
              <a:rPr lang="cs-CZ" dirty="0"/>
              <a:t>- „klasická“ křivka vývoje biodiverzity </a:t>
            </a:r>
            <a:r>
              <a:rPr lang="en-US" dirty="0" err="1"/>
              <a:t>Raup</a:t>
            </a:r>
            <a:r>
              <a:rPr lang="en-US" dirty="0"/>
              <a:t> a </a:t>
            </a:r>
            <a:r>
              <a:rPr lang="en-US" dirty="0" err="1"/>
              <a:t>Sepkoski</a:t>
            </a:r>
            <a:r>
              <a:rPr lang="cs-CZ" dirty="0"/>
              <a:t> +</a:t>
            </a:r>
            <a:r>
              <a:rPr lang="en-US" dirty="0"/>
              <a:t> </a:t>
            </a:r>
            <a:r>
              <a:rPr lang="en-US" dirty="0" err="1"/>
              <a:t>Sepkoski</a:t>
            </a:r>
            <a:r>
              <a:rPr lang="cs-CZ" dirty="0"/>
              <a:t> </a:t>
            </a:r>
            <a:endParaRPr lang="en-US" dirty="0"/>
          </a:p>
          <a:p>
            <a:pPr marL="0" indent="0">
              <a:buNone/>
            </a:pPr>
            <a:r>
              <a:rPr lang="cs-CZ" dirty="0"/>
              <a:t>- </a:t>
            </a:r>
            <a:r>
              <a:rPr lang="en-US" dirty="0"/>
              <a:t>Paleobiology database (PBD</a:t>
            </a:r>
            <a:r>
              <a:rPr lang="cs-CZ" dirty="0"/>
              <a:t>) - </a:t>
            </a:r>
            <a:r>
              <a:rPr lang="cs-CZ" dirty="0">
                <a:hlinkClick r:id="rId2"/>
              </a:rPr>
              <a:t>https://paleobiodb.org</a:t>
            </a:r>
            <a:r>
              <a:rPr lang="cs-CZ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333F3DD-69CF-4485-ACFE-AF70CEC7C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2135"/>
            <a:ext cx="12192000" cy="425398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69DB093-076F-48A1-B7C6-AC17333CA27D}"/>
              </a:ext>
            </a:extLst>
          </p:cNvPr>
          <p:cNvSpPr/>
          <p:nvPr/>
        </p:nvSpPr>
        <p:spPr>
          <a:xfrm>
            <a:off x="0" y="2302135"/>
            <a:ext cx="6096000" cy="42539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85BCAD8-22A2-4E74-8545-FE72BAFBE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73152"/>
            <a:ext cx="5998432" cy="310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24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sah 2"/>
          <p:cNvSpPr txBox="1">
            <a:spLocks/>
          </p:cNvSpPr>
          <p:nvPr/>
        </p:nvSpPr>
        <p:spPr bwMode="auto">
          <a:xfrm>
            <a:off x="263843" y="231458"/>
            <a:ext cx="11449050" cy="427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44450" indent="0"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  <a:defRPr/>
            </a:pPr>
            <a:r>
              <a:rPr lang="cs-CZ" dirty="0"/>
              <a:t>Výrazný rozvoj diverzity po P/T vymírání 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dirty="0"/>
              <a:t>Uvolnění nik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dirty="0"/>
              <a:t>Evoluční závody: Rozvoj „lépe vyzbrojených“ predátorů (např. kostnaté ryby schopné drtit schránky – </a:t>
            </a:r>
            <a:r>
              <a:rPr lang="cs-CZ" dirty="0" err="1"/>
              <a:t>durofágní</a:t>
            </a:r>
            <a:r>
              <a:rPr lang="cs-CZ" dirty="0"/>
              <a:t> ryby a </a:t>
            </a:r>
            <a:r>
              <a:rPr lang="cs-CZ" dirty="0" err="1"/>
              <a:t>plakodonti</a:t>
            </a:r>
            <a:r>
              <a:rPr lang="cs-CZ" dirty="0"/>
              <a:t>; rychle plavající žraloci a mořští plazi …) </a:t>
            </a:r>
          </a:p>
          <a:p>
            <a:pPr marL="44450" indent="0"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  <a:defRPr/>
            </a:pPr>
            <a:r>
              <a:rPr lang="cs-CZ" dirty="0"/>
              <a:t>= jejich oběti se musely lépe bránit: hlubší zahrabání do substrátu, rychlejší plavání, ztlušťování schránek …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endParaRPr lang="cs-CZ" altLang="en-US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3515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5787" y="2686632"/>
            <a:ext cx="9404723" cy="1400530"/>
          </a:xfrm>
        </p:spPr>
        <p:txBody>
          <a:bodyPr/>
          <a:lstStyle/>
          <a:p>
            <a:r>
              <a:rPr lang="cs-CZ" dirty="0"/>
              <a:t>Pozdně triasová biotická krize</a:t>
            </a:r>
          </a:p>
        </p:txBody>
      </p:sp>
    </p:spTree>
    <p:extLst>
      <p:ext uri="{BB962C8B-B14F-4D97-AF65-F5344CB8AC3E}">
        <p14:creationId xmlns:p14="http://schemas.microsoft.com/office/powerpoint/2010/main" val="2055316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 bwMode="auto">
          <a:xfrm>
            <a:off x="237851" y="533281"/>
            <a:ext cx="6784386" cy="48864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mizí až 50% známých triasových druhů v mořských i kontinentálních prostředí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34% (48%) mořských rodů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20% (23%) čeledí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vymírají </a:t>
            </a:r>
            <a:br>
              <a:rPr lang="cs-CZ" altLang="en-US" dirty="0">
                <a:latin typeface="Cambria" panose="02040503050406030204" pitchFamily="18" charset="0"/>
              </a:rPr>
            </a:br>
            <a:r>
              <a:rPr lang="cs-CZ" altLang="en-US" dirty="0">
                <a:latin typeface="Cambria" panose="02040503050406030204" pitchFamily="18" charset="0"/>
              </a:rPr>
              <a:t>- konodonti</a:t>
            </a:r>
            <a:br>
              <a:rPr lang="cs-CZ" altLang="en-US" dirty="0">
                <a:latin typeface="Cambria" panose="02040503050406030204" pitchFamily="18" charset="0"/>
              </a:rPr>
            </a:br>
            <a:r>
              <a:rPr lang="cs-CZ" altLang="en-US" dirty="0">
                <a:latin typeface="Cambria" panose="02040503050406030204" pitchFamily="18" charset="0"/>
              </a:rPr>
              <a:t>- </a:t>
            </a:r>
            <a:r>
              <a:rPr lang="cs-CZ" altLang="en-US" dirty="0" err="1">
                <a:latin typeface="Cambria" panose="02040503050406030204" pitchFamily="18" charset="0"/>
              </a:rPr>
              <a:t>ceratitidní</a:t>
            </a:r>
            <a:r>
              <a:rPr lang="cs-CZ" altLang="en-US" dirty="0">
                <a:latin typeface="Cambria" panose="02040503050406030204" pitchFamily="18" charset="0"/>
              </a:rPr>
              <a:t> amoniti</a:t>
            </a:r>
            <a:br>
              <a:rPr lang="cs-CZ" altLang="en-US" dirty="0">
                <a:latin typeface="Cambria" panose="02040503050406030204" pitchFamily="18" charset="0"/>
              </a:rPr>
            </a:br>
            <a:r>
              <a:rPr lang="cs-CZ" altLang="en-US" dirty="0">
                <a:latin typeface="Cambria" panose="02040503050406030204" pitchFamily="18" charset="0"/>
              </a:rPr>
              <a:t>- mnoho čeledí </a:t>
            </a:r>
            <a:r>
              <a:rPr lang="cs-CZ" altLang="en-US" dirty="0" err="1">
                <a:latin typeface="Cambria" panose="02040503050406030204" pitchFamily="18" charset="0"/>
              </a:rPr>
              <a:t>brachiopodů</a:t>
            </a:r>
            <a:r>
              <a:rPr lang="cs-CZ" altLang="en-US" dirty="0">
                <a:latin typeface="Cambria" panose="02040503050406030204" pitchFamily="18" charset="0"/>
              </a:rPr>
              <a:t>, </a:t>
            </a:r>
            <a:r>
              <a:rPr lang="cs-CZ" altLang="en-US" dirty="0" err="1">
                <a:latin typeface="Cambria" panose="02040503050406030204" pitchFamily="18" charset="0"/>
              </a:rPr>
              <a:t>gastropodů</a:t>
            </a:r>
            <a:r>
              <a:rPr lang="cs-CZ" altLang="en-US" dirty="0">
                <a:latin typeface="Cambria" panose="02040503050406030204" pitchFamily="18" charset="0"/>
              </a:rPr>
              <a:t>, mlžů, </a:t>
            </a:r>
            <a:br>
              <a:rPr lang="cs-CZ" altLang="en-US" dirty="0">
                <a:latin typeface="Cambria" panose="02040503050406030204" pitchFamily="18" charset="0"/>
              </a:rPr>
            </a:br>
            <a:r>
              <a:rPr lang="cs-CZ" altLang="en-US" dirty="0">
                <a:latin typeface="Cambria" panose="02040503050406030204" pitchFamily="18" charset="0"/>
              </a:rPr>
              <a:t>- mnozí mořští plazi</a:t>
            </a:r>
            <a:br>
              <a:rPr lang="cs-CZ" altLang="en-US" dirty="0">
                <a:latin typeface="Cambria" panose="02040503050406030204" pitchFamily="18" charset="0"/>
              </a:rPr>
            </a:br>
            <a:r>
              <a:rPr lang="cs-CZ" altLang="en-US" dirty="0">
                <a:latin typeface="Cambria" panose="02040503050406030204" pitchFamily="18" charset="0"/>
              </a:rPr>
              <a:t>- nedinosauří </a:t>
            </a:r>
            <a:r>
              <a:rPr lang="cs-CZ" altLang="en-US" dirty="0" err="1">
                <a:latin typeface="Cambria" panose="02040503050406030204" pitchFamily="18" charset="0"/>
              </a:rPr>
              <a:t>archosauři</a:t>
            </a:r>
            <a:r>
              <a:rPr lang="cs-CZ" altLang="en-US" dirty="0">
                <a:latin typeface="Cambria" panose="02040503050406030204" pitchFamily="18" charset="0"/>
              </a:rPr>
              <a:t> a také většina </a:t>
            </a:r>
            <a:r>
              <a:rPr lang="cs-CZ" altLang="en-US" dirty="0" err="1">
                <a:latin typeface="Cambria" panose="02040503050406030204" pitchFamily="18" charset="0"/>
              </a:rPr>
              <a:t>synapsidů</a:t>
            </a:r>
            <a:r>
              <a:rPr lang="cs-CZ" altLang="en-US" dirty="0">
                <a:latin typeface="Cambria" panose="02040503050406030204" pitchFamily="18" charset="0"/>
              </a:rPr>
              <a:t>, z nichž přežili jen praví savci.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dirty="0">
              <a:latin typeface="Cambria" panose="02040503050406030204" pitchFamily="18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dirty="0">
              <a:latin typeface="Cambria" panose="020405030504060302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358" y="1891398"/>
            <a:ext cx="5396642" cy="4966602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 rot="5400000">
            <a:off x="10125285" y="2713582"/>
            <a:ext cx="843379" cy="5257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0BE1C52-CC9E-4AEF-B0E7-5D696D5EED2D}"/>
              </a:ext>
            </a:extLst>
          </p:cNvPr>
          <p:cNvSpPr txBox="1"/>
          <p:nvPr/>
        </p:nvSpPr>
        <p:spPr>
          <a:xfrm>
            <a:off x="468605" y="561683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- díky této katastrofě mohli dinosauři ovládnout suchozemské ekosystémy v juře a křídě. </a:t>
            </a:r>
          </a:p>
        </p:txBody>
      </p:sp>
    </p:spTree>
    <p:extLst>
      <p:ext uri="{BB962C8B-B14F-4D97-AF65-F5344CB8AC3E}">
        <p14:creationId xmlns:p14="http://schemas.microsoft.com/office/powerpoint/2010/main" val="17920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 bwMode="auto">
          <a:xfrm>
            <a:off x="541939" y="1211181"/>
            <a:ext cx="11088689" cy="1775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Málo postiženi byli:</a:t>
            </a:r>
            <a:br>
              <a:rPr lang="cs-CZ" altLang="en-US" dirty="0">
                <a:latin typeface="Cambria" panose="02040503050406030204" pitchFamily="18" charset="0"/>
              </a:rPr>
            </a:br>
            <a:r>
              <a:rPr lang="cs-CZ" altLang="en-US" dirty="0">
                <a:latin typeface="Cambria" panose="02040503050406030204" pitchFamily="18" charset="0"/>
              </a:rPr>
              <a:t>- dinosauři, pterosauři, krokodýli, želvy, savci a ryby</a:t>
            </a:r>
          </a:p>
          <a:p>
            <a:pPr marL="44450" indent="0"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</a:pPr>
            <a:r>
              <a:rPr lang="cs-CZ" altLang="en-US" dirty="0">
                <a:latin typeface="Cambria" panose="02040503050406030204" pitchFamily="18" charset="0"/>
              </a:rPr>
              <a:t>- Flóra nevykazuje významné změny diverzity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sz="1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586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335" y="0"/>
            <a:ext cx="9885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952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 bwMode="auto">
          <a:xfrm>
            <a:off x="0" y="111760"/>
            <a:ext cx="5498147" cy="55676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Příčiny:</a:t>
            </a:r>
          </a:p>
          <a:p>
            <a:pPr marL="4445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Počátek vymírání synchronní s aktivitou centrálně atlantické magmatické provincie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(CAMP)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sulfátové aerosoly způsobili ochlazení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Následováno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greenhouse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oteplením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toxikací ekosystémů a rozšíření anoxie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fluktuace mořské hladiny </a:t>
            </a:r>
          </a:p>
          <a:p>
            <a:pPr defTabSz="914400" eaLnBrk="1" hangingPunct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483" y="2420620"/>
            <a:ext cx="6880517" cy="443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05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FFAA9F8-998B-4B70-ACD6-CD04B27F2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979" y="1087177"/>
            <a:ext cx="4241222" cy="570086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9C2DB14-FC4F-4F3E-9BCC-EA1B666DFD0D}"/>
              </a:ext>
            </a:extLst>
          </p:cNvPr>
          <p:cNvSpPr txBox="1"/>
          <p:nvPr/>
        </p:nvSpPr>
        <p:spPr>
          <a:xfrm>
            <a:off x="409575" y="192013"/>
            <a:ext cx="11639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b="0" i="0" dirty="0">
                <a:effectLst/>
                <a:latin typeface="Arial" panose="020B0604020202020204" pitchFamily="34" charset="0"/>
              </a:rPr>
              <a:t>složeno z většího množství fází v dlouhém časovém úseku (cca 20 </a:t>
            </a:r>
            <a:r>
              <a:rPr lang="cs-CZ" b="0" i="0" dirty="0" err="1">
                <a:effectLst/>
                <a:latin typeface="Arial" panose="020B0604020202020204" pitchFamily="34" charset="0"/>
              </a:rPr>
              <a:t>Ma</a:t>
            </a:r>
            <a:r>
              <a:rPr lang="cs-CZ" b="0" i="0" dirty="0">
                <a:effectLst/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Arial" panose="020B0604020202020204" pitchFamily="34" charset="0"/>
              </a:rPr>
              <a:t>proto je mnoha autory zpochybňováno zařazení vymírání na konci triasu do velké pětky vymírání  </a:t>
            </a:r>
            <a:endParaRPr lang="cs-CZ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751401A-2B8B-4A7E-84E0-540DFB2A8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82" y="1074605"/>
            <a:ext cx="5127542" cy="571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216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8524" y="748787"/>
            <a:ext cx="10754952" cy="1400530"/>
          </a:xfrm>
        </p:spPr>
        <p:txBody>
          <a:bodyPr/>
          <a:lstStyle/>
          <a:p>
            <a:r>
              <a:rPr lang="cs-CZ" dirty="0"/>
              <a:t>Biotická krize na hranici křída-paleogén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055" y="1539285"/>
            <a:ext cx="5396642" cy="4966602"/>
          </a:xfrm>
          <a:prstGeom prst="rect">
            <a:avLst/>
          </a:prstGeom>
        </p:spPr>
      </p:pic>
      <p:sp>
        <p:nvSpPr>
          <p:cNvPr id="4" name="Šipka doprava 3"/>
          <p:cNvSpPr/>
          <p:nvPr/>
        </p:nvSpPr>
        <p:spPr>
          <a:xfrm rot="5400000">
            <a:off x="7938279" y="1607854"/>
            <a:ext cx="843379" cy="5257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88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Zástupný symbol pro obsah 2"/>
          <p:cNvSpPr txBox="1">
            <a:spLocks/>
          </p:cNvSpPr>
          <p:nvPr/>
        </p:nvSpPr>
        <p:spPr bwMode="auto">
          <a:xfrm>
            <a:off x="520158" y="760412"/>
            <a:ext cx="10550296" cy="507221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Ovlivněny mořské i kontinentální ekosystémy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 mizí 25 % všech živočišných čeledí a 76 % druhů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dirty="0">
              <a:latin typeface="Cambria" panose="02040503050406030204" pitchFamily="18" charset="0"/>
            </a:endParaRP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Vymírají </a:t>
            </a:r>
            <a:br>
              <a:rPr lang="cs-CZ" altLang="en-US" dirty="0">
                <a:latin typeface="Cambria" panose="02040503050406030204" pitchFamily="18" charset="0"/>
              </a:rPr>
            </a:br>
            <a:r>
              <a:rPr lang="cs-CZ" altLang="en-US" dirty="0">
                <a:latin typeface="Cambria" panose="02040503050406030204" pitchFamily="18" charset="0"/>
              </a:rPr>
              <a:t>- dinosauři, pterosauři, ichtyosauři, </a:t>
            </a:r>
            <a:r>
              <a:rPr lang="cs-CZ" altLang="en-US" dirty="0" err="1">
                <a:latin typeface="Cambria" panose="02040503050406030204" pitchFamily="18" charset="0"/>
              </a:rPr>
              <a:t>mosasauři</a:t>
            </a:r>
            <a:br>
              <a:rPr lang="cs-CZ" altLang="en-US" dirty="0">
                <a:latin typeface="Cambria" panose="02040503050406030204" pitchFamily="18" charset="0"/>
              </a:rPr>
            </a:br>
            <a:r>
              <a:rPr lang="cs-CZ" altLang="en-US" dirty="0">
                <a:latin typeface="Cambria" panose="02040503050406030204" pitchFamily="18" charset="0"/>
              </a:rPr>
              <a:t>- amoniti, belemniti, </a:t>
            </a:r>
            <a:r>
              <a:rPr lang="cs-CZ" altLang="en-US" dirty="0" err="1">
                <a:latin typeface="Cambria" panose="02040503050406030204" pitchFamily="18" charset="0"/>
              </a:rPr>
              <a:t>rudisti</a:t>
            </a:r>
            <a:endParaRPr lang="cs-CZ" altLang="en-US" dirty="0">
              <a:latin typeface="Cambria" panose="02040503050406030204" pitchFamily="18" charset="0"/>
            </a:endParaRP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Decimovány: ježovky, koráli, žraloci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Výrazně postihlo i vápnitý nanoplankton, planktonní </a:t>
            </a:r>
            <a:r>
              <a:rPr lang="cs-CZ" altLang="en-US" dirty="0" err="1">
                <a:latin typeface="Cambria" panose="02040503050406030204" pitchFamily="18" charset="0"/>
              </a:rPr>
              <a:t>foraminifery</a:t>
            </a:r>
            <a:r>
              <a:rPr lang="cs-CZ" altLang="en-US" dirty="0">
                <a:latin typeface="Cambria" panose="02040503050406030204" pitchFamily="18" charset="0"/>
              </a:rPr>
              <a:t>, </a:t>
            </a:r>
            <a:r>
              <a:rPr lang="cs-CZ" altLang="en-US" dirty="0" err="1">
                <a:latin typeface="Cambria" panose="02040503050406030204" pitchFamily="18" charset="0"/>
              </a:rPr>
              <a:t>radiolárie</a:t>
            </a:r>
            <a:endParaRPr lang="cs-CZ" altLang="en-US" dirty="0">
              <a:latin typeface="Cambria" panose="02040503050406030204" pitchFamily="18" charset="0"/>
            </a:endParaRP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dirty="0">
                <a:latin typeface="Cambria" panose="02040503050406030204" pitchFamily="18" charset="0"/>
              </a:rPr>
              <a:t>¾ krytosemenných rostlin </a:t>
            </a:r>
          </a:p>
          <a:p>
            <a:pPr marL="44450" indent="0"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</a:pPr>
            <a:endParaRPr lang="cs-CZ" altLang="en-US" dirty="0">
              <a:latin typeface="Cambria" panose="02040503050406030204" pitchFamily="18" charset="0"/>
            </a:endParaRPr>
          </a:p>
          <a:p>
            <a:pPr marL="44450" indent="0"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</a:pPr>
            <a:r>
              <a:rPr lang="cs-CZ" altLang="en-US" dirty="0">
                <a:latin typeface="Cambria" panose="02040503050406030204" pitchFamily="18" charset="0"/>
              </a:rPr>
              <a:t>Málo zasažené skupiny: savci, želvy, krokodýli, hadi a obojživelníci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cs-CZ" alt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457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sah 2"/>
          <p:cNvSpPr txBox="1">
            <a:spLocks/>
          </p:cNvSpPr>
          <p:nvPr/>
        </p:nvSpPr>
        <p:spPr bwMode="auto">
          <a:xfrm>
            <a:off x="440259" y="628889"/>
            <a:ext cx="5110654" cy="6905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44450" indent="0"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</a:pPr>
            <a:r>
              <a:rPr lang="cs-CZ" altLang="en-US" sz="3200" dirty="0">
                <a:latin typeface="Cambria" panose="02040503050406030204" pitchFamily="18" charset="0"/>
              </a:rPr>
              <a:t>Příčiny:</a:t>
            </a:r>
          </a:p>
          <a:p>
            <a:pPr marL="44450" indent="0"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</a:pPr>
            <a:endParaRPr lang="cs-CZ" altLang="en-US" sz="3200" dirty="0">
              <a:latin typeface="Cambria" panose="02040503050406030204" pitchFamily="18" charset="0"/>
            </a:endParaRPr>
          </a:p>
          <a:p>
            <a:pPr marL="44450" indent="0"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</a:pPr>
            <a:endParaRPr lang="cs-CZ" altLang="en-US" sz="3200" dirty="0">
              <a:latin typeface="Cambria" panose="02040503050406030204" pitchFamily="18" charset="0"/>
            </a:endParaRPr>
          </a:p>
          <a:p>
            <a:pPr marL="44450" indent="0"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</a:pPr>
            <a:endParaRPr lang="cs-CZ" altLang="en-US" sz="3200" dirty="0">
              <a:latin typeface="Cambria" panose="02040503050406030204" pitchFamily="18" charset="0"/>
            </a:endParaRPr>
          </a:p>
          <a:p>
            <a:pPr marL="44450" indent="0"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</a:pPr>
            <a:endParaRPr lang="cs-CZ" altLang="en-US" sz="3200" dirty="0">
              <a:latin typeface="Cambria" panose="02040503050406030204" pitchFamily="18" charset="0"/>
            </a:endParaRPr>
          </a:p>
          <a:p>
            <a:pPr marL="44450" indent="0"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</a:pPr>
            <a:endParaRPr lang="cs-CZ" altLang="en-US" sz="3200" dirty="0">
              <a:latin typeface="Cambria" panose="02040503050406030204" pitchFamily="18" charset="0"/>
            </a:endParaRP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3200" dirty="0">
                <a:latin typeface="Cambria" panose="02040503050406030204" pitchFamily="18" charset="0"/>
              </a:rPr>
              <a:t>impakt (Yucatan)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36" y="17463"/>
            <a:ext cx="5770364" cy="6858000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40259" y="1628713"/>
            <a:ext cx="5427881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dirty="0"/>
              <a:t>- </a:t>
            </a:r>
            <a:r>
              <a:rPr lang="cs-CZ" altLang="cs-CZ" sz="2000" dirty="0" err="1"/>
              <a:t>Multifaktorialní</a:t>
            </a:r>
            <a:r>
              <a:rPr lang="cs-CZ" altLang="cs-CZ" sz="2000" dirty="0"/>
              <a:t> událost</a:t>
            </a:r>
            <a:br>
              <a:rPr lang="cs-CZ" altLang="cs-CZ" sz="2000" dirty="0"/>
            </a:br>
            <a:r>
              <a:rPr lang="cs-CZ" altLang="cs-CZ" sz="2000" dirty="0"/>
              <a:t>- terestrické </a:t>
            </a:r>
            <a:r>
              <a:rPr lang="cs-CZ" altLang="cs-CZ" sz="2000" dirty="0" err="1"/>
              <a:t>eventy</a:t>
            </a:r>
            <a:r>
              <a:rPr lang="cs-CZ" altLang="cs-CZ" sz="2000" dirty="0"/>
              <a:t> jsou kombinované s mimozemskými, řada pulsů měnících ekosystém během 1-2 miliónů let završených impaktem.</a:t>
            </a:r>
          </a:p>
          <a:p>
            <a:r>
              <a:rPr lang="cs-CZ" altLang="cs-CZ" sz="2000" dirty="0"/>
              <a:t>nejlépe prozkoumaná událost.</a:t>
            </a:r>
          </a:p>
          <a:p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555420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3502" y="272244"/>
            <a:ext cx="8946541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“Big Five”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en-US" dirty="0" err="1"/>
              <a:t>Raup</a:t>
            </a:r>
            <a:r>
              <a:rPr lang="en-US" dirty="0"/>
              <a:t> a </a:t>
            </a:r>
            <a:r>
              <a:rPr lang="en-US" dirty="0" err="1"/>
              <a:t>Sepkoski</a:t>
            </a:r>
            <a:r>
              <a:rPr lang="cs-CZ" dirty="0"/>
              <a:t>)</a:t>
            </a:r>
            <a:r>
              <a:rPr lang="en-US" dirty="0"/>
              <a:t> </a:t>
            </a:r>
          </a:p>
          <a:p>
            <a:r>
              <a:rPr lang="cs-CZ" dirty="0"/>
              <a:t>Hromadná vymírání se statisticky významně vyššími ztrátami biodiverzity než průměr okolí (pozadí)</a:t>
            </a:r>
          </a:p>
          <a:p>
            <a:r>
              <a:rPr lang="cs-CZ" dirty="0"/>
              <a:t>konec ordoviku</a:t>
            </a:r>
          </a:p>
          <a:p>
            <a:r>
              <a:rPr lang="cs-CZ" dirty="0"/>
              <a:t>pozdní devon</a:t>
            </a:r>
          </a:p>
          <a:p>
            <a:r>
              <a:rPr lang="cs-CZ" dirty="0"/>
              <a:t>konec permu</a:t>
            </a:r>
          </a:p>
          <a:p>
            <a:r>
              <a:rPr lang="cs-CZ" dirty="0"/>
              <a:t>konec triasu</a:t>
            </a:r>
          </a:p>
          <a:p>
            <a:r>
              <a:rPr lang="cs-CZ" dirty="0"/>
              <a:t>konec křídy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4" y="3618291"/>
            <a:ext cx="4338517" cy="316074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F0B4A02-ED6E-4DBE-826E-46F78C684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322" y="1706045"/>
            <a:ext cx="7571454" cy="391733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DEDDB607-8610-4072-B16B-B73AAECDF613}"/>
                  </a:ext>
                </a:extLst>
              </p14:cNvPr>
              <p14:cNvContentPartPr/>
              <p14:nvPr/>
            </p14:nvContentPartPr>
            <p14:xfrm>
              <a:off x="812880" y="2355840"/>
              <a:ext cx="10458720" cy="368964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DEDDB607-8610-4072-B16B-B73AAECDF61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3520" y="2346480"/>
                <a:ext cx="10477440" cy="370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8475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ec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516" y="3094892"/>
            <a:ext cx="5925009" cy="384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Zástupný symbol pro obsah 2"/>
          <p:cNvSpPr txBox="1">
            <a:spLocks/>
          </p:cNvSpPr>
          <p:nvPr/>
        </p:nvSpPr>
        <p:spPr bwMode="auto">
          <a:xfrm>
            <a:off x="114842" y="247027"/>
            <a:ext cx="4533358" cy="42439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000" dirty="0">
                <a:latin typeface="Cambria" panose="02040503050406030204" pitchFamily="18" charset="0"/>
              </a:rPr>
              <a:t>výlevy </a:t>
            </a:r>
            <a:r>
              <a:rPr lang="cs-CZ" altLang="en-US" sz="2000" dirty="0" err="1">
                <a:latin typeface="Cambria" panose="02040503050406030204" pitchFamily="18" charset="0"/>
              </a:rPr>
              <a:t>plateau</a:t>
            </a:r>
            <a:r>
              <a:rPr lang="cs-CZ" altLang="en-US" sz="2000" dirty="0">
                <a:latin typeface="Cambria" panose="02040503050406030204" pitchFamily="18" charset="0"/>
              </a:rPr>
              <a:t> bazaltů (</a:t>
            </a:r>
            <a:r>
              <a:rPr lang="cs-CZ" altLang="en-US" sz="2000" dirty="0" err="1">
                <a:latin typeface="Cambria" panose="02040503050406030204" pitchFamily="18" charset="0"/>
              </a:rPr>
              <a:t>dekkanské</a:t>
            </a:r>
            <a:r>
              <a:rPr lang="cs-CZ" altLang="en-US" sz="2000" dirty="0">
                <a:latin typeface="Cambria" panose="02040503050406030204" pitchFamily="18" charset="0"/>
              </a:rPr>
              <a:t> trapy v </a:t>
            </a:r>
            <a:r>
              <a:rPr lang="cs-CZ" altLang="en-US" sz="2000" dirty="0" err="1">
                <a:latin typeface="Cambria" panose="02040503050406030204" pitchFamily="18" charset="0"/>
              </a:rPr>
              <a:t>záp</a:t>
            </a:r>
            <a:r>
              <a:rPr lang="cs-CZ" altLang="en-US" sz="2000" dirty="0">
                <a:latin typeface="Cambria" panose="02040503050406030204" pitchFamily="18" charset="0"/>
              </a:rPr>
              <a:t>. Indii)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000" dirty="0">
                <a:latin typeface="Cambria" panose="02040503050406030204" pitchFamily="18" charset="0"/>
              </a:rPr>
              <a:t>jedna z největších vulkanických oblastí světa.</a:t>
            </a:r>
            <a:br>
              <a:rPr lang="cs-CZ" altLang="en-US" sz="2000" dirty="0">
                <a:latin typeface="Cambria" panose="02040503050406030204" pitchFamily="18" charset="0"/>
              </a:rPr>
            </a:br>
            <a:r>
              <a:rPr lang="cs-CZ" altLang="en-US" sz="2000" dirty="0">
                <a:latin typeface="Cambria" panose="02040503050406030204" pitchFamily="18" charset="0"/>
              </a:rPr>
              <a:t>více než 2,000 m mocné ploché uloženiny láv pokrývají oblast cca 450. 000 km2</a:t>
            </a:r>
          </a:p>
          <a:p>
            <a:pPr defTabSz="9144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000" dirty="0">
                <a:latin typeface="Cambria" panose="02040503050406030204" pitchFamily="18" charset="0"/>
              </a:rPr>
              <a:t>objem čedičů je odhadován na 512,000 km3( srovnání: 1980 erupce Svaté Heleny produkovala 1km3 vulkanického materiálu)</a:t>
            </a:r>
          </a:p>
        </p:txBody>
      </p:sp>
      <p:sp>
        <p:nvSpPr>
          <p:cNvPr id="3" name="Obdélník 2"/>
          <p:cNvSpPr/>
          <p:nvPr/>
        </p:nvSpPr>
        <p:spPr>
          <a:xfrm>
            <a:off x="293225" y="501565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cs-CZ" altLang="cs-CZ" b="1" dirty="0"/>
              <a:t> silná anoxie oceánů</a:t>
            </a:r>
          </a:p>
          <a:p>
            <a:pPr>
              <a:buFontTx/>
              <a:buChar char="-"/>
            </a:pPr>
            <a:r>
              <a:rPr lang="cs-CZ" altLang="cs-CZ" b="1" dirty="0"/>
              <a:t> ochlazení mořské vody</a:t>
            </a:r>
          </a:p>
        </p:txBody>
      </p:sp>
      <p:pic>
        <p:nvPicPr>
          <p:cNvPr id="5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45840" y="-76027"/>
            <a:ext cx="2680786" cy="69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771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8" name="Text Box 4"/>
          <p:cNvSpPr txBox="1">
            <a:spLocks noChangeArrowheads="1"/>
          </p:cNvSpPr>
          <p:nvPr/>
        </p:nvSpPr>
        <p:spPr bwMode="auto">
          <a:xfrm>
            <a:off x="277794" y="144122"/>
            <a:ext cx="1173269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b="1" dirty="0"/>
              <a:t>Uvolnění životních prostor v oceánech i na </a:t>
            </a:r>
            <a:r>
              <a:rPr lang="cs-CZ" altLang="cs-CZ" sz="2000" b="1" dirty="0" err="1"/>
              <a:t>kontinetech</a:t>
            </a:r>
            <a:r>
              <a:rPr lang="cs-CZ" altLang="cs-CZ" sz="2000" b="1" dirty="0"/>
              <a:t> = prudký rozvoj nových</a:t>
            </a:r>
          </a:p>
          <a:p>
            <a:r>
              <a:rPr lang="cs-CZ" altLang="cs-CZ" sz="2000" b="1" dirty="0"/>
              <a:t>skupin organizmů především III. moderní fauny během paleogénu a neogénu:</a:t>
            </a:r>
          </a:p>
          <a:p>
            <a:endParaRPr lang="cs-CZ" altLang="cs-CZ" sz="2000" b="1" dirty="0"/>
          </a:p>
          <a:p>
            <a:pPr>
              <a:buFontTx/>
              <a:buChar char="-"/>
            </a:pPr>
            <a:r>
              <a:rPr lang="cs-CZ" altLang="cs-CZ" sz="2000" b="1" dirty="0"/>
              <a:t> oceánský plankton </a:t>
            </a:r>
          </a:p>
          <a:p>
            <a:pPr>
              <a:buFontTx/>
              <a:buChar char="-"/>
            </a:pPr>
            <a:r>
              <a:rPr lang="cs-CZ" altLang="cs-CZ" sz="2000" b="1" dirty="0"/>
              <a:t>kostnaté ryby (zcela nahradily biologicky hlavonožce)</a:t>
            </a:r>
            <a:br>
              <a:rPr lang="cs-CZ" altLang="cs-CZ" sz="2000" b="1" dirty="0"/>
            </a:br>
            <a:r>
              <a:rPr lang="cs-CZ" altLang="cs-CZ" sz="2000" b="1" dirty="0"/>
              <a:t>- savci (země, voda, vzduch)</a:t>
            </a:r>
          </a:p>
          <a:p>
            <a:pPr>
              <a:buFontTx/>
              <a:buChar char="-"/>
            </a:pPr>
            <a:r>
              <a:rPr lang="cs-CZ" altLang="cs-CZ" sz="2000" b="1" dirty="0"/>
              <a:t> ptáci</a:t>
            </a:r>
          </a:p>
          <a:p>
            <a:pPr>
              <a:buFontTx/>
              <a:buChar char="-"/>
            </a:pPr>
            <a:r>
              <a:rPr lang="cs-CZ" altLang="cs-CZ" sz="2000" b="1" dirty="0"/>
              <a:t>  hmyz</a:t>
            </a:r>
          </a:p>
          <a:p>
            <a:pPr>
              <a:buFontTx/>
              <a:buChar char="-"/>
            </a:pPr>
            <a:r>
              <a:rPr lang="cs-CZ" altLang="cs-CZ" sz="2000" b="1" dirty="0"/>
              <a:t> ve spolupráci s ním rozvoj krytosemenné flóry (trávy, kvetoucí rostlinstvo</a:t>
            </a:r>
            <a:r>
              <a:rPr lang="cs-CZ" altLang="cs-CZ" sz="2000" dirty="0"/>
              <a:t>)</a:t>
            </a:r>
          </a:p>
        </p:txBody>
      </p:sp>
      <p:pic>
        <p:nvPicPr>
          <p:cNvPr id="3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041" y="3006444"/>
            <a:ext cx="8158959" cy="328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21F8EED-36C7-4E23-AEDF-03052C897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31869"/>
            <a:ext cx="3940104" cy="36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16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609601"/>
            <a:ext cx="11506340" cy="503872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54F25DEF-05E0-4FE8-84B4-52F023866C3B}"/>
                  </a:ext>
                </a:extLst>
              </p14:cNvPr>
              <p14:cNvContentPartPr/>
              <p14:nvPr/>
            </p14:nvContentPartPr>
            <p14:xfrm>
              <a:off x="444600" y="3162240"/>
              <a:ext cx="10719000" cy="230544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54F25DEF-05E0-4FE8-84B4-52F023866C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5240" y="3152880"/>
                <a:ext cx="10737720" cy="232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2067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961" y="258963"/>
            <a:ext cx="9404723" cy="1400530"/>
          </a:xfrm>
        </p:spPr>
        <p:txBody>
          <a:bodyPr/>
          <a:lstStyle/>
          <a:p>
            <a:r>
              <a:rPr lang="cs-CZ" dirty="0" err="1"/>
              <a:t>Hirnantská</a:t>
            </a:r>
            <a:r>
              <a:rPr lang="cs-CZ" dirty="0"/>
              <a:t> biotická krize</a:t>
            </a:r>
            <a:br>
              <a:rPr lang="cs-CZ" dirty="0"/>
            </a:br>
            <a:r>
              <a:rPr lang="cs-CZ" sz="2800" dirty="0"/>
              <a:t>konec ordoviku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042" y="1516769"/>
            <a:ext cx="6551720" cy="2242974"/>
          </a:xfrm>
        </p:spPr>
        <p:txBody>
          <a:bodyPr/>
          <a:lstStyle/>
          <a:p>
            <a:r>
              <a:rPr lang="cs-CZ" dirty="0"/>
              <a:t> 85% marinních druhů (2. největší </a:t>
            </a:r>
            <a:r>
              <a:rPr lang="cs-CZ" dirty="0" err="1"/>
              <a:t>fanerozoické</a:t>
            </a:r>
            <a:r>
              <a:rPr lang="cs-CZ" dirty="0"/>
              <a:t> vymírání)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358" y="1891398"/>
            <a:ext cx="5396642" cy="496660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023" y="2599618"/>
            <a:ext cx="3805784" cy="3977642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>
            <a:off x="2414680" y="4093959"/>
            <a:ext cx="843379" cy="5257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 rot="5400000">
            <a:off x="8546214" y="2758420"/>
            <a:ext cx="843379" cy="5257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6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544" y="0"/>
            <a:ext cx="8944912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D9F6F390-C891-409F-A82D-70CFBCDDC65A}"/>
                  </a:ext>
                </a:extLst>
              </p14:cNvPr>
              <p14:cNvContentPartPr/>
              <p14:nvPr/>
            </p14:nvContentPartPr>
            <p14:xfrm>
              <a:off x="4140360" y="235080"/>
              <a:ext cx="4445280" cy="5759640"/>
            </p14:xfrm>
          </p:contentPart>
        </mc:Choice>
        <mc:Fallback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D9F6F390-C891-409F-A82D-70CFBCDDC65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31000" y="225720"/>
                <a:ext cx="4464000" cy="577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0073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206" y="1698504"/>
            <a:ext cx="4802984" cy="3636511"/>
          </a:xfrm>
        </p:spPr>
        <p:txBody>
          <a:bodyPr>
            <a:normAutofit/>
          </a:bodyPr>
          <a:lstStyle/>
          <a:p>
            <a:r>
              <a:rPr lang="cs-CZ" b="1" dirty="0"/>
              <a:t>Dva pulzy vymírání odpovídající počátku a konci pozdně ordovické </a:t>
            </a:r>
            <a:r>
              <a:rPr lang="cs-CZ" b="1" dirty="0" err="1"/>
              <a:t>glaciace</a:t>
            </a:r>
            <a:r>
              <a:rPr lang="cs-CZ" b="1" dirty="0"/>
              <a:t> </a:t>
            </a:r>
            <a:r>
              <a:rPr lang="cs-CZ" b="1" dirty="0" err="1"/>
              <a:t>Gondwany</a:t>
            </a:r>
            <a:endParaRPr lang="cs-CZ" b="1" dirty="0"/>
          </a:p>
          <a:p>
            <a:r>
              <a:rPr lang="cs-CZ" dirty="0"/>
              <a:t>Žádná z dílčích příčin nebyla tak letální, ale selektivně odstraňovala některé skupiny organizmů</a:t>
            </a:r>
            <a:endParaRPr lang="cs-CZ" b="1" dirty="0"/>
          </a:p>
          <a:p>
            <a:r>
              <a:rPr lang="cs-CZ" b="1" u="sng" dirty="0"/>
              <a:t>1. pulz - nástup </a:t>
            </a:r>
            <a:r>
              <a:rPr lang="cs-CZ" b="1" u="sng" dirty="0" err="1"/>
              <a:t>glaciace</a:t>
            </a:r>
            <a:r>
              <a:rPr lang="cs-CZ" dirty="0"/>
              <a:t>: </a:t>
            </a:r>
            <a:br>
              <a:rPr lang="cs-CZ" dirty="0"/>
            </a:br>
            <a:r>
              <a:rPr lang="cs-CZ" dirty="0"/>
              <a:t>- pád hladiny o 100 m</a:t>
            </a:r>
            <a:br>
              <a:rPr lang="cs-CZ" dirty="0"/>
            </a:br>
            <a:r>
              <a:rPr lang="cs-CZ" dirty="0"/>
              <a:t>- vznik výrazného termálního gradientu mezi póly a rovníkem</a:t>
            </a: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 dirty="0" err="1"/>
              <a:t>Hirnantská</a:t>
            </a:r>
            <a:r>
              <a:rPr lang="cs-CZ" dirty="0"/>
              <a:t> biotická krize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190" y="1509204"/>
            <a:ext cx="7528507" cy="5348796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>
            <a:off x="4533899" y="4823021"/>
            <a:ext cx="1075029" cy="5257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339CCAD6-03FB-43CD-AFD5-92902AFC5EA9}"/>
                  </a:ext>
                </a:extLst>
              </p14:cNvPr>
              <p14:cNvContentPartPr/>
              <p14:nvPr/>
            </p14:nvContentPartPr>
            <p14:xfrm>
              <a:off x="7473960" y="3854520"/>
              <a:ext cx="832320" cy="124488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339CCAD6-03FB-43CD-AFD5-92902AFC5E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64600" y="3845160"/>
                <a:ext cx="851040" cy="126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893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1234</TotalTime>
  <Words>1521</Words>
  <Application>Microsoft Office PowerPoint</Application>
  <PresentationFormat>Širokoúhlá obrazovka</PresentationFormat>
  <Paragraphs>164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61" baseType="lpstr">
      <vt:lpstr>AdvTT28000ce1.B</vt:lpstr>
      <vt:lpstr>AdvTT5235d5a9</vt:lpstr>
      <vt:lpstr>Arial</vt:lpstr>
      <vt:lpstr>Arial-BoldMT</vt:lpstr>
      <vt:lpstr>ArialMT</vt:lpstr>
      <vt:lpstr>Cambria</vt:lpstr>
      <vt:lpstr>Century Gothic</vt:lpstr>
      <vt:lpstr>Times New Roman</vt:lpstr>
      <vt:lpstr>Wingdings 3</vt:lpstr>
      <vt:lpstr>Ion</vt:lpstr>
      <vt:lpstr>Fanerozoické biotické krize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Hirnantská biotická krize konec ordoviku</vt:lpstr>
      <vt:lpstr>Prezentace aplikace PowerPoint</vt:lpstr>
      <vt:lpstr>Hirnantská biotická krize</vt:lpstr>
      <vt:lpstr>Prezentace aplikace PowerPoint</vt:lpstr>
      <vt:lpstr>Hirnantská biotická  krize</vt:lpstr>
      <vt:lpstr>Hirnantská biotická  krize</vt:lpstr>
      <vt:lpstr>Hirnantská biotická krize</vt:lpstr>
      <vt:lpstr>Prezentace aplikace PowerPoint</vt:lpstr>
      <vt:lpstr>Prezentace aplikace PowerPoint</vt:lpstr>
      <vt:lpstr>Hirnantská biotická krize</vt:lpstr>
      <vt:lpstr>Hirnantská biotická krize</vt:lpstr>
      <vt:lpstr>Prezentace aplikace PowerPoint</vt:lpstr>
      <vt:lpstr>Prezentace aplikace PowerPoint</vt:lpstr>
      <vt:lpstr>Kellwasserská biotická krize</vt:lpstr>
      <vt:lpstr>Prezentace aplikace PowerPoint</vt:lpstr>
      <vt:lpstr>Prezentace aplikace PowerPoint</vt:lpstr>
      <vt:lpstr>Kellwasserská biotická krize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Biotická krize na hranici perm-trias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Pozdně triasová biotická krize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Biotická krize na hranici křída-paleogén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TK</dc:creator>
  <cp:lastModifiedBy>Tomáš Kumpan</cp:lastModifiedBy>
  <cp:revision>80</cp:revision>
  <dcterms:created xsi:type="dcterms:W3CDTF">2018-12-02T14:07:54Z</dcterms:created>
  <dcterms:modified xsi:type="dcterms:W3CDTF">2021-01-04T10:14:50Z</dcterms:modified>
</cp:coreProperties>
</file>