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352" r:id="rId2"/>
    <p:sldId id="370" r:id="rId3"/>
    <p:sldId id="351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FF9933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011" autoAdjust="0"/>
    <p:restoredTop sz="94618" autoAdjust="0"/>
  </p:normalViewPr>
  <p:slideViewPr>
    <p:cSldViewPr>
      <p:cViewPr varScale="1">
        <p:scale>
          <a:sx n="64" d="100"/>
          <a:sy n="64" d="100"/>
        </p:scale>
        <p:origin x="60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62"/>
    </p:cViewPr>
  </p:sorterViewPr>
  <p:notesViewPr>
    <p:cSldViewPr>
      <p:cViewPr varScale="1">
        <p:scale>
          <a:sx n="44" d="100"/>
          <a:sy n="44" d="100"/>
        </p:scale>
        <p:origin x="-150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D51DB99-2947-4928-818C-BCDE4C53660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72EC37-2C5E-48AF-B184-BCCC80D6EE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6462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4C2174-9C75-4263-AA66-0B050FEB33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5896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2CC382-6FE1-4B96-922D-41AA59C271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2000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71BB7D-F038-4374-A876-9C72B842AB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4968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A478BA-EF51-4762-B353-61D8955907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0911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DCF7EF-1689-46AB-A2A6-0456CE6061E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1678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D124DF-21A3-4007-A52F-914AF198FA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5740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96CDE2-1E9D-40A1-B812-D86365DA41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6364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6DFE27-E0FC-4AC2-A6C9-32393771B8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15731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20291C-38FB-447E-957F-CA111D4CE49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6495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6295CF-E7B9-4FEF-9E00-E5AC9F8967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25163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D5C54C6-3F22-4609-801E-4B46A4C4324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6" name="Freeform 6"/>
          <p:cNvSpPr>
            <a:spLocks/>
          </p:cNvSpPr>
          <p:nvPr/>
        </p:nvSpPr>
        <p:spPr bwMode="auto">
          <a:xfrm>
            <a:off x="6694488" y="2921000"/>
            <a:ext cx="1489075" cy="2208213"/>
          </a:xfrm>
          <a:custGeom>
            <a:avLst/>
            <a:gdLst>
              <a:gd name="T0" fmla="*/ 625 w 938"/>
              <a:gd name="T1" fmla="*/ 1391 h 1391"/>
              <a:gd name="T2" fmla="*/ 733 w 938"/>
              <a:gd name="T3" fmla="*/ 1382 h 1391"/>
              <a:gd name="T4" fmla="*/ 814 w 938"/>
              <a:gd name="T5" fmla="*/ 1346 h 1391"/>
              <a:gd name="T6" fmla="*/ 832 w 938"/>
              <a:gd name="T7" fmla="*/ 1319 h 1391"/>
              <a:gd name="T8" fmla="*/ 859 w 938"/>
              <a:gd name="T9" fmla="*/ 1301 h 1391"/>
              <a:gd name="T10" fmla="*/ 922 w 938"/>
              <a:gd name="T11" fmla="*/ 1193 h 1391"/>
              <a:gd name="T12" fmla="*/ 877 w 938"/>
              <a:gd name="T13" fmla="*/ 941 h 1391"/>
              <a:gd name="T14" fmla="*/ 787 w 938"/>
              <a:gd name="T15" fmla="*/ 815 h 1391"/>
              <a:gd name="T16" fmla="*/ 679 w 938"/>
              <a:gd name="T17" fmla="*/ 662 h 1391"/>
              <a:gd name="T18" fmla="*/ 643 w 938"/>
              <a:gd name="T19" fmla="*/ 617 h 1391"/>
              <a:gd name="T20" fmla="*/ 598 w 938"/>
              <a:gd name="T21" fmla="*/ 572 h 1391"/>
              <a:gd name="T22" fmla="*/ 580 w 938"/>
              <a:gd name="T23" fmla="*/ 545 h 1391"/>
              <a:gd name="T24" fmla="*/ 526 w 938"/>
              <a:gd name="T25" fmla="*/ 527 h 1391"/>
              <a:gd name="T26" fmla="*/ 454 w 938"/>
              <a:gd name="T27" fmla="*/ 473 h 1391"/>
              <a:gd name="T28" fmla="*/ 355 w 938"/>
              <a:gd name="T29" fmla="*/ 374 h 1391"/>
              <a:gd name="T30" fmla="*/ 319 w 938"/>
              <a:gd name="T31" fmla="*/ 329 h 1391"/>
              <a:gd name="T32" fmla="*/ 283 w 938"/>
              <a:gd name="T33" fmla="*/ 284 h 1391"/>
              <a:gd name="T34" fmla="*/ 247 w 938"/>
              <a:gd name="T35" fmla="*/ 248 h 1391"/>
              <a:gd name="T36" fmla="*/ 229 w 938"/>
              <a:gd name="T37" fmla="*/ 221 h 1391"/>
              <a:gd name="T38" fmla="*/ 175 w 938"/>
              <a:gd name="T39" fmla="*/ 185 h 1391"/>
              <a:gd name="T40" fmla="*/ 121 w 938"/>
              <a:gd name="T41" fmla="*/ 131 h 1391"/>
              <a:gd name="T42" fmla="*/ 67 w 938"/>
              <a:gd name="T43" fmla="*/ 86 h 1391"/>
              <a:gd name="T44" fmla="*/ 22 w 938"/>
              <a:gd name="T45" fmla="*/ 23 h 1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938" h="1391">
                <a:moveTo>
                  <a:pt x="625" y="1391"/>
                </a:moveTo>
                <a:cubicBezTo>
                  <a:pt x="661" y="1388"/>
                  <a:pt x="697" y="1387"/>
                  <a:pt x="733" y="1382"/>
                </a:cubicBezTo>
                <a:cubicBezTo>
                  <a:pt x="763" y="1378"/>
                  <a:pt x="786" y="1355"/>
                  <a:pt x="814" y="1346"/>
                </a:cubicBezTo>
                <a:cubicBezTo>
                  <a:pt x="820" y="1337"/>
                  <a:pt x="824" y="1327"/>
                  <a:pt x="832" y="1319"/>
                </a:cubicBezTo>
                <a:cubicBezTo>
                  <a:pt x="840" y="1311"/>
                  <a:pt x="852" y="1309"/>
                  <a:pt x="859" y="1301"/>
                </a:cubicBezTo>
                <a:cubicBezTo>
                  <a:pt x="891" y="1265"/>
                  <a:pt x="897" y="1231"/>
                  <a:pt x="922" y="1193"/>
                </a:cubicBezTo>
                <a:cubicBezTo>
                  <a:pt x="938" y="1098"/>
                  <a:pt x="918" y="1023"/>
                  <a:pt x="877" y="941"/>
                </a:cubicBezTo>
                <a:cubicBezTo>
                  <a:pt x="852" y="892"/>
                  <a:pt x="833" y="846"/>
                  <a:pt x="787" y="815"/>
                </a:cubicBezTo>
                <a:cubicBezTo>
                  <a:pt x="769" y="760"/>
                  <a:pt x="728" y="695"/>
                  <a:pt x="679" y="662"/>
                </a:cubicBezTo>
                <a:cubicBezTo>
                  <a:pt x="661" y="609"/>
                  <a:pt x="684" y="658"/>
                  <a:pt x="643" y="617"/>
                </a:cubicBezTo>
                <a:cubicBezTo>
                  <a:pt x="583" y="557"/>
                  <a:pt x="670" y="620"/>
                  <a:pt x="598" y="572"/>
                </a:cubicBezTo>
                <a:cubicBezTo>
                  <a:pt x="592" y="563"/>
                  <a:pt x="589" y="551"/>
                  <a:pt x="580" y="545"/>
                </a:cubicBezTo>
                <a:cubicBezTo>
                  <a:pt x="564" y="535"/>
                  <a:pt x="526" y="527"/>
                  <a:pt x="526" y="527"/>
                </a:cubicBezTo>
                <a:cubicBezTo>
                  <a:pt x="502" y="491"/>
                  <a:pt x="489" y="497"/>
                  <a:pt x="454" y="473"/>
                </a:cubicBezTo>
                <a:cubicBezTo>
                  <a:pt x="420" y="422"/>
                  <a:pt x="405" y="407"/>
                  <a:pt x="355" y="374"/>
                </a:cubicBezTo>
                <a:cubicBezTo>
                  <a:pt x="332" y="306"/>
                  <a:pt x="366" y="387"/>
                  <a:pt x="319" y="329"/>
                </a:cubicBezTo>
                <a:cubicBezTo>
                  <a:pt x="269" y="267"/>
                  <a:pt x="360" y="336"/>
                  <a:pt x="283" y="284"/>
                </a:cubicBezTo>
                <a:cubicBezTo>
                  <a:pt x="263" y="225"/>
                  <a:pt x="291" y="283"/>
                  <a:pt x="247" y="248"/>
                </a:cubicBezTo>
                <a:cubicBezTo>
                  <a:pt x="239" y="241"/>
                  <a:pt x="237" y="228"/>
                  <a:pt x="229" y="221"/>
                </a:cubicBezTo>
                <a:cubicBezTo>
                  <a:pt x="213" y="207"/>
                  <a:pt x="193" y="197"/>
                  <a:pt x="175" y="185"/>
                </a:cubicBezTo>
                <a:cubicBezTo>
                  <a:pt x="154" y="171"/>
                  <a:pt x="139" y="149"/>
                  <a:pt x="121" y="131"/>
                </a:cubicBezTo>
                <a:cubicBezTo>
                  <a:pt x="69" y="79"/>
                  <a:pt x="119" y="152"/>
                  <a:pt x="67" y="86"/>
                </a:cubicBezTo>
                <a:cubicBezTo>
                  <a:pt x="0" y="0"/>
                  <a:pt x="52" y="53"/>
                  <a:pt x="22" y="23"/>
                </a:cubicBezTo>
              </a:path>
            </a:pathLst>
          </a:custGeom>
          <a:noFill/>
          <a:ln w="57150" cmpd="sng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887" name="Freeform 7"/>
          <p:cNvSpPr>
            <a:spLocks/>
          </p:cNvSpPr>
          <p:nvPr/>
        </p:nvSpPr>
        <p:spPr bwMode="auto">
          <a:xfrm>
            <a:off x="6315075" y="1671638"/>
            <a:ext cx="1179513" cy="1185862"/>
          </a:xfrm>
          <a:custGeom>
            <a:avLst/>
            <a:gdLst>
              <a:gd name="T0" fmla="*/ 261 w 743"/>
              <a:gd name="T1" fmla="*/ 747 h 747"/>
              <a:gd name="T2" fmla="*/ 486 w 743"/>
              <a:gd name="T3" fmla="*/ 702 h 747"/>
              <a:gd name="T4" fmla="*/ 612 w 743"/>
              <a:gd name="T5" fmla="*/ 666 h 747"/>
              <a:gd name="T6" fmla="*/ 666 w 743"/>
              <a:gd name="T7" fmla="*/ 648 h 747"/>
              <a:gd name="T8" fmla="*/ 702 w 743"/>
              <a:gd name="T9" fmla="*/ 504 h 747"/>
              <a:gd name="T10" fmla="*/ 675 w 743"/>
              <a:gd name="T11" fmla="*/ 477 h 747"/>
              <a:gd name="T12" fmla="*/ 531 w 743"/>
              <a:gd name="T13" fmla="*/ 396 h 747"/>
              <a:gd name="T14" fmla="*/ 477 w 743"/>
              <a:gd name="T15" fmla="*/ 360 h 747"/>
              <a:gd name="T16" fmla="*/ 324 w 743"/>
              <a:gd name="T17" fmla="*/ 243 h 747"/>
              <a:gd name="T18" fmla="*/ 162 w 743"/>
              <a:gd name="T19" fmla="*/ 135 h 747"/>
              <a:gd name="T20" fmla="*/ 108 w 743"/>
              <a:gd name="T21" fmla="*/ 99 h 747"/>
              <a:gd name="T22" fmla="*/ 54 w 743"/>
              <a:gd name="T23" fmla="*/ 54 h 747"/>
              <a:gd name="T24" fmla="*/ 0 w 743"/>
              <a:gd name="T25" fmla="*/ 0 h 7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43" h="747">
                <a:moveTo>
                  <a:pt x="261" y="747"/>
                </a:moveTo>
                <a:cubicBezTo>
                  <a:pt x="325" y="704"/>
                  <a:pt x="412" y="709"/>
                  <a:pt x="486" y="702"/>
                </a:cubicBezTo>
                <a:cubicBezTo>
                  <a:pt x="528" y="688"/>
                  <a:pt x="570" y="679"/>
                  <a:pt x="612" y="666"/>
                </a:cubicBezTo>
                <a:cubicBezTo>
                  <a:pt x="630" y="661"/>
                  <a:pt x="666" y="648"/>
                  <a:pt x="666" y="648"/>
                </a:cubicBezTo>
                <a:cubicBezTo>
                  <a:pt x="714" y="576"/>
                  <a:pt x="743" y="659"/>
                  <a:pt x="702" y="504"/>
                </a:cubicBezTo>
                <a:cubicBezTo>
                  <a:pt x="699" y="492"/>
                  <a:pt x="685" y="485"/>
                  <a:pt x="675" y="477"/>
                </a:cubicBezTo>
                <a:cubicBezTo>
                  <a:pt x="630" y="442"/>
                  <a:pt x="579" y="423"/>
                  <a:pt x="531" y="396"/>
                </a:cubicBezTo>
                <a:cubicBezTo>
                  <a:pt x="512" y="385"/>
                  <a:pt x="477" y="360"/>
                  <a:pt x="477" y="360"/>
                </a:cubicBezTo>
                <a:cubicBezTo>
                  <a:pt x="442" y="308"/>
                  <a:pt x="376" y="278"/>
                  <a:pt x="324" y="243"/>
                </a:cubicBezTo>
                <a:cubicBezTo>
                  <a:pt x="270" y="207"/>
                  <a:pt x="216" y="171"/>
                  <a:pt x="162" y="135"/>
                </a:cubicBezTo>
                <a:cubicBezTo>
                  <a:pt x="144" y="123"/>
                  <a:pt x="123" y="114"/>
                  <a:pt x="108" y="99"/>
                </a:cubicBezTo>
                <a:cubicBezTo>
                  <a:pt x="73" y="64"/>
                  <a:pt x="92" y="79"/>
                  <a:pt x="54" y="54"/>
                </a:cubicBezTo>
                <a:cubicBezTo>
                  <a:pt x="37" y="29"/>
                  <a:pt x="21" y="21"/>
                  <a:pt x="0" y="0"/>
                </a:cubicBezTo>
              </a:path>
            </a:pathLst>
          </a:custGeom>
          <a:noFill/>
          <a:ln w="57150" cmpd="sng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D46AC8C-FF21-D873-9E18-C4579A305831}"/>
              </a:ext>
            </a:extLst>
          </p:cNvPr>
          <p:cNvSpPr txBox="1"/>
          <p:nvPr/>
        </p:nvSpPr>
        <p:spPr>
          <a:xfrm>
            <a:off x="381000" y="457200"/>
            <a:ext cx="780256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FF00"/>
                </a:solidFill>
              </a:rPr>
              <a:t>GI 261 </a:t>
            </a:r>
            <a:r>
              <a:rPr lang="en-US" sz="3200" dirty="0" err="1">
                <a:solidFill>
                  <a:srgbClr val="FFFF00"/>
                </a:solidFill>
              </a:rPr>
              <a:t>Cyclostratigraphy</a:t>
            </a:r>
            <a:r>
              <a:rPr lang="en-US" sz="3200" dirty="0">
                <a:solidFill>
                  <a:srgbClr val="FFFF00"/>
                </a:solidFill>
              </a:rPr>
              <a:t> and </a:t>
            </a:r>
            <a:r>
              <a:rPr lang="en-US" sz="3200" dirty="0" err="1">
                <a:solidFill>
                  <a:srgbClr val="FFFF00"/>
                </a:solidFill>
              </a:rPr>
              <a:t>Astrochronology</a:t>
            </a:r>
            <a:endParaRPr lang="en-US" sz="3200" dirty="0">
              <a:solidFill>
                <a:srgbClr val="FFFF00"/>
              </a:solidFill>
            </a:endParaRPr>
          </a:p>
          <a:p>
            <a:endParaRPr lang="en-US" sz="3200" dirty="0">
              <a:solidFill>
                <a:srgbClr val="FFFF00"/>
              </a:solidFill>
            </a:endParaRPr>
          </a:p>
          <a:p>
            <a:endParaRPr lang="en-US" sz="3200" dirty="0">
              <a:solidFill>
                <a:srgbClr val="FFFF00"/>
              </a:solidFill>
            </a:endParaRPr>
          </a:p>
          <a:p>
            <a:r>
              <a:rPr lang="en-US" sz="3200" dirty="0">
                <a:solidFill>
                  <a:srgbClr val="FFFF00"/>
                </a:solidFill>
              </a:rPr>
              <a:t>Exercise for 2022x06</a:t>
            </a:r>
          </a:p>
        </p:txBody>
      </p:sp>
    </p:spTree>
    <p:extLst>
      <p:ext uri="{BB962C8B-B14F-4D97-AF65-F5344CB8AC3E}">
        <p14:creationId xmlns:p14="http://schemas.microsoft.com/office/powerpoint/2010/main" val="3471422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6" name="Freeform 6"/>
          <p:cNvSpPr>
            <a:spLocks/>
          </p:cNvSpPr>
          <p:nvPr/>
        </p:nvSpPr>
        <p:spPr bwMode="auto">
          <a:xfrm>
            <a:off x="6694488" y="2921000"/>
            <a:ext cx="1489075" cy="2208213"/>
          </a:xfrm>
          <a:custGeom>
            <a:avLst/>
            <a:gdLst>
              <a:gd name="T0" fmla="*/ 625 w 938"/>
              <a:gd name="T1" fmla="*/ 1391 h 1391"/>
              <a:gd name="T2" fmla="*/ 733 w 938"/>
              <a:gd name="T3" fmla="*/ 1382 h 1391"/>
              <a:gd name="T4" fmla="*/ 814 w 938"/>
              <a:gd name="T5" fmla="*/ 1346 h 1391"/>
              <a:gd name="T6" fmla="*/ 832 w 938"/>
              <a:gd name="T7" fmla="*/ 1319 h 1391"/>
              <a:gd name="T8" fmla="*/ 859 w 938"/>
              <a:gd name="T9" fmla="*/ 1301 h 1391"/>
              <a:gd name="T10" fmla="*/ 922 w 938"/>
              <a:gd name="T11" fmla="*/ 1193 h 1391"/>
              <a:gd name="T12" fmla="*/ 877 w 938"/>
              <a:gd name="T13" fmla="*/ 941 h 1391"/>
              <a:gd name="T14" fmla="*/ 787 w 938"/>
              <a:gd name="T15" fmla="*/ 815 h 1391"/>
              <a:gd name="T16" fmla="*/ 679 w 938"/>
              <a:gd name="T17" fmla="*/ 662 h 1391"/>
              <a:gd name="T18" fmla="*/ 643 w 938"/>
              <a:gd name="T19" fmla="*/ 617 h 1391"/>
              <a:gd name="T20" fmla="*/ 598 w 938"/>
              <a:gd name="T21" fmla="*/ 572 h 1391"/>
              <a:gd name="T22" fmla="*/ 580 w 938"/>
              <a:gd name="T23" fmla="*/ 545 h 1391"/>
              <a:gd name="T24" fmla="*/ 526 w 938"/>
              <a:gd name="T25" fmla="*/ 527 h 1391"/>
              <a:gd name="T26" fmla="*/ 454 w 938"/>
              <a:gd name="T27" fmla="*/ 473 h 1391"/>
              <a:gd name="T28" fmla="*/ 355 w 938"/>
              <a:gd name="T29" fmla="*/ 374 h 1391"/>
              <a:gd name="T30" fmla="*/ 319 w 938"/>
              <a:gd name="T31" fmla="*/ 329 h 1391"/>
              <a:gd name="T32" fmla="*/ 283 w 938"/>
              <a:gd name="T33" fmla="*/ 284 h 1391"/>
              <a:gd name="T34" fmla="*/ 247 w 938"/>
              <a:gd name="T35" fmla="*/ 248 h 1391"/>
              <a:gd name="T36" fmla="*/ 229 w 938"/>
              <a:gd name="T37" fmla="*/ 221 h 1391"/>
              <a:gd name="T38" fmla="*/ 175 w 938"/>
              <a:gd name="T39" fmla="*/ 185 h 1391"/>
              <a:gd name="T40" fmla="*/ 121 w 938"/>
              <a:gd name="T41" fmla="*/ 131 h 1391"/>
              <a:gd name="T42" fmla="*/ 67 w 938"/>
              <a:gd name="T43" fmla="*/ 86 h 1391"/>
              <a:gd name="T44" fmla="*/ 22 w 938"/>
              <a:gd name="T45" fmla="*/ 23 h 13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938" h="1391">
                <a:moveTo>
                  <a:pt x="625" y="1391"/>
                </a:moveTo>
                <a:cubicBezTo>
                  <a:pt x="661" y="1388"/>
                  <a:pt x="697" y="1387"/>
                  <a:pt x="733" y="1382"/>
                </a:cubicBezTo>
                <a:cubicBezTo>
                  <a:pt x="763" y="1378"/>
                  <a:pt x="786" y="1355"/>
                  <a:pt x="814" y="1346"/>
                </a:cubicBezTo>
                <a:cubicBezTo>
                  <a:pt x="820" y="1337"/>
                  <a:pt x="824" y="1327"/>
                  <a:pt x="832" y="1319"/>
                </a:cubicBezTo>
                <a:cubicBezTo>
                  <a:pt x="840" y="1311"/>
                  <a:pt x="852" y="1309"/>
                  <a:pt x="859" y="1301"/>
                </a:cubicBezTo>
                <a:cubicBezTo>
                  <a:pt x="891" y="1265"/>
                  <a:pt x="897" y="1231"/>
                  <a:pt x="922" y="1193"/>
                </a:cubicBezTo>
                <a:cubicBezTo>
                  <a:pt x="938" y="1098"/>
                  <a:pt x="918" y="1023"/>
                  <a:pt x="877" y="941"/>
                </a:cubicBezTo>
                <a:cubicBezTo>
                  <a:pt x="852" y="892"/>
                  <a:pt x="833" y="846"/>
                  <a:pt x="787" y="815"/>
                </a:cubicBezTo>
                <a:cubicBezTo>
                  <a:pt x="769" y="760"/>
                  <a:pt x="728" y="695"/>
                  <a:pt x="679" y="662"/>
                </a:cubicBezTo>
                <a:cubicBezTo>
                  <a:pt x="661" y="609"/>
                  <a:pt x="684" y="658"/>
                  <a:pt x="643" y="617"/>
                </a:cubicBezTo>
                <a:cubicBezTo>
                  <a:pt x="583" y="557"/>
                  <a:pt x="670" y="620"/>
                  <a:pt x="598" y="572"/>
                </a:cubicBezTo>
                <a:cubicBezTo>
                  <a:pt x="592" y="563"/>
                  <a:pt x="589" y="551"/>
                  <a:pt x="580" y="545"/>
                </a:cubicBezTo>
                <a:cubicBezTo>
                  <a:pt x="564" y="535"/>
                  <a:pt x="526" y="527"/>
                  <a:pt x="526" y="527"/>
                </a:cubicBezTo>
                <a:cubicBezTo>
                  <a:pt x="502" y="491"/>
                  <a:pt x="489" y="497"/>
                  <a:pt x="454" y="473"/>
                </a:cubicBezTo>
                <a:cubicBezTo>
                  <a:pt x="420" y="422"/>
                  <a:pt x="405" y="407"/>
                  <a:pt x="355" y="374"/>
                </a:cubicBezTo>
                <a:cubicBezTo>
                  <a:pt x="332" y="306"/>
                  <a:pt x="366" y="387"/>
                  <a:pt x="319" y="329"/>
                </a:cubicBezTo>
                <a:cubicBezTo>
                  <a:pt x="269" y="267"/>
                  <a:pt x="360" y="336"/>
                  <a:pt x="283" y="284"/>
                </a:cubicBezTo>
                <a:cubicBezTo>
                  <a:pt x="263" y="225"/>
                  <a:pt x="291" y="283"/>
                  <a:pt x="247" y="248"/>
                </a:cubicBezTo>
                <a:cubicBezTo>
                  <a:pt x="239" y="241"/>
                  <a:pt x="237" y="228"/>
                  <a:pt x="229" y="221"/>
                </a:cubicBezTo>
                <a:cubicBezTo>
                  <a:pt x="213" y="207"/>
                  <a:pt x="193" y="197"/>
                  <a:pt x="175" y="185"/>
                </a:cubicBezTo>
                <a:cubicBezTo>
                  <a:pt x="154" y="171"/>
                  <a:pt x="139" y="149"/>
                  <a:pt x="121" y="131"/>
                </a:cubicBezTo>
                <a:cubicBezTo>
                  <a:pt x="69" y="79"/>
                  <a:pt x="119" y="152"/>
                  <a:pt x="67" y="86"/>
                </a:cubicBezTo>
                <a:cubicBezTo>
                  <a:pt x="0" y="0"/>
                  <a:pt x="52" y="53"/>
                  <a:pt x="22" y="23"/>
                </a:cubicBezTo>
              </a:path>
            </a:pathLst>
          </a:custGeom>
          <a:noFill/>
          <a:ln w="57150" cmpd="sng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887" name="Freeform 7"/>
          <p:cNvSpPr>
            <a:spLocks/>
          </p:cNvSpPr>
          <p:nvPr/>
        </p:nvSpPr>
        <p:spPr bwMode="auto">
          <a:xfrm>
            <a:off x="6315075" y="1671638"/>
            <a:ext cx="1179513" cy="1185862"/>
          </a:xfrm>
          <a:custGeom>
            <a:avLst/>
            <a:gdLst>
              <a:gd name="T0" fmla="*/ 261 w 743"/>
              <a:gd name="T1" fmla="*/ 747 h 747"/>
              <a:gd name="T2" fmla="*/ 486 w 743"/>
              <a:gd name="T3" fmla="*/ 702 h 747"/>
              <a:gd name="T4" fmla="*/ 612 w 743"/>
              <a:gd name="T5" fmla="*/ 666 h 747"/>
              <a:gd name="T6" fmla="*/ 666 w 743"/>
              <a:gd name="T7" fmla="*/ 648 h 747"/>
              <a:gd name="T8" fmla="*/ 702 w 743"/>
              <a:gd name="T9" fmla="*/ 504 h 747"/>
              <a:gd name="T10" fmla="*/ 675 w 743"/>
              <a:gd name="T11" fmla="*/ 477 h 747"/>
              <a:gd name="T12" fmla="*/ 531 w 743"/>
              <a:gd name="T13" fmla="*/ 396 h 747"/>
              <a:gd name="T14" fmla="*/ 477 w 743"/>
              <a:gd name="T15" fmla="*/ 360 h 747"/>
              <a:gd name="T16" fmla="*/ 324 w 743"/>
              <a:gd name="T17" fmla="*/ 243 h 747"/>
              <a:gd name="T18" fmla="*/ 162 w 743"/>
              <a:gd name="T19" fmla="*/ 135 h 747"/>
              <a:gd name="T20" fmla="*/ 108 w 743"/>
              <a:gd name="T21" fmla="*/ 99 h 747"/>
              <a:gd name="T22" fmla="*/ 54 w 743"/>
              <a:gd name="T23" fmla="*/ 54 h 747"/>
              <a:gd name="T24" fmla="*/ 0 w 743"/>
              <a:gd name="T25" fmla="*/ 0 h 7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743" h="747">
                <a:moveTo>
                  <a:pt x="261" y="747"/>
                </a:moveTo>
                <a:cubicBezTo>
                  <a:pt x="325" y="704"/>
                  <a:pt x="412" y="709"/>
                  <a:pt x="486" y="702"/>
                </a:cubicBezTo>
                <a:cubicBezTo>
                  <a:pt x="528" y="688"/>
                  <a:pt x="570" y="679"/>
                  <a:pt x="612" y="666"/>
                </a:cubicBezTo>
                <a:cubicBezTo>
                  <a:pt x="630" y="661"/>
                  <a:pt x="666" y="648"/>
                  <a:pt x="666" y="648"/>
                </a:cubicBezTo>
                <a:cubicBezTo>
                  <a:pt x="714" y="576"/>
                  <a:pt x="743" y="659"/>
                  <a:pt x="702" y="504"/>
                </a:cubicBezTo>
                <a:cubicBezTo>
                  <a:pt x="699" y="492"/>
                  <a:pt x="685" y="485"/>
                  <a:pt x="675" y="477"/>
                </a:cubicBezTo>
                <a:cubicBezTo>
                  <a:pt x="630" y="442"/>
                  <a:pt x="579" y="423"/>
                  <a:pt x="531" y="396"/>
                </a:cubicBezTo>
                <a:cubicBezTo>
                  <a:pt x="512" y="385"/>
                  <a:pt x="477" y="360"/>
                  <a:pt x="477" y="360"/>
                </a:cubicBezTo>
                <a:cubicBezTo>
                  <a:pt x="442" y="308"/>
                  <a:pt x="376" y="278"/>
                  <a:pt x="324" y="243"/>
                </a:cubicBezTo>
                <a:cubicBezTo>
                  <a:pt x="270" y="207"/>
                  <a:pt x="216" y="171"/>
                  <a:pt x="162" y="135"/>
                </a:cubicBezTo>
                <a:cubicBezTo>
                  <a:pt x="144" y="123"/>
                  <a:pt x="123" y="114"/>
                  <a:pt x="108" y="99"/>
                </a:cubicBezTo>
                <a:cubicBezTo>
                  <a:pt x="73" y="64"/>
                  <a:pt x="92" y="79"/>
                  <a:pt x="54" y="54"/>
                </a:cubicBezTo>
                <a:cubicBezTo>
                  <a:pt x="37" y="29"/>
                  <a:pt x="21" y="21"/>
                  <a:pt x="0" y="0"/>
                </a:cubicBezTo>
              </a:path>
            </a:pathLst>
          </a:custGeom>
          <a:noFill/>
          <a:ln w="57150" cmpd="sng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CBC63D9-65C9-1CF2-5EE4-D95F869CC2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25499"/>
            <a:ext cx="9144000" cy="504190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CF727ED-4717-2A9D-9FBE-E90CC95C81D8}"/>
              </a:ext>
            </a:extLst>
          </p:cNvPr>
          <p:cNvSpPr txBox="1"/>
          <p:nvPr/>
        </p:nvSpPr>
        <p:spPr>
          <a:xfrm>
            <a:off x="6995495" y="6447978"/>
            <a:ext cx="1999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C000"/>
                </a:solidFill>
              </a:rPr>
              <a:t>Strasser et al., 2006</a:t>
            </a:r>
          </a:p>
        </p:txBody>
      </p:sp>
    </p:spTree>
    <p:extLst>
      <p:ext uri="{BB962C8B-B14F-4D97-AF65-F5344CB8AC3E}">
        <p14:creationId xmlns:p14="http://schemas.microsoft.com/office/powerpoint/2010/main" val="2141992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682" y="80042"/>
            <a:ext cx="245311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Correlation problem: Carboniferous 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strata in  Kansas-Oklahoma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6616" y="0"/>
            <a:ext cx="5420311" cy="6858000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42F6561-840D-B022-60E2-A6C3401376BE}"/>
              </a:ext>
            </a:extLst>
          </p:cNvPr>
          <p:cNvCxnSpPr>
            <a:cxnSpLocks/>
          </p:cNvCxnSpPr>
          <p:nvPr/>
        </p:nvCxnSpPr>
        <p:spPr>
          <a:xfrm flipV="1">
            <a:off x="4876800" y="6096000"/>
            <a:ext cx="1524000" cy="53340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5115D7B-AB34-F40B-D189-85ADAD77FE56}"/>
              </a:ext>
            </a:extLst>
          </p:cNvPr>
          <p:cNvCxnSpPr>
            <a:cxnSpLocks/>
          </p:cNvCxnSpPr>
          <p:nvPr/>
        </p:nvCxnSpPr>
        <p:spPr>
          <a:xfrm flipV="1">
            <a:off x="4876800" y="838200"/>
            <a:ext cx="1524000" cy="211338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>
            <a:extLst>
              <a:ext uri="{FF2B5EF4-FFF2-40B4-BE49-F238E27FC236}">
                <a16:creationId xmlns:a16="http://schemas.microsoft.com/office/drawing/2014/main" id="{BB601747-D220-8CC0-D676-E0361FA6FDFA}"/>
              </a:ext>
            </a:extLst>
          </p:cNvPr>
          <p:cNvSpPr/>
          <p:nvPr/>
        </p:nvSpPr>
        <p:spPr>
          <a:xfrm>
            <a:off x="1104900" y="2514600"/>
            <a:ext cx="152400" cy="1524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254D2A50-A3D8-5EE1-186C-2A17E7FAEF4C}"/>
              </a:ext>
            </a:extLst>
          </p:cNvPr>
          <p:cNvSpPr/>
          <p:nvPr/>
        </p:nvSpPr>
        <p:spPr>
          <a:xfrm>
            <a:off x="1104900" y="2819400"/>
            <a:ext cx="152400" cy="1524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D0604A5-78CA-367C-8D2E-BB8C58DBE690}"/>
              </a:ext>
            </a:extLst>
          </p:cNvPr>
          <p:cNvSpPr/>
          <p:nvPr/>
        </p:nvSpPr>
        <p:spPr>
          <a:xfrm>
            <a:off x="1905000" y="1905000"/>
            <a:ext cx="152400" cy="15240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8D1CC32-ED76-0485-8A8C-C789775F0AFC}"/>
              </a:ext>
            </a:extLst>
          </p:cNvPr>
          <p:cNvSpPr/>
          <p:nvPr/>
        </p:nvSpPr>
        <p:spPr>
          <a:xfrm>
            <a:off x="1104900" y="3086366"/>
            <a:ext cx="152400" cy="1524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26CA56B-6974-75D9-0EE0-E80A05928A3D}"/>
              </a:ext>
            </a:extLst>
          </p:cNvPr>
          <p:cNvSpPr/>
          <p:nvPr/>
        </p:nvSpPr>
        <p:spPr>
          <a:xfrm>
            <a:off x="1104900" y="3353332"/>
            <a:ext cx="152400" cy="1524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3B2843C2-A6F0-108C-D6AA-9045F695F3F2}"/>
              </a:ext>
            </a:extLst>
          </p:cNvPr>
          <p:cNvSpPr/>
          <p:nvPr/>
        </p:nvSpPr>
        <p:spPr>
          <a:xfrm>
            <a:off x="1104900" y="3620298"/>
            <a:ext cx="152400" cy="1524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DD06A38D-8862-106D-0999-B1A068B95384}"/>
              </a:ext>
            </a:extLst>
          </p:cNvPr>
          <p:cNvSpPr/>
          <p:nvPr/>
        </p:nvSpPr>
        <p:spPr>
          <a:xfrm>
            <a:off x="1104900" y="3887264"/>
            <a:ext cx="152400" cy="1524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05800AB3-72F3-7995-0570-941D700B255D}"/>
              </a:ext>
            </a:extLst>
          </p:cNvPr>
          <p:cNvSpPr/>
          <p:nvPr/>
        </p:nvSpPr>
        <p:spPr>
          <a:xfrm>
            <a:off x="1104900" y="4154230"/>
            <a:ext cx="152400" cy="1524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CFD5AC90-2166-BBFA-A94C-34A7DB3CBE8B}"/>
              </a:ext>
            </a:extLst>
          </p:cNvPr>
          <p:cNvSpPr/>
          <p:nvPr/>
        </p:nvSpPr>
        <p:spPr>
          <a:xfrm>
            <a:off x="1104900" y="4421196"/>
            <a:ext cx="152400" cy="1524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486C3A92-6B19-2386-CD9D-4424C39F54CE}"/>
              </a:ext>
            </a:extLst>
          </p:cNvPr>
          <p:cNvSpPr/>
          <p:nvPr/>
        </p:nvSpPr>
        <p:spPr>
          <a:xfrm>
            <a:off x="1104900" y="4688162"/>
            <a:ext cx="152400" cy="1524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F8931F2-3563-595B-1FD9-4CAD7D38EA7E}"/>
              </a:ext>
            </a:extLst>
          </p:cNvPr>
          <p:cNvSpPr/>
          <p:nvPr/>
        </p:nvSpPr>
        <p:spPr>
          <a:xfrm>
            <a:off x="1104900" y="4955128"/>
            <a:ext cx="152400" cy="1524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4E9EB6B7-E0F5-472F-ABBE-7BE6835B8C7A}"/>
              </a:ext>
            </a:extLst>
          </p:cNvPr>
          <p:cNvSpPr/>
          <p:nvPr/>
        </p:nvSpPr>
        <p:spPr>
          <a:xfrm>
            <a:off x="1104900" y="5222094"/>
            <a:ext cx="152400" cy="1524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49065D90-37B1-CB33-4C23-55F90F84266E}"/>
              </a:ext>
            </a:extLst>
          </p:cNvPr>
          <p:cNvSpPr/>
          <p:nvPr/>
        </p:nvSpPr>
        <p:spPr>
          <a:xfrm>
            <a:off x="6531817" y="685800"/>
            <a:ext cx="152400" cy="1524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F15440AF-113C-B457-8F2D-EFC50F292A0C}"/>
              </a:ext>
            </a:extLst>
          </p:cNvPr>
          <p:cNvSpPr/>
          <p:nvPr/>
        </p:nvSpPr>
        <p:spPr>
          <a:xfrm>
            <a:off x="4440983" y="943869"/>
            <a:ext cx="152400" cy="1524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C4C1E8E0-308E-CEE9-49F8-9212F2903D79}"/>
              </a:ext>
            </a:extLst>
          </p:cNvPr>
          <p:cNvSpPr/>
          <p:nvPr/>
        </p:nvSpPr>
        <p:spPr>
          <a:xfrm>
            <a:off x="6629400" y="5943600"/>
            <a:ext cx="152400" cy="1524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4CCDB36-239E-C845-03E4-055593B42FE4}"/>
              </a:ext>
            </a:extLst>
          </p:cNvPr>
          <p:cNvSpPr/>
          <p:nvPr/>
        </p:nvSpPr>
        <p:spPr>
          <a:xfrm>
            <a:off x="4419600" y="6523573"/>
            <a:ext cx="152400" cy="1524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9FA55725-13FC-CDD3-5E5C-A785FE8C5544}"/>
              </a:ext>
            </a:extLst>
          </p:cNvPr>
          <p:cNvSpPr/>
          <p:nvPr/>
        </p:nvSpPr>
        <p:spPr>
          <a:xfrm>
            <a:off x="1905000" y="2176728"/>
            <a:ext cx="152400" cy="152400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B2390606-D325-16F8-10FE-82DF7A8C4F01}"/>
              </a:ext>
            </a:extLst>
          </p:cNvPr>
          <p:cNvSpPr/>
          <p:nvPr/>
        </p:nvSpPr>
        <p:spPr>
          <a:xfrm flipV="1">
            <a:off x="1905000" y="2481527"/>
            <a:ext cx="152400" cy="152399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>
            <a:extLst>
              <a:ext uri="{FF2B5EF4-FFF2-40B4-BE49-F238E27FC236}">
                <a16:creationId xmlns:a16="http://schemas.microsoft.com/office/drawing/2014/main" id="{33FECC61-D447-0A68-A6E9-402302662325}"/>
              </a:ext>
            </a:extLst>
          </p:cNvPr>
          <p:cNvSpPr/>
          <p:nvPr/>
        </p:nvSpPr>
        <p:spPr>
          <a:xfrm flipV="1">
            <a:off x="1905000" y="2786326"/>
            <a:ext cx="152400" cy="152399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17E5174C-0198-FA2F-0FF6-0A68AEBF922A}"/>
              </a:ext>
            </a:extLst>
          </p:cNvPr>
          <p:cNvSpPr/>
          <p:nvPr/>
        </p:nvSpPr>
        <p:spPr>
          <a:xfrm flipV="1">
            <a:off x="1905000" y="3091125"/>
            <a:ext cx="152400" cy="152399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BFEFCC7E-838B-49BF-E1BB-3AF224C56F23}"/>
              </a:ext>
            </a:extLst>
          </p:cNvPr>
          <p:cNvSpPr/>
          <p:nvPr/>
        </p:nvSpPr>
        <p:spPr>
          <a:xfrm flipV="1">
            <a:off x="1905000" y="3395924"/>
            <a:ext cx="152400" cy="152399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9516478D-5DB8-6597-56EB-69C5900D9941}"/>
              </a:ext>
            </a:extLst>
          </p:cNvPr>
          <p:cNvSpPr/>
          <p:nvPr/>
        </p:nvSpPr>
        <p:spPr>
          <a:xfrm flipV="1">
            <a:off x="1905000" y="3700723"/>
            <a:ext cx="152400" cy="152399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47843FA0-EC54-C9F6-B738-428E7BE5D4FA}"/>
              </a:ext>
            </a:extLst>
          </p:cNvPr>
          <p:cNvSpPr/>
          <p:nvPr/>
        </p:nvSpPr>
        <p:spPr>
          <a:xfrm flipV="1">
            <a:off x="1905000" y="4005522"/>
            <a:ext cx="152400" cy="152399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C82ADEDE-95EF-B6AC-0DE9-8897B87644CF}"/>
              </a:ext>
            </a:extLst>
          </p:cNvPr>
          <p:cNvSpPr/>
          <p:nvPr/>
        </p:nvSpPr>
        <p:spPr>
          <a:xfrm flipV="1">
            <a:off x="1905000" y="4310321"/>
            <a:ext cx="152400" cy="152399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9238DAB6-F6C8-EB05-7ED9-AD72641753E1}"/>
              </a:ext>
            </a:extLst>
          </p:cNvPr>
          <p:cNvSpPr/>
          <p:nvPr/>
        </p:nvSpPr>
        <p:spPr>
          <a:xfrm flipV="1">
            <a:off x="1905000" y="4615120"/>
            <a:ext cx="152400" cy="152399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4C33E3D6-82D1-BAA4-8E77-9C9EB637C4A6}"/>
              </a:ext>
            </a:extLst>
          </p:cNvPr>
          <p:cNvSpPr/>
          <p:nvPr/>
        </p:nvSpPr>
        <p:spPr>
          <a:xfrm flipV="1">
            <a:off x="1905000" y="4919919"/>
            <a:ext cx="152400" cy="152399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>
            <a:extLst>
              <a:ext uri="{FF2B5EF4-FFF2-40B4-BE49-F238E27FC236}">
                <a16:creationId xmlns:a16="http://schemas.microsoft.com/office/drawing/2014/main" id="{5BE75F05-E44F-1ECD-E4BB-6341F85AAFF5}"/>
              </a:ext>
            </a:extLst>
          </p:cNvPr>
          <p:cNvSpPr/>
          <p:nvPr/>
        </p:nvSpPr>
        <p:spPr>
          <a:xfrm flipV="1">
            <a:off x="1905000" y="5224718"/>
            <a:ext cx="152400" cy="152399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2F776CD3-2C9A-373A-01DF-5C1E513BA694}"/>
              </a:ext>
            </a:extLst>
          </p:cNvPr>
          <p:cNvSpPr/>
          <p:nvPr/>
        </p:nvSpPr>
        <p:spPr>
          <a:xfrm flipV="1">
            <a:off x="1905000" y="5529517"/>
            <a:ext cx="152400" cy="152399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>
            <a:extLst>
              <a:ext uri="{FF2B5EF4-FFF2-40B4-BE49-F238E27FC236}">
                <a16:creationId xmlns:a16="http://schemas.microsoft.com/office/drawing/2014/main" id="{8F0E484E-A5CD-96E5-7AED-57BCBFB983CF}"/>
              </a:ext>
            </a:extLst>
          </p:cNvPr>
          <p:cNvSpPr/>
          <p:nvPr/>
        </p:nvSpPr>
        <p:spPr>
          <a:xfrm flipV="1">
            <a:off x="1905000" y="5834316"/>
            <a:ext cx="152400" cy="152399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>
            <a:extLst>
              <a:ext uri="{FF2B5EF4-FFF2-40B4-BE49-F238E27FC236}">
                <a16:creationId xmlns:a16="http://schemas.microsoft.com/office/drawing/2014/main" id="{898511A0-C0EF-A1C2-1C3B-08D03E523F18}"/>
              </a:ext>
            </a:extLst>
          </p:cNvPr>
          <p:cNvSpPr/>
          <p:nvPr/>
        </p:nvSpPr>
        <p:spPr>
          <a:xfrm>
            <a:off x="1104900" y="5374494"/>
            <a:ext cx="152400" cy="1524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7381D9B2-213A-82D6-5EEE-E1F7B6D411B9}"/>
              </a:ext>
            </a:extLst>
          </p:cNvPr>
          <p:cNvSpPr/>
          <p:nvPr/>
        </p:nvSpPr>
        <p:spPr>
          <a:xfrm>
            <a:off x="1104900" y="5526894"/>
            <a:ext cx="152400" cy="1524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96C145D2-4475-120F-B6D9-AA6D474FF970}"/>
              </a:ext>
            </a:extLst>
          </p:cNvPr>
          <p:cNvSpPr/>
          <p:nvPr/>
        </p:nvSpPr>
        <p:spPr>
          <a:xfrm>
            <a:off x="1104900" y="5679294"/>
            <a:ext cx="152400" cy="1524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B43E19BF-A983-E74D-ACB6-81D98BFC44A2}"/>
              </a:ext>
            </a:extLst>
          </p:cNvPr>
          <p:cNvSpPr/>
          <p:nvPr/>
        </p:nvSpPr>
        <p:spPr>
          <a:xfrm>
            <a:off x="1104900" y="5831694"/>
            <a:ext cx="152400" cy="1524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id="{09CC575A-6852-FC15-85A2-42EA71EB2A6C}"/>
              </a:ext>
            </a:extLst>
          </p:cNvPr>
          <p:cNvSpPr/>
          <p:nvPr/>
        </p:nvSpPr>
        <p:spPr>
          <a:xfrm>
            <a:off x="1104900" y="5984094"/>
            <a:ext cx="152400" cy="152400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D7761483-CB4A-FB40-C2C1-32A93950E274}"/>
              </a:ext>
            </a:extLst>
          </p:cNvPr>
          <p:cNvSpPr/>
          <p:nvPr/>
        </p:nvSpPr>
        <p:spPr>
          <a:xfrm flipV="1">
            <a:off x="2286000" y="2133600"/>
            <a:ext cx="152400" cy="152399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26E71BA4-41B4-B1AA-0C90-E86F026ADD41}"/>
              </a:ext>
            </a:extLst>
          </p:cNvPr>
          <p:cNvSpPr/>
          <p:nvPr/>
        </p:nvSpPr>
        <p:spPr>
          <a:xfrm flipV="1">
            <a:off x="2286000" y="2438399"/>
            <a:ext cx="152400" cy="152399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28C2DC9F-6E81-11A4-B808-922ED9E84529}"/>
              </a:ext>
            </a:extLst>
          </p:cNvPr>
          <p:cNvSpPr/>
          <p:nvPr/>
        </p:nvSpPr>
        <p:spPr>
          <a:xfrm flipV="1">
            <a:off x="2286000" y="2743198"/>
            <a:ext cx="152400" cy="152399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BA1AC81B-AA8E-C822-A69A-CEB9B842D23E}"/>
              </a:ext>
            </a:extLst>
          </p:cNvPr>
          <p:cNvSpPr/>
          <p:nvPr/>
        </p:nvSpPr>
        <p:spPr>
          <a:xfrm flipV="1">
            <a:off x="2286000" y="3047997"/>
            <a:ext cx="152400" cy="152399"/>
          </a:xfrm>
          <a:prstGeom prst="ellipse">
            <a:avLst/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BF50E893-CD1F-9C06-6887-4454E031C9B4}"/>
              </a:ext>
            </a:extLst>
          </p:cNvPr>
          <p:cNvCxnSpPr>
            <a:cxnSpLocks/>
          </p:cNvCxnSpPr>
          <p:nvPr/>
        </p:nvCxnSpPr>
        <p:spPr>
          <a:xfrm flipV="1">
            <a:off x="317920" y="2209799"/>
            <a:ext cx="1344192" cy="76200"/>
          </a:xfrm>
          <a:prstGeom prst="line">
            <a:avLst/>
          </a:prstGeom>
          <a:ln w="28575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57EFA69C-FE7C-7775-85D5-24C1785B30FB}"/>
              </a:ext>
            </a:extLst>
          </p:cNvPr>
          <p:cNvCxnSpPr>
            <a:cxnSpLocks/>
          </p:cNvCxnSpPr>
          <p:nvPr/>
        </p:nvCxnSpPr>
        <p:spPr>
          <a:xfrm flipV="1">
            <a:off x="258342" y="2076582"/>
            <a:ext cx="1303758" cy="65491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382411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2273</TotalTime>
  <Words>20</Words>
  <Application>Microsoft Office PowerPoint</Application>
  <PresentationFormat>On-screen Show (4:3)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</vt:vector>
  </TitlesOfParts>
  <Company>Geneseo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Geological Sciences 105 N/Environmental Science</dc:title>
  <dc:creator>over</dc:creator>
  <cp:lastModifiedBy> </cp:lastModifiedBy>
  <cp:revision>82</cp:revision>
  <dcterms:created xsi:type="dcterms:W3CDTF">2002-08-06T01:42:10Z</dcterms:created>
  <dcterms:modified xsi:type="dcterms:W3CDTF">2022-10-06T09:21:06Z</dcterms:modified>
</cp:coreProperties>
</file>