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9/21/2022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bg2">
                  <a:lumMod val="10000"/>
                </a:schemeClr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prstMaterial="matte">
            <a:bevelT w="133350" h="508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solidFill>
            <a:srgbClr val="FFFFFE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492DF7-B67C-90F0-A055-817F34315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cs-CZ" sz="7200">
                <a:solidFill>
                  <a:srgbClr val="454545"/>
                </a:solidFill>
              </a:rPr>
              <a:t>Masaryk University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FF2B8A-7C67-3B50-7083-298B92B13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372" y="4133234"/>
            <a:ext cx="9120954" cy="744373"/>
          </a:xfrm>
        </p:spPr>
        <p:txBody>
          <a:bodyPr>
            <a:normAutofit/>
          </a:bodyPr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50FE9B6F-A7A5-454C-A29B-78650855F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99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94230-1243-4751-F6E1-F167137E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E4D610-6447-E40E-F0ED-92AE40A4C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V kvalitě vzdělávání je MU v první dvoustovce světových univerzit |  Události | em.muni.cz">
            <a:extLst>
              <a:ext uri="{FF2B5EF4-FFF2-40B4-BE49-F238E27FC236}">
                <a16:creationId xmlns:a16="http://schemas.microsoft.com/office/drawing/2014/main" id="{52297440-8338-27ED-F15D-8E9152D892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628" y="-273374"/>
            <a:ext cx="13316981" cy="6991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E7FFBB2-5F14-3CB1-C266-2D2424A5EB7F}"/>
              </a:ext>
            </a:extLst>
          </p:cNvPr>
          <p:cNvSpPr txBox="1"/>
          <p:nvPr/>
        </p:nvSpPr>
        <p:spPr>
          <a:xfrm>
            <a:off x="2855166" y="619852"/>
            <a:ext cx="311249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Basic </a:t>
            </a:r>
            <a:r>
              <a:rPr lang="cs-CZ" sz="2800" dirty="0" err="1"/>
              <a:t>information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73466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044A3-F881-D3FF-0D6E-69C963F3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336EC-E042-7A97-D481-74379530F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Přírodovědecká fakulta Masarykovy univerzity - Univerzitní kampus  Bohunice/Hala Knihovny Univerzitního kampusu (KUK)">
            <a:extLst>
              <a:ext uri="{FF2B5EF4-FFF2-40B4-BE49-F238E27FC236}">
                <a16:creationId xmlns:a16="http://schemas.microsoft.com/office/drawing/2014/main" id="{CA05FFE7-C988-4D01-902E-893DC6AD33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811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A8B7BF6-54A5-2158-3C37-F8979B076B2E}"/>
              </a:ext>
            </a:extLst>
          </p:cNvPr>
          <p:cNvSpPr txBox="1"/>
          <p:nvPr/>
        </p:nvSpPr>
        <p:spPr>
          <a:xfrm>
            <a:off x="1980381" y="868435"/>
            <a:ext cx="190933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Faculties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1739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E7DCA-63FC-ADA0-8C22-50E37FA1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ADEC8B-63ED-461B-11BE-414998F4C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Recetox otevře živou laboratoř za miliardu, naláká i zahraniční vědce">
            <a:extLst>
              <a:ext uri="{FF2B5EF4-FFF2-40B4-BE49-F238E27FC236}">
                <a16:creationId xmlns:a16="http://schemas.microsoft.com/office/drawing/2014/main" id="{3A248533-4500-8E70-7125-8C09F8030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12192000" cy="814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0DF0535-74C6-C08E-C09D-F67F88267686}"/>
              </a:ext>
            </a:extLst>
          </p:cNvPr>
          <p:cNvSpPr txBox="1"/>
          <p:nvPr/>
        </p:nvSpPr>
        <p:spPr>
          <a:xfrm>
            <a:off x="1796387" y="542909"/>
            <a:ext cx="2952076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 err="1"/>
              <a:t>Modern</a:t>
            </a:r>
            <a:r>
              <a:rPr lang="cs-CZ" sz="2800" dirty="0"/>
              <a:t> </a:t>
            </a:r>
            <a:r>
              <a:rPr lang="cs-CZ" sz="2800" dirty="0" err="1"/>
              <a:t>facilities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057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1DADFE-6B7D-6586-7554-A0D8C5096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3F2AE-571F-AA29-0A99-03BAD022A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Menzy MUNI | Správa kolejí a menz">
            <a:extLst>
              <a:ext uri="{FF2B5EF4-FFF2-40B4-BE49-F238E27FC236}">
                <a16:creationId xmlns:a16="http://schemas.microsoft.com/office/drawing/2014/main" id="{69E7AD10-63D2-F235-7788-EB075609A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19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D3C4527-7FB5-02B6-83B1-1A8A3CA2D9A6}"/>
              </a:ext>
            </a:extLst>
          </p:cNvPr>
          <p:cNvSpPr txBox="1"/>
          <p:nvPr/>
        </p:nvSpPr>
        <p:spPr>
          <a:xfrm>
            <a:off x="2312241" y="642541"/>
            <a:ext cx="324083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2800" dirty="0"/>
              <a:t>City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students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0445919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31</TotalTime>
  <Words>10</Words>
  <Application>Microsoft Office PowerPoint</Application>
  <PresentationFormat>Širokoúhlá obrazovka</PresentationFormat>
  <Paragraphs>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Palatino Linotype</vt:lpstr>
      <vt:lpstr>Galerie</vt:lpstr>
      <vt:lpstr>Masaryk University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Masaryk University</dc:title>
  <dc:creator>Blanka Vrbová</dc:creator>
  <cp:lastModifiedBy>Blanka Vrbová</cp:lastModifiedBy>
  <cp:revision>1</cp:revision>
  <dcterms:created xsi:type="dcterms:W3CDTF">2022-09-21T07:11:48Z</dcterms:created>
  <dcterms:modified xsi:type="dcterms:W3CDTF">2022-09-21T07:43:02Z</dcterms:modified>
</cp:coreProperties>
</file>