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6"/>
  </p:notesMasterIdLst>
  <p:sldIdLst>
    <p:sldId id="287" r:id="rId3"/>
    <p:sldId id="284" r:id="rId4"/>
    <p:sldId id="268" r:id="rId5"/>
    <p:sldId id="266" r:id="rId6"/>
    <p:sldId id="267" r:id="rId7"/>
    <p:sldId id="265" r:id="rId8"/>
    <p:sldId id="273" r:id="rId9"/>
    <p:sldId id="269" r:id="rId10"/>
    <p:sldId id="272" r:id="rId11"/>
    <p:sldId id="280" r:id="rId12"/>
    <p:sldId id="275" r:id="rId13"/>
    <p:sldId id="274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949"/>
    <a:srgbClr val="CD9F9F"/>
    <a:srgbClr val="EDF1F9"/>
    <a:srgbClr val="00F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29" autoAdjust="0"/>
    <p:restoredTop sz="95105" autoAdjust="0"/>
  </p:normalViewPr>
  <p:slideViewPr>
    <p:cSldViewPr snapToGrid="0" showGuides="1">
      <p:cViewPr varScale="1">
        <p:scale>
          <a:sx n="79" d="100"/>
          <a:sy n="79" d="100"/>
        </p:scale>
        <p:origin x="1306" y="82"/>
      </p:cViewPr>
      <p:guideLst>
        <p:guide pos="2880"/>
        <p:guide orient="horz" pos="2160"/>
      </p:guideLst>
    </p:cSldViewPr>
  </p:slideViewPr>
  <p:outlineViewPr>
    <p:cViewPr>
      <p:scale>
        <a:sx n="25" d="100"/>
        <a:sy n="25" d="100"/>
      </p:scale>
      <p:origin x="0" y="-754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10-14T16:26:37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8132 17145 0</inkml:trace>
  <inkml:trace contextRef="#ctx0" brushRef="#br0" timeOffset="154.63">8132 17145 0</inkml:trace>
  <inkml:trace contextRef="#ctx0" brushRef="#br0" timeOffset="830.24">13882 12894 0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A84-BA69-4AA4-A0C3-B5D58B4C87D1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D26F-9BD7-409E-9915-B3E0744E13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18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6054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583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936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329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7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909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372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53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95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0966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872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74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9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27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4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57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52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45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6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78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3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0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82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96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9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40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6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2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6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2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1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000">
              <a:srgbClr val="97AACB"/>
            </a:gs>
            <a:gs pos="10000">
              <a:schemeClr val="bg1"/>
            </a:gs>
            <a:gs pos="3000">
              <a:schemeClr val="accent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0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423628@mail.muni.cz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0.png"/><Relationship Id="rId7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t="-9000" r="-17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27B83C2E-8C04-405D-9FC9-AD7B07B02965}"/>
              </a:ext>
            </a:extLst>
          </p:cNvPr>
          <p:cNvSpPr txBox="1">
            <a:spLocks/>
          </p:cNvSpPr>
          <p:nvPr/>
        </p:nvSpPr>
        <p:spPr>
          <a:xfrm>
            <a:off x="541174" y="1491078"/>
            <a:ext cx="7772400" cy="40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Z0059 </a:t>
            </a:r>
            <a:r>
              <a:rPr lang="sk-SK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Hydrologie</a:t>
            </a:r>
            <a:endParaRPr lang="sk-SK" sz="2800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89324ECF-9C4E-4028-916B-B51476F97BF4}"/>
              </a:ext>
            </a:extLst>
          </p:cNvPr>
          <p:cNvSpPr txBox="1">
            <a:spLocks/>
          </p:cNvSpPr>
          <p:nvPr/>
        </p:nvSpPr>
        <p:spPr>
          <a:xfrm>
            <a:off x="6067653" y="6141488"/>
            <a:ext cx="2848096" cy="66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Simona </a:t>
            </a:r>
            <a:r>
              <a:rPr lang="sk-SK" sz="18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Koreňová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; 474426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474426@mail.muni.cz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2BB2377-9989-457A-9AE4-28C22D308DD9}"/>
              </a:ext>
            </a:extLst>
          </p:cNvPr>
          <p:cNvSpPr txBox="1">
            <a:spLocks/>
          </p:cNvSpPr>
          <p:nvPr/>
        </p:nvSpPr>
        <p:spPr>
          <a:xfrm>
            <a:off x="541174" y="2191128"/>
            <a:ext cx="7772400" cy="669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Srážky v povodí</a:t>
            </a:r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F383242A-F56D-4019-BC0B-5ADB0E8386A4}"/>
              </a:ext>
            </a:extLst>
          </p:cNvPr>
          <p:cNvSpPr txBox="1">
            <a:spLocks/>
          </p:cNvSpPr>
          <p:nvPr/>
        </p:nvSpPr>
        <p:spPr>
          <a:xfrm>
            <a:off x="156740" y="6223566"/>
            <a:ext cx="2594282" cy="580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Brno</a:t>
            </a:r>
          </a:p>
          <a:p>
            <a:pPr algn="l">
              <a:spcBef>
                <a:spcPts val="0"/>
              </a:spcBef>
            </a:pPr>
            <a:r>
              <a:rPr lang="sk-SK" sz="1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Podzim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7C549E3-30AE-D9A3-C143-A8FCF11EF6ED}"/>
              </a:ext>
            </a:extLst>
          </p:cNvPr>
          <p:cNvSpPr txBox="1"/>
          <p:nvPr/>
        </p:nvSpPr>
        <p:spPr>
          <a:xfrm>
            <a:off x="0" y="32070"/>
            <a:ext cx="1082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MUNI</a:t>
            </a:r>
          </a:p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SCI</a:t>
            </a:r>
          </a:p>
        </p:txBody>
      </p:sp>
    </p:spTree>
    <p:extLst>
      <p:ext uri="{BB962C8B-B14F-4D97-AF65-F5344CB8AC3E}">
        <p14:creationId xmlns:p14="http://schemas.microsoft.com/office/powerpoint/2010/main" val="75657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C0BB575-0DE2-46EA-9BFD-57E1B1027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1" y="174074"/>
            <a:ext cx="2238375" cy="33575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57ECBB-A918-41C6-97BC-264BEA126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4" y="989045"/>
            <a:ext cx="2238375" cy="33575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D4B8613-C215-48CE-B051-55B1B3F9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7" y="1810139"/>
            <a:ext cx="2238375" cy="33575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B92FD7F-BE36-4492-8CE4-5D2F5A743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710" y="2172560"/>
            <a:ext cx="2239346" cy="335901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1D63513-5CFC-4B2E-99C2-663291BC3044}"/>
              </a:ext>
            </a:extLst>
          </p:cNvPr>
          <p:cNvSpPr txBox="1"/>
          <p:nvPr/>
        </p:nvSpPr>
        <p:spPr>
          <a:xfrm>
            <a:off x="149291" y="3551988"/>
            <a:ext cx="21730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Garamond" panose="02020404030301010803" pitchFamily="18" charset="0"/>
              </a:rPr>
              <a:t>přeložení vybraného povodí, vrstvy srážkoměrných stanic a jejich </a:t>
            </a:r>
            <a:r>
              <a:rPr lang="cs-CZ" sz="1100" dirty="0" err="1">
                <a:latin typeface="Garamond" panose="02020404030301010803" pitchFamily="18" charset="0"/>
              </a:rPr>
              <a:t>thiessenových</a:t>
            </a:r>
            <a:r>
              <a:rPr lang="cs-CZ" sz="1100" dirty="0">
                <a:latin typeface="Garamond" panose="02020404030301010803" pitchFamily="18" charset="0"/>
              </a:rPr>
              <a:t> polygonů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2101059-B4E2-4F06-A000-0C1DE31E8476}"/>
              </a:ext>
            </a:extLst>
          </p:cNvPr>
          <p:cNvSpPr txBox="1"/>
          <p:nvPr/>
        </p:nvSpPr>
        <p:spPr>
          <a:xfrm>
            <a:off x="2322352" y="4346608"/>
            <a:ext cx="2202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i="1" dirty="0" err="1">
                <a:latin typeface="Garamond" panose="02020404030301010803" pitchFamily="18" charset="0"/>
              </a:rPr>
              <a:t>clip</a:t>
            </a:r>
            <a:r>
              <a:rPr lang="cs-CZ" sz="1100" dirty="0">
                <a:latin typeface="Garamond" panose="02020404030301010803" pitchFamily="18" charset="0"/>
              </a:rPr>
              <a:t> </a:t>
            </a:r>
            <a:r>
              <a:rPr lang="cs-CZ" sz="1100" dirty="0" err="1">
                <a:latin typeface="Garamond" panose="02020404030301010803" pitchFamily="18" charset="0"/>
              </a:rPr>
              <a:t>thiessenových</a:t>
            </a:r>
            <a:r>
              <a:rPr lang="cs-CZ" sz="1100" dirty="0">
                <a:latin typeface="Garamond" panose="02020404030301010803" pitchFamily="18" charset="0"/>
              </a:rPr>
              <a:t> polygonů o vrstvu vybraného povodí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7F93F31-CF0B-4D8F-ABEB-CE857ED41B31}"/>
              </a:ext>
            </a:extLst>
          </p:cNvPr>
          <p:cNvSpPr txBox="1"/>
          <p:nvPr/>
        </p:nvSpPr>
        <p:spPr>
          <a:xfrm>
            <a:off x="4524376" y="5185260"/>
            <a:ext cx="22029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Garamond" panose="02020404030301010803" pitchFamily="18" charset="0"/>
              </a:rPr>
              <a:t>identifikace a </a:t>
            </a:r>
            <a:r>
              <a:rPr lang="cs-CZ" sz="1100" i="1" dirty="0" err="1">
                <a:latin typeface="Garamond" panose="02020404030301010803" pitchFamily="18" charset="0"/>
              </a:rPr>
              <a:t>clip</a:t>
            </a:r>
            <a:r>
              <a:rPr lang="cs-CZ" sz="1100" dirty="0">
                <a:latin typeface="Garamond" panose="02020404030301010803" pitchFamily="18" charset="0"/>
              </a:rPr>
              <a:t> srážkoměrných stanic, kterých polygon </a:t>
            </a:r>
            <a:r>
              <a:rPr lang="cs-CZ" sz="1100" u="sng" dirty="0">
                <a:latin typeface="Garamond" panose="02020404030301010803" pitchFamily="18" charset="0"/>
              </a:rPr>
              <a:t>i jen minimálně zasahuje</a:t>
            </a:r>
            <a:r>
              <a:rPr lang="cs-CZ" sz="1100" dirty="0">
                <a:latin typeface="Garamond" panose="02020404030301010803" pitchFamily="18" charset="0"/>
              </a:rPr>
              <a:t> do povodí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665111E-124A-44B1-A154-32C2A661A93B}"/>
              </a:ext>
            </a:extLst>
          </p:cNvPr>
          <p:cNvSpPr txBox="1"/>
          <p:nvPr/>
        </p:nvSpPr>
        <p:spPr>
          <a:xfrm>
            <a:off x="6727371" y="5665740"/>
            <a:ext cx="220299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Garamond" panose="02020404030301010803" pitchFamily="18" charset="0"/>
              </a:rPr>
              <a:t>výsledná podoba připravených srážkoměrných stanic s příslušnými polygony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277FD89-D09A-451F-81AC-F49AA7CD2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007" y="4777495"/>
            <a:ext cx="1969010" cy="11001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77CB285-04E5-46D7-9880-763760BA7903}"/>
              </a:ext>
            </a:extLst>
          </p:cNvPr>
          <p:cNvSpPr txBox="1"/>
          <p:nvPr/>
        </p:nvSpPr>
        <p:spPr>
          <a:xfrm>
            <a:off x="863718" y="5901238"/>
            <a:ext cx="779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Ctrl+F</a:t>
            </a:r>
            <a:endParaRPr lang="sk-SK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EE16DDB-40D5-4DD8-BB99-44B29DF949A6}"/>
              </a:ext>
            </a:extLst>
          </p:cNvPr>
          <p:cNvSpPr txBox="1"/>
          <p:nvPr/>
        </p:nvSpPr>
        <p:spPr>
          <a:xfrm>
            <a:off x="5137139" y="258253"/>
            <a:ext cx="25232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>
                <a:latin typeface="Garamond" panose="02020404030301010803" pitchFamily="18" charset="0"/>
              </a:rPr>
              <a:t>i stanice, které v povodí neleží, do něho svým polygonem můžou zasahovat =&gt; zařaďují se do výpočtu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7E76562-BD9F-4274-9CDC-9B8DD75BF9D8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214188" y="858417"/>
            <a:ext cx="184598" cy="831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F3138A5C-1DC1-494F-8A2E-8F78F02782E2}"/>
              </a:ext>
            </a:extLst>
          </p:cNvPr>
          <p:cNvCxnSpPr>
            <a:cxnSpLocks/>
          </p:cNvCxnSpPr>
          <p:nvPr/>
        </p:nvCxnSpPr>
        <p:spPr>
          <a:xfrm flipH="1" flipV="1">
            <a:off x="1231641" y="4264090"/>
            <a:ext cx="4180" cy="391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Písanie rukou 1">
                <a:extLst>
                  <a:ext uri="{FF2B5EF4-FFF2-40B4-BE49-F238E27FC236}">
                    <a16:creationId xmlns:a16="http://schemas.microsoft.com/office/drawing/2014/main" id="{807C09C1-8096-4639-A34F-4258615A9076}"/>
                  </a:ext>
                </a:extLst>
              </p14:cNvPr>
              <p14:cNvContentPartPr/>
              <p14:nvPr/>
            </p14:nvContentPartPr>
            <p14:xfrm>
              <a:off x="2927520" y="4641840"/>
              <a:ext cx="2070360" cy="1530720"/>
            </p14:xfrm>
          </p:contentPart>
        </mc:Choice>
        <mc:Fallback xmlns="">
          <p:pic>
            <p:nvPicPr>
              <p:cNvPr id="2" name="Písanie rukou 1">
                <a:extLst>
                  <a:ext uri="{FF2B5EF4-FFF2-40B4-BE49-F238E27FC236}">
                    <a16:creationId xmlns:a16="http://schemas.microsoft.com/office/drawing/2014/main" id="{807C09C1-8096-4639-A34F-4258615A90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8160" y="4632480"/>
                <a:ext cx="2089080" cy="15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4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914398" y="1132309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i="1" dirty="0" err="1">
                <a:latin typeface="Garamond" panose="02020404030301010803" pitchFamily="18" charset="0"/>
              </a:rPr>
              <a:t>Join</a:t>
            </a:r>
            <a:r>
              <a:rPr lang="cs-CZ" sz="1800" i="1" dirty="0">
                <a:latin typeface="Garamond" panose="02020404030301010803" pitchFamily="18" charset="0"/>
              </a:rPr>
              <a:t> </a:t>
            </a:r>
            <a:r>
              <a:rPr lang="cs-CZ" sz="1800" dirty="0">
                <a:latin typeface="Garamond" panose="02020404030301010803" pitchFamily="18" charset="0"/>
              </a:rPr>
              <a:t>vrstvy </a:t>
            </a:r>
            <a:r>
              <a:rPr lang="cs-CZ" sz="1800" dirty="0" err="1">
                <a:latin typeface="Garamond" panose="02020404030301010803" pitchFamily="18" charset="0"/>
              </a:rPr>
              <a:t>Thiessenových</a:t>
            </a:r>
            <a:r>
              <a:rPr lang="cs-CZ" sz="1800" dirty="0">
                <a:latin typeface="Garamond" panose="02020404030301010803" pitchFamily="18" charset="0"/>
              </a:rPr>
              <a:t> polygonů (jen v povodí) s vrstvou srážkoměrných stanic [</a:t>
            </a:r>
            <a:r>
              <a:rPr lang="cs-CZ" sz="1800" dirty="0" err="1">
                <a:latin typeface="Garamond" panose="02020404030301010803" pitchFamily="18" charset="0"/>
              </a:rPr>
              <a:t>Keep</a:t>
            </a:r>
            <a:r>
              <a:rPr lang="cs-CZ" sz="1800" dirty="0">
                <a:latin typeface="Garamond" panose="02020404030301010803" pitchFamily="18" charset="0"/>
              </a:rPr>
              <a:t> </a:t>
            </a:r>
            <a:r>
              <a:rPr lang="cs-CZ" sz="1800" dirty="0" err="1">
                <a:latin typeface="Garamond" panose="02020404030301010803" pitchFamily="18" charset="0"/>
              </a:rPr>
              <a:t>only</a:t>
            </a:r>
            <a:r>
              <a:rPr lang="cs-CZ" sz="1800" dirty="0">
                <a:latin typeface="Garamond" panose="02020404030301010803" pitchFamily="18" charset="0"/>
              </a:rPr>
              <a:t> </a:t>
            </a:r>
            <a:r>
              <a:rPr lang="cs-CZ" sz="1800" dirty="0" err="1">
                <a:latin typeface="Garamond" panose="02020404030301010803" pitchFamily="18" charset="0"/>
              </a:rPr>
              <a:t>matching</a:t>
            </a:r>
            <a:r>
              <a:rPr lang="cs-CZ" sz="1800" dirty="0">
                <a:latin typeface="Garamond" panose="02020404030301010803" pitchFamily="18" charset="0"/>
              </a:rPr>
              <a:t> </a:t>
            </a:r>
            <a:r>
              <a:rPr lang="cs-CZ" sz="1800" dirty="0" err="1">
                <a:latin typeface="Garamond" panose="02020404030301010803" pitchFamily="18" charset="0"/>
              </a:rPr>
              <a:t>records</a:t>
            </a:r>
            <a:r>
              <a:rPr lang="cs-CZ" sz="1800" dirty="0">
                <a:latin typeface="Garamond" panose="02020404030301010803" pitchFamily="18" charset="0"/>
              </a:rPr>
              <a:t>]</a:t>
            </a:r>
          </a:p>
          <a:p>
            <a:pPr algn="just"/>
            <a:endParaRPr lang="cs-CZ" sz="2000" dirty="0">
              <a:latin typeface="Garamond" panose="02020404030301010803" pitchFamily="18" charset="0"/>
            </a:endParaRPr>
          </a:p>
          <a:p>
            <a:pPr algn="just"/>
            <a:endParaRPr lang="cs-CZ" sz="2000" dirty="0">
              <a:latin typeface="Garamond" panose="02020404030301010803" pitchFamily="18" charset="0"/>
            </a:endParaRPr>
          </a:p>
          <a:p>
            <a:pPr algn="just"/>
            <a:endParaRPr lang="cs-CZ" sz="2000" dirty="0">
              <a:latin typeface="Garamond" panose="02020404030301010803" pitchFamily="18" charset="0"/>
            </a:endParaRPr>
          </a:p>
          <a:p>
            <a:pPr algn="just"/>
            <a:endParaRPr lang="cs-CZ" sz="2000" dirty="0">
              <a:latin typeface="Garamond" panose="02020404030301010803" pitchFamily="18" charset="0"/>
            </a:endParaRPr>
          </a:p>
          <a:p>
            <a:pPr algn="just"/>
            <a:endParaRPr lang="cs-CZ" sz="2000" dirty="0">
              <a:latin typeface="Garamond" panose="02020404030301010803" pitchFamily="18" charset="0"/>
            </a:endParaRPr>
          </a:p>
          <a:p>
            <a:pPr algn="just"/>
            <a:endParaRPr lang="cs-CZ" sz="2000" dirty="0">
              <a:latin typeface="Garamond" panose="02020404030301010803" pitchFamily="18" charset="0"/>
            </a:endParaRPr>
          </a:p>
          <a:p>
            <a:pPr algn="just"/>
            <a:endParaRPr lang="cs-CZ" sz="2000" dirty="0">
              <a:latin typeface="Garamond" panose="02020404030301010803" pitchFamily="18" charset="0"/>
            </a:endParaRPr>
          </a:p>
          <a:p>
            <a:pPr algn="just"/>
            <a:endParaRPr lang="cs-CZ" sz="20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cs-CZ" sz="2000" dirty="0">
              <a:latin typeface="Garamond" panose="02020404030301010803" pitchFamily="18" charset="0"/>
            </a:endParaRPr>
          </a:p>
          <a:p>
            <a:pPr lvl="1"/>
            <a:endParaRPr lang="cs-CZ" sz="2000" dirty="0">
              <a:latin typeface="Garamond" panose="02020404030301010803" pitchFamily="18" charset="0"/>
            </a:endParaRPr>
          </a:p>
          <a:p>
            <a:endParaRPr lang="cs-CZ" sz="2000" dirty="0">
              <a:latin typeface="Garamond" panose="02020404030301010803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3BBAF07-8691-4520-9A42-3BA4DE79E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83" y="2393282"/>
            <a:ext cx="5290686" cy="23952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E3EF3FF-275D-4FD1-A03E-9DF4D5E54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386" y="2043411"/>
            <a:ext cx="2857398" cy="4449461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3DD3F6A1-9567-451E-A73B-08344E4A8FB1}"/>
              </a:ext>
            </a:extLst>
          </p:cNvPr>
          <p:cNvSpPr/>
          <p:nvPr/>
        </p:nvSpPr>
        <p:spPr>
          <a:xfrm>
            <a:off x="6378455" y="3213183"/>
            <a:ext cx="279919" cy="2440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AC9AA07-1A06-468C-B738-26B9E0262CA1}"/>
              </a:ext>
            </a:extLst>
          </p:cNvPr>
          <p:cNvSpPr/>
          <p:nvPr/>
        </p:nvSpPr>
        <p:spPr>
          <a:xfrm>
            <a:off x="6378454" y="4261229"/>
            <a:ext cx="279919" cy="2440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E2D7C0A0-B7A0-48CB-AF36-F19B576E2746}"/>
              </a:ext>
            </a:extLst>
          </p:cNvPr>
          <p:cNvSpPr/>
          <p:nvPr/>
        </p:nvSpPr>
        <p:spPr>
          <a:xfrm>
            <a:off x="6345059" y="5217220"/>
            <a:ext cx="1270930" cy="2440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CB433658-D276-46B4-A2A4-7FD9A82E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 err="1">
                <a:latin typeface="Gill Sans MT" panose="020B0502020104020203" pitchFamily="34" charset="-18"/>
              </a:rPr>
              <a:t>Srážkový</a:t>
            </a:r>
            <a:r>
              <a:rPr lang="sk-SK" sz="4000" b="1" cap="small" dirty="0">
                <a:latin typeface="Gill Sans MT" panose="020B0502020104020203" pitchFamily="34" charset="-18"/>
              </a:rPr>
              <a:t> úhrn v povodí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>
                <a:latin typeface="Gill Sans MT" panose="020B0502020104020203" pitchFamily="34" charset="-18"/>
              </a:rPr>
              <a:t>Postup cvičení č. 1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5387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E99EC11-0FAC-451E-A139-F54A5CB66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58" y="164999"/>
            <a:ext cx="4629150" cy="7905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AA3D86-6A4B-4D26-9B54-4F6115050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1" y="1245640"/>
            <a:ext cx="5248275" cy="4829175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E004649-7374-415A-AC60-E4D86C7D0FEB}"/>
              </a:ext>
            </a:extLst>
          </p:cNvPr>
          <p:cNvSpPr/>
          <p:nvPr/>
        </p:nvSpPr>
        <p:spPr>
          <a:xfrm>
            <a:off x="573441" y="4127991"/>
            <a:ext cx="262759" cy="231228"/>
          </a:xfrm>
          <a:prstGeom prst="ellipse">
            <a:avLst/>
          </a:prstGeom>
          <a:noFill/>
          <a:ln w="28575">
            <a:solidFill>
              <a:srgbClr val="00F00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FC6D2A69-CE8C-481B-88C8-B65FFEBB6736}"/>
              </a:ext>
            </a:extLst>
          </p:cNvPr>
          <p:cNvSpPr/>
          <p:nvPr/>
        </p:nvSpPr>
        <p:spPr>
          <a:xfrm>
            <a:off x="1883818" y="370999"/>
            <a:ext cx="262759" cy="231228"/>
          </a:xfrm>
          <a:prstGeom prst="ellipse">
            <a:avLst/>
          </a:prstGeom>
          <a:noFill/>
          <a:ln w="28575">
            <a:solidFill>
              <a:srgbClr val="00F00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238C9E3-FB9D-4F30-9E4F-D43AD25FE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385" y="1245640"/>
            <a:ext cx="2476500" cy="47434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1E8ABBB-2B24-47C1-AF61-3B5923D46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531" y="1285546"/>
            <a:ext cx="542925" cy="4686300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95B1C7CD-0449-450A-8069-EEB675C3D00F}"/>
              </a:ext>
            </a:extLst>
          </p:cNvPr>
          <p:cNvSpPr/>
          <p:nvPr/>
        </p:nvSpPr>
        <p:spPr>
          <a:xfrm>
            <a:off x="5904544" y="3980354"/>
            <a:ext cx="682867" cy="252248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71FA895F-95C9-4163-87ED-BB2ED42710C5}"/>
              </a:ext>
            </a:extLst>
          </p:cNvPr>
          <p:cNvSpPr/>
          <p:nvPr/>
        </p:nvSpPr>
        <p:spPr>
          <a:xfrm>
            <a:off x="8503228" y="3980354"/>
            <a:ext cx="316130" cy="25224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D585041A-D8CF-42D1-9E0C-FEFF29967C4A}"/>
              </a:ext>
            </a:extLst>
          </p:cNvPr>
          <p:cNvSpPr/>
          <p:nvPr/>
        </p:nvSpPr>
        <p:spPr>
          <a:xfrm>
            <a:off x="1986455" y="1015398"/>
            <a:ext cx="231227" cy="2576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14" name="Šipka: dolů 13">
            <a:extLst>
              <a:ext uri="{FF2B5EF4-FFF2-40B4-BE49-F238E27FC236}">
                <a16:creationId xmlns:a16="http://schemas.microsoft.com/office/drawing/2014/main" id="{F9CF16C2-3CA2-4FD3-A8E9-10B04FF95696}"/>
              </a:ext>
            </a:extLst>
          </p:cNvPr>
          <p:cNvSpPr/>
          <p:nvPr/>
        </p:nvSpPr>
        <p:spPr>
          <a:xfrm rot="16200000">
            <a:off x="5573352" y="3990620"/>
            <a:ext cx="231227" cy="2576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D7BBD54-7376-4B8E-AF47-5267A064B3D8}"/>
              </a:ext>
            </a:extLst>
          </p:cNvPr>
          <p:cNvSpPr txBox="1"/>
          <p:nvPr/>
        </p:nvSpPr>
        <p:spPr>
          <a:xfrm>
            <a:off x="5192111" y="329924"/>
            <a:ext cx="2224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latin typeface="Garamond" panose="02020404030301010803" pitchFamily="18" charset="0"/>
              </a:rPr>
              <a:t>Vybrané </a:t>
            </a:r>
            <a:r>
              <a:rPr lang="sk-SK" sz="1400" dirty="0" err="1">
                <a:latin typeface="Garamond" panose="02020404030301010803" pitchFamily="18" charset="0"/>
              </a:rPr>
              <a:t>srážkoměrné</a:t>
            </a:r>
            <a:r>
              <a:rPr lang="sk-SK" sz="1400" dirty="0">
                <a:latin typeface="Garamond" panose="02020404030301010803" pitchFamily="18" charset="0"/>
              </a:rPr>
              <a:t> stanice</a:t>
            </a:r>
          </a:p>
          <a:p>
            <a:r>
              <a:rPr lang="sk-SK" sz="1400" dirty="0">
                <a:latin typeface="Garamond" panose="02020404030301010803" pitchFamily="18" charset="0"/>
              </a:rPr>
              <a:t>- </a:t>
            </a:r>
            <a:r>
              <a:rPr lang="sk-SK" sz="1400" i="1" dirty="0" err="1">
                <a:latin typeface="Garamond" panose="02020404030301010803" pitchFamily="18" charset="0"/>
              </a:rPr>
              <a:t>Attribute</a:t>
            </a:r>
            <a:r>
              <a:rPr lang="sk-SK" sz="1400" i="1" dirty="0">
                <a:latin typeface="Garamond" panose="02020404030301010803" pitchFamily="18" charset="0"/>
              </a:rPr>
              <a:t> Table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07D4CC5-7656-4A31-B8D8-B1B4B88867E4}"/>
              </a:ext>
            </a:extLst>
          </p:cNvPr>
          <p:cNvSpPr txBox="1"/>
          <p:nvPr/>
        </p:nvSpPr>
        <p:spPr>
          <a:xfrm>
            <a:off x="1539551" y="6057104"/>
            <a:ext cx="1765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 err="1">
                <a:latin typeface="Garamond" panose="02020404030301010803" pitchFamily="18" charset="0"/>
              </a:rPr>
              <a:t>Tab_srazkomerne_stanice</a:t>
            </a:r>
            <a:endParaRPr lang="sk-SK" sz="1400" i="1" dirty="0">
              <a:latin typeface="Garamond" panose="02020404030301010803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B418CEA-CB93-40CE-AE16-2C18B4104BC4}"/>
              </a:ext>
            </a:extLst>
          </p:cNvPr>
          <p:cNvSpPr txBox="1"/>
          <p:nvPr/>
        </p:nvSpPr>
        <p:spPr>
          <a:xfrm>
            <a:off x="6838873" y="6076622"/>
            <a:ext cx="1127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i="1" dirty="0">
                <a:latin typeface="Garamond" panose="02020404030301010803" pitchFamily="18" charset="0"/>
              </a:rPr>
              <a:t>Tab_srazky_1</a:t>
            </a: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7DE8B07-026A-454E-9942-BE03EF413435}"/>
              </a:ext>
            </a:extLst>
          </p:cNvPr>
          <p:cNvSpPr/>
          <p:nvPr/>
        </p:nvSpPr>
        <p:spPr>
          <a:xfrm>
            <a:off x="855115" y="4127991"/>
            <a:ext cx="684436" cy="231228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1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C28D27EF-5CE9-421A-8F38-829B7A44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118" y="1903227"/>
            <a:ext cx="2377234" cy="302280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1530046-2109-47AD-AF4D-D208F2B4C8DD}"/>
              </a:ext>
            </a:extLst>
          </p:cNvPr>
          <p:cNvSpPr txBox="1"/>
          <p:nvPr/>
        </p:nvSpPr>
        <p:spPr>
          <a:xfrm>
            <a:off x="914400" y="5284031"/>
            <a:ext cx="2059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Mapa </a:t>
            </a:r>
            <a:r>
              <a:rPr lang="sk-SK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thiessenových</a:t>
            </a:r>
            <a:r>
              <a:rPr lang="sk-SK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k-SK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polygonů</a:t>
            </a:r>
            <a:r>
              <a:rPr lang="sk-SK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v povodí s relevantnými </a:t>
            </a:r>
            <a:r>
              <a:rPr lang="sk-SK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srážkoměrnými</a:t>
            </a:r>
            <a:r>
              <a:rPr lang="sk-SK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k-SK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stanicemi</a:t>
            </a:r>
            <a:endParaRPr lang="sk-SK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DB22E23-3E66-4401-90BF-F83436580C13}"/>
              </a:ext>
            </a:extLst>
          </p:cNvPr>
          <p:cNvSpPr txBox="1"/>
          <p:nvPr/>
        </p:nvSpPr>
        <p:spPr>
          <a:xfrm>
            <a:off x="5641902" y="5887917"/>
            <a:ext cx="2059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Mapa </a:t>
            </a:r>
            <a:r>
              <a:rPr lang="sk-SK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izohyet</a:t>
            </a:r>
            <a:endParaRPr lang="sk-SK" sz="1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49E874E-D7DB-4AC7-BA62-AB340A71583F}"/>
              </a:ext>
            </a:extLst>
          </p:cNvPr>
          <p:cNvSpPr txBox="1"/>
          <p:nvPr/>
        </p:nvSpPr>
        <p:spPr>
          <a:xfrm>
            <a:off x="3075912" y="1203649"/>
            <a:ext cx="222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Přehledová</a:t>
            </a:r>
            <a:r>
              <a:rPr lang="sk-SK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mapa vybraného povodí v rámci ČR</a:t>
            </a:r>
            <a:endParaRPr lang="sk-SK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DAA984-E3EE-4A4B-96E9-C72E9D2FB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902" y="3162016"/>
            <a:ext cx="2059570" cy="272590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656703C-E84E-4980-9778-9AB2FABF36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t="9156" r="4138" b="9693"/>
          <a:stretch/>
        </p:blipFill>
        <p:spPr>
          <a:xfrm>
            <a:off x="914401" y="2579914"/>
            <a:ext cx="2059571" cy="272590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D65B6F9-E0B4-40D2-ADE0-225DD7D3ACBA}"/>
              </a:ext>
            </a:extLst>
          </p:cNvPr>
          <p:cNvSpPr txBox="1"/>
          <p:nvPr/>
        </p:nvSpPr>
        <p:spPr>
          <a:xfrm>
            <a:off x="6289152" y="1153828"/>
            <a:ext cx="222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Tabulka</a:t>
            </a:r>
            <a:r>
              <a:rPr lang="sk-SK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s </a:t>
            </a:r>
            <a:r>
              <a:rPr lang="sk-SK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informacemi</a:t>
            </a:r>
            <a:r>
              <a:rPr lang="sk-SK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o </a:t>
            </a:r>
            <a:r>
              <a:rPr lang="sk-SK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srážkoměrných</a:t>
            </a:r>
            <a:r>
              <a:rPr lang="sk-SK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k-SK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stanicích</a:t>
            </a:r>
            <a:endParaRPr lang="sk-SK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20859B2-D1B6-4032-A579-6E35B0663321}"/>
              </a:ext>
            </a:extLst>
          </p:cNvPr>
          <p:cNvSpPr txBox="1"/>
          <p:nvPr/>
        </p:nvSpPr>
        <p:spPr>
          <a:xfrm>
            <a:off x="6841921" y="4833779"/>
            <a:ext cx="854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>
                <a:latin typeface="Garamond" panose="02020404030301010803" pitchFamily="18" charset="0"/>
              </a:rPr>
              <a:t>+ legenda</a:t>
            </a:r>
            <a:br>
              <a:rPr lang="sk-SK" sz="1200" dirty="0">
                <a:latin typeface="Garamond" panose="02020404030301010803" pitchFamily="18" charset="0"/>
              </a:rPr>
            </a:br>
            <a:r>
              <a:rPr lang="sk-SK" sz="1200" b="1" dirty="0">
                <a:latin typeface="Garamond" panose="02020404030301010803" pitchFamily="18" charset="0"/>
              </a:rPr>
              <a:t>(</a:t>
            </a:r>
            <a:r>
              <a:rPr lang="sk-SK" sz="1200" b="1" dirty="0" err="1">
                <a:latin typeface="Garamond" panose="02020404030301010803" pitchFamily="18" charset="0"/>
              </a:rPr>
              <a:t>srážky</a:t>
            </a:r>
            <a:r>
              <a:rPr lang="sk-SK" sz="1200" b="1" dirty="0">
                <a:latin typeface="Garamond" panose="02020404030301010803" pitchFamily="18" charset="0"/>
              </a:rPr>
              <a:t> </a:t>
            </a:r>
            <a:r>
              <a:rPr lang="sk-SK" sz="1200" b="1" dirty="0" err="1">
                <a:latin typeface="Garamond" panose="02020404030301010803" pitchFamily="18" charset="0"/>
              </a:rPr>
              <a:t>se</a:t>
            </a:r>
            <a:endParaRPr lang="sk-SK" sz="1200" b="1" dirty="0">
              <a:latin typeface="Garamond" panose="02020404030301010803" pitchFamily="18" charset="0"/>
            </a:endParaRPr>
          </a:p>
          <a:p>
            <a:pPr algn="ctr"/>
            <a:r>
              <a:rPr lang="sk-SK" sz="1200" b="1" dirty="0">
                <a:latin typeface="Garamond" panose="02020404030301010803" pitchFamily="18" charset="0"/>
              </a:rPr>
              <a:t>značí v</a:t>
            </a:r>
          </a:p>
          <a:p>
            <a:pPr algn="ctr"/>
            <a:r>
              <a:rPr lang="sk-SK" sz="1200" b="1" dirty="0">
                <a:latin typeface="Garamond" panose="02020404030301010803" pitchFamily="18" charset="0"/>
              </a:rPr>
              <a:t>chladných</a:t>
            </a:r>
          </a:p>
          <a:p>
            <a:pPr algn="ctr"/>
            <a:r>
              <a:rPr lang="sk-SK" sz="1200" b="1" dirty="0" err="1">
                <a:latin typeface="Garamond" panose="02020404030301010803" pitchFamily="18" charset="0"/>
              </a:rPr>
              <a:t>barvách</a:t>
            </a:r>
            <a:r>
              <a:rPr lang="sk-SK" sz="1200" b="1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6397BA13-3870-49AF-B2C3-17CE1BF47A1A}"/>
              </a:ext>
            </a:extLst>
          </p:cNvPr>
          <p:cNvSpPr txBox="1">
            <a:spLocks/>
          </p:cNvSpPr>
          <p:nvPr/>
        </p:nvSpPr>
        <p:spPr>
          <a:xfrm>
            <a:off x="914400" y="365127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700" b="1" cap="small" dirty="0" err="1">
                <a:latin typeface="Gill Sans MT" panose="020B0502020104020203" pitchFamily="34" charset="-18"/>
              </a:rPr>
              <a:t>Srážkový</a:t>
            </a:r>
            <a:r>
              <a:rPr lang="sk-SK" sz="3700" b="1" cap="small" dirty="0">
                <a:latin typeface="Gill Sans MT" panose="020B0502020104020203" pitchFamily="34" charset="-18"/>
              </a:rPr>
              <a:t> úhrn v povodí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1800" cap="small" dirty="0">
                <a:latin typeface="Gill Sans MT" panose="020B0502020104020203" pitchFamily="34" charset="-18"/>
              </a:rPr>
              <a:t>Výstupy cvičení č. 1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BA18EB3-6B76-4263-B413-D41CCFB0B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77860"/>
              </p:ext>
            </p:extLst>
          </p:nvPr>
        </p:nvGraphicFramePr>
        <p:xfrm>
          <a:off x="5579293" y="1601662"/>
          <a:ext cx="3379979" cy="1112520"/>
        </p:xfrm>
        <a:graphic>
          <a:graphicData uri="http://schemas.openxmlformats.org/drawingml/2006/table">
            <a:tbl>
              <a:tblPr/>
              <a:tblGrid>
                <a:gridCol w="261608">
                  <a:extLst>
                    <a:ext uri="{9D8B030D-6E8A-4147-A177-3AD203B41FA5}">
                      <a16:colId xmlns:a16="http://schemas.microsoft.com/office/drawing/2014/main" val="2652401955"/>
                    </a:ext>
                  </a:extLst>
                </a:gridCol>
                <a:gridCol w="1166282">
                  <a:extLst>
                    <a:ext uri="{9D8B030D-6E8A-4147-A177-3AD203B41FA5}">
                      <a16:colId xmlns:a16="http://schemas.microsoft.com/office/drawing/2014/main" val="279836156"/>
                    </a:ext>
                  </a:extLst>
                </a:gridCol>
                <a:gridCol w="868261">
                  <a:extLst>
                    <a:ext uri="{9D8B030D-6E8A-4147-A177-3AD203B41FA5}">
                      <a16:colId xmlns:a16="http://schemas.microsoft.com/office/drawing/2014/main" val="1860188427"/>
                    </a:ext>
                  </a:extLst>
                </a:gridCol>
                <a:gridCol w="1083828">
                  <a:extLst>
                    <a:ext uri="{9D8B030D-6E8A-4147-A177-3AD203B41FA5}">
                      <a16:colId xmlns:a16="http://schemas.microsoft.com/office/drawing/2014/main" val="189377571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</a:t>
                      </a:r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stanice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Srážkový</a:t>
                      </a:r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úhrn</a:t>
                      </a:r>
                      <a:b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sk-SK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Plocha </a:t>
                      </a:r>
                      <a:r>
                        <a:rPr lang="sk-SK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polygonu</a:t>
                      </a:r>
                      <a:b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sk-SK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  <a:r>
                        <a:rPr lang="sk-SK" sz="11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136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Bavorov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7883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Bělá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0797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České Žleby, Dobrá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847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t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Dříteň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567623"/>
                  </a:ext>
                </a:extLst>
              </a:tr>
            </a:tbl>
          </a:graphicData>
        </a:graphic>
      </p:graphicFrame>
      <p:sp>
        <p:nvSpPr>
          <p:cNvPr id="18" name="TextovéPole 15">
            <a:extLst>
              <a:ext uri="{FF2B5EF4-FFF2-40B4-BE49-F238E27FC236}">
                <a16:creationId xmlns:a16="http://schemas.microsoft.com/office/drawing/2014/main" id="{A6FC7428-15C7-4441-A1A4-C77AEC83D6A8}"/>
              </a:ext>
            </a:extLst>
          </p:cNvPr>
          <p:cNvSpPr txBox="1"/>
          <p:nvPr/>
        </p:nvSpPr>
        <p:spPr>
          <a:xfrm>
            <a:off x="2151840" y="4464371"/>
            <a:ext cx="775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latin typeface="Garamond" panose="02020404030301010803" pitchFamily="18" charset="0"/>
              </a:rPr>
              <a:t>legenda je</a:t>
            </a:r>
          </a:p>
          <a:p>
            <a:pPr algn="ctr"/>
            <a:r>
              <a:rPr lang="sk-SK" sz="1200" dirty="0" err="1">
                <a:latin typeface="Garamond" panose="02020404030301010803" pitchFamily="18" charset="0"/>
              </a:rPr>
              <a:t>zbytečná</a:t>
            </a:r>
            <a:endParaRPr lang="sk-SK" sz="1200" dirty="0">
              <a:latin typeface="Garamond" panose="02020404030301010803" pitchFamily="18" charset="0"/>
            </a:endParaRPr>
          </a:p>
        </p:txBody>
      </p:sp>
      <p:sp>
        <p:nvSpPr>
          <p:cNvPr id="19" name="TextovéPole 15">
            <a:extLst>
              <a:ext uri="{FF2B5EF4-FFF2-40B4-BE49-F238E27FC236}">
                <a16:creationId xmlns:a16="http://schemas.microsoft.com/office/drawing/2014/main" id="{9A7F3E4E-2DFB-4DCA-8661-994EEE9189EC}"/>
              </a:ext>
            </a:extLst>
          </p:cNvPr>
          <p:cNvSpPr txBox="1"/>
          <p:nvPr/>
        </p:nvSpPr>
        <p:spPr>
          <a:xfrm>
            <a:off x="4157349" y="3817881"/>
            <a:ext cx="1233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 err="1">
                <a:latin typeface="Garamond" panose="02020404030301010803" pitchFamily="18" charset="0"/>
              </a:rPr>
              <a:t>alespoň</a:t>
            </a:r>
            <a:r>
              <a:rPr lang="sk-SK" sz="1200" dirty="0">
                <a:latin typeface="Garamond" panose="02020404030301010803" pitchFamily="18" charset="0"/>
              </a:rPr>
              <a:t> legenda</a:t>
            </a:r>
          </a:p>
          <a:p>
            <a:pPr algn="ctr"/>
            <a:r>
              <a:rPr lang="sk-SK" sz="1200" dirty="0" err="1">
                <a:latin typeface="Garamond" panose="02020404030301010803" pitchFamily="18" charset="0"/>
              </a:rPr>
              <a:t>nadmořské</a:t>
            </a:r>
            <a:r>
              <a:rPr lang="sk-SK" sz="1200" dirty="0">
                <a:latin typeface="Garamond" panose="02020404030301010803" pitchFamily="18" charset="0"/>
              </a:rPr>
              <a:t> výšky,</a:t>
            </a:r>
          </a:p>
          <a:p>
            <a:pPr algn="ctr"/>
            <a:r>
              <a:rPr lang="sk-SK" sz="1200" dirty="0" err="1">
                <a:latin typeface="Garamond" panose="02020404030301010803" pitchFamily="18" charset="0"/>
              </a:rPr>
              <a:t>můžete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přidat</a:t>
            </a:r>
            <a:r>
              <a:rPr lang="sk-SK" sz="1200" dirty="0">
                <a:latin typeface="Garamond" panose="02020404030301010803" pitchFamily="18" charset="0"/>
              </a:rPr>
              <a:t> i</a:t>
            </a:r>
          </a:p>
          <a:p>
            <a:pPr algn="ctr"/>
            <a:r>
              <a:rPr lang="sk-SK" sz="1200" dirty="0">
                <a:latin typeface="Garamond" panose="02020404030301010803" pitchFamily="18" charset="0"/>
              </a:rPr>
              <a:t>toky nebo lesy</a:t>
            </a:r>
          </a:p>
        </p:txBody>
      </p:sp>
    </p:spTree>
    <p:extLst>
      <p:ext uri="{BB962C8B-B14F-4D97-AF65-F5344CB8AC3E}">
        <p14:creationId xmlns:p14="http://schemas.microsoft.com/office/powerpoint/2010/main" val="181207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Srážkový</a:t>
            </a:r>
            <a:r>
              <a:rPr lang="sk-SK" sz="3600" cap="small" dirty="0">
                <a:latin typeface="Gill Sans MT" panose="020B0502020104020203" pitchFamily="34" charset="-18"/>
              </a:rPr>
              <a:t> úhrn a </a:t>
            </a:r>
            <a:r>
              <a:rPr lang="sk-SK" sz="3600" cap="small" dirty="0" err="1">
                <a:latin typeface="Gill Sans MT" panose="020B0502020104020203" pitchFamily="34" charset="-18"/>
              </a:rPr>
              <a:t>oběh</a:t>
            </a:r>
            <a:r>
              <a:rPr lang="sk-SK" sz="3600" cap="small" dirty="0">
                <a:latin typeface="Gill Sans MT" panose="020B0502020104020203" pitchFamily="34" charset="-18"/>
              </a:rPr>
              <a:t> vody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5430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latin typeface="Garamond" panose="02020404030301010803" pitchFamily="18" charset="0"/>
              </a:rPr>
              <a:t>hydrologická bilance </a:t>
            </a:r>
            <a:r>
              <a:rPr lang="cs-CZ" sz="1800" dirty="0">
                <a:latin typeface="Garamond" panose="02020404030301010803" pitchFamily="18" charset="0"/>
              </a:rPr>
              <a:t>– změny zásob vody za daný časový interval</a:t>
            </a:r>
          </a:p>
          <a:p>
            <a:pPr marL="0" indent="0">
              <a:buNone/>
            </a:pP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	H</a:t>
            </a:r>
            <a:r>
              <a:rPr lang="cs-CZ" sz="1800" baseline="-25000" dirty="0">
                <a:latin typeface="Garamond" panose="02020404030301010803" pitchFamily="18" charset="0"/>
                <a:ea typeface="Cambria Math" panose="02040503050406030204" pitchFamily="18" charset="0"/>
              </a:rPr>
              <a:t>Z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 = H</a:t>
            </a:r>
            <a:r>
              <a:rPr lang="cs-CZ" sz="1800" baseline="-25000" dirty="0">
                <a:latin typeface="Garamond" panose="02020404030301010803" pitchFamily="18" charset="0"/>
                <a:ea typeface="Cambria Math" panose="02040503050406030204" pitchFamily="18" charset="0"/>
              </a:rPr>
              <a:t>E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 + H</a:t>
            </a:r>
            <a:r>
              <a:rPr lang="cs-CZ" sz="1800" baseline="-25000" dirty="0">
                <a:latin typeface="Garamond" panose="02020404030301010803" pitchFamily="18" charset="0"/>
                <a:ea typeface="Cambria Math" panose="02040503050406030204" pitchFamily="18" charset="0"/>
              </a:rPr>
              <a:t>O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 ± R 	</a:t>
            </a:r>
            <a:r>
              <a:rPr lang="cs-CZ" sz="1800" b="1" dirty="0">
                <a:latin typeface="Garamond" panose="02020404030301010803" pitchFamily="18" charset="0"/>
                <a:ea typeface="Cambria Math" panose="02040503050406030204" pitchFamily="18" charset="0"/>
              </a:rPr>
              <a:t>H</a:t>
            </a:r>
            <a:r>
              <a:rPr lang="cs-CZ" sz="1800" b="1" baseline="-25000" dirty="0">
                <a:latin typeface="Garamond" panose="02020404030301010803" pitchFamily="18" charset="0"/>
                <a:ea typeface="Cambria Math" panose="02040503050406030204" pitchFamily="18" charset="0"/>
              </a:rPr>
              <a:t>E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 – výška evapotranspirace</a:t>
            </a:r>
          </a:p>
          <a:p>
            <a:pPr marL="0" indent="0">
              <a:buNone/>
            </a:pP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				</a:t>
            </a:r>
            <a:r>
              <a:rPr lang="cs-CZ" sz="1800" b="1" dirty="0">
                <a:latin typeface="Garamond" panose="02020404030301010803" pitchFamily="18" charset="0"/>
                <a:ea typeface="Cambria Math" panose="02040503050406030204" pitchFamily="18" charset="0"/>
              </a:rPr>
              <a:t>H</a:t>
            </a:r>
            <a:r>
              <a:rPr lang="cs-CZ" sz="1800" b="1" baseline="-25000" dirty="0">
                <a:latin typeface="Garamond" panose="02020404030301010803" pitchFamily="18" charset="0"/>
                <a:ea typeface="Cambria Math" panose="02040503050406030204" pitchFamily="18" charset="0"/>
              </a:rPr>
              <a:t>O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 – výška odtoku</a:t>
            </a:r>
          </a:p>
          <a:p>
            <a:pPr marL="0" indent="0">
              <a:buNone/>
            </a:pP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				</a:t>
            </a:r>
            <a:r>
              <a:rPr lang="cs-CZ" sz="1800" b="1" dirty="0">
                <a:latin typeface="Garamond" panose="02020404030301010803" pitchFamily="18" charset="0"/>
                <a:ea typeface="Cambria Math" panose="02040503050406030204" pitchFamily="18" charset="0"/>
              </a:rPr>
              <a:t>R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    – změna zásob vody v povodí</a:t>
            </a:r>
          </a:p>
          <a:p>
            <a:endParaRPr lang="cs-CZ" sz="1800" b="1" dirty="0">
              <a:latin typeface="Garamond" panose="02020404030301010803" pitchFamily="18" charset="0"/>
            </a:endParaRPr>
          </a:p>
          <a:p>
            <a:r>
              <a:rPr lang="cs-CZ" sz="1800" b="1" dirty="0">
                <a:latin typeface="Garamond" panose="02020404030301010803" pitchFamily="18" charset="0"/>
              </a:rPr>
              <a:t>hydrologický rok</a:t>
            </a:r>
            <a:r>
              <a:rPr lang="cs-CZ" sz="1800" dirty="0">
                <a:latin typeface="Garamond" panose="02020404030301010803" pitchFamily="18" charset="0"/>
              </a:rPr>
              <a:t> – 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1.XI. </a:t>
            </a:r>
            <a:r>
              <a:rPr lang="cs-CZ" sz="1800" dirty="0">
                <a:latin typeface="Garamond" panose="02020404030301010803" pitchFamily="18" charset="0"/>
              </a:rPr>
              <a:t>2021 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</a:t>
            </a:r>
            <a:r>
              <a:rPr lang="cs-CZ" sz="1800" dirty="0">
                <a:latin typeface="Garamond" panose="02020404030301010803" pitchFamily="18" charset="0"/>
              </a:rPr>
              <a:t> 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31.X. </a:t>
            </a:r>
            <a:r>
              <a:rPr lang="cs-CZ" sz="1800" dirty="0">
                <a:latin typeface="Garamond" panose="02020404030301010803" pitchFamily="18" charset="0"/>
              </a:rPr>
              <a:t>2022</a:t>
            </a:r>
          </a:p>
          <a:p>
            <a:r>
              <a:rPr lang="cs-CZ" sz="1800" b="1" dirty="0">
                <a:latin typeface="Garamond" panose="02020404030301010803" pitchFamily="18" charset="0"/>
              </a:rPr>
              <a:t>výpar</a:t>
            </a:r>
            <a:r>
              <a:rPr lang="cs-CZ" sz="1800" dirty="0">
                <a:latin typeface="Garamond" panose="02020404030301010803" pitchFamily="18" charset="0"/>
              </a:rPr>
              <a:t> (evaporace) – objem či výška vrstvy </a:t>
            </a:r>
            <a:r>
              <a:rPr lang="cs-CZ" sz="1800" dirty="0" err="1">
                <a:latin typeface="Garamond" panose="02020404030301010803" pitchFamily="18" charset="0"/>
              </a:rPr>
              <a:t>vypa</a:t>
            </a:r>
            <a:r>
              <a:rPr lang="cs-CZ" sz="1800" dirty="0">
                <a:latin typeface="Garamond" panose="02020404030301010803" pitchFamily="18" charset="0"/>
              </a:rPr>
              <a:t>-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 err="1">
                <a:latin typeface="Garamond" panose="02020404030301010803" pitchFamily="18" charset="0"/>
              </a:rPr>
              <a:t>řené</a:t>
            </a:r>
            <a:r>
              <a:rPr lang="cs-CZ" sz="1800" dirty="0">
                <a:latin typeface="Garamond" panose="02020404030301010803" pitchFamily="18" charset="0"/>
              </a:rPr>
              <a:t> vody</a:t>
            </a:r>
          </a:p>
          <a:p>
            <a:pPr lvl="1"/>
            <a:r>
              <a:rPr lang="cs-CZ" sz="1800" b="1" dirty="0">
                <a:latin typeface="Garamond" panose="02020404030301010803" pitchFamily="18" charset="0"/>
              </a:rPr>
              <a:t>transpirace</a:t>
            </a:r>
            <a:r>
              <a:rPr lang="cs-CZ" sz="1800" dirty="0">
                <a:latin typeface="Garamond" panose="02020404030301010803" pitchFamily="18" charset="0"/>
              </a:rPr>
              <a:t> – důsledek fyziologických pro-</a:t>
            </a:r>
            <a:br>
              <a:rPr lang="cs-CZ" sz="1800" dirty="0">
                <a:latin typeface="Garamond" panose="02020404030301010803" pitchFamily="18" charset="0"/>
              </a:rPr>
            </a:br>
            <a:r>
              <a:rPr lang="cs-CZ" sz="1800" dirty="0" err="1">
                <a:latin typeface="Garamond" panose="02020404030301010803" pitchFamily="18" charset="0"/>
              </a:rPr>
              <a:t>cesů</a:t>
            </a:r>
            <a:r>
              <a:rPr lang="cs-CZ" sz="1800" dirty="0">
                <a:latin typeface="Garamond" panose="02020404030301010803" pitchFamily="18" charset="0"/>
              </a:rPr>
              <a:t> rostlin</a:t>
            </a:r>
            <a:endParaRPr lang="cs-CZ" sz="1800" b="1" dirty="0">
              <a:latin typeface="Garamond" panose="02020404030301010803" pitchFamily="18" charset="0"/>
            </a:endParaRPr>
          </a:p>
          <a:p>
            <a:pPr lvl="1"/>
            <a:r>
              <a:rPr lang="cs-CZ" sz="1800" b="1" dirty="0">
                <a:latin typeface="Garamond" panose="02020404030301010803" pitchFamily="18" charset="0"/>
              </a:rPr>
              <a:t>evapotranspirace </a:t>
            </a:r>
            <a:r>
              <a:rPr lang="cs-CZ" sz="1800" dirty="0">
                <a:latin typeface="Garamond" panose="02020404030301010803" pitchFamily="18" charset="0"/>
              </a:rPr>
              <a:t>– výpar + transpirace</a:t>
            </a:r>
          </a:p>
          <a:p>
            <a:endParaRPr lang="cs-CZ" sz="2000" b="1" dirty="0">
              <a:latin typeface="Garamond" panose="02020404030301010803" pitchFamily="18" charset="0"/>
            </a:endParaRPr>
          </a:p>
          <a:p>
            <a:endParaRPr lang="cs-CZ" sz="2000" b="1" i="1" dirty="0">
              <a:latin typeface="Garamond" panose="02020404030301010803" pitchFamily="18" charset="0"/>
            </a:endParaRPr>
          </a:p>
          <a:p>
            <a:endParaRPr lang="cs-CZ" sz="2000" dirty="0">
              <a:latin typeface="Garamond" panose="02020404030301010803" pitchFamily="18" charset="0"/>
            </a:endParaRPr>
          </a:p>
          <a:p>
            <a:endParaRPr lang="cs-CZ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2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cs-CZ" sz="3600" cap="small" dirty="0">
                <a:latin typeface="Gill Sans MT" panose="020B0502020104020203" pitchFamily="34" charset="-18"/>
              </a:rPr>
              <a:t>Určení</a:t>
            </a:r>
            <a:r>
              <a:rPr lang="cs-CZ" sz="4000" cap="small" dirty="0">
                <a:latin typeface="Gill Sans MT" panose="020B0502020104020203" pitchFamily="34" charset="-18"/>
              </a:rPr>
              <a:t> srážkového úhrnu</a:t>
            </a:r>
            <a:endParaRPr lang="cs-CZ" sz="40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914397" y="1792769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>
                <a:latin typeface="Garamond" panose="02020404030301010803" pitchFamily="18" charset="0"/>
                <a:ea typeface="Cambria Math" panose="02040503050406030204" pitchFamily="18" charset="0"/>
              </a:rPr>
              <a:t>srážkoměrná stanice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 – stanice vybavená zařízením pro systematické pozorovaní srážek</a:t>
            </a:r>
            <a:endParaRPr lang="cs-CZ" sz="1800" b="1" dirty="0">
              <a:latin typeface="Garamond" panose="02020404030301010803" pitchFamily="18" charset="0"/>
              <a:ea typeface="Cambria Math" panose="02040503050406030204" pitchFamily="18" charset="0"/>
            </a:endParaRPr>
          </a:p>
          <a:p>
            <a:pPr algn="just"/>
            <a:r>
              <a:rPr lang="cs-CZ" sz="1800" b="1" dirty="0">
                <a:latin typeface="Garamond" panose="02020404030301010803" pitchFamily="18" charset="0"/>
                <a:ea typeface="Cambria Math" panose="02040503050406030204" pitchFamily="18" charset="0"/>
              </a:rPr>
              <a:t>srážkoměr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/</a:t>
            </a:r>
            <a:r>
              <a:rPr lang="cs-CZ" sz="1800" b="1" dirty="0">
                <a:latin typeface="Garamond" panose="02020404030301010803" pitchFamily="18" charset="0"/>
                <a:ea typeface="Cambria Math" panose="02040503050406030204" pitchFamily="18" charset="0"/>
              </a:rPr>
              <a:t>ombrometr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 – zařízení na 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měření úhrnu 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srážek</a:t>
            </a:r>
            <a:endParaRPr lang="cs-CZ" sz="1800" b="1" dirty="0">
              <a:latin typeface="Garamond" panose="02020404030301010803" pitchFamily="18" charset="0"/>
              <a:ea typeface="Cambria Math" panose="02040503050406030204" pitchFamily="18" charset="0"/>
            </a:endParaRPr>
          </a:p>
          <a:p>
            <a:pPr algn="just"/>
            <a:r>
              <a:rPr lang="cs-CZ" sz="1800" b="1" dirty="0">
                <a:latin typeface="Garamond" panose="02020404030301010803" pitchFamily="18" charset="0"/>
                <a:ea typeface="Cambria Math" panose="02040503050406030204" pitchFamily="18" charset="0"/>
              </a:rPr>
              <a:t>ombrograf 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– nárůst 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Cambria Math" panose="02040503050406030204" pitchFamily="18" charset="0"/>
              </a:rPr>
              <a:t>úhrnu srážek v závislosti na čase </a:t>
            </a:r>
            <a:r>
              <a:rPr lang="cs-CZ" sz="1800" dirty="0">
                <a:latin typeface="Garamond" panose="02020404030301010803" pitchFamily="18" charset="0"/>
                <a:ea typeface="Cambria Math" panose="02040503050406030204" pitchFamily="18" charset="0"/>
              </a:rPr>
              <a:t>v podobě součtové čáry</a:t>
            </a:r>
            <a:endParaRPr lang="cs-CZ" sz="1800" b="1" dirty="0">
              <a:latin typeface="Garamond" panose="02020404030301010803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https://upload.wikimedia.org/wikipedia/commons/thumb/c/ca/Standard_rain_Guage.JPG/800px-Standard_rain_Guage.JPG">
            <a:extLst>
              <a:ext uri="{FF2B5EF4-FFF2-40B4-BE49-F238E27FC236}">
                <a16:creationId xmlns:a16="http://schemas.microsoft.com/office/drawing/2014/main" id="{1DC19596-E1D9-47D5-8207-971D9D5BF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20" y="3385476"/>
            <a:ext cx="2037422" cy="26998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4D402727-D38E-484A-ABF0-CE0C27BAD243}"/>
              </a:ext>
            </a:extLst>
          </p:cNvPr>
          <p:cNvSpPr txBox="1"/>
          <p:nvPr/>
        </p:nvSpPr>
        <p:spPr>
          <a:xfrm>
            <a:off x="1538311" y="6076532"/>
            <a:ext cx="1960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Gill Sans MT" panose="020B0502020104020203" pitchFamily="34" charset="-18"/>
              </a:rPr>
              <a:t>Srážkoměr / ombrometr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AC48F0-9B10-48A2-9F0A-BCD6EC297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286" y="3429000"/>
            <a:ext cx="1886296" cy="251794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E2709FE7-36B3-F1B9-303B-BBA90D551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205" y="3247088"/>
            <a:ext cx="1886296" cy="2829444"/>
          </a:xfrm>
          <a:prstGeom prst="rect">
            <a:avLst/>
          </a:prstGeom>
        </p:spPr>
      </p:pic>
      <p:sp>
        <p:nvSpPr>
          <p:cNvPr id="7" name="TextovéPole 24">
            <a:extLst>
              <a:ext uri="{FF2B5EF4-FFF2-40B4-BE49-F238E27FC236}">
                <a16:creationId xmlns:a16="http://schemas.microsoft.com/office/drawing/2014/main" id="{B42CFA5E-1CFC-E5A7-DBE7-9408A6C22FE0}"/>
              </a:ext>
            </a:extLst>
          </p:cNvPr>
          <p:cNvSpPr txBox="1"/>
          <p:nvPr/>
        </p:nvSpPr>
        <p:spPr>
          <a:xfrm>
            <a:off x="4430123" y="6056785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latin typeface="Gill Sans MT" panose="020B0502020104020203" pitchFamily="34" charset="-18"/>
              </a:rPr>
              <a:t>Ombograf</a:t>
            </a:r>
            <a:endParaRPr lang="cs-CZ" sz="1400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9363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cs-CZ" sz="3600" cap="small" dirty="0">
                <a:latin typeface="Gill Sans MT" panose="020B0502020104020203" pitchFamily="34" charset="-18"/>
              </a:rPr>
              <a:t>Určení</a:t>
            </a:r>
            <a:r>
              <a:rPr lang="cs-CZ" sz="4000" cap="small" dirty="0">
                <a:latin typeface="Gill Sans MT" panose="020B0502020104020203" pitchFamily="34" charset="-18"/>
              </a:rPr>
              <a:t> srážkového úhrnu</a:t>
            </a:r>
            <a:endParaRPr lang="cs-CZ" sz="40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BBE7D215-44B2-4C0C-A5BB-6AC6E068E6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8976" y="1427584"/>
                <a:ext cx="7763071" cy="49172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sz="1800" b="1" dirty="0" err="1">
                    <a:latin typeface="Garamond" panose="02020404030301010803" pitchFamily="18" charset="0"/>
                  </a:rPr>
                  <a:t>Thiessenovy</a:t>
                </a:r>
                <a:r>
                  <a:rPr lang="cs-CZ" sz="1800" b="1" dirty="0">
                    <a:latin typeface="Garamond" panose="02020404030301010803" pitchFamily="18" charset="0"/>
                  </a:rPr>
                  <a:t> polygony</a:t>
                </a:r>
              </a:p>
              <a:p>
                <a:endParaRPr lang="cs-CZ" sz="2000" b="1" dirty="0">
                  <a:latin typeface="Garamond" panose="02020404030301010803" pitchFamily="18" charset="0"/>
                </a:endParaRPr>
              </a:p>
              <a:p>
                <a:endParaRPr lang="cs-CZ" sz="2000" b="1" dirty="0">
                  <a:latin typeface="Garamond" panose="02020404030301010803" pitchFamily="18" charset="0"/>
                </a:endParaRPr>
              </a:p>
              <a:p>
                <a:endParaRPr lang="cs-CZ" sz="2000" b="1" dirty="0">
                  <a:latin typeface="Garamond" panose="02020404030301010803" pitchFamily="18" charset="0"/>
                </a:endParaRPr>
              </a:p>
              <a:p>
                <a:endParaRPr lang="cs-CZ" sz="2000" b="1" dirty="0">
                  <a:latin typeface="Garamond" panose="02020404030301010803" pitchFamily="18" charset="0"/>
                </a:endParaRPr>
              </a:p>
              <a:p>
                <a:endParaRPr lang="cs-CZ" sz="2000" b="1" dirty="0">
                  <a:latin typeface="Garamond" panose="02020404030301010803" pitchFamily="18" charset="0"/>
                </a:endParaRPr>
              </a:p>
              <a:p>
                <a:r>
                  <a:rPr lang="cs-CZ" sz="1800" dirty="0">
                    <a:latin typeface="Garamond" panose="02020404030301010803" pitchFamily="18" charset="0"/>
                  </a:rPr>
                  <a:t>vážený průměr</a:t>
                </a:r>
              </a:p>
              <a:p>
                <a:pPr marL="0" indent="0">
                  <a:buNone/>
                </a:pPr>
                <a:r>
                  <a:rPr lang="cs-CZ" sz="20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		Hz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𝐻𝑧</m:t>
                        </m:r>
                        <m:r>
                          <a:rPr lang="cs-CZ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cs-CZ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𝐻𝑧</m:t>
                        </m:r>
                        <m:r>
                          <a:rPr lang="cs-CZ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cs-CZ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𝐻𝑧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cs-CZ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cs-CZ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cs-CZ" sz="2400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600" b="1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600" b="1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		</a:t>
                </a:r>
                <a:r>
                  <a:rPr lang="cs-CZ" sz="1400" b="1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Hz</a:t>
                </a:r>
                <a:r>
                  <a:rPr lang="cs-CZ" sz="14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– vážený průměr srážkového úhrnu [mm]</a:t>
                </a:r>
                <a:endParaRPr lang="cs-CZ" sz="1400" b="1" dirty="0">
                  <a:latin typeface="Garamond" panose="02020404030301010803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400" b="1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		Hz</a:t>
                </a:r>
                <a:r>
                  <a:rPr lang="cs-CZ" sz="1400" b="1" baseline="-250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14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až </a:t>
                </a:r>
                <a:r>
                  <a:rPr lang="cs-CZ" sz="1400" b="1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Hz</a:t>
                </a:r>
                <a:r>
                  <a:rPr lang="cs-CZ" sz="1400" b="1" baseline="-25000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sz="14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– hodnoty srážkových úhrnů v stanicích [mm]</a:t>
                </a:r>
              </a:p>
              <a:p>
                <a:pPr marL="0" indent="0">
                  <a:buNone/>
                </a:pPr>
                <a:r>
                  <a:rPr lang="cs-CZ" sz="1400" b="1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		F</a:t>
                </a:r>
                <a:r>
                  <a:rPr lang="cs-CZ" sz="1400" b="1" baseline="-250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1</a:t>
                </a:r>
                <a:r>
                  <a:rPr lang="cs-CZ" sz="14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až </a:t>
                </a:r>
                <a:r>
                  <a:rPr lang="cs-CZ" sz="1400" b="1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F</a:t>
                </a:r>
                <a:r>
                  <a:rPr lang="cs-CZ" sz="1400" b="1" baseline="-25000" dirty="0" err="1">
                    <a:latin typeface="Garamond" panose="02020404030301010803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sz="14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 – dílčí plochy povodí [m</a:t>
                </a:r>
                <a:r>
                  <a:rPr lang="cs-CZ" sz="1400" baseline="300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2</a:t>
                </a:r>
                <a:r>
                  <a:rPr lang="cs-CZ" sz="1400" dirty="0">
                    <a:latin typeface="Garamond" panose="02020404030301010803" pitchFamily="18" charset="0"/>
                    <a:ea typeface="Cambria Math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BBE7D215-44B2-4C0C-A5BB-6AC6E068E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976" y="1427584"/>
                <a:ext cx="7763071" cy="4917232"/>
              </a:xfrm>
              <a:prstGeom prst="rect">
                <a:avLst/>
              </a:prstGeom>
              <a:blipFill>
                <a:blip r:embed="rId3"/>
                <a:stretch>
                  <a:fillRect l="-471" t="-111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9D3DF70F-27BC-4D21-A1D1-5911BFD3F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580" y="1971693"/>
            <a:ext cx="2011680" cy="186087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B1F1E88-E218-41E6-AF67-F178511B71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84" b="940"/>
          <a:stretch/>
        </p:blipFill>
        <p:spPr>
          <a:xfrm>
            <a:off x="4249420" y="1971692"/>
            <a:ext cx="2012812" cy="186087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D044DD23-77E2-4F09-A4E0-B6C93BB7F845}"/>
              </a:ext>
            </a:extLst>
          </p:cNvPr>
          <p:cNvSpPr/>
          <p:nvPr/>
        </p:nvSpPr>
        <p:spPr>
          <a:xfrm>
            <a:off x="3703320" y="2762429"/>
            <a:ext cx="447040" cy="2794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744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cs-CZ" sz="3600" cap="small" dirty="0">
                <a:latin typeface="Gill Sans MT" panose="020B0502020104020203" pitchFamily="34" charset="-18"/>
              </a:rPr>
              <a:t>Určení</a:t>
            </a:r>
            <a:r>
              <a:rPr lang="cs-CZ" sz="4000" cap="small" dirty="0">
                <a:latin typeface="Gill Sans MT" panose="020B0502020104020203" pitchFamily="34" charset="-18"/>
              </a:rPr>
              <a:t> srážkového úhrnu</a:t>
            </a:r>
            <a:endParaRPr lang="cs-CZ" sz="40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970192" y="1414003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latin typeface="Garamond" panose="02020404030301010803" pitchFamily="18" charset="0"/>
              </a:rPr>
              <a:t>Metoda izohyet</a:t>
            </a:r>
          </a:p>
          <a:p>
            <a:r>
              <a:rPr lang="cs-CZ" sz="1800" i="1" dirty="0">
                <a:latin typeface="Garamond" panose="02020404030301010803" pitchFamily="18" charset="0"/>
              </a:rPr>
              <a:t>izohyeta</a:t>
            </a:r>
            <a:r>
              <a:rPr lang="cs-CZ" sz="1800" dirty="0">
                <a:latin typeface="Garamond" panose="02020404030301010803" pitchFamily="18" charset="0"/>
              </a:rPr>
              <a:t> – izolinie pojící místa se stejným úhrnem srážek</a:t>
            </a:r>
          </a:p>
          <a:p>
            <a:r>
              <a:rPr lang="cs-CZ" sz="1800" dirty="0">
                <a:latin typeface="Garamond" panose="02020404030301010803" pitchFamily="18" charset="0"/>
              </a:rPr>
              <a:t>vážený průměr – srážka (</a:t>
            </a:r>
            <a:r>
              <a:rPr lang="cs-CZ" sz="1800" i="1" dirty="0">
                <a:latin typeface="Garamond" panose="02020404030301010803" pitchFamily="18" charset="0"/>
              </a:rPr>
              <a:t>Hz</a:t>
            </a:r>
            <a:r>
              <a:rPr lang="cs-CZ" sz="1800" dirty="0">
                <a:latin typeface="Garamond" panose="02020404030301010803" pitchFamily="18" charset="0"/>
              </a:rPr>
              <a:t>) je průměrná hodnota mezi dvěma izohyetami, které vymezují plochu (</a:t>
            </a:r>
            <a:r>
              <a:rPr lang="cs-CZ" sz="1800" i="1" dirty="0">
                <a:latin typeface="Garamond" panose="02020404030301010803" pitchFamily="18" charset="0"/>
              </a:rPr>
              <a:t>F</a:t>
            </a:r>
            <a:r>
              <a:rPr lang="cs-CZ" sz="1800" dirty="0">
                <a:latin typeface="Garamond" panose="02020404030301010803" pitchFamily="18" charset="0"/>
              </a:rPr>
              <a:t>)</a:t>
            </a:r>
          </a:p>
          <a:p>
            <a:endParaRPr lang="cs-CZ" sz="2000" dirty="0">
              <a:latin typeface="Gill Sans MT" panose="020B0502020104020203" pitchFamily="34" charset="-18"/>
            </a:endParaRPr>
          </a:p>
          <a:p>
            <a:endParaRPr lang="cs-CZ" sz="2000" dirty="0">
              <a:latin typeface="Gill Sans MT" panose="020B0502020104020203" pitchFamily="34" charset="-18"/>
            </a:endParaRPr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2F1D5852-B586-4A15-9C50-513905A9A032}"/>
              </a:ext>
            </a:extLst>
          </p:cNvPr>
          <p:cNvSpPr/>
          <p:nvPr/>
        </p:nvSpPr>
        <p:spPr>
          <a:xfrm>
            <a:off x="5304411" y="3420446"/>
            <a:ext cx="1807912" cy="2775631"/>
          </a:xfrm>
          <a:custGeom>
            <a:avLst/>
            <a:gdLst>
              <a:gd name="connsiteX0" fmla="*/ 647970 w 1807912"/>
              <a:gd name="connsiteY0" fmla="*/ 12700 h 2775631"/>
              <a:gd name="connsiteX1" fmla="*/ 635270 w 1807912"/>
              <a:gd name="connsiteY1" fmla="*/ 33867 h 2775631"/>
              <a:gd name="connsiteX2" fmla="*/ 626803 w 1807912"/>
              <a:gd name="connsiteY2" fmla="*/ 59267 h 2775631"/>
              <a:gd name="connsiteX3" fmla="*/ 622570 w 1807912"/>
              <a:gd name="connsiteY3" fmla="*/ 110067 h 2775631"/>
              <a:gd name="connsiteX4" fmla="*/ 605637 w 1807912"/>
              <a:gd name="connsiteY4" fmla="*/ 135467 h 2775631"/>
              <a:gd name="connsiteX5" fmla="*/ 597170 w 1807912"/>
              <a:gd name="connsiteY5" fmla="*/ 148167 h 2775631"/>
              <a:gd name="connsiteX6" fmla="*/ 576003 w 1807912"/>
              <a:gd name="connsiteY6" fmla="*/ 165100 h 2775631"/>
              <a:gd name="connsiteX7" fmla="*/ 533670 w 1807912"/>
              <a:gd name="connsiteY7" fmla="*/ 169333 h 2775631"/>
              <a:gd name="connsiteX8" fmla="*/ 516737 w 1807912"/>
              <a:gd name="connsiteY8" fmla="*/ 194733 h 2775631"/>
              <a:gd name="connsiteX9" fmla="*/ 508270 w 1807912"/>
              <a:gd name="connsiteY9" fmla="*/ 207433 h 2775631"/>
              <a:gd name="connsiteX10" fmla="*/ 495570 w 1807912"/>
              <a:gd name="connsiteY10" fmla="*/ 211667 h 2775631"/>
              <a:gd name="connsiteX11" fmla="*/ 482870 w 1807912"/>
              <a:gd name="connsiteY11" fmla="*/ 237067 h 2775631"/>
              <a:gd name="connsiteX12" fmla="*/ 478637 w 1807912"/>
              <a:gd name="connsiteY12" fmla="*/ 249767 h 2775631"/>
              <a:gd name="connsiteX13" fmla="*/ 449003 w 1807912"/>
              <a:gd name="connsiteY13" fmla="*/ 283633 h 2775631"/>
              <a:gd name="connsiteX14" fmla="*/ 427837 w 1807912"/>
              <a:gd name="connsiteY14" fmla="*/ 304800 h 2775631"/>
              <a:gd name="connsiteX15" fmla="*/ 406670 w 1807912"/>
              <a:gd name="connsiteY15" fmla="*/ 321733 h 2775631"/>
              <a:gd name="connsiteX16" fmla="*/ 398203 w 1807912"/>
              <a:gd name="connsiteY16" fmla="*/ 334433 h 2775631"/>
              <a:gd name="connsiteX17" fmla="*/ 372803 w 1807912"/>
              <a:gd name="connsiteY17" fmla="*/ 342900 h 2775631"/>
              <a:gd name="connsiteX18" fmla="*/ 322003 w 1807912"/>
              <a:gd name="connsiteY18" fmla="*/ 338667 h 2775631"/>
              <a:gd name="connsiteX19" fmla="*/ 300837 w 1807912"/>
              <a:gd name="connsiteY19" fmla="*/ 317500 h 2775631"/>
              <a:gd name="connsiteX20" fmla="*/ 288137 w 1807912"/>
              <a:gd name="connsiteY20" fmla="*/ 313267 h 2775631"/>
              <a:gd name="connsiteX21" fmla="*/ 258503 w 1807912"/>
              <a:gd name="connsiteY21" fmla="*/ 309033 h 2775631"/>
              <a:gd name="connsiteX22" fmla="*/ 241570 w 1807912"/>
              <a:gd name="connsiteY22" fmla="*/ 334433 h 2775631"/>
              <a:gd name="connsiteX23" fmla="*/ 233103 w 1807912"/>
              <a:gd name="connsiteY23" fmla="*/ 364067 h 2775631"/>
              <a:gd name="connsiteX24" fmla="*/ 220403 w 1807912"/>
              <a:gd name="connsiteY24" fmla="*/ 372533 h 2775631"/>
              <a:gd name="connsiteX25" fmla="*/ 203470 w 1807912"/>
              <a:gd name="connsiteY25" fmla="*/ 393700 h 2775631"/>
              <a:gd name="connsiteX26" fmla="*/ 186537 w 1807912"/>
              <a:gd name="connsiteY26" fmla="*/ 410633 h 2775631"/>
              <a:gd name="connsiteX27" fmla="*/ 148437 w 1807912"/>
              <a:gd name="connsiteY27" fmla="*/ 406400 h 2775631"/>
              <a:gd name="connsiteX28" fmla="*/ 131503 w 1807912"/>
              <a:gd name="connsiteY28" fmla="*/ 402167 h 2775631"/>
              <a:gd name="connsiteX29" fmla="*/ 106103 w 1807912"/>
              <a:gd name="connsiteY29" fmla="*/ 406400 h 2775631"/>
              <a:gd name="connsiteX30" fmla="*/ 97637 w 1807912"/>
              <a:gd name="connsiteY30" fmla="*/ 431800 h 2775631"/>
              <a:gd name="connsiteX31" fmla="*/ 93403 w 1807912"/>
              <a:gd name="connsiteY31" fmla="*/ 444500 h 2775631"/>
              <a:gd name="connsiteX32" fmla="*/ 84937 w 1807912"/>
              <a:gd name="connsiteY32" fmla="*/ 550333 h 2775631"/>
              <a:gd name="connsiteX33" fmla="*/ 80703 w 1807912"/>
              <a:gd name="connsiteY33" fmla="*/ 563033 h 2775631"/>
              <a:gd name="connsiteX34" fmla="*/ 63770 w 1807912"/>
              <a:gd name="connsiteY34" fmla="*/ 588433 h 2775631"/>
              <a:gd name="connsiteX35" fmla="*/ 42603 w 1807912"/>
              <a:gd name="connsiteY35" fmla="*/ 609600 h 2775631"/>
              <a:gd name="connsiteX36" fmla="*/ 29903 w 1807912"/>
              <a:gd name="connsiteY36" fmla="*/ 635000 h 2775631"/>
              <a:gd name="connsiteX37" fmla="*/ 25670 w 1807912"/>
              <a:gd name="connsiteY37" fmla="*/ 647700 h 2775631"/>
              <a:gd name="connsiteX38" fmla="*/ 12970 w 1807912"/>
              <a:gd name="connsiteY38" fmla="*/ 656167 h 2775631"/>
              <a:gd name="connsiteX39" fmla="*/ 8737 w 1807912"/>
              <a:gd name="connsiteY39" fmla="*/ 668867 h 2775631"/>
              <a:gd name="connsiteX40" fmla="*/ 270 w 1807912"/>
              <a:gd name="connsiteY40" fmla="*/ 681567 h 2775631"/>
              <a:gd name="connsiteX41" fmla="*/ 4503 w 1807912"/>
              <a:gd name="connsiteY41" fmla="*/ 753533 h 2775631"/>
              <a:gd name="connsiteX42" fmla="*/ 8737 w 1807912"/>
              <a:gd name="connsiteY42" fmla="*/ 766233 h 2775631"/>
              <a:gd name="connsiteX43" fmla="*/ 34137 w 1807912"/>
              <a:gd name="connsiteY43" fmla="*/ 774700 h 2775631"/>
              <a:gd name="connsiteX44" fmla="*/ 46837 w 1807912"/>
              <a:gd name="connsiteY44" fmla="*/ 778933 h 2775631"/>
              <a:gd name="connsiteX45" fmla="*/ 59537 w 1807912"/>
              <a:gd name="connsiteY45" fmla="*/ 787400 h 2775631"/>
              <a:gd name="connsiteX46" fmla="*/ 72237 w 1807912"/>
              <a:gd name="connsiteY46" fmla="*/ 791633 h 2775631"/>
              <a:gd name="connsiteX47" fmla="*/ 80703 w 1807912"/>
              <a:gd name="connsiteY47" fmla="*/ 804333 h 2775631"/>
              <a:gd name="connsiteX48" fmla="*/ 93403 w 1807912"/>
              <a:gd name="connsiteY48" fmla="*/ 812800 h 2775631"/>
              <a:gd name="connsiteX49" fmla="*/ 97637 w 1807912"/>
              <a:gd name="connsiteY49" fmla="*/ 829733 h 2775631"/>
              <a:gd name="connsiteX50" fmla="*/ 110337 w 1807912"/>
              <a:gd name="connsiteY50" fmla="*/ 855133 h 2775631"/>
              <a:gd name="connsiteX51" fmla="*/ 123037 w 1807912"/>
              <a:gd name="connsiteY51" fmla="*/ 863600 h 2775631"/>
              <a:gd name="connsiteX52" fmla="*/ 127270 w 1807912"/>
              <a:gd name="connsiteY52" fmla="*/ 927100 h 2775631"/>
              <a:gd name="connsiteX53" fmla="*/ 139970 w 1807912"/>
              <a:gd name="connsiteY53" fmla="*/ 935567 h 2775631"/>
              <a:gd name="connsiteX54" fmla="*/ 144203 w 1807912"/>
              <a:gd name="connsiteY54" fmla="*/ 948267 h 2775631"/>
              <a:gd name="connsiteX55" fmla="*/ 152670 w 1807912"/>
              <a:gd name="connsiteY55" fmla="*/ 960967 h 2775631"/>
              <a:gd name="connsiteX56" fmla="*/ 152670 w 1807912"/>
              <a:gd name="connsiteY56" fmla="*/ 1045633 h 2775631"/>
              <a:gd name="connsiteX57" fmla="*/ 156903 w 1807912"/>
              <a:gd name="connsiteY57" fmla="*/ 1058333 h 2775631"/>
              <a:gd name="connsiteX58" fmla="*/ 182303 w 1807912"/>
              <a:gd name="connsiteY58" fmla="*/ 1071033 h 2775631"/>
              <a:gd name="connsiteX59" fmla="*/ 199237 w 1807912"/>
              <a:gd name="connsiteY59" fmla="*/ 1092200 h 2775631"/>
              <a:gd name="connsiteX60" fmla="*/ 203470 w 1807912"/>
              <a:gd name="connsiteY60" fmla="*/ 1104900 h 2775631"/>
              <a:gd name="connsiteX61" fmla="*/ 211937 w 1807912"/>
              <a:gd name="connsiteY61" fmla="*/ 1117600 h 2775631"/>
              <a:gd name="connsiteX62" fmla="*/ 216170 w 1807912"/>
              <a:gd name="connsiteY62" fmla="*/ 1130300 h 2775631"/>
              <a:gd name="connsiteX63" fmla="*/ 207703 w 1807912"/>
              <a:gd name="connsiteY63" fmla="*/ 1172633 h 2775631"/>
              <a:gd name="connsiteX64" fmla="*/ 190770 w 1807912"/>
              <a:gd name="connsiteY64" fmla="*/ 1198033 h 2775631"/>
              <a:gd name="connsiteX65" fmla="*/ 178070 w 1807912"/>
              <a:gd name="connsiteY65" fmla="*/ 1202267 h 2775631"/>
              <a:gd name="connsiteX66" fmla="*/ 165370 w 1807912"/>
              <a:gd name="connsiteY66" fmla="*/ 1248833 h 2775631"/>
              <a:gd name="connsiteX67" fmla="*/ 135737 w 1807912"/>
              <a:gd name="connsiteY67" fmla="*/ 1282700 h 2775631"/>
              <a:gd name="connsiteX68" fmla="*/ 123037 w 1807912"/>
              <a:gd name="connsiteY68" fmla="*/ 1320800 h 2775631"/>
              <a:gd name="connsiteX69" fmla="*/ 118803 w 1807912"/>
              <a:gd name="connsiteY69" fmla="*/ 1333500 h 2775631"/>
              <a:gd name="connsiteX70" fmla="*/ 114570 w 1807912"/>
              <a:gd name="connsiteY70" fmla="*/ 1346200 h 2775631"/>
              <a:gd name="connsiteX71" fmla="*/ 118803 w 1807912"/>
              <a:gd name="connsiteY71" fmla="*/ 1363133 h 2775631"/>
              <a:gd name="connsiteX72" fmla="*/ 127270 w 1807912"/>
              <a:gd name="connsiteY72" fmla="*/ 1388533 h 2775631"/>
              <a:gd name="connsiteX73" fmla="*/ 123037 w 1807912"/>
              <a:gd name="connsiteY73" fmla="*/ 1418167 h 2775631"/>
              <a:gd name="connsiteX74" fmla="*/ 110337 w 1807912"/>
              <a:gd name="connsiteY74" fmla="*/ 1422400 h 2775631"/>
              <a:gd name="connsiteX75" fmla="*/ 84937 w 1807912"/>
              <a:gd name="connsiteY75" fmla="*/ 1439333 h 2775631"/>
              <a:gd name="connsiteX76" fmla="*/ 72237 w 1807912"/>
              <a:gd name="connsiteY76" fmla="*/ 1464733 h 2775631"/>
              <a:gd name="connsiteX77" fmla="*/ 76470 w 1807912"/>
              <a:gd name="connsiteY77" fmla="*/ 1490133 h 2775631"/>
              <a:gd name="connsiteX78" fmla="*/ 80703 w 1807912"/>
              <a:gd name="connsiteY78" fmla="*/ 1502833 h 2775631"/>
              <a:gd name="connsiteX79" fmla="*/ 106103 w 1807912"/>
              <a:gd name="connsiteY79" fmla="*/ 1511300 h 2775631"/>
              <a:gd name="connsiteX80" fmla="*/ 118803 w 1807912"/>
              <a:gd name="connsiteY80" fmla="*/ 1519767 h 2775631"/>
              <a:gd name="connsiteX81" fmla="*/ 135737 w 1807912"/>
              <a:gd name="connsiteY81" fmla="*/ 1545167 h 2775631"/>
              <a:gd name="connsiteX82" fmla="*/ 139970 w 1807912"/>
              <a:gd name="connsiteY82" fmla="*/ 1604433 h 2775631"/>
              <a:gd name="connsiteX83" fmla="*/ 148437 w 1807912"/>
              <a:gd name="connsiteY83" fmla="*/ 1617133 h 2775631"/>
              <a:gd name="connsiteX84" fmla="*/ 165370 w 1807912"/>
              <a:gd name="connsiteY84" fmla="*/ 1655233 h 2775631"/>
              <a:gd name="connsiteX85" fmla="*/ 152670 w 1807912"/>
              <a:gd name="connsiteY85" fmla="*/ 1714500 h 2775631"/>
              <a:gd name="connsiteX86" fmla="*/ 148437 w 1807912"/>
              <a:gd name="connsiteY86" fmla="*/ 1727200 h 2775631"/>
              <a:gd name="connsiteX87" fmla="*/ 135737 w 1807912"/>
              <a:gd name="connsiteY87" fmla="*/ 1735667 h 2775631"/>
              <a:gd name="connsiteX88" fmla="*/ 127270 w 1807912"/>
              <a:gd name="connsiteY88" fmla="*/ 1761067 h 2775631"/>
              <a:gd name="connsiteX89" fmla="*/ 123037 w 1807912"/>
              <a:gd name="connsiteY89" fmla="*/ 1773767 h 2775631"/>
              <a:gd name="connsiteX90" fmla="*/ 114570 w 1807912"/>
              <a:gd name="connsiteY90" fmla="*/ 1786467 h 2775631"/>
              <a:gd name="connsiteX91" fmla="*/ 118803 w 1807912"/>
              <a:gd name="connsiteY91" fmla="*/ 1854200 h 2775631"/>
              <a:gd name="connsiteX92" fmla="*/ 123037 w 1807912"/>
              <a:gd name="connsiteY92" fmla="*/ 1866900 h 2775631"/>
              <a:gd name="connsiteX93" fmla="*/ 139970 w 1807912"/>
              <a:gd name="connsiteY93" fmla="*/ 1892300 h 2775631"/>
              <a:gd name="connsiteX94" fmla="*/ 148437 w 1807912"/>
              <a:gd name="connsiteY94" fmla="*/ 1917700 h 2775631"/>
              <a:gd name="connsiteX95" fmla="*/ 152670 w 1807912"/>
              <a:gd name="connsiteY95" fmla="*/ 1964267 h 2775631"/>
              <a:gd name="connsiteX96" fmla="*/ 156903 w 1807912"/>
              <a:gd name="connsiteY96" fmla="*/ 1989667 h 2775631"/>
              <a:gd name="connsiteX97" fmla="*/ 169603 w 1807912"/>
              <a:gd name="connsiteY97" fmla="*/ 1998133 h 2775631"/>
              <a:gd name="connsiteX98" fmla="*/ 186537 w 1807912"/>
              <a:gd name="connsiteY98" fmla="*/ 2023533 h 2775631"/>
              <a:gd name="connsiteX99" fmla="*/ 195003 w 1807912"/>
              <a:gd name="connsiteY99" fmla="*/ 2048933 h 2775631"/>
              <a:gd name="connsiteX100" fmla="*/ 199237 w 1807912"/>
              <a:gd name="connsiteY100" fmla="*/ 2061633 h 2775631"/>
              <a:gd name="connsiteX101" fmla="*/ 211937 w 1807912"/>
              <a:gd name="connsiteY101" fmla="*/ 2070100 h 2775631"/>
              <a:gd name="connsiteX102" fmla="*/ 220403 w 1807912"/>
              <a:gd name="connsiteY102" fmla="*/ 2095500 h 2775631"/>
              <a:gd name="connsiteX103" fmla="*/ 224637 w 1807912"/>
              <a:gd name="connsiteY103" fmla="*/ 2108200 h 2775631"/>
              <a:gd name="connsiteX104" fmla="*/ 241570 w 1807912"/>
              <a:gd name="connsiteY104" fmla="*/ 2154767 h 2775631"/>
              <a:gd name="connsiteX105" fmla="*/ 254270 w 1807912"/>
              <a:gd name="connsiteY105" fmla="*/ 2159000 h 2775631"/>
              <a:gd name="connsiteX106" fmla="*/ 266970 w 1807912"/>
              <a:gd name="connsiteY106" fmla="*/ 2167467 h 2775631"/>
              <a:gd name="connsiteX107" fmla="*/ 275437 w 1807912"/>
              <a:gd name="connsiteY107" fmla="*/ 2192867 h 2775631"/>
              <a:gd name="connsiteX108" fmla="*/ 283903 w 1807912"/>
              <a:gd name="connsiteY108" fmla="*/ 2218267 h 2775631"/>
              <a:gd name="connsiteX109" fmla="*/ 288137 w 1807912"/>
              <a:gd name="connsiteY109" fmla="*/ 2230967 h 2775631"/>
              <a:gd name="connsiteX110" fmla="*/ 300837 w 1807912"/>
              <a:gd name="connsiteY110" fmla="*/ 2264833 h 2775631"/>
              <a:gd name="connsiteX111" fmla="*/ 305070 w 1807912"/>
              <a:gd name="connsiteY111" fmla="*/ 2281767 h 2775631"/>
              <a:gd name="connsiteX112" fmla="*/ 309303 w 1807912"/>
              <a:gd name="connsiteY112" fmla="*/ 2294467 h 2775631"/>
              <a:gd name="connsiteX113" fmla="*/ 322003 w 1807912"/>
              <a:gd name="connsiteY113" fmla="*/ 2357967 h 2775631"/>
              <a:gd name="connsiteX114" fmla="*/ 334703 w 1807912"/>
              <a:gd name="connsiteY114" fmla="*/ 2366433 h 2775631"/>
              <a:gd name="connsiteX115" fmla="*/ 364337 w 1807912"/>
              <a:gd name="connsiteY115" fmla="*/ 2396067 h 2775631"/>
              <a:gd name="connsiteX116" fmla="*/ 372803 w 1807912"/>
              <a:gd name="connsiteY116" fmla="*/ 2425700 h 2775631"/>
              <a:gd name="connsiteX117" fmla="*/ 381270 w 1807912"/>
              <a:gd name="connsiteY117" fmla="*/ 2438400 h 2775631"/>
              <a:gd name="connsiteX118" fmla="*/ 393970 w 1807912"/>
              <a:gd name="connsiteY118" fmla="*/ 2463800 h 2775631"/>
              <a:gd name="connsiteX119" fmla="*/ 406670 w 1807912"/>
              <a:gd name="connsiteY119" fmla="*/ 2476500 h 2775631"/>
              <a:gd name="connsiteX120" fmla="*/ 449003 w 1807912"/>
              <a:gd name="connsiteY120" fmla="*/ 2484967 h 2775631"/>
              <a:gd name="connsiteX121" fmla="*/ 474403 w 1807912"/>
              <a:gd name="connsiteY121" fmla="*/ 2493433 h 2775631"/>
              <a:gd name="connsiteX122" fmla="*/ 495570 w 1807912"/>
              <a:gd name="connsiteY122" fmla="*/ 2514600 h 2775631"/>
              <a:gd name="connsiteX123" fmla="*/ 508270 w 1807912"/>
              <a:gd name="connsiteY123" fmla="*/ 2523067 h 2775631"/>
              <a:gd name="connsiteX124" fmla="*/ 516737 w 1807912"/>
              <a:gd name="connsiteY124" fmla="*/ 2548467 h 2775631"/>
              <a:gd name="connsiteX125" fmla="*/ 529437 w 1807912"/>
              <a:gd name="connsiteY125" fmla="*/ 2573867 h 2775631"/>
              <a:gd name="connsiteX126" fmla="*/ 563303 w 1807912"/>
              <a:gd name="connsiteY126" fmla="*/ 2586567 h 2775631"/>
              <a:gd name="connsiteX127" fmla="*/ 588703 w 1807912"/>
              <a:gd name="connsiteY127" fmla="*/ 2590800 h 2775631"/>
              <a:gd name="connsiteX128" fmla="*/ 626803 w 1807912"/>
              <a:gd name="connsiteY128" fmla="*/ 2607733 h 2775631"/>
              <a:gd name="connsiteX129" fmla="*/ 635270 w 1807912"/>
              <a:gd name="connsiteY129" fmla="*/ 2620433 h 2775631"/>
              <a:gd name="connsiteX130" fmla="*/ 647970 w 1807912"/>
              <a:gd name="connsiteY130" fmla="*/ 2624667 h 2775631"/>
              <a:gd name="connsiteX131" fmla="*/ 690303 w 1807912"/>
              <a:gd name="connsiteY131" fmla="*/ 2633133 h 2775631"/>
              <a:gd name="connsiteX132" fmla="*/ 715703 w 1807912"/>
              <a:gd name="connsiteY132" fmla="*/ 2645833 h 2775631"/>
              <a:gd name="connsiteX133" fmla="*/ 741103 w 1807912"/>
              <a:gd name="connsiteY133" fmla="*/ 2658533 h 2775631"/>
              <a:gd name="connsiteX134" fmla="*/ 762270 w 1807912"/>
              <a:gd name="connsiteY134" fmla="*/ 2722033 h 2775631"/>
              <a:gd name="connsiteX135" fmla="*/ 774970 w 1807912"/>
              <a:gd name="connsiteY135" fmla="*/ 2730500 h 2775631"/>
              <a:gd name="connsiteX136" fmla="*/ 800370 w 1807912"/>
              <a:gd name="connsiteY136" fmla="*/ 2738967 h 2775631"/>
              <a:gd name="connsiteX137" fmla="*/ 838470 w 1807912"/>
              <a:gd name="connsiteY137" fmla="*/ 2751667 h 2775631"/>
              <a:gd name="connsiteX138" fmla="*/ 851170 w 1807912"/>
              <a:gd name="connsiteY138" fmla="*/ 2755900 h 2775631"/>
              <a:gd name="connsiteX139" fmla="*/ 863870 w 1807912"/>
              <a:gd name="connsiteY139" fmla="*/ 2760133 h 2775631"/>
              <a:gd name="connsiteX140" fmla="*/ 889270 w 1807912"/>
              <a:gd name="connsiteY140" fmla="*/ 2764367 h 2775631"/>
              <a:gd name="connsiteX141" fmla="*/ 927370 w 1807912"/>
              <a:gd name="connsiteY141" fmla="*/ 2768600 h 2775631"/>
              <a:gd name="connsiteX142" fmla="*/ 935837 w 1807912"/>
              <a:gd name="connsiteY142" fmla="*/ 2743200 h 2775631"/>
              <a:gd name="connsiteX143" fmla="*/ 948537 w 1807912"/>
              <a:gd name="connsiteY143" fmla="*/ 2734733 h 2775631"/>
              <a:gd name="connsiteX144" fmla="*/ 973937 w 1807912"/>
              <a:gd name="connsiteY144" fmla="*/ 2726267 h 2775631"/>
              <a:gd name="connsiteX145" fmla="*/ 986637 w 1807912"/>
              <a:gd name="connsiteY145" fmla="*/ 2717800 h 2775631"/>
              <a:gd name="connsiteX146" fmla="*/ 1024737 w 1807912"/>
              <a:gd name="connsiteY146" fmla="*/ 2709333 h 2775631"/>
              <a:gd name="connsiteX147" fmla="*/ 1037437 w 1807912"/>
              <a:gd name="connsiteY147" fmla="*/ 2705100 h 2775631"/>
              <a:gd name="connsiteX148" fmla="*/ 1050137 w 1807912"/>
              <a:gd name="connsiteY148" fmla="*/ 2696633 h 2775631"/>
              <a:gd name="connsiteX149" fmla="*/ 1058603 w 1807912"/>
              <a:gd name="connsiteY149" fmla="*/ 2671233 h 2775631"/>
              <a:gd name="connsiteX150" fmla="*/ 1067070 w 1807912"/>
              <a:gd name="connsiteY150" fmla="*/ 2641600 h 2775631"/>
              <a:gd name="connsiteX151" fmla="*/ 1075537 w 1807912"/>
              <a:gd name="connsiteY151" fmla="*/ 2590800 h 2775631"/>
              <a:gd name="connsiteX152" fmla="*/ 1084003 w 1807912"/>
              <a:gd name="connsiteY152" fmla="*/ 2578100 h 2775631"/>
              <a:gd name="connsiteX153" fmla="*/ 1126337 w 1807912"/>
              <a:gd name="connsiteY153" fmla="*/ 2582333 h 2775631"/>
              <a:gd name="connsiteX154" fmla="*/ 1151737 w 1807912"/>
              <a:gd name="connsiteY154" fmla="*/ 2595033 h 2775631"/>
              <a:gd name="connsiteX155" fmla="*/ 1168670 w 1807912"/>
              <a:gd name="connsiteY155" fmla="*/ 2599267 h 2775631"/>
              <a:gd name="connsiteX156" fmla="*/ 1181370 w 1807912"/>
              <a:gd name="connsiteY156" fmla="*/ 2603500 h 2775631"/>
              <a:gd name="connsiteX157" fmla="*/ 1223703 w 1807912"/>
              <a:gd name="connsiteY157" fmla="*/ 2595033 h 2775631"/>
              <a:gd name="connsiteX158" fmla="*/ 1232170 w 1807912"/>
              <a:gd name="connsiteY158" fmla="*/ 2569633 h 2775631"/>
              <a:gd name="connsiteX159" fmla="*/ 1236403 w 1807912"/>
              <a:gd name="connsiteY159" fmla="*/ 2548467 h 2775631"/>
              <a:gd name="connsiteX160" fmla="*/ 1249103 w 1807912"/>
              <a:gd name="connsiteY160" fmla="*/ 2518833 h 2775631"/>
              <a:gd name="connsiteX161" fmla="*/ 1253337 w 1807912"/>
              <a:gd name="connsiteY161" fmla="*/ 2506133 h 2775631"/>
              <a:gd name="connsiteX162" fmla="*/ 1282970 w 1807912"/>
              <a:gd name="connsiteY162" fmla="*/ 2489200 h 2775631"/>
              <a:gd name="connsiteX163" fmla="*/ 1321070 w 1807912"/>
              <a:gd name="connsiteY163" fmla="*/ 2476500 h 2775631"/>
              <a:gd name="connsiteX164" fmla="*/ 1333770 w 1807912"/>
              <a:gd name="connsiteY164" fmla="*/ 2463800 h 2775631"/>
              <a:gd name="connsiteX165" fmla="*/ 1350703 w 1807912"/>
              <a:gd name="connsiteY165" fmla="*/ 2421467 h 2775631"/>
              <a:gd name="connsiteX166" fmla="*/ 1359170 w 1807912"/>
              <a:gd name="connsiteY166" fmla="*/ 2387600 h 2775631"/>
              <a:gd name="connsiteX167" fmla="*/ 1371870 w 1807912"/>
              <a:gd name="connsiteY167" fmla="*/ 2374900 h 2775631"/>
              <a:gd name="connsiteX168" fmla="*/ 1397270 w 1807912"/>
              <a:gd name="connsiteY168" fmla="*/ 2341033 h 2775631"/>
              <a:gd name="connsiteX169" fmla="*/ 1414203 w 1807912"/>
              <a:gd name="connsiteY169" fmla="*/ 2302933 h 2775631"/>
              <a:gd name="connsiteX170" fmla="*/ 1405737 w 1807912"/>
              <a:gd name="connsiteY170" fmla="*/ 2163233 h 2775631"/>
              <a:gd name="connsiteX171" fmla="*/ 1376103 w 1807912"/>
              <a:gd name="connsiteY171" fmla="*/ 2137833 h 2775631"/>
              <a:gd name="connsiteX172" fmla="*/ 1354937 w 1807912"/>
              <a:gd name="connsiteY172" fmla="*/ 2108200 h 2775631"/>
              <a:gd name="connsiteX173" fmla="*/ 1338003 w 1807912"/>
              <a:gd name="connsiteY173" fmla="*/ 2099733 h 2775631"/>
              <a:gd name="connsiteX174" fmla="*/ 1321070 w 1807912"/>
              <a:gd name="connsiteY174" fmla="*/ 2087033 h 2775631"/>
              <a:gd name="connsiteX175" fmla="*/ 1295670 w 1807912"/>
              <a:gd name="connsiteY175" fmla="*/ 2065867 h 2775631"/>
              <a:gd name="connsiteX176" fmla="*/ 1266037 w 1807912"/>
              <a:gd name="connsiteY176" fmla="*/ 2061633 h 2775631"/>
              <a:gd name="connsiteX177" fmla="*/ 1253337 w 1807912"/>
              <a:gd name="connsiteY177" fmla="*/ 2044700 h 2775631"/>
              <a:gd name="connsiteX178" fmla="*/ 1249103 w 1807912"/>
              <a:gd name="connsiteY178" fmla="*/ 2027767 h 2775631"/>
              <a:gd name="connsiteX179" fmla="*/ 1244870 w 1807912"/>
              <a:gd name="connsiteY179" fmla="*/ 2015067 h 2775631"/>
              <a:gd name="connsiteX180" fmla="*/ 1223703 w 1807912"/>
              <a:gd name="connsiteY180" fmla="*/ 1951567 h 2775631"/>
              <a:gd name="connsiteX181" fmla="*/ 1219470 w 1807912"/>
              <a:gd name="connsiteY181" fmla="*/ 1926167 h 2775631"/>
              <a:gd name="connsiteX182" fmla="*/ 1215237 w 1807912"/>
              <a:gd name="connsiteY182" fmla="*/ 1905000 h 2775631"/>
              <a:gd name="connsiteX183" fmla="*/ 1219470 w 1807912"/>
              <a:gd name="connsiteY183" fmla="*/ 1782233 h 2775631"/>
              <a:gd name="connsiteX184" fmla="*/ 1219470 w 1807912"/>
              <a:gd name="connsiteY184" fmla="*/ 1659467 h 2775631"/>
              <a:gd name="connsiteX185" fmla="*/ 1223703 w 1807912"/>
              <a:gd name="connsiteY185" fmla="*/ 1642533 h 2775631"/>
              <a:gd name="connsiteX186" fmla="*/ 1240637 w 1807912"/>
              <a:gd name="connsiteY186" fmla="*/ 1629833 h 2775631"/>
              <a:gd name="connsiteX187" fmla="*/ 1329537 w 1807912"/>
              <a:gd name="connsiteY187" fmla="*/ 1608667 h 2775631"/>
              <a:gd name="connsiteX188" fmla="*/ 1338003 w 1807912"/>
              <a:gd name="connsiteY188" fmla="*/ 1595967 h 2775631"/>
              <a:gd name="connsiteX189" fmla="*/ 1354937 w 1807912"/>
              <a:gd name="connsiteY189" fmla="*/ 1583267 h 2775631"/>
              <a:gd name="connsiteX190" fmla="*/ 1367637 w 1807912"/>
              <a:gd name="connsiteY190" fmla="*/ 1566333 h 2775631"/>
              <a:gd name="connsiteX191" fmla="*/ 1384570 w 1807912"/>
              <a:gd name="connsiteY191" fmla="*/ 1549400 h 2775631"/>
              <a:gd name="connsiteX192" fmla="*/ 1414203 w 1807912"/>
              <a:gd name="connsiteY192" fmla="*/ 1511300 h 2775631"/>
              <a:gd name="connsiteX193" fmla="*/ 1426903 w 1807912"/>
              <a:gd name="connsiteY193" fmla="*/ 1494367 h 2775631"/>
              <a:gd name="connsiteX194" fmla="*/ 1456537 w 1807912"/>
              <a:gd name="connsiteY194" fmla="*/ 1468967 h 2775631"/>
              <a:gd name="connsiteX195" fmla="*/ 1465003 w 1807912"/>
              <a:gd name="connsiteY195" fmla="*/ 1435100 h 2775631"/>
              <a:gd name="connsiteX196" fmla="*/ 1469237 w 1807912"/>
              <a:gd name="connsiteY196" fmla="*/ 1401233 h 2775631"/>
              <a:gd name="connsiteX197" fmla="*/ 1486170 w 1807912"/>
              <a:gd name="connsiteY197" fmla="*/ 1392767 h 2775631"/>
              <a:gd name="connsiteX198" fmla="*/ 1613170 w 1807912"/>
              <a:gd name="connsiteY198" fmla="*/ 1367367 h 2775631"/>
              <a:gd name="connsiteX199" fmla="*/ 1625870 w 1807912"/>
              <a:gd name="connsiteY199" fmla="*/ 1358900 h 2775631"/>
              <a:gd name="connsiteX200" fmla="*/ 1638570 w 1807912"/>
              <a:gd name="connsiteY200" fmla="*/ 1346200 h 2775631"/>
              <a:gd name="connsiteX201" fmla="*/ 1672437 w 1807912"/>
              <a:gd name="connsiteY201" fmla="*/ 1333500 h 2775631"/>
              <a:gd name="connsiteX202" fmla="*/ 1685137 w 1807912"/>
              <a:gd name="connsiteY202" fmla="*/ 1325033 h 2775631"/>
              <a:gd name="connsiteX203" fmla="*/ 1689370 w 1807912"/>
              <a:gd name="connsiteY203" fmla="*/ 1312333 h 2775631"/>
              <a:gd name="connsiteX204" fmla="*/ 1697837 w 1807912"/>
              <a:gd name="connsiteY204" fmla="*/ 1244600 h 2775631"/>
              <a:gd name="connsiteX205" fmla="*/ 1710537 w 1807912"/>
              <a:gd name="connsiteY205" fmla="*/ 1231900 h 2775631"/>
              <a:gd name="connsiteX206" fmla="*/ 1735937 w 1807912"/>
              <a:gd name="connsiteY206" fmla="*/ 1227667 h 2775631"/>
              <a:gd name="connsiteX207" fmla="*/ 1765570 w 1807912"/>
              <a:gd name="connsiteY207" fmla="*/ 1219200 h 2775631"/>
              <a:gd name="connsiteX208" fmla="*/ 1774037 w 1807912"/>
              <a:gd name="connsiteY208" fmla="*/ 1206500 h 2775631"/>
              <a:gd name="connsiteX209" fmla="*/ 1761337 w 1807912"/>
              <a:gd name="connsiteY209" fmla="*/ 1159933 h 2775631"/>
              <a:gd name="connsiteX210" fmla="*/ 1752870 w 1807912"/>
              <a:gd name="connsiteY210" fmla="*/ 1104900 h 2775631"/>
              <a:gd name="connsiteX211" fmla="*/ 1748637 w 1807912"/>
              <a:gd name="connsiteY211" fmla="*/ 1087967 h 2775631"/>
              <a:gd name="connsiteX212" fmla="*/ 1740170 w 1807912"/>
              <a:gd name="connsiteY212" fmla="*/ 1041400 h 2775631"/>
              <a:gd name="connsiteX213" fmla="*/ 1744403 w 1807912"/>
              <a:gd name="connsiteY213" fmla="*/ 969433 h 2775631"/>
              <a:gd name="connsiteX214" fmla="*/ 1752870 w 1807912"/>
              <a:gd name="connsiteY214" fmla="*/ 956733 h 2775631"/>
              <a:gd name="connsiteX215" fmla="*/ 1769803 w 1807912"/>
              <a:gd name="connsiteY215" fmla="*/ 952500 h 2775631"/>
              <a:gd name="connsiteX216" fmla="*/ 1782503 w 1807912"/>
              <a:gd name="connsiteY216" fmla="*/ 948267 h 2775631"/>
              <a:gd name="connsiteX217" fmla="*/ 1790970 w 1807912"/>
              <a:gd name="connsiteY217" fmla="*/ 935567 h 2775631"/>
              <a:gd name="connsiteX218" fmla="*/ 1807903 w 1807912"/>
              <a:gd name="connsiteY218" fmla="*/ 880533 h 2775631"/>
              <a:gd name="connsiteX219" fmla="*/ 1803670 w 1807912"/>
              <a:gd name="connsiteY219" fmla="*/ 774700 h 2775631"/>
              <a:gd name="connsiteX220" fmla="*/ 1803670 w 1807912"/>
              <a:gd name="connsiteY220" fmla="*/ 690033 h 2775631"/>
              <a:gd name="connsiteX221" fmla="*/ 1790970 w 1807912"/>
              <a:gd name="connsiteY221" fmla="*/ 677333 h 2775631"/>
              <a:gd name="connsiteX222" fmla="*/ 1757103 w 1807912"/>
              <a:gd name="connsiteY222" fmla="*/ 651933 h 2775631"/>
              <a:gd name="connsiteX223" fmla="*/ 1740170 w 1807912"/>
              <a:gd name="connsiteY223" fmla="*/ 639233 h 2775631"/>
              <a:gd name="connsiteX224" fmla="*/ 1723237 w 1807912"/>
              <a:gd name="connsiteY224" fmla="*/ 622300 h 2775631"/>
              <a:gd name="connsiteX225" fmla="*/ 1706303 w 1807912"/>
              <a:gd name="connsiteY225" fmla="*/ 584200 h 2775631"/>
              <a:gd name="connsiteX226" fmla="*/ 1702070 w 1807912"/>
              <a:gd name="connsiteY226" fmla="*/ 554567 h 2775631"/>
              <a:gd name="connsiteX227" fmla="*/ 1697837 w 1807912"/>
              <a:gd name="connsiteY227" fmla="*/ 376767 h 2775631"/>
              <a:gd name="connsiteX228" fmla="*/ 1693603 w 1807912"/>
              <a:gd name="connsiteY228" fmla="*/ 364067 h 2775631"/>
              <a:gd name="connsiteX229" fmla="*/ 1689370 w 1807912"/>
              <a:gd name="connsiteY229" fmla="*/ 347133 h 2775631"/>
              <a:gd name="connsiteX230" fmla="*/ 1663970 w 1807912"/>
              <a:gd name="connsiteY230" fmla="*/ 334433 h 2775631"/>
              <a:gd name="connsiteX231" fmla="*/ 1549670 w 1807912"/>
              <a:gd name="connsiteY231" fmla="*/ 325967 h 2775631"/>
              <a:gd name="connsiteX232" fmla="*/ 1520037 w 1807912"/>
              <a:gd name="connsiteY232" fmla="*/ 304800 h 2775631"/>
              <a:gd name="connsiteX233" fmla="*/ 1490403 w 1807912"/>
              <a:gd name="connsiteY233" fmla="*/ 275167 h 2775631"/>
              <a:gd name="connsiteX234" fmla="*/ 1477703 w 1807912"/>
              <a:gd name="connsiteY234" fmla="*/ 245533 h 2775631"/>
              <a:gd name="connsiteX235" fmla="*/ 1465003 w 1807912"/>
              <a:gd name="connsiteY235" fmla="*/ 211667 h 2775631"/>
              <a:gd name="connsiteX236" fmla="*/ 1452303 w 1807912"/>
              <a:gd name="connsiteY236" fmla="*/ 207433 h 2775631"/>
              <a:gd name="connsiteX237" fmla="*/ 1422670 w 1807912"/>
              <a:gd name="connsiteY237" fmla="*/ 194733 h 2775631"/>
              <a:gd name="connsiteX238" fmla="*/ 1397270 w 1807912"/>
              <a:gd name="connsiteY238" fmla="*/ 182033 h 2775631"/>
              <a:gd name="connsiteX239" fmla="*/ 1371870 w 1807912"/>
              <a:gd name="connsiteY239" fmla="*/ 186267 h 2775631"/>
              <a:gd name="connsiteX240" fmla="*/ 1342237 w 1807912"/>
              <a:gd name="connsiteY240" fmla="*/ 207433 h 2775631"/>
              <a:gd name="connsiteX241" fmla="*/ 1316837 w 1807912"/>
              <a:gd name="connsiteY241" fmla="*/ 228600 h 2775631"/>
              <a:gd name="connsiteX242" fmla="*/ 1291437 w 1807912"/>
              <a:gd name="connsiteY242" fmla="*/ 237067 h 2775631"/>
              <a:gd name="connsiteX243" fmla="*/ 1244870 w 1807912"/>
              <a:gd name="connsiteY243" fmla="*/ 232833 h 2775631"/>
              <a:gd name="connsiteX244" fmla="*/ 1215237 w 1807912"/>
              <a:gd name="connsiteY244" fmla="*/ 228600 h 2775631"/>
              <a:gd name="connsiteX245" fmla="*/ 1194070 w 1807912"/>
              <a:gd name="connsiteY245" fmla="*/ 249767 h 2775631"/>
              <a:gd name="connsiteX246" fmla="*/ 1185603 w 1807912"/>
              <a:gd name="connsiteY246" fmla="*/ 266700 h 2775631"/>
              <a:gd name="connsiteX247" fmla="*/ 1160203 w 1807912"/>
              <a:gd name="connsiteY247" fmla="*/ 275167 h 2775631"/>
              <a:gd name="connsiteX248" fmla="*/ 1054370 w 1807912"/>
              <a:gd name="connsiteY248" fmla="*/ 283633 h 2775631"/>
              <a:gd name="connsiteX249" fmla="*/ 1024737 w 1807912"/>
              <a:gd name="connsiteY249" fmla="*/ 300567 h 2775631"/>
              <a:gd name="connsiteX250" fmla="*/ 1007803 w 1807912"/>
              <a:gd name="connsiteY250" fmla="*/ 309033 h 2775631"/>
              <a:gd name="connsiteX251" fmla="*/ 1003570 w 1807912"/>
              <a:gd name="connsiteY251" fmla="*/ 321733 h 2775631"/>
              <a:gd name="connsiteX252" fmla="*/ 948537 w 1807912"/>
              <a:gd name="connsiteY252" fmla="*/ 304800 h 2775631"/>
              <a:gd name="connsiteX253" fmla="*/ 935837 w 1807912"/>
              <a:gd name="connsiteY253" fmla="*/ 287867 h 2775631"/>
              <a:gd name="connsiteX254" fmla="*/ 914670 w 1807912"/>
              <a:gd name="connsiteY254" fmla="*/ 275167 h 2775631"/>
              <a:gd name="connsiteX255" fmla="*/ 901970 w 1807912"/>
              <a:gd name="connsiteY255" fmla="*/ 266700 h 2775631"/>
              <a:gd name="connsiteX256" fmla="*/ 889270 w 1807912"/>
              <a:gd name="connsiteY256" fmla="*/ 254000 h 2775631"/>
              <a:gd name="connsiteX257" fmla="*/ 863870 w 1807912"/>
              <a:gd name="connsiteY257" fmla="*/ 245533 h 2775631"/>
              <a:gd name="connsiteX258" fmla="*/ 846937 w 1807912"/>
              <a:gd name="connsiteY258" fmla="*/ 232833 h 2775631"/>
              <a:gd name="connsiteX259" fmla="*/ 834237 w 1807912"/>
              <a:gd name="connsiteY259" fmla="*/ 156633 h 2775631"/>
              <a:gd name="connsiteX260" fmla="*/ 846937 w 1807912"/>
              <a:gd name="connsiteY260" fmla="*/ 152400 h 2775631"/>
              <a:gd name="connsiteX261" fmla="*/ 889270 w 1807912"/>
              <a:gd name="connsiteY261" fmla="*/ 148167 h 2775631"/>
              <a:gd name="connsiteX262" fmla="*/ 901970 w 1807912"/>
              <a:gd name="connsiteY262" fmla="*/ 122767 h 2775631"/>
              <a:gd name="connsiteX263" fmla="*/ 910437 w 1807912"/>
              <a:gd name="connsiteY263" fmla="*/ 110067 h 2775631"/>
              <a:gd name="connsiteX264" fmla="*/ 906203 w 1807912"/>
              <a:gd name="connsiteY264" fmla="*/ 76200 h 2775631"/>
              <a:gd name="connsiteX265" fmla="*/ 901970 w 1807912"/>
              <a:gd name="connsiteY265" fmla="*/ 63500 h 2775631"/>
              <a:gd name="connsiteX266" fmla="*/ 885037 w 1807912"/>
              <a:gd name="connsiteY266" fmla="*/ 50800 h 2775631"/>
              <a:gd name="connsiteX267" fmla="*/ 872337 w 1807912"/>
              <a:gd name="connsiteY267" fmla="*/ 42333 h 2775631"/>
              <a:gd name="connsiteX268" fmla="*/ 855403 w 1807912"/>
              <a:gd name="connsiteY268" fmla="*/ 38100 h 2775631"/>
              <a:gd name="connsiteX269" fmla="*/ 779203 w 1807912"/>
              <a:gd name="connsiteY269" fmla="*/ 29633 h 2775631"/>
              <a:gd name="connsiteX270" fmla="*/ 732637 w 1807912"/>
              <a:gd name="connsiteY270" fmla="*/ 4233 h 2775631"/>
              <a:gd name="connsiteX271" fmla="*/ 719937 w 1807912"/>
              <a:gd name="connsiteY271" fmla="*/ 0 h 2775631"/>
              <a:gd name="connsiteX272" fmla="*/ 647970 w 1807912"/>
              <a:gd name="connsiteY272" fmla="*/ 12700 h 2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</a:cxnLst>
            <a:rect l="l" t="t" r="r" b="b"/>
            <a:pathLst>
              <a:path w="1807912" h="2775631">
                <a:moveTo>
                  <a:pt x="647970" y="12700"/>
                </a:moveTo>
                <a:cubicBezTo>
                  <a:pt x="633859" y="18345"/>
                  <a:pt x="638675" y="26376"/>
                  <a:pt x="635270" y="33867"/>
                </a:cubicBezTo>
                <a:cubicBezTo>
                  <a:pt x="631577" y="41992"/>
                  <a:pt x="626803" y="59267"/>
                  <a:pt x="626803" y="59267"/>
                </a:cubicBezTo>
                <a:cubicBezTo>
                  <a:pt x="625392" y="76200"/>
                  <a:pt x="627118" y="93695"/>
                  <a:pt x="622570" y="110067"/>
                </a:cubicBezTo>
                <a:cubicBezTo>
                  <a:pt x="619847" y="119871"/>
                  <a:pt x="611281" y="127000"/>
                  <a:pt x="605637" y="135467"/>
                </a:cubicBezTo>
                <a:lnTo>
                  <a:pt x="597170" y="148167"/>
                </a:lnTo>
                <a:cubicBezTo>
                  <a:pt x="588892" y="160583"/>
                  <a:pt x="591193" y="162763"/>
                  <a:pt x="576003" y="165100"/>
                </a:cubicBezTo>
                <a:cubicBezTo>
                  <a:pt x="561987" y="167256"/>
                  <a:pt x="547781" y="167922"/>
                  <a:pt x="533670" y="169333"/>
                </a:cubicBezTo>
                <a:lnTo>
                  <a:pt x="516737" y="194733"/>
                </a:lnTo>
                <a:cubicBezTo>
                  <a:pt x="513915" y="198966"/>
                  <a:pt x="513097" y="205824"/>
                  <a:pt x="508270" y="207433"/>
                </a:cubicBezTo>
                <a:lnTo>
                  <a:pt x="495570" y="211667"/>
                </a:lnTo>
                <a:cubicBezTo>
                  <a:pt x="484930" y="243589"/>
                  <a:pt x="499283" y="204241"/>
                  <a:pt x="482870" y="237067"/>
                </a:cubicBezTo>
                <a:cubicBezTo>
                  <a:pt x="480874" y="241058"/>
                  <a:pt x="480804" y="245866"/>
                  <a:pt x="478637" y="249767"/>
                </a:cubicBezTo>
                <a:cubicBezTo>
                  <a:pt x="464111" y="275914"/>
                  <a:pt x="467555" y="271266"/>
                  <a:pt x="449003" y="283633"/>
                </a:cubicBezTo>
                <a:cubicBezTo>
                  <a:pt x="426430" y="317495"/>
                  <a:pt x="456055" y="276582"/>
                  <a:pt x="427837" y="304800"/>
                </a:cubicBezTo>
                <a:cubicBezTo>
                  <a:pt x="408689" y="323948"/>
                  <a:pt x="431393" y="313493"/>
                  <a:pt x="406670" y="321733"/>
                </a:cubicBezTo>
                <a:cubicBezTo>
                  <a:pt x="403848" y="325966"/>
                  <a:pt x="402518" y="331736"/>
                  <a:pt x="398203" y="334433"/>
                </a:cubicBezTo>
                <a:cubicBezTo>
                  <a:pt x="390635" y="339163"/>
                  <a:pt x="372803" y="342900"/>
                  <a:pt x="372803" y="342900"/>
                </a:cubicBezTo>
                <a:cubicBezTo>
                  <a:pt x="355870" y="341489"/>
                  <a:pt x="338665" y="341999"/>
                  <a:pt x="322003" y="338667"/>
                </a:cubicBezTo>
                <a:cubicBezTo>
                  <a:pt x="305069" y="335280"/>
                  <a:pt x="312126" y="326531"/>
                  <a:pt x="300837" y="317500"/>
                </a:cubicBezTo>
                <a:cubicBezTo>
                  <a:pt x="297353" y="314712"/>
                  <a:pt x="292370" y="314678"/>
                  <a:pt x="288137" y="313267"/>
                </a:cubicBezTo>
                <a:cubicBezTo>
                  <a:pt x="278349" y="306741"/>
                  <a:pt x="271507" y="297655"/>
                  <a:pt x="258503" y="309033"/>
                </a:cubicBezTo>
                <a:cubicBezTo>
                  <a:pt x="250845" y="315734"/>
                  <a:pt x="241570" y="334433"/>
                  <a:pt x="241570" y="334433"/>
                </a:cubicBezTo>
                <a:cubicBezTo>
                  <a:pt x="241293" y="335543"/>
                  <a:pt x="235313" y="361304"/>
                  <a:pt x="233103" y="364067"/>
                </a:cubicBezTo>
                <a:cubicBezTo>
                  <a:pt x="229925" y="368040"/>
                  <a:pt x="224636" y="369711"/>
                  <a:pt x="220403" y="372533"/>
                </a:cubicBezTo>
                <a:cubicBezTo>
                  <a:pt x="209763" y="404455"/>
                  <a:pt x="225353" y="366345"/>
                  <a:pt x="203470" y="393700"/>
                </a:cubicBezTo>
                <a:cubicBezTo>
                  <a:pt x="187051" y="414225"/>
                  <a:pt x="214246" y="401398"/>
                  <a:pt x="186537" y="410633"/>
                </a:cubicBezTo>
                <a:cubicBezTo>
                  <a:pt x="173837" y="409222"/>
                  <a:pt x="161067" y="408343"/>
                  <a:pt x="148437" y="406400"/>
                </a:cubicBezTo>
                <a:cubicBezTo>
                  <a:pt x="142686" y="405515"/>
                  <a:pt x="137321" y="402167"/>
                  <a:pt x="131503" y="402167"/>
                </a:cubicBezTo>
                <a:cubicBezTo>
                  <a:pt x="122920" y="402167"/>
                  <a:pt x="114570" y="404989"/>
                  <a:pt x="106103" y="406400"/>
                </a:cubicBezTo>
                <a:lnTo>
                  <a:pt x="97637" y="431800"/>
                </a:lnTo>
                <a:lnTo>
                  <a:pt x="93403" y="444500"/>
                </a:lnTo>
                <a:cubicBezTo>
                  <a:pt x="91211" y="488347"/>
                  <a:pt x="94100" y="513682"/>
                  <a:pt x="84937" y="550333"/>
                </a:cubicBezTo>
                <a:cubicBezTo>
                  <a:pt x="83855" y="554662"/>
                  <a:pt x="82870" y="559132"/>
                  <a:pt x="80703" y="563033"/>
                </a:cubicBezTo>
                <a:cubicBezTo>
                  <a:pt x="75761" y="571928"/>
                  <a:pt x="69414" y="579966"/>
                  <a:pt x="63770" y="588433"/>
                </a:cubicBezTo>
                <a:cubicBezTo>
                  <a:pt x="52481" y="605366"/>
                  <a:pt x="59536" y="598311"/>
                  <a:pt x="42603" y="609600"/>
                </a:cubicBezTo>
                <a:cubicBezTo>
                  <a:pt x="31963" y="641522"/>
                  <a:pt x="46316" y="602174"/>
                  <a:pt x="29903" y="635000"/>
                </a:cubicBezTo>
                <a:cubicBezTo>
                  <a:pt x="27907" y="638991"/>
                  <a:pt x="28458" y="644215"/>
                  <a:pt x="25670" y="647700"/>
                </a:cubicBezTo>
                <a:cubicBezTo>
                  <a:pt x="22492" y="651673"/>
                  <a:pt x="17203" y="653345"/>
                  <a:pt x="12970" y="656167"/>
                </a:cubicBezTo>
                <a:cubicBezTo>
                  <a:pt x="11559" y="660400"/>
                  <a:pt x="10733" y="664876"/>
                  <a:pt x="8737" y="668867"/>
                </a:cubicBezTo>
                <a:cubicBezTo>
                  <a:pt x="6462" y="673418"/>
                  <a:pt x="524" y="676485"/>
                  <a:pt x="270" y="681567"/>
                </a:cubicBezTo>
                <a:cubicBezTo>
                  <a:pt x="-930" y="705567"/>
                  <a:pt x="2112" y="729622"/>
                  <a:pt x="4503" y="753533"/>
                </a:cubicBezTo>
                <a:cubicBezTo>
                  <a:pt x="4947" y="757973"/>
                  <a:pt x="5106" y="763639"/>
                  <a:pt x="8737" y="766233"/>
                </a:cubicBezTo>
                <a:cubicBezTo>
                  <a:pt x="15999" y="771420"/>
                  <a:pt x="25670" y="771878"/>
                  <a:pt x="34137" y="774700"/>
                </a:cubicBezTo>
                <a:lnTo>
                  <a:pt x="46837" y="778933"/>
                </a:lnTo>
                <a:cubicBezTo>
                  <a:pt x="51070" y="781755"/>
                  <a:pt x="54986" y="785125"/>
                  <a:pt x="59537" y="787400"/>
                </a:cubicBezTo>
                <a:cubicBezTo>
                  <a:pt x="63528" y="789396"/>
                  <a:pt x="68753" y="788845"/>
                  <a:pt x="72237" y="791633"/>
                </a:cubicBezTo>
                <a:cubicBezTo>
                  <a:pt x="76210" y="794811"/>
                  <a:pt x="77106" y="800735"/>
                  <a:pt x="80703" y="804333"/>
                </a:cubicBezTo>
                <a:cubicBezTo>
                  <a:pt x="84301" y="807931"/>
                  <a:pt x="89170" y="809978"/>
                  <a:pt x="93403" y="812800"/>
                </a:cubicBezTo>
                <a:cubicBezTo>
                  <a:pt x="94814" y="818444"/>
                  <a:pt x="96039" y="824139"/>
                  <a:pt x="97637" y="829733"/>
                </a:cubicBezTo>
                <a:cubicBezTo>
                  <a:pt x="100392" y="839375"/>
                  <a:pt x="102914" y="847710"/>
                  <a:pt x="110337" y="855133"/>
                </a:cubicBezTo>
                <a:cubicBezTo>
                  <a:pt x="113935" y="858731"/>
                  <a:pt x="118804" y="860778"/>
                  <a:pt x="123037" y="863600"/>
                </a:cubicBezTo>
                <a:cubicBezTo>
                  <a:pt x="124448" y="884767"/>
                  <a:pt x="122411" y="906450"/>
                  <a:pt x="127270" y="927100"/>
                </a:cubicBezTo>
                <a:cubicBezTo>
                  <a:pt x="128435" y="932053"/>
                  <a:pt x="136792" y="931594"/>
                  <a:pt x="139970" y="935567"/>
                </a:cubicBezTo>
                <a:cubicBezTo>
                  <a:pt x="142758" y="939052"/>
                  <a:pt x="142207" y="944276"/>
                  <a:pt x="144203" y="948267"/>
                </a:cubicBezTo>
                <a:cubicBezTo>
                  <a:pt x="146478" y="952818"/>
                  <a:pt x="149848" y="956734"/>
                  <a:pt x="152670" y="960967"/>
                </a:cubicBezTo>
                <a:cubicBezTo>
                  <a:pt x="145978" y="1001125"/>
                  <a:pt x="145988" y="988832"/>
                  <a:pt x="152670" y="1045633"/>
                </a:cubicBezTo>
                <a:cubicBezTo>
                  <a:pt x="153191" y="1050065"/>
                  <a:pt x="154115" y="1054848"/>
                  <a:pt x="156903" y="1058333"/>
                </a:cubicBezTo>
                <a:cubicBezTo>
                  <a:pt x="162872" y="1065794"/>
                  <a:pt x="173936" y="1068244"/>
                  <a:pt x="182303" y="1071033"/>
                </a:cubicBezTo>
                <a:cubicBezTo>
                  <a:pt x="192946" y="1102957"/>
                  <a:pt x="177351" y="1064842"/>
                  <a:pt x="199237" y="1092200"/>
                </a:cubicBezTo>
                <a:cubicBezTo>
                  <a:pt x="202025" y="1095685"/>
                  <a:pt x="201474" y="1100909"/>
                  <a:pt x="203470" y="1104900"/>
                </a:cubicBezTo>
                <a:cubicBezTo>
                  <a:pt x="205745" y="1109451"/>
                  <a:pt x="209115" y="1113367"/>
                  <a:pt x="211937" y="1117600"/>
                </a:cubicBezTo>
                <a:cubicBezTo>
                  <a:pt x="213348" y="1121833"/>
                  <a:pt x="216170" y="1125838"/>
                  <a:pt x="216170" y="1130300"/>
                </a:cubicBezTo>
                <a:cubicBezTo>
                  <a:pt x="216170" y="1135775"/>
                  <a:pt x="212917" y="1163247"/>
                  <a:pt x="207703" y="1172633"/>
                </a:cubicBezTo>
                <a:cubicBezTo>
                  <a:pt x="202761" y="1181528"/>
                  <a:pt x="200423" y="1194815"/>
                  <a:pt x="190770" y="1198033"/>
                </a:cubicBezTo>
                <a:lnTo>
                  <a:pt x="178070" y="1202267"/>
                </a:lnTo>
                <a:cubicBezTo>
                  <a:pt x="154591" y="1237484"/>
                  <a:pt x="189690" y="1180736"/>
                  <a:pt x="165370" y="1248833"/>
                </a:cubicBezTo>
                <a:cubicBezTo>
                  <a:pt x="157653" y="1270440"/>
                  <a:pt x="150884" y="1272601"/>
                  <a:pt x="135737" y="1282700"/>
                </a:cubicBezTo>
                <a:lnTo>
                  <a:pt x="123037" y="1320800"/>
                </a:lnTo>
                <a:lnTo>
                  <a:pt x="118803" y="1333500"/>
                </a:lnTo>
                <a:lnTo>
                  <a:pt x="114570" y="1346200"/>
                </a:lnTo>
                <a:cubicBezTo>
                  <a:pt x="115981" y="1351844"/>
                  <a:pt x="117131" y="1357560"/>
                  <a:pt x="118803" y="1363133"/>
                </a:cubicBezTo>
                <a:cubicBezTo>
                  <a:pt x="121368" y="1371681"/>
                  <a:pt x="127270" y="1388533"/>
                  <a:pt x="127270" y="1388533"/>
                </a:cubicBezTo>
                <a:cubicBezTo>
                  <a:pt x="125859" y="1398411"/>
                  <a:pt x="127499" y="1409242"/>
                  <a:pt x="123037" y="1418167"/>
                </a:cubicBezTo>
                <a:cubicBezTo>
                  <a:pt x="121041" y="1422158"/>
                  <a:pt x="114238" y="1420233"/>
                  <a:pt x="110337" y="1422400"/>
                </a:cubicBezTo>
                <a:cubicBezTo>
                  <a:pt x="101442" y="1427342"/>
                  <a:pt x="84937" y="1439333"/>
                  <a:pt x="84937" y="1439333"/>
                </a:cubicBezTo>
                <a:cubicBezTo>
                  <a:pt x="80656" y="1445755"/>
                  <a:pt x="72237" y="1455969"/>
                  <a:pt x="72237" y="1464733"/>
                </a:cubicBezTo>
                <a:cubicBezTo>
                  <a:pt x="72237" y="1473316"/>
                  <a:pt x="74608" y="1481754"/>
                  <a:pt x="76470" y="1490133"/>
                </a:cubicBezTo>
                <a:cubicBezTo>
                  <a:pt x="77438" y="1494489"/>
                  <a:pt x="77072" y="1500239"/>
                  <a:pt x="80703" y="1502833"/>
                </a:cubicBezTo>
                <a:cubicBezTo>
                  <a:pt x="87965" y="1508020"/>
                  <a:pt x="106103" y="1511300"/>
                  <a:pt x="106103" y="1511300"/>
                </a:cubicBezTo>
                <a:cubicBezTo>
                  <a:pt x="110336" y="1514122"/>
                  <a:pt x="115453" y="1515938"/>
                  <a:pt x="118803" y="1519767"/>
                </a:cubicBezTo>
                <a:cubicBezTo>
                  <a:pt x="125504" y="1527425"/>
                  <a:pt x="135737" y="1545167"/>
                  <a:pt x="135737" y="1545167"/>
                </a:cubicBezTo>
                <a:cubicBezTo>
                  <a:pt x="137148" y="1564922"/>
                  <a:pt x="136528" y="1584929"/>
                  <a:pt x="139970" y="1604433"/>
                </a:cubicBezTo>
                <a:cubicBezTo>
                  <a:pt x="140854" y="1609443"/>
                  <a:pt x="146371" y="1612484"/>
                  <a:pt x="148437" y="1617133"/>
                </a:cubicBezTo>
                <a:cubicBezTo>
                  <a:pt x="168588" y="1662473"/>
                  <a:pt x="146208" y="1626491"/>
                  <a:pt x="165370" y="1655233"/>
                </a:cubicBezTo>
                <a:cubicBezTo>
                  <a:pt x="160030" y="1697959"/>
                  <a:pt x="164735" y="1678305"/>
                  <a:pt x="152670" y="1714500"/>
                </a:cubicBezTo>
                <a:cubicBezTo>
                  <a:pt x="151259" y="1718733"/>
                  <a:pt x="152150" y="1724725"/>
                  <a:pt x="148437" y="1727200"/>
                </a:cubicBezTo>
                <a:lnTo>
                  <a:pt x="135737" y="1735667"/>
                </a:lnTo>
                <a:lnTo>
                  <a:pt x="127270" y="1761067"/>
                </a:lnTo>
                <a:cubicBezTo>
                  <a:pt x="125859" y="1765300"/>
                  <a:pt x="125512" y="1770054"/>
                  <a:pt x="123037" y="1773767"/>
                </a:cubicBezTo>
                <a:lnTo>
                  <a:pt x="114570" y="1786467"/>
                </a:lnTo>
                <a:cubicBezTo>
                  <a:pt x="115981" y="1809045"/>
                  <a:pt x="116435" y="1831703"/>
                  <a:pt x="118803" y="1854200"/>
                </a:cubicBezTo>
                <a:cubicBezTo>
                  <a:pt x="119270" y="1858638"/>
                  <a:pt x="120870" y="1862999"/>
                  <a:pt x="123037" y="1866900"/>
                </a:cubicBezTo>
                <a:cubicBezTo>
                  <a:pt x="127979" y="1875795"/>
                  <a:pt x="139970" y="1892300"/>
                  <a:pt x="139970" y="1892300"/>
                </a:cubicBezTo>
                <a:cubicBezTo>
                  <a:pt x="142792" y="1900767"/>
                  <a:pt x="147629" y="1908812"/>
                  <a:pt x="148437" y="1917700"/>
                </a:cubicBezTo>
                <a:cubicBezTo>
                  <a:pt x="149848" y="1933222"/>
                  <a:pt x="150849" y="1948787"/>
                  <a:pt x="152670" y="1964267"/>
                </a:cubicBezTo>
                <a:cubicBezTo>
                  <a:pt x="153673" y="1972792"/>
                  <a:pt x="153064" y="1981990"/>
                  <a:pt x="156903" y="1989667"/>
                </a:cubicBezTo>
                <a:cubicBezTo>
                  <a:pt x="159178" y="1994218"/>
                  <a:pt x="165370" y="1995311"/>
                  <a:pt x="169603" y="1998133"/>
                </a:cubicBezTo>
                <a:cubicBezTo>
                  <a:pt x="175248" y="2006600"/>
                  <a:pt x="183319" y="2013879"/>
                  <a:pt x="186537" y="2023533"/>
                </a:cubicBezTo>
                <a:lnTo>
                  <a:pt x="195003" y="2048933"/>
                </a:lnTo>
                <a:cubicBezTo>
                  <a:pt x="196414" y="2053166"/>
                  <a:pt x="195524" y="2059158"/>
                  <a:pt x="199237" y="2061633"/>
                </a:cubicBezTo>
                <a:lnTo>
                  <a:pt x="211937" y="2070100"/>
                </a:lnTo>
                <a:lnTo>
                  <a:pt x="220403" y="2095500"/>
                </a:lnTo>
                <a:lnTo>
                  <a:pt x="224637" y="2108200"/>
                </a:lnTo>
                <a:cubicBezTo>
                  <a:pt x="228283" y="2141014"/>
                  <a:pt x="218696" y="2143330"/>
                  <a:pt x="241570" y="2154767"/>
                </a:cubicBezTo>
                <a:cubicBezTo>
                  <a:pt x="245561" y="2156763"/>
                  <a:pt x="250037" y="2157589"/>
                  <a:pt x="254270" y="2159000"/>
                </a:cubicBezTo>
                <a:cubicBezTo>
                  <a:pt x="258503" y="2161822"/>
                  <a:pt x="264273" y="2163152"/>
                  <a:pt x="266970" y="2167467"/>
                </a:cubicBezTo>
                <a:cubicBezTo>
                  <a:pt x="271700" y="2175035"/>
                  <a:pt x="272615" y="2184400"/>
                  <a:pt x="275437" y="2192867"/>
                </a:cubicBezTo>
                <a:lnTo>
                  <a:pt x="283903" y="2218267"/>
                </a:lnTo>
                <a:cubicBezTo>
                  <a:pt x="285314" y="2222500"/>
                  <a:pt x="287262" y="2226591"/>
                  <a:pt x="288137" y="2230967"/>
                </a:cubicBezTo>
                <a:cubicBezTo>
                  <a:pt x="293368" y="2257122"/>
                  <a:pt x="288379" y="2246146"/>
                  <a:pt x="300837" y="2264833"/>
                </a:cubicBezTo>
                <a:cubicBezTo>
                  <a:pt x="302248" y="2270478"/>
                  <a:pt x="303472" y="2276172"/>
                  <a:pt x="305070" y="2281767"/>
                </a:cubicBezTo>
                <a:cubicBezTo>
                  <a:pt x="306296" y="2286058"/>
                  <a:pt x="308569" y="2290065"/>
                  <a:pt x="309303" y="2294467"/>
                </a:cubicBezTo>
                <a:cubicBezTo>
                  <a:pt x="309622" y="2296383"/>
                  <a:pt x="312919" y="2351912"/>
                  <a:pt x="322003" y="2357967"/>
                </a:cubicBezTo>
                <a:lnTo>
                  <a:pt x="334703" y="2366433"/>
                </a:lnTo>
                <a:cubicBezTo>
                  <a:pt x="354112" y="2395546"/>
                  <a:pt x="341984" y="2388615"/>
                  <a:pt x="364337" y="2396067"/>
                </a:cubicBezTo>
                <a:cubicBezTo>
                  <a:pt x="365693" y="2401491"/>
                  <a:pt x="369767" y="2419628"/>
                  <a:pt x="372803" y="2425700"/>
                </a:cubicBezTo>
                <a:cubicBezTo>
                  <a:pt x="375078" y="2430251"/>
                  <a:pt x="378448" y="2434167"/>
                  <a:pt x="381270" y="2438400"/>
                </a:cubicBezTo>
                <a:cubicBezTo>
                  <a:pt x="385513" y="2451129"/>
                  <a:pt x="384851" y="2452857"/>
                  <a:pt x="393970" y="2463800"/>
                </a:cubicBezTo>
                <a:cubicBezTo>
                  <a:pt x="397803" y="2468399"/>
                  <a:pt x="401472" y="2473530"/>
                  <a:pt x="406670" y="2476500"/>
                </a:cubicBezTo>
                <a:cubicBezTo>
                  <a:pt x="412139" y="2479625"/>
                  <a:pt x="447062" y="2484482"/>
                  <a:pt x="449003" y="2484967"/>
                </a:cubicBezTo>
                <a:cubicBezTo>
                  <a:pt x="457661" y="2487132"/>
                  <a:pt x="474403" y="2493433"/>
                  <a:pt x="474403" y="2493433"/>
                </a:cubicBezTo>
                <a:cubicBezTo>
                  <a:pt x="508270" y="2516012"/>
                  <a:pt x="467347" y="2486377"/>
                  <a:pt x="495570" y="2514600"/>
                </a:cubicBezTo>
                <a:cubicBezTo>
                  <a:pt x="499168" y="2518198"/>
                  <a:pt x="504037" y="2520245"/>
                  <a:pt x="508270" y="2523067"/>
                </a:cubicBezTo>
                <a:lnTo>
                  <a:pt x="516737" y="2548467"/>
                </a:lnTo>
                <a:cubicBezTo>
                  <a:pt x="520180" y="2558797"/>
                  <a:pt x="521229" y="2565660"/>
                  <a:pt x="529437" y="2573867"/>
                </a:cubicBezTo>
                <a:cubicBezTo>
                  <a:pt x="540098" y="2584528"/>
                  <a:pt x="548498" y="2583875"/>
                  <a:pt x="563303" y="2586567"/>
                </a:cubicBezTo>
                <a:cubicBezTo>
                  <a:pt x="571748" y="2588103"/>
                  <a:pt x="580376" y="2588718"/>
                  <a:pt x="588703" y="2590800"/>
                </a:cubicBezTo>
                <a:cubicBezTo>
                  <a:pt x="612883" y="2596845"/>
                  <a:pt x="610124" y="2596615"/>
                  <a:pt x="626803" y="2607733"/>
                </a:cubicBezTo>
                <a:cubicBezTo>
                  <a:pt x="629625" y="2611966"/>
                  <a:pt x="631297" y="2617255"/>
                  <a:pt x="635270" y="2620433"/>
                </a:cubicBezTo>
                <a:cubicBezTo>
                  <a:pt x="638755" y="2623221"/>
                  <a:pt x="643622" y="2623664"/>
                  <a:pt x="647970" y="2624667"/>
                </a:cubicBezTo>
                <a:cubicBezTo>
                  <a:pt x="661992" y="2627903"/>
                  <a:pt x="676651" y="2628582"/>
                  <a:pt x="690303" y="2633133"/>
                </a:cubicBezTo>
                <a:cubicBezTo>
                  <a:pt x="722225" y="2643775"/>
                  <a:pt x="682877" y="2629420"/>
                  <a:pt x="715703" y="2645833"/>
                </a:cubicBezTo>
                <a:cubicBezTo>
                  <a:pt x="750756" y="2663360"/>
                  <a:pt x="704707" y="2634271"/>
                  <a:pt x="741103" y="2658533"/>
                </a:cubicBezTo>
                <a:cubicBezTo>
                  <a:pt x="786454" y="2726556"/>
                  <a:pt x="730130" y="2633646"/>
                  <a:pt x="762270" y="2722033"/>
                </a:cubicBezTo>
                <a:cubicBezTo>
                  <a:pt x="764009" y="2726815"/>
                  <a:pt x="770321" y="2728434"/>
                  <a:pt x="774970" y="2730500"/>
                </a:cubicBezTo>
                <a:cubicBezTo>
                  <a:pt x="783125" y="2734125"/>
                  <a:pt x="791903" y="2736145"/>
                  <a:pt x="800370" y="2738967"/>
                </a:cubicBezTo>
                <a:lnTo>
                  <a:pt x="838470" y="2751667"/>
                </a:lnTo>
                <a:lnTo>
                  <a:pt x="851170" y="2755900"/>
                </a:lnTo>
                <a:cubicBezTo>
                  <a:pt x="855403" y="2757311"/>
                  <a:pt x="859468" y="2759399"/>
                  <a:pt x="863870" y="2760133"/>
                </a:cubicBezTo>
                <a:lnTo>
                  <a:pt x="889270" y="2764367"/>
                </a:lnTo>
                <a:cubicBezTo>
                  <a:pt x="900828" y="2772071"/>
                  <a:pt x="910928" y="2782986"/>
                  <a:pt x="927370" y="2768600"/>
                </a:cubicBezTo>
                <a:cubicBezTo>
                  <a:pt x="934087" y="2762723"/>
                  <a:pt x="928411" y="2748151"/>
                  <a:pt x="935837" y="2743200"/>
                </a:cubicBezTo>
                <a:cubicBezTo>
                  <a:pt x="940070" y="2740378"/>
                  <a:pt x="943888" y="2736799"/>
                  <a:pt x="948537" y="2734733"/>
                </a:cubicBezTo>
                <a:cubicBezTo>
                  <a:pt x="956692" y="2731108"/>
                  <a:pt x="973937" y="2726267"/>
                  <a:pt x="973937" y="2726267"/>
                </a:cubicBezTo>
                <a:cubicBezTo>
                  <a:pt x="978170" y="2723445"/>
                  <a:pt x="982086" y="2720075"/>
                  <a:pt x="986637" y="2717800"/>
                </a:cubicBezTo>
                <a:cubicBezTo>
                  <a:pt x="998070" y="2712084"/>
                  <a:pt x="1013037" y="2711933"/>
                  <a:pt x="1024737" y="2709333"/>
                </a:cubicBezTo>
                <a:cubicBezTo>
                  <a:pt x="1029093" y="2708365"/>
                  <a:pt x="1033204" y="2706511"/>
                  <a:pt x="1037437" y="2705100"/>
                </a:cubicBezTo>
                <a:cubicBezTo>
                  <a:pt x="1041670" y="2702278"/>
                  <a:pt x="1047441" y="2700948"/>
                  <a:pt x="1050137" y="2696633"/>
                </a:cubicBezTo>
                <a:cubicBezTo>
                  <a:pt x="1054867" y="2689065"/>
                  <a:pt x="1055781" y="2679700"/>
                  <a:pt x="1058603" y="2671233"/>
                </a:cubicBezTo>
                <a:cubicBezTo>
                  <a:pt x="1064680" y="2653002"/>
                  <a:pt x="1061751" y="2662877"/>
                  <a:pt x="1067070" y="2641600"/>
                </a:cubicBezTo>
                <a:cubicBezTo>
                  <a:pt x="1068412" y="2629517"/>
                  <a:pt x="1068443" y="2604988"/>
                  <a:pt x="1075537" y="2590800"/>
                </a:cubicBezTo>
                <a:cubicBezTo>
                  <a:pt x="1077812" y="2586249"/>
                  <a:pt x="1081181" y="2582333"/>
                  <a:pt x="1084003" y="2578100"/>
                </a:cubicBezTo>
                <a:cubicBezTo>
                  <a:pt x="1098114" y="2579511"/>
                  <a:pt x="1112320" y="2580177"/>
                  <a:pt x="1126337" y="2582333"/>
                </a:cubicBezTo>
                <a:cubicBezTo>
                  <a:pt x="1144883" y="2585186"/>
                  <a:pt x="1134162" y="2587501"/>
                  <a:pt x="1151737" y="2595033"/>
                </a:cubicBezTo>
                <a:cubicBezTo>
                  <a:pt x="1157085" y="2597325"/>
                  <a:pt x="1163076" y="2597669"/>
                  <a:pt x="1168670" y="2599267"/>
                </a:cubicBezTo>
                <a:cubicBezTo>
                  <a:pt x="1172961" y="2600493"/>
                  <a:pt x="1177137" y="2602089"/>
                  <a:pt x="1181370" y="2603500"/>
                </a:cubicBezTo>
                <a:cubicBezTo>
                  <a:pt x="1195481" y="2600678"/>
                  <a:pt x="1211729" y="2603015"/>
                  <a:pt x="1223703" y="2595033"/>
                </a:cubicBezTo>
                <a:cubicBezTo>
                  <a:pt x="1231129" y="2590082"/>
                  <a:pt x="1229822" y="2578243"/>
                  <a:pt x="1232170" y="2569633"/>
                </a:cubicBezTo>
                <a:cubicBezTo>
                  <a:pt x="1234063" y="2562691"/>
                  <a:pt x="1234658" y="2555447"/>
                  <a:pt x="1236403" y="2548467"/>
                </a:cubicBezTo>
                <a:cubicBezTo>
                  <a:pt x="1240372" y="2532591"/>
                  <a:pt x="1241838" y="2535784"/>
                  <a:pt x="1249103" y="2518833"/>
                </a:cubicBezTo>
                <a:cubicBezTo>
                  <a:pt x="1250861" y="2514731"/>
                  <a:pt x="1250549" y="2509617"/>
                  <a:pt x="1253337" y="2506133"/>
                </a:cubicBezTo>
                <a:cubicBezTo>
                  <a:pt x="1256877" y="2501708"/>
                  <a:pt x="1279361" y="2490588"/>
                  <a:pt x="1282970" y="2489200"/>
                </a:cubicBezTo>
                <a:cubicBezTo>
                  <a:pt x="1295465" y="2484394"/>
                  <a:pt x="1321070" y="2476500"/>
                  <a:pt x="1321070" y="2476500"/>
                </a:cubicBezTo>
                <a:cubicBezTo>
                  <a:pt x="1325303" y="2472267"/>
                  <a:pt x="1330290" y="2468672"/>
                  <a:pt x="1333770" y="2463800"/>
                </a:cubicBezTo>
                <a:cubicBezTo>
                  <a:pt x="1340909" y="2453806"/>
                  <a:pt x="1347764" y="2431752"/>
                  <a:pt x="1350703" y="2421467"/>
                </a:cubicBezTo>
                <a:cubicBezTo>
                  <a:pt x="1353900" y="2410278"/>
                  <a:pt x="1350942" y="2395828"/>
                  <a:pt x="1359170" y="2387600"/>
                </a:cubicBezTo>
                <a:cubicBezTo>
                  <a:pt x="1363403" y="2383367"/>
                  <a:pt x="1368278" y="2379689"/>
                  <a:pt x="1371870" y="2374900"/>
                </a:cubicBezTo>
                <a:cubicBezTo>
                  <a:pt x="1403430" y="2332819"/>
                  <a:pt x="1367270" y="2371033"/>
                  <a:pt x="1397270" y="2341033"/>
                </a:cubicBezTo>
                <a:cubicBezTo>
                  <a:pt x="1407346" y="2310806"/>
                  <a:pt x="1400787" y="2323059"/>
                  <a:pt x="1414203" y="2302933"/>
                </a:cubicBezTo>
                <a:cubicBezTo>
                  <a:pt x="1411381" y="2256366"/>
                  <a:pt x="1443059" y="2191224"/>
                  <a:pt x="1405737" y="2163233"/>
                </a:cubicBezTo>
                <a:cubicBezTo>
                  <a:pt x="1393279" y="2153890"/>
                  <a:pt x="1385930" y="2149626"/>
                  <a:pt x="1376103" y="2137833"/>
                </a:cubicBezTo>
                <a:cubicBezTo>
                  <a:pt x="1368664" y="2128906"/>
                  <a:pt x="1363838" y="2115829"/>
                  <a:pt x="1354937" y="2108200"/>
                </a:cubicBezTo>
                <a:cubicBezTo>
                  <a:pt x="1350145" y="2104093"/>
                  <a:pt x="1343355" y="2103078"/>
                  <a:pt x="1338003" y="2099733"/>
                </a:cubicBezTo>
                <a:cubicBezTo>
                  <a:pt x="1332020" y="2095994"/>
                  <a:pt x="1326427" y="2091625"/>
                  <a:pt x="1321070" y="2087033"/>
                </a:cubicBezTo>
                <a:cubicBezTo>
                  <a:pt x="1314285" y="2081217"/>
                  <a:pt x="1305268" y="2068746"/>
                  <a:pt x="1295670" y="2065867"/>
                </a:cubicBezTo>
                <a:cubicBezTo>
                  <a:pt x="1286113" y="2063000"/>
                  <a:pt x="1275915" y="2063044"/>
                  <a:pt x="1266037" y="2061633"/>
                </a:cubicBezTo>
                <a:cubicBezTo>
                  <a:pt x="1261804" y="2055989"/>
                  <a:pt x="1256492" y="2051011"/>
                  <a:pt x="1253337" y="2044700"/>
                </a:cubicBezTo>
                <a:cubicBezTo>
                  <a:pt x="1250735" y="2039496"/>
                  <a:pt x="1250701" y="2033361"/>
                  <a:pt x="1249103" y="2027767"/>
                </a:cubicBezTo>
                <a:cubicBezTo>
                  <a:pt x="1247877" y="2023476"/>
                  <a:pt x="1245745" y="2019443"/>
                  <a:pt x="1244870" y="2015067"/>
                </a:cubicBezTo>
                <a:cubicBezTo>
                  <a:pt x="1233056" y="1955999"/>
                  <a:pt x="1249366" y="1977230"/>
                  <a:pt x="1223703" y="1951567"/>
                </a:cubicBezTo>
                <a:cubicBezTo>
                  <a:pt x="1222292" y="1943100"/>
                  <a:pt x="1221005" y="1934612"/>
                  <a:pt x="1219470" y="1926167"/>
                </a:cubicBezTo>
                <a:cubicBezTo>
                  <a:pt x="1218183" y="1919088"/>
                  <a:pt x="1215237" y="1912195"/>
                  <a:pt x="1215237" y="1905000"/>
                </a:cubicBezTo>
                <a:cubicBezTo>
                  <a:pt x="1215237" y="1864053"/>
                  <a:pt x="1218059" y="1823155"/>
                  <a:pt x="1219470" y="1782233"/>
                </a:cubicBezTo>
                <a:cubicBezTo>
                  <a:pt x="1216000" y="1716295"/>
                  <a:pt x="1211769" y="1713378"/>
                  <a:pt x="1219470" y="1659467"/>
                </a:cubicBezTo>
                <a:cubicBezTo>
                  <a:pt x="1220293" y="1653707"/>
                  <a:pt x="1220321" y="1647268"/>
                  <a:pt x="1223703" y="1642533"/>
                </a:cubicBezTo>
                <a:cubicBezTo>
                  <a:pt x="1227804" y="1636792"/>
                  <a:pt x="1234992" y="1634066"/>
                  <a:pt x="1240637" y="1629833"/>
                </a:cubicBezTo>
                <a:cubicBezTo>
                  <a:pt x="1265755" y="1592153"/>
                  <a:pt x="1235045" y="1631164"/>
                  <a:pt x="1329537" y="1608667"/>
                </a:cubicBezTo>
                <a:cubicBezTo>
                  <a:pt x="1334486" y="1607489"/>
                  <a:pt x="1334405" y="1599565"/>
                  <a:pt x="1338003" y="1595967"/>
                </a:cubicBezTo>
                <a:cubicBezTo>
                  <a:pt x="1342992" y="1590978"/>
                  <a:pt x="1349948" y="1588256"/>
                  <a:pt x="1354937" y="1583267"/>
                </a:cubicBezTo>
                <a:cubicBezTo>
                  <a:pt x="1359926" y="1578278"/>
                  <a:pt x="1362991" y="1571643"/>
                  <a:pt x="1367637" y="1566333"/>
                </a:cubicBezTo>
                <a:cubicBezTo>
                  <a:pt x="1372893" y="1560326"/>
                  <a:pt x="1379414" y="1555494"/>
                  <a:pt x="1384570" y="1549400"/>
                </a:cubicBezTo>
                <a:cubicBezTo>
                  <a:pt x="1394963" y="1537118"/>
                  <a:pt x="1404393" y="1524053"/>
                  <a:pt x="1414203" y="1511300"/>
                </a:cubicBezTo>
                <a:cubicBezTo>
                  <a:pt x="1418505" y="1505708"/>
                  <a:pt x="1421914" y="1499356"/>
                  <a:pt x="1426903" y="1494367"/>
                </a:cubicBezTo>
                <a:cubicBezTo>
                  <a:pt x="1444592" y="1476678"/>
                  <a:pt x="1434813" y="1485259"/>
                  <a:pt x="1456537" y="1468967"/>
                </a:cubicBezTo>
                <a:cubicBezTo>
                  <a:pt x="1461688" y="1453513"/>
                  <a:pt x="1462083" y="1454077"/>
                  <a:pt x="1465003" y="1435100"/>
                </a:cubicBezTo>
                <a:cubicBezTo>
                  <a:pt x="1466733" y="1423855"/>
                  <a:pt x="1464149" y="1411409"/>
                  <a:pt x="1469237" y="1401233"/>
                </a:cubicBezTo>
                <a:cubicBezTo>
                  <a:pt x="1472059" y="1395589"/>
                  <a:pt x="1480370" y="1395253"/>
                  <a:pt x="1486170" y="1392767"/>
                </a:cubicBezTo>
                <a:cubicBezTo>
                  <a:pt x="1548869" y="1365896"/>
                  <a:pt x="1524518" y="1376231"/>
                  <a:pt x="1613170" y="1367367"/>
                </a:cubicBezTo>
                <a:cubicBezTo>
                  <a:pt x="1617403" y="1364545"/>
                  <a:pt x="1621961" y="1362157"/>
                  <a:pt x="1625870" y="1358900"/>
                </a:cubicBezTo>
                <a:cubicBezTo>
                  <a:pt x="1630469" y="1355067"/>
                  <a:pt x="1633493" y="1349373"/>
                  <a:pt x="1638570" y="1346200"/>
                </a:cubicBezTo>
                <a:cubicBezTo>
                  <a:pt x="1644358" y="1342583"/>
                  <a:pt x="1663991" y="1336315"/>
                  <a:pt x="1672437" y="1333500"/>
                </a:cubicBezTo>
                <a:cubicBezTo>
                  <a:pt x="1676670" y="1330678"/>
                  <a:pt x="1681959" y="1329006"/>
                  <a:pt x="1685137" y="1325033"/>
                </a:cubicBezTo>
                <a:cubicBezTo>
                  <a:pt x="1687925" y="1321548"/>
                  <a:pt x="1688674" y="1316741"/>
                  <a:pt x="1689370" y="1312333"/>
                </a:cubicBezTo>
                <a:cubicBezTo>
                  <a:pt x="1692919" y="1289858"/>
                  <a:pt x="1692046" y="1266604"/>
                  <a:pt x="1697837" y="1244600"/>
                </a:cubicBezTo>
                <a:cubicBezTo>
                  <a:pt x="1699361" y="1238810"/>
                  <a:pt x="1705066" y="1234331"/>
                  <a:pt x="1710537" y="1231900"/>
                </a:cubicBezTo>
                <a:cubicBezTo>
                  <a:pt x="1718381" y="1228414"/>
                  <a:pt x="1727520" y="1229350"/>
                  <a:pt x="1735937" y="1227667"/>
                </a:cubicBezTo>
                <a:cubicBezTo>
                  <a:pt x="1749218" y="1225011"/>
                  <a:pt x="1753472" y="1223233"/>
                  <a:pt x="1765570" y="1219200"/>
                </a:cubicBezTo>
                <a:cubicBezTo>
                  <a:pt x="1768392" y="1214967"/>
                  <a:pt x="1773531" y="1211563"/>
                  <a:pt x="1774037" y="1206500"/>
                </a:cubicBezTo>
                <a:cubicBezTo>
                  <a:pt x="1776172" y="1185145"/>
                  <a:pt x="1769672" y="1176605"/>
                  <a:pt x="1761337" y="1159933"/>
                </a:cubicBezTo>
                <a:cubicBezTo>
                  <a:pt x="1748397" y="1095245"/>
                  <a:pt x="1768233" y="1197084"/>
                  <a:pt x="1752870" y="1104900"/>
                </a:cubicBezTo>
                <a:cubicBezTo>
                  <a:pt x="1751914" y="1099161"/>
                  <a:pt x="1749899" y="1093646"/>
                  <a:pt x="1748637" y="1087967"/>
                </a:cubicBezTo>
                <a:cubicBezTo>
                  <a:pt x="1744689" y="1070202"/>
                  <a:pt x="1743236" y="1059799"/>
                  <a:pt x="1740170" y="1041400"/>
                </a:cubicBezTo>
                <a:cubicBezTo>
                  <a:pt x="1741581" y="1017411"/>
                  <a:pt x="1740838" y="993198"/>
                  <a:pt x="1744403" y="969433"/>
                </a:cubicBezTo>
                <a:cubicBezTo>
                  <a:pt x="1745158" y="964401"/>
                  <a:pt x="1748637" y="959555"/>
                  <a:pt x="1752870" y="956733"/>
                </a:cubicBezTo>
                <a:cubicBezTo>
                  <a:pt x="1757711" y="953506"/>
                  <a:pt x="1764209" y="954098"/>
                  <a:pt x="1769803" y="952500"/>
                </a:cubicBezTo>
                <a:cubicBezTo>
                  <a:pt x="1774094" y="951274"/>
                  <a:pt x="1778270" y="949678"/>
                  <a:pt x="1782503" y="948267"/>
                </a:cubicBezTo>
                <a:cubicBezTo>
                  <a:pt x="1785325" y="944034"/>
                  <a:pt x="1789013" y="940264"/>
                  <a:pt x="1790970" y="935567"/>
                </a:cubicBezTo>
                <a:cubicBezTo>
                  <a:pt x="1800059" y="913754"/>
                  <a:pt x="1802793" y="900976"/>
                  <a:pt x="1807903" y="880533"/>
                </a:cubicBezTo>
                <a:cubicBezTo>
                  <a:pt x="1806492" y="845255"/>
                  <a:pt x="1803670" y="810006"/>
                  <a:pt x="1803670" y="774700"/>
                </a:cubicBezTo>
                <a:cubicBezTo>
                  <a:pt x="1803670" y="753940"/>
                  <a:pt x="1813215" y="713897"/>
                  <a:pt x="1803670" y="690033"/>
                </a:cubicBezTo>
                <a:cubicBezTo>
                  <a:pt x="1801447" y="684474"/>
                  <a:pt x="1795604" y="681124"/>
                  <a:pt x="1790970" y="677333"/>
                </a:cubicBezTo>
                <a:cubicBezTo>
                  <a:pt x="1780049" y="668397"/>
                  <a:pt x="1768392" y="660400"/>
                  <a:pt x="1757103" y="651933"/>
                </a:cubicBezTo>
                <a:cubicBezTo>
                  <a:pt x="1751459" y="647700"/>
                  <a:pt x="1745159" y="644222"/>
                  <a:pt x="1740170" y="639233"/>
                </a:cubicBezTo>
                <a:cubicBezTo>
                  <a:pt x="1734526" y="633589"/>
                  <a:pt x="1728026" y="628686"/>
                  <a:pt x="1723237" y="622300"/>
                </a:cubicBezTo>
                <a:cubicBezTo>
                  <a:pt x="1718151" y="615519"/>
                  <a:pt x="1708950" y="590817"/>
                  <a:pt x="1706303" y="584200"/>
                </a:cubicBezTo>
                <a:cubicBezTo>
                  <a:pt x="1704892" y="574322"/>
                  <a:pt x="1702477" y="564537"/>
                  <a:pt x="1702070" y="554567"/>
                </a:cubicBezTo>
                <a:cubicBezTo>
                  <a:pt x="1699652" y="495333"/>
                  <a:pt x="1700469" y="435992"/>
                  <a:pt x="1697837" y="376767"/>
                </a:cubicBezTo>
                <a:cubicBezTo>
                  <a:pt x="1697639" y="372309"/>
                  <a:pt x="1694829" y="368358"/>
                  <a:pt x="1693603" y="364067"/>
                </a:cubicBezTo>
                <a:cubicBezTo>
                  <a:pt x="1692005" y="358473"/>
                  <a:pt x="1692597" y="351974"/>
                  <a:pt x="1689370" y="347133"/>
                </a:cubicBezTo>
                <a:cubicBezTo>
                  <a:pt x="1686058" y="342166"/>
                  <a:pt x="1670005" y="335037"/>
                  <a:pt x="1663970" y="334433"/>
                </a:cubicBezTo>
                <a:cubicBezTo>
                  <a:pt x="1625955" y="330632"/>
                  <a:pt x="1587770" y="328789"/>
                  <a:pt x="1549670" y="325967"/>
                </a:cubicBezTo>
                <a:cubicBezTo>
                  <a:pt x="1520144" y="311203"/>
                  <a:pt x="1544066" y="325396"/>
                  <a:pt x="1520037" y="304800"/>
                </a:cubicBezTo>
                <a:cubicBezTo>
                  <a:pt x="1500282" y="287868"/>
                  <a:pt x="1504513" y="297743"/>
                  <a:pt x="1490403" y="275167"/>
                </a:cubicBezTo>
                <a:cubicBezTo>
                  <a:pt x="1485358" y="267095"/>
                  <a:pt x="1480103" y="255131"/>
                  <a:pt x="1477703" y="245533"/>
                </a:cubicBezTo>
                <a:cubicBezTo>
                  <a:pt x="1474690" y="233484"/>
                  <a:pt x="1475893" y="220379"/>
                  <a:pt x="1465003" y="211667"/>
                </a:cubicBezTo>
                <a:cubicBezTo>
                  <a:pt x="1461518" y="208879"/>
                  <a:pt x="1456294" y="209429"/>
                  <a:pt x="1452303" y="207433"/>
                </a:cubicBezTo>
                <a:cubicBezTo>
                  <a:pt x="1423069" y="192816"/>
                  <a:pt x="1457910" y="203545"/>
                  <a:pt x="1422670" y="194733"/>
                </a:cubicBezTo>
                <a:cubicBezTo>
                  <a:pt x="1416251" y="190454"/>
                  <a:pt x="1406031" y="182033"/>
                  <a:pt x="1397270" y="182033"/>
                </a:cubicBezTo>
                <a:cubicBezTo>
                  <a:pt x="1388687" y="182033"/>
                  <a:pt x="1380337" y="184856"/>
                  <a:pt x="1371870" y="186267"/>
                </a:cubicBezTo>
                <a:cubicBezTo>
                  <a:pt x="1338849" y="219288"/>
                  <a:pt x="1381241" y="179574"/>
                  <a:pt x="1342237" y="207433"/>
                </a:cubicBezTo>
                <a:cubicBezTo>
                  <a:pt x="1325816" y="219162"/>
                  <a:pt x="1334623" y="220695"/>
                  <a:pt x="1316837" y="228600"/>
                </a:cubicBezTo>
                <a:cubicBezTo>
                  <a:pt x="1308682" y="232225"/>
                  <a:pt x="1291437" y="237067"/>
                  <a:pt x="1291437" y="237067"/>
                </a:cubicBezTo>
                <a:cubicBezTo>
                  <a:pt x="1275915" y="235656"/>
                  <a:pt x="1260110" y="236099"/>
                  <a:pt x="1244870" y="232833"/>
                </a:cubicBezTo>
                <a:cubicBezTo>
                  <a:pt x="1210239" y="225412"/>
                  <a:pt x="1256649" y="218248"/>
                  <a:pt x="1215237" y="228600"/>
                </a:cubicBezTo>
                <a:cubicBezTo>
                  <a:pt x="1200909" y="238152"/>
                  <a:pt x="1202754" y="234571"/>
                  <a:pt x="1194070" y="249767"/>
                </a:cubicBezTo>
                <a:cubicBezTo>
                  <a:pt x="1190939" y="255246"/>
                  <a:pt x="1190652" y="262914"/>
                  <a:pt x="1185603" y="266700"/>
                </a:cubicBezTo>
                <a:cubicBezTo>
                  <a:pt x="1178463" y="272055"/>
                  <a:pt x="1168861" y="273003"/>
                  <a:pt x="1160203" y="275167"/>
                </a:cubicBezTo>
                <a:cubicBezTo>
                  <a:pt x="1114489" y="286595"/>
                  <a:pt x="1149081" y="279123"/>
                  <a:pt x="1054370" y="283633"/>
                </a:cubicBezTo>
                <a:cubicBezTo>
                  <a:pt x="1003162" y="309238"/>
                  <a:pt x="1066653" y="276616"/>
                  <a:pt x="1024737" y="300567"/>
                </a:cubicBezTo>
                <a:cubicBezTo>
                  <a:pt x="1019258" y="303698"/>
                  <a:pt x="1013448" y="306211"/>
                  <a:pt x="1007803" y="309033"/>
                </a:cubicBezTo>
                <a:cubicBezTo>
                  <a:pt x="1006392" y="313266"/>
                  <a:pt x="1008014" y="321329"/>
                  <a:pt x="1003570" y="321733"/>
                </a:cubicBezTo>
                <a:cubicBezTo>
                  <a:pt x="990188" y="322950"/>
                  <a:pt x="961210" y="317473"/>
                  <a:pt x="948537" y="304800"/>
                </a:cubicBezTo>
                <a:cubicBezTo>
                  <a:pt x="943548" y="299811"/>
                  <a:pt x="941147" y="292513"/>
                  <a:pt x="935837" y="287867"/>
                </a:cubicBezTo>
                <a:cubicBezTo>
                  <a:pt x="929645" y="282449"/>
                  <a:pt x="921648" y="279528"/>
                  <a:pt x="914670" y="275167"/>
                </a:cubicBezTo>
                <a:cubicBezTo>
                  <a:pt x="910355" y="272470"/>
                  <a:pt x="905879" y="269957"/>
                  <a:pt x="901970" y="266700"/>
                </a:cubicBezTo>
                <a:cubicBezTo>
                  <a:pt x="897371" y="262867"/>
                  <a:pt x="894503" y="256908"/>
                  <a:pt x="889270" y="254000"/>
                </a:cubicBezTo>
                <a:cubicBezTo>
                  <a:pt x="881468" y="249666"/>
                  <a:pt x="863870" y="245533"/>
                  <a:pt x="863870" y="245533"/>
                </a:cubicBezTo>
                <a:cubicBezTo>
                  <a:pt x="858226" y="241300"/>
                  <a:pt x="852247" y="237479"/>
                  <a:pt x="846937" y="232833"/>
                </a:cubicBezTo>
                <a:cubicBezTo>
                  <a:pt x="819451" y="208783"/>
                  <a:pt x="820866" y="206773"/>
                  <a:pt x="834237" y="156633"/>
                </a:cubicBezTo>
                <a:cubicBezTo>
                  <a:pt x="835387" y="152321"/>
                  <a:pt x="842527" y="153078"/>
                  <a:pt x="846937" y="152400"/>
                </a:cubicBezTo>
                <a:cubicBezTo>
                  <a:pt x="860953" y="150244"/>
                  <a:pt x="875159" y="149578"/>
                  <a:pt x="889270" y="148167"/>
                </a:cubicBezTo>
                <a:cubicBezTo>
                  <a:pt x="913536" y="111770"/>
                  <a:pt x="884443" y="157821"/>
                  <a:pt x="901970" y="122767"/>
                </a:cubicBezTo>
                <a:cubicBezTo>
                  <a:pt x="904245" y="118216"/>
                  <a:pt x="907615" y="114300"/>
                  <a:pt x="910437" y="110067"/>
                </a:cubicBezTo>
                <a:cubicBezTo>
                  <a:pt x="909026" y="98778"/>
                  <a:pt x="908238" y="87393"/>
                  <a:pt x="906203" y="76200"/>
                </a:cubicBezTo>
                <a:cubicBezTo>
                  <a:pt x="905405" y="71810"/>
                  <a:pt x="904827" y="66928"/>
                  <a:pt x="901970" y="63500"/>
                </a:cubicBezTo>
                <a:cubicBezTo>
                  <a:pt x="897453" y="58080"/>
                  <a:pt x="890778" y="54901"/>
                  <a:pt x="885037" y="50800"/>
                </a:cubicBezTo>
                <a:cubicBezTo>
                  <a:pt x="880897" y="47843"/>
                  <a:pt x="877014" y="44337"/>
                  <a:pt x="872337" y="42333"/>
                </a:cubicBezTo>
                <a:cubicBezTo>
                  <a:pt x="866989" y="40041"/>
                  <a:pt x="860998" y="39698"/>
                  <a:pt x="855403" y="38100"/>
                </a:cubicBezTo>
                <a:cubicBezTo>
                  <a:pt x="815440" y="26683"/>
                  <a:pt x="881087" y="36426"/>
                  <a:pt x="779203" y="29633"/>
                </a:cubicBezTo>
                <a:cubicBezTo>
                  <a:pt x="763747" y="19330"/>
                  <a:pt x="751837" y="10633"/>
                  <a:pt x="732637" y="4233"/>
                </a:cubicBezTo>
                <a:lnTo>
                  <a:pt x="719937" y="0"/>
                </a:lnTo>
                <a:cubicBezTo>
                  <a:pt x="670227" y="4519"/>
                  <a:pt x="662081" y="7055"/>
                  <a:pt x="647970" y="12700"/>
                </a:cubicBezTo>
                <a:close/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480D662F-F236-46B3-AE6A-E4FB2284866A}"/>
              </a:ext>
            </a:extLst>
          </p:cNvPr>
          <p:cNvSpPr/>
          <p:nvPr/>
        </p:nvSpPr>
        <p:spPr>
          <a:xfrm>
            <a:off x="5469782" y="412318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Ovál 34">
            <a:extLst>
              <a:ext uri="{FF2B5EF4-FFF2-40B4-BE49-F238E27FC236}">
                <a16:creationId xmlns:a16="http://schemas.microsoft.com/office/drawing/2014/main" id="{37D86030-6980-47C7-932F-CD81D38FE0F4}"/>
              </a:ext>
            </a:extLst>
          </p:cNvPr>
          <p:cNvSpPr/>
          <p:nvPr/>
        </p:nvSpPr>
        <p:spPr>
          <a:xfrm>
            <a:off x="6279406" y="4695208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vál 35">
            <a:extLst>
              <a:ext uri="{FF2B5EF4-FFF2-40B4-BE49-F238E27FC236}">
                <a16:creationId xmlns:a16="http://schemas.microsoft.com/office/drawing/2014/main" id="{936C757A-BA9C-4760-9F45-4CC14201C2DF}"/>
              </a:ext>
            </a:extLst>
          </p:cNvPr>
          <p:cNvSpPr/>
          <p:nvPr/>
        </p:nvSpPr>
        <p:spPr>
          <a:xfrm>
            <a:off x="6356654" y="5693746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D72BA456-1013-4BFC-BD2C-80DA852A0E10}"/>
              </a:ext>
            </a:extLst>
          </p:cNvPr>
          <p:cNvSpPr/>
          <p:nvPr/>
        </p:nvSpPr>
        <p:spPr>
          <a:xfrm>
            <a:off x="5671709" y="5523462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Ovál 37">
            <a:extLst>
              <a:ext uri="{FF2B5EF4-FFF2-40B4-BE49-F238E27FC236}">
                <a16:creationId xmlns:a16="http://schemas.microsoft.com/office/drawing/2014/main" id="{ADC7A566-3AFF-4D60-8BC6-407594B2B22E}"/>
              </a:ext>
            </a:extLst>
          </p:cNvPr>
          <p:cNvSpPr/>
          <p:nvPr/>
        </p:nvSpPr>
        <p:spPr>
          <a:xfrm>
            <a:off x="7184595" y="2894032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Volný tvar: obrazec 38">
            <a:extLst>
              <a:ext uri="{FF2B5EF4-FFF2-40B4-BE49-F238E27FC236}">
                <a16:creationId xmlns:a16="http://schemas.microsoft.com/office/drawing/2014/main" id="{DED92C94-25F6-4181-B711-30EABDA7DD08}"/>
              </a:ext>
            </a:extLst>
          </p:cNvPr>
          <p:cNvSpPr/>
          <p:nvPr/>
        </p:nvSpPr>
        <p:spPr>
          <a:xfrm>
            <a:off x="5258114" y="3124113"/>
            <a:ext cx="694267" cy="1718733"/>
          </a:xfrm>
          <a:custGeom>
            <a:avLst/>
            <a:gdLst>
              <a:gd name="connsiteX0" fmla="*/ 694267 w 694267"/>
              <a:gd name="connsiteY0" fmla="*/ 0 h 1718733"/>
              <a:gd name="connsiteX1" fmla="*/ 237067 w 694267"/>
              <a:gd name="connsiteY1" fmla="*/ 1020233 h 1718733"/>
              <a:gd name="connsiteX2" fmla="*/ 0 w 694267"/>
              <a:gd name="connsiteY2" fmla="*/ 1718733 h 171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4267" h="1718733">
                <a:moveTo>
                  <a:pt x="694267" y="0"/>
                </a:moveTo>
                <a:cubicBezTo>
                  <a:pt x="523522" y="366889"/>
                  <a:pt x="352778" y="733778"/>
                  <a:pt x="237067" y="1020233"/>
                </a:cubicBezTo>
                <a:cubicBezTo>
                  <a:pt x="121356" y="1306688"/>
                  <a:pt x="60678" y="1512710"/>
                  <a:pt x="0" y="1718733"/>
                </a:cubicBezTo>
              </a:path>
            </a:pathLst>
          </a:cu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1E5A6BF7-EC1F-4084-A2F2-E9A060F1CC25}"/>
              </a:ext>
            </a:extLst>
          </p:cNvPr>
          <p:cNvSpPr/>
          <p:nvPr/>
        </p:nvSpPr>
        <p:spPr>
          <a:xfrm>
            <a:off x="5620783" y="3136284"/>
            <a:ext cx="620523" cy="2976562"/>
          </a:xfrm>
          <a:custGeom>
            <a:avLst/>
            <a:gdLst>
              <a:gd name="connsiteX0" fmla="*/ 620523 w 620523"/>
              <a:gd name="connsiteY0" fmla="*/ 0 h 2976562"/>
              <a:gd name="connsiteX1" fmla="*/ 120461 w 620523"/>
              <a:gd name="connsiteY1" fmla="*/ 1147762 h 2976562"/>
              <a:gd name="connsiteX2" fmla="*/ 1398 w 620523"/>
              <a:gd name="connsiteY2" fmla="*/ 1819275 h 2976562"/>
              <a:gd name="connsiteX3" fmla="*/ 68073 w 620523"/>
              <a:gd name="connsiteY3" fmla="*/ 2414587 h 2976562"/>
              <a:gd name="connsiteX4" fmla="*/ 253811 w 620523"/>
              <a:gd name="connsiteY4" fmla="*/ 2976562 h 297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23" h="2976562">
                <a:moveTo>
                  <a:pt x="620523" y="0"/>
                </a:moveTo>
                <a:cubicBezTo>
                  <a:pt x="422085" y="422275"/>
                  <a:pt x="223648" y="844550"/>
                  <a:pt x="120461" y="1147762"/>
                </a:cubicBezTo>
                <a:cubicBezTo>
                  <a:pt x="17273" y="1450975"/>
                  <a:pt x="10129" y="1608138"/>
                  <a:pt x="1398" y="1819275"/>
                </a:cubicBezTo>
                <a:cubicBezTo>
                  <a:pt x="-7333" y="2030412"/>
                  <a:pt x="26004" y="2221706"/>
                  <a:pt x="68073" y="2414587"/>
                </a:cubicBezTo>
                <a:cubicBezTo>
                  <a:pt x="110142" y="2607468"/>
                  <a:pt x="181976" y="2792015"/>
                  <a:pt x="253811" y="2976562"/>
                </a:cubicBezTo>
              </a:path>
            </a:pathLst>
          </a:cu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Volný tvar: obrazec 41">
            <a:extLst>
              <a:ext uri="{FF2B5EF4-FFF2-40B4-BE49-F238E27FC236}">
                <a16:creationId xmlns:a16="http://schemas.microsoft.com/office/drawing/2014/main" id="{CD273426-1244-42E6-86DC-D8A881409EC1}"/>
              </a:ext>
            </a:extLst>
          </p:cNvPr>
          <p:cNvSpPr/>
          <p:nvPr/>
        </p:nvSpPr>
        <p:spPr>
          <a:xfrm>
            <a:off x="5955463" y="3150571"/>
            <a:ext cx="762093" cy="2767013"/>
          </a:xfrm>
          <a:custGeom>
            <a:avLst/>
            <a:gdLst>
              <a:gd name="connsiteX0" fmla="*/ 538256 w 762093"/>
              <a:gd name="connsiteY0" fmla="*/ 0 h 2767013"/>
              <a:gd name="connsiteX1" fmla="*/ 152493 w 762093"/>
              <a:gd name="connsiteY1" fmla="*/ 942975 h 2767013"/>
              <a:gd name="connsiteX2" fmla="*/ 93 w 762093"/>
              <a:gd name="connsiteY2" fmla="*/ 1547813 h 2767013"/>
              <a:gd name="connsiteX3" fmla="*/ 142968 w 762093"/>
              <a:gd name="connsiteY3" fmla="*/ 2281238 h 2767013"/>
              <a:gd name="connsiteX4" fmla="*/ 762093 w 762093"/>
              <a:gd name="connsiteY4" fmla="*/ 2767013 h 276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93" h="2767013">
                <a:moveTo>
                  <a:pt x="538256" y="0"/>
                </a:moveTo>
                <a:cubicBezTo>
                  <a:pt x="390221" y="342503"/>
                  <a:pt x="242187" y="685006"/>
                  <a:pt x="152493" y="942975"/>
                </a:cubicBezTo>
                <a:cubicBezTo>
                  <a:pt x="62799" y="1200944"/>
                  <a:pt x="1680" y="1324769"/>
                  <a:pt x="93" y="1547813"/>
                </a:cubicBezTo>
                <a:cubicBezTo>
                  <a:pt x="-1494" y="1770857"/>
                  <a:pt x="15968" y="2078038"/>
                  <a:pt x="142968" y="2281238"/>
                </a:cubicBezTo>
                <a:cubicBezTo>
                  <a:pt x="269968" y="2484438"/>
                  <a:pt x="516030" y="2625725"/>
                  <a:pt x="762093" y="2767013"/>
                </a:cubicBezTo>
              </a:path>
            </a:pathLst>
          </a:cu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3" name="Volný tvar: obrazec 42">
            <a:extLst>
              <a:ext uri="{FF2B5EF4-FFF2-40B4-BE49-F238E27FC236}">
                <a16:creationId xmlns:a16="http://schemas.microsoft.com/office/drawing/2014/main" id="{F5DD4B49-3803-4532-8707-81EF64B01F9E}"/>
              </a:ext>
            </a:extLst>
          </p:cNvPr>
          <p:cNvSpPr/>
          <p:nvPr/>
        </p:nvSpPr>
        <p:spPr>
          <a:xfrm>
            <a:off x="6301799" y="3155334"/>
            <a:ext cx="520532" cy="2224087"/>
          </a:xfrm>
          <a:custGeom>
            <a:avLst/>
            <a:gdLst>
              <a:gd name="connsiteX0" fmla="*/ 472907 w 520532"/>
              <a:gd name="connsiteY0" fmla="*/ 0 h 2224087"/>
              <a:gd name="connsiteX1" fmla="*/ 87145 w 520532"/>
              <a:gd name="connsiteY1" fmla="*/ 962025 h 2224087"/>
              <a:gd name="connsiteX2" fmla="*/ 34757 w 520532"/>
              <a:gd name="connsiteY2" fmla="*/ 1704975 h 2224087"/>
              <a:gd name="connsiteX3" fmla="*/ 520532 w 520532"/>
              <a:gd name="connsiteY3" fmla="*/ 2224087 h 222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532" h="2224087">
                <a:moveTo>
                  <a:pt x="472907" y="0"/>
                </a:moveTo>
                <a:cubicBezTo>
                  <a:pt x="316538" y="338931"/>
                  <a:pt x="160170" y="677863"/>
                  <a:pt x="87145" y="962025"/>
                </a:cubicBezTo>
                <a:cubicBezTo>
                  <a:pt x="14120" y="1246187"/>
                  <a:pt x="-37474" y="1494631"/>
                  <a:pt x="34757" y="1704975"/>
                </a:cubicBezTo>
                <a:cubicBezTo>
                  <a:pt x="106988" y="1915319"/>
                  <a:pt x="313760" y="2069703"/>
                  <a:pt x="520532" y="2224087"/>
                </a:cubicBezTo>
              </a:path>
            </a:pathLst>
          </a:cu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Volný tvar: obrazec 43">
            <a:extLst>
              <a:ext uri="{FF2B5EF4-FFF2-40B4-BE49-F238E27FC236}">
                <a16:creationId xmlns:a16="http://schemas.microsoft.com/office/drawing/2014/main" id="{7D407039-661F-4622-A380-CD5D4FCD6E28}"/>
              </a:ext>
            </a:extLst>
          </p:cNvPr>
          <p:cNvSpPr/>
          <p:nvPr/>
        </p:nvSpPr>
        <p:spPr>
          <a:xfrm>
            <a:off x="6741343" y="2807671"/>
            <a:ext cx="514376" cy="2200275"/>
          </a:xfrm>
          <a:custGeom>
            <a:avLst/>
            <a:gdLst>
              <a:gd name="connsiteX0" fmla="*/ 514376 w 514376"/>
              <a:gd name="connsiteY0" fmla="*/ 0 h 2200275"/>
              <a:gd name="connsiteX1" fmla="*/ 142901 w 514376"/>
              <a:gd name="connsiteY1" fmla="*/ 938213 h 2200275"/>
              <a:gd name="connsiteX2" fmla="*/ 26 w 514376"/>
              <a:gd name="connsiteY2" fmla="*/ 1638300 h 2200275"/>
              <a:gd name="connsiteX3" fmla="*/ 133376 w 514376"/>
              <a:gd name="connsiteY3" fmla="*/ 2009775 h 2200275"/>
              <a:gd name="connsiteX4" fmla="*/ 381026 w 514376"/>
              <a:gd name="connsiteY4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376" h="2200275">
                <a:moveTo>
                  <a:pt x="514376" y="0"/>
                </a:moveTo>
                <a:cubicBezTo>
                  <a:pt x="371501" y="332581"/>
                  <a:pt x="228626" y="665163"/>
                  <a:pt x="142901" y="938213"/>
                </a:cubicBezTo>
                <a:cubicBezTo>
                  <a:pt x="57176" y="1211263"/>
                  <a:pt x="1613" y="1459706"/>
                  <a:pt x="26" y="1638300"/>
                </a:cubicBezTo>
                <a:cubicBezTo>
                  <a:pt x="-1562" y="1816894"/>
                  <a:pt x="69876" y="1916112"/>
                  <a:pt x="133376" y="2009775"/>
                </a:cubicBezTo>
                <a:cubicBezTo>
                  <a:pt x="196876" y="2103438"/>
                  <a:pt x="288951" y="2151856"/>
                  <a:pt x="381026" y="2200275"/>
                </a:cubicBezTo>
              </a:path>
            </a:pathLst>
          </a:custGeom>
          <a:noFill/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5" name="Ovál 44">
            <a:extLst>
              <a:ext uri="{FF2B5EF4-FFF2-40B4-BE49-F238E27FC236}">
                <a16:creationId xmlns:a16="http://schemas.microsoft.com/office/drawing/2014/main" id="{D8D4FA4E-78B8-47E1-94D6-CE45688DE504}"/>
              </a:ext>
            </a:extLst>
          </p:cNvPr>
          <p:cNvSpPr/>
          <p:nvPr/>
        </p:nvSpPr>
        <p:spPr>
          <a:xfrm>
            <a:off x="6911390" y="4303732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AC0EEC5C-AB5B-4AAF-9E92-E3D9297F9B58}"/>
              </a:ext>
            </a:extLst>
          </p:cNvPr>
          <p:cNvSpPr txBox="1"/>
          <p:nvPr/>
        </p:nvSpPr>
        <p:spPr>
          <a:xfrm>
            <a:off x="7067206" y="260317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Gill Sans MT" panose="020B0502020104020203" pitchFamily="34" charset="-18"/>
              </a:rPr>
              <a:t>300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1A0A72AA-E233-4E09-8619-C98C87661BCA}"/>
              </a:ext>
            </a:extLst>
          </p:cNvPr>
          <p:cNvSpPr txBox="1"/>
          <p:nvPr/>
        </p:nvSpPr>
        <p:spPr>
          <a:xfrm>
            <a:off x="6608489" y="294475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Gill Sans MT" panose="020B0502020104020203" pitchFamily="34" charset="-18"/>
              </a:rPr>
              <a:t>350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EA771D46-83F4-438E-8A00-A1F612FE6F7C}"/>
              </a:ext>
            </a:extLst>
          </p:cNvPr>
          <p:cNvSpPr txBox="1"/>
          <p:nvPr/>
        </p:nvSpPr>
        <p:spPr>
          <a:xfrm>
            <a:off x="6347763" y="294475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Gill Sans MT" panose="020B0502020104020203" pitchFamily="34" charset="-18"/>
              </a:rPr>
              <a:t>400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BD7300D-63AE-489D-9C81-C0D201953754}"/>
              </a:ext>
            </a:extLst>
          </p:cNvPr>
          <p:cNvSpPr txBox="1"/>
          <p:nvPr/>
        </p:nvSpPr>
        <p:spPr>
          <a:xfrm>
            <a:off x="6077416" y="2925171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Gill Sans MT" panose="020B0502020104020203" pitchFamily="34" charset="-18"/>
              </a:rPr>
              <a:t>450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BD5280D1-35F0-42BF-82CF-1F9D2FBBF15F}"/>
              </a:ext>
            </a:extLst>
          </p:cNvPr>
          <p:cNvSpPr txBox="1"/>
          <p:nvPr/>
        </p:nvSpPr>
        <p:spPr>
          <a:xfrm>
            <a:off x="5785638" y="2921493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Gill Sans MT" panose="020B0502020104020203" pitchFamily="34" charset="-18"/>
              </a:rPr>
              <a:t>500</a:t>
            </a:r>
          </a:p>
        </p:txBody>
      </p:sp>
      <p:sp>
        <p:nvSpPr>
          <p:cNvPr id="51" name="Volný tvar: obrazec 50">
            <a:extLst>
              <a:ext uri="{FF2B5EF4-FFF2-40B4-BE49-F238E27FC236}">
                <a16:creationId xmlns:a16="http://schemas.microsoft.com/office/drawing/2014/main" id="{77F42A84-4813-41A1-9B58-DC996ACBB7D5}"/>
              </a:ext>
            </a:extLst>
          </p:cNvPr>
          <p:cNvSpPr/>
          <p:nvPr/>
        </p:nvSpPr>
        <p:spPr>
          <a:xfrm>
            <a:off x="2114705" y="3420446"/>
            <a:ext cx="1807912" cy="2775631"/>
          </a:xfrm>
          <a:custGeom>
            <a:avLst/>
            <a:gdLst>
              <a:gd name="connsiteX0" fmla="*/ 647970 w 1807912"/>
              <a:gd name="connsiteY0" fmla="*/ 12700 h 2775631"/>
              <a:gd name="connsiteX1" fmla="*/ 635270 w 1807912"/>
              <a:gd name="connsiteY1" fmla="*/ 33867 h 2775631"/>
              <a:gd name="connsiteX2" fmla="*/ 626803 w 1807912"/>
              <a:gd name="connsiteY2" fmla="*/ 59267 h 2775631"/>
              <a:gd name="connsiteX3" fmla="*/ 622570 w 1807912"/>
              <a:gd name="connsiteY3" fmla="*/ 110067 h 2775631"/>
              <a:gd name="connsiteX4" fmla="*/ 605637 w 1807912"/>
              <a:gd name="connsiteY4" fmla="*/ 135467 h 2775631"/>
              <a:gd name="connsiteX5" fmla="*/ 597170 w 1807912"/>
              <a:gd name="connsiteY5" fmla="*/ 148167 h 2775631"/>
              <a:gd name="connsiteX6" fmla="*/ 576003 w 1807912"/>
              <a:gd name="connsiteY6" fmla="*/ 165100 h 2775631"/>
              <a:gd name="connsiteX7" fmla="*/ 533670 w 1807912"/>
              <a:gd name="connsiteY7" fmla="*/ 169333 h 2775631"/>
              <a:gd name="connsiteX8" fmla="*/ 516737 w 1807912"/>
              <a:gd name="connsiteY8" fmla="*/ 194733 h 2775631"/>
              <a:gd name="connsiteX9" fmla="*/ 508270 w 1807912"/>
              <a:gd name="connsiteY9" fmla="*/ 207433 h 2775631"/>
              <a:gd name="connsiteX10" fmla="*/ 495570 w 1807912"/>
              <a:gd name="connsiteY10" fmla="*/ 211667 h 2775631"/>
              <a:gd name="connsiteX11" fmla="*/ 482870 w 1807912"/>
              <a:gd name="connsiteY11" fmla="*/ 237067 h 2775631"/>
              <a:gd name="connsiteX12" fmla="*/ 478637 w 1807912"/>
              <a:gd name="connsiteY12" fmla="*/ 249767 h 2775631"/>
              <a:gd name="connsiteX13" fmla="*/ 449003 w 1807912"/>
              <a:gd name="connsiteY13" fmla="*/ 283633 h 2775631"/>
              <a:gd name="connsiteX14" fmla="*/ 427837 w 1807912"/>
              <a:gd name="connsiteY14" fmla="*/ 304800 h 2775631"/>
              <a:gd name="connsiteX15" fmla="*/ 406670 w 1807912"/>
              <a:gd name="connsiteY15" fmla="*/ 321733 h 2775631"/>
              <a:gd name="connsiteX16" fmla="*/ 398203 w 1807912"/>
              <a:gd name="connsiteY16" fmla="*/ 334433 h 2775631"/>
              <a:gd name="connsiteX17" fmla="*/ 372803 w 1807912"/>
              <a:gd name="connsiteY17" fmla="*/ 342900 h 2775631"/>
              <a:gd name="connsiteX18" fmla="*/ 322003 w 1807912"/>
              <a:gd name="connsiteY18" fmla="*/ 338667 h 2775631"/>
              <a:gd name="connsiteX19" fmla="*/ 300837 w 1807912"/>
              <a:gd name="connsiteY19" fmla="*/ 317500 h 2775631"/>
              <a:gd name="connsiteX20" fmla="*/ 288137 w 1807912"/>
              <a:gd name="connsiteY20" fmla="*/ 313267 h 2775631"/>
              <a:gd name="connsiteX21" fmla="*/ 258503 w 1807912"/>
              <a:gd name="connsiteY21" fmla="*/ 309033 h 2775631"/>
              <a:gd name="connsiteX22" fmla="*/ 241570 w 1807912"/>
              <a:gd name="connsiteY22" fmla="*/ 334433 h 2775631"/>
              <a:gd name="connsiteX23" fmla="*/ 233103 w 1807912"/>
              <a:gd name="connsiteY23" fmla="*/ 364067 h 2775631"/>
              <a:gd name="connsiteX24" fmla="*/ 220403 w 1807912"/>
              <a:gd name="connsiteY24" fmla="*/ 372533 h 2775631"/>
              <a:gd name="connsiteX25" fmla="*/ 203470 w 1807912"/>
              <a:gd name="connsiteY25" fmla="*/ 393700 h 2775631"/>
              <a:gd name="connsiteX26" fmla="*/ 186537 w 1807912"/>
              <a:gd name="connsiteY26" fmla="*/ 410633 h 2775631"/>
              <a:gd name="connsiteX27" fmla="*/ 148437 w 1807912"/>
              <a:gd name="connsiteY27" fmla="*/ 406400 h 2775631"/>
              <a:gd name="connsiteX28" fmla="*/ 131503 w 1807912"/>
              <a:gd name="connsiteY28" fmla="*/ 402167 h 2775631"/>
              <a:gd name="connsiteX29" fmla="*/ 106103 w 1807912"/>
              <a:gd name="connsiteY29" fmla="*/ 406400 h 2775631"/>
              <a:gd name="connsiteX30" fmla="*/ 97637 w 1807912"/>
              <a:gd name="connsiteY30" fmla="*/ 431800 h 2775631"/>
              <a:gd name="connsiteX31" fmla="*/ 93403 w 1807912"/>
              <a:gd name="connsiteY31" fmla="*/ 444500 h 2775631"/>
              <a:gd name="connsiteX32" fmla="*/ 84937 w 1807912"/>
              <a:gd name="connsiteY32" fmla="*/ 550333 h 2775631"/>
              <a:gd name="connsiteX33" fmla="*/ 80703 w 1807912"/>
              <a:gd name="connsiteY33" fmla="*/ 563033 h 2775631"/>
              <a:gd name="connsiteX34" fmla="*/ 63770 w 1807912"/>
              <a:gd name="connsiteY34" fmla="*/ 588433 h 2775631"/>
              <a:gd name="connsiteX35" fmla="*/ 42603 w 1807912"/>
              <a:gd name="connsiteY35" fmla="*/ 609600 h 2775631"/>
              <a:gd name="connsiteX36" fmla="*/ 29903 w 1807912"/>
              <a:gd name="connsiteY36" fmla="*/ 635000 h 2775631"/>
              <a:gd name="connsiteX37" fmla="*/ 25670 w 1807912"/>
              <a:gd name="connsiteY37" fmla="*/ 647700 h 2775631"/>
              <a:gd name="connsiteX38" fmla="*/ 12970 w 1807912"/>
              <a:gd name="connsiteY38" fmla="*/ 656167 h 2775631"/>
              <a:gd name="connsiteX39" fmla="*/ 8737 w 1807912"/>
              <a:gd name="connsiteY39" fmla="*/ 668867 h 2775631"/>
              <a:gd name="connsiteX40" fmla="*/ 270 w 1807912"/>
              <a:gd name="connsiteY40" fmla="*/ 681567 h 2775631"/>
              <a:gd name="connsiteX41" fmla="*/ 4503 w 1807912"/>
              <a:gd name="connsiteY41" fmla="*/ 753533 h 2775631"/>
              <a:gd name="connsiteX42" fmla="*/ 8737 w 1807912"/>
              <a:gd name="connsiteY42" fmla="*/ 766233 h 2775631"/>
              <a:gd name="connsiteX43" fmla="*/ 34137 w 1807912"/>
              <a:gd name="connsiteY43" fmla="*/ 774700 h 2775631"/>
              <a:gd name="connsiteX44" fmla="*/ 46837 w 1807912"/>
              <a:gd name="connsiteY44" fmla="*/ 778933 h 2775631"/>
              <a:gd name="connsiteX45" fmla="*/ 59537 w 1807912"/>
              <a:gd name="connsiteY45" fmla="*/ 787400 h 2775631"/>
              <a:gd name="connsiteX46" fmla="*/ 72237 w 1807912"/>
              <a:gd name="connsiteY46" fmla="*/ 791633 h 2775631"/>
              <a:gd name="connsiteX47" fmla="*/ 80703 w 1807912"/>
              <a:gd name="connsiteY47" fmla="*/ 804333 h 2775631"/>
              <a:gd name="connsiteX48" fmla="*/ 93403 w 1807912"/>
              <a:gd name="connsiteY48" fmla="*/ 812800 h 2775631"/>
              <a:gd name="connsiteX49" fmla="*/ 97637 w 1807912"/>
              <a:gd name="connsiteY49" fmla="*/ 829733 h 2775631"/>
              <a:gd name="connsiteX50" fmla="*/ 110337 w 1807912"/>
              <a:gd name="connsiteY50" fmla="*/ 855133 h 2775631"/>
              <a:gd name="connsiteX51" fmla="*/ 123037 w 1807912"/>
              <a:gd name="connsiteY51" fmla="*/ 863600 h 2775631"/>
              <a:gd name="connsiteX52" fmla="*/ 127270 w 1807912"/>
              <a:gd name="connsiteY52" fmla="*/ 927100 h 2775631"/>
              <a:gd name="connsiteX53" fmla="*/ 139970 w 1807912"/>
              <a:gd name="connsiteY53" fmla="*/ 935567 h 2775631"/>
              <a:gd name="connsiteX54" fmla="*/ 144203 w 1807912"/>
              <a:gd name="connsiteY54" fmla="*/ 948267 h 2775631"/>
              <a:gd name="connsiteX55" fmla="*/ 152670 w 1807912"/>
              <a:gd name="connsiteY55" fmla="*/ 960967 h 2775631"/>
              <a:gd name="connsiteX56" fmla="*/ 152670 w 1807912"/>
              <a:gd name="connsiteY56" fmla="*/ 1045633 h 2775631"/>
              <a:gd name="connsiteX57" fmla="*/ 156903 w 1807912"/>
              <a:gd name="connsiteY57" fmla="*/ 1058333 h 2775631"/>
              <a:gd name="connsiteX58" fmla="*/ 182303 w 1807912"/>
              <a:gd name="connsiteY58" fmla="*/ 1071033 h 2775631"/>
              <a:gd name="connsiteX59" fmla="*/ 199237 w 1807912"/>
              <a:gd name="connsiteY59" fmla="*/ 1092200 h 2775631"/>
              <a:gd name="connsiteX60" fmla="*/ 203470 w 1807912"/>
              <a:gd name="connsiteY60" fmla="*/ 1104900 h 2775631"/>
              <a:gd name="connsiteX61" fmla="*/ 211937 w 1807912"/>
              <a:gd name="connsiteY61" fmla="*/ 1117600 h 2775631"/>
              <a:gd name="connsiteX62" fmla="*/ 216170 w 1807912"/>
              <a:gd name="connsiteY62" fmla="*/ 1130300 h 2775631"/>
              <a:gd name="connsiteX63" fmla="*/ 207703 w 1807912"/>
              <a:gd name="connsiteY63" fmla="*/ 1172633 h 2775631"/>
              <a:gd name="connsiteX64" fmla="*/ 190770 w 1807912"/>
              <a:gd name="connsiteY64" fmla="*/ 1198033 h 2775631"/>
              <a:gd name="connsiteX65" fmla="*/ 178070 w 1807912"/>
              <a:gd name="connsiteY65" fmla="*/ 1202267 h 2775631"/>
              <a:gd name="connsiteX66" fmla="*/ 165370 w 1807912"/>
              <a:gd name="connsiteY66" fmla="*/ 1248833 h 2775631"/>
              <a:gd name="connsiteX67" fmla="*/ 135737 w 1807912"/>
              <a:gd name="connsiteY67" fmla="*/ 1282700 h 2775631"/>
              <a:gd name="connsiteX68" fmla="*/ 123037 w 1807912"/>
              <a:gd name="connsiteY68" fmla="*/ 1320800 h 2775631"/>
              <a:gd name="connsiteX69" fmla="*/ 118803 w 1807912"/>
              <a:gd name="connsiteY69" fmla="*/ 1333500 h 2775631"/>
              <a:gd name="connsiteX70" fmla="*/ 114570 w 1807912"/>
              <a:gd name="connsiteY70" fmla="*/ 1346200 h 2775631"/>
              <a:gd name="connsiteX71" fmla="*/ 118803 w 1807912"/>
              <a:gd name="connsiteY71" fmla="*/ 1363133 h 2775631"/>
              <a:gd name="connsiteX72" fmla="*/ 127270 w 1807912"/>
              <a:gd name="connsiteY72" fmla="*/ 1388533 h 2775631"/>
              <a:gd name="connsiteX73" fmla="*/ 123037 w 1807912"/>
              <a:gd name="connsiteY73" fmla="*/ 1418167 h 2775631"/>
              <a:gd name="connsiteX74" fmla="*/ 110337 w 1807912"/>
              <a:gd name="connsiteY74" fmla="*/ 1422400 h 2775631"/>
              <a:gd name="connsiteX75" fmla="*/ 84937 w 1807912"/>
              <a:gd name="connsiteY75" fmla="*/ 1439333 h 2775631"/>
              <a:gd name="connsiteX76" fmla="*/ 72237 w 1807912"/>
              <a:gd name="connsiteY76" fmla="*/ 1464733 h 2775631"/>
              <a:gd name="connsiteX77" fmla="*/ 76470 w 1807912"/>
              <a:gd name="connsiteY77" fmla="*/ 1490133 h 2775631"/>
              <a:gd name="connsiteX78" fmla="*/ 80703 w 1807912"/>
              <a:gd name="connsiteY78" fmla="*/ 1502833 h 2775631"/>
              <a:gd name="connsiteX79" fmla="*/ 106103 w 1807912"/>
              <a:gd name="connsiteY79" fmla="*/ 1511300 h 2775631"/>
              <a:gd name="connsiteX80" fmla="*/ 118803 w 1807912"/>
              <a:gd name="connsiteY80" fmla="*/ 1519767 h 2775631"/>
              <a:gd name="connsiteX81" fmla="*/ 135737 w 1807912"/>
              <a:gd name="connsiteY81" fmla="*/ 1545167 h 2775631"/>
              <a:gd name="connsiteX82" fmla="*/ 139970 w 1807912"/>
              <a:gd name="connsiteY82" fmla="*/ 1604433 h 2775631"/>
              <a:gd name="connsiteX83" fmla="*/ 148437 w 1807912"/>
              <a:gd name="connsiteY83" fmla="*/ 1617133 h 2775631"/>
              <a:gd name="connsiteX84" fmla="*/ 165370 w 1807912"/>
              <a:gd name="connsiteY84" fmla="*/ 1655233 h 2775631"/>
              <a:gd name="connsiteX85" fmla="*/ 152670 w 1807912"/>
              <a:gd name="connsiteY85" fmla="*/ 1714500 h 2775631"/>
              <a:gd name="connsiteX86" fmla="*/ 148437 w 1807912"/>
              <a:gd name="connsiteY86" fmla="*/ 1727200 h 2775631"/>
              <a:gd name="connsiteX87" fmla="*/ 135737 w 1807912"/>
              <a:gd name="connsiteY87" fmla="*/ 1735667 h 2775631"/>
              <a:gd name="connsiteX88" fmla="*/ 127270 w 1807912"/>
              <a:gd name="connsiteY88" fmla="*/ 1761067 h 2775631"/>
              <a:gd name="connsiteX89" fmla="*/ 123037 w 1807912"/>
              <a:gd name="connsiteY89" fmla="*/ 1773767 h 2775631"/>
              <a:gd name="connsiteX90" fmla="*/ 114570 w 1807912"/>
              <a:gd name="connsiteY90" fmla="*/ 1786467 h 2775631"/>
              <a:gd name="connsiteX91" fmla="*/ 118803 w 1807912"/>
              <a:gd name="connsiteY91" fmla="*/ 1854200 h 2775631"/>
              <a:gd name="connsiteX92" fmla="*/ 123037 w 1807912"/>
              <a:gd name="connsiteY92" fmla="*/ 1866900 h 2775631"/>
              <a:gd name="connsiteX93" fmla="*/ 139970 w 1807912"/>
              <a:gd name="connsiteY93" fmla="*/ 1892300 h 2775631"/>
              <a:gd name="connsiteX94" fmla="*/ 148437 w 1807912"/>
              <a:gd name="connsiteY94" fmla="*/ 1917700 h 2775631"/>
              <a:gd name="connsiteX95" fmla="*/ 152670 w 1807912"/>
              <a:gd name="connsiteY95" fmla="*/ 1964267 h 2775631"/>
              <a:gd name="connsiteX96" fmla="*/ 156903 w 1807912"/>
              <a:gd name="connsiteY96" fmla="*/ 1989667 h 2775631"/>
              <a:gd name="connsiteX97" fmla="*/ 169603 w 1807912"/>
              <a:gd name="connsiteY97" fmla="*/ 1998133 h 2775631"/>
              <a:gd name="connsiteX98" fmla="*/ 186537 w 1807912"/>
              <a:gd name="connsiteY98" fmla="*/ 2023533 h 2775631"/>
              <a:gd name="connsiteX99" fmla="*/ 195003 w 1807912"/>
              <a:gd name="connsiteY99" fmla="*/ 2048933 h 2775631"/>
              <a:gd name="connsiteX100" fmla="*/ 199237 w 1807912"/>
              <a:gd name="connsiteY100" fmla="*/ 2061633 h 2775631"/>
              <a:gd name="connsiteX101" fmla="*/ 211937 w 1807912"/>
              <a:gd name="connsiteY101" fmla="*/ 2070100 h 2775631"/>
              <a:gd name="connsiteX102" fmla="*/ 220403 w 1807912"/>
              <a:gd name="connsiteY102" fmla="*/ 2095500 h 2775631"/>
              <a:gd name="connsiteX103" fmla="*/ 224637 w 1807912"/>
              <a:gd name="connsiteY103" fmla="*/ 2108200 h 2775631"/>
              <a:gd name="connsiteX104" fmla="*/ 241570 w 1807912"/>
              <a:gd name="connsiteY104" fmla="*/ 2154767 h 2775631"/>
              <a:gd name="connsiteX105" fmla="*/ 254270 w 1807912"/>
              <a:gd name="connsiteY105" fmla="*/ 2159000 h 2775631"/>
              <a:gd name="connsiteX106" fmla="*/ 266970 w 1807912"/>
              <a:gd name="connsiteY106" fmla="*/ 2167467 h 2775631"/>
              <a:gd name="connsiteX107" fmla="*/ 275437 w 1807912"/>
              <a:gd name="connsiteY107" fmla="*/ 2192867 h 2775631"/>
              <a:gd name="connsiteX108" fmla="*/ 283903 w 1807912"/>
              <a:gd name="connsiteY108" fmla="*/ 2218267 h 2775631"/>
              <a:gd name="connsiteX109" fmla="*/ 288137 w 1807912"/>
              <a:gd name="connsiteY109" fmla="*/ 2230967 h 2775631"/>
              <a:gd name="connsiteX110" fmla="*/ 300837 w 1807912"/>
              <a:gd name="connsiteY110" fmla="*/ 2264833 h 2775631"/>
              <a:gd name="connsiteX111" fmla="*/ 305070 w 1807912"/>
              <a:gd name="connsiteY111" fmla="*/ 2281767 h 2775631"/>
              <a:gd name="connsiteX112" fmla="*/ 309303 w 1807912"/>
              <a:gd name="connsiteY112" fmla="*/ 2294467 h 2775631"/>
              <a:gd name="connsiteX113" fmla="*/ 322003 w 1807912"/>
              <a:gd name="connsiteY113" fmla="*/ 2357967 h 2775631"/>
              <a:gd name="connsiteX114" fmla="*/ 334703 w 1807912"/>
              <a:gd name="connsiteY114" fmla="*/ 2366433 h 2775631"/>
              <a:gd name="connsiteX115" fmla="*/ 364337 w 1807912"/>
              <a:gd name="connsiteY115" fmla="*/ 2396067 h 2775631"/>
              <a:gd name="connsiteX116" fmla="*/ 372803 w 1807912"/>
              <a:gd name="connsiteY116" fmla="*/ 2425700 h 2775631"/>
              <a:gd name="connsiteX117" fmla="*/ 381270 w 1807912"/>
              <a:gd name="connsiteY117" fmla="*/ 2438400 h 2775631"/>
              <a:gd name="connsiteX118" fmla="*/ 393970 w 1807912"/>
              <a:gd name="connsiteY118" fmla="*/ 2463800 h 2775631"/>
              <a:gd name="connsiteX119" fmla="*/ 406670 w 1807912"/>
              <a:gd name="connsiteY119" fmla="*/ 2476500 h 2775631"/>
              <a:gd name="connsiteX120" fmla="*/ 449003 w 1807912"/>
              <a:gd name="connsiteY120" fmla="*/ 2484967 h 2775631"/>
              <a:gd name="connsiteX121" fmla="*/ 474403 w 1807912"/>
              <a:gd name="connsiteY121" fmla="*/ 2493433 h 2775631"/>
              <a:gd name="connsiteX122" fmla="*/ 495570 w 1807912"/>
              <a:gd name="connsiteY122" fmla="*/ 2514600 h 2775631"/>
              <a:gd name="connsiteX123" fmla="*/ 508270 w 1807912"/>
              <a:gd name="connsiteY123" fmla="*/ 2523067 h 2775631"/>
              <a:gd name="connsiteX124" fmla="*/ 516737 w 1807912"/>
              <a:gd name="connsiteY124" fmla="*/ 2548467 h 2775631"/>
              <a:gd name="connsiteX125" fmla="*/ 529437 w 1807912"/>
              <a:gd name="connsiteY125" fmla="*/ 2573867 h 2775631"/>
              <a:gd name="connsiteX126" fmla="*/ 563303 w 1807912"/>
              <a:gd name="connsiteY126" fmla="*/ 2586567 h 2775631"/>
              <a:gd name="connsiteX127" fmla="*/ 588703 w 1807912"/>
              <a:gd name="connsiteY127" fmla="*/ 2590800 h 2775631"/>
              <a:gd name="connsiteX128" fmla="*/ 626803 w 1807912"/>
              <a:gd name="connsiteY128" fmla="*/ 2607733 h 2775631"/>
              <a:gd name="connsiteX129" fmla="*/ 635270 w 1807912"/>
              <a:gd name="connsiteY129" fmla="*/ 2620433 h 2775631"/>
              <a:gd name="connsiteX130" fmla="*/ 647970 w 1807912"/>
              <a:gd name="connsiteY130" fmla="*/ 2624667 h 2775631"/>
              <a:gd name="connsiteX131" fmla="*/ 690303 w 1807912"/>
              <a:gd name="connsiteY131" fmla="*/ 2633133 h 2775631"/>
              <a:gd name="connsiteX132" fmla="*/ 715703 w 1807912"/>
              <a:gd name="connsiteY132" fmla="*/ 2645833 h 2775631"/>
              <a:gd name="connsiteX133" fmla="*/ 741103 w 1807912"/>
              <a:gd name="connsiteY133" fmla="*/ 2658533 h 2775631"/>
              <a:gd name="connsiteX134" fmla="*/ 762270 w 1807912"/>
              <a:gd name="connsiteY134" fmla="*/ 2722033 h 2775631"/>
              <a:gd name="connsiteX135" fmla="*/ 774970 w 1807912"/>
              <a:gd name="connsiteY135" fmla="*/ 2730500 h 2775631"/>
              <a:gd name="connsiteX136" fmla="*/ 800370 w 1807912"/>
              <a:gd name="connsiteY136" fmla="*/ 2738967 h 2775631"/>
              <a:gd name="connsiteX137" fmla="*/ 838470 w 1807912"/>
              <a:gd name="connsiteY137" fmla="*/ 2751667 h 2775631"/>
              <a:gd name="connsiteX138" fmla="*/ 851170 w 1807912"/>
              <a:gd name="connsiteY138" fmla="*/ 2755900 h 2775631"/>
              <a:gd name="connsiteX139" fmla="*/ 863870 w 1807912"/>
              <a:gd name="connsiteY139" fmla="*/ 2760133 h 2775631"/>
              <a:gd name="connsiteX140" fmla="*/ 889270 w 1807912"/>
              <a:gd name="connsiteY140" fmla="*/ 2764367 h 2775631"/>
              <a:gd name="connsiteX141" fmla="*/ 927370 w 1807912"/>
              <a:gd name="connsiteY141" fmla="*/ 2768600 h 2775631"/>
              <a:gd name="connsiteX142" fmla="*/ 935837 w 1807912"/>
              <a:gd name="connsiteY142" fmla="*/ 2743200 h 2775631"/>
              <a:gd name="connsiteX143" fmla="*/ 948537 w 1807912"/>
              <a:gd name="connsiteY143" fmla="*/ 2734733 h 2775631"/>
              <a:gd name="connsiteX144" fmla="*/ 973937 w 1807912"/>
              <a:gd name="connsiteY144" fmla="*/ 2726267 h 2775631"/>
              <a:gd name="connsiteX145" fmla="*/ 986637 w 1807912"/>
              <a:gd name="connsiteY145" fmla="*/ 2717800 h 2775631"/>
              <a:gd name="connsiteX146" fmla="*/ 1024737 w 1807912"/>
              <a:gd name="connsiteY146" fmla="*/ 2709333 h 2775631"/>
              <a:gd name="connsiteX147" fmla="*/ 1037437 w 1807912"/>
              <a:gd name="connsiteY147" fmla="*/ 2705100 h 2775631"/>
              <a:gd name="connsiteX148" fmla="*/ 1050137 w 1807912"/>
              <a:gd name="connsiteY148" fmla="*/ 2696633 h 2775631"/>
              <a:gd name="connsiteX149" fmla="*/ 1058603 w 1807912"/>
              <a:gd name="connsiteY149" fmla="*/ 2671233 h 2775631"/>
              <a:gd name="connsiteX150" fmla="*/ 1067070 w 1807912"/>
              <a:gd name="connsiteY150" fmla="*/ 2641600 h 2775631"/>
              <a:gd name="connsiteX151" fmla="*/ 1075537 w 1807912"/>
              <a:gd name="connsiteY151" fmla="*/ 2590800 h 2775631"/>
              <a:gd name="connsiteX152" fmla="*/ 1084003 w 1807912"/>
              <a:gd name="connsiteY152" fmla="*/ 2578100 h 2775631"/>
              <a:gd name="connsiteX153" fmla="*/ 1126337 w 1807912"/>
              <a:gd name="connsiteY153" fmla="*/ 2582333 h 2775631"/>
              <a:gd name="connsiteX154" fmla="*/ 1151737 w 1807912"/>
              <a:gd name="connsiteY154" fmla="*/ 2595033 h 2775631"/>
              <a:gd name="connsiteX155" fmla="*/ 1168670 w 1807912"/>
              <a:gd name="connsiteY155" fmla="*/ 2599267 h 2775631"/>
              <a:gd name="connsiteX156" fmla="*/ 1181370 w 1807912"/>
              <a:gd name="connsiteY156" fmla="*/ 2603500 h 2775631"/>
              <a:gd name="connsiteX157" fmla="*/ 1223703 w 1807912"/>
              <a:gd name="connsiteY157" fmla="*/ 2595033 h 2775631"/>
              <a:gd name="connsiteX158" fmla="*/ 1232170 w 1807912"/>
              <a:gd name="connsiteY158" fmla="*/ 2569633 h 2775631"/>
              <a:gd name="connsiteX159" fmla="*/ 1236403 w 1807912"/>
              <a:gd name="connsiteY159" fmla="*/ 2548467 h 2775631"/>
              <a:gd name="connsiteX160" fmla="*/ 1249103 w 1807912"/>
              <a:gd name="connsiteY160" fmla="*/ 2518833 h 2775631"/>
              <a:gd name="connsiteX161" fmla="*/ 1253337 w 1807912"/>
              <a:gd name="connsiteY161" fmla="*/ 2506133 h 2775631"/>
              <a:gd name="connsiteX162" fmla="*/ 1282970 w 1807912"/>
              <a:gd name="connsiteY162" fmla="*/ 2489200 h 2775631"/>
              <a:gd name="connsiteX163" fmla="*/ 1321070 w 1807912"/>
              <a:gd name="connsiteY163" fmla="*/ 2476500 h 2775631"/>
              <a:gd name="connsiteX164" fmla="*/ 1333770 w 1807912"/>
              <a:gd name="connsiteY164" fmla="*/ 2463800 h 2775631"/>
              <a:gd name="connsiteX165" fmla="*/ 1350703 w 1807912"/>
              <a:gd name="connsiteY165" fmla="*/ 2421467 h 2775631"/>
              <a:gd name="connsiteX166" fmla="*/ 1359170 w 1807912"/>
              <a:gd name="connsiteY166" fmla="*/ 2387600 h 2775631"/>
              <a:gd name="connsiteX167" fmla="*/ 1371870 w 1807912"/>
              <a:gd name="connsiteY167" fmla="*/ 2374900 h 2775631"/>
              <a:gd name="connsiteX168" fmla="*/ 1397270 w 1807912"/>
              <a:gd name="connsiteY168" fmla="*/ 2341033 h 2775631"/>
              <a:gd name="connsiteX169" fmla="*/ 1414203 w 1807912"/>
              <a:gd name="connsiteY169" fmla="*/ 2302933 h 2775631"/>
              <a:gd name="connsiteX170" fmla="*/ 1405737 w 1807912"/>
              <a:gd name="connsiteY170" fmla="*/ 2163233 h 2775631"/>
              <a:gd name="connsiteX171" fmla="*/ 1376103 w 1807912"/>
              <a:gd name="connsiteY171" fmla="*/ 2137833 h 2775631"/>
              <a:gd name="connsiteX172" fmla="*/ 1354937 w 1807912"/>
              <a:gd name="connsiteY172" fmla="*/ 2108200 h 2775631"/>
              <a:gd name="connsiteX173" fmla="*/ 1338003 w 1807912"/>
              <a:gd name="connsiteY173" fmla="*/ 2099733 h 2775631"/>
              <a:gd name="connsiteX174" fmla="*/ 1321070 w 1807912"/>
              <a:gd name="connsiteY174" fmla="*/ 2087033 h 2775631"/>
              <a:gd name="connsiteX175" fmla="*/ 1295670 w 1807912"/>
              <a:gd name="connsiteY175" fmla="*/ 2065867 h 2775631"/>
              <a:gd name="connsiteX176" fmla="*/ 1266037 w 1807912"/>
              <a:gd name="connsiteY176" fmla="*/ 2061633 h 2775631"/>
              <a:gd name="connsiteX177" fmla="*/ 1253337 w 1807912"/>
              <a:gd name="connsiteY177" fmla="*/ 2044700 h 2775631"/>
              <a:gd name="connsiteX178" fmla="*/ 1249103 w 1807912"/>
              <a:gd name="connsiteY178" fmla="*/ 2027767 h 2775631"/>
              <a:gd name="connsiteX179" fmla="*/ 1244870 w 1807912"/>
              <a:gd name="connsiteY179" fmla="*/ 2015067 h 2775631"/>
              <a:gd name="connsiteX180" fmla="*/ 1223703 w 1807912"/>
              <a:gd name="connsiteY180" fmla="*/ 1951567 h 2775631"/>
              <a:gd name="connsiteX181" fmla="*/ 1219470 w 1807912"/>
              <a:gd name="connsiteY181" fmla="*/ 1926167 h 2775631"/>
              <a:gd name="connsiteX182" fmla="*/ 1215237 w 1807912"/>
              <a:gd name="connsiteY182" fmla="*/ 1905000 h 2775631"/>
              <a:gd name="connsiteX183" fmla="*/ 1219470 w 1807912"/>
              <a:gd name="connsiteY183" fmla="*/ 1782233 h 2775631"/>
              <a:gd name="connsiteX184" fmla="*/ 1219470 w 1807912"/>
              <a:gd name="connsiteY184" fmla="*/ 1659467 h 2775631"/>
              <a:gd name="connsiteX185" fmla="*/ 1223703 w 1807912"/>
              <a:gd name="connsiteY185" fmla="*/ 1642533 h 2775631"/>
              <a:gd name="connsiteX186" fmla="*/ 1240637 w 1807912"/>
              <a:gd name="connsiteY186" fmla="*/ 1629833 h 2775631"/>
              <a:gd name="connsiteX187" fmla="*/ 1329537 w 1807912"/>
              <a:gd name="connsiteY187" fmla="*/ 1608667 h 2775631"/>
              <a:gd name="connsiteX188" fmla="*/ 1338003 w 1807912"/>
              <a:gd name="connsiteY188" fmla="*/ 1595967 h 2775631"/>
              <a:gd name="connsiteX189" fmla="*/ 1354937 w 1807912"/>
              <a:gd name="connsiteY189" fmla="*/ 1583267 h 2775631"/>
              <a:gd name="connsiteX190" fmla="*/ 1367637 w 1807912"/>
              <a:gd name="connsiteY190" fmla="*/ 1566333 h 2775631"/>
              <a:gd name="connsiteX191" fmla="*/ 1384570 w 1807912"/>
              <a:gd name="connsiteY191" fmla="*/ 1549400 h 2775631"/>
              <a:gd name="connsiteX192" fmla="*/ 1414203 w 1807912"/>
              <a:gd name="connsiteY192" fmla="*/ 1511300 h 2775631"/>
              <a:gd name="connsiteX193" fmla="*/ 1426903 w 1807912"/>
              <a:gd name="connsiteY193" fmla="*/ 1494367 h 2775631"/>
              <a:gd name="connsiteX194" fmla="*/ 1456537 w 1807912"/>
              <a:gd name="connsiteY194" fmla="*/ 1468967 h 2775631"/>
              <a:gd name="connsiteX195" fmla="*/ 1465003 w 1807912"/>
              <a:gd name="connsiteY195" fmla="*/ 1435100 h 2775631"/>
              <a:gd name="connsiteX196" fmla="*/ 1469237 w 1807912"/>
              <a:gd name="connsiteY196" fmla="*/ 1401233 h 2775631"/>
              <a:gd name="connsiteX197" fmla="*/ 1486170 w 1807912"/>
              <a:gd name="connsiteY197" fmla="*/ 1392767 h 2775631"/>
              <a:gd name="connsiteX198" fmla="*/ 1613170 w 1807912"/>
              <a:gd name="connsiteY198" fmla="*/ 1367367 h 2775631"/>
              <a:gd name="connsiteX199" fmla="*/ 1625870 w 1807912"/>
              <a:gd name="connsiteY199" fmla="*/ 1358900 h 2775631"/>
              <a:gd name="connsiteX200" fmla="*/ 1638570 w 1807912"/>
              <a:gd name="connsiteY200" fmla="*/ 1346200 h 2775631"/>
              <a:gd name="connsiteX201" fmla="*/ 1672437 w 1807912"/>
              <a:gd name="connsiteY201" fmla="*/ 1333500 h 2775631"/>
              <a:gd name="connsiteX202" fmla="*/ 1685137 w 1807912"/>
              <a:gd name="connsiteY202" fmla="*/ 1325033 h 2775631"/>
              <a:gd name="connsiteX203" fmla="*/ 1689370 w 1807912"/>
              <a:gd name="connsiteY203" fmla="*/ 1312333 h 2775631"/>
              <a:gd name="connsiteX204" fmla="*/ 1697837 w 1807912"/>
              <a:gd name="connsiteY204" fmla="*/ 1244600 h 2775631"/>
              <a:gd name="connsiteX205" fmla="*/ 1710537 w 1807912"/>
              <a:gd name="connsiteY205" fmla="*/ 1231900 h 2775631"/>
              <a:gd name="connsiteX206" fmla="*/ 1735937 w 1807912"/>
              <a:gd name="connsiteY206" fmla="*/ 1227667 h 2775631"/>
              <a:gd name="connsiteX207" fmla="*/ 1765570 w 1807912"/>
              <a:gd name="connsiteY207" fmla="*/ 1219200 h 2775631"/>
              <a:gd name="connsiteX208" fmla="*/ 1774037 w 1807912"/>
              <a:gd name="connsiteY208" fmla="*/ 1206500 h 2775631"/>
              <a:gd name="connsiteX209" fmla="*/ 1761337 w 1807912"/>
              <a:gd name="connsiteY209" fmla="*/ 1159933 h 2775631"/>
              <a:gd name="connsiteX210" fmla="*/ 1752870 w 1807912"/>
              <a:gd name="connsiteY210" fmla="*/ 1104900 h 2775631"/>
              <a:gd name="connsiteX211" fmla="*/ 1748637 w 1807912"/>
              <a:gd name="connsiteY211" fmla="*/ 1087967 h 2775631"/>
              <a:gd name="connsiteX212" fmla="*/ 1740170 w 1807912"/>
              <a:gd name="connsiteY212" fmla="*/ 1041400 h 2775631"/>
              <a:gd name="connsiteX213" fmla="*/ 1744403 w 1807912"/>
              <a:gd name="connsiteY213" fmla="*/ 969433 h 2775631"/>
              <a:gd name="connsiteX214" fmla="*/ 1752870 w 1807912"/>
              <a:gd name="connsiteY214" fmla="*/ 956733 h 2775631"/>
              <a:gd name="connsiteX215" fmla="*/ 1769803 w 1807912"/>
              <a:gd name="connsiteY215" fmla="*/ 952500 h 2775631"/>
              <a:gd name="connsiteX216" fmla="*/ 1782503 w 1807912"/>
              <a:gd name="connsiteY216" fmla="*/ 948267 h 2775631"/>
              <a:gd name="connsiteX217" fmla="*/ 1790970 w 1807912"/>
              <a:gd name="connsiteY217" fmla="*/ 935567 h 2775631"/>
              <a:gd name="connsiteX218" fmla="*/ 1807903 w 1807912"/>
              <a:gd name="connsiteY218" fmla="*/ 880533 h 2775631"/>
              <a:gd name="connsiteX219" fmla="*/ 1803670 w 1807912"/>
              <a:gd name="connsiteY219" fmla="*/ 774700 h 2775631"/>
              <a:gd name="connsiteX220" fmla="*/ 1803670 w 1807912"/>
              <a:gd name="connsiteY220" fmla="*/ 690033 h 2775631"/>
              <a:gd name="connsiteX221" fmla="*/ 1790970 w 1807912"/>
              <a:gd name="connsiteY221" fmla="*/ 677333 h 2775631"/>
              <a:gd name="connsiteX222" fmla="*/ 1757103 w 1807912"/>
              <a:gd name="connsiteY222" fmla="*/ 651933 h 2775631"/>
              <a:gd name="connsiteX223" fmla="*/ 1740170 w 1807912"/>
              <a:gd name="connsiteY223" fmla="*/ 639233 h 2775631"/>
              <a:gd name="connsiteX224" fmla="*/ 1723237 w 1807912"/>
              <a:gd name="connsiteY224" fmla="*/ 622300 h 2775631"/>
              <a:gd name="connsiteX225" fmla="*/ 1706303 w 1807912"/>
              <a:gd name="connsiteY225" fmla="*/ 584200 h 2775631"/>
              <a:gd name="connsiteX226" fmla="*/ 1702070 w 1807912"/>
              <a:gd name="connsiteY226" fmla="*/ 554567 h 2775631"/>
              <a:gd name="connsiteX227" fmla="*/ 1697837 w 1807912"/>
              <a:gd name="connsiteY227" fmla="*/ 376767 h 2775631"/>
              <a:gd name="connsiteX228" fmla="*/ 1693603 w 1807912"/>
              <a:gd name="connsiteY228" fmla="*/ 364067 h 2775631"/>
              <a:gd name="connsiteX229" fmla="*/ 1689370 w 1807912"/>
              <a:gd name="connsiteY229" fmla="*/ 347133 h 2775631"/>
              <a:gd name="connsiteX230" fmla="*/ 1663970 w 1807912"/>
              <a:gd name="connsiteY230" fmla="*/ 334433 h 2775631"/>
              <a:gd name="connsiteX231" fmla="*/ 1549670 w 1807912"/>
              <a:gd name="connsiteY231" fmla="*/ 325967 h 2775631"/>
              <a:gd name="connsiteX232" fmla="*/ 1520037 w 1807912"/>
              <a:gd name="connsiteY232" fmla="*/ 304800 h 2775631"/>
              <a:gd name="connsiteX233" fmla="*/ 1490403 w 1807912"/>
              <a:gd name="connsiteY233" fmla="*/ 275167 h 2775631"/>
              <a:gd name="connsiteX234" fmla="*/ 1477703 w 1807912"/>
              <a:gd name="connsiteY234" fmla="*/ 245533 h 2775631"/>
              <a:gd name="connsiteX235" fmla="*/ 1465003 w 1807912"/>
              <a:gd name="connsiteY235" fmla="*/ 211667 h 2775631"/>
              <a:gd name="connsiteX236" fmla="*/ 1452303 w 1807912"/>
              <a:gd name="connsiteY236" fmla="*/ 207433 h 2775631"/>
              <a:gd name="connsiteX237" fmla="*/ 1422670 w 1807912"/>
              <a:gd name="connsiteY237" fmla="*/ 194733 h 2775631"/>
              <a:gd name="connsiteX238" fmla="*/ 1397270 w 1807912"/>
              <a:gd name="connsiteY238" fmla="*/ 182033 h 2775631"/>
              <a:gd name="connsiteX239" fmla="*/ 1371870 w 1807912"/>
              <a:gd name="connsiteY239" fmla="*/ 186267 h 2775631"/>
              <a:gd name="connsiteX240" fmla="*/ 1342237 w 1807912"/>
              <a:gd name="connsiteY240" fmla="*/ 207433 h 2775631"/>
              <a:gd name="connsiteX241" fmla="*/ 1316837 w 1807912"/>
              <a:gd name="connsiteY241" fmla="*/ 228600 h 2775631"/>
              <a:gd name="connsiteX242" fmla="*/ 1291437 w 1807912"/>
              <a:gd name="connsiteY242" fmla="*/ 237067 h 2775631"/>
              <a:gd name="connsiteX243" fmla="*/ 1244870 w 1807912"/>
              <a:gd name="connsiteY243" fmla="*/ 232833 h 2775631"/>
              <a:gd name="connsiteX244" fmla="*/ 1215237 w 1807912"/>
              <a:gd name="connsiteY244" fmla="*/ 228600 h 2775631"/>
              <a:gd name="connsiteX245" fmla="*/ 1194070 w 1807912"/>
              <a:gd name="connsiteY245" fmla="*/ 249767 h 2775631"/>
              <a:gd name="connsiteX246" fmla="*/ 1185603 w 1807912"/>
              <a:gd name="connsiteY246" fmla="*/ 266700 h 2775631"/>
              <a:gd name="connsiteX247" fmla="*/ 1160203 w 1807912"/>
              <a:gd name="connsiteY247" fmla="*/ 275167 h 2775631"/>
              <a:gd name="connsiteX248" fmla="*/ 1054370 w 1807912"/>
              <a:gd name="connsiteY248" fmla="*/ 283633 h 2775631"/>
              <a:gd name="connsiteX249" fmla="*/ 1024737 w 1807912"/>
              <a:gd name="connsiteY249" fmla="*/ 300567 h 2775631"/>
              <a:gd name="connsiteX250" fmla="*/ 1007803 w 1807912"/>
              <a:gd name="connsiteY250" fmla="*/ 309033 h 2775631"/>
              <a:gd name="connsiteX251" fmla="*/ 1003570 w 1807912"/>
              <a:gd name="connsiteY251" fmla="*/ 321733 h 2775631"/>
              <a:gd name="connsiteX252" fmla="*/ 948537 w 1807912"/>
              <a:gd name="connsiteY252" fmla="*/ 304800 h 2775631"/>
              <a:gd name="connsiteX253" fmla="*/ 935837 w 1807912"/>
              <a:gd name="connsiteY253" fmla="*/ 287867 h 2775631"/>
              <a:gd name="connsiteX254" fmla="*/ 914670 w 1807912"/>
              <a:gd name="connsiteY254" fmla="*/ 275167 h 2775631"/>
              <a:gd name="connsiteX255" fmla="*/ 901970 w 1807912"/>
              <a:gd name="connsiteY255" fmla="*/ 266700 h 2775631"/>
              <a:gd name="connsiteX256" fmla="*/ 889270 w 1807912"/>
              <a:gd name="connsiteY256" fmla="*/ 254000 h 2775631"/>
              <a:gd name="connsiteX257" fmla="*/ 863870 w 1807912"/>
              <a:gd name="connsiteY257" fmla="*/ 245533 h 2775631"/>
              <a:gd name="connsiteX258" fmla="*/ 846937 w 1807912"/>
              <a:gd name="connsiteY258" fmla="*/ 232833 h 2775631"/>
              <a:gd name="connsiteX259" fmla="*/ 834237 w 1807912"/>
              <a:gd name="connsiteY259" fmla="*/ 156633 h 2775631"/>
              <a:gd name="connsiteX260" fmla="*/ 846937 w 1807912"/>
              <a:gd name="connsiteY260" fmla="*/ 152400 h 2775631"/>
              <a:gd name="connsiteX261" fmla="*/ 889270 w 1807912"/>
              <a:gd name="connsiteY261" fmla="*/ 148167 h 2775631"/>
              <a:gd name="connsiteX262" fmla="*/ 901970 w 1807912"/>
              <a:gd name="connsiteY262" fmla="*/ 122767 h 2775631"/>
              <a:gd name="connsiteX263" fmla="*/ 910437 w 1807912"/>
              <a:gd name="connsiteY263" fmla="*/ 110067 h 2775631"/>
              <a:gd name="connsiteX264" fmla="*/ 906203 w 1807912"/>
              <a:gd name="connsiteY264" fmla="*/ 76200 h 2775631"/>
              <a:gd name="connsiteX265" fmla="*/ 901970 w 1807912"/>
              <a:gd name="connsiteY265" fmla="*/ 63500 h 2775631"/>
              <a:gd name="connsiteX266" fmla="*/ 885037 w 1807912"/>
              <a:gd name="connsiteY266" fmla="*/ 50800 h 2775631"/>
              <a:gd name="connsiteX267" fmla="*/ 872337 w 1807912"/>
              <a:gd name="connsiteY267" fmla="*/ 42333 h 2775631"/>
              <a:gd name="connsiteX268" fmla="*/ 855403 w 1807912"/>
              <a:gd name="connsiteY268" fmla="*/ 38100 h 2775631"/>
              <a:gd name="connsiteX269" fmla="*/ 779203 w 1807912"/>
              <a:gd name="connsiteY269" fmla="*/ 29633 h 2775631"/>
              <a:gd name="connsiteX270" fmla="*/ 732637 w 1807912"/>
              <a:gd name="connsiteY270" fmla="*/ 4233 h 2775631"/>
              <a:gd name="connsiteX271" fmla="*/ 719937 w 1807912"/>
              <a:gd name="connsiteY271" fmla="*/ 0 h 2775631"/>
              <a:gd name="connsiteX272" fmla="*/ 647970 w 1807912"/>
              <a:gd name="connsiteY272" fmla="*/ 12700 h 277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</a:cxnLst>
            <a:rect l="l" t="t" r="r" b="b"/>
            <a:pathLst>
              <a:path w="1807912" h="2775631">
                <a:moveTo>
                  <a:pt x="647970" y="12700"/>
                </a:moveTo>
                <a:cubicBezTo>
                  <a:pt x="633859" y="18345"/>
                  <a:pt x="638675" y="26376"/>
                  <a:pt x="635270" y="33867"/>
                </a:cubicBezTo>
                <a:cubicBezTo>
                  <a:pt x="631577" y="41992"/>
                  <a:pt x="626803" y="59267"/>
                  <a:pt x="626803" y="59267"/>
                </a:cubicBezTo>
                <a:cubicBezTo>
                  <a:pt x="625392" y="76200"/>
                  <a:pt x="627118" y="93695"/>
                  <a:pt x="622570" y="110067"/>
                </a:cubicBezTo>
                <a:cubicBezTo>
                  <a:pt x="619847" y="119871"/>
                  <a:pt x="611281" y="127000"/>
                  <a:pt x="605637" y="135467"/>
                </a:cubicBezTo>
                <a:lnTo>
                  <a:pt x="597170" y="148167"/>
                </a:lnTo>
                <a:cubicBezTo>
                  <a:pt x="588892" y="160583"/>
                  <a:pt x="591193" y="162763"/>
                  <a:pt x="576003" y="165100"/>
                </a:cubicBezTo>
                <a:cubicBezTo>
                  <a:pt x="561987" y="167256"/>
                  <a:pt x="547781" y="167922"/>
                  <a:pt x="533670" y="169333"/>
                </a:cubicBezTo>
                <a:lnTo>
                  <a:pt x="516737" y="194733"/>
                </a:lnTo>
                <a:cubicBezTo>
                  <a:pt x="513915" y="198966"/>
                  <a:pt x="513097" y="205824"/>
                  <a:pt x="508270" y="207433"/>
                </a:cubicBezTo>
                <a:lnTo>
                  <a:pt x="495570" y="211667"/>
                </a:lnTo>
                <a:cubicBezTo>
                  <a:pt x="484930" y="243589"/>
                  <a:pt x="499283" y="204241"/>
                  <a:pt x="482870" y="237067"/>
                </a:cubicBezTo>
                <a:cubicBezTo>
                  <a:pt x="480874" y="241058"/>
                  <a:pt x="480804" y="245866"/>
                  <a:pt x="478637" y="249767"/>
                </a:cubicBezTo>
                <a:cubicBezTo>
                  <a:pt x="464111" y="275914"/>
                  <a:pt x="467555" y="271266"/>
                  <a:pt x="449003" y="283633"/>
                </a:cubicBezTo>
                <a:cubicBezTo>
                  <a:pt x="426430" y="317495"/>
                  <a:pt x="456055" y="276582"/>
                  <a:pt x="427837" y="304800"/>
                </a:cubicBezTo>
                <a:cubicBezTo>
                  <a:pt x="408689" y="323948"/>
                  <a:pt x="431393" y="313493"/>
                  <a:pt x="406670" y="321733"/>
                </a:cubicBezTo>
                <a:cubicBezTo>
                  <a:pt x="403848" y="325966"/>
                  <a:pt x="402518" y="331736"/>
                  <a:pt x="398203" y="334433"/>
                </a:cubicBezTo>
                <a:cubicBezTo>
                  <a:pt x="390635" y="339163"/>
                  <a:pt x="372803" y="342900"/>
                  <a:pt x="372803" y="342900"/>
                </a:cubicBezTo>
                <a:cubicBezTo>
                  <a:pt x="355870" y="341489"/>
                  <a:pt x="338665" y="341999"/>
                  <a:pt x="322003" y="338667"/>
                </a:cubicBezTo>
                <a:cubicBezTo>
                  <a:pt x="305069" y="335280"/>
                  <a:pt x="312126" y="326531"/>
                  <a:pt x="300837" y="317500"/>
                </a:cubicBezTo>
                <a:cubicBezTo>
                  <a:pt x="297353" y="314712"/>
                  <a:pt x="292370" y="314678"/>
                  <a:pt x="288137" y="313267"/>
                </a:cubicBezTo>
                <a:cubicBezTo>
                  <a:pt x="278349" y="306741"/>
                  <a:pt x="271507" y="297655"/>
                  <a:pt x="258503" y="309033"/>
                </a:cubicBezTo>
                <a:cubicBezTo>
                  <a:pt x="250845" y="315734"/>
                  <a:pt x="241570" y="334433"/>
                  <a:pt x="241570" y="334433"/>
                </a:cubicBezTo>
                <a:cubicBezTo>
                  <a:pt x="241293" y="335543"/>
                  <a:pt x="235313" y="361304"/>
                  <a:pt x="233103" y="364067"/>
                </a:cubicBezTo>
                <a:cubicBezTo>
                  <a:pt x="229925" y="368040"/>
                  <a:pt x="224636" y="369711"/>
                  <a:pt x="220403" y="372533"/>
                </a:cubicBezTo>
                <a:cubicBezTo>
                  <a:pt x="209763" y="404455"/>
                  <a:pt x="225353" y="366345"/>
                  <a:pt x="203470" y="393700"/>
                </a:cubicBezTo>
                <a:cubicBezTo>
                  <a:pt x="187051" y="414225"/>
                  <a:pt x="214246" y="401398"/>
                  <a:pt x="186537" y="410633"/>
                </a:cubicBezTo>
                <a:cubicBezTo>
                  <a:pt x="173837" y="409222"/>
                  <a:pt x="161067" y="408343"/>
                  <a:pt x="148437" y="406400"/>
                </a:cubicBezTo>
                <a:cubicBezTo>
                  <a:pt x="142686" y="405515"/>
                  <a:pt x="137321" y="402167"/>
                  <a:pt x="131503" y="402167"/>
                </a:cubicBezTo>
                <a:cubicBezTo>
                  <a:pt x="122920" y="402167"/>
                  <a:pt x="114570" y="404989"/>
                  <a:pt x="106103" y="406400"/>
                </a:cubicBezTo>
                <a:lnTo>
                  <a:pt x="97637" y="431800"/>
                </a:lnTo>
                <a:lnTo>
                  <a:pt x="93403" y="444500"/>
                </a:lnTo>
                <a:cubicBezTo>
                  <a:pt x="91211" y="488347"/>
                  <a:pt x="94100" y="513682"/>
                  <a:pt x="84937" y="550333"/>
                </a:cubicBezTo>
                <a:cubicBezTo>
                  <a:pt x="83855" y="554662"/>
                  <a:pt x="82870" y="559132"/>
                  <a:pt x="80703" y="563033"/>
                </a:cubicBezTo>
                <a:cubicBezTo>
                  <a:pt x="75761" y="571928"/>
                  <a:pt x="69414" y="579966"/>
                  <a:pt x="63770" y="588433"/>
                </a:cubicBezTo>
                <a:cubicBezTo>
                  <a:pt x="52481" y="605366"/>
                  <a:pt x="59536" y="598311"/>
                  <a:pt x="42603" y="609600"/>
                </a:cubicBezTo>
                <a:cubicBezTo>
                  <a:pt x="31963" y="641522"/>
                  <a:pt x="46316" y="602174"/>
                  <a:pt x="29903" y="635000"/>
                </a:cubicBezTo>
                <a:cubicBezTo>
                  <a:pt x="27907" y="638991"/>
                  <a:pt x="28458" y="644215"/>
                  <a:pt x="25670" y="647700"/>
                </a:cubicBezTo>
                <a:cubicBezTo>
                  <a:pt x="22492" y="651673"/>
                  <a:pt x="17203" y="653345"/>
                  <a:pt x="12970" y="656167"/>
                </a:cubicBezTo>
                <a:cubicBezTo>
                  <a:pt x="11559" y="660400"/>
                  <a:pt x="10733" y="664876"/>
                  <a:pt x="8737" y="668867"/>
                </a:cubicBezTo>
                <a:cubicBezTo>
                  <a:pt x="6462" y="673418"/>
                  <a:pt x="524" y="676485"/>
                  <a:pt x="270" y="681567"/>
                </a:cubicBezTo>
                <a:cubicBezTo>
                  <a:pt x="-930" y="705567"/>
                  <a:pt x="2112" y="729622"/>
                  <a:pt x="4503" y="753533"/>
                </a:cubicBezTo>
                <a:cubicBezTo>
                  <a:pt x="4947" y="757973"/>
                  <a:pt x="5106" y="763639"/>
                  <a:pt x="8737" y="766233"/>
                </a:cubicBezTo>
                <a:cubicBezTo>
                  <a:pt x="15999" y="771420"/>
                  <a:pt x="25670" y="771878"/>
                  <a:pt x="34137" y="774700"/>
                </a:cubicBezTo>
                <a:lnTo>
                  <a:pt x="46837" y="778933"/>
                </a:lnTo>
                <a:cubicBezTo>
                  <a:pt x="51070" y="781755"/>
                  <a:pt x="54986" y="785125"/>
                  <a:pt x="59537" y="787400"/>
                </a:cubicBezTo>
                <a:cubicBezTo>
                  <a:pt x="63528" y="789396"/>
                  <a:pt x="68753" y="788845"/>
                  <a:pt x="72237" y="791633"/>
                </a:cubicBezTo>
                <a:cubicBezTo>
                  <a:pt x="76210" y="794811"/>
                  <a:pt x="77106" y="800735"/>
                  <a:pt x="80703" y="804333"/>
                </a:cubicBezTo>
                <a:cubicBezTo>
                  <a:pt x="84301" y="807931"/>
                  <a:pt x="89170" y="809978"/>
                  <a:pt x="93403" y="812800"/>
                </a:cubicBezTo>
                <a:cubicBezTo>
                  <a:pt x="94814" y="818444"/>
                  <a:pt x="96039" y="824139"/>
                  <a:pt x="97637" y="829733"/>
                </a:cubicBezTo>
                <a:cubicBezTo>
                  <a:pt x="100392" y="839375"/>
                  <a:pt x="102914" y="847710"/>
                  <a:pt x="110337" y="855133"/>
                </a:cubicBezTo>
                <a:cubicBezTo>
                  <a:pt x="113935" y="858731"/>
                  <a:pt x="118804" y="860778"/>
                  <a:pt x="123037" y="863600"/>
                </a:cubicBezTo>
                <a:cubicBezTo>
                  <a:pt x="124448" y="884767"/>
                  <a:pt x="122411" y="906450"/>
                  <a:pt x="127270" y="927100"/>
                </a:cubicBezTo>
                <a:cubicBezTo>
                  <a:pt x="128435" y="932053"/>
                  <a:pt x="136792" y="931594"/>
                  <a:pt x="139970" y="935567"/>
                </a:cubicBezTo>
                <a:cubicBezTo>
                  <a:pt x="142758" y="939052"/>
                  <a:pt x="142207" y="944276"/>
                  <a:pt x="144203" y="948267"/>
                </a:cubicBezTo>
                <a:cubicBezTo>
                  <a:pt x="146478" y="952818"/>
                  <a:pt x="149848" y="956734"/>
                  <a:pt x="152670" y="960967"/>
                </a:cubicBezTo>
                <a:cubicBezTo>
                  <a:pt x="145978" y="1001125"/>
                  <a:pt x="145988" y="988832"/>
                  <a:pt x="152670" y="1045633"/>
                </a:cubicBezTo>
                <a:cubicBezTo>
                  <a:pt x="153191" y="1050065"/>
                  <a:pt x="154115" y="1054848"/>
                  <a:pt x="156903" y="1058333"/>
                </a:cubicBezTo>
                <a:cubicBezTo>
                  <a:pt x="162872" y="1065794"/>
                  <a:pt x="173936" y="1068244"/>
                  <a:pt x="182303" y="1071033"/>
                </a:cubicBezTo>
                <a:cubicBezTo>
                  <a:pt x="192946" y="1102957"/>
                  <a:pt x="177351" y="1064842"/>
                  <a:pt x="199237" y="1092200"/>
                </a:cubicBezTo>
                <a:cubicBezTo>
                  <a:pt x="202025" y="1095685"/>
                  <a:pt x="201474" y="1100909"/>
                  <a:pt x="203470" y="1104900"/>
                </a:cubicBezTo>
                <a:cubicBezTo>
                  <a:pt x="205745" y="1109451"/>
                  <a:pt x="209115" y="1113367"/>
                  <a:pt x="211937" y="1117600"/>
                </a:cubicBezTo>
                <a:cubicBezTo>
                  <a:pt x="213348" y="1121833"/>
                  <a:pt x="216170" y="1125838"/>
                  <a:pt x="216170" y="1130300"/>
                </a:cubicBezTo>
                <a:cubicBezTo>
                  <a:pt x="216170" y="1135775"/>
                  <a:pt x="212917" y="1163247"/>
                  <a:pt x="207703" y="1172633"/>
                </a:cubicBezTo>
                <a:cubicBezTo>
                  <a:pt x="202761" y="1181528"/>
                  <a:pt x="200423" y="1194815"/>
                  <a:pt x="190770" y="1198033"/>
                </a:cubicBezTo>
                <a:lnTo>
                  <a:pt x="178070" y="1202267"/>
                </a:lnTo>
                <a:cubicBezTo>
                  <a:pt x="154591" y="1237484"/>
                  <a:pt x="189690" y="1180736"/>
                  <a:pt x="165370" y="1248833"/>
                </a:cubicBezTo>
                <a:cubicBezTo>
                  <a:pt x="157653" y="1270440"/>
                  <a:pt x="150884" y="1272601"/>
                  <a:pt x="135737" y="1282700"/>
                </a:cubicBezTo>
                <a:lnTo>
                  <a:pt x="123037" y="1320800"/>
                </a:lnTo>
                <a:lnTo>
                  <a:pt x="118803" y="1333500"/>
                </a:lnTo>
                <a:lnTo>
                  <a:pt x="114570" y="1346200"/>
                </a:lnTo>
                <a:cubicBezTo>
                  <a:pt x="115981" y="1351844"/>
                  <a:pt x="117131" y="1357560"/>
                  <a:pt x="118803" y="1363133"/>
                </a:cubicBezTo>
                <a:cubicBezTo>
                  <a:pt x="121368" y="1371681"/>
                  <a:pt x="127270" y="1388533"/>
                  <a:pt x="127270" y="1388533"/>
                </a:cubicBezTo>
                <a:cubicBezTo>
                  <a:pt x="125859" y="1398411"/>
                  <a:pt x="127499" y="1409242"/>
                  <a:pt x="123037" y="1418167"/>
                </a:cubicBezTo>
                <a:cubicBezTo>
                  <a:pt x="121041" y="1422158"/>
                  <a:pt x="114238" y="1420233"/>
                  <a:pt x="110337" y="1422400"/>
                </a:cubicBezTo>
                <a:cubicBezTo>
                  <a:pt x="101442" y="1427342"/>
                  <a:pt x="84937" y="1439333"/>
                  <a:pt x="84937" y="1439333"/>
                </a:cubicBezTo>
                <a:cubicBezTo>
                  <a:pt x="80656" y="1445755"/>
                  <a:pt x="72237" y="1455969"/>
                  <a:pt x="72237" y="1464733"/>
                </a:cubicBezTo>
                <a:cubicBezTo>
                  <a:pt x="72237" y="1473316"/>
                  <a:pt x="74608" y="1481754"/>
                  <a:pt x="76470" y="1490133"/>
                </a:cubicBezTo>
                <a:cubicBezTo>
                  <a:pt x="77438" y="1494489"/>
                  <a:pt x="77072" y="1500239"/>
                  <a:pt x="80703" y="1502833"/>
                </a:cubicBezTo>
                <a:cubicBezTo>
                  <a:pt x="87965" y="1508020"/>
                  <a:pt x="106103" y="1511300"/>
                  <a:pt x="106103" y="1511300"/>
                </a:cubicBezTo>
                <a:cubicBezTo>
                  <a:pt x="110336" y="1514122"/>
                  <a:pt x="115453" y="1515938"/>
                  <a:pt x="118803" y="1519767"/>
                </a:cubicBezTo>
                <a:cubicBezTo>
                  <a:pt x="125504" y="1527425"/>
                  <a:pt x="135737" y="1545167"/>
                  <a:pt x="135737" y="1545167"/>
                </a:cubicBezTo>
                <a:cubicBezTo>
                  <a:pt x="137148" y="1564922"/>
                  <a:pt x="136528" y="1584929"/>
                  <a:pt x="139970" y="1604433"/>
                </a:cubicBezTo>
                <a:cubicBezTo>
                  <a:pt x="140854" y="1609443"/>
                  <a:pt x="146371" y="1612484"/>
                  <a:pt x="148437" y="1617133"/>
                </a:cubicBezTo>
                <a:cubicBezTo>
                  <a:pt x="168588" y="1662473"/>
                  <a:pt x="146208" y="1626491"/>
                  <a:pt x="165370" y="1655233"/>
                </a:cubicBezTo>
                <a:cubicBezTo>
                  <a:pt x="160030" y="1697959"/>
                  <a:pt x="164735" y="1678305"/>
                  <a:pt x="152670" y="1714500"/>
                </a:cubicBezTo>
                <a:cubicBezTo>
                  <a:pt x="151259" y="1718733"/>
                  <a:pt x="152150" y="1724725"/>
                  <a:pt x="148437" y="1727200"/>
                </a:cubicBezTo>
                <a:lnTo>
                  <a:pt x="135737" y="1735667"/>
                </a:lnTo>
                <a:lnTo>
                  <a:pt x="127270" y="1761067"/>
                </a:lnTo>
                <a:cubicBezTo>
                  <a:pt x="125859" y="1765300"/>
                  <a:pt x="125512" y="1770054"/>
                  <a:pt x="123037" y="1773767"/>
                </a:cubicBezTo>
                <a:lnTo>
                  <a:pt x="114570" y="1786467"/>
                </a:lnTo>
                <a:cubicBezTo>
                  <a:pt x="115981" y="1809045"/>
                  <a:pt x="116435" y="1831703"/>
                  <a:pt x="118803" y="1854200"/>
                </a:cubicBezTo>
                <a:cubicBezTo>
                  <a:pt x="119270" y="1858638"/>
                  <a:pt x="120870" y="1862999"/>
                  <a:pt x="123037" y="1866900"/>
                </a:cubicBezTo>
                <a:cubicBezTo>
                  <a:pt x="127979" y="1875795"/>
                  <a:pt x="139970" y="1892300"/>
                  <a:pt x="139970" y="1892300"/>
                </a:cubicBezTo>
                <a:cubicBezTo>
                  <a:pt x="142792" y="1900767"/>
                  <a:pt x="147629" y="1908812"/>
                  <a:pt x="148437" y="1917700"/>
                </a:cubicBezTo>
                <a:cubicBezTo>
                  <a:pt x="149848" y="1933222"/>
                  <a:pt x="150849" y="1948787"/>
                  <a:pt x="152670" y="1964267"/>
                </a:cubicBezTo>
                <a:cubicBezTo>
                  <a:pt x="153673" y="1972792"/>
                  <a:pt x="153064" y="1981990"/>
                  <a:pt x="156903" y="1989667"/>
                </a:cubicBezTo>
                <a:cubicBezTo>
                  <a:pt x="159178" y="1994218"/>
                  <a:pt x="165370" y="1995311"/>
                  <a:pt x="169603" y="1998133"/>
                </a:cubicBezTo>
                <a:cubicBezTo>
                  <a:pt x="175248" y="2006600"/>
                  <a:pt x="183319" y="2013879"/>
                  <a:pt x="186537" y="2023533"/>
                </a:cubicBezTo>
                <a:lnTo>
                  <a:pt x="195003" y="2048933"/>
                </a:lnTo>
                <a:cubicBezTo>
                  <a:pt x="196414" y="2053166"/>
                  <a:pt x="195524" y="2059158"/>
                  <a:pt x="199237" y="2061633"/>
                </a:cubicBezTo>
                <a:lnTo>
                  <a:pt x="211937" y="2070100"/>
                </a:lnTo>
                <a:lnTo>
                  <a:pt x="220403" y="2095500"/>
                </a:lnTo>
                <a:lnTo>
                  <a:pt x="224637" y="2108200"/>
                </a:lnTo>
                <a:cubicBezTo>
                  <a:pt x="228283" y="2141014"/>
                  <a:pt x="218696" y="2143330"/>
                  <a:pt x="241570" y="2154767"/>
                </a:cubicBezTo>
                <a:cubicBezTo>
                  <a:pt x="245561" y="2156763"/>
                  <a:pt x="250037" y="2157589"/>
                  <a:pt x="254270" y="2159000"/>
                </a:cubicBezTo>
                <a:cubicBezTo>
                  <a:pt x="258503" y="2161822"/>
                  <a:pt x="264273" y="2163152"/>
                  <a:pt x="266970" y="2167467"/>
                </a:cubicBezTo>
                <a:cubicBezTo>
                  <a:pt x="271700" y="2175035"/>
                  <a:pt x="272615" y="2184400"/>
                  <a:pt x="275437" y="2192867"/>
                </a:cubicBezTo>
                <a:lnTo>
                  <a:pt x="283903" y="2218267"/>
                </a:lnTo>
                <a:cubicBezTo>
                  <a:pt x="285314" y="2222500"/>
                  <a:pt x="287262" y="2226591"/>
                  <a:pt x="288137" y="2230967"/>
                </a:cubicBezTo>
                <a:cubicBezTo>
                  <a:pt x="293368" y="2257122"/>
                  <a:pt x="288379" y="2246146"/>
                  <a:pt x="300837" y="2264833"/>
                </a:cubicBezTo>
                <a:cubicBezTo>
                  <a:pt x="302248" y="2270478"/>
                  <a:pt x="303472" y="2276172"/>
                  <a:pt x="305070" y="2281767"/>
                </a:cubicBezTo>
                <a:cubicBezTo>
                  <a:pt x="306296" y="2286058"/>
                  <a:pt x="308569" y="2290065"/>
                  <a:pt x="309303" y="2294467"/>
                </a:cubicBezTo>
                <a:cubicBezTo>
                  <a:pt x="309622" y="2296383"/>
                  <a:pt x="312919" y="2351912"/>
                  <a:pt x="322003" y="2357967"/>
                </a:cubicBezTo>
                <a:lnTo>
                  <a:pt x="334703" y="2366433"/>
                </a:lnTo>
                <a:cubicBezTo>
                  <a:pt x="354112" y="2395546"/>
                  <a:pt x="341984" y="2388615"/>
                  <a:pt x="364337" y="2396067"/>
                </a:cubicBezTo>
                <a:cubicBezTo>
                  <a:pt x="365693" y="2401491"/>
                  <a:pt x="369767" y="2419628"/>
                  <a:pt x="372803" y="2425700"/>
                </a:cubicBezTo>
                <a:cubicBezTo>
                  <a:pt x="375078" y="2430251"/>
                  <a:pt x="378448" y="2434167"/>
                  <a:pt x="381270" y="2438400"/>
                </a:cubicBezTo>
                <a:cubicBezTo>
                  <a:pt x="385513" y="2451129"/>
                  <a:pt x="384851" y="2452857"/>
                  <a:pt x="393970" y="2463800"/>
                </a:cubicBezTo>
                <a:cubicBezTo>
                  <a:pt x="397803" y="2468399"/>
                  <a:pt x="401472" y="2473530"/>
                  <a:pt x="406670" y="2476500"/>
                </a:cubicBezTo>
                <a:cubicBezTo>
                  <a:pt x="412139" y="2479625"/>
                  <a:pt x="447062" y="2484482"/>
                  <a:pt x="449003" y="2484967"/>
                </a:cubicBezTo>
                <a:cubicBezTo>
                  <a:pt x="457661" y="2487132"/>
                  <a:pt x="474403" y="2493433"/>
                  <a:pt x="474403" y="2493433"/>
                </a:cubicBezTo>
                <a:cubicBezTo>
                  <a:pt x="508270" y="2516012"/>
                  <a:pt x="467347" y="2486377"/>
                  <a:pt x="495570" y="2514600"/>
                </a:cubicBezTo>
                <a:cubicBezTo>
                  <a:pt x="499168" y="2518198"/>
                  <a:pt x="504037" y="2520245"/>
                  <a:pt x="508270" y="2523067"/>
                </a:cubicBezTo>
                <a:lnTo>
                  <a:pt x="516737" y="2548467"/>
                </a:lnTo>
                <a:cubicBezTo>
                  <a:pt x="520180" y="2558797"/>
                  <a:pt x="521229" y="2565660"/>
                  <a:pt x="529437" y="2573867"/>
                </a:cubicBezTo>
                <a:cubicBezTo>
                  <a:pt x="540098" y="2584528"/>
                  <a:pt x="548498" y="2583875"/>
                  <a:pt x="563303" y="2586567"/>
                </a:cubicBezTo>
                <a:cubicBezTo>
                  <a:pt x="571748" y="2588103"/>
                  <a:pt x="580376" y="2588718"/>
                  <a:pt x="588703" y="2590800"/>
                </a:cubicBezTo>
                <a:cubicBezTo>
                  <a:pt x="612883" y="2596845"/>
                  <a:pt x="610124" y="2596615"/>
                  <a:pt x="626803" y="2607733"/>
                </a:cubicBezTo>
                <a:cubicBezTo>
                  <a:pt x="629625" y="2611966"/>
                  <a:pt x="631297" y="2617255"/>
                  <a:pt x="635270" y="2620433"/>
                </a:cubicBezTo>
                <a:cubicBezTo>
                  <a:pt x="638755" y="2623221"/>
                  <a:pt x="643622" y="2623664"/>
                  <a:pt x="647970" y="2624667"/>
                </a:cubicBezTo>
                <a:cubicBezTo>
                  <a:pt x="661992" y="2627903"/>
                  <a:pt x="676651" y="2628582"/>
                  <a:pt x="690303" y="2633133"/>
                </a:cubicBezTo>
                <a:cubicBezTo>
                  <a:pt x="722225" y="2643775"/>
                  <a:pt x="682877" y="2629420"/>
                  <a:pt x="715703" y="2645833"/>
                </a:cubicBezTo>
                <a:cubicBezTo>
                  <a:pt x="750756" y="2663360"/>
                  <a:pt x="704707" y="2634271"/>
                  <a:pt x="741103" y="2658533"/>
                </a:cubicBezTo>
                <a:cubicBezTo>
                  <a:pt x="786454" y="2726556"/>
                  <a:pt x="730130" y="2633646"/>
                  <a:pt x="762270" y="2722033"/>
                </a:cubicBezTo>
                <a:cubicBezTo>
                  <a:pt x="764009" y="2726815"/>
                  <a:pt x="770321" y="2728434"/>
                  <a:pt x="774970" y="2730500"/>
                </a:cubicBezTo>
                <a:cubicBezTo>
                  <a:pt x="783125" y="2734125"/>
                  <a:pt x="791903" y="2736145"/>
                  <a:pt x="800370" y="2738967"/>
                </a:cubicBezTo>
                <a:lnTo>
                  <a:pt x="838470" y="2751667"/>
                </a:lnTo>
                <a:lnTo>
                  <a:pt x="851170" y="2755900"/>
                </a:lnTo>
                <a:cubicBezTo>
                  <a:pt x="855403" y="2757311"/>
                  <a:pt x="859468" y="2759399"/>
                  <a:pt x="863870" y="2760133"/>
                </a:cubicBezTo>
                <a:lnTo>
                  <a:pt x="889270" y="2764367"/>
                </a:lnTo>
                <a:cubicBezTo>
                  <a:pt x="900828" y="2772071"/>
                  <a:pt x="910928" y="2782986"/>
                  <a:pt x="927370" y="2768600"/>
                </a:cubicBezTo>
                <a:cubicBezTo>
                  <a:pt x="934087" y="2762723"/>
                  <a:pt x="928411" y="2748151"/>
                  <a:pt x="935837" y="2743200"/>
                </a:cubicBezTo>
                <a:cubicBezTo>
                  <a:pt x="940070" y="2740378"/>
                  <a:pt x="943888" y="2736799"/>
                  <a:pt x="948537" y="2734733"/>
                </a:cubicBezTo>
                <a:cubicBezTo>
                  <a:pt x="956692" y="2731108"/>
                  <a:pt x="973937" y="2726267"/>
                  <a:pt x="973937" y="2726267"/>
                </a:cubicBezTo>
                <a:cubicBezTo>
                  <a:pt x="978170" y="2723445"/>
                  <a:pt x="982086" y="2720075"/>
                  <a:pt x="986637" y="2717800"/>
                </a:cubicBezTo>
                <a:cubicBezTo>
                  <a:pt x="998070" y="2712084"/>
                  <a:pt x="1013037" y="2711933"/>
                  <a:pt x="1024737" y="2709333"/>
                </a:cubicBezTo>
                <a:cubicBezTo>
                  <a:pt x="1029093" y="2708365"/>
                  <a:pt x="1033204" y="2706511"/>
                  <a:pt x="1037437" y="2705100"/>
                </a:cubicBezTo>
                <a:cubicBezTo>
                  <a:pt x="1041670" y="2702278"/>
                  <a:pt x="1047441" y="2700948"/>
                  <a:pt x="1050137" y="2696633"/>
                </a:cubicBezTo>
                <a:cubicBezTo>
                  <a:pt x="1054867" y="2689065"/>
                  <a:pt x="1055781" y="2679700"/>
                  <a:pt x="1058603" y="2671233"/>
                </a:cubicBezTo>
                <a:cubicBezTo>
                  <a:pt x="1064680" y="2653002"/>
                  <a:pt x="1061751" y="2662877"/>
                  <a:pt x="1067070" y="2641600"/>
                </a:cubicBezTo>
                <a:cubicBezTo>
                  <a:pt x="1068412" y="2629517"/>
                  <a:pt x="1068443" y="2604988"/>
                  <a:pt x="1075537" y="2590800"/>
                </a:cubicBezTo>
                <a:cubicBezTo>
                  <a:pt x="1077812" y="2586249"/>
                  <a:pt x="1081181" y="2582333"/>
                  <a:pt x="1084003" y="2578100"/>
                </a:cubicBezTo>
                <a:cubicBezTo>
                  <a:pt x="1098114" y="2579511"/>
                  <a:pt x="1112320" y="2580177"/>
                  <a:pt x="1126337" y="2582333"/>
                </a:cubicBezTo>
                <a:cubicBezTo>
                  <a:pt x="1144883" y="2585186"/>
                  <a:pt x="1134162" y="2587501"/>
                  <a:pt x="1151737" y="2595033"/>
                </a:cubicBezTo>
                <a:cubicBezTo>
                  <a:pt x="1157085" y="2597325"/>
                  <a:pt x="1163076" y="2597669"/>
                  <a:pt x="1168670" y="2599267"/>
                </a:cubicBezTo>
                <a:cubicBezTo>
                  <a:pt x="1172961" y="2600493"/>
                  <a:pt x="1177137" y="2602089"/>
                  <a:pt x="1181370" y="2603500"/>
                </a:cubicBezTo>
                <a:cubicBezTo>
                  <a:pt x="1195481" y="2600678"/>
                  <a:pt x="1211729" y="2603015"/>
                  <a:pt x="1223703" y="2595033"/>
                </a:cubicBezTo>
                <a:cubicBezTo>
                  <a:pt x="1231129" y="2590082"/>
                  <a:pt x="1229822" y="2578243"/>
                  <a:pt x="1232170" y="2569633"/>
                </a:cubicBezTo>
                <a:cubicBezTo>
                  <a:pt x="1234063" y="2562691"/>
                  <a:pt x="1234658" y="2555447"/>
                  <a:pt x="1236403" y="2548467"/>
                </a:cubicBezTo>
                <a:cubicBezTo>
                  <a:pt x="1240372" y="2532591"/>
                  <a:pt x="1241838" y="2535784"/>
                  <a:pt x="1249103" y="2518833"/>
                </a:cubicBezTo>
                <a:cubicBezTo>
                  <a:pt x="1250861" y="2514731"/>
                  <a:pt x="1250549" y="2509617"/>
                  <a:pt x="1253337" y="2506133"/>
                </a:cubicBezTo>
                <a:cubicBezTo>
                  <a:pt x="1256877" y="2501708"/>
                  <a:pt x="1279361" y="2490588"/>
                  <a:pt x="1282970" y="2489200"/>
                </a:cubicBezTo>
                <a:cubicBezTo>
                  <a:pt x="1295465" y="2484394"/>
                  <a:pt x="1321070" y="2476500"/>
                  <a:pt x="1321070" y="2476500"/>
                </a:cubicBezTo>
                <a:cubicBezTo>
                  <a:pt x="1325303" y="2472267"/>
                  <a:pt x="1330290" y="2468672"/>
                  <a:pt x="1333770" y="2463800"/>
                </a:cubicBezTo>
                <a:cubicBezTo>
                  <a:pt x="1340909" y="2453806"/>
                  <a:pt x="1347764" y="2431752"/>
                  <a:pt x="1350703" y="2421467"/>
                </a:cubicBezTo>
                <a:cubicBezTo>
                  <a:pt x="1353900" y="2410278"/>
                  <a:pt x="1350942" y="2395828"/>
                  <a:pt x="1359170" y="2387600"/>
                </a:cubicBezTo>
                <a:cubicBezTo>
                  <a:pt x="1363403" y="2383367"/>
                  <a:pt x="1368278" y="2379689"/>
                  <a:pt x="1371870" y="2374900"/>
                </a:cubicBezTo>
                <a:cubicBezTo>
                  <a:pt x="1403430" y="2332819"/>
                  <a:pt x="1367270" y="2371033"/>
                  <a:pt x="1397270" y="2341033"/>
                </a:cubicBezTo>
                <a:cubicBezTo>
                  <a:pt x="1407346" y="2310806"/>
                  <a:pt x="1400787" y="2323059"/>
                  <a:pt x="1414203" y="2302933"/>
                </a:cubicBezTo>
                <a:cubicBezTo>
                  <a:pt x="1411381" y="2256366"/>
                  <a:pt x="1443059" y="2191224"/>
                  <a:pt x="1405737" y="2163233"/>
                </a:cubicBezTo>
                <a:cubicBezTo>
                  <a:pt x="1393279" y="2153890"/>
                  <a:pt x="1385930" y="2149626"/>
                  <a:pt x="1376103" y="2137833"/>
                </a:cubicBezTo>
                <a:cubicBezTo>
                  <a:pt x="1368664" y="2128906"/>
                  <a:pt x="1363838" y="2115829"/>
                  <a:pt x="1354937" y="2108200"/>
                </a:cubicBezTo>
                <a:cubicBezTo>
                  <a:pt x="1350145" y="2104093"/>
                  <a:pt x="1343355" y="2103078"/>
                  <a:pt x="1338003" y="2099733"/>
                </a:cubicBezTo>
                <a:cubicBezTo>
                  <a:pt x="1332020" y="2095994"/>
                  <a:pt x="1326427" y="2091625"/>
                  <a:pt x="1321070" y="2087033"/>
                </a:cubicBezTo>
                <a:cubicBezTo>
                  <a:pt x="1314285" y="2081217"/>
                  <a:pt x="1305268" y="2068746"/>
                  <a:pt x="1295670" y="2065867"/>
                </a:cubicBezTo>
                <a:cubicBezTo>
                  <a:pt x="1286113" y="2063000"/>
                  <a:pt x="1275915" y="2063044"/>
                  <a:pt x="1266037" y="2061633"/>
                </a:cubicBezTo>
                <a:cubicBezTo>
                  <a:pt x="1261804" y="2055989"/>
                  <a:pt x="1256492" y="2051011"/>
                  <a:pt x="1253337" y="2044700"/>
                </a:cubicBezTo>
                <a:cubicBezTo>
                  <a:pt x="1250735" y="2039496"/>
                  <a:pt x="1250701" y="2033361"/>
                  <a:pt x="1249103" y="2027767"/>
                </a:cubicBezTo>
                <a:cubicBezTo>
                  <a:pt x="1247877" y="2023476"/>
                  <a:pt x="1245745" y="2019443"/>
                  <a:pt x="1244870" y="2015067"/>
                </a:cubicBezTo>
                <a:cubicBezTo>
                  <a:pt x="1233056" y="1955999"/>
                  <a:pt x="1249366" y="1977230"/>
                  <a:pt x="1223703" y="1951567"/>
                </a:cubicBezTo>
                <a:cubicBezTo>
                  <a:pt x="1222292" y="1943100"/>
                  <a:pt x="1221005" y="1934612"/>
                  <a:pt x="1219470" y="1926167"/>
                </a:cubicBezTo>
                <a:cubicBezTo>
                  <a:pt x="1218183" y="1919088"/>
                  <a:pt x="1215237" y="1912195"/>
                  <a:pt x="1215237" y="1905000"/>
                </a:cubicBezTo>
                <a:cubicBezTo>
                  <a:pt x="1215237" y="1864053"/>
                  <a:pt x="1218059" y="1823155"/>
                  <a:pt x="1219470" y="1782233"/>
                </a:cubicBezTo>
                <a:cubicBezTo>
                  <a:pt x="1216000" y="1716295"/>
                  <a:pt x="1211769" y="1713378"/>
                  <a:pt x="1219470" y="1659467"/>
                </a:cubicBezTo>
                <a:cubicBezTo>
                  <a:pt x="1220293" y="1653707"/>
                  <a:pt x="1220321" y="1647268"/>
                  <a:pt x="1223703" y="1642533"/>
                </a:cubicBezTo>
                <a:cubicBezTo>
                  <a:pt x="1227804" y="1636792"/>
                  <a:pt x="1234992" y="1634066"/>
                  <a:pt x="1240637" y="1629833"/>
                </a:cubicBezTo>
                <a:cubicBezTo>
                  <a:pt x="1265755" y="1592153"/>
                  <a:pt x="1235045" y="1631164"/>
                  <a:pt x="1329537" y="1608667"/>
                </a:cubicBezTo>
                <a:cubicBezTo>
                  <a:pt x="1334486" y="1607489"/>
                  <a:pt x="1334405" y="1599565"/>
                  <a:pt x="1338003" y="1595967"/>
                </a:cubicBezTo>
                <a:cubicBezTo>
                  <a:pt x="1342992" y="1590978"/>
                  <a:pt x="1349948" y="1588256"/>
                  <a:pt x="1354937" y="1583267"/>
                </a:cubicBezTo>
                <a:cubicBezTo>
                  <a:pt x="1359926" y="1578278"/>
                  <a:pt x="1362991" y="1571643"/>
                  <a:pt x="1367637" y="1566333"/>
                </a:cubicBezTo>
                <a:cubicBezTo>
                  <a:pt x="1372893" y="1560326"/>
                  <a:pt x="1379414" y="1555494"/>
                  <a:pt x="1384570" y="1549400"/>
                </a:cubicBezTo>
                <a:cubicBezTo>
                  <a:pt x="1394963" y="1537118"/>
                  <a:pt x="1404393" y="1524053"/>
                  <a:pt x="1414203" y="1511300"/>
                </a:cubicBezTo>
                <a:cubicBezTo>
                  <a:pt x="1418505" y="1505708"/>
                  <a:pt x="1421914" y="1499356"/>
                  <a:pt x="1426903" y="1494367"/>
                </a:cubicBezTo>
                <a:cubicBezTo>
                  <a:pt x="1444592" y="1476678"/>
                  <a:pt x="1434813" y="1485259"/>
                  <a:pt x="1456537" y="1468967"/>
                </a:cubicBezTo>
                <a:cubicBezTo>
                  <a:pt x="1461688" y="1453513"/>
                  <a:pt x="1462083" y="1454077"/>
                  <a:pt x="1465003" y="1435100"/>
                </a:cubicBezTo>
                <a:cubicBezTo>
                  <a:pt x="1466733" y="1423855"/>
                  <a:pt x="1464149" y="1411409"/>
                  <a:pt x="1469237" y="1401233"/>
                </a:cubicBezTo>
                <a:cubicBezTo>
                  <a:pt x="1472059" y="1395589"/>
                  <a:pt x="1480370" y="1395253"/>
                  <a:pt x="1486170" y="1392767"/>
                </a:cubicBezTo>
                <a:cubicBezTo>
                  <a:pt x="1548869" y="1365896"/>
                  <a:pt x="1524518" y="1376231"/>
                  <a:pt x="1613170" y="1367367"/>
                </a:cubicBezTo>
                <a:cubicBezTo>
                  <a:pt x="1617403" y="1364545"/>
                  <a:pt x="1621961" y="1362157"/>
                  <a:pt x="1625870" y="1358900"/>
                </a:cubicBezTo>
                <a:cubicBezTo>
                  <a:pt x="1630469" y="1355067"/>
                  <a:pt x="1633493" y="1349373"/>
                  <a:pt x="1638570" y="1346200"/>
                </a:cubicBezTo>
                <a:cubicBezTo>
                  <a:pt x="1644358" y="1342583"/>
                  <a:pt x="1663991" y="1336315"/>
                  <a:pt x="1672437" y="1333500"/>
                </a:cubicBezTo>
                <a:cubicBezTo>
                  <a:pt x="1676670" y="1330678"/>
                  <a:pt x="1681959" y="1329006"/>
                  <a:pt x="1685137" y="1325033"/>
                </a:cubicBezTo>
                <a:cubicBezTo>
                  <a:pt x="1687925" y="1321548"/>
                  <a:pt x="1688674" y="1316741"/>
                  <a:pt x="1689370" y="1312333"/>
                </a:cubicBezTo>
                <a:cubicBezTo>
                  <a:pt x="1692919" y="1289858"/>
                  <a:pt x="1692046" y="1266604"/>
                  <a:pt x="1697837" y="1244600"/>
                </a:cubicBezTo>
                <a:cubicBezTo>
                  <a:pt x="1699361" y="1238810"/>
                  <a:pt x="1705066" y="1234331"/>
                  <a:pt x="1710537" y="1231900"/>
                </a:cubicBezTo>
                <a:cubicBezTo>
                  <a:pt x="1718381" y="1228414"/>
                  <a:pt x="1727520" y="1229350"/>
                  <a:pt x="1735937" y="1227667"/>
                </a:cubicBezTo>
                <a:cubicBezTo>
                  <a:pt x="1749218" y="1225011"/>
                  <a:pt x="1753472" y="1223233"/>
                  <a:pt x="1765570" y="1219200"/>
                </a:cubicBezTo>
                <a:cubicBezTo>
                  <a:pt x="1768392" y="1214967"/>
                  <a:pt x="1773531" y="1211563"/>
                  <a:pt x="1774037" y="1206500"/>
                </a:cubicBezTo>
                <a:cubicBezTo>
                  <a:pt x="1776172" y="1185145"/>
                  <a:pt x="1769672" y="1176605"/>
                  <a:pt x="1761337" y="1159933"/>
                </a:cubicBezTo>
                <a:cubicBezTo>
                  <a:pt x="1748397" y="1095245"/>
                  <a:pt x="1768233" y="1197084"/>
                  <a:pt x="1752870" y="1104900"/>
                </a:cubicBezTo>
                <a:cubicBezTo>
                  <a:pt x="1751914" y="1099161"/>
                  <a:pt x="1749899" y="1093646"/>
                  <a:pt x="1748637" y="1087967"/>
                </a:cubicBezTo>
                <a:cubicBezTo>
                  <a:pt x="1744689" y="1070202"/>
                  <a:pt x="1743236" y="1059799"/>
                  <a:pt x="1740170" y="1041400"/>
                </a:cubicBezTo>
                <a:cubicBezTo>
                  <a:pt x="1741581" y="1017411"/>
                  <a:pt x="1740838" y="993198"/>
                  <a:pt x="1744403" y="969433"/>
                </a:cubicBezTo>
                <a:cubicBezTo>
                  <a:pt x="1745158" y="964401"/>
                  <a:pt x="1748637" y="959555"/>
                  <a:pt x="1752870" y="956733"/>
                </a:cubicBezTo>
                <a:cubicBezTo>
                  <a:pt x="1757711" y="953506"/>
                  <a:pt x="1764209" y="954098"/>
                  <a:pt x="1769803" y="952500"/>
                </a:cubicBezTo>
                <a:cubicBezTo>
                  <a:pt x="1774094" y="951274"/>
                  <a:pt x="1778270" y="949678"/>
                  <a:pt x="1782503" y="948267"/>
                </a:cubicBezTo>
                <a:cubicBezTo>
                  <a:pt x="1785325" y="944034"/>
                  <a:pt x="1789013" y="940264"/>
                  <a:pt x="1790970" y="935567"/>
                </a:cubicBezTo>
                <a:cubicBezTo>
                  <a:pt x="1800059" y="913754"/>
                  <a:pt x="1802793" y="900976"/>
                  <a:pt x="1807903" y="880533"/>
                </a:cubicBezTo>
                <a:cubicBezTo>
                  <a:pt x="1806492" y="845255"/>
                  <a:pt x="1803670" y="810006"/>
                  <a:pt x="1803670" y="774700"/>
                </a:cubicBezTo>
                <a:cubicBezTo>
                  <a:pt x="1803670" y="753940"/>
                  <a:pt x="1813215" y="713897"/>
                  <a:pt x="1803670" y="690033"/>
                </a:cubicBezTo>
                <a:cubicBezTo>
                  <a:pt x="1801447" y="684474"/>
                  <a:pt x="1795604" y="681124"/>
                  <a:pt x="1790970" y="677333"/>
                </a:cubicBezTo>
                <a:cubicBezTo>
                  <a:pt x="1780049" y="668397"/>
                  <a:pt x="1768392" y="660400"/>
                  <a:pt x="1757103" y="651933"/>
                </a:cubicBezTo>
                <a:cubicBezTo>
                  <a:pt x="1751459" y="647700"/>
                  <a:pt x="1745159" y="644222"/>
                  <a:pt x="1740170" y="639233"/>
                </a:cubicBezTo>
                <a:cubicBezTo>
                  <a:pt x="1734526" y="633589"/>
                  <a:pt x="1728026" y="628686"/>
                  <a:pt x="1723237" y="622300"/>
                </a:cubicBezTo>
                <a:cubicBezTo>
                  <a:pt x="1718151" y="615519"/>
                  <a:pt x="1708950" y="590817"/>
                  <a:pt x="1706303" y="584200"/>
                </a:cubicBezTo>
                <a:cubicBezTo>
                  <a:pt x="1704892" y="574322"/>
                  <a:pt x="1702477" y="564537"/>
                  <a:pt x="1702070" y="554567"/>
                </a:cubicBezTo>
                <a:cubicBezTo>
                  <a:pt x="1699652" y="495333"/>
                  <a:pt x="1700469" y="435992"/>
                  <a:pt x="1697837" y="376767"/>
                </a:cubicBezTo>
                <a:cubicBezTo>
                  <a:pt x="1697639" y="372309"/>
                  <a:pt x="1694829" y="368358"/>
                  <a:pt x="1693603" y="364067"/>
                </a:cubicBezTo>
                <a:cubicBezTo>
                  <a:pt x="1692005" y="358473"/>
                  <a:pt x="1692597" y="351974"/>
                  <a:pt x="1689370" y="347133"/>
                </a:cubicBezTo>
                <a:cubicBezTo>
                  <a:pt x="1686058" y="342166"/>
                  <a:pt x="1670005" y="335037"/>
                  <a:pt x="1663970" y="334433"/>
                </a:cubicBezTo>
                <a:cubicBezTo>
                  <a:pt x="1625955" y="330632"/>
                  <a:pt x="1587770" y="328789"/>
                  <a:pt x="1549670" y="325967"/>
                </a:cubicBezTo>
                <a:cubicBezTo>
                  <a:pt x="1520144" y="311203"/>
                  <a:pt x="1544066" y="325396"/>
                  <a:pt x="1520037" y="304800"/>
                </a:cubicBezTo>
                <a:cubicBezTo>
                  <a:pt x="1500282" y="287868"/>
                  <a:pt x="1504513" y="297743"/>
                  <a:pt x="1490403" y="275167"/>
                </a:cubicBezTo>
                <a:cubicBezTo>
                  <a:pt x="1485358" y="267095"/>
                  <a:pt x="1480103" y="255131"/>
                  <a:pt x="1477703" y="245533"/>
                </a:cubicBezTo>
                <a:cubicBezTo>
                  <a:pt x="1474690" y="233484"/>
                  <a:pt x="1475893" y="220379"/>
                  <a:pt x="1465003" y="211667"/>
                </a:cubicBezTo>
                <a:cubicBezTo>
                  <a:pt x="1461518" y="208879"/>
                  <a:pt x="1456294" y="209429"/>
                  <a:pt x="1452303" y="207433"/>
                </a:cubicBezTo>
                <a:cubicBezTo>
                  <a:pt x="1423069" y="192816"/>
                  <a:pt x="1457910" y="203545"/>
                  <a:pt x="1422670" y="194733"/>
                </a:cubicBezTo>
                <a:cubicBezTo>
                  <a:pt x="1416251" y="190454"/>
                  <a:pt x="1406031" y="182033"/>
                  <a:pt x="1397270" y="182033"/>
                </a:cubicBezTo>
                <a:cubicBezTo>
                  <a:pt x="1388687" y="182033"/>
                  <a:pt x="1380337" y="184856"/>
                  <a:pt x="1371870" y="186267"/>
                </a:cubicBezTo>
                <a:cubicBezTo>
                  <a:pt x="1338849" y="219288"/>
                  <a:pt x="1381241" y="179574"/>
                  <a:pt x="1342237" y="207433"/>
                </a:cubicBezTo>
                <a:cubicBezTo>
                  <a:pt x="1325816" y="219162"/>
                  <a:pt x="1334623" y="220695"/>
                  <a:pt x="1316837" y="228600"/>
                </a:cubicBezTo>
                <a:cubicBezTo>
                  <a:pt x="1308682" y="232225"/>
                  <a:pt x="1291437" y="237067"/>
                  <a:pt x="1291437" y="237067"/>
                </a:cubicBezTo>
                <a:cubicBezTo>
                  <a:pt x="1275915" y="235656"/>
                  <a:pt x="1260110" y="236099"/>
                  <a:pt x="1244870" y="232833"/>
                </a:cubicBezTo>
                <a:cubicBezTo>
                  <a:pt x="1210239" y="225412"/>
                  <a:pt x="1256649" y="218248"/>
                  <a:pt x="1215237" y="228600"/>
                </a:cubicBezTo>
                <a:cubicBezTo>
                  <a:pt x="1200909" y="238152"/>
                  <a:pt x="1202754" y="234571"/>
                  <a:pt x="1194070" y="249767"/>
                </a:cubicBezTo>
                <a:cubicBezTo>
                  <a:pt x="1190939" y="255246"/>
                  <a:pt x="1190652" y="262914"/>
                  <a:pt x="1185603" y="266700"/>
                </a:cubicBezTo>
                <a:cubicBezTo>
                  <a:pt x="1178463" y="272055"/>
                  <a:pt x="1168861" y="273003"/>
                  <a:pt x="1160203" y="275167"/>
                </a:cubicBezTo>
                <a:cubicBezTo>
                  <a:pt x="1114489" y="286595"/>
                  <a:pt x="1149081" y="279123"/>
                  <a:pt x="1054370" y="283633"/>
                </a:cubicBezTo>
                <a:cubicBezTo>
                  <a:pt x="1003162" y="309238"/>
                  <a:pt x="1066653" y="276616"/>
                  <a:pt x="1024737" y="300567"/>
                </a:cubicBezTo>
                <a:cubicBezTo>
                  <a:pt x="1019258" y="303698"/>
                  <a:pt x="1013448" y="306211"/>
                  <a:pt x="1007803" y="309033"/>
                </a:cubicBezTo>
                <a:cubicBezTo>
                  <a:pt x="1006392" y="313266"/>
                  <a:pt x="1008014" y="321329"/>
                  <a:pt x="1003570" y="321733"/>
                </a:cubicBezTo>
                <a:cubicBezTo>
                  <a:pt x="990188" y="322950"/>
                  <a:pt x="961210" y="317473"/>
                  <a:pt x="948537" y="304800"/>
                </a:cubicBezTo>
                <a:cubicBezTo>
                  <a:pt x="943548" y="299811"/>
                  <a:pt x="941147" y="292513"/>
                  <a:pt x="935837" y="287867"/>
                </a:cubicBezTo>
                <a:cubicBezTo>
                  <a:pt x="929645" y="282449"/>
                  <a:pt x="921648" y="279528"/>
                  <a:pt x="914670" y="275167"/>
                </a:cubicBezTo>
                <a:cubicBezTo>
                  <a:pt x="910355" y="272470"/>
                  <a:pt x="905879" y="269957"/>
                  <a:pt x="901970" y="266700"/>
                </a:cubicBezTo>
                <a:cubicBezTo>
                  <a:pt x="897371" y="262867"/>
                  <a:pt x="894503" y="256908"/>
                  <a:pt x="889270" y="254000"/>
                </a:cubicBezTo>
                <a:cubicBezTo>
                  <a:pt x="881468" y="249666"/>
                  <a:pt x="863870" y="245533"/>
                  <a:pt x="863870" y="245533"/>
                </a:cubicBezTo>
                <a:cubicBezTo>
                  <a:pt x="858226" y="241300"/>
                  <a:pt x="852247" y="237479"/>
                  <a:pt x="846937" y="232833"/>
                </a:cubicBezTo>
                <a:cubicBezTo>
                  <a:pt x="819451" y="208783"/>
                  <a:pt x="820866" y="206773"/>
                  <a:pt x="834237" y="156633"/>
                </a:cubicBezTo>
                <a:cubicBezTo>
                  <a:pt x="835387" y="152321"/>
                  <a:pt x="842527" y="153078"/>
                  <a:pt x="846937" y="152400"/>
                </a:cubicBezTo>
                <a:cubicBezTo>
                  <a:pt x="860953" y="150244"/>
                  <a:pt x="875159" y="149578"/>
                  <a:pt x="889270" y="148167"/>
                </a:cubicBezTo>
                <a:cubicBezTo>
                  <a:pt x="913536" y="111770"/>
                  <a:pt x="884443" y="157821"/>
                  <a:pt x="901970" y="122767"/>
                </a:cubicBezTo>
                <a:cubicBezTo>
                  <a:pt x="904245" y="118216"/>
                  <a:pt x="907615" y="114300"/>
                  <a:pt x="910437" y="110067"/>
                </a:cubicBezTo>
                <a:cubicBezTo>
                  <a:pt x="909026" y="98778"/>
                  <a:pt x="908238" y="87393"/>
                  <a:pt x="906203" y="76200"/>
                </a:cubicBezTo>
                <a:cubicBezTo>
                  <a:pt x="905405" y="71810"/>
                  <a:pt x="904827" y="66928"/>
                  <a:pt x="901970" y="63500"/>
                </a:cubicBezTo>
                <a:cubicBezTo>
                  <a:pt x="897453" y="58080"/>
                  <a:pt x="890778" y="54901"/>
                  <a:pt x="885037" y="50800"/>
                </a:cubicBezTo>
                <a:cubicBezTo>
                  <a:pt x="880897" y="47843"/>
                  <a:pt x="877014" y="44337"/>
                  <a:pt x="872337" y="42333"/>
                </a:cubicBezTo>
                <a:cubicBezTo>
                  <a:pt x="866989" y="40041"/>
                  <a:pt x="860998" y="39698"/>
                  <a:pt x="855403" y="38100"/>
                </a:cubicBezTo>
                <a:cubicBezTo>
                  <a:pt x="815440" y="26683"/>
                  <a:pt x="881087" y="36426"/>
                  <a:pt x="779203" y="29633"/>
                </a:cubicBezTo>
                <a:cubicBezTo>
                  <a:pt x="763747" y="19330"/>
                  <a:pt x="751837" y="10633"/>
                  <a:pt x="732637" y="4233"/>
                </a:cubicBezTo>
                <a:lnTo>
                  <a:pt x="719937" y="0"/>
                </a:lnTo>
                <a:cubicBezTo>
                  <a:pt x="670227" y="4519"/>
                  <a:pt x="662081" y="7055"/>
                  <a:pt x="647970" y="12700"/>
                </a:cubicBezTo>
                <a:close/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Ovál 51">
            <a:extLst>
              <a:ext uri="{FF2B5EF4-FFF2-40B4-BE49-F238E27FC236}">
                <a16:creationId xmlns:a16="http://schemas.microsoft.com/office/drawing/2014/main" id="{6C454B96-6D79-47C2-B88A-0DA0EEE619A0}"/>
              </a:ext>
            </a:extLst>
          </p:cNvPr>
          <p:cNvSpPr/>
          <p:nvPr/>
        </p:nvSpPr>
        <p:spPr>
          <a:xfrm>
            <a:off x="2280076" y="4123180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Ovál 52">
            <a:extLst>
              <a:ext uri="{FF2B5EF4-FFF2-40B4-BE49-F238E27FC236}">
                <a16:creationId xmlns:a16="http://schemas.microsoft.com/office/drawing/2014/main" id="{ED00F148-631A-49BD-B642-A0EA42713846}"/>
              </a:ext>
            </a:extLst>
          </p:cNvPr>
          <p:cNvSpPr/>
          <p:nvPr/>
        </p:nvSpPr>
        <p:spPr>
          <a:xfrm>
            <a:off x="3089700" y="4695208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4" name="Ovál 53">
            <a:extLst>
              <a:ext uri="{FF2B5EF4-FFF2-40B4-BE49-F238E27FC236}">
                <a16:creationId xmlns:a16="http://schemas.microsoft.com/office/drawing/2014/main" id="{0ADA4993-593B-4548-81D0-1FB9228C0141}"/>
              </a:ext>
            </a:extLst>
          </p:cNvPr>
          <p:cNvSpPr/>
          <p:nvPr/>
        </p:nvSpPr>
        <p:spPr>
          <a:xfrm>
            <a:off x="3166948" y="5693746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5" name="Ovál 54">
            <a:extLst>
              <a:ext uri="{FF2B5EF4-FFF2-40B4-BE49-F238E27FC236}">
                <a16:creationId xmlns:a16="http://schemas.microsoft.com/office/drawing/2014/main" id="{03F912CD-23FA-4039-81BA-632BFA5B75AB}"/>
              </a:ext>
            </a:extLst>
          </p:cNvPr>
          <p:cNvSpPr/>
          <p:nvPr/>
        </p:nvSpPr>
        <p:spPr>
          <a:xfrm>
            <a:off x="2482003" y="5523462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6" name="Ovál 55">
            <a:extLst>
              <a:ext uri="{FF2B5EF4-FFF2-40B4-BE49-F238E27FC236}">
                <a16:creationId xmlns:a16="http://schemas.microsoft.com/office/drawing/2014/main" id="{47144EAD-EF8A-4961-B160-AB7A725AF7B4}"/>
              </a:ext>
            </a:extLst>
          </p:cNvPr>
          <p:cNvSpPr/>
          <p:nvPr/>
        </p:nvSpPr>
        <p:spPr>
          <a:xfrm>
            <a:off x="3994889" y="2894032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2" name="Ovál 61">
            <a:extLst>
              <a:ext uri="{FF2B5EF4-FFF2-40B4-BE49-F238E27FC236}">
                <a16:creationId xmlns:a16="http://schemas.microsoft.com/office/drawing/2014/main" id="{655E6EB1-7F25-4002-89CF-6A6A1FA3D339}"/>
              </a:ext>
            </a:extLst>
          </p:cNvPr>
          <p:cNvSpPr/>
          <p:nvPr/>
        </p:nvSpPr>
        <p:spPr>
          <a:xfrm>
            <a:off x="3721684" y="4303732"/>
            <a:ext cx="45719" cy="4571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2147AC08-54EC-4DE5-90B6-0B7DB0F312BD}"/>
              </a:ext>
            </a:extLst>
          </p:cNvPr>
          <p:cNvCxnSpPr>
            <a:stCxn id="33" idx="239"/>
          </p:cNvCxnSpPr>
          <p:nvPr/>
        </p:nvCxnSpPr>
        <p:spPr>
          <a:xfrm flipH="1">
            <a:off x="6454442" y="3606713"/>
            <a:ext cx="221839" cy="301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8E77F8BD-6E02-4A99-8B3B-C082C71C9467}"/>
              </a:ext>
            </a:extLst>
          </p:cNvPr>
          <p:cNvCxnSpPr>
            <a:stCxn id="33" idx="236"/>
            <a:endCxn id="43" idx="1"/>
          </p:cNvCxnSpPr>
          <p:nvPr/>
        </p:nvCxnSpPr>
        <p:spPr>
          <a:xfrm flipH="1">
            <a:off x="6388944" y="3627879"/>
            <a:ext cx="367770" cy="489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D9576B0F-F8B4-453F-B50B-65C7F544169D}"/>
              </a:ext>
            </a:extLst>
          </p:cNvPr>
          <p:cNvCxnSpPr>
            <a:stCxn id="33" idx="232"/>
          </p:cNvCxnSpPr>
          <p:nvPr/>
        </p:nvCxnSpPr>
        <p:spPr>
          <a:xfrm flipH="1">
            <a:off x="6346588" y="3725246"/>
            <a:ext cx="477860" cy="601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33AA2B52-952D-41E4-9DC1-44C1E7773ED4}"/>
              </a:ext>
            </a:extLst>
          </p:cNvPr>
          <p:cNvCxnSpPr/>
          <p:nvPr/>
        </p:nvCxnSpPr>
        <p:spPr>
          <a:xfrm flipH="1">
            <a:off x="6325125" y="3872619"/>
            <a:ext cx="497206" cy="661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E7D0F067-B3AE-4256-A7DA-87105E771571}"/>
              </a:ext>
            </a:extLst>
          </p:cNvPr>
          <p:cNvCxnSpPr>
            <a:endCxn id="35" idx="7"/>
          </p:cNvCxnSpPr>
          <p:nvPr/>
        </p:nvCxnSpPr>
        <p:spPr>
          <a:xfrm flipH="1">
            <a:off x="6318430" y="4072062"/>
            <a:ext cx="484333" cy="629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CE85626C-9237-4D16-A170-0513A6272A77}"/>
              </a:ext>
            </a:extLst>
          </p:cNvPr>
          <p:cNvCxnSpPr>
            <a:endCxn id="43" idx="2"/>
          </p:cNvCxnSpPr>
          <p:nvPr/>
        </p:nvCxnSpPr>
        <p:spPr>
          <a:xfrm flipH="1">
            <a:off x="6336556" y="4295357"/>
            <a:ext cx="419100" cy="564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Přímá spojnice 82">
            <a:extLst>
              <a:ext uri="{FF2B5EF4-FFF2-40B4-BE49-F238E27FC236}">
                <a16:creationId xmlns:a16="http://schemas.microsoft.com/office/drawing/2014/main" id="{34B37767-6100-44F1-B09A-0013018EFB92}"/>
              </a:ext>
            </a:extLst>
          </p:cNvPr>
          <p:cNvCxnSpPr>
            <a:cxnSpLocks/>
          </p:cNvCxnSpPr>
          <p:nvPr/>
        </p:nvCxnSpPr>
        <p:spPr>
          <a:xfrm flipH="1">
            <a:off x="6388343" y="4497089"/>
            <a:ext cx="354042" cy="465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84">
            <a:extLst>
              <a:ext uri="{FF2B5EF4-FFF2-40B4-BE49-F238E27FC236}">
                <a16:creationId xmlns:a16="http://schemas.microsoft.com/office/drawing/2014/main" id="{13316338-6195-4B53-B496-E2182AC0FD8C}"/>
              </a:ext>
            </a:extLst>
          </p:cNvPr>
          <p:cNvCxnSpPr/>
          <p:nvPr/>
        </p:nvCxnSpPr>
        <p:spPr>
          <a:xfrm flipH="1">
            <a:off x="6454442" y="4622924"/>
            <a:ext cx="316804" cy="404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91D46031-D3A9-425E-BFA9-46AC642A8102}"/>
              </a:ext>
            </a:extLst>
          </p:cNvPr>
          <p:cNvSpPr txBox="1"/>
          <p:nvPr/>
        </p:nvSpPr>
        <p:spPr>
          <a:xfrm>
            <a:off x="6280175" y="4126080"/>
            <a:ext cx="574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Hz = 325</a:t>
            </a:r>
          </a:p>
          <a:p>
            <a:pPr algn="ctr"/>
            <a:r>
              <a:rPr lang="sk-SK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-18"/>
              </a:rPr>
              <a:t>F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0A2E26C5-B2BA-47F8-A4DC-0980020F10E3}"/>
              </a:ext>
            </a:extLst>
          </p:cNvPr>
          <p:cNvSpPr txBox="1"/>
          <p:nvPr/>
        </p:nvSpPr>
        <p:spPr>
          <a:xfrm>
            <a:off x="3597979" y="4068654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Gill Sans MT" panose="020B0502020104020203" pitchFamily="34" charset="-18"/>
              </a:rPr>
              <a:t>280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0C27339B-281A-4526-9509-C3926EBD1CEB}"/>
              </a:ext>
            </a:extLst>
          </p:cNvPr>
          <p:cNvSpPr txBox="1"/>
          <p:nvPr/>
        </p:nvSpPr>
        <p:spPr>
          <a:xfrm>
            <a:off x="3089700" y="4475950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Gill Sans MT" panose="020B0502020104020203" pitchFamily="34" charset="-18"/>
              </a:rPr>
              <a:t>350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64F6935B-7625-4499-BC9E-BEC168A8F961}"/>
              </a:ext>
            </a:extLst>
          </p:cNvPr>
          <p:cNvSpPr txBox="1"/>
          <p:nvPr/>
        </p:nvSpPr>
        <p:spPr>
          <a:xfrm>
            <a:off x="3135419" y="5474170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Gill Sans MT" panose="020B0502020104020203" pitchFamily="34" charset="-18"/>
              </a:rPr>
              <a:t>400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2F8BE610-2F1F-4515-891C-E59F10CFC098}"/>
              </a:ext>
            </a:extLst>
          </p:cNvPr>
          <p:cNvSpPr txBox="1"/>
          <p:nvPr/>
        </p:nvSpPr>
        <p:spPr>
          <a:xfrm>
            <a:off x="2465104" y="5312769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Gill Sans MT" panose="020B0502020104020203" pitchFamily="34" charset="-18"/>
              </a:rPr>
              <a:t>450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AF5C596F-640F-4ACB-AB60-854C8E453E45}"/>
              </a:ext>
            </a:extLst>
          </p:cNvPr>
          <p:cNvSpPr txBox="1"/>
          <p:nvPr/>
        </p:nvSpPr>
        <p:spPr>
          <a:xfrm>
            <a:off x="2276591" y="3907808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Gill Sans MT" panose="020B0502020104020203" pitchFamily="34" charset="-18"/>
              </a:rPr>
              <a:t>500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797EDE46-273A-428F-9DBE-338AC011C0A5}"/>
              </a:ext>
            </a:extLst>
          </p:cNvPr>
          <p:cNvSpPr txBox="1"/>
          <p:nvPr/>
        </p:nvSpPr>
        <p:spPr>
          <a:xfrm>
            <a:off x="3970662" y="2694722"/>
            <a:ext cx="377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dirty="0">
                <a:latin typeface="Gill Sans MT" panose="020B0502020104020203" pitchFamily="34" charset="-18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40427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/>
      <p:bldP spid="50" grpId="0"/>
      <p:bldP spid="89" grpId="0"/>
      <p:bldP spid="40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 err="1">
                <a:latin typeface="Gill Sans MT" panose="020B0502020104020203" pitchFamily="34" charset="-18"/>
              </a:rPr>
              <a:t>Srážkový</a:t>
            </a:r>
            <a:r>
              <a:rPr lang="sk-SK" sz="4000" b="1" cap="small" dirty="0">
                <a:latin typeface="Gill Sans MT" panose="020B0502020104020203" pitchFamily="34" charset="-18"/>
              </a:rPr>
              <a:t> úhrn v povodí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Zadání</a:t>
            </a:r>
            <a:r>
              <a:rPr lang="sk-SK" sz="2000" cap="small" dirty="0">
                <a:latin typeface="Gill Sans MT" panose="020B0502020104020203" pitchFamily="34" charset="-18"/>
              </a:rPr>
              <a:t> cvičení č. 1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914400" y="1335505"/>
            <a:ext cx="7915469" cy="5161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ZADÁNÍ: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dirty="0">
                <a:latin typeface="Garamond" panose="02020404030301010803" pitchFamily="18" charset="0"/>
              </a:rPr>
              <a:t>Určete hodnotu průměrného ročního úhrnu srážek v ploše libovolného povodí III. rádu v prostředí </a:t>
            </a:r>
            <a:r>
              <a:rPr lang="cs-CZ" sz="1400" dirty="0" err="1">
                <a:latin typeface="Garamond" panose="02020404030301010803" pitchFamily="18" charset="0"/>
              </a:rPr>
              <a:t>ArcGIS</a:t>
            </a:r>
            <a:r>
              <a:rPr lang="cs-CZ" sz="1400" dirty="0">
                <a:latin typeface="Garamond" panose="02020404030301010803" pitchFamily="18" charset="0"/>
              </a:rPr>
              <a:t> s využitím tří metod: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arenR"/>
            </a:pPr>
            <a:r>
              <a:rPr lang="cs-CZ" sz="1400" dirty="0">
                <a:latin typeface="Garamond" panose="02020404030301010803" pitchFamily="18" charset="0"/>
              </a:rPr>
              <a:t>aritmetický průměr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arenR"/>
            </a:pPr>
            <a:r>
              <a:rPr lang="cs-CZ" sz="1400" dirty="0" err="1">
                <a:latin typeface="Garamond" panose="02020404030301010803" pitchFamily="18" charset="0"/>
              </a:rPr>
              <a:t>Thiessenove</a:t>
            </a:r>
            <a:r>
              <a:rPr lang="cs-CZ" sz="1400" dirty="0">
                <a:latin typeface="Garamond" panose="02020404030301010803" pitchFamily="18" charset="0"/>
              </a:rPr>
              <a:t> polygony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arenR"/>
            </a:pPr>
            <a:r>
              <a:rPr lang="cs-CZ" sz="1400" dirty="0">
                <a:latin typeface="Garamond" panose="02020404030301010803" pitchFamily="18" charset="0"/>
              </a:rPr>
              <a:t>metoda izohyet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dirty="0">
                <a:latin typeface="Garamond" panose="02020404030301010803" pitchFamily="18" charset="0"/>
              </a:rPr>
              <a:t>Zhodnoťte a porovnejte výsledky použitých metod.</a:t>
            </a:r>
          </a:p>
          <a:p>
            <a:pPr algn="just">
              <a:spcBef>
                <a:spcPts val="0"/>
              </a:spcBef>
            </a:pPr>
            <a:endParaRPr lang="cs-CZ" sz="8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ZDROJE:</a:t>
            </a:r>
          </a:p>
          <a:p>
            <a:pPr lvl="0" algn="just">
              <a:spcBef>
                <a:spcPts val="0"/>
              </a:spcBef>
            </a:pPr>
            <a:r>
              <a:rPr lang="cs-CZ" sz="1400" dirty="0">
                <a:latin typeface="Garamond" panose="02020404030301010803" pitchFamily="18" charset="0"/>
              </a:rPr>
              <a:t>srážkoměrné stanice (studijní materiály v </a:t>
            </a:r>
            <a:r>
              <a:rPr lang="cs-CZ" sz="1400" dirty="0" err="1">
                <a:latin typeface="Garamond" panose="02020404030301010803" pitchFamily="18" charset="0"/>
              </a:rPr>
              <a:t>ISu</a:t>
            </a:r>
            <a:r>
              <a:rPr lang="cs-CZ" sz="1400" dirty="0">
                <a:latin typeface="Garamond" panose="02020404030301010803" pitchFamily="18" charset="0"/>
              </a:rPr>
              <a:t> )</a:t>
            </a:r>
          </a:p>
          <a:p>
            <a:pPr lvl="0" algn="just">
              <a:spcBef>
                <a:spcPts val="0"/>
              </a:spcBef>
            </a:pPr>
            <a:r>
              <a:rPr lang="cs-CZ" sz="1400" dirty="0">
                <a:latin typeface="Garamond" panose="02020404030301010803" pitchFamily="18" charset="0"/>
              </a:rPr>
              <a:t>povodí III. řádu (DIBAVOD objekty A  )</a:t>
            </a:r>
          </a:p>
          <a:p>
            <a:pPr lvl="0" algn="just">
              <a:spcBef>
                <a:spcPts val="0"/>
              </a:spcBef>
            </a:pPr>
            <a:r>
              <a:rPr lang="cs-CZ" sz="1400" dirty="0">
                <a:latin typeface="Garamond" panose="02020404030301010803" pitchFamily="18" charset="0"/>
              </a:rPr>
              <a:t>seznam srážkoměrných stanic a tabulky s úhrnem srážek (studijní materiály v </a:t>
            </a:r>
            <a:r>
              <a:rPr lang="cs-CZ" sz="1400" dirty="0" err="1">
                <a:latin typeface="Garamond" panose="02020404030301010803" pitchFamily="18" charset="0"/>
              </a:rPr>
              <a:t>ISu</a:t>
            </a:r>
            <a:r>
              <a:rPr lang="cs-CZ" sz="1400" dirty="0">
                <a:latin typeface="Garamond" panose="02020404030301010803" pitchFamily="18" charset="0"/>
              </a:rPr>
              <a:t>  ) </a:t>
            </a:r>
          </a:p>
          <a:p>
            <a:pPr lvl="0" algn="just">
              <a:spcBef>
                <a:spcPts val="0"/>
              </a:spcBef>
            </a:pPr>
            <a:r>
              <a:rPr lang="cs-CZ" sz="1400" dirty="0">
                <a:latin typeface="Garamond" panose="02020404030301010803" pitchFamily="18" charset="0"/>
              </a:rPr>
              <a:t>vrstva izohyet (studijní materiály v </a:t>
            </a:r>
            <a:r>
              <a:rPr lang="cs-CZ" sz="1400" dirty="0" err="1">
                <a:latin typeface="Garamond" panose="02020404030301010803" pitchFamily="18" charset="0"/>
              </a:rPr>
              <a:t>ISu</a:t>
            </a:r>
            <a:r>
              <a:rPr lang="cs-CZ" sz="1400" dirty="0">
                <a:latin typeface="Garamond" panose="02020404030301010803" pitchFamily="18" charset="0"/>
              </a:rPr>
              <a:t> 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8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b="1" dirty="0">
                <a:latin typeface="Garamond" panose="02020404030301010803" pitchFamily="18" charset="0"/>
              </a:rPr>
              <a:t>VÝSTUPY:</a:t>
            </a:r>
          </a:p>
          <a:p>
            <a:pPr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latin typeface="Garamond" panose="02020404030301010803" pitchFamily="18" charset="0"/>
              </a:rPr>
              <a:t>přehledová </a:t>
            </a:r>
            <a:r>
              <a:rPr lang="cs-CZ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mapa</a:t>
            </a:r>
            <a:r>
              <a:rPr lang="cs-CZ" sz="1400" dirty="0">
                <a:latin typeface="Garamond" panose="02020404030301010803" pitchFamily="18" charset="0"/>
              </a:rPr>
              <a:t> povodí s vyznačením polohy v ČR</a:t>
            </a:r>
          </a:p>
          <a:p>
            <a:pPr lvl="0"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tabulka</a:t>
            </a:r>
            <a:r>
              <a:rPr lang="cs-CZ" sz="1400" dirty="0">
                <a:latin typeface="Garamond" panose="02020404030301010803" pitchFamily="18" charset="0"/>
              </a:rPr>
              <a:t> srážkoměrných stanic v povodí (ID, název, roční srážkový úhrn, plocha polygonu v povodí)</a:t>
            </a:r>
          </a:p>
          <a:p>
            <a:pPr lvl="0"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latin typeface="Garamond" panose="02020404030301010803" pitchFamily="18" charset="0"/>
              </a:rPr>
              <a:t>uvedení výpočtu aritmetického průměru (stačí vzorec) s výsledkem</a:t>
            </a:r>
          </a:p>
          <a:p>
            <a:pPr lvl="0"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mapa</a:t>
            </a:r>
            <a:r>
              <a:rPr lang="cs-CZ" sz="1400" dirty="0">
                <a:latin typeface="Garamond" panose="02020404030301010803" pitchFamily="18" charset="0"/>
              </a:rPr>
              <a:t> povodí s </a:t>
            </a:r>
            <a:r>
              <a:rPr lang="cs-CZ" sz="1400" dirty="0" err="1">
                <a:latin typeface="Garamond" panose="02020404030301010803" pitchFamily="18" charset="0"/>
              </a:rPr>
              <a:t>Thiessenovými</a:t>
            </a:r>
            <a:r>
              <a:rPr lang="cs-CZ" sz="1400" dirty="0">
                <a:latin typeface="Garamond" panose="02020404030301010803" pitchFamily="18" charset="0"/>
              </a:rPr>
              <a:t> polygony a použitými srážkoměrnými stanicemi</a:t>
            </a:r>
          </a:p>
          <a:p>
            <a:pPr lvl="0"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latin typeface="Garamond" panose="02020404030301010803" pitchFamily="18" charset="0"/>
              </a:rPr>
              <a:t>uvedení výpočtu metodou polygonů (stačí schematický vzorec, netřeba dosazovat celou rovnici) s výsledkem</a:t>
            </a:r>
          </a:p>
          <a:p>
            <a:pPr lvl="0"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mapa</a:t>
            </a:r>
            <a:r>
              <a:rPr lang="cs-CZ" sz="1400" dirty="0">
                <a:latin typeface="Garamond" panose="02020404030301010803" pitchFamily="18" charset="0"/>
              </a:rPr>
              <a:t> povodí s na barevné škále (modrá / fialová) odstupňovanými plochami úhrnů mezi izohyetami </a:t>
            </a:r>
          </a:p>
          <a:p>
            <a:pPr lvl="0"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latin typeface="Garamond" panose="02020404030301010803" pitchFamily="18" charset="0"/>
              </a:rPr>
              <a:t>uvedení výpočtu metodou izohyet (stačí schematický vzorec, netřeba dosazovat celou rovnici) s výsledkem</a:t>
            </a:r>
          </a:p>
          <a:p>
            <a:pPr lvl="0" algn="just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latin typeface="Garamond" panose="02020404030301010803" pitchFamily="18" charset="0"/>
              </a:rPr>
              <a:t>slovní </a:t>
            </a:r>
            <a:r>
              <a:rPr lang="cs-CZ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zhodnocení</a:t>
            </a:r>
            <a:r>
              <a:rPr lang="cs-CZ" sz="1400" dirty="0">
                <a:latin typeface="Garamond" panose="02020404030301010803" pitchFamily="18" charset="0"/>
              </a:rPr>
              <a:t> získaných výsledků a aplikace použitých metod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8A5BDA-74B8-40A1-AB21-659964B00887}"/>
              </a:ext>
            </a:extLst>
          </p:cNvPr>
          <p:cNvSpPr txBox="1"/>
          <p:nvPr/>
        </p:nvSpPr>
        <p:spPr>
          <a:xfrm>
            <a:off x="1265461" y="5883647"/>
            <a:ext cx="607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Garamond" panose="02020404030301010803" pitchFamily="18" charset="0"/>
              </a:rPr>
              <a:t>Cvičení 1 </a:t>
            </a:r>
            <a:r>
              <a:rPr lang="cs-CZ" dirty="0">
                <a:latin typeface="Garamond" panose="02020404030301010803" pitchFamily="18" charset="0"/>
              </a:rPr>
              <a:t>odevzdat do příslušné </a:t>
            </a:r>
            <a:r>
              <a:rPr lang="sk-SK" dirty="0" err="1">
                <a:latin typeface="Garamond" panose="02020404030301010803" pitchFamily="18" charset="0"/>
              </a:rPr>
              <a:t>odevzdávárny</a:t>
            </a:r>
            <a:r>
              <a:rPr lang="sk-SK" dirty="0">
                <a:latin typeface="Garamond" panose="02020404030301010803" pitchFamily="18" charset="0"/>
              </a:rPr>
              <a:t> </a:t>
            </a:r>
            <a:r>
              <a:rPr lang="sk-SK" b="1" dirty="0">
                <a:latin typeface="Garamond" panose="02020404030301010803" pitchFamily="18" charset="0"/>
              </a:rPr>
              <a:t>do 10:00 5.10.2022</a:t>
            </a:r>
            <a:endParaRPr lang="sk-S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1018159" y="1940768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Garamond" panose="02020404030301010803" pitchFamily="18" charset="0"/>
              </a:rPr>
              <a:t>výběr povodí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III. řádu (ideální velikost)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členitá/výš položená oblast (dostatečná hustota izohyet)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nepřesahuje/neleží na státní hranici (obklopené srážkoměrnými stanicemi)</a:t>
            </a:r>
          </a:p>
          <a:p>
            <a:r>
              <a:rPr lang="cs-CZ" sz="1800" dirty="0">
                <a:latin typeface="Garamond" panose="02020404030301010803" pitchFamily="18" charset="0"/>
              </a:rPr>
              <a:t>postup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GIS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tabulky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výpočty</a:t>
            </a:r>
          </a:p>
          <a:p>
            <a:endParaRPr lang="cs-CZ" sz="1800" dirty="0">
              <a:latin typeface="Gill Sans MT" panose="020B0502020104020203" pitchFamily="34" charset="-18"/>
            </a:endParaRPr>
          </a:p>
          <a:p>
            <a:endParaRPr lang="cs-CZ" sz="1800" i="1" dirty="0">
              <a:latin typeface="Gill Sans MT" panose="020B0502020104020203" pitchFamily="34" charset="-18"/>
            </a:endParaRPr>
          </a:p>
          <a:p>
            <a:pPr lvl="1"/>
            <a:endParaRPr lang="cs-CZ" sz="2000" i="1" dirty="0">
              <a:latin typeface="Gill Sans MT" panose="020B0502020104020203" pitchFamily="34" charset="-18"/>
            </a:endParaRPr>
          </a:p>
          <a:p>
            <a:endParaRPr lang="cs-CZ" sz="2000" dirty="0">
              <a:latin typeface="Gill Sans MT" panose="020B0502020104020203" pitchFamily="34" charset="-18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8521E40-B9A6-4DDA-A7A0-30F19CB6F554}"/>
              </a:ext>
            </a:extLst>
          </p:cNvPr>
          <p:cNvSpPr txBox="1">
            <a:spLocks/>
          </p:cNvSpPr>
          <p:nvPr/>
        </p:nvSpPr>
        <p:spPr>
          <a:xfrm>
            <a:off x="914400" y="365127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 b="1" cap="small" dirty="0">
                <a:latin typeface="Gill Sans MT" panose="020B0502020104020203" pitchFamily="34" charset="-18"/>
              </a:rPr>
              <a:t>Srážkový úhrn v povodí</a:t>
            </a:r>
            <a:br>
              <a:rPr lang="cs-CZ" sz="3200" b="1" cap="small" dirty="0">
                <a:latin typeface="Gill Sans MT" panose="020B0502020104020203" pitchFamily="34" charset="-18"/>
              </a:rPr>
            </a:br>
            <a:r>
              <a:rPr lang="cs-CZ" sz="1800" cap="small" dirty="0">
                <a:latin typeface="Gill Sans MT" panose="020B0502020104020203" pitchFamily="34" charset="-18"/>
              </a:rPr>
              <a:t>Postup cvičení č. 1</a:t>
            </a:r>
            <a:endParaRPr lang="cs-CZ" sz="1600" b="1" dirty="0"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8997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1066798" y="15799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2000" dirty="0">
              <a:latin typeface="Gill Sans MT" panose="020B0502020104020203" pitchFamily="34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C353CAD-7BD4-43E1-BEAE-71548A356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8991600" cy="6858000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63BF67B-C047-42DF-A006-2F7AA4226FC2}"/>
              </a:ext>
            </a:extLst>
          </p:cNvPr>
          <p:cNvSpPr/>
          <p:nvPr/>
        </p:nvSpPr>
        <p:spPr>
          <a:xfrm>
            <a:off x="152399" y="5327073"/>
            <a:ext cx="374074" cy="15932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30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DA24239-A01A-477E-82EE-741396E6F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016" y="0"/>
            <a:ext cx="524996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DA4DBB9A-2504-4A76-891D-D6692662FB18}"/>
              </a:ext>
            </a:extLst>
          </p:cNvPr>
          <p:cNvSpPr/>
          <p:nvPr/>
        </p:nvSpPr>
        <p:spPr>
          <a:xfrm>
            <a:off x="1759979" y="1548223"/>
            <a:ext cx="374074" cy="15932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5F26E6DC-E406-4B35-9659-C40C2113B1A7}"/>
              </a:ext>
            </a:extLst>
          </p:cNvPr>
          <p:cNvSpPr/>
          <p:nvPr/>
        </p:nvSpPr>
        <p:spPr>
          <a:xfrm>
            <a:off x="5738327" y="1501569"/>
            <a:ext cx="279918" cy="233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73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9667</TotalTime>
  <Words>701</Words>
  <Application>Microsoft Office PowerPoint</Application>
  <PresentationFormat>Prezentácia na obrazovke (4:3)</PresentationFormat>
  <Paragraphs>166</Paragraphs>
  <Slides>13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Garamond</vt:lpstr>
      <vt:lpstr>Gill Sans MT</vt:lpstr>
      <vt:lpstr>Muni</vt:lpstr>
      <vt:lpstr>Wingdings</vt:lpstr>
      <vt:lpstr>Motiv Office</vt:lpstr>
      <vt:lpstr>Retrospektíva</vt:lpstr>
      <vt:lpstr>Prezentácia programu PowerPoint</vt:lpstr>
      <vt:lpstr>Srážkový úhrn a oběh vody</vt:lpstr>
      <vt:lpstr>Určení srážkového úhrnu</vt:lpstr>
      <vt:lpstr>Určení srážkového úhrnu</vt:lpstr>
      <vt:lpstr>Určení srážkového úhrnu</vt:lpstr>
      <vt:lpstr>Srážkový úhrn v povodí Zadání cvičení č. 1</vt:lpstr>
      <vt:lpstr>Prezentácia programu PowerPoint</vt:lpstr>
      <vt:lpstr>Prezentácia programu PowerPoint</vt:lpstr>
      <vt:lpstr>Prezentácia programu PowerPoint</vt:lpstr>
      <vt:lpstr>Prezentácia programu PowerPoint</vt:lpstr>
      <vt:lpstr>Srážkový úhrn v povodí Postup cvičení č. 1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PřF:Z0026 Fyzická geografie</dc:title>
  <dc:creator>Lukáš Patrnčiak</dc:creator>
  <cp:lastModifiedBy>Simona Koreňová</cp:lastModifiedBy>
  <cp:revision>217</cp:revision>
  <dcterms:created xsi:type="dcterms:W3CDTF">2018-06-25T12:58:03Z</dcterms:created>
  <dcterms:modified xsi:type="dcterms:W3CDTF">2022-09-20T18:59:23Z</dcterms:modified>
</cp:coreProperties>
</file>