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1597-7675-4524-8F10-D278F8B8C807}" type="datetimeFigureOut">
              <a:rPr lang="cs-CZ" smtClean="0"/>
              <a:pPr/>
              <a:t>11.1.2012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2244-1D09-4A73-862D-B9BEDDE2C8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1597-7675-4524-8F10-D278F8B8C807}" type="datetimeFigureOut">
              <a:rPr lang="cs-CZ" smtClean="0"/>
              <a:pPr/>
              <a:t>11.1.2012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2244-1D09-4A73-862D-B9BEDDE2C8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1597-7675-4524-8F10-D278F8B8C807}" type="datetimeFigureOut">
              <a:rPr lang="cs-CZ" smtClean="0"/>
              <a:pPr/>
              <a:t>11.1.2012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2244-1D09-4A73-862D-B9BEDDE2C8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1597-7675-4524-8F10-D278F8B8C807}" type="datetimeFigureOut">
              <a:rPr lang="cs-CZ" smtClean="0"/>
              <a:pPr/>
              <a:t>11.1.2012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2244-1D09-4A73-862D-B9BEDDE2C8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1597-7675-4524-8F10-D278F8B8C807}" type="datetimeFigureOut">
              <a:rPr lang="cs-CZ" smtClean="0"/>
              <a:pPr/>
              <a:t>11.1.2012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2244-1D09-4A73-862D-B9BEDDE2C8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1597-7675-4524-8F10-D278F8B8C807}" type="datetimeFigureOut">
              <a:rPr lang="cs-CZ" smtClean="0"/>
              <a:pPr/>
              <a:t>11.1.2012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2244-1D09-4A73-862D-B9BEDDE2C8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1597-7675-4524-8F10-D278F8B8C807}" type="datetimeFigureOut">
              <a:rPr lang="cs-CZ" smtClean="0"/>
              <a:pPr/>
              <a:t>11.1.2012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2244-1D09-4A73-862D-B9BEDDE2C8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1597-7675-4524-8F10-D278F8B8C807}" type="datetimeFigureOut">
              <a:rPr lang="cs-CZ" smtClean="0"/>
              <a:pPr/>
              <a:t>11.1.2012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2244-1D09-4A73-862D-B9BEDDE2C8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1597-7675-4524-8F10-D278F8B8C807}" type="datetimeFigureOut">
              <a:rPr lang="cs-CZ" smtClean="0"/>
              <a:pPr/>
              <a:t>11.1.2012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2244-1D09-4A73-862D-B9BEDDE2C8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1597-7675-4524-8F10-D278F8B8C807}" type="datetimeFigureOut">
              <a:rPr lang="cs-CZ" smtClean="0"/>
              <a:pPr/>
              <a:t>11.1.2012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2244-1D09-4A73-862D-B9BEDDE2C8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1597-7675-4524-8F10-D278F8B8C807}" type="datetimeFigureOut">
              <a:rPr lang="cs-CZ" smtClean="0"/>
              <a:pPr/>
              <a:t>11.1.2012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02244-1D09-4A73-862D-B9BEDDE2C8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21597-7675-4524-8F10-D278F8B8C807}" type="datetimeFigureOut">
              <a:rPr lang="cs-CZ" smtClean="0"/>
              <a:pPr/>
              <a:t>11.1.2012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02244-1D09-4A73-862D-B9BEDDE2C8B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7918648" cy="2691731"/>
          </a:xfrm>
        </p:spPr>
        <p:txBody>
          <a:bodyPr>
            <a:noAutofit/>
          </a:bodyPr>
          <a:lstStyle/>
          <a:p>
            <a:r>
              <a:rPr lang="cs-CZ" sz="4800" dirty="0" smtClean="0"/>
              <a:t>Plnění Eyreova jezera </a:t>
            </a:r>
            <a:br>
              <a:rPr lang="cs-CZ" sz="4800" dirty="0" smtClean="0"/>
            </a:br>
            <a:r>
              <a:rPr lang="cs-CZ" sz="4800" dirty="0" smtClean="0"/>
              <a:t>v r. 2010</a:t>
            </a:r>
            <a:br>
              <a:rPr lang="cs-CZ" sz="4800" dirty="0" smtClean="0"/>
            </a:br>
            <a:r>
              <a:rPr lang="cs-CZ" sz="3200" dirty="0" smtClean="0"/>
              <a:t>(plakát)</a:t>
            </a:r>
            <a:endParaRPr lang="cs-CZ" sz="4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Australian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Government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</a:p>
          <a:p>
            <a:r>
              <a:rPr lang="cs-CZ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Geoscience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Australia</a:t>
            </a:r>
            <a:endParaRPr lang="cs-CZ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contrast="11000"/>
          </a:blip>
          <a:srcRect/>
          <a:stretch>
            <a:fillRect/>
          </a:stretch>
        </p:blipFill>
        <p:spPr bwMode="auto">
          <a:xfrm>
            <a:off x="3275856" y="5229200"/>
            <a:ext cx="2185782" cy="405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2123728" y="6093296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Opraveno, upraveno, doplněno textem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pPr algn="l"/>
            <a:r>
              <a:rPr lang="cs-CZ" sz="1600" dirty="0" smtClean="0"/>
              <a:t>Pozn.: Hnědočervená barva značí půdu s minimem zelené vegetace,  žlutozelená půdu se zelenou vegetací, </a:t>
            </a:r>
            <a:r>
              <a:rPr lang="cs-CZ" sz="1600" dirty="0" err="1" smtClean="0"/>
              <a:t>zelenofilalová</a:t>
            </a:r>
            <a:r>
              <a:rPr lang="cs-CZ" sz="1600" dirty="0" smtClean="0"/>
              <a:t> řasy ve vodě nebo na povrchu vlhké půdy,   černá a tmavomodrá hlubší vodu,                      </a:t>
            </a:r>
            <a:r>
              <a:rPr lang="cs-CZ" sz="1600" dirty="0" err="1" smtClean="0"/>
              <a:t>bleděfialová</a:t>
            </a:r>
            <a:r>
              <a:rPr lang="cs-CZ" sz="1600" dirty="0" smtClean="0"/>
              <a:t> vlhkou hlínu s malým pokryvem soli,   bledě modrá silnou solnou krustu.</a:t>
            </a:r>
            <a:endParaRPr lang="cs-CZ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315860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836712"/>
            <a:ext cx="3141209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836712"/>
            <a:ext cx="313184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251520" y="5733256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20. 1. – </a:t>
            </a:r>
            <a:r>
              <a:rPr lang="cs-CZ" dirty="0" smtClean="0"/>
              <a:t>Eyreovo </a:t>
            </a:r>
            <a:r>
              <a:rPr lang="cs-CZ" dirty="0" err="1" smtClean="0"/>
              <a:t>j</a:t>
            </a:r>
            <a:r>
              <a:rPr lang="cs-CZ" dirty="0" smtClean="0"/>
              <a:t>. prázdné</a:t>
            </a:r>
            <a:r>
              <a:rPr lang="cs-CZ" dirty="0" smtClean="0"/>
              <a:t>, rozvodněný </a:t>
            </a:r>
            <a:r>
              <a:rPr lang="cs-CZ" dirty="0" err="1" smtClean="0"/>
              <a:t>Warburton</a:t>
            </a:r>
            <a:r>
              <a:rPr lang="cs-CZ" dirty="0" smtClean="0"/>
              <a:t> </a:t>
            </a:r>
            <a:r>
              <a:rPr lang="cs-CZ" dirty="0" smtClean="0"/>
              <a:t>    (</a:t>
            </a:r>
            <a:r>
              <a:rPr lang="cs-CZ" dirty="0" smtClean="0"/>
              <a:t>v pravém horním rohu)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3203848" y="573325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5. 2. začíná plnění - </a:t>
            </a:r>
            <a:r>
              <a:rPr lang="cs-CZ" dirty="0" err="1" smtClean="0"/>
              <a:t>Warburton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084168" y="5733256"/>
            <a:ext cx="3059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21. 2. </a:t>
            </a:r>
            <a:r>
              <a:rPr lang="cs-CZ" dirty="0" err="1" smtClean="0"/>
              <a:t>Warburton</a:t>
            </a:r>
            <a:r>
              <a:rPr lang="cs-CZ" dirty="0" smtClean="0"/>
              <a:t> dočasně  </a:t>
            </a:r>
            <a:r>
              <a:rPr lang="cs-CZ" dirty="0" smtClean="0"/>
              <a:t>vysychá, plnění z lokálních srážek na V</a:t>
            </a:r>
            <a:endParaRPr lang="cs-CZ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052736"/>
            <a:ext cx="3071591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8512" y="980728"/>
            <a:ext cx="308548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r="3669"/>
          <a:stretch>
            <a:fillRect/>
          </a:stretch>
        </p:blipFill>
        <p:spPr bwMode="auto">
          <a:xfrm>
            <a:off x="-1" y="980728"/>
            <a:ext cx="2958961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179512" y="5805264"/>
            <a:ext cx="273630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dirty="0" smtClean="0"/>
              <a:t>25. 3. Srážky z V stekly do JV zátoky (</a:t>
            </a:r>
            <a:r>
              <a:rPr lang="cs-CZ" dirty="0" err="1" smtClean="0"/>
              <a:t>Madigan</a:t>
            </a:r>
            <a:r>
              <a:rPr lang="cs-CZ" dirty="0" smtClean="0"/>
              <a:t> </a:t>
            </a:r>
            <a:r>
              <a:rPr lang="cs-CZ" dirty="0" err="1" smtClean="0"/>
              <a:t>Gulf</a:t>
            </a:r>
            <a:r>
              <a:rPr lang="cs-CZ" dirty="0" smtClean="0"/>
              <a:t>), </a:t>
            </a:r>
            <a:r>
              <a:rPr lang="cs-CZ" dirty="0" err="1" smtClean="0"/>
              <a:t>Warburton</a:t>
            </a:r>
            <a:r>
              <a:rPr lang="cs-CZ" dirty="0" smtClean="0"/>
              <a:t> nedotéká, plní od SZ 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Neales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059832" y="5805264"/>
            <a:ext cx="2952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10. 4. Opět plní </a:t>
            </a:r>
            <a:r>
              <a:rPr lang="cs-CZ" dirty="0" err="1" smtClean="0"/>
              <a:t>Warburton</a:t>
            </a:r>
            <a:r>
              <a:rPr lang="cs-CZ" dirty="0" smtClean="0"/>
              <a:t> a místní srážky – zvlhčení plochy (zelená barva).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084168" y="5805264"/>
            <a:ext cx="3059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26. 4.  Margaret </a:t>
            </a:r>
            <a:r>
              <a:rPr lang="cs-CZ" dirty="0" err="1" smtClean="0"/>
              <a:t>Cr</a:t>
            </a:r>
            <a:r>
              <a:rPr lang="cs-CZ" dirty="0" smtClean="0"/>
              <a:t>. plní  jz. cíp J. jezera,  jz. zátoka severního jezera (</a:t>
            </a:r>
            <a:r>
              <a:rPr lang="cs-CZ" dirty="0" err="1" smtClean="0"/>
              <a:t>Belt</a:t>
            </a:r>
            <a:r>
              <a:rPr lang="cs-CZ" dirty="0" smtClean="0"/>
              <a:t> </a:t>
            </a:r>
            <a:r>
              <a:rPr lang="cs-CZ" dirty="0" err="1" smtClean="0"/>
              <a:t>Bay</a:t>
            </a:r>
            <a:r>
              <a:rPr lang="cs-CZ" dirty="0" smtClean="0"/>
              <a:t>) naplněna.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6632"/>
            <a:ext cx="3462352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88641"/>
            <a:ext cx="352839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323528" y="5589240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12. 5.  Plní </a:t>
            </a:r>
            <a:r>
              <a:rPr lang="cs-CZ" dirty="0" err="1" smtClean="0"/>
              <a:t>Warburton</a:t>
            </a:r>
            <a:r>
              <a:rPr lang="cs-CZ" dirty="0" smtClean="0"/>
              <a:t> oběma rameny od S, naplnění prostřední zátoky na J (</a:t>
            </a:r>
            <a:r>
              <a:rPr lang="cs-CZ" dirty="0" err="1" smtClean="0"/>
              <a:t>Jackboot</a:t>
            </a:r>
            <a:r>
              <a:rPr lang="cs-CZ" dirty="0" smtClean="0"/>
              <a:t> </a:t>
            </a:r>
            <a:r>
              <a:rPr lang="cs-CZ" dirty="0" err="1" smtClean="0"/>
              <a:t>Bay</a:t>
            </a:r>
            <a:r>
              <a:rPr lang="cs-CZ" dirty="0" smtClean="0"/>
              <a:t>), Margaret </a:t>
            </a:r>
            <a:r>
              <a:rPr lang="cs-CZ" dirty="0" smtClean="0"/>
              <a:t>Creek slabě </a:t>
            </a:r>
            <a:r>
              <a:rPr lang="cs-CZ" dirty="0" smtClean="0"/>
              <a:t>plní J. </a:t>
            </a:r>
            <a:r>
              <a:rPr lang="cs-CZ" dirty="0" smtClean="0"/>
              <a:t>jezero, ale </a:t>
            </a:r>
            <a:r>
              <a:rPr lang="cs-CZ" dirty="0" smtClean="0"/>
              <a:t>vysychá.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716016" y="5589240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16. 8. Konečně dotéká Cooper Creek (od V) a definitivně plní Eyreovo jezero, vč. nejobjemnější zátoky – </a:t>
            </a:r>
            <a:r>
              <a:rPr lang="cs-CZ" dirty="0" err="1" smtClean="0"/>
              <a:t>Madigan</a:t>
            </a:r>
            <a:r>
              <a:rPr lang="cs-CZ" dirty="0" smtClean="0"/>
              <a:t> </a:t>
            </a:r>
            <a:r>
              <a:rPr lang="cs-CZ" dirty="0" err="1" smtClean="0"/>
              <a:t>Gulf</a:t>
            </a:r>
            <a:r>
              <a:rPr lang="cs-CZ" smtClean="0"/>
              <a:t>. 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225</Words>
  <Application>Microsoft Office PowerPoint</Application>
  <PresentationFormat>Předvádění na obrazovce (4:3)</PresentationFormat>
  <Paragraphs>13</Paragraphs>
  <Slides>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5" baseType="lpstr">
      <vt:lpstr>Motiv sady Office</vt:lpstr>
      <vt:lpstr>Plnění Eyreova jezera  v r. 2010 (plakát)</vt:lpstr>
      <vt:lpstr>Pozn.: Hnědočervená barva značí půdu s minimem zelené vegetace,  žlutozelená půdu se zelenou vegetací, zelenofilalová řasy ve vodě nebo na povrchu vlhké půdy,   černá a tmavomodrá hlubší vodu,                      bleděfialová vlhkou hlínu s malým pokryvem soli,   bledě modrá silnou solnou krustu.</vt:lpstr>
      <vt:lpstr>Snímek 3</vt:lpstr>
      <vt:lpstr>Snímek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Martin Culek</dc:creator>
  <cp:lastModifiedBy>Martin Culek</cp:lastModifiedBy>
  <cp:revision>9</cp:revision>
  <dcterms:created xsi:type="dcterms:W3CDTF">2012-01-08T13:15:36Z</dcterms:created>
  <dcterms:modified xsi:type="dcterms:W3CDTF">2012-01-11T18:57:31Z</dcterms:modified>
</cp:coreProperties>
</file>