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0"/>
  </p:notesMasterIdLst>
  <p:sldIdLst>
    <p:sldId id="256" r:id="rId5"/>
    <p:sldId id="272" r:id="rId6"/>
    <p:sldId id="273" r:id="rId7"/>
    <p:sldId id="276" r:id="rId8"/>
    <p:sldId id="274" r:id="rId9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21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23404-FC9A-4E1F-BDF8-924F595B42AA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DEE1C-8A19-4FA7-9C82-B07F0EE39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225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4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3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92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1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40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41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76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70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43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35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4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orny.david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" TargetMode="External"/><Relationship Id="rId2" Type="http://schemas.openxmlformats.org/officeDocument/2006/relationships/hyperlink" Target="https://www.scopus.com/search/form.uri?display=basic#basi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EE77D-B294-45B6-8794-A4194BB65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4" y="809632"/>
            <a:ext cx="10993549" cy="173736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 </a:t>
            </a:r>
            <a:br>
              <a:rPr lang="cs-CZ" dirty="0"/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Humánní geografie – 12. cvičení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12.12. 2022 – 13.12. 2022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382493-A921-438A-9DAE-C55CE9897A8C}"/>
              </a:ext>
            </a:extLst>
          </p:cNvPr>
          <p:cNvSpPr txBox="1"/>
          <p:nvPr/>
        </p:nvSpPr>
        <p:spPr>
          <a:xfrm>
            <a:off x="1727430" y="3636262"/>
            <a:ext cx="87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Cvičení vede: Mgr. David Gorný (460 634)     –   </a:t>
            </a:r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gorny.david@mail.muni.cz</a:t>
            </a:r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F8C890C-DBA3-42B8-8F54-2649D1C5DA0B}"/>
              </a:ext>
            </a:extLst>
          </p:cNvPr>
          <p:cNvSpPr/>
          <p:nvPr/>
        </p:nvSpPr>
        <p:spPr>
          <a:xfrm>
            <a:off x="0" y="4737368"/>
            <a:ext cx="11777472" cy="1737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69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B07F0-3363-425E-B088-0401FE3B4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59536"/>
            <a:ext cx="11029616" cy="591244"/>
          </a:xfrm>
        </p:spPr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Zadání 12. cvičení – DĚJINY MIGRACÍ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473FD3-2EE3-4360-A502-A3B2C3DE7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992" y="2061624"/>
            <a:ext cx="11370015" cy="4357464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Vyberte si n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ějakou </a:t>
            </a:r>
            <a:r>
              <a:rPr lang="cs-CZ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UDÁLOST 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 20. či 21. století (může jít o válku, přírodní katastrofu, …), která </a:t>
            </a:r>
            <a:r>
              <a:rPr lang="cs-CZ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zapříčinila nějakou migraci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Vaším úkolem 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odnotit tuto událost z pohledu migrace.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ROZSAH: celkově zhruba 1 A4 textu (nedělejte z toho seminární práci, cca 3000 znaků vč. mezer)</a:t>
            </a:r>
          </a:p>
          <a:p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Text bude obsahovat: </a:t>
            </a:r>
          </a:p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popis dané události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 se stalo, kde se stalo, kdy se stalo, jaké to vyvolalo problémy, atd</a:t>
            </a:r>
            <a:r>
              <a:rPr lang="cs-CZ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cs-CZ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cs-CZ" sz="2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(max. 1/3 celkového rozsahu)</a:t>
            </a:r>
            <a:endParaRPr lang="cs-C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jak to ovlivnilo migraci 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odkud-kam lidi odcházeli (</a:t>
            </a:r>
            <a:r>
              <a:rPr lang="cs-CZ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časoprostorové zhodnocení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kolik lidí = (</a:t>
            </a:r>
            <a:r>
              <a:rPr lang="cs-CZ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kvantitativní ohodnocení) 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+ další možné informace (struktura těchto osob, pozorované dopady </a:t>
            </a:r>
            <a:b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 zdrojové a cílové oblasti migračního proudu).                            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505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cs-CZ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(cca 2/3 celkového rozsahu)</a:t>
            </a:r>
          </a:p>
        </p:txBody>
      </p:sp>
    </p:spTree>
    <p:extLst>
      <p:ext uri="{BB962C8B-B14F-4D97-AF65-F5344CB8AC3E}">
        <p14:creationId xmlns:p14="http://schemas.microsoft.com/office/powerpoint/2010/main" val="2157201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5BD471-9B24-4EDD-80F3-037EED09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915225"/>
            <a:ext cx="11029616" cy="527236"/>
          </a:xfrm>
        </p:spPr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DŮLEŽITÉ – UVÁDĚT VŽDY CITACE V TEXTU !!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B9AF48-3890-4AB5-8553-F3F2EA108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694" y="2087190"/>
            <a:ext cx="11520612" cy="4509553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Snažit se hledat informace v prvé řadě z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ODBORNÝCH ZDROJŮ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(odborné články např. z  </a:t>
            </a:r>
            <a: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https://www.scopus.com/search/form.uri?display=basic#basic</a:t>
            </a:r>
            <a: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https://www.sciencedirect.com/</a:t>
            </a:r>
            <a: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odborných publikací).</a:t>
            </a:r>
          </a:p>
          <a:p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Pokud je to významná událost – už o ní s velkou pravděpodobností někdo psal ve vědecké komunitě a tyto články prošly minimálně nějakým recenzním řízením. 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Informace lze čerpat z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oficiálních statistik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jednotlivých států,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institucí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přímo poskytujících tento typ informace (nehrozí riziko zkreslení/překroucení a vznik dezinformace).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Doplňkové informace také z „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relevantních“ médií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(žádné viditelně bulvární deníky, články mohou být spíše zdrojem inspirace - z nich se člověk může dostat k lepším zdrojům, popř. můžete hodnotit „co se o tom píše tam a tam“ nebo hodnotit odezvu této migrace v médiích, nemůže být však protokol postaven na článku z IDNESu, apod.).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ZÁKAZ ČERPÁNÍ A CITOVÁNÍ WIKIPEDIE – na VŠ není dobrým zdrojem. </a:t>
            </a:r>
          </a:p>
        </p:txBody>
      </p:sp>
    </p:spTree>
    <p:extLst>
      <p:ext uri="{BB962C8B-B14F-4D97-AF65-F5344CB8AC3E}">
        <p14:creationId xmlns:p14="http://schemas.microsoft.com/office/powerpoint/2010/main" val="282444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5BD471-9B24-4EDD-80F3-037EED09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915225"/>
            <a:ext cx="11029616" cy="52723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STRUKTURA PROTOKOLU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B9AF48-3890-4AB5-8553-F3F2EA108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992" y="1838131"/>
            <a:ext cx="11520612" cy="4805266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ZADÁNÍ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- včetně citací v textu – zkrácené verze – viz PDF dokument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- věta/odstavec bez citace se bere jako vlastní myšlenka, je-li cizí bez citace = plagiátorství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- používají se parafráze přečteného, </a:t>
            </a:r>
            <a:r>
              <a:rPr lang="cs-CZ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ctrl</a:t>
            </a: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 + </a:t>
            </a:r>
            <a:r>
              <a:rPr lang="cs-CZ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ctrl</a:t>
            </a: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nějakého odstavce, i když následně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citovaného, je také špatný „způsob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zdrojování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ZDROJE (souhrnně, plná/dlouhá verze citace)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 tohoto typu cvičení nedávejte výjimečně závěr.</a:t>
            </a:r>
          </a:p>
          <a:p>
            <a:pPr marL="457200" indent="-457200">
              <a:buAutoNum type="arabicParenR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96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7F39A0-E094-4692-16F0-0863F7D68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681136"/>
            <a:ext cx="11029616" cy="913522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latin typeface="Arial" panose="020B0604020202020204" pitchFamily="34" charset="0"/>
                <a:cs typeface="Arial" panose="020B0604020202020204" pitchFamily="34" charset="0"/>
              </a:rPr>
              <a:t>DEADLINE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649F35-F360-6119-A40D-BE2830EE5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712341"/>
            <a:ext cx="11029615" cy="3678303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Nejpozději: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pondělní skupiny (18.12. 2022)</a:t>
            </a:r>
            <a:b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úterní skupina (19.12. 2022)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MOŽNO ODEVZDÁVAT PRŮBĚŽNĚ UŽ OD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OKAMŽIKU ZVEŘEJNĚNÍ ZADÁNÍ.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VZHLEDEM KE KONCI SEMESTRU BUDOU CVIČENÍ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PRŮBĚŽNĚ OPRAVOVÁNA  – do 22.12. 2022 MUSÍ BÝT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VYŘEŠENY ZÁPOČTY I S OPRAVAMI. 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50ECFCB5-7D5C-6DD3-27FC-BFBAC1A8F6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162225"/>
              </p:ext>
            </p:extLst>
          </p:nvPr>
        </p:nvGraphicFramePr>
        <p:xfrm>
          <a:off x="7912358" y="1988886"/>
          <a:ext cx="4110631" cy="4495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5844600" imgH="6393240" progId="PBrush">
                  <p:embed/>
                </p:oleObj>
              </mc:Choice>
              <mc:Fallback>
                <p:oleObj name="Bitmap Image" r:id="rId2" imgW="5844600" imgH="639324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912358" y="1988886"/>
                        <a:ext cx="4110631" cy="4495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78711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287AF66F725F488780A43562BAF94A" ma:contentTypeVersion="5" ma:contentTypeDescription="Vytvoří nový dokument" ma:contentTypeScope="" ma:versionID="7120a9bc62c383fd0f2279d3165285d7">
  <xsd:schema xmlns:xsd="http://www.w3.org/2001/XMLSchema" xmlns:xs="http://www.w3.org/2001/XMLSchema" xmlns:p="http://schemas.microsoft.com/office/2006/metadata/properties" xmlns:ns3="2b2ac763-2a82-42d3-894b-8c19e4f57a2a" xmlns:ns4="45fb4870-e8c9-4f9e-95f4-cc79c406e0f1" targetNamespace="http://schemas.microsoft.com/office/2006/metadata/properties" ma:root="true" ma:fieldsID="adf8dd17a309e0fefa1cd38068e87601" ns3:_="" ns4:_="">
    <xsd:import namespace="2b2ac763-2a82-42d3-894b-8c19e4f57a2a"/>
    <xsd:import namespace="45fb4870-e8c9-4f9e-95f4-cc79c406e0f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ac763-2a82-42d3-894b-8c19e4f57a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4870-e8c9-4f9e-95f4-cc79c406e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60168F-986A-4532-ACF7-5E75AF1464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2ac763-2a82-42d3-894b-8c19e4f57a2a"/>
    <ds:schemaRef ds:uri="45fb4870-e8c9-4f9e-95f4-cc79c406e0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E64EE8-E493-4662-9EEE-98B18F638CC9}">
  <ds:schemaRefs>
    <ds:schemaRef ds:uri="2b2ac763-2a82-42d3-894b-8c19e4f57a2a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45fb4870-e8c9-4f9e-95f4-cc79c406e0f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9E6BA47-87C2-4C02-BF62-13456AC512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1729</TotalTime>
  <Words>509</Words>
  <Application>Microsoft Office PowerPoint</Application>
  <PresentationFormat>Širokoúhlá obrazovka</PresentationFormat>
  <Paragraphs>27</Paragraphs>
  <Slides>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Gill Sans MT</vt:lpstr>
      <vt:lpstr>Wingdings 2</vt:lpstr>
      <vt:lpstr>Dividenda</vt:lpstr>
      <vt:lpstr>Bitmap Image</vt:lpstr>
      <vt:lpstr>  Humánní geografie – 12. cvičení 12.12. 2022 – 13.12. 2022</vt:lpstr>
      <vt:lpstr>Zadání 12. cvičení – DĚJINY MIGRACÍ</vt:lpstr>
      <vt:lpstr>DŮLEŽITÉ – UVÁDĚT VŽDY CITACE V TEXTU !! </vt:lpstr>
      <vt:lpstr>STRUKTURA PROTOKOLU</vt:lpstr>
      <vt:lpstr>DEADLINE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Gorný</dc:creator>
  <cp:lastModifiedBy>David Gorný</cp:lastModifiedBy>
  <cp:revision>95</cp:revision>
  <cp:lastPrinted>2022-11-14T08:04:49Z</cp:lastPrinted>
  <dcterms:created xsi:type="dcterms:W3CDTF">2022-09-20T14:17:00Z</dcterms:created>
  <dcterms:modified xsi:type="dcterms:W3CDTF">2022-12-08T14:54:45Z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0x0101009E287AF66F725F488780A43562BAF94A</vt:lpwstr>
  </property>
</Properties>
</file>