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73" r:id="rId6"/>
    <p:sldId id="274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20" autoAdjust="0"/>
    <p:restoredTop sz="94660"/>
  </p:normalViewPr>
  <p:slideViewPr>
    <p:cSldViewPr snapToGrid="0">
      <p:cViewPr varScale="1">
        <p:scale>
          <a:sx n="82" d="100"/>
          <a:sy n="82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4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3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92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40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1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76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70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43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5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A3EA6E3-6DE0-4BFF-B3C0-2D9880DBFEA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92E93C5-FB41-4389-B5AA-B03C285835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4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rny.david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EE77D-B294-45B6-8794-A4194BB65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4" y="809632"/>
            <a:ext cx="10993549" cy="173736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 </a:t>
            </a:r>
            <a:br>
              <a:rPr lang="cs-CZ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Humánní geografie – 2.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cvičenÍ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3.10. 2022 – 4.10. 2022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382493-A921-438A-9DAE-C55CE9897A8C}"/>
              </a:ext>
            </a:extLst>
          </p:cNvPr>
          <p:cNvSpPr txBox="1"/>
          <p:nvPr/>
        </p:nvSpPr>
        <p:spPr>
          <a:xfrm>
            <a:off x="1727430" y="3636262"/>
            <a:ext cx="87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Cvičení vede: Mgr. David Gorný (460 634)     –   </a:t>
            </a:r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gorny.david@mail.muni.cz</a:t>
            </a:r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F8C890C-DBA3-42B8-8F54-2649D1C5DA0B}"/>
              </a:ext>
            </a:extLst>
          </p:cNvPr>
          <p:cNvSpPr/>
          <p:nvPr/>
        </p:nvSpPr>
        <p:spPr>
          <a:xfrm>
            <a:off x="0" y="4673360"/>
            <a:ext cx="11777472" cy="1737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69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6F1F4-627A-37B4-FF7D-7F6F7F670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VYSOKÁ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ŠKOLA </a:t>
            </a:r>
            <a:r>
              <a:rPr lang="cs-CZ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≠ STŘEDNÍ ŠKOLA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4B46F3-AD68-91D8-8697-0592DB0A1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399314" cy="3678303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Předpokládá a očekává se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samostatnost.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Předpokládá se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schopnost vyřešit nečekané problémy.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NEVÍM JAK DÁL?</a:t>
            </a:r>
          </a:p>
          <a:p>
            <a:pPr marL="0" indent="0">
              <a:buNone/>
            </a:pP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PŘEMÝŠLÍM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2)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PTÁM SE OSTATNÍCH    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SPOLEČNĚ PŘEMÝŠLÍME  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PÍŠU DOKTORANDŮM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taky … když vím, tak spolužákům poradím.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DISKUZNÍ FÓRUM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ISu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320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59C5F-77E6-AD7D-7316-9C1B4201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28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KOMENTÁŘE K ODEVZDANÝM 1. CVIČENÍM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CEA907-67AE-99F4-9E52-86FD247E6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Ukázky dobrých a špatných řešení budou představeny na cvičení.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1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17685-67A9-A0E4-20D3-ABACF5FE1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Zadání 2. cvičení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D35B8-1E22-EC48-86A5-0778CB52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572382"/>
            <a:ext cx="11029615" cy="3678303"/>
          </a:xfrm>
        </p:spPr>
        <p:txBody>
          <a:bodyPr/>
          <a:lstStyle/>
          <a:p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Pokuste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vytvořit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vlastní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subjektivní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mapu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Brna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využití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jakýchkoli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podkladových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(map,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internetu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apod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b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základní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stavební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prvky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vaší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mapy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používejte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následující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struktury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landmarks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významná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symbolická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orientační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místa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městě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paths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stezky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dráhy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využívané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především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pohyb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spojující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místa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nodes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uzly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místa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křížení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areas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zóny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podobné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kvality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významu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edges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hrany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linie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oddělující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jednotlivé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hranice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mezi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dvěma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odlišnými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oblastmi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9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9268B-2056-D859-663D-71EB1C45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Obsah protokolu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85A789-971C-A278-1FCD-E6E186D02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473959" cy="4444239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Vyznačené prvky by měly dávat smysl.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závěru okomentovat: 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JAKÉ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prvky (viz body 1 až 5) jste vymezili? 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KDO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tyto oblasti / prvky / linie využívá? (student / pracující / důchodce / žena / osoba na mateřské, …?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KDY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jsou tyto oblasti / využívány (ráno / odpoledne / pracovní týden / víkend / prázdniny / léto / zima, ….?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 JAKÉMU ÚČELU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tyto oblasti podle vašeho názoru slouží?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Pokusit se odpovědět na otázku: K čemu geografům takové přemýšlení o městě (lokalitě) může pomoct?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DEADLINE: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9.10.2022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(pondělní skupiny)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10.10.2022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(úterní skupina) do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23:59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7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0449C50-5344-FB12-F37C-C11DD91A4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257" y="541177"/>
            <a:ext cx="9535075" cy="634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648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4085D-0EC0-5E82-B9DF-561B2371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PODOBA MAPY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9AF593-B4B6-5EC1-481F-61AE78B3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1) NAKRESLIT NA PAPÍR – NASKENOVAT – VLOŽIT DO PROTOKOLU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2) NAKRESLIT V MALOVÁNÍ / JINÉM EDITORU – VLOŽIT DO PROTOKOLU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** Nejde tady o grafické dovednosti. / Neřeší se tady grafická dokonalost a „přesnost.“ **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** Každá mapa bude originální a v něčem jiná, i když pojící prvky budou podobné. **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** Někdo zvolí jako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landmark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např. Špilberk, někdo skateboardový park, protože každému přijde důležitý či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má pro něho větší význam jiný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landmark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**</a:t>
            </a:r>
          </a:p>
        </p:txBody>
      </p:sp>
    </p:spTree>
    <p:extLst>
      <p:ext uri="{BB962C8B-B14F-4D97-AF65-F5344CB8AC3E}">
        <p14:creationId xmlns:p14="http://schemas.microsoft.com/office/powerpoint/2010/main" val="28132802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5" ma:contentTypeDescription="Vytvoří nový dokument" ma:contentTypeScope="" ma:versionID="7120a9bc62c383fd0f2279d3165285d7">
  <xsd:schema xmlns:xsd="http://www.w3.org/2001/XMLSchema" xmlns:xs="http://www.w3.org/2001/XMLSchema" xmlns:p="http://schemas.microsoft.com/office/2006/metadata/properties" xmlns:ns3="2b2ac763-2a82-42d3-894b-8c19e4f57a2a" xmlns:ns4="45fb4870-e8c9-4f9e-95f4-cc79c406e0f1" targetNamespace="http://schemas.microsoft.com/office/2006/metadata/properties" ma:root="true" ma:fieldsID="adf8dd17a309e0fefa1cd38068e87601" ns3:_="" ns4:_="">
    <xsd:import namespace="2b2ac763-2a82-42d3-894b-8c19e4f57a2a"/>
    <xsd:import namespace="45fb4870-e8c9-4f9e-95f4-cc79c406e0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E64EE8-E493-4662-9EEE-98B18F638CC9}">
  <ds:schemaRefs>
    <ds:schemaRef ds:uri="2b2ac763-2a82-42d3-894b-8c19e4f57a2a"/>
    <ds:schemaRef ds:uri="http://schemas.openxmlformats.org/package/2006/metadata/core-properties"/>
    <ds:schemaRef ds:uri="http://purl.org/dc/terms/"/>
    <ds:schemaRef ds:uri="http://purl.org/dc/elements/1.1/"/>
    <ds:schemaRef ds:uri="45fb4870-e8c9-4f9e-95f4-cc79c406e0f1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9E6BA47-87C2-4C02-BF62-13456AC512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60168F-986A-4532-ACF7-5E75AF1464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2ac763-2a82-42d3-894b-8c19e4f57a2a"/>
    <ds:schemaRef ds:uri="45fb4870-e8c9-4f9e-95f4-cc79c406e0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537</TotalTime>
  <Words>417</Words>
  <Application>Microsoft Office PowerPoint</Application>
  <PresentationFormat>Širokoúhlá obrazovka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Wingdings 2</vt:lpstr>
      <vt:lpstr>Dividenda</vt:lpstr>
      <vt:lpstr>  Humánní geografie – 2. cvičenÍ 3.10. 2022 – 4.10. 2022</vt:lpstr>
      <vt:lpstr>VYSOKÁ ŠKOLA ≠ STŘEDNÍ ŠKOLA</vt:lpstr>
      <vt:lpstr>KOMENTÁŘE K ODEVZDANÝM 1. CVIČENÍM</vt:lpstr>
      <vt:lpstr>Zadání 2. cvičení</vt:lpstr>
      <vt:lpstr>Obsah protokolu</vt:lpstr>
      <vt:lpstr>Prezentace aplikace PowerPoint</vt:lpstr>
      <vt:lpstr>PODOBA MAPY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Gorný</dc:creator>
  <cp:lastModifiedBy>David Gorný</cp:lastModifiedBy>
  <cp:revision>22</cp:revision>
  <dcterms:created xsi:type="dcterms:W3CDTF">2022-09-20T14:17:00Z</dcterms:created>
  <dcterms:modified xsi:type="dcterms:W3CDTF">2022-10-03T04:53:51Z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