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4" r:id="rId10"/>
    <p:sldId id="265" r:id="rId11"/>
    <p:sldId id="266" r:id="rId12"/>
    <p:sldId id="267" r:id="rId13"/>
    <p:sldId id="261" r:id="rId14"/>
    <p:sldId id="263" r:id="rId1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0C93C1-D744-4127-AF78-14A36AE166B0}" v="2" dt="2023-02-09T14:01:27.046"/>
    <p1510:client id="{55557A0A-04EF-4726-8848-B45EBFC1875F}" v="11" dt="2023-02-09T13:37:26.653"/>
    <p1510:client id="{70C7C38D-92DA-476E-ADF9-F8F19E5C10F6}" v="54" dt="2023-02-09T14:37:57.879"/>
    <p1510:client id="{9F21D3A8-6A71-4F3E-9E95-29DE012F26CC}" v="16" dt="2023-02-09T18:02:15.217"/>
    <p1510:client id="{9F945C45-EBC0-40AB-BAA5-E2C13E46E382}" vWet="2" dt="2023-02-09T14:11:08.599"/>
    <p1510:client id="{D28DB0FC-142A-4B08-A849-F110D315B3C2}" v="58" dt="2023-02-09T14:16:42.606"/>
    <p1510:client id="{D3D90A21-6C6F-471D-A65A-9016D15C7D30}" v="520" dt="2023-02-09T09:43:02.828"/>
    <p1510:client id="{FD58CB68-355B-4660-9C2D-4BCCD57C7C2A}" v="600" dt="2023-02-09T19:46:45.828"/>
    <p1510:client id="{FF3D680D-0A60-4B8A-86CF-B565A7AAF85A}" v="60" dt="2023-02-09T18:35:14.8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ucie Hasíková" userId="S::484571@muni.cz::464a7a18-e76e-47ea-8218-4ac526d144ed" providerId="AD" clId="Web-{FF3D680D-0A60-4B8A-86CF-B565A7AAF85A}"/>
    <pc:docChg chg="modSld">
      <pc:chgData name="Lucie Hasíková" userId="S::484571@muni.cz::464a7a18-e76e-47ea-8218-4ac526d144ed" providerId="AD" clId="Web-{FF3D680D-0A60-4B8A-86CF-B565A7AAF85A}" dt="2023-02-09T18:35:14.805" v="56" actId="20577"/>
      <pc:docMkLst>
        <pc:docMk/>
      </pc:docMkLst>
      <pc:sldChg chg="modSp">
        <pc:chgData name="Lucie Hasíková" userId="S::484571@muni.cz::464a7a18-e76e-47ea-8218-4ac526d144ed" providerId="AD" clId="Web-{FF3D680D-0A60-4B8A-86CF-B565A7AAF85A}" dt="2023-02-09T18:35:14.805" v="56" actId="20577"/>
        <pc:sldMkLst>
          <pc:docMk/>
          <pc:sldMk cId="3686870899" sldId="259"/>
        </pc:sldMkLst>
        <pc:spChg chg="mod">
          <ac:chgData name="Lucie Hasíková" userId="S::484571@muni.cz::464a7a18-e76e-47ea-8218-4ac526d144ed" providerId="AD" clId="Web-{FF3D680D-0A60-4B8A-86CF-B565A7AAF85A}" dt="2023-02-09T18:35:14.805" v="56" actId="20577"/>
          <ac:spMkLst>
            <pc:docMk/>
            <pc:sldMk cId="3686870899" sldId="259"/>
            <ac:spMk id="3" creationId="{BE7F92C1-F0C5-63E9-AEEA-BB0B38ED90CE}"/>
          </ac:spMkLst>
        </pc:spChg>
      </pc:sldChg>
      <pc:sldChg chg="modSp">
        <pc:chgData name="Lucie Hasíková" userId="S::484571@muni.cz::464a7a18-e76e-47ea-8218-4ac526d144ed" providerId="AD" clId="Web-{FF3D680D-0A60-4B8A-86CF-B565A7AAF85A}" dt="2023-02-09T18:33:06.723" v="51" actId="20577"/>
        <pc:sldMkLst>
          <pc:docMk/>
          <pc:sldMk cId="1457594223" sldId="261"/>
        </pc:sldMkLst>
        <pc:spChg chg="mod">
          <ac:chgData name="Lucie Hasíková" userId="S::484571@muni.cz::464a7a18-e76e-47ea-8218-4ac526d144ed" providerId="AD" clId="Web-{FF3D680D-0A60-4B8A-86CF-B565A7AAF85A}" dt="2023-02-09T18:33:06.723" v="51" actId="20577"/>
          <ac:spMkLst>
            <pc:docMk/>
            <pc:sldMk cId="1457594223" sldId="261"/>
            <ac:spMk id="3" creationId="{3CBF8EAC-5BE7-6D3B-4683-13F82565E36B}"/>
          </ac:spMkLst>
        </pc:spChg>
      </pc:sldChg>
      <pc:sldChg chg="modSp">
        <pc:chgData name="Lucie Hasíková" userId="S::484571@muni.cz::464a7a18-e76e-47ea-8218-4ac526d144ed" providerId="AD" clId="Web-{FF3D680D-0A60-4B8A-86CF-B565A7AAF85A}" dt="2023-02-09T18:20:13.843" v="50" actId="20577"/>
        <pc:sldMkLst>
          <pc:docMk/>
          <pc:sldMk cId="3692443959" sldId="267"/>
        </pc:sldMkLst>
        <pc:spChg chg="mod">
          <ac:chgData name="Lucie Hasíková" userId="S::484571@muni.cz::464a7a18-e76e-47ea-8218-4ac526d144ed" providerId="AD" clId="Web-{FF3D680D-0A60-4B8A-86CF-B565A7AAF85A}" dt="2023-02-09T18:20:13.843" v="50" actId="20577"/>
          <ac:spMkLst>
            <pc:docMk/>
            <pc:sldMk cId="3692443959" sldId="267"/>
            <ac:spMk id="3" creationId="{DAD927C2-9025-240C-A578-541D4468A7D7}"/>
          </ac:spMkLst>
        </pc:spChg>
      </pc:sldChg>
    </pc:docChg>
  </pc:docChgLst>
  <pc:docChgLst>
    <pc:chgData name="Lucie Hasíková" userId="S::484571@muni.cz::464a7a18-e76e-47ea-8218-4ac526d144ed" providerId="AD" clId="Web-{70C7C38D-92DA-476E-ADF9-F8F19E5C10F6}"/>
    <pc:docChg chg="modSld">
      <pc:chgData name="Lucie Hasíková" userId="S::484571@muni.cz::464a7a18-e76e-47ea-8218-4ac526d144ed" providerId="AD" clId="Web-{70C7C38D-92DA-476E-ADF9-F8F19E5C10F6}" dt="2023-02-09T14:37:57.879" v="52" actId="20577"/>
      <pc:docMkLst>
        <pc:docMk/>
      </pc:docMkLst>
      <pc:sldChg chg="modSp">
        <pc:chgData name="Lucie Hasíková" userId="S::484571@muni.cz::464a7a18-e76e-47ea-8218-4ac526d144ed" providerId="AD" clId="Web-{70C7C38D-92DA-476E-ADF9-F8F19E5C10F6}" dt="2023-02-09T14:35:54.344" v="37" actId="20577"/>
        <pc:sldMkLst>
          <pc:docMk/>
          <pc:sldMk cId="3249796232" sldId="257"/>
        </pc:sldMkLst>
        <pc:spChg chg="mod">
          <ac:chgData name="Lucie Hasíková" userId="S::484571@muni.cz::464a7a18-e76e-47ea-8218-4ac526d144ed" providerId="AD" clId="Web-{70C7C38D-92DA-476E-ADF9-F8F19E5C10F6}" dt="2023-02-09T14:35:54.344" v="37" actId="20577"/>
          <ac:spMkLst>
            <pc:docMk/>
            <pc:sldMk cId="3249796232" sldId="257"/>
            <ac:spMk id="3" creationId="{DC1274F8-9DFF-EC88-D2F1-1D284F6D42E6}"/>
          </ac:spMkLst>
        </pc:spChg>
      </pc:sldChg>
      <pc:sldChg chg="modSp">
        <pc:chgData name="Lucie Hasíková" userId="S::484571@muni.cz::464a7a18-e76e-47ea-8218-4ac526d144ed" providerId="AD" clId="Web-{70C7C38D-92DA-476E-ADF9-F8F19E5C10F6}" dt="2023-02-09T14:37:57.879" v="52" actId="20577"/>
        <pc:sldMkLst>
          <pc:docMk/>
          <pc:sldMk cId="2062282056" sldId="258"/>
        </pc:sldMkLst>
        <pc:spChg chg="mod">
          <ac:chgData name="Lucie Hasíková" userId="S::484571@muni.cz::464a7a18-e76e-47ea-8218-4ac526d144ed" providerId="AD" clId="Web-{70C7C38D-92DA-476E-ADF9-F8F19E5C10F6}" dt="2023-02-09T14:37:57.879" v="52" actId="20577"/>
          <ac:spMkLst>
            <pc:docMk/>
            <pc:sldMk cId="2062282056" sldId="258"/>
            <ac:spMk id="3" creationId="{DC1274F8-9DFF-EC88-D2F1-1D284F6D42E6}"/>
          </ac:spMkLst>
        </pc:spChg>
      </pc:sldChg>
    </pc:docChg>
  </pc:docChgLst>
  <pc:docChgLst>
    <pc:chgData name="Dominik Hološ" userId="S::484256@muni.cz::d97b793e-941b-40b4-b00a-1f62038220ce" providerId="AD" clId="Web-{1B0C93C1-D744-4127-AF78-14A36AE166B0}"/>
    <pc:docChg chg="modSld">
      <pc:chgData name="Dominik Hološ" userId="S::484256@muni.cz::d97b793e-941b-40b4-b00a-1f62038220ce" providerId="AD" clId="Web-{1B0C93C1-D744-4127-AF78-14A36AE166B0}" dt="2023-02-09T14:01:23.593" v="0" actId="20577"/>
      <pc:docMkLst>
        <pc:docMk/>
      </pc:docMkLst>
      <pc:sldChg chg="modSp">
        <pc:chgData name="Dominik Hološ" userId="S::484256@muni.cz::d97b793e-941b-40b4-b00a-1f62038220ce" providerId="AD" clId="Web-{1B0C93C1-D744-4127-AF78-14A36AE166B0}" dt="2023-02-09T14:01:23.593" v="0" actId="20577"/>
        <pc:sldMkLst>
          <pc:docMk/>
          <pc:sldMk cId="2574208183" sldId="260"/>
        </pc:sldMkLst>
        <pc:spChg chg="mod">
          <ac:chgData name="Dominik Hološ" userId="S::484256@muni.cz::d97b793e-941b-40b4-b00a-1f62038220ce" providerId="AD" clId="Web-{1B0C93C1-D744-4127-AF78-14A36AE166B0}" dt="2023-02-09T14:01:23.593" v="0" actId="20577"/>
          <ac:spMkLst>
            <pc:docMk/>
            <pc:sldMk cId="2574208183" sldId="260"/>
            <ac:spMk id="3" creationId="{3CBF8EAC-5BE7-6D3B-4683-13F82565E36B}"/>
          </ac:spMkLst>
        </pc:spChg>
      </pc:sldChg>
    </pc:docChg>
  </pc:docChgLst>
  <pc:docChgLst>
    <pc:chgData name="Lucie Hasíková" userId="S::484571@muni.cz::464a7a18-e76e-47ea-8218-4ac526d144ed" providerId="AD" clId="Web-{D28DB0FC-142A-4B08-A849-F110D315B3C2}"/>
    <pc:docChg chg="modSld">
      <pc:chgData name="Lucie Hasíková" userId="S::484571@muni.cz::464a7a18-e76e-47ea-8218-4ac526d144ed" providerId="AD" clId="Web-{D28DB0FC-142A-4B08-A849-F110D315B3C2}" dt="2023-02-09T14:16:42.184" v="57" actId="20577"/>
      <pc:docMkLst>
        <pc:docMk/>
      </pc:docMkLst>
      <pc:sldChg chg="modSp">
        <pc:chgData name="Lucie Hasíková" userId="S::484571@muni.cz::464a7a18-e76e-47ea-8218-4ac526d144ed" providerId="AD" clId="Web-{D28DB0FC-142A-4B08-A849-F110D315B3C2}" dt="2023-02-09T14:16:42.184" v="57" actId="20577"/>
        <pc:sldMkLst>
          <pc:docMk/>
          <pc:sldMk cId="3249796232" sldId="257"/>
        </pc:sldMkLst>
        <pc:spChg chg="mod">
          <ac:chgData name="Lucie Hasíková" userId="S::484571@muni.cz::464a7a18-e76e-47ea-8218-4ac526d144ed" providerId="AD" clId="Web-{D28DB0FC-142A-4B08-A849-F110D315B3C2}" dt="2023-02-09T14:16:42.184" v="57" actId="20577"/>
          <ac:spMkLst>
            <pc:docMk/>
            <pc:sldMk cId="3249796232" sldId="257"/>
            <ac:spMk id="3" creationId="{DC1274F8-9DFF-EC88-D2F1-1D284F6D42E6}"/>
          </ac:spMkLst>
        </pc:spChg>
      </pc:sldChg>
    </pc:docChg>
  </pc:docChgLst>
  <pc:docChgLst>
    <pc:chgData name="Daniel Kašík" userId="253a76c1-92f7-4fd1-87ba-57baf61e282a" providerId="ADAL" clId="{FD58CB68-355B-4660-9C2D-4BCCD57C7C2A}"/>
    <pc:docChg chg="custSel addSld modSld addMainMaster delMainMaster">
      <pc:chgData name="Daniel Kašík" userId="253a76c1-92f7-4fd1-87ba-57baf61e282a" providerId="ADAL" clId="{FD58CB68-355B-4660-9C2D-4BCCD57C7C2A}" dt="2023-02-09T19:46:45.828" v="644" actId="1076"/>
      <pc:docMkLst>
        <pc:docMk/>
      </pc:docMkLst>
      <pc:sldChg chg="addSp delSp modSp mod setBg modClrScheme setClrOvrMap chgLayout">
        <pc:chgData name="Daniel Kašík" userId="253a76c1-92f7-4fd1-87ba-57baf61e282a" providerId="ADAL" clId="{FD58CB68-355B-4660-9C2D-4BCCD57C7C2A}" dt="2023-02-09T07:59:25.611" v="179" actId="20577"/>
        <pc:sldMkLst>
          <pc:docMk/>
          <pc:sldMk cId="3799523001" sldId="256"/>
        </pc:sldMkLst>
        <pc:spChg chg="mod">
          <ac:chgData name="Daniel Kašík" userId="253a76c1-92f7-4fd1-87ba-57baf61e282a" providerId="ADAL" clId="{FD58CB68-355B-4660-9C2D-4BCCD57C7C2A}" dt="2023-02-09T07:58:37.553" v="121" actId="20577"/>
          <ac:spMkLst>
            <pc:docMk/>
            <pc:sldMk cId="3799523001" sldId="256"/>
            <ac:spMk id="2" creationId="{00000000-0000-0000-0000-000000000000}"/>
          </ac:spMkLst>
        </pc:spChg>
        <pc:spChg chg="mod">
          <ac:chgData name="Daniel Kašík" userId="253a76c1-92f7-4fd1-87ba-57baf61e282a" providerId="ADAL" clId="{FD58CB68-355B-4660-9C2D-4BCCD57C7C2A}" dt="2023-02-09T07:59:25.611" v="179" actId="20577"/>
          <ac:spMkLst>
            <pc:docMk/>
            <pc:sldMk cId="3799523001" sldId="256"/>
            <ac:spMk id="3" creationId="{00000000-0000-0000-0000-000000000000}"/>
          </ac:spMkLst>
        </pc:spChg>
        <pc:spChg chg="add del">
          <ac:chgData name="Daniel Kašík" userId="253a76c1-92f7-4fd1-87ba-57baf61e282a" providerId="ADAL" clId="{FD58CB68-355B-4660-9C2D-4BCCD57C7C2A}" dt="2023-02-09T07:58:11.625" v="71" actId="26606"/>
          <ac:spMkLst>
            <pc:docMk/>
            <pc:sldMk cId="3799523001" sldId="256"/>
            <ac:spMk id="9" creationId="{DF0CAD46-2E46-44EB-A063-C05881768CE6}"/>
          </ac:spMkLst>
        </pc:spChg>
        <pc:spChg chg="add del">
          <ac:chgData name="Daniel Kašík" userId="253a76c1-92f7-4fd1-87ba-57baf61e282a" providerId="ADAL" clId="{FD58CB68-355B-4660-9C2D-4BCCD57C7C2A}" dt="2023-02-09T07:58:11.625" v="71" actId="26606"/>
          <ac:spMkLst>
            <pc:docMk/>
            <pc:sldMk cId="3799523001" sldId="256"/>
            <ac:spMk id="11" creationId="{0FDFF237-4369-41A3-9CE4-CD1A68139E16}"/>
          </ac:spMkLst>
        </pc:spChg>
        <pc:spChg chg="add">
          <ac:chgData name="Daniel Kašík" userId="253a76c1-92f7-4fd1-87ba-57baf61e282a" providerId="ADAL" clId="{FD58CB68-355B-4660-9C2D-4BCCD57C7C2A}" dt="2023-02-09T07:58:11.625" v="71" actId="26606"/>
          <ac:spMkLst>
            <pc:docMk/>
            <pc:sldMk cId="3799523001" sldId="256"/>
            <ac:spMk id="21" creationId="{0671A8AE-40A1-4631-A6B8-581AFF065482}"/>
          </ac:spMkLst>
        </pc:spChg>
        <pc:spChg chg="add">
          <ac:chgData name="Daniel Kašík" userId="253a76c1-92f7-4fd1-87ba-57baf61e282a" providerId="ADAL" clId="{FD58CB68-355B-4660-9C2D-4BCCD57C7C2A}" dt="2023-02-09T07:58:11.625" v="71" actId="26606"/>
          <ac:spMkLst>
            <pc:docMk/>
            <pc:sldMk cId="3799523001" sldId="256"/>
            <ac:spMk id="23" creationId="{A44CD100-6267-4E62-AA64-2182A3A6A1C0}"/>
          </ac:spMkLst>
        </pc:spChg>
        <pc:spChg chg="add">
          <ac:chgData name="Daniel Kašík" userId="253a76c1-92f7-4fd1-87ba-57baf61e282a" providerId="ADAL" clId="{FD58CB68-355B-4660-9C2D-4BCCD57C7C2A}" dt="2023-02-09T07:58:11.625" v="71" actId="26606"/>
          <ac:spMkLst>
            <pc:docMk/>
            <pc:sldMk cId="3799523001" sldId="256"/>
            <ac:spMk id="25" creationId="{AF2F604E-43BE-4DC3-B983-E071523364F8}"/>
          </ac:spMkLst>
        </pc:spChg>
        <pc:spChg chg="add">
          <ac:chgData name="Daniel Kašík" userId="253a76c1-92f7-4fd1-87ba-57baf61e282a" providerId="ADAL" clId="{FD58CB68-355B-4660-9C2D-4BCCD57C7C2A}" dt="2023-02-09T07:58:11.625" v="71" actId="26606"/>
          <ac:spMkLst>
            <pc:docMk/>
            <pc:sldMk cId="3799523001" sldId="256"/>
            <ac:spMk id="27" creationId="{08C9B587-E65E-4B52-B37C-ABEBB6E87928}"/>
          </ac:spMkLst>
        </pc:spChg>
        <pc:grpChg chg="add del">
          <ac:chgData name="Daniel Kašík" userId="253a76c1-92f7-4fd1-87ba-57baf61e282a" providerId="ADAL" clId="{FD58CB68-355B-4660-9C2D-4BCCD57C7C2A}" dt="2023-02-09T07:58:11.625" v="71" actId="26606"/>
          <ac:grpSpMkLst>
            <pc:docMk/>
            <pc:sldMk cId="3799523001" sldId="256"/>
            <ac:grpSpMk id="13" creationId="{C3E45FAB-3768-4529-B0E8-A0E9BE5E382B}"/>
          </ac:grpSpMkLst>
        </pc:grpChg>
        <pc:picChg chg="add mod">
          <ac:chgData name="Daniel Kašík" userId="253a76c1-92f7-4fd1-87ba-57baf61e282a" providerId="ADAL" clId="{FD58CB68-355B-4660-9C2D-4BCCD57C7C2A}" dt="2023-02-09T07:58:11.625" v="71" actId="26606"/>
          <ac:picMkLst>
            <pc:docMk/>
            <pc:sldMk cId="3799523001" sldId="256"/>
            <ac:picMk id="4" creationId="{B9D33747-6083-4069-D016-4F4D65BB9099}"/>
          </ac:picMkLst>
        </pc:picChg>
      </pc:sldChg>
      <pc:sldChg chg="modSp new mod">
        <pc:chgData name="Daniel Kašík" userId="253a76c1-92f7-4fd1-87ba-57baf61e282a" providerId="ADAL" clId="{FD58CB68-355B-4660-9C2D-4BCCD57C7C2A}" dt="2023-02-09T14:07:21.777" v="188" actId="20577"/>
        <pc:sldMkLst>
          <pc:docMk/>
          <pc:sldMk cId="3249796232" sldId="257"/>
        </pc:sldMkLst>
        <pc:spChg chg="mod">
          <ac:chgData name="Daniel Kašík" userId="253a76c1-92f7-4fd1-87ba-57baf61e282a" providerId="ADAL" clId="{FD58CB68-355B-4660-9C2D-4BCCD57C7C2A}" dt="2023-02-09T14:07:21.777" v="188" actId="20577"/>
          <ac:spMkLst>
            <pc:docMk/>
            <pc:sldMk cId="3249796232" sldId="257"/>
            <ac:spMk id="3" creationId="{DC1274F8-9DFF-EC88-D2F1-1D284F6D42E6}"/>
          </ac:spMkLst>
        </pc:spChg>
      </pc:sldChg>
      <pc:sldChg chg="modSp mod">
        <pc:chgData name="Daniel Kašík" userId="253a76c1-92f7-4fd1-87ba-57baf61e282a" providerId="ADAL" clId="{FD58CB68-355B-4660-9C2D-4BCCD57C7C2A}" dt="2023-02-09T14:08:22.102" v="200" actId="6549"/>
        <pc:sldMkLst>
          <pc:docMk/>
          <pc:sldMk cId="2062282056" sldId="258"/>
        </pc:sldMkLst>
        <pc:spChg chg="mod">
          <ac:chgData name="Daniel Kašík" userId="253a76c1-92f7-4fd1-87ba-57baf61e282a" providerId="ADAL" clId="{FD58CB68-355B-4660-9C2D-4BCCD57C7C2A}" dt="2023-02-09T14:08:22.102" v="200" actId="6549"/>
          <ac:spMkLst>
            <pc:docMk/>
            <pc:sldMk cId="2062282056" sldId="258"/>
            <ac:spMk id="3" creationId="{DC1274F8-9DFF-EC88-D2F1-1D284F6D42E6}"/>
          </ac:spMkLst>
        </pc:spChg>
      </pc:sldChg>
      <pc:sldChg chg="modSp mod">
        <pc:chgData name="Daniel Kašík" userId="253a76c1-92f7-4fd1-87ba-57baf61e282a" providerId="ADAL" clId="{FD58CB68-355B-4660-9C2D-4BCCD57C7C2A}" dt="2023-02-09T14:09:14.724" v="225" actId="20577"/>
        <pc:sldMkLst>
          <pc:docMk/>
          <pc:sldMk cId="3686870899" sldId="259"/>
        </pc:sldMkLst>
        <pc:spChg chg="mod">
          <ac:chgData name="Daniel Kašík" userId="253a76c1-92f7-4fd1-87ba-57baf61e282a" providerId="ADAL" clId="{FD58CB68-355B-4660-9C2D-4BCCD57C7C2A}" dt="2023-02-09T14:09:14.724" v="225" actId="20577"/>
          <ac:spMkLst>
            <pc:docMk/>
            <pc:sldMk cId="3686870899" sldId="259"/>
            <ac:spMk id="3" creationId="{BE7F92C1-F0C5-63E9-AEEA-BB0B38ED90CE}"/>
          </ac:spMkLst>
        </pc:spChg>
      </pc:sldChg>
      <pc:sldChg chg="modSp mod">
        <pc:chgData name="Daniel Kašík" userId="253a76c1-92f7-4fd1-87ba-57baf61e282a" providerId="ADAL" clId="{FD58CB68-355B-4660-9C2D-4BCCD57C7C2A}" dt="2023-02-09T14:27:34.135" v="328" actId="108"/>
        <pc:sldMkLst>
          <pc:docMk/>
          <pc:sldMk cId="2574208183" sldId="260"/>
        </pc:sldMkLst>
        <pc:spChg chg="mod">
          <ac:chgData name="Daniel Kašík" userId="253a76c1-92f7-4fd1-87ba-57baf61e282a" providerId="ADAL" clId="{FD58CB68-355B-4660-9C2D-4BCCD57C7C2A}" dt="2023-02-09T14:27:34.135" v="328" actId="108"/>
          <ac:spMkLst>
            <pc:docMk/>
            <pc:sldMk cId="2574208183" sldId="260"/>
            <ac:spMk id="3" creationId="{3CBF8EAC-5BE7-6D3B-4683-13F82565E36B}"/>
          </ac:spMkLst>
        </pc:spChg>
      </pc:sldChg>
      <pc:sldChg chg="addSp modSp mod">
        <pc:chgData name="Daniel Kašík" userId="253a76c1-92f7-4fd1-87ba-57baf61e282a" providerId="ADAL" clId="{FD58CB68-355B-4660-9C2D-4BCCD57C7C2A}" dt="2023-02-09T19:46:45.828" v="644" actId="1076"/>
        <pc:sldMkLst>
          <pc:docMk/>
          <pc:sldMk cId="1457594223" sldId="261"/>
        </pc:sldMkLst>
        <pc:spChg chg="mod">
          <ac:chgData name="Daniel Kašík" userId="253a76c1-92f7-4fd1-87ba-57baf61e282a" providerId="ADAL" clId="{FD58CB68-355B-4660-9C2D-4BCCD57C7C2A}" dt="2023-02-09T19:46:45.828" v="644" actId="1076"/>
          <ac:spMkLst>
            <pc:docMk/>
            <pc:sldMk cId="1457594223" sldId="261"/>
            <ac:spMk id="3" creationId="{3CBF8EAC-5BE7-6D3B-4683-13F82565E36B}"/>
          </ac:spMkLst>
        </pc:spChg>
        <pc:picChg chg="add mod">
          <ac:chgData name="Daniel Kašík" userId="253a76c1-92f7-4fd1-87ba-57baf61e282a" providerId="ADAL" clId="{FD58CB68-355B-4660-9C2D-4BCCD57C7C2A}" dt="2023-02-09T19:46:45.828" v="644" actId="1076"/>
          <ac:picMkLst>
            <pc:docMk/>
            <pc:sldMk cId="1457594223" sldId="261"/>
            <ac:picMk id="5" creationId="{272D0C91-F677-3A63-1396-77E2FF9B32A5}"/>
          </ac:picMkLst>
        </pc:picChg>
      </pc:sldChg>
      <pc:sldChg chg="addSp modSp new">
        <pc:chgData name="Daniel Kašík" userId="253a76c1-92f7-4fd1-87ba-57baf61e282a" providerId="ADAL" clId="{FD58CB68-355B-4660-9C2D-4BCCD57C7C2A}" dt="2023-02-09T14:28:17.327" v="331" actId="1076"/>
        <pc:sldMkLst>
          <pc:docMk/>
          <pc:sldMk cId="631008039" sldId="264"/>
        </pc:sldMkLst>
        <pc:picChg chg="add mod">
          <ac:chgData name="Daniel Kašík" userId="253a76c1-92f7-4fd1-87ba-57baf61e282a" providerId="ADAL" clId="{FD58CB68-355B-4660-9C2D-4BCCD57C7C2A}" dt="2023-02-09T14:28:17.327" v="331" actId="1076"/>
          <ac:picMkLst>
            <pc:docMk/>
            <pc:sldMk cId="631008039" sldId="264"/>
            <ac:picMk id="1026" creationId="{5C793E1D-C22C-0917-3EBD-CBF75E085310}"/>
          </ac:picMkLst>
        </pc:picChg>
      </pc:sldChg>
      <pc:sldChg chg="addSp delSp modSp new">
        <pc:chgData name="Daniel Kašík" userId="253a76c1-92f7-4fd1-87ba-57baf61e282a" providerId="ADAL" clId="{FD58CB68-355B-4660-9C2D-4BCCD57C7C2A}" dt="2023-02-09T14:29:53.754" v="348" actId="14100"/>
        <pc:sldMkLst>
          <pc:docMk/>
          <pc:sldMk cId="2254317585" sldId="265"/>
        </pc:sldMkLst>
        <pc:picChg chg="add mod">
          <ac:chgData name="Daniel Kašík" userId="253a76c1-92f7-4fd1-87ba-57baf61e282a" providerId="ADAL" clId="{FD58CB68-355B-4660-9C2D-4BCCD57C7C2A}" dt="2023-02-09T14:29:50.337" v="347" actId="1076"/>
          <ac:picMkLst>
            <pc:docMk/>
            <pc:sldMk cId="2254317585" sldId="265"/>
            <ac:picMk id="2050" creationId="{06854CAB-C22F-3C0C-181F-ACC327F87BDE}"/>
          </ac:picMkLst>
        </pc:picChg>
        <pc:picChg chg="add del mod">
          <ac:chgData name="Daniel Kašík" userId="253a76c1-92f7-4fd1-87ba-57baf61e282a" providerId="ADAL" clId="{FD58CB68-355B-4660-9C2D-4BCCD57C7C2A}" dt="2023-02-09T14:29:22.172" v="337" actId="478"/>
          <ac:picMkLst>
            <pc:docMk/>
            <pc:sldMk cId="2254317585" sldId="265"/>
            <ac:picMk id="2052" creationId="{24CDE97F-95A6-9352-3855-C0A24AB1720D}"/>
          </ac:picMkLst>
        </pc:picChg>
        <pc:picChg chg="add mod">
          <ac:chgData name="Daniel Kašík" userId="253a76c1-92f7-4fd1-87ba-57baf61e282a" providerId="ADAL" clId="{FD58CB68-355B-4660-9C2D-4BCCD57C7C2A}" dt="2023-02-09T14:29:34.572" v="341" actId="1076"/>
          <ac:picMkLst>
            <pc:docMk/>
            <pc:sldMk cId="2254317585" sldId="265"/>
            <ac:picMk id="2054" creationId="{9FB1E61A-443A-CC6F-7921-5C5DD861A76F}"/>
          </ac:picMkLst>
        </pc:picChg>
        <pc:picChg chg="add mod">
          <ac:chgData name="Daniel Kašík" userId="253a76c1-92f7-4fd1-87ba-57baf61e282a" providerId="ADAL" clId="{FD58CB68-355B-4660-9C2D-4BCCD57C7C2A}" dt="2023-02-09T14:29:53.754" v="348" actId="14100"/>
          <ac:picMkLst>
            <pc:docMk/>
            <pc:sldMk cId="2254317585" sldId="265"/>
            <ac:picMk id="2056" creationId="{B720CD53-8464-DC22-B822-D0B82BB02AE1}"/>
          </ac:picMkLst>
        </pc:picChg>
      </pc:sldChg>
      <pc:sldChg chg="modSp new mod">
        <pc:chgData name="Daniel Kašík" userId="253a76c1-92f7-4fd1-87ba-57baf61e282a" providerId="ADAL" clId="{FD58CB68-355B-4660-9C2D-4BCCD57C7C2A}" dt="2023-02-09T15:11:45.446" v="569" actId="5793"/>
        <pc:sldMkLst>
          <pc:docMk/>
          <pc:sldMk cId="60617917" sldId="266"/>
        </pc:sldMkLst>
        <pc:spChg chg="mod">
          <ac:chgData name="Daniel Kašík" userId="253a76c1-92f7-4fd1-87ba-57baf61e282a" providerId="ADAL" clId="{FD58CB68-355B-4660-9C2D-4BCCD57C7C2A}" dt="2023-02-09T15:09:26.429" v="388" actId="20577"/>
          <ac:spMkLst>
            <pc:docMk/>
            <pc:sldMk cId="60617917" sldId="266"/>
            <ac:spMk id="2" creationId="{12AEB66D-C13C-DC28-123C-261734295442}"/>
          </ac:spMkLst>
        </pc:spChg>
        <pc:spChg chg="mod">
          <ac:chgData name="Daniel Kašík" userId="253a76c1-92f7-4fd1-87ba-57baf61e282a" providerId="ADAL" clId="{FD58CB68-355B-4660-9C2D-4BCCD57C7C2A}" dt="2023-02-09T15:11:45.446" v="569" actId="5793"/>
          <ac:spMkLst>
            <pc:docMk/>
            <pc:sldMk cId="60617917" sldId="266"/>
            <ac:spMk id="3" creationId="{985DC925-9818-9C24-C9DD-CC9391847233}"/>
          </ac:spMkLst>
        </pc:spChg>
      </pc:sldChg>
      <pc:sldChg chg="modSp new mod">
        <pc:chgData name="Daniel Kašík" userId="253a76c1-92f7-4fd1-87ba-57baf61e282a" providerId="ADAL" clId="{FD58CB68-355B-4660-9C2D-4BCCD57C7C2A}" dt="2023-02-09T15:14:20.618" v="635" actId="20577"/>
        <pc:sldMkLst>
          <pc:docMk/>
          <pc:sldMk cId="3692443959" sldId="267"/>
        </pc:sldMkLst>
        <pc:spChg chg="mod">
          <ac:chgData name="Daniel Kašík" userId="253a76c1-92f7-4fd1-87ba-57baf61e282a" providerId="ADAL" clId="{FD58CB68-355B-4660-9C2D-4BCCD57C7C2A}" dt="2023-02-09T15:12:10.526" v="590" actId="20577"/>
          <ac:spMkLst>
            <pc:docMk/>
            <pc:sldMk cId="3692443959" sldId="267"/>
            <ac:spMk id="2" creationId="{BEC56C5F-08DF-2663-242A-971ADD7F8232}"/>
          </ac:spMkLst>
        </pc:spChg>
        <pc:spChg chg="mod">
          <ac:chgData name="Daniel Kašík" userId="253a76c1-92f7-4fd1-87ba-57baf61e282a" providerId="ADAL" clId="{FD58CB68-355B-4660-9C2D-4BCCD57C7C2A}" dt="2023-02-09T15:14:20.618" v="635" actId="20577"/>
          <ac:spMkLst>
            <pc:docMk/>
            <pc:sldMk cId="3692443959" sldId="267"/>
            <ac:spMk id="3" creationId="{DAD927C2-9025-240C-A578-541D4468A7D7}"/>
          </ac:spMkLst>
        </pc:spChg>
      </pc:sldChg>
      <pc:sldMasterChg chg="del delSldLayout">
        <pc:chgData name="Daniel Kašík" userId="253a76c1-92f7-4fd1-87ba-57baf61e282a" providerId="ADAL" clId="{FD58CB68-355B-4660-9C2D-4BCCD57C7C2A}" dt="2023-02-09T07:56:55.688" v="54" actId="26606"/>
        <pc:sldMasterMkLst>
          <pc:docMk/>
          <pc:sldMasterMk cId="464252367" sldId="2147483648"/>
        </pc:sldMasterMkLst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1771309689" sldId="2147483649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21655345" sldId="2147483650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2957285559" sldId="2147483651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3426106184" sldId="2147483652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597578085" sldId="2147483653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3514983867" sldId="2147483654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2973794414" sldId="2147483655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3504307544" sldId="2147483656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4088594436" sldId="2147483657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707188527" sldId="2147483658"/>
          </pc:sldLayoutMkLst>
        </pc:sldLayoutChg>
        <pc:sldLayoutChg chg="del">
          <pc:chgData name="Daniel Kašík" userId="253a76c1-92f7-4fd1-87ba-57baf61e282a" providerId="ADAL" clId="{FD58CB68-355B-4660-9C2D-4BCCD57C7C2A}" dt="2023-02-09T07:56:55.688" v="54" actId="26606"/>
          <pc:sldLayoutMkLst>
            <pc:docMk/>
            <pc:sldMasterMk cId="464252367" sldId="2147483648"/>
            <pc:sldLayoutMk cId="1955787437" sldId="2147483659"/>
          </pc:sldLayoutMkLst>
        </pc:sldLayoutChg>
      </pc:sldMasterChg>
      <pc:sldMasterChg chg="add del replId addSldLayout delSldLayout">
        <pc:chgData name="Daniel Kašík" userId="253a76c1-92f7-4fd1-87ba-57baf61e282a" providerId="ADAL" clId="{FD58CB68-355B-4660-9C2D-4BCCD57C7C2A}" dt="2023-02-09T07:58:11.625" v="71" actId="26606"/>
        <pc:sldMasterMkLst>
          <pc:docMk/>
          <pc:sldMasterMk cId="191061666" sldId="2147483660"/>
        </pc:sldMasterMkLst>
        <pc:sldLayoutChg chg="add del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2002922989" sldId="2147483661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3821168165" sldId="2147483662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1392648609" sldId="2147483663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1889486550" sldId="2147483664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1140050168" sldId="2147483665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3918453019" sldId="2147483666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3425578031" sldId="2147483667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920126352" sldId="2147483668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2450960140" sldId="2147483669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2531592933" sldId="2147483670"/>
          </pc:sldLayoutMkLst>
        </pc:sldLayoutChg>
        <pc:sldLayoutChg chg="add del replI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191061666" sldId="2147483660"/>
            <pc:sldLayoutMk cId="735143925" sldId="2147483671"/>
          </pc:sldLayoutMkLst>
        </pc:sldLayoutChg>
      </pc:sldMasterChg>
      <pc:sldMasterChg chg="add addSldLayout">
        <pc:chgData name="Daniel Kašík" userId="253a76c1-92f7-4fd1-87ba-57baf61e282a" providerId="ADAL" clId="{FD58CB68-355B-4660-9C2D-4BCCD57C7C2A}" dt="2023-02-09T07:58:11.625" v="71" actId="26606"/>
        <pc:sldMasterMkLst>
          <pc:docMk/>
          <pc:sldMasterMk cId="2292023419" sldId="2147483760"/>
        </pc:sldMasterMkLst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2026331202" sldId="2147483749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4265253197" sldId="2147483750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3531704592" sldId="2147483751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4151265296" sldId="2147483752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4145589103" sldId="2147483753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3601702901" sldId="2147483754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927611488" sldId="2147483755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275470682" sldId="2147483756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345752338" sldId="2147483757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3841631716" sldId="2147483758"/>
          </pc:sldLayoutMkLst>
        </pc:sldLayoutChg>
        <pc:sldLayoutChg chg="add">
          <pc:chgData name="Daniel Kašík" userId="253a76c1-92f7-4fd1-87ba-57baf61e282a" providerId="ADAL" clId="{FD58CB68-355B-4660-9C2D-4BCCD57C7C2A}" dt="2023-02-09T07:58:11.625" v="71" actId="26606"/>
          <pc:sldLayoutMkLst>
            <pc:docMk/>
            <pc:sldMasterMk cId="2292023419" sldId="2147483760"/>
            <pc:sldLayoutMk cId="1444098169" sldId="2147483759"/>
          </pc:sldLayoutMkLst>
        </pc:sldLayoutChg>
      </pc:sldMasterChg>
    </pc:docChg>
  </pc:docChgLst>
  <pc:docChgLst>
    <pc:chgData name="Lucie Hasíková" userId="464a7a18-e76e-47ea-8218-4ac526d144ed" providerId="ADAL" clId="{D3D90A21-6C6F-471D-A65A-9016D15C7D30}"/>
    <pc:docChg chg="custSel addSld delSld modSld sldOrd">
      <pc:chgData name="Lucie Hasíková" userId="464a7a18-e76e-47ea-8218-4ac526d144ed" providerId="ADAL" clId="{D3D90A21-6C6F-471D-A65A-9016D15C7D30}" dt="2023-02-09T09:47:05.016" v="1569" actId="20577"/>
      <pc:docMkLst>
        <pc:docMk/>
      </pc:docMkLst>
      <pc:sldChg chg="modSp mod ord">
        <pc:chgData name="Lucie Hasíková" userId="464a7a18-e76e-47ea-8218-4ac526d144ed" providerId="ADAL" clId="{D3D90A21-6C6F-471D-A65A-9016D15C7D30}" dt="2023-02-09T09:47:05.016" v="1569" actId="20577"/>
        <pc:sldMkLst>
          <pc:docMk/>
          <pc:sldMk cId="3249796232" sldId="257"/>
        </pc:sldMkLst>
        <pc:spChg chg="mod">
          <ac:chgData name="Lucie Hasíková" userId="464a7a18-e76e-47ea-8218-4ac526d144ed" providerId="ADAL" clId="{D3D90A21-6C6F-471D-A65A-9016D15C7D30}" dt="2023-02-09T09:08:58.869" v="35" actId="20577"/>
          <ac:spMkLst>
            <pc:docMk/>
            <pc:sldMk cId="3249796232" sldId="257"/>
            <ac:spMk id="2" creationId="{E0292A59-8FDC-1BC8-38B2-CF8489494AA7}"/>
          </ac:spMkLst>
        </pc:spChg>
        <pc:spChg chg="mod">
          <ac:chgData name="Lucie Hasíková" userId="464a7a18-e76e-47ea-8218-4ac526d144ed" providerId="ADAL" clId="{D3D90A21-6C6F-471D-A65A-9016D15C7D30}" dt="2023-02-09T09:47:05.016" v="1569" actId="20577"/>
          <ac:spMkLst>
            <pc:docMk/>
            <pc:sldMk cId="3249796232" sldId="257"/>
            <ac:spMk id="3" creationId="{DC1274F8-9DFF-EC88-D2F1-1D284F6D42E6}"/>
          </ac:spMkLst>
        </pc:spChg>
      </pc:sldChg>
      <pc:sldChg chg="modSp add mod">
        <pc:chgData name="Lucie Hasíková" userId="464a7a18-e76e-47ea-8218-4ac526d144ed" providerId="ADAL" clId="{D3D90A21-6C6F-471D-A65A-9016D15C7D30}" dt="2023-02-09T09:19:22.196" v="577" actId="114"/>
        <pc:sldMkLst>
          <pc:docMk/>
          <pc:sldMk cId="2062282056" sldId="258"/>
        </pc:sldMkLst>
        <pc:spChg chg="mod">
          <ac:chgData name="Lucie Hasíková" userId="464a7a18-e76e-47ea-8218-4ac526d144ed" providerId="ADAL" clId="{D3D90A21-6C6F-471D-A65A-9016D15C7D30}" dt="2023-02-09T09:10:23.061" v="97" actId="20577"/>
          <ac:spMkLst>
            <pc:docMk/>
            <pc:sldMk cId="2062282056" sldId="258"/>
            <ac:spMk id="2" creationId="{E0292A59-8FDC-1BC8-38B2-CF8489494AA7}"/>
          </ac:spMkLst>
        </pc:spChg>
        <pc:spChg chg="mod">
          <ac:chgData name="Lucie Hasíková" userId="464a7a18-e76e-47ea-8218-4ac526d144ed" providerId="ADAL" clId="{D3D90A21-6C6F-471D-A65A-9016D15C7D30}" dt="2023-02-09T09:19:22.196" v="577" actId="114"/>
          <ac:spMkLst>
            <pc:docMk/>
            <pc:sldMk cId="2062282056" sldId="258"/>
            <ac:spMk id="3" creationId="{DC1274F8-9DFF-EC88-D2F1-1D284F6D42E6}"/>
          </ac:spMkLst>
        </pc:spChg>
      </pc:sldChg>
      <pc:sldChg chg="modSp new mod">
        <pc:chgData name="Lucie Hasíková" userId="464a7a18-e76e-47ea-8218-4ac526d144ed" providerId="ADAL" clId="{D3D90A21-6C6F-471D-A65A-9016D15C7D30}" dt="2023-02-09T09:41:51.612" v="1527" actId="207"/>
        <pc:sldMkLst>
          <pc:docMk/>
          <pc:sldMk cId="3686870899" sldId="259"/>
        </pc:sldMkLst>
        <pc:spChg chg="mod">
          <ac:chgData name="Lucie Hasíková" userId="464a7a18-e76e-47ea-8218-4ac526d144ed" providerId="ADAL" clId="{D3D90A21-6C6F-471D-A65A-9016D15C7D30}" dt="2023-02-09T09:10:50.905" v="133" actId="20577"/>
          <ac:spMkLst>
            <pc:docMk/>
            <pc:sldMk cId="3686870899" sldId="259"/>
            <ac:spMk id="2" creationId="{846EFE7F-29E2-6F0F-92D3-B7099162BEED}"/>
          </ac:spMkLst>
        </pc:spChg>
        <pc:spChg chg="mod">
          <ac:chgData name="Lucie Hasíková" userId="464a7a18-e76e-47ea-8218-4ac526d144ed" providerId="ADAL" clId="{D3D90A21-6C6F-471D-A65A-9016D15C7D30}" dt="2023-02-09T09:41:51.612" v="1527" actId="207"/>
          <ac:spMkLst>
            <pc:docMk/>
            <pc:sldMk cId="3686870899" sldId="259"/>
            <ac:spMk id="3" creationId="{BE7F92C1-F0C5-63E9-AEEA-BB0B38ED90CE}"/>
          </ac:spMkLst>
        </pc:spChg>
      </pc:sldChg>
      <pc:sldChg chg="modSp new mod">
        <pc:chgData name="Lucie Hasíková" userId="464a7a18-e76e-47ea-8218-4ac526d144ed" providerId="ADAL" clId="{D3D90A21-6C6F-471D-A65A-9016D15C7D30}" dt="2023-02-09T09:42:17.290" v="1534" actId="20577"/>
        <pc:sldMkLst>
          <pc:docMk/>
          <pc:sldMk cId="2574208183" sldId="260"/>
        </pc:sldMkLst>
        <pc:spChg chg="mod">
          <ac:chgData name="Lucie Hasíková" userId="464a7a18-e76e-47ea-8218-4ac526d144ed" providerId="ADAL" clId="{D3D90A21-6C6F-471D-A65A-9016D15C7D30}" dt="2023-02-09T09:11:07.288" v="154" actId="20577"/>
          <ac:spMkLst>
            <pc:docMk/>
            <pc:sldMk cId="2574208183" sldId="260"/>
            <ac:spMk id="2" creationId="{1C033267-2BB2-AB48-D227-34B1ACABAFEE}"/>
          </ac:spMkLst>
        </pc:spChg>
        <pc:spChg chg="mod">
          <ac:chgData name="Lucie Hasíková" userId="464a7a18-e76e-47ea-8218-4ac526d144ed" providerId="ADAL" clId="{D3D90A21-6C6F-471D-A65A-9016D15C7D30}" dt="2023-02-09T09:42:17.290" v="1534" actId="20577"/>
          <ac:spMkLst>
            <pc:docMk/>
            <pc:sldMk cId="2574208183" sldId="260"/>
            <ac:spMk id="3" creationId="{3CBF8EAC-5BE7-6D3B-4683-13F82565E36B}"/>
          </ac:spMkLst>
        </pc:spChg>
      </pc:sldChg>
      <pc:sldChg chg="modSp add mod">
        <pc:chgData name="Lucie Hasíková" userId="464a7a18-e76e-47ea-8218-4ac526d144ed" providerId="ADAL" clId="{D3D90A21-6C6F-471D-A65A-9016D15C7D30}" dt="2023-02-09T09:38:58.781" v="1515" actId="20577"/>
        <pc:sldMkLst>
          <pc:docMk/>
          <pc:sldMk cId="1457594223" sldId="261"/>
        </pc:sldMkLst>
        <pc:spChg chg="mod">
          <ac:chgData name="Lucie Hasíková" userId="464a7a18-e76e-47ea-8218-4ac526d144ed" providerId="ADAL" clId="{D3D90A21-6C6F-471D-A65A-9016D15C7D30}" dt="2023-02-09T09:11:24.580" v="180" actId="313"/>
          <ac:spMkLst>
            <pc:docMk/>
            <pc:sldMk cId="1457594223" sldId="261"/>
            <ac:spMk id="2" creationId="{1C033267-2BB2-AB48-D227-34B1ACABAFEE}"/>
          </ac:spMkLst>
        </pc:spChg>
        <pc:spChg chg="mod">
          <ac:chgData name="Lucie Hasíková" userId="464a7a18-e76e-47ea-8218-4ac526d144ed" providerId="ADAL" clId="{D3D90A21-6C6F-471D-A65A-9016D15C7D30}" dt="2023-02-09T09:38:58.781" v="1515" actId="20577"/>
          <ac:spMkLst>
            <pc:docMk/>
            <pc:sldMk cId="1457594223" sldId="261"/>
            <ac:spMk id="3" creationId="{3CBF8EAC-5BE7-6D3B-4683-13F82565E36B}"/>
          </ac:spMkLst>
        </pc:spChg>
      </pc:sldChg>
      <pc:sldChg chg="modSp new del mod">
        <pc:chgData name="Lucie Hasíková" userId="464a7a18-e76e-47ea-8218-4ac526d144ed" providerId="ADAL" clId="{D3D90A21-6C6F-471D-A65A-9016D15C7D30}" dt="2023-02-09T09:38:54.860" v="1508" actId="2696"/>
        <pc:sldMkLst>
          <pc:docMk/>
          <pc:sldMk cId="3590553538" sldId="262"/>
        </pc:sldMkLst>
        <pc:spChg chg="mod">
          <ac:chgData name="Lucie Hasíková" userId="464a7a18-e76e-47ea-8218-4ac526d144ed" providerId="ADAL" clId="{D3D90A21-6C6F-471D-A65A-9016D15C7D30}" dt="2023-02-09T09:11:35.606" v="189" actId="20577"/>
          <ac:spMkLst>
            <pc:docMk/>
            <pc:sldMk cId="3590553538" sldId="262"/>
            <ac:spMk id="2" creationId="{B0473C61-EEC1-9FB7-F6DE-1A3FF617B646}"/>
          </ac:spMkLst>
        </pc:spChg>
      </pc:sldChg>
      <pc:sldChg chg="addSp delSp modSp new mod modClrScheme chgLayout">
        <pc:chgData name="Lucie Hasíková" userId="464a7a18-e76e-47ea-8218-4ac526d144ed" providerId="ADAL" clId="{D3D90A21-6C6F-471D-A65A-9016D15C7D30}" dt="2023-02-09T09:43:02.828" v="1536" actId="20577"/>
        <pc:sldMkLst>
          <pc:docMk/>
          <pc:sldMk cId="3532159278" sldId="263"/>
        </pc:sldMkLst>
        <pc:spChg chg="del mod ord">
          <ac:chgData name="Lucie Hasíková" userId="464a7a18-e76e-47ea-8218-4ac526d144ed" providerId="ADAL" clId="{D3D90A21-6C6F-471D-A65A-9016D15C7D30}" dt="2023-02-09T09:11:48.257" v="191" actId="700"/>
          <ac:spMkLst>
            <pc:docMk/>
            <pc:sldMk cId="3532159278" sldId="263"/>
            <ac:spMk id="2" creationId="{FDE9AECC-C089-15BD-1D0D-979D97B31C48}"/>
          </ac:spMkLst>
        </pc:spChg>
        <pc:spChg chg="del">
          <ac:chgData name="Lucie Hasíková" userId="464a7a18-e76e-47ea-8218-4ac526d144ed" providerId="ADAL" clId="{D3D90A21-6C6F-471D-A65A-9016D15C7D30}" dt="2023-02-09T09:11:48.257" v="191" actId="700"/>
          <ac:spMkLst>
            <pc:docMk/>
            <pc:sldMk cId="3532159278" sldId="263"/>
            <ac:spMk id="3" creationId="{E537B678-D9B5-DBB2-F705-C1612B22438A}"/>
          </ac:spMkLst>
        </pc:spChg>
        <pc:spChg chg="add mod ord">
          <ac:chgData name="Lucie Hasíková" userId="464a7a18-e76e-47ea-8218-4ac526d144ed" providerId="ADAL" clId="{D3D90A21-6C6F-471D-A65A-9016D15C7D30}" dt="2023-02-09T09:43:02.828" v="1536" actId="20577"/>
          <ac:spMkLst>
            <pc:docMk/>
            <pc:sldMk cId="3532159278" sldId="263"/>
            <ac:spMk id="4" creationId="{76A0AEA8-BCA6-44D4-B78C-76ED412253E7}"/>
          </ac:spMkLst>
        </pc:spChg>
      </pc:sldChg>
      <pc:sldChg chg="add del">
        <pc:chgData name="Lucie Hasíková" userId="464a7a18-e76e-47ea-8218-4ac526d144ed" providerId="ADAL" clId="{D3D90A21-6C6F-471D-A65A-9016D15C7D30}" dt="2023-02-09T09:37:58.534" v="1507" actId="2696"/>
        <pc:sldMkLst>
          <pc:docMk/>
          <pc:sldMk cId="3088281801" sldId="264"/>
        </pc:sldMkLst>
      </pc:sldChg>
    </pc:docChg>
  </pc:docChgLst>
  <pc:docChgLst>
    <pc:chgData name="Lucie Hasíková" userId="S::484571@muni.cz::464a7a18-e76e-47ea-8218-4ac526d144ed" providerId="AD" clId="Web-{9F21D3A8-6A71-4F3E-9E95-29DE012F26CC}"/>
    <pc:docChg chg="modSld">
      <pc:chgData name="Lucie Hasíková" userId="S::484571@muni.cz::464a7a18-e76e-47ea-8218-4ac526d144ed" providerId="AD" clId="Web-{9F21D3A8-6A71-4F3E-9E95-29DE012F26CC}" dt="2023-02-09T18:02:15.217" v="16" actId="20577"/>
      <pc:docMkLst>
        <pc:docMk/>
      </pc:docMkLst>
      <pc:sldChg chg="modSp">
        <pc:chgData name="Lucie Hasíková" userId="S::484571@muni.cz::464a7a18-e76e-47ea-8218-4ac526d144ed" providerId="AD" clId="Web-{9F21D3A8-6A71-4F3E-9E95-29DE012F26CC}" dt="2023-02-09T18:02:15.217" v="16" actId="20577"/>
        <pc:sldMkLst>
          <pc:docMk/>
          <pc:sldMk cId="3686870899" sldId="259"/>
        </pc:sldMkLst>
        <pc:spChg chg="mod">
          <ac:chgData name="Lucie Hasíková" userId="S::484571@muni.cz::464a7a18-e76e-47ea-8218-4ac526d144ed" providerId="AD" clId="Web-{9F21D3A8-6A71-4F3E-9E95-29DE012F26CC}" dt="2023-02-09T18:02:15.217" v="16" actId="20577"/>
          <ac:spMkLst>
            <pc:docMk/>
            <pc:sldMk cId="3686870899" sldId="259"/>
            <ac:spMk id="3" creationId="{BE7F92C1-F0C5-63E9-AEEA-BB0B38ED90CE}"/>
          </ac:spMkLst>
        </pc:spChg>
      </pc:sldChg>
    </pc:docChg>
  </pc:docChgLst>
  <pc:docChgLst>
    <pc:chgData clId="Web-{FF3D680D-0A60-4B8A-86CF-B565A7AAF85A}"/>
    <pc:docChg chg="modSld">
      <pc:chgData name="" userId="" providerId="" clId="Web-{FF3D680D-0A60-4B8A-86CF-B565A7AAF85A}" dt="2023-02-09T18:02:41.189" v="1" actId="20577"/>
      <pc:docMkLst>
        <pc:docMk/>
      </pc:docMkLst>
      <pc:sldChg chg="modSp">
        <pc:chgData name="" userId="" providerId="" clId="Web-{FF3D680D-0A60-4B8A-86CF-B565A7AAF85A}" dt="2023-02-09T18:02:41.189" v="1" actId="20577"/>
        <pc:sldMkLst>
          <pc:docMk/>
          <pc:sldMk cId="3686870899" sldId="259"/>
        </pc:sldMkLst>
        <pc:spChg chg="mod">
          <ac:chgData name="" userId="" providerId="" clId="Web-{FF3D680D-0A60-4B8A-86CF-B565A7AAF85A}" dt="2023-02-09T18:02:41.189" v="1" actId="20577"/>
          <ac:spMkLst>
            <pc:docMk/>
            <pc:sldMk cId="3686870899" sldId="259"/>
            <ac:spMk id="3" creationId="{BE7F92C1-F0C5-63E9-AEEA-BB0B38ED90CE}"/>
          </ac:spMkLst>
        </pc:spChg>
      </pc:sldChg>
    </pc:docChg>
  </pc:docChgLst>
  <pc:docChgLst>
    <pc:chgData name="Lucie Hasíková" userId="S::484571@muni.cz::464a7a18-e76e-47ea-8218-4ac526d144ed" providerId="AD" clId="Web-{55557A0A-04EF-4726-8848-B45EBFC1875F}"/>
    <pc:docChg chg="modSld">
      <pc:chgData name="Lucie Hasíková" userId="S::484571@muni.cz::464a7a18-e76e-47ea-8218-4ac526d144ed" providerId="AD" clId="Web-{55557A0A-04EF-4726-8848-B45EBFC1875F}" dt="2023-02-09T13:37:22.699" v="8" actId="20577"/>
      <pc:docMkLst>
        <pc:docMk/>
      </pc:docMkLst>
      <pc:sldChg chg="modSp">
        <pc:chgData name="Lucie Hasíková" userId="S::484571@muni.cz::464a7a18-e76e-47ea-8218-4ac526d144ed" providerId="AD" clId="Web-{55557A0A-04EF-4726-8848-B45EBFC1875F}" dt="2023-02-09T13:37:14.058" v="6" actId="20577"/>
        <pc:sldMkLst>
          <pc:docMk/>
          <pc:sldMk cId="1457594223" sldId="261"/>
        </pc:sldMkLst>
        <pc:spChg chg="mod">
          <ac:chgData name="Lucie Hasíková" userId="S::484571@muni.cz::464a7a18-e76e-47ea-8218-4ac526d144ed" providerId="AD" clId="Web-{55557A0A-04EF-4726-8848-B45EBFC1875F}" dt="2023-02-09T13:37:14.058" v="6" actId="20577"/>
          <ac:spMkLst>
            <pc:docMk/>
            <pc:sldMk cId="1457594223" sldId="261"/>
            <ac:spMk id="3" creationId="{3CBF8EAC-5BE7-6D3B-4683-13F82565E36B}"/>
          </ac:spMkLst>
        </pc:spChg>
      </pc:sldChg>
      <pc:sldChg chg="modSp">
        <pc:chgData name="Lucie Hasíková" userId="S::484571@muni.cz::464a7a18-e76e-47ea-8218-4ac526d144ed" providerId="AD" clId="Web-{55557A0A-04EF-4726-8848-B45EBFC1875F}" dt="2023-02-09T13:37:22.699" v="8" actId="20577"/>
        <pc:sldMkLst>
          <pc:docMk/>
          <pc:sldMk cId="3532159278" sldId="263"/>
        </pc:sldMkLst>
        <pc:spChg chg="mod">
          <ac:chgData name="Lucie Hasíková" userId="S::484571@muni.cz::464a7a18-e76e-47ea-8218-4ac526d144ed" providerId="AD" clId="Web-{55557A0A-04EF-4726-8848-B45EBFC1875F}" dt="2023-02-09T13:37:22.699" v="8" actId="20577"/>
          <ac:spMkLst>
            <pc:docMk/>
            <pc:sldMk cId="3532159278" sldId="263"/>
            <ac:spMk id="4" creationId="{76A0AEA8-BCA6-44D4-B78C-76ED412253E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31DBE6-1F13-4B9D-AC1E-FC4965DE979F}" type="datetimeFigureOut">
              <a:rPr lang="cs-CZ" smtClean="0"/>
              <a:t>09.02.2023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841F08-88FE-47E7-9A33-4EE7A930DC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4414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F841F08-88FE-47E7-9A33-4EE7A930DC9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7731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611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26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702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52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31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09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589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331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5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045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2/9/2023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02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53" r:id="rId6"/>
    <p:sldLayoutId id="2147483749" r:id="rId7"/>
    <p:sldLayoutId id="2147483750" r:id="rId8"/>
    <p:sldLayoutId id="2147483751" r:id="rId9"/>
    <p:sldLayoutId id="2147483752" r:id="rId10"/>
    <p:sldLayoutId id="214748375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storymaps.arcgis.com/stories/da4afea18e8b488f96c5119673bd670e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Člověk, který pročistí schody">
            <a:extLst>
              <a:ext uri="{FF2B5EF4-FFF2-40B4-BE49-F238E27FC236}">
                <a16:creationId xmlns:a16="http://schemas.microsoft.com/office/drawing/2014/main" id="{B9D33747-6083-4069-D016-4F4D65BB90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14" r="7813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58" cy="3204134"/>
          </a:xfrm>
        </p:spPr>
        <p:txBody>
          <a:bodyPr anchor="b">
            <a:normAutofit/>
          </a:bodyPr>
          <a:lstStyle/>
          <a:p>
            <a:r>
              <a:rPr lang="cs-CZ" sz="4800"/>
              <a:t>Docházková vzdálenost obchodů v Brně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r>
              <a:rPr lang="cs-CZ" sz="2000"/>
              <a:t>Jan Holub, Lucie </a:t>
            </a:r>
            <a:r>
              <a:rPr lang="cs-CZ" sz="2000" err="1"/>
              <a:t>Hasíková</a:t>
            </a:r>
            <a:r>
              <a:rPr lang="cs-CZ" sz="2000"/>
              <a:t>, Daniel Kašík, Dominik Hološ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5230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033267-2BB2-AB48-D227-34B1ACABA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Dashboard + </a:t>
            </a:r>
            <a:r>
              <a:rPr lang="cs-CZ" err="1"/>
              <a:t>StoryMaps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BF8EAC-5BE7-6D3B-4683-13F82565E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2524" y="3821632"/>
            <a:ext cx="10168128" cy="62179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r>
              <a:rPr lang="cs-CZ">
                <a:hlinkClick r:id="rId2"/>
              </a:rPr>
              <a:t>Živá ukázka</a:t>
            </a:r>
            <a:endParaRPr lang="cs-CZ"/>
          </a:p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272D0C91-F677-3A63-1396-77E2FF9B32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809" y="3608653"/>
            <a:ext cx="104775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594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76A0AEA8-BCA6-44D4-B78C-76ED41225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/>
              <a:t>Děkujeme za pozornost</a:t>
            </a:r>
            <a:endParaRPr lang="cs-CZ" sz="4800" b="0"/>
          </a:p>
        </p:txBody>
      </p:sp>
    </p:spTree>
    <p:extLst>
      <p:ext uri="{BB962C8B-B14F-4D97-AF65-F5344CB8AC3E}">
        <p14:creationId xmlns:p14="http://schemas.microsoft.com/office/powerpoint/2010/main" val="353215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292A59-8FDC-1BC8-38B2-CF8489494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Hlavní cíle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1274F8-9DFF-EC88-D2F1-1D284F6D4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cs-CZ"/>
              <a:t>Jaká je docházková časová vzdálenost obchodů s potravinami?</a:t>
            </a:r>
          </a:p>
          <a:p>
            <a:pPr lvl="1"/>
            <a:r>
              <a:rPr lang="cs-CZ" i="1"/>
              <a:t>méně než 2 minuty</a:t>
            </a:r>
          </a:p>
          <a:p>
            <a:pPr lvl="1"/>
            <a:r>
              <a:rPr lang="cs-CZ" i="1"/>
              <a:t>2-5 minut </a:t>
            </a:r>
          </a:p>
          <a:p>
            <a:pPr lvl="1"/>
            <a:r>
              <a:rPr lang="cs-CZ" i="1"/>
              <a:t>5-10 minut</a:t>
            </a:r>
          </a:p>
          <a:p>
            <a:r>
              <a:rPr lang="cs-CZ"/>
              <a:t>Kolik lidí má docházkovou vzdálenost větší než 10 minut?</a:t>
            </a:r>
          </a:p>
          <a:p>
            <a:r>
              <a:rPr lang="cs-CZ"/>
              <a:t>Jaká je nejkratší cesta z vybraného adresního bodu k obchodu?</a:t>
            </a:r>
          </a:p>
        </p:txBody>
      </p:sp>
    </p:spTree>
    <p:extLst>
      <p:ext uri="{BB962C8B-B14F-4D97-AF65-F5344CB8AC3E}">
        <p14:creationId xmlns:p14="http://schemas.microsoft.com/office/powerpoint/2010/main" val="3249796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0292A59-8FDC-1BC8-38B2-CF8489494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Použitá data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C1274F8-9DFF-EC88-D2F1-1D284F6D4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Maloobchody</a:t>
            </a:r>
          </a:p>
          <a:p>
            <a:pPr lvl="1"/>
            <a:r>
              <a:rPr lang="cs-CZ" i="1">
                <a:solidFill>
                  <a:srgbClr val="0A0A0A"/>
                </a:solidFill>
                <a:effectLst/>
              </a:rPr>
              <a:t>Data Brno</a:t>
            </a:r>
          </a:p>
          <a:p>
            <a:pPr lvl="1"/>
            <a:r>
              <a:rPr lang="cs-CZ" i="1">
                <a:solidFill>
                  <a:srgbClr val="0A0A0A"/>
                </a:solidFill>
                <a:effectLst/>
              </a:rPr>
              <a:t>Průzkum maloobchodní sítě města Brna (2021)</a:t>
            </a:r>
            <a:endParaRPr lang="cs-CZ" i="1"/>
          </a:p>
          <a:p>
            <a:r>
              <a:rPr lang="cs-CZ"/>
              <a:t>Cestní síť</a:t>
            </a:r>
          </a:p>
          <a:p>
            <a:pPr lvl="1"/>
            <a:r>
              <a:rPr lang="cs-CZ" i="1"/>
              <a:t>Upravený </a:t>
            </a:r>
            <a:r>
              <a:rPr lang="cs-CZ" i="1" err="1"/>
              <a:t>Streetnet</a:t>
            </a:r>
            <a:r>
              <a:rPr lang="cs-CZ" i="1"/>
              <a:t> od CEDA </a:t>
            </a:r>
          </a:p>
          <a:p>
            <a:r>
              <a:rPr lang="pl-PL"/>
              <a:t>Počet osob na adresních místech v Brně </a:t>
            </a:r>
            <a:endParaRPr lang="cs-CZ"/>
          </a:p>
          <a:p>
            <a:pPr lvl="1"/>
            <a:r>
              <a:rPr lang="cs-CZ" i="1"/>
              <a:t>Data Brno </a:t>
            </a:r>
            <a:r>
              <a:rPr lang="cs-CZ" i="1">
                <a:ea typeface="+mn-lt"/>
                <a:cs typeface="+mn-lt"/>
              </a:rPr>
              <a:t>(leden, 2022)</a:t>
            </a:r>
          </a:p>
          <a:p>
            <a:pPr lvl="1"/>
            <a:endParaRPr lang="cs-CZ"/>
          </a:p>
          <a:p>
            <a:pPr marL="0" indent="0">
              <a:buNone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22820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46EFE7F-29E2-6F0F-92D3-B7099162B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Předzpracování dat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E7F92C1-F0C5-63E9-AEEA-BB0B38ED9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271" y="2478024"/>
            <a:ext cx="11159613" cy="402688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cs-CZ" b="1">
                <a:solidFill>
                  <a:schemeClr val="accent1"/>
                </a:solidFill>
              </a:rPr>
              <a:t>Maloobchody</a:t>
            </a:r>
            <a:r>
              <a:rPr lang="cs-CZ"/>
              <a:t> 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100"/>
              <a:t>výběr obchodů s potravinami (</a:t>
            </a:r>
            <a:r>
              <a:rPr lang="cs-CZ" sz="2100" i="1"/>
              <a:t>zboží typ</a:t>
            </a:r>
            <a:r>
              <a:rPr lang="cs-CZ" sz="2100"/>
              <a:t>)</a:t>
            </a:r>
          </a:p>
          <a:p>
            <a:pPr marL="914400" lvl="1" indent="-457200">
              <a:buAutoNum type="arabicPeriod"/>
            </a:pPr>
            <a:r>
              <a:rPr lang="cs-CZ" sz="2100"/>
              <a:t>stanovena velikostní plocha nad 400 m</a:t>
            </a:r>
            <a:r>
              <a:rPr lang="cs-CZ" sz="2100" baseline="30000"/>
              <a:t>2</a:t>
            </a:r>
            <a:endParaRPr lang="cs-CZ"/>
          </a:p>
          <a:p>
            <a:pPr marL="914400" lvl="1" indent="-457200">
              <a:buFont typeface="+mj-lt"/>
              <a:buAutoNum type="arabicPeriod"/>
            </a:pPr>
            <a:r>
              <a:rPr lang="cs-CZ" sz="2100"/>
              <a:t>pro kontrolu stanovena plocha nad 200 m</a:t>
            </a:r>
            <a:r>
              <a:rPr lang="cs-CZ" sz="2100" baseline="30000"/>
              <a:t>2 </a:t>
            </a:r>
            <a:r>
              <a:rPr lang="cs-CZ" sz="2100" i="1"/>
              <a:t>– přidáno 7 obchodů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sz="2100"/>
              <a:t>kontrola dat podle Mapy.cz, OSM, Google </a:t>
            </a:r>
            <a:r>
              <a:rPr lang="cs-CZ" sz="2100" err="1"/>
              <a:t>Maps</a:t>
            </a:r>
            <a:endParaRPr lang="cs-CZ" sz="2100"/>
          </a:p>
          <a:p>
            <a:pPr marL="914400" lvl="1" indent="-457200">
              <a:buFont typeface="+mj-lt"/>
              <a:buAutoNum type="arabicPeriod"/>
            </a:pPr>
            <a:r>
              <a:rPr lang="cs-CZ" sz="2100"/>
              <a:t>přiřazení názvu prodejny</a:t>
            </a:r>
          </a:p>
          <a:p>
            <a:r>
              <a:rPr lang="cs-CZ" b="1">
                <a:solidFill>
                  <a:schemeClr val="accent1"/>
                </a:solidFill>
              </a:rPr>
              <a:t>Cestní síť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2100"/>
              <a:t>odstranění </a:t>
            </a:r>
            <a:r>
              <a:rPr lang="cs-CZ" sz="2100" i="1"/>
              <a:t>typu komunikace </a:t>
            </a:r>
            <a:r>
              <a:rPr lang="cs-CZ" sz="2100"/>
              <a:t>(FW): dálnice, nájezd/sjezd, tramvajové pásy 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2100"/>
              <a:t>odstranění tunelů (</a:t>
            </a:r>
            <a:r>
              <a:rPr lang="cs-CZ" sz="2100" i="1"/>
              <a:t>ON-název ulice/prostranství</a:t>
            </a:r>
            <a:r>
              <a:rPr lang="cs-CZ" sz="2100"/>
              <a:t>) při silnicích 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2100"/>
              <a:t>manuální odstranění porovnáním s ortofoto: výpadovka ke Globusu + městský okruh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2100"/>
              <a:t>zachování silnic vedle kterých se nacházel chodník (pokud nebyl v původních datech)</a:t>
            </a:r>
          </a:p>
        </p:txBody>
      </p:sp>
    </p:spTree>
    <p:extLst>
      <p:ext uri="{BB962C8B-B14F-4D97-AF65-F5344CB8AC3E}">
        <p14:creationId xmlns:p14="http://schemas.microsoft.com/office/powerpoint/2010/main" val="3686870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033267-2BB2-AB48-D227-34B1ACABA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Síťová analýza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CBF8EAC-5BE7-6D3B-4683-13F82565E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103" y="2478024"/>
            <a:ext cx="11041626" cy="369417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b="1">
                <a:solidFill>
                  <a:schemeClr val="accent1"/>
                </a:solidFill>
              </a:rPr>
              <a:t>Network </a:t>
            </a:r>
            <a:r>
              <a:rPr lang="cs-CZ" b="1" err="1">
                <a:solidFill>
                  <a:schemeClr val="accent1"/>
                </a:solidFill>
              </a:rPr>
              <a:t>Analyst</a:t>
            </a:r>
            <a:endParaRPr lang="cs-CZ" b="1">
              <a:solidFill>
                <a:schemeClr val="accent1"/>
              </a:solidFill>
            </a:endParaRPr>
          </a:p>
          <a:p>
            <a:pPr lvl="1"/>
            <a:r>
              <a:rPr lang="cs-CZ" b="1" err="1">
                <a:solidFill>
                  <a:schemeClr val="accent1"/>
                </a:solidFill>
              </a:rPr>
              <a:t>Service</a:t>
            </a:r>
            <a:r>
              <a:rPr lang="cs-CZ" b="1">
                <a:solidFill>
                  <a:schemeClr val="accent1"/>
                </a:solidFill>
              </a:rPr>
              <a:t> </a:t>
            </a:r>
            <a:r>
              <a:rPr lang="cs-CZ" b="1" err="1">
                <a:solidFill>
                  <a:schemeClr val="accent1"/>
                </a:solidFill>
              </a:rPr>
              <a:t>areas</a:t>
            </a:r>
            <a:r>
              <a:rPr lang="cs-CZ" b="1">
                <a:solidFill>
                  <a:schemeClr val="accent1"/>
                </a:solidFill>
              </a:rPr>
              <a:t> </a:t>
            </a:r>
            <a:r>
              <a:rPr lang="cs-CZ"/>
              <a:t>-&gt; zjištění pěší dostupnosti (2, 5, 10 min)</a:t>
            </a:r>
          </a:p>
          <a:p>
            <a:pPr lvl="2"/>
            <a:r>
              <a:rPr lang="cs-CZ" b="0" i="0">
                <a:solidFill>
                  <a:srgbClr val="000000"/>
                </a:solidFill>
                <a:effectLst/>
              </a:rPr>
              <a:t>Rychlost chůze: 72 m/min (</a:t>
            </a:r>
            <a:r>
              <a:rPr lang="cs-CZ" b="0" i="0" err="1">
                <a:solidFill>
                  <a:srgbClr val="000000"/>
                </a:solidFill>
                <a:effectLst/>
              </a:rPr>
              <a:t>Rastogi</a:t>
            </a:r>
            <a:r>
              <a:rPr lang="cs-CZ" b="0" i="0">
                <a:solidFill>
                  <a:srgbClr val="000000"/>
                </a:solidFill>
                <a:effectLst/>
              </a:rPr>
              <a:t>, 2011)</a:t>
            </a:r>
          </a:p>
          <a:p>
            <a:pPr lvl="1"/>
            <a:r>
              <a:rPr lang="cs-CZ" b="1" err="1">
                <a:solidFill>
                  <a:schemeClr val="accent1"/>
                </a:solidFill>
              </a:rPr>
              <a:t>Closest</a:t>
            </a:r>
            <a:r>
              <a:rPr lang="cs-CZ" b="1">
                <a:solidFill>
                  <a:schemeClr val="accent1"/>
                </a:solidFill>
              </a:rPr>
              <a:t> Facility </a:t>
            </a:r>
            <a:r>
              <a:rPr lang="cs-CZ">
                <a:solidFill>
                  <a:srgbClr val="000000"/>
                </a:solidFill>
              </a:rPr>
              <a:t>-&gt; přiřazení adresního místa k nejbližšímu obchodu</a:t>
            </a:r>
          </a:p>
          <a:p>
            <a:pPr lvl="2"/>
            <a:r>
              <a:rPr lang="cs-CZ"/>
              <a:t>Včetně tvorby tras</a:t>
            </a:r>
          </a:p>
          <a:p>
            <a:r>
              <a:rPr lang="cs-CZ" b="1" err="1">
                <a:solidFill>
                  <a:schemeClr val="accent1"/>
                </a:solidFill>
              </a:rPr>
              <a:t>Spatial</a:t>
            </a:r>
            <a:r>
              <a:rPr lang="cs-CZ" b="1">
                <a:solidFill>
                  <a:schemeClr val="accent1"/>
                </a:solidFill>
              </a:rPr>
              <a:t> </a:t>
            </a:r>
            <a:r>
              <a:rPr lang="cs-CZ" b="1" err="1">
                <a:solidFill>
                  <a:schemeClr val="accent1"/>
                </a:solidFill>
              </a:rPr>
              <a:t>Join</a:t>
            </a:r>
            <a:r>
              <a:rPr lang="cs-CZ" b="1">
                <a:solidFill>
                  <a:schemeClr val="accent1"/>
                </a:solidFill>
              </a:rPr>
              <a:t> </a:t>
            </a:r>
            <a:r>
              <a:rPr lang="cs-CZ" i="1"/>
              <a:t>(</a:t>
            </a:r>
            <a:r>
              <a:rPr lang="cs-CZ" i="1" err="1"/>
              <a:t>Summarize</a:t>
            </a:r>
            <a:r>
              <a:rPr lang="cs-CZ" i="1"/>
              <a:t> </a:t>
            </a:r>
            <a:r>
              <a:rPr lang="cs-CZ" i="1" err="1"/>
              <a:t>Within</a:t>
            </a:r>
            <a:r>
              <a:rPr lang="cs-CZ" i="1"/>
              <a:t>)</a:t>
            </a:r>
          </a:p>
          <a:p>
            <a:pPr lvl="1"/>
            <a:r>
              <a:rPr lang="cs-CZ"/>
              <a:t>Připojení adresních bodů k polygonům dostupnosti (atribut: počet osob)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4208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5210095-2FAE-1C1C-37A4-163F9DB14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9598601-A3A8-1956-61BB-15121E573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C793E1D-C22C-0917-3EBD-CBF75E085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282" y="1138428"/>
            <a:ext cx="7124700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008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CD9C8B-9C11-E6B3-51D3-1592EF0108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72009FD-A002-05FF-D12E-570BF9CB11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06854CAB-C22F-3C0C-181F-ACC327F87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5118" y="242693"/>
            <a:ext cx="2554516" cy="356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9FB1E61A-443A-CC6F-7921-5C5DD861A7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33832"/>
            <a:ext cx="12192000" cy="294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B720CD53-8464-DC22-B822-D0B82BB02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173" y="312770"/>
            <a:ext cx="3128709" cy="342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317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2AEB66D-C13C-DC28-123C-261734295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Problémy během práce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85DC925-9818-9C24-C9DD-CC9391847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/>
              <a:t>Nefunkční </a:t>
            </a:r>
            <a:r>
              <a:rPr lang="cs-CZ" err="1"/>
              <a:t>ArcGIS</a:t>
            </a:r>
            <a:r>
              <a:rPr lang="cs-CZ"/>
              <a:t> Online -&gt; nebylo možné přistupovat a upravovat vytvořený obsah, umřel server </a:t>
            </a:r>
            <a:r>
              <a:rPr lang="cs-CZ">
                <a:sym typeface="Wingdings" panose="05000000000000000000" pitchFamily="2" charset="2"/>
              </a:rPr>
              <a:t></a:t>
            </a:r>
            <a:endParaRPr lang="cs-CZ"/>
          </a:p>
          <a:p>
            <a:r>
              <a:rPr lang="cs-CZ"/>
              <a:t>Potencionální vs. Potenciální</a:t>
            </a:r>
          </a:p>
          <a:p>
            <a:r>
              <a:rPr lang="cs-CZ"/>
              <a:t>WFS -&gt; nebylo možné editovat atributy</a:t>
            </a:r>
          </a:p>
        </p:txBody>
      </p:sp>
    </p:spTree>
    <p:extLst>
      <p:ext uri="{BB962C8B-B14F-4D97-AF65-F5344CB8AC3E}">
        <p14:creationId xmlns:p14="http://schemas.microsoft.com/office/powerpoint/2010/main" val="60617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EC56C5F-08DF-2663-242A-971ADD7F8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Další možnosti?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AD927C2-9025-240C-A578-541D4468A7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/>
              <a:t>Rozšíření o bankomaty -&gt; máme připravená data</a:t>
            </a:r>
          </a:p>
          <a:p>
            <a:r>
              <a:rPr lang="cs-CZ"/>
              <a:t>Vizualizace pro docházkovou vzdálenost větší než 10 min</a:t>
            </a:r>
          </a:p>
        </p:txBody>
      </p:sp>
    </p:spTree>
    <p:extLst>
      <p:ext uri="{BB962C8B-B14F-4D97-AF65-F5344CB8AC3E}">
        <p14:creationId xmlns:p14="http://schemas.microsoft.com/office/powerpoint/2010/main" val="3692443959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014BF56BA929D48AF2E342639F9EC4F" ma:contentTypeVersion="2" ma:contentTypeDescription="Vytvoří nový dokument" ma:contentTypeScope="" ma:versionID="5f294aac6bda89a9a223a107657770f0">
  <xsd:schema xmlns:xsd="http://www.w3.org/2001/XMLSchema" xmlns:xs="http://www.w3.org/2001/XMLSchema" xmlns:p="http://schemas.microsoft.com/office/2006/metadata/properties" xmlns:ns2="a6b4cc3e-04a4-468a-9834-140bcba22bcb" targetNamespace="http://schemas.microsoft.com/office/2006/metadata/properties" ma:root="true" ma:fieldsID="14cac5adc8069810fd62d16198d70853" ns2:_="">
    <xsd:import namespace="a6b4cc3e-04a4-468a-9834-140bcba22b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b4cc3e-04a4-468a-9834-140bcba22b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B1EAF67-F6FA-4A14-BF56-3C66015A6737}">
  <ds:schemaRefs>
    <ds:schemaRef ds:uri="a6b4cc3e-04a4-468a-9834-140bcba22bcb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FAA9500-FEE2-4FC9-84FB-84C83B529A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F62A44-54E1-4826-89CF-50FF158DA740}">
  <ds:schemaRefs>
    <ds:schemaRef ds:uri="a6b4cc3e-04a4-468a-9834-140bcba22bcb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11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AccentBoxVTI</vt:lpstr>
      <vt:lpstr>Docházková vzdálenost obchodů v Brně</vt:lpstr>
      <vt:lpstr>Hlavní cíle</vt:lpstr>
      <vt:lpstr>Použitá data</vt:lpstr>
      <vt:lpstr>Předzpracování dat</vt:lpstr>
      <vt:lpstr>Síťová analýza</vt:lpstr>
      <vt:lpstr>PowerPoint Presentation</vt:lpstr>
      <vt:lpstr>PowerPoint Presentation</vt:lpstr>
      <vt:lpstr>Problémy během práce</vt:lpstr>
      <vt:lpstr>Další možnosti?</vt:lpstr>
      <vt:lpstr>Dashboard + StoryMaps</vt:lpstr>
      <vt:lpstr>Děkujeme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/>
  <cp:revision>1</cp:revision>
  <dcterms:created xsi:type="dcterms:W3CDTF">2023-02-09T07:54:48Z</dcterms:created>
  <dcterms:modified xsi:type="dcterms:W3CDTF">2023-02-09T19:47:18Z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0x010100E014BF56BA929D48AF2E342639F9EC4F</vt:lpwstr>
  </property>
</Properties>
</file>