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71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58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48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69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35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1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05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0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23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2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36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1ADF-F4A9-4F98-928D-537DB75F8C68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6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64042" y="354228"/>
            <a:ext cx="906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Gymnospermophyta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nahosemenné rostliny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99289" y="5939481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třída </a:t>
            </a:r>
            <a:r>
              <a:rPr lang="cs-CZ" b="1" dirty="0" err="1"/>
              <a:t>Cycadopsida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40413" y="5939481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třída </a:t>
            </a:r>
            <a:r>
              <a:rPr lang="cs-CZ" b="1" dirty="0" err="1"/>
              <a:t>Ginkgoopsida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9069859" y="5939481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třída </a:t>
            </a:r>
            <a:r>
              <a:rPr lang="cs-CZ" b="1" dirty="0" err="1"/>
              <a:t>Pinopsida</a:t>
            </a:r>
            <a:endParaRPr lang="cs-CZ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2" y="2978498"/>
            <a:ext cx="3438525" cy="280394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43" y="991110"/>
            <a:ext cx="3484607" cy="479133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126" y="991110"/>
            <a:ext cx="3196196" cy="47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005015" y="337753"/>
            <a:ext cx="8929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Gymnospermophyta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, metageneze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53" y="1352519"/>
            <a:ext cx="6672650" cy="52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6195" y="378941"/>
            <a:ext cx="604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Cycadopsida</a:t>
            </a:r>
            <a:r>
              <a:rPr lang="cs-CZ" sz="2800" b="1" dirty="0"/>
              <a:t>, </a:t>
            </a:r>
            <a:r>
              <a:rPr lang="cs-CZ" sz="2800" b="1" i="1" dirty="0" err="1"/>
              <a:t>Cycas</a:t>
            </a:r>
            <a:r>
              <a:rPr lang="cs-CZ" sz="2800" b="1" i="1" dirty="0"/>
              <a:t> </a:t>
            </a:r>
            <a:r>
              <a:rPr lang="cs-CZ" sz="2800" b="1" i="1" dirty="0" err="1"/>
              <a:t>revoluta</a:t>
            </a:r>
            <a:endParaRPr lang="cs-CZ" sz="28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9" y="1278924"/>
            <a:ext cx="4370173" cy="32776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980" y="1278924"/>
            <a:ext cx="3743274" cy="24857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06" y="1278924"/>
            <a:ext cx="2455059" cy="32776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6"/>
          <a:stretch/>
        </p:blipFill>
        <p:spPr>
          <a:xfrm>
            <a:off x="1124463" y="4684626"/>
            <a:ext cx="2977979" cy="194963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980" y="3826804"/>
            <a:ext cx="3743274" cy="280745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420497" y="4684626"/>
            <a:ext cx="209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/>
              <a:t>mikrostrobilus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818606" y="892906"/>
            <a:ext cx="209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/>
              <a:t>megastrobilus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67661" y="6050041"/>
            <a:ext cx="2092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megasporofyl se zralými semeny</a:t>
            </a:r>
          </a:p>
        </p:txBody>
      </p:sp>
    </p:spTree>
    <p:extLst>
      <p:ext uri="{BB962C8B-B14F-4D97-AF65-F5344CB8AC3E}">
        <p14:creationId xmlns:p14="http://schemas.microsoft.com/office/powerpoint/2010/main" val="14025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65189" y="263608"/>
            <a:ext cx="831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Ginkgoopsida</a:t>
            </a:r>
            <a:r>
              <a:rPr lang="cs-CZ" sz="2800" b="1" dirty="0"/>
              <a:t>, </a:t>
            </a:r>
            <a:r>
              <a:rPr lang="cs-CZ" sz="2800" b="1" i="1" dirty="0"/>
              <a:t>Ginkgo </a:t>
            </a:r>
            <a:r>
              <a:rPr lang="cs-CZ" sz="2800" b="1" i="1" dirty="0" err="1"/>
              <a:t>biloba</a:t>
            </a:r>
            <a:endParaRPr lang="cs-CZ" sz="28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0" y="883508"/>
            <a:ext cx="3735345" cy="29882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1" y="3962283"/>
            <a:ext cx="2660939" cy="266093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538901" y="2584841"/>
            <a:ext cx="21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mikrostrobilus</a:t>
            </a:r>
            <a:endParaRPr lang="cs-CZ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96" y="883508"/>
            <a:ext cx="2546212" cy="17013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2"/>
          <a:stretch/>
        </p:blipFill>
        <p:spPr>
          <a:xfrm rot="5400000">
            <a:off x="3104433" y="4461787"/>
            <a:ext cx="2533282" cy="167425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1989" r="14755" b="-1989"/>
          <a:stretch/>
        </p:blipFill>
        <p:spPr>
          <a:xfrm>
            <a:off x="5343408" y="883508"/>
            <a:ext cx="3450484" cy="538411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960075" y="6179635"/>
            <a:ext cx="283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větvička s brachyblasty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7" r="69288"/>
          <a:stretch/>
        </p:blipFill>
        <p:spPr>
          <a:xfrm>
            <a:off x="8940282" y="2954173"/>
            <a:ext cx="1343489" cy="1781324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0272585" y="4353286"/>
            <a:ext cx="21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megastrobilus</a:t>
            </a:r>
            <a:endParaRPr lang="cs-CZ" b="1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t="24874" r="10825" b="11809"/>
          <a:stretch/>
        </p:blipFill>
        <p:spPr>
          <a:xfrm>
            <a:off x="8940282" y="4822612"/>
            <a:ext cx="1809464" cy="1884236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10749746" y="6335805"/>
            <a:ext cx="99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semeno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 flipH="1">
            <a:off x="9947448" y="5889522"/>
            <a:ext cx="975550" cy="79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3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1354" y="206477"/>
            <a:ext cx="709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Pinopsida</a:t>
            </a:r>
            <a:r>
              <a:rPr lang="cs-CZ" sz="2800" b="1" dirty="0"/>
              <a:t>, </a:t>
            </a:r>
            <a:r>
              <a:rPr lang="cs-CZ" sz="2800" b="1" dirty="0" err="1"/>
              <a:t>Pinaceae</a:t>
            </a:r>
            <a:r>
              <a:rPr lang="cs-CZ" sz="2800" b="1" dirty="0"/>
              <a:t>, </a:t>
            </a:r>
            <a:r>
              <a:rPr lang="cs-CZ" sz="2800" b="1" i="1" dirty="0" err="1"/>
              <a:t>Pinus</a:t>
            </a:r>
            <a:r>
              <a:rPr lang="cs-CZ" sz="2800" b="1" i="1" dirty="0"/>
              <a:t> </a:t>
            </a:r>
            <a:r>
              <a:rPr lang="cs-CZ" sz="2800" b="1" i="1" dirty="0" err="1"/>
              <a:t>sylvestris</a:t>
            </a:r>
            <a:endParaRPr lang="cs-CZ" sz="2800" b="1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b="14322"/>
          <a:stretch/>
        </p:blipFill>
        <p:spPr>
          <a:xfrm>
            <a:off x="8034098" y="1129360"/>
            <a:ext cx="3907630" cy="347559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8" y="1129362"/>
            <a:ext cx="3486947" cy="52271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2127" y="1782760"/>
            <a:ext cx="5227192" cy="39203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098" y="4686989"/>
            <a:ext cx="2402451" cy="201547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5C8584D-0CBC-485B-8FA1-B137DE395C3A}"/>
              </a:ext>
            </a:extLst>
          </p:cNvPr>
          <p:cNvSpPr txBox="1"/>
          <p:nvPr/>
        </p:nvSpPr>
        <p:spPr>
          <a:xfrm>
            <a:off x="10544727" y="6117693"/>
            <a:ext cx="2093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pylové zrno se vzdušnými vaky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544727" y="4604951"/>
            <a:ext cx="1523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jehlicovité listy vyrůstají na brachyblastech po 2</a:t>
            </a:r>
          </a:p>
        </p:txBody>
      </p:sp>
    </p:spTree>
    <p:extLst>
      <p:ext uri="{BB962C8B-B14F-4D97-AF65-F5344CB8AC3E}">
        <p14:creationId xmlns:p14="http://schemas.microsoft.com/office/powerpoint/2010/main" val="2418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1354" y="206477"/>
            <a:ext cx="709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Pinopsida</a:t>
            </a:r>
            <a:r>
              <a:rPr lang="cs-CZ" sz="2800" b="1" dirty="0"/>
              <a:t>, </a:t>
            </a:r>
            <a:r>
              <a:rPr lang="cs-CZ" sz="2800" b="1" dirty="0" err="1"/>
              <a:t>Taxaceae</a:t>
            </a:r>
            <a:r>
              <a:rPr lang="cs-CZ" sz="2800" b="1" dirty="0"/>
              <a:t>, </a:t>
            </a:r>
            <a:r>
              <a:rPr lang="cs-CZ" sz="2800" b="1" i="1" dirty="0" err="1"/>
              <a:t>Taxus</a:t>
            </a:r>
            <a:r>
              <a:rPr lang="cs-CZ" sz="2800" b="1" i="1" dirty="0"/>
              <a:t> </a:t>
            </a:r>
            <a:r>
              <a:rPr lang="cs-CZ" sz="2800" b="1" i="1" dirty="0" err="1"/>
              <a:t>baccata</a:t>
            </a:r>
            <a:endParaRPr lang="cs-CZ" sz="2800" b="1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4" y="1439694"/>
            <a:ext cx="3628613" cy="48443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18408"/>
          <a:stretch/>
        </p:blipFill>
        <p:spPr>
          <a:xfrm>
            <a:off x="7872430" y="1439693"/>
            <a:ext cx="4155627" cy="22486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9274" y="2045241"/>
            <a:ext cx="4844385" cy="363328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260235" y="6177084"/>
            <a:ext cx="297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epimacia</a:t>
            </a:r>
            <a:r>
              <a:rPr lang="cs-CZ" b="1" dirty="0"/>
              <a:t> se zralými semeny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28100" r="31936" b="29605"/>
          <a:stretch/>
        </p:blipFill>
        <p:spPr>
          <a:xfrm>
            <a:off x="7866566" y="3802892"/>
            <a:ext cx="3766514" cy="23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61</Words>
  <Application>Microsoft Office PowerPoint</Application>
  <PresentationFormat>Širokoúhlá obrazovka</PresentationFormat>
  <Paragraphs>19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Pavel Veselý</cp:lastModifiedBy>
  <cp:revision>25</cp:revision>
  <dcterms:created xsi:type="dcterms:W3CDTF">2020-10-29T08:58:22Z</dcterms:created>
  <dcterms:modified xsi:type="dcterms:W3CDTF">2023-10-10T09:29:39Z</dcterms:modified>
</cp:coreProperties>
</file>