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handoutMasterIdLst>
    <p:handoutMasterId r:id="rId84"/>
  </p:handoutMasterIdLst>
  <p:sldIdLst>
    <p:sldId id="440" r:id="rId2"/>
    <p:sldId id="412" r:id="rId3"/>
    <p:sldId id="443" r:id="rId4"/>
    <p:sldId id="446" r:id="rId5"/>
    <p:sldId id="480" r:id="rId6"/>
    <p:sldId id="442" r:id="rId7"/>
    <p:sldId id="484" r:id="rId8"/>
    <p:sldId id="485" r:id="rId9"/>
    <p:sldId id="497" r:id="rId10"/>
    <p:sldId id="500" r:id="rId11"/>
    <p:sldId id="498" r:id="rId12"/>
    <p:sldId id="493" r:id="rId13"/>
    <p:sldId id="494" r:id="rId14"/>
    <p:sldId id="483" r:id="rId15"/>
    <p:sldId id="499" r:id="rId16"/>
    <p:sldId id="481" r:id="rId17"/>
    <p:sldId id="271" r:id="rId18"/>
    <p:sldId id="289" r:id="rId19"/>
    <p:sldId id="502" r:id="rId20"/>
    <p:sldId id="501" r:id="rId21"/>
    <p:sldId id="288" r:id="rId22"/>
    <p:sldId id="503" r:id="rId23"/>
    <p:sldId id="447" r:id="rId24"/>
    <p:sldId id="506" r:id="rId25"/>
    <p:sldId id="422" r:id="rId26"/>
    <p:sldId id="504" r:id="rId27"/>
    <p:sldId id="423" r:id="rId28"/>
    <p:sldId id="505" r:id="rId29"/>
    <p:sldId id="424" r:id="rId30"/>
    <p:sldId id="444" r:id="rId31"/>
    <p:sldId id="507" r:id="rId32"/>
    <p:sldId id="510" r:id="rId33"/>
    <p:sldId id="511" r:id="rId34"/>
    <p:sldId id="512" r:id="rId35"/>
    <p:sldId id="513" r:id="rId36"/>
    <p:sldId id="514" r:id="rId37"/>
    <p:sldId id="515" r:id="rId38"/>
    <p:sldId id="421" r:id="rId39"/>
    <p:sldId id="445" r:id="rId40"/>
    <p:sldId id="509" r:id="rId41"/>
    <p:sldId id="516" r:id="rId42"/>
    <p:sldId id="346" r:id="rId43"/>
    <p:sldId id="448" r:id="rId44"/>
    <p:sldId id="357" r:id="rId45"/>
    <p:sldId id="517" r:id="rId46"/>
    <p:sldId id="518" r:id="rId47"/>
    <p:sldId id="519" r:id="rId48"/>
    <p:sldId id="449" r:id="rId49"/>
    <p:sldId id="486" r:id="rId50"/>
    <p:sldId id="450" r:id="rId51"/>
    <p:sldId id="521" r:id="rId52"/>
    <p:sldId id="522" r:id="rId53"/>
    <p:sldId id="528" r:id="rId54"/>
    <p:sldId id="529" r:id="rId55"/>
    <p:sldId id="523" r:id="rId56"/>
    <p:sldId id="530" r:id="rId57"/>
    <p:sldId id="531" r:id="rId58"/>
    <p:sldId id="524" r:id="rId59"/>
    <p:sldId id="533" r:id="rId60"/>
    <p:sldId id="534" r:id="rId61"/>
    <p:sldId id="535" r:id="rId62"/>
    <p:sldId id="532" r:id="rId63"/>
    <p:sldId id="537" r:id="rId64"/>
    <p:sldId id="539" r:id="rId65"/>
    <p:sldId id="536" r:id="rId66"/>
    <p:sldId id="540" r:id="rId67"/>
    <p:sldId id="541" r:id="rId68"/>
    <p:sldId id="525" r:id="rId69"/>
    <p:sldId id="538" r:id="rId70"/>
    <p:sldId id="526" r:id="rId71"/>
    <p:sldId id="542" r:id="rId72"/>
    <p:sldId id="527" r:id="rId73"/>
    <p:sldId id="543" r:id="rId74"/>
    <p:sldId id="371" r:id="rId75"/>
    <p:sldId id="520" r:id="rId76"/>
    <p:sldId id="544" r:id="rId77"/>
    <p:sldId id="595" r:id="rId78"/>
    <p:sldId id="594" r:id="rId79"/>
    <p:sldId id="567" r:id="rId80"/>
    <p:sldId id="568" r:id="rId81"/>
    <p:sldId id="593" r:id="rId82"/>
  </p:sldIdLst>
  <p:sldSz cx="9144000" cy="6858000" type="screen4x3"/>
  <p:notesSz cx="6797675" cy="9929813"/>
  <p:defaultTextStyle>
    <a:defPPr>
      <a:defRPr lang="cs-CZ"/>
    </a:defPPr>
    <a:lvl1pPr algn="l" rtl="0" fontAlgn="base">
      <a:spcBef>
        <a:spcPct val="0"/>
      </a:spcBef>
      <a:spcAft>
        <a:spcPct val="0"/>
      </a:spcAft>
      <a:defRPr sz="1600" kern="1200">
        <a:solidFill>
          <a:schemeClr val="tx1"/>
        </a:solidFill>
        <a:latin typeface="Arial" charset="0"/>
        <a:ea typeface="+mn-ea"/>
        <a:cs typeface="Arial" charset="0"/>
      </a:defRPr>
    </a:lvl1pPr>
    <a:lvl2pPr marL="457200" algn="l" rtl="0" fontAlgn="base">
      <a:spcBef>
        <a:spcPct val="0"/>
      </a:spcBef>
      <a:spcAft>
        <a:spcPct val="0"/>
      </a:spcAft>
      <a:defRPr sz="1600" kern="1200">
        <a:solidFill>
          <a:schemeClr val="tx1"/>
        </a:solidFill>
        <a:latin typeface="Arial" charset="0"/>
        <a:ea typeface="+mn-ea"/>
        <a:cs typeface="Arial" charset="0"/>
      </a:defRPr>
    </a:lvl2pPr>
    <a:lvl3pPr marL="914400" algn="l" rtl="0" fontAlgn="base">
      <a:spcBef>
        <a:spcPct val="0"/>
      </a:spcBef>
      <a:spcAft>
        <a:spcPct val="0"/>
      </a:spcAft>
      <a:defRPr sz="1600" kern="1200">
        <a:solidFill>
          <a:schemeClr val="tx1"/>
        </a:solidFill>
        <a:latin typeface="Arial" charset="0"/>
        <a:ea typeface="+mn-ea"/>
        <a:cs typeface="Arial" charset="0"/>
      </a:defRPr>
    </a:lvl3pPr>
    <a:lvl4pPr marL="1371600" algn="l" rtl="0" fontAlgn="base">
      <a:spcBef>
        <a:spcPct val="0"/>
      </a:spcBef>
      <a:spcAft>
        <a:spcPct val="0"/>
      </a:spcAft>
      <a:defRPr sz="1600" kern="1200">
        <a:solidFill>
          <a:schemeClr val="tx1"/>
        </a:solidFill>
        <a:latin typeface="Arial" charset="0"/>
        <a:ea typeface="+mn-ea"/>
        <a:cs typeface="Arial" charset="0"/>
      </a:defRPr>
    </a:lvl4pPr>
    <a:lvl5pPr marL="1828800" algn="l" rtl="0" fontAlgn="base">
      <a:spcBef>
        <a:spcPct val="0"/>
      </a:spcBef>
      <a:spcAft>
        <a:spcPct val="0"/>
      </a:spcAft>
      <a:defRPr sz="1600" kern="1200">
        <a:solidFill>
          <a:schemeClr val="tx1"/>
        </a:solidFill>
        <a:latin typeface="Arial" charset="0"/>
        <a:ea typeface="+mn-ea"/>
        <a:cs typeface="Arial" charset="0"/>
      </a:defRPr>
    </a:lvl5pPr>
    <a:lvl6pPr marL="2286000" algn="l" defTabSz="914400" rtl="0" eaLnBrk="1" latinLnBrk="0" hangingPunct="1">
      <a:defRPr sz="1600" kern="1200">
        <a:solidFill>
          <a:schemeClr val="tx1"/>
        </a:solidFill>
        <a:latin typeface="Arial" charset="0"/>
        <a:ea typeface="+mn-ea"/>
        <a:cs typeface="Arial" charset="0"/>
      </a:defRPr>
    </a:lvl6pPr>
    <a:lvl7pPr marL="2743200" algn="l" defTabSz="914400" rtl="0" eaLnBrk="1" latinLnBrk="0" hangingPunct="1">
      <a:defRPr sz="1600" kern="1200">
        <a:solidFill>
          <a:schemeClr val="tx1"/>
        </a:solidFill>
        <a:latin typeface="Arial" charset="0"/>
        <a:ea typeface="+mn-ea"/>
        <a:cs typeface="Arial" charset="0"/>
      </a:defRPr>
    </a:lvl7pPr>
    <a:lvl8pPr marL="3200400" algn="l" defTabSz="914400" rtl="0" eaLnBrk="1" latinLnBrk="0" hangingPunct="1">
      <a:defRPr sz="1600" kern="1200">
        <a:solidFill>
          <a:schemeClr val="tx1"/>
        </a:solidFill>
        <a:latin typeface="Arial" charset="0"/>
        <a:ea typeface="+mn-ea"/>
        <a:cs typeface="Arial" charset="0"/>
      </a:defRPr>
    </a:lvl8pPr>
    <a:lvl9pPr marL="3657600" algn="l" defTabSz="914400" rtl="0" eaLnBrk="1" latinLnBrk="0" hangingPunct="1">
      <a:defRPr sz="16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80"/>
    <a:srgbClr val="99CC00"/>
    <a:srgbClr val="9A1D00"/>
    <a:srgbClr val="FF33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0C8226-E84A-4943-9FC9-58C77960462B}" v="1" dt="2023-09-12T13:27:45.3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82" autoAdjust="0"/>
    <p:restoredTop sz="96807" autoAdjust="0"/>
  </p:normalViewPr>
  <p:slideViewPr>
    <p:cSldViewPr>
      <p:cViewPr varScale="1">
        <p:scale>
          <a:sx n="83" d="100"/>
          <a:sy n="83" d="100"/>
        </p:scale>
        <p:origin x="518" y="43"/>
      </p:cViewPr>
      <p:guideLst>
        <p:guide orient="horz" pos="2160"/>
        <p:guide pos="2880"/>
      </p:guideLst>
    </p:cSldViewPr>
  </p:slideViewPr>
  <p:notesTextViewPr>
    <p:cViewPr>
      <p:scale>
        <a:sx n="100" d="100"/>
        <a:sy n="100" d="100"/>
      </p:scale>
      <p:origin x="0" y="0"/>
    </p:cViewPr>
  </p:notesTextViewPr>
  <p:notesViewPr>
    <p:cSldViewPr>
      <p:cViewPr varScale="1">
        <p:scale>
          <a:sx n="54" d="100"/>
          <a:sy n="54" d="100"/>
        </p:scale>
        <p:origin x="-1771" y="-86"/>
      </p:cViewPr>
      <p:guideLst>
        <p:guide orient="horz" pos="3128"/>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microsoft.com/office/2016/11/relationships/changesInfo" Target="changesInfos/changesInfo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9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veta Hodová" userId="32356b34-120e-40db-8308-37bd6c7c72c2" providerId="ADAL" clId="{1CEF2626-3486-4A84-9C58-E02FCBCF3750}"/>
    <pc:docChg chg="modSld">
      <pc:chgData name="Iveta Hodová" userId="32356b34-120e-40db-8308-37bd6c7c72c2" providerId="ADAL" clId="{1CEF2626-3486-4A84-9C58-E02FCBCF3750}" dt="2022-08-09T10:49:17.130" v="0" actId="6549"/>
      <pc:docMkLst>
        <pc:docMk/>
      </pc:docMkLst>
      <pc:sldChg chg="modSp mod">
        <pc:chgData name="Iveta Hodová" userId="32356b34-120e-40db-8308-37bd6c7c72c2" providerId="ADAL" clId="{1CEF2626-3486-4A84-9C58-E02FCBCF3750}" dt="2022-08-09T10:49:17.130" v="0" actId="6549"/>
        <pc:sldMkLst>
          <pc:docMk/>
          <pc:sldMk cId="2215703505" sldId="412"/>
        </pc:sldMkLst>
        <pc:spChg chg="mod">
          <ac:chgData name="Iveta Hodová" userId="32356b34-120e-40db-8308-37bd6c7c72c2" providerId="ADAL" clId="{1CEF2626-3486-4A84-9C58-E02FCBCF3750}" dt="2022-08-09T10:49:17.130" v="0" actId="6549"/>
          <ac:spMkLst>
            <pc:docMk/>
            <pc:sldMk cId="2215703505" sldId="412"/>
            <ac:spMk id="2" creationId="{87DEA913-C9CA-4123-BC94-FC3547ABD5CC}"/>
          </ac:spMkLst>
        </pc:spChg>
      </pc:sldChg>
    </pc:docChg>
  </pc:docChgLst>
  <pc:docChgLst>
    <pc:chgData name="Iveta Hodová" userId="32356b34-120e-40db-8308-37bd6c7c72c2" providerId="ADAL" clId="{1A0C8226-E84A-4943-9FC9-58C77960462B}"/>
    <pc:docChg chg="custSel modSld modNotesMaster modHandout">
      <pc:chgData name="Iveta Hodová" userId="32356b34-120e-40db-8308-37bd6c7c72c2" providerId="ADAL" clId="{1A0C8226-E84A-4943-9FC9-58C77960462B}" dt="2023-09-12T13:27:45.321" v="7"/>
      <pc:docMkLst>
        <pc:docMk/>
      </pc:docMkLst>
      <pc:sldChg chg="addSp delSp modSp mod">
        <pc:chgData name="Iveta Hodová" userId="32356b34-120e-40db-8308-37bd6c7c72c2" providerId="ADAL" clId="{1A0C8226-E84A-4943-9FC9-58C77960462B}" dt="2023-01-13T07:35:44.597" v="1" actId="478"/>
        <pc:sldMkLst>
          <pc:docMk/>
          <pc:sldMk cId="3039867882" sldId="506"/>
        </pc:sldMkLst>
        <pc:spChg chg="add del mod">
          <ac:chgData name="Iveta Hodová" userId="32356b34-120e-40db-8308-37bd6c7c72c2" providerId="ADAL" clId="{1A0C8226-E84A-4943-9FC9-58C77960462B}" dt="2023-01-13T07:35:44.597" v="1" actId="478"/>
          <ac:spMkLst>
            <pc:docMk/>
            <pc:sldMk cId="3039867882" sldId="506"/>
            <ac:spMk id="3" creationId="{55136167-E182-84D0-9542-6CD1C1BC6035}"/>
          </ac:spMkLst>
        </pc:spChg>
        <pc:spChg chg="del">
          <ac:chgData name="Iveta Hodová" userId="32356b34-120e-40db-8308-37bd6c7c72c2" providerId="ADAL" clId="{1A0C8226-E84A-4943-9FC9-58C77960462B}" dt="2023-01-13T07:35:42.894" v="0" actId="478"/>
          <ac:spMkLst>
            <pc:docMk/>
            <pc:sldMk cId="3039867882" sldId="506"/>
            <ac:spMk id="5" creationId="{00000000-0000-0000-0000-000000000000}"/>
          </ac:spMkLst>
        </pc:spChg>
      </pc:sldChg>
      <pc:sldChg chg="addSp modSp mod">
        <pc:chgData name="Iveta Hodová" userId="32356b34-120e-40db-8308-37bd6c7c72c2" providerId="ADAL" clId="{1A0C8226-E84A-4943-9FC9-58C77960462B}" dt="2023-01-13T07:37:24.276" v="6" actId="14100"/>
        <pc:sldMkLst>
          <pc:docMk/>
          <pc:sldMk cId="2214373354" sldId="520"/>
        </pc:sldMkLst>
        <pc:spChg chg="mod">
          <ac:chgData name="Iveta Hodová" userId="32356b34-120e-40db-8308-37bd6c7c72c2" providerId="ADAL" clId="{1A0C8226-E84A-4943-9FC9-58C77960462B}" dt="2023-01-13T07:37:18.104" v="5" actId="948"/>
          <ac:spMkLst>
            <pc:docMk/>
            <pc:sldMk cId="2214373354" sldId="520"/>
            <ac:spMk id="2" creationId="{87DEA913-C9CA-4123-BC94-FC3547ABD5CC}"/>
          </ac:spMkLst>
        </pc:spChg>
        <pc:spChg chg="add mod">
          <ac:chgData name="Iveta Hodová" userId="32356b34-120e-40db-8308-37bd6c7c72c2" providerId="ADAL" clId="{1A0C8226-E84A-4943-9FC9-58C77960462B}" dt="2023-01-13T07:37:24.276" v="6" actId="14100"/>
          <ac:spMkLst>
            <pc:docMk/>
            <pc:sldMk cId="2214373354" sldId="520"/>
            <ac:spMk id="3" creationId="{63BACA39-5BCF-8B10-4957-93A7F0C8E8E0}"/>
          </ac:spMkLst>
        </pc:spChg>
      </pc:sldChg>
    </pc:docChg>
  </pc:docChgLst>
  <pc:docChgLst>
    <pc:chgData name="Iveta Hodová" userId="32356b34-120e-40db-8308-37bd6c7c72c2" providerId="ADAL" clId="{EAAE95DC-4B23-4F99-9B4B-2F1D44C7EBC0}"/>
    <pc:docChg chg="undo custSel addSld delSld modSld sldOrd">
      <pc:chgData name="Iveta Hodová" userId="32356b34-120e-40db-8308-37bd6c7c72c2" providerId="ADAL" clId="{EAAE95DC-4B23-4F99-9B4B-2F1D44C7EBC0}" dt="2023-01-12T16:44:32.307" v="6433" actId="47"/>
      <pc:docMkLst>
        <pc:docMk/>
      </pc:docMkLst>
      <pc:sldChg chg="del">
        <pc:chgData name="Iveta Hodová" userId="32356b34-120e-40db-8308-37bd6c7c72c2" providerId="ADAL" clId="{EAAE95DC-4B23-4F99-9B4B-2F1D44C7EBC0}" dt="2023-01-11T14:18:26.025" v="1042" actId="47"/>
        <pc:sldMkLst>
          <pc:docMk/>
          <pc:sldMk cId="0" sldId="264"/>
        </pc:sldMkLst>
      </pc:sldChg>
      <pc:sldChg chg="del">
        <pc:chgData name="Iveta Hodová" userId="32356b34-120e-40db-8308-37bd6c7c72c2" providerId="ADAL" clId="{EAAE95DC-4B23-4F99-9B4B-2F1D44C7EBC0}" dt="2023-01-11T14:18:26.025" v="1042" actId="47"/>
        <pc:sldMkLst>
          <pc:docMk/>
          <pc:sldMk cId="0" sldId="265"/>
        </pc:sldMkLst>
      </pc:sldChg>
      <pc:sldChg chg="del">
        <pc:chgData name="Iveta Hodová" userId="32356b34-120e-40db-8308-37bd6c7c72c2" providerId="ADAL" clId="{EAAE95DC-4B23-4F99-9B4B-2F1D44C7EBC0}" dt="2023-01-11T14:18:26.025" v="1042" actId="47"/>
        <pc:sldMkLst>
          <pc:docMk/>
          <pc:sldMk cId="0" sldId="266"/>
        </pc:sldMkLst>
      </pc:sldChg>
      <pc:sldChg chg="del">
        <pc:chgData name="Iveta Hodová" userId="32356b34-120e-40db-8308-37bd6c7c72c2" providerId="ADAL" clId="{EAAE95DC-4B23-4F99-9B4B-2F1D44C7EBC0}" dt="2023-01-11T14:18:26.025" v="1042" actId="47"/>
        <pc:sldMkLst>
          <pc:docMk/>
          <pc:sldMk cId="0" sldId="267"/>
        </pc:sldMkLst>
      </pc:sldChg>
      <pc:sldChg chg="del">
        <pc:chgData name="Iveta Hodová" userId="32356b34-120e-40db-8308-37bd6c7c72c2" providerId="ADAL" clId="{EAAE95DC-4B23-4F99-9B4B-2F1D44C7EBC0}" dt="2023-01-11T14:18:26.025" v="1042" actId="47"/>
        <pc:sldMkLst>
          <pc:docMk/>
          <pc:sldMk cId="0" sldId="268"/>
        </pc:sldMkLst>
      </pc:sldChg>
      <pc:sldChg chg="del">
        <pc:chgData name="Iveta Hodová" userId="32356b34-120e-40db-8308-37bd6c7c72c2" providerId="ADAL" clId="{EAAE95DC-4B23-4F99-9B4B-2F1D44C7EBC0}" dt="2023-01-11T14:18:26.025" v="1042" actId="47"/>
        <pc:sldMkLst>
          <pc:docMk/>
          <pc:sldMk cId="0" sldId="269"/>
        </pc:sldMkLst>
      </pc:sldChg>
      <pc:sldChg chg="delSp del mod">
        <pc:chgData name="Iveta Hodová" userId="32356b34-120e-40db-8308-37bd6c7c72c2" providerId="ADAL" clId="{EAAE95DC-4B23-4F99-9B4B-2F1D44C7EBC0}" dt="2023-01-11T14:48:27.348" v="1158" actId="47"/>
        <pc:sldMkLst>
          <pc:docMk/>
          <pc:sldMk cId="0" sldId="270"/>
        </pc:sldMkLst>
        <pc:picChg chg="del">
          <ac:chgData name="Iveta Hodová" userId="32356b34-120e-40db-8308-37bd6c7c72c2" providerId="ADAL" clId="{EAAE95DC-4B23-4F99-9B4B-2F1D44C7EBC0}" dt="2023-01-11T14:46:41.390" v="1150" actId="21"/>
          <ac:picMkLst>
            <pc:docMk/>
            <pc:sldMk cId="0" sldId="270"/>
            <ac:picMk id="90113" creationId="{00000000-0000-0000-0000-000000000000}"/>
          </ac:picMkLst>
        </pc:picChg>
        <pc:picChg chg="del">
          <ac:chgData name="Iveta Hodová" userId="32356b34-120e-40db-8308-37bd6c7c72c2" providerId="ADAL" clId="{EAAE95DC-4B23-4F99-9B4B-2F1D44C7EBC0}" dt="2023-01-11T14:46:25.255" v="1147" actId="21"/>
          <ac:picMkLst>
            <pc:docMk/>
            <pc:sldMk cId="0" sldId="270"/>
            <ac:picMk id="90116" creationId="{00000000-0000-0000-0000-000000000000}"/>
          </ac:picMkLst>
        </pc:picChg>
      </pc:sldChg>
      <pc:sldChg chg="addSp delSp modSp del mod ord setBg">
        <pc:chgData name="Iveta Hodová" userId="32356b34-120e-40db-8308-37bd6c7c72c2" providerId="ADAL" clId="{EAAE95DC-4B23-4F99-9B4B-2F1D44C7EBC0}" dt="2023-01-11T15:02:55.830" v="1381"/>
        <pc:sldMkLst>
          <pc:docMk/>
          <pc:sldMk cId="0" sldId="271"/>
        </pc:sldMkLst>
        <pc:spChg chg="del">
          <ac:chgData name="Iveta Hodová" userId="32356b34-120e-40db-8308-37bd6c7c72c2" providerId="ADAL" clId="{EAAE95DC-4B23-4F99-9B4B-2F1D44C7EBC0}" dt="2023-01-11T14:58:15.537" v="1304" actId="478"/>
          <ac:spMkLst>
            <pc:docMk/>
            <pc:sldMk cId="0" sldId="271"/>
            <ac:spMk id="2" creationId="{00000000-0000-0000-0000-000000000000}"/>
          </ac:spMkLst>
        </pc:spChg>
        <pc:spChg chg="add del mod">
          <ac:chgData name="Iveta Hodová" userId="32356b34-120e-40db-8308-37bd6c7c72c2" providerId="ADAL" clId="{EAAE95DC-4B23-4F99-9B4B-2F1D44C7EBC0}" dt="2023-01-11T14:58:17.587" v="1305" actId="478"/>
          <ac:spMkLst>
            <pc:docMk/>
            <pc:sldMk cId="0" sldId="271"/>
            <ac:spMk id="4" creationId="{3516852B-7BC7-E380-F921-C03E660E2AEE}"/>
          </ac:spMkLst>
        </pc:spChg>
        <pc:spChg chg="add mod">
          <ac:chgData name="Iveta Hodová" userId="32356b34-120e-40db-8308-37bd6c7c72c2" providerId="ADAL" clId="{EAAE95DC-4B23-4F99-9B4B-2F1D44C7EBC0}" dt="2023-01-11T14:59:11.744" v="1358" actId="1076"/>
          <ac:spMkLst>
            <pc:docMk/>
            <pc:sldMk cId="0" sldId="271"/>
            <ac:spMk id="6" creationId="{517EB920-ED2A-C451-8583-E49C9C309D8C}"/>
          </ac:spMkLst>
        </pc:spChg>
        <pc:spChg chg="add mod">
          <ac:chgData name="Iveta Hodová" userId="32356b34-120e-40db-8308-37bd6c7c72c2" providerId="ADAL" clId="{EAAE95DC-4B23-4F99-9B4B-2F1D44C7EBC0}" dt="2023-01-11T15:01:01.092" v="1374" actId="1076"/>
          <ac:spMkLst>
            <pc:docMk/>
            <pc:sldMk cId="0" sldId="271"/>
            <ac:spMk id="7" creationId="{D0421141-66A6-C09D-45D8-5C432CDF02B9}"/>
          </ac:spMkLst>
        </pc:spChg>
      </pc:sldChg>
      <pc:sldChg chg="delSp del mod ord">
        <pc:chgData name="Iveta Hodová" userId="32356b34-120e-40db-8308-37bd6c7c72c2" providerId="ADAL" clId="{EAAE95DC-4B23-4F99-9B4B-2F1D44C7EBC0}" dt="2023-01-11T14:54:23.013" v="1264" actId="47"/>
        <pc:sldMkLst>
          <pc:docMk/>
          <pc:sldMk cId="0" sldId="272"/>
        </pc:sldMkLst>
        <pc:picChg chg="del">
          <ac:chgData name="Iveta Hodová" userId="32356b34-120e-40db-8308-37bd6c7c72c2" providerId="ADAL" clId="{EAAE95DC-4B23-4F99-9B4B-2F1D44C7EBC0}" dt="2023-01-11T14:50:18.407" v="1177" actId="21"/>
          <ac:picMkLst>
            <pc:docMk/>
            <pc:sldMk cId="0" sldId="272"/>
            <ac:picMk id="95235" creationId="{00000000-0000-0000-0000-000000000000}"/>
          </ac:picMkLst>
        </pc:picChg>
      </pc:sldChg>
      <pc:sldChg chg="delSp del mod ord">
        <pc:chgData name="Iveta Hodová" userId="32356b34-120e-40db-8308-37bd6c7c72c2" providerId="ADAL" clId="{EAAE95DC-4B23-4F99-9B4B-2F1D44C7EBC0}" dt="2023-01-11T14:57:38.309" v="1299" actId="47"/>
        <pc:sldMkLst>
          <pc:docMk/>
          <pc:sldMk cId="0" sldId="273"/>
        </pc:sldMkLst>
        <pc:picChg chg="del">
          <ac:chgData name="Iveta Hodová" userId="32356b34-120e-40db-8308-37bd6c7c72c2" providerId="ADAL" clId="{EAAE95DC-4B23-4F99-9B4B-2F1D44C7EBC0}" dt="2023-01-11T14:54:49.935" v="1276" actId="21"/>
          <ac:picMkLst>
            <pc:docMk/>
            <pc:sldMk cId="0" sldId="273"/>
            <ac:picMk id="96259" creationId="{00000000-0000-0000-0000-000000000000}"/>
          </ac:picMkLst>
        </pc:picChg>
        <pc:picChg chg="del">
          <ac:chgData name="Iveta Hodová" userId="32356b34-120e-40db-8308-37bd6c7c72c2" providerId="ADAL" clId="{EAAE95DC-4B23-4F99-9B4B-2F1D44C7EBC0}" dt="2023-01-11T14:56:36.883" v="1282" actId="21"/>
          <ac:picMkLst>
            <pc:docMk/>
            <pc:sldMk cId="0" sldId="273"/>
            <ac:picMk id="96260" creationId="{00000000-0000-0000-0000-000000000000}"/>
          </ac:picMkLst>
        </pc:picChg>
      </pc:sldChg>
      <pc:sldChg chg="delSp del mod">
        <pc:chgData name="Iveta Hodová" userId="32356b34-120e-40db-8308-37bd6c7c72c2" providerId="ADAL" clId="{EAAE95DC-4B23-4F99-9B4B-2F1D44C7EBC0}" dt="2023-01-11T15:22:25.666" v="1526" actId="47"/>
        <pc:sldMkLst>
          <pc:docMk/>
          <pc:sldMk cId="0" sldId="274"/>
        </pc:sldMkLst>
        <pc:picChg chg="del">
          <ac:chgData name="Iveta Hodová" userId="32356b34-120e-40db-8308-37bd6c7c72c2" providerId="ADAL" clId="{EAAE95DC-4B23-4F99-9B4B-2F1D44C7EBC0}" dt="2023-01-11T15:22:18.026" v="1523" actId="21"/>
          <ac:picMkLst>
            <pc:docMk/>
            <pc:sldMk cId="0" sldId="274"/>
            <ac:picMk id="98305" creationId="{00000000-0000-0000-0000-000000000000}"/>
          </ac:picMkLst>
        </pc:picChg>
        <pc:picChg chg="del">
          <ac:chgData name="Iveta Hodová" userId="32356b34-120e-40db-8308-37bd6c7c72c2" providerId="ADAL" clId="{EAAE95DC-4B23-4F99-9B4B-2F1D44C7EBC0}" dt="2023-01-11T15:22:08.479" v="1520" actId="21"/>
          <ac:picMkLst>
            <pc:docMk/>
            <pc:sldMk cId="0" sldId="274"/>
            <ac:picMk id="98308" creationId="{00000000-0000-0000-0000-000000000000}"/>
          </ac:picMkLst>
        </pc:picChg>
      </pc:sldChg>
      <pc:sldChg chg="del">
        <pc:chgData name="Iveta Hodová" userId="32356b34-120e-40db-8308-37bd6c7c72c2" providerId="ADAL" clId="{EAAE95DC-4B23-4F99-9B4B-2F1D44C7EBC0}" dt="2023-01-11T14:18:26.025" v="1042" actId="47"/>
        <pc:sldMkLst>
          <pc:docMk/>
          <pc:sldMk cId="0" sldId="283"/>
        </pc:sldMkLst>
      </pc:sldChg>
      <pc:sldChg chg="del">
        <pc:chgData name="Iveta Hodová" userId="32356b34-120e-40db-8308-37bd6c7c72c2" providerId="ADAL" clId="{EAAE95DC-4B23-4F99-9B4B-2F1D44C7EBC0}" dt="2023-01-11T14:18:26.025" v="1042" actId="47"/>
        <pc:sldMkLst>
          <pc:docMk/>
          <pc:sldMk cId="0" sldId="284"/>
        </pc:sldMkLst>
      </pc:sldChg>
      <pc:sldChg chg="del">
        <pc:chgData name="Iveta Hodová" userId="32356b34-120e-40db-8308-37bd6c7c72c2" providerId="ADAL" clId="{EAAE95DC-4B23-4F99-9B4B-2F1D44C7EBC0}" dt="2023-01-11T14:18:26.025" v="1042" actId="47"/>
        <pc:sldMkLst>
          <pc:docMk/>
          <pc:sldMk cId="0" sldId="285"/>
        </pc:sldMkLst>
      </pc:sldChg>
      <pc:sldChg chg="del">
        <pc:chgData name="Iveta Hodová" userId="32356b34-120e-40db-8308-37bd6c7c72c2" providerId="ADAL" clId="{EAAE95DC-4B23-4F99-9B4B-2F1D44C7EBC0}" dt="2023-01-11T14:18:26.025" v="1042" actId="47"/>
        <pc:sldMkLst>
          <pc:docMk/>
          <pc:sldMk cId="0" sldId="286"/>
        </pc:sldMkLst>
      </pc:sldChg>
      <pc:sldChg chg="del">
        <pc:chgData name="Iveta Hodová" userId="32356b34-120e-40db-8308-37bd6c7c72c2" providerId="ADAL" clId="{EAAE95DC-4B23-4F99-9B4B-2F1D44C7EBC0}" dt="2023-01-11T14:18:26.025" v="1042" actId="47"/>
        <pc:sldMkLst>
          <pc:docMk/>
          <pc:sldMk cId="0" sldId="287"/>
        </pc:sldMkLst>
      </pc:sldChg>
      <pc:sldChg chg="delSp modSp del mod ord setBg">
        <pc:chgData name="Iveta Hodová" userId="32356b34-120e-40db-8308-37bd6c7c72c2" providerId="ADAL" clId="{EAAE95DC-4B23-4F99-9B4B-2F1D44C7EBC0}" dt="2023-01-11T15:22:02.541" v="1519"/>
        <pc:sldMkLst>
          <pc:docMk/>
          <pc:sldMk cId="0" sldId="288"/>
        </pc:sldMkLst>
        <pc:spChg chg="del">
          <ac:chgData name="Iveta Hodová" userId="32356b34-120e-40db-8308-37bd6c7c72c2" providerId="ADAL" clId="{EAAE95DC-4B23-4F99-9B4B-2F1D44C7EBC0}" dt="2023-01-11T15:21:33.213" v="1513" actId="478"/>
          <ac:spMkLst>
            <pc:docMk/>
            <pc:sldMk cId="0" sldId="288"/>
            <ac:spMk id="2" creationId="{00000000-0000-0000-0000-000000000000}"/>
          </ac:spMkLst>
        </pc:spChg>
        <pc:picChg chg="mod">
          <ac:chgData name="Iveta Hodová" userId="32356b34-120e-40db-8308-37bd6c7c72c2" providerId="ADAL" clId="{EAAE95DC-4B23-4F99-9B4B-2F1D44C7EBC0}" dt="2023-01-11T15:21:56.213" v="1516" actId="1076"/>
          <ac:picMkLst>
            <pc:docMk/>
            <pc:sldMk cId="0" sldId="288"/>
            <ac:picMk id="100353" creationId="{00000000-0000-0000-0000-000000000000}"/>
          </ac:picMkLst>
        </pc:picChg>
        <pc:picChg chg="mod">
          <ac:chgData name="Iveta Hodová" userId="32356b34-120e-40db-8308-37bd6c7c72c2" providerId="ADAL" clId="{EAAE95DC-4B23-4F99-9B4B-2F1D44C7EBC0}" dt="2023-01-11T15:21:58.057" v="1517" actId="1076"/>
          <ac:picMkLst>
            <pc:docMk/>
            <pc:sldMk cId="0" sldId="288"/>
            <ac:picMk id="100355" creationId="{00000000-0000-0000-0000-000000000000}"/>
          </ac:picMkLst>
        </pc:picChg>
      </pc:sldChg>
      <pc:sldChg chg="addSp delSp modSp del mod ord setBg">
        <pc:chgData name="Iveta Hodová" userId="32356b34-120e-40db-8308-37bd6c7c72c2" providerId="ADAL" clId="{EAAE95DC-4B23-4F99-9B4B-2F1D44C7EBC0}" dt="2023-01-11T15:02:55.830" v="1381"/>
        <pc:sldMkLst>
          <pc:docMk/>
          <pc:sldMk cId="0" sldId="289"/>
        </pc:sldMkLst>
        <pc:spChg chg="del">
          <ac:chgData name="Iveta Hodová" userId="32356b34-120e-40db-8308-37bd6c7c72c2" providerId="ADAL" clId="{EAAE95DC-4B23-4F99-9B4B-2F1D44C7EBC0}" dt="2023-01-11T14:59:24.668" v="1360" actId="478"/>
          <ac:spMkLst>
            <pc:docMk/>
            <pc:sldMk cId="0" sldId="289"/>
            <ac:spMk id="2" creationId="{00000000-0000-0000-0000-000000000000}"/>
          </ac:spMkLst>
        </pc:spChg>
        <pc:spChg chg="add mod">
          <ac:chgData name="Iveta Hodová" userId="32356b34-120e-40db-8308-37bd6c7c72c2" providerId="ADAL" clId="{EAAE95DC-4B23-4F99-9B4B-2F1D44C7EBC0}" dt="2023-01-11T15:00:27.782" v="1361" actId="6549"/>
          <ac:spMkLst>
            <pc:docMk/>
            <pc:sldMk cId="0" sldId="289"/>
            <ac:spMk id="3" creationId="{3C448D34-815A-DCDD-669A-1E3AC2394F53}"/>
          </ac:spMkLst>
        </pc:spChg>
        <pc:spChg chg="add mod">
          <ac:chgData name="Iveta Hodová" userId="32356b34-120e-40db-8308-37bd6c7c72c2" providerId="ADAL" clId="{EAAE95DC-4B23-4F99-9B4B-2F1D44C7EBC0}" dt="2023-01-11T15:01:33.918" v="1380" actId="1076"/>
          <ac:spMkLst>
            <pc:docMk/>
            <pc:sldMk cId="0" sldId="289"/>
            <ac:spMk id="4" creationId="{9E565DB2-8978-E7A7-026E-11257F0912BE}"/>
          </ac:spMkLst>
        </pc:spChg>
      </pc:sldChg>
      <pc:sldChg chg="del">
        <pc:chgData name="Iveta Hodová" userId="32356b34-120e-40db-8308-37bd6c7c72c2" providerId="ADAL" clId="{EAAE95DC-4B23-4F99-9B4B-2F1D44C7EBC0}" dt="2023-01-11T14:18:26.025" v="1042" actId="47"/>
        <pc:sldMkLst>
          <pc:docMk/>
          <pc:sldMk cId="0" sldId="291"/>
        </pc:sldMkLst>
      </pc:sldChg>
      <pc:sldChg chg="del">
        <pc:chgData name="Iveta Hodová" userId="32356b34-120e-40db-8308-37bd6c7c72c2" providerId="ADAL" clId="{EAAE95DC-4B23-4F99-9B4B-2F1D44C7EBC0}" dt="2023-01-11T14:18:26.025" v="1042" actId="47"/>
        <pc:sldMkLst>
          <pc:docMk/>
          <pc:sldMk cId="0" sldId="321"/>
        </pc:sldMkLst>
      </pc:sldChg>
      <pc:sldChg chg="del ord">
        <pc:chgData name="Iveta Hodová" userId="32356b34-120e-40db-8308-37bd6c7c72c2" providerId="ADAL" clId="{EAAE95DC-4B23-4F99-9B4B-2F1D44C7EBC0}" dt="2023-01-12T15:40:35.079" v="5510" actId="47"/>
        <pc:sldMkLst>
          <pc:docMk/>
          <pc:sldMk cId="0" sldId="322"/>
        </pc:sldMkLst>
      </pc:sldChg>
      <pc:sldChg chg="del">
        <pc:chgData name="Iveta Hodová" userId="32356b34-120e-40db-8308-37bd6c7c72c2" providerId="ADAL" clId="{EAAE95DC-4B23-4F99-9B4B-2F1D44C7EBC0}" dt="2023-01-12T16:08:32.012" v="5820" actId="47"/>
        <pc:sldMkLst>
          <pc:docMk/>
          <pc:sldMk cId="0" sldId="325"/>
        </pc:sldMkLst>
      </pc:sldChg>
      <pc:sldChg chg="del">
        <pc:chgData name="Iveta Hodová" userId="32356b34-120e-40db-8308-37bd6c7c72c2" providerId="ADAL" clId="{EAAE95DC-4B23-4F99-9B4B-2F1D44C7EBC0}" dt="2023-01-12T16:08:32.012" v="5820" actId="47"/>
        <pc:sldMkLst>
          <pc:docMk/>
          <pc:sldMk cId="0" sldId="329"/>
        </pc:sldMkLst>
      </pc:sldChg>
      <pc:sldChg chg="del">
        <pc:chgData name="Iveta Hodová" userId="32356b34-120e-40db-8308-37bd6c7c72c2" providerId="ADAL" clId="{EAAE95DC-4B23-4F99-9B4B-2F1D44C7EBC0}" dt="2023-01-12T16:08:32.012" v="5820" actId="47"/>
        <pc:sldMkLst>
          <pc:docMk/>
          <pc:sldMk cId="0" sldId="330"/>
        </pc:sldMkLst>
      </pc:sldChg>
      <pc:sldChg chg="del">
        <pc:chgData name="Iveta Hodová" userId="32356b34-120e-40db-8308-37bd6c7c72c2" providerId="ADAL" clId="{EAAE95DC-4B23-4F99-9B4B-2F1D44C7EBC0}" dt="2023-01-12T16:08:32.012" v="5820" actId="47"/>
        <pc:sldMkLst>
          <pc:docMk/>
          <pc:sldMk cId="0" sldId="332"/>
        </pc:sldMkLst>
      </pc:sldChg>
      <pc:sldChg chg="del">
        <pc:chgData name="Iveta Hodová" userId="32356b34-120e-40db-8308-37bd6c7c72c2" providerId="ADAL" clId="{EAAE95DC-4B23-4F99-9B4B-2F1D44C7EBC0}" dt="2023-01-11T14:18:26.025" v="1042" actId="47"/>
        <pc:sldMkLst>
          <pc:docMk/>
          <pc:sldMk cId="0" sldId="341"/>
        </pc:sldMkLst>
      </pc:sldChg>
      <pc:sldChg chg="delSp del mod ord">
        <pc:chgData name="Iveta Hodová" userId="32356b34-120e-40db-8308-37bd6c7c72c2" providerId="ADAL" clId="{EAAE95DC-4B23-4F99-9B4B-2F1D44C7EBC0}" dt="2023-01-12T10:40:00.149" v="2410" actId="47"/>
        <pc:sldMkLst>
          <pc:docMk/>
          <pc:sldMk cId="0" sldId="342"/>
        </pc:sldMkLst>
        <pc:picChg chg="del">
          <ac:chgData name="Iveta Hodová" userId="32356b34-120e-40db-8308-37bd6c7c72c2" providerId="ADAL" clId="{EAAE95DC-4B23-4F99-9B4B-2F1D44C7EBC0}" dt="2023-01-12T10:39:46.602" v="2406" actId="21"/>
          <ac:picMkLst>
            <pc:docMk/>
            <pc:sldMk cId="0" sldId="342"/>
            <ac:picMk id="45059" creationId="{00000000-0000-0000-0000-000000000000}"/>
          </ac:picMkLst>
        </pc:picChg>
        <pc:picChg chg="del">
          <ac:chgData name="Iveta Hodová" userId="32356b34-120e-40db-8308-37bd6c7c72c2" providerId="ADAL" clId="{EAAE95DC-4B23-4F99-9B4B-2F1D44C7EBC0}" dt="2023-01-12T10:39:57.383" v="2409" actId="21"/>
          <ac:picMkLst>
            <pc:docMk/>
            <pc:sldMk cId="0" sldId="342"/>
            <ac:picMk id="45060" creationId="{00000000-0000-0000-0000-000000000000}"/>
          </ac:picMkLst>
        </pc:picChg>
      </pc:sldChg>
      <pc:sldChg chg="addSp delSp modSp del mod ord">
        <pc:chgData name="Iveta Hodová" userId="32356b34-120e-40db-8308-37bd6c7c72c2" providerId="ADAL" clId="{EAAE95DC-4B23-4F99-9B4B-2F1D44C7EBC0}" dt="2023-01-12T14:08:29.751" v="4625" actId="478"/>
        <pc:sldMkLst>
          <pc:docMk/>
          <pc:sldMk cId="0" sldId="346"/>
        </pc:sldMkLst>
        <pc:spChg chg="del">
          <ac:chgData name="Iveta Hodová" userId="32356b34-120e-40db-8308-37bd6c7c72c2" providerId="ADAL" clId="{EAAE95DC-4B23-4F99-9B4B-2F1D44C7EBC0}" dt="2023-01-12T13:08:29.929" v="2875" actId="478"/>
          <ac:spMkLst>
            <pc:docMk/>
            <pc:sldMk cId="0" sldId="346"/>
            <ac:spMk id="2" creationId="{00000000-0000-0000-0000-000000000000}"/>
          </ac:spMkLst>
        </pc:spChg>
        <pc:spChg chg="add mod">
          <ac:chgData name="Iveta Hodová" userId="32356b34-120e-40db-8308-37bd6c7c72c2" providerId="ADAL" clId="{EAAE95DC-4B23-4F99-9B4B-2F1D44C7EBC0}" dt="2023-01-12T13:08:52.842" v="2877" actId="1076"/>
          <ac:spMkLst>
            <pc:docMk/>
            <pc:sldMk cId="0" sldId="346"/>
            <ac:spMk id="3" creationId="{B0EBE664-1DB1-3265-4FB4-D013F44426FC}"/>
          </ac:spMkLst>
        </pc:spChg>
        <pc:spChg chg="add mod">
          <ac:chgData name="Iveta Hodová" userId="32356b34-120e-40db-8308-37bd6c7c72c2" providerId="ADAL" clId="{EAAE95DC-4B23-4F99-9B4B-2F1D44C7EBC0}" dt="2023-01-12T13:59:07.969" v="4048" actId="404"/>
          <ac:spMkLst>
            <pc:docMk/>
            <pc:sldMk cId="0" sldId="346"/>
            <ac:spMk id="4" creationId="{A9E5B8F3-488F-5FF7-311E-D0636C78D9F1}"/>
          </ac:spMkLst>
        </pc:spChg>
        <pc:spChg chg="del">
          <ac:chgData name="Iveta Hodová" userId="32356b34-120e-40db-8308-37bd6c7c72c2" providerId="ADAL" clId="{EAAE95DC-4B23-4F99-9B4B-2F1D44C7EBC0}" dt="2023-01-12T13:09:07.336" v="2881" actId="478"/>
          <ac:spMkLst>
            <pc:docMk/>
            <pc:sldMk cId="0" sldId="346"/>
            <ac:spMk id="99331" creationId="{00000000-0000-0000-0000-000000000000}"/>
          </ac:spMkLst>
        </pc:spChg>
        <pc:picChg chg="add del mod">
          <ac:chgData name="Iveta Hodová" userId="32356b34-120e-40db-8308-37bd6c7c72c2" providerId="ADAL" clId="{EAAE95DC-4B23-4F99-9B4B-2F1D44C7EBC0}" dt="2023-01-12T13:09:57.070" v="2901" actId="478"/>
          <ac:picMkLst>
            <pc:docMk/>
            <pc:sldMk cId="0" sldId="346"/>
            <ac:picMk id="7" creationId="{5889A852-4210-7A20-7ED0-8ACB479328E2}"/>
          </ac:picMkLst>
        </pc:picChg>
        <pc:picChg chg="add del mod">
          <ac:chgData name="Iveta Hodová" userId="32356b34-120e-40db-8308-37bd6c7c72c2" providerId="ADAL" clId="{EAAE95DC-4B23-4F99-9B4B-2F1D44C7EBC0}" dt="2023-01-12T13:15:25.095" v="3167" actId="478"/>
          <ac:picMkLst>
            <pc:docMk/>
            <pc:sldMk cId="0" sldId="346"/>
            <ac:picMk id="9" creationId="{E1D569B1-75A1-F892-5C97-22568B448AF1}"/>
          </ac:picMkLst>
        </pc:picChg>
        <pc:picChg chg="add del mod">
          <ac:chgData name="Iveta Hodová" userId="32356b34-120e-40db-8308-37bd6c7c72c2" providerId="ADAL" clId="{EAAE95DC-4B23-4F99-9B4B-2F1D44C7EBC0}" dt="2023-01-12T14:08:29.751" v="4625" actId="478"/>
          <ac:picMkLst>
            <pc:docMk/>
            <pc:sldMk cId="0" sldId="346"/>
            <ac:picMk id="11" creationId="{911DB42B-EF88-A364-A15D-02835FB63A7C}"/>
          </ac:picMkLst>
        </pc:picChg>
        <pc:picChg chg="mod">
          <ac:chgData name="Iveta Hodová" userId="32356b34-120e-40db-8308-37bd6c7c72c2" providerId="ADAL" clId="{EAAE95DC-4B23-4F99-9B4B-2F1D44C7EBC0}" dt="2023-01-12T13:08:58.388" v="2879" actId="1076"/>
          <ac:picMkLst>
            <pc:docMk/>
            <pc:sldMk cId="0" sldId="346"/>
            <ac:picMk id="53249" creationId="{00000000-0000-0000-0000-000000000000}"/>
          </ac:picMkLst>
        </pc:picChg>
        <pc:picChg chg="mod">
          <ac:chgData name="Iveta Hodová" userId="32356b34-120e-40db-8308-37bd6c7c72c2" providerId="ADAL" clId="{EAAE95DC-4B23-4F99-9B4B-2F1D44C7EBC0}" dt="2023-01-12T13:59:02.781" v="4044" actId="1076"/>
          <ac:picMkLst>
            <pc:docMk/>
            <pc:sldMk cId="0" sldId="346"/>
            <ac:picMk id="53252" creationId="{00000000-0000-0000-0000-000000000000}"/>
          </ac:picMkLst>
        </pc:picChg>
      </pc:sldChg>
      <pc:sldChg chg="delSp modSp del mod ord">
        <pc:chgData name="Iveta Hodová" userId="32356b34-120e-40db-8308-37bd6c7c72c2" providerId="ADAL" clId="{EAAE95DC-4B23-4F99-9B4B-2F1D44C7EBC0}" dt="2023-01-12T12:31:16.204" v="2527" actId="47"/>
        <pc:sldMkLst>
          <pc:docMk/>
          <pc:sldMk cId="0" sldId="347"/>
        </pc:sldMkLst>
        <pc:spChg chg="del mod">
          <ac:chgData name="Iveta Hodová" userId="32356b34-120e-40db-8308-37bd6c7c72c2" providerId="ADAL" clId="{EAAE95DC-4B23-4F99-9B4B-2F1D44C7EBC0}" dt="2023-01-12T12:22:55.067" v="2516" actId="478"/>
          <ac:spMkLst>
            <pc:docMk/>
            <pc:sldMk cId="0" sldId="347"/>
            <ac:spMk id="100355" creationId="{00000000-0000-0000-0000-000000000000}"/>
          </ac:spMkLst>
        </pc:spChg>
      </pc:sldChg>
      <pc:sldChg chg="addSp delSp modSp add del mod setBg">
        <pc:chgData name="Iveta Hodová" userId="32356b34-120e-40db-8308-37bd6c7c72c2" providerId="ADAL" clId="{EAAE95DC-4B23-4F99-9B4B-2F1D44C7EBC0}" dt="2023-01-12T09:51:14.232" v="1853" actId="1076"/>
        <pc:sldMkLst>
          <pc:docMk/>
          <pc:sldMk cId="0" sldId="350"/>
        </pc:sldMkLst>
        <pc:spChg chg="del">
          <ac:chgData name="Iveta Hodová" userId="32356b34-120e-40db-8308-37bd6c7c72c2" providerId="ADAL" clId="{EAAE95DC-4B23-4F99-9B4B-2F1D44C7EBC0}" dt="2023-01-12T09:40:58.221" v="1752" actId="478"/>
          <ac:spMkLst>
            <pc:docMk/>
            <pc:sldMk cId="0" sldId="350"/>
            <ac:spMk id="2" creationId="{00000000-0000-0000-0000-000000000000}"/>
          </ac:spMkLst>
        </pc:spChg>
        <pc:spChg chg="del mod">
          <ac:chgData name="Iveta Hodová" userId="32356b34-120e-40db-8308-37bd6c7c72c2" providerId="ADAL" clId="{EAAE95DC-4B23-4F99-9B4B-2F1D44C7EBC0}" dt="2023-01-12T09:41:00.405" v="1753" actId="478"/>
          <ac:spMkLst>
            <pc:docMk/>
            <pc:sldMk cId="0" sldId="350"/>
            <ac:spMk id="8" creationId="{00000000-0000-0000-0000-000000000000}"/>
          </ac:spMkLst>
        </pc:spChg>
        <pc:picChg chg="add mod">
          <ac:chgData name="Iveta Hodová" userId="32356b34-120e-40db-8308-37bd6c7c72c2" providerId="ADAL" clId="{EAAE95DC-4B23-4F99-9B4B-2F1D44C7EBC0}" dt="2023-01-12T09:51:14.232" v="1853" actId="1076"/>
          <ac:picMkLst>
            <pc:docMk/>
            <pc:sldMk cId="0" sldId="350"/>
            <ac:picMk id="4" creationId="{1C462E3C-D206-0C69-3DBC-FD8F864C0104}"/>
          </ac:picMkLst>
        </pc:picChg>
        <pc:picChg chg="add del mod">
          <ac:chgData name="Iveta Hodová" userId="32356b34-120e-40db-8308-37bd6c7c72c2" providerId="ADAL" clId="{EAAE95DC-4B23-4F99-9B4B-2F1D44C7EBC0}" dt="2023-01-12T09:48:31.493" v="1806" actId="478"/>
          <ac:picMkLst>
            <pc:docMk/>
            <pc:sldMk cId="0" sldId="350"/>
            <ac:picMk id="7" creationId="{731878C3-4D8E-9223-B789-74AFA19B02F0}"/>
          </ac:picMkLst>
        </pc:picChg>
        <pc:picChg chg="add mod modCrop">
          <ac:chgData name="Iveta Hodová" userId="32356b34-120e-40db-8308-37bd6c7c72c2" providerId="ADAL" clId="{EAAE95DC-4B23-4F99-9B4B-2F1D44C7EBC0}" dt="2023-01-12T09:51:05.910" v="1852" actId="1076"/>
          <ac:picMkLst>
            <pc:docMk/>
            <pc:sldMk cId="0" sldId="350"/>
            <ac:picMk id="9" creationId="{731A30D4-DA14-983D-7B30-927EF1D4DBCD}"/>
          </ac:picMkLst>
        </pc:picChg>
        <pc:picChg chg="add mod modCrop">
          <ac:chgData name="Iveta Hodová" userId="32356b34-120e-40db-8308-37bd6c7c72c2" providerId="ADAL" clId="{EAAE95DC-4B23-4F99-9B4B-2F1D44C7EBC0}" dt="2023-01-12T09:51:02.202" v="1851" actId="14100"/>
          <ac:picMkLst>
            <pc:docMk/>
            <pc:sldMk cId="0" sldId="350"/>
            <ac:picMk id="10" creationId="{21050309-8565-735A-4E1A-AD856B6C7749}"/>
          </ac:picMkLst>
        </pc:picChg>
        <pc:picChg chg="del">
          <ac:chgData name="Iveta Hodová" userId="32356b34-120e-40db-8308-37bd6c7c72c2" providerId="ADAL" clId="{EAAE95DC-4B23-4F99-9B4B-2F1D44C7EBC0}" dt="2023-01-12T09:44:19.051" v="1763" actId="21"/>
          <ac:picMkLst>
            <pc:docMk/>
            <pc:sldMk cId="0" sldId="350"/>
            <ac:picMk id="67586" creationId="{00000000-0000-0000-0000-000000000000}"/>
          </ac:picMkLst>
        </pc:picChg>
        <pc:picChg chg="mod modCrop">
          <ac:chgData name="Iveta Hodová" userId="32356b34-120e-40db-8308-37bd6c7c72c2" providerId="ADAL" clId="{EAAE95DC-4B23-4F99-9B4B-2F1D44C7EBC0}" dt="2023-01-12T09:50:53.768" v="1848" actId="14100"/>
          <ac:picMkLst>
            <pc:docMk/>
            <pc:sldMk cId="0" sldId="350"/>
            <ac:picMk id="67587" creationId="{00000000-0000-0000-0000-000000000000}"/>
          </ac:picMkLst>
        </pc:picChg>
      </pc:sldChg>
      <pc:sldChg chg="del">
        <pc:chgData name="Iveta Hodová" userId="32356b34-120e-40db-8308-37bd6c7c72c2" providerId="ADAL" clId="{EAAE95DC-4B23-4F99-9B4B-2F1D44C7EBC0}" dt="2023-01-11T14:18:26.025" v="1042" actId="47"/>
        <pc:sldMkLst>
          <pc:docMk/>
          <pc:sldMk cId="0" sldId="351"/>
        </pc:sldMkLst>
      </pc:sldChg>
      <pc:sldChg chg="delSp del mod ord">
        <pc:chgData name="Iveta Hodová" userId="32356b34-120e-40db-8308-37bd6c7c72c2" providerId="ADAL" clId="{EAAE95DC-4B23-4F99-9B4B-2F1D44C7EBC0}" dt="2023-01-12T12:59:55.078" v="2788" actId="47"/>
        <pc:sldMkLst>
          <pc:docMk/>
          <pc:sldMk cId="0" sldId="352"/>
        </pc:sldMkLst>
        <pc:picChg chg="del">
          <ac:chgData name="Iveta Hodová" userId="32356b34-120e-40db-8308-37bd6c7c72c2" providerId="ADAL" clId="{EAAE95DC-4B23-4F99-9B4B-2F1D44C7EBC0}" dt="2023-01-12T12:58:38.283" v="2758" actId="21"/>
          <ac:picMkLst>
            <pc:docMk/>
            <pc:sldMk cId="0" sldId="352"/>
            <ac:picMk id="9" creationId="{00000000-0000-0000-0000-000000000000}"/>
          </ac:picMkLst>
        </pc:picChg>
        <pc:picChg chg="del">
          <ac:chgData name="Iveta Hodová" userId="32356b34-120e-40db-8308-37bd6c7c72c2" providerId="ADAL" clId="{EAAE95DC-4B23-4F99-9B4B-2F1D44C7EBC0}" dt="2023-01-12T12:58:51.740" v="2762" actId="21"/>
          <ac:picMkLst>
            <pc:docMk/>
            <pc:sldMk cId="0" sldId="352"/>
            <ac:picMk id="49157" creationId="{00000000-0000-0000-0000-000000000000}"/>
          </ac:picMkLst>
        </pc:picChg>
        <pc:picChg chg="del">
          <ac:chgData name="Iveta Hodová" userId="32356b34-120e-40db-8308-37bd6c7c72c2" providerId="ADAL" clId="{EAAE95DC-4B23-4F99-9B4B-2F1D44C7EBC0}" dt="2023-01-12T12:58:44.300" v="2760" actId="21"/>
          <ac:picMkLst>
            <pc:docMk/>
            <pc:sldMk cId="0" sldId="352"/>
            <ac:picMk id="49158" creationId="{00000000-0000-0000-0000-000000000000}"/>
          </ac:picMkLst>
        </pc:picChg>
      </pc:sldChg>
      <pc:sldChg chg="del">
        <pc:chgData name="Iveta Hodová" userId="32356b34-120e-40db-8308-37bd6c7c72c2" providerId="ADAL" clId="{EAAE95DC-4B23-4F99-9B4B-2F1D44C7EBC0}" dt="2023-01-11T14:18:26.025" v="1042" actId="47"/>
        <pc:sldMkLst>
          <pc:docMk/>
          <pc:sldMk cId="0" sldId="353"/>
        </pc:sldMkLst>
      </pc:sldChg>
      <pc:sldChg chg="del ord">
        <pc:chgData name="Iveta Hodová" userId="32356b34-120e-40db-8308-37bd6c7c72c2" providerId="ADAL" clId="{EAAE95DC-4B23-4F99-9B4B-2F1D44C7EBC0}" dt="2023-01-12T12:39:55.097" v="2572" actId="47"/>
        <pc:sldMkLst>
          <pc:docMk/>
          <pc:sldMk cId="0" sldId="354"/>
        </pc:sldMkLst>
      </pc:sldChg>
      <pc:sldChg chg="del">
        <pc:chgData name="Iveta Hodová" userId="32356b34-120e-40db-8308-37bd6c7c72c2" providerId="ADAL" clId="{EAAE95DC-4B23-4F99-9B4B-2F1D44C7EBC0}" dt="2023-01-12T10:33:55.079" v="2340" actId="47"/>
        <pc:sldMkLst>
          <pc:docMk/>
          <pc:sldMk cId="0" sldId="355"/>
        </pc:sldMkLst>
      </pc:sldChg>
      <pc:sldChg chg="del">
        <pc:chgData name="Iveta Hodová" userId="32356b34-120e-40db-8308-37bd6c7c72c2" providerId="ADAL" clId="{EAAE95DC-4B23-4F99-9B4B-2F1D44C7EBC0}" dt="2023-01-12T13:35:33.197" v="3320" actId="47"/>
        <pc:sldMkLst>
          <pc:docMk/>
          <pc:sldMk cId="0" sldId="356"/>
        </pc:sldMkLst>
      </pc:sldChg>
      <pc:sldChg chg="addSp delSp modSp del mod ord setBg">
        <pc:chgData name="Iveta Hodová" userId="32356b34-120e-40db-8308-37bd6c7c72c2" providerId="ADAL" clId="{EAAE95DC-4B23-4F99-9B4B-2F1D44C7EBC0}" dt="2023-01-12T13:45:48.418" v="3879" actId="20577"/>
        <pc:sldMkLst>
          <pc:docMk/>
          <pc:sldMk cId="0" sldId="357"/>
        </pc:sldMkLst>
        <pc:spChg chg="del">
          <ac:chgData name="Iveta Hodová" userId="32356b34-120e-40db-8308-37bd6c7c72c2" providerId="ADAL" clId="{EAAE95DC-4B23-4F99-9B4B-2F1D44C7EBC0}" dt="2023-01-12T13:35:57.317" v="3321" actId="478"/>
          <ac:spMkLst>
            <pc:docMk/>
            <pc:sldMk cId="0" sldId="357"/>
            <ac:spMk id="2" creationId="{00000000-0000-0000-0000-000000000000}"/>
          </ac:spMkLst>
        </pc:spChg>
        <pc:spChg chg="add mod">
          <ac:chgData name="Iveta Hodová" userId="32356b34-120e-40db-8308-37bd6c7c72c2" providerId="ADAL" clId="{EAAE95DC-4B23-4F99-9B4B-2F1D44C7EBC0}" dt="2023-01-12T13:45:48.418" v="3879" actId="20577"/>
          <ac:spMkLst>
            <pc:docMk/>
            <pc:sldMk cId="0" sldId="357"/>
            <ac:spMk id="6" creationId="{F32FDC30-EFE4-E705-21A7-E65C6D2F2B25}"/>
          </ac:spMkLst>
        </pc:spChg>
        <pc:spChg chg="del">
          <ac:chgData name="Iveta Hodová" userId="32356b34-120e-40db-8308-37bd6c7c72c2" providerId="ADAL" clId="{EAAE95DC-4B23-4F99-9B4B-2F1D44C7EBC0}" dt="2023-01-12T13:36:02.520" v="3322" actId="478"/>
          <ac:spMkLst>
            <pc:docMk/>
            <pc:sldMk cId="0" sldId="357"/>
            <ac:spMk id="61442" creationId="{00000000-0000-0000-0000-000000000000}"/>
          </ac:spMkLst>
        </pc:spChg>
        <pc:picChg chg="add del mod">
          <ac:chgData name="Iveta Hodová" userId="32356b34-120e-40db-8308-37bd6c7c72c2" providerId="ADAL" clId="{EAAE95DC-4B23-4F99-9B4B-2F1D44C7EBC0}" dt="2023-01-12T13:38:44.387" v="3353" actId="478"/>
          <ac:picMkLst>
            <pc:docMk/>
            <pc:sldMk cId="0" sldId="357"/>
            <ac:picMk id="4" creationId="{F969B41A-4319-9AAB-C06F-405D3F05EB99}"/>
          </ac:picMkLst>
        </pc:picChg>
        <pc:picChg chg="mod">
          <ac:chgData name="Iveta Hodová" userId="32356b34-120e-40db-8308-37bd6c7c72c2" providerId="ADAL" clId="{EAAE95DC-4B23-4F99-9B4B-2F1D44C7EBC0}" dt="2023-01-12T13:38:42.025" v="3352" actId="1076"/>
          <ac:picMkLst>
            <pc:docMk/>
            <pc:sldMk cId="0" sldId="357"/>
            <ac:picMk id="61443" creationId="{00000000-0000-0000-0000-000000000000}"/>
          </ac:picMkLst>
        </pc:picChg>
      </pc:sldChg>
      <pc:sldChg chg="delSp del mod ord">
        <pc:chgData name="Iveta Hodová" userId="32356b34-120e-40db-8308-37bd6c7c72c2" providerId="ADAL" clId="{EAAE95DC-4B23-4F99-9B4B-2F1D44C7EBC0}" dt="2023-01-12T13:54:09.791" v="3907" actId="47"/>
        <pc:sldMkLst>
          <pc:docMk/>
          <pc:sldMk cId="0" sldId="358"/>
        </pc:sldMkLst>
        <pc:picChg chg="del">
          <ac:chgData name="Iveta Hodová" userId="32356b34-120e-40db-8308-37bd6c7c72c2" providerId="ADAL" clId="{EAAE95DC-4B23-4F99-9B4B-2F1D44C7EBC0}" dt="2023-01-12T13:37:30.059" v="3326" actId="21"/>
          <ac:picMkLst>
            <pc:docMk/>
            <pc:sldMk cId="0" sldId="358"/>
            <ac:picMk id="63491" creationId="{00000000-0000-0000-0000-000000000000}"/>
          </ac:picMkLst>
        </pc:picChg>
      </pc:sldChg>
      <pc:sldChg chg="delSp modSp del mod ord">
        <pc:chgData name="Iveta Hodová" userId="32356b34-120e-40db-8308-37bd6c7c72c2" providerId="ADAL" clId="{EAAE95DC-4B23-4F99-9B4B-2F1D44C7EBC0}" dt="2023-01-12T13:59:42.489" v="4054" actId="47"/>
        <pc:sldMkLst>
          <pc:docMk/>
          <pc:sldMk cId="0" sldId="359"/>
        </pc:sldMkLst>
        <pc:picChg chg="del">
          <ac:chgData name="Iveta Hodová" userId="32356b34-120e-40db-8308-37bd6c7c72c2" providerId="ADAL" clId="{EAAE95DC-4B23-4F99-9B4B-2F1D44C7EBC0}" dt="2023-01-12T13:59:28.795" v="4049" actId="21"/>
          <ac:picMkLst>
            <pc:docMk/>
            <pc:sldMk cId="0" sldId="359"/>
            <ac:picMk id="55299" creationId="{00000000-0000-0000-0000-000000000000}"/>
          </ac:picMkLst>
        </pc:picChg>
        <pc:picChg chg="del mod">
          <ac:chgData name="Iveta Hodová" userId="32356b34-120e-40db-8308-37bd6c7c72c2" providerId="ADAL" clId="{EAAE95DC-4B23-4F99-9B4B-2F1D44C7EBC0}" dt="2023-01-12T13:59:35.181" v="4051" actId="21"/>
          <ac:picMkLst>
            <pc:docMk/>
            <pc:sldMk cId="0" sldId="359"/>
            <ac:picMk id="55300" creationId="{00000000-0000-0000-0000-000000000000}"/>
          </ac:picMkLst>
        </pc:picChg>
      </pc:sldChg>
      <pc:sldChg chg="del ord">
        <pc:chgData name="Iveta Hodová" userId="32356b34-120e-40db-8308-37bd6c7c72c2" providerId="ADAL" clId="{EAAE95DC-4B23-4F99-9B4B-2F1D44C7EBC0}" dt="2023-01-12T10:50:55.873" v="2512" actId="2696"/>
        <pc:sldMkLst>
          <pc:docMk/>
          <pc:sldMk cId="0" sldId="360"/>
        </pc:sldMkLst>
      </pc:sldChg>
      <pc:sldChg chg="delSp del mod ord">
        <pc:chgData name="Iveta Hodová" userId="32356b34-120e-40db-8308-37bd6c7c72c2" providerId="ADAL" clId="{EAAE95DC-4B23-4F99-9B4B-2F1D44C7EBC0}" dt="2023-01-12T12:42:46.938" v="2584" actId="47"/>
        <pc:sldMkLst>
          <pc:docMk/>
          <pc:sldMk cId="2759842803" sldId="360"/>
        </pc:sldMkLst>
        <pc:picChg chg="del">
          <ac:chgData name="Iveta Hodová" userId="32356b34-120e-40db-8308-37bd6c7c72c2" providerId="ADAL" clId="{EAAE95DC-4B23-4F99-9B4B-2F1D44C7EBC0}" dt="2023-01-12T12:42:39.708" v="2583" actId="21"/>
          <ac:picMkLst>
            <pc:docMk/>
            <pc:sldMk cId="2759842803" sldId="360"/>
            <ac:picMk id="57349" creationId="{00000000-0000-0000-0000-000000000000}"/>
          </ac:picMkLst>
        </pc:picChg>
      </pc:sldChg>
      <pc:sldChg chg="del">
        <pc:chgData name="Iveta Hodová" userId="32356b34-120e-40db-8308-37bd6c7c72c2" providerId="ADAL" clId="{EAAE95DC-4B23-4F99-9B4B-2F1D44C7EBC0}" dt="2023-01-11T14:18:26.025" v="1042" actId="47"/>
        <pc:sldMkLst>
          <pc:docMk/>
          <pc:sldMk cId="0" sldId="361"/>
        </pc:sldMkLst>
      </pc:sldChg>
      <pc:sldChg chg="del">
        <pc:chgData name="Iveta Hodová" userId="32356b34-120e-40db-8308-37bd6c7c72c2" providerId="ADAL" clId="{EAAE95DC-4B23-4F99-9B4B-2F1D44C7EBC0}" dt="2023-01-11T14:18:26.025" v="1042" actId="47"/>
        <pc:sldMkLst>
          <pc:docMk/>
          <pc:sldMk cId="0" sldId="362"/>
        </pc:sldMkLst>
      </pc:sldChg>
      <pc:sldChg chg="del">
        <pc:chgData name="Iveta Hodová" userId="32356b34-120e-40db-8308-37bd6c7c72c2" providerId="ADAL" clId="{EAAE95DC-4B23-4F99-9B4B-2F1D44C7EBC0}" dt="2023-01-12T16:24:37.689" v="6118" actId="47"/>
        <pc:sldMkLst>
          <pc:docMk/>
          <pc:sldMk cId="0" sldId="363"/>
        </pc:sldMkLst>
      </pc:sldChg>
      <pc:sldChg chg="del">
        <pc:chgData name="Iveta Hodová" userId="32356b34-120e-40db-8308-37bd6c7c72c2" providerId="ADAL" clId="{EAAE95DC-4B23-4F99-9B4B-2F1D44C7EBC0}" dt="2023-01-12T16:24:23.345" v="6117" actId="2696"/>
        <pc:sldMkLst>
          <pc:docMk/>
          <pc:sldMk cId="0" sldId="366"/>
        </pc:sldMkLst>
      </pc:sldChg>
      <pc:sldChg chg="del">
        <pc:chgData name="Iveta Hodová" userId="32356b34-120e-40db-8308-37bd6c7c72c2" providerId="ADAL" clId="{EAAE95DC-4B23-4F99-9B4B-2F1D44C7EBC0}" dt="2023-01-12T16:38:34.604" v="6329" actId="47"/>
        <pc:sldMkLst>
          <pc:docMk/>
          <pc:sldMk cId="4169653581" sldId="366"/>
        </pc:sldMkLst>
      </pc:sldChg>
      <pc:sldChg chg="del">
        <pc:chgData name="Iveta Hodová" userId="32356b34-120e-40db-8308-37bd6c7c72c2" providerId="ADAL" clId="{EAAE95DC-4B23-4F99-9B4B-2F1D44C7EBC0}" dt="2023-01-12T16:24:04.722" v="6116" actId="2696"/>
        <pc:sldMkLst>
          <pc:docMk/>
          <pc:sldMk cId="0" sldId="368"/>
        </pc:sldMkLst>
      </pc:sldChg>
      <pc:sldChg chg="del">
        <pc:chgData name="Iveta Hodová" userId="32356b34-120e-40db-8308-37bd6c7c72c2" providerId="ADAL" clId="{EAAE95DC-4B23-4F99-9B4B-2F1D44C7EBC0}" dt="2023-01-12T16:39:49.495" v="6345" actId="47"/>
        <pc:sldMkLst>
          <pc:docMk/>
          <pc:sldMk cId="774003790" sldId="368"/>
        </pc:sldMkLst>
      </pc:sldChg>
      <pc:sldChg chg="del">
        <pc:chgData name="Iveta Hodová" userId="32356b34-120e-40db-8308-37bd6c7c72c2" providerId="ADAL" clId="{EAAE95DC-4B23-4F99-9B4B-2F1D44C7EBC0}" dt="2023-01-12T16:24:23.345" v="6117" actId="2696"/>
        <pc:sldMkLst>
          <pc:docMk/>
          <pc:sldMk cId="0" sldId="369"/>
        </pc:sldMkLst>
      </pc:sldChg>
      <pc:sldChg chg="delSp del mod ord">
        <pc:chgData name="Iveta Hodová" userId="32356b34-120e-40db-8308-37bd6c7c72c2" providerId="ADAL" clId="{EAAE95DC-4B23-4F99-9B4B-2F1D44C7EBC0}" dt="2023-01-12T16:38:27.526" v="6328" actId="47"/>
        <pc:sldMkLst>
          <pc:docMk/>
          <pc:sldMk cId="804070287" sldId="369"/>
        </pc:sldMkLst>
        <pc:picChg chg="del">
          <ac:chgData name="Iveta Hodová" userId="32356b34-120e-40db-8308-37bd6c7c72c2" providerId="ADAL" clId="{EAAE95DC-4B23-4F99-9B4B-2F1D44C7EBC0}" dt="2023-01-12T16:37:09.167" v="6308" actId="21"/>
          <ac:picMkLst>
            <pc:docMk/>
            <pc:sldMk cId="804070287" sldId="369"/>
            <ac:picMk id="124931" creationId="{00000000-0000-0000-0000-000000000000}"/>
          </ac:picMkLst>
        </pc:picChg>
        <pc:picChg chg="del">
          <ac:chgData name="Iveta Hodová" userId="32356b34-120e-40db-8308-37bd6c7c72c2" providerId="ADAL" clId="{EAAE95DC-4B23-4F99-9B4B-2F1D44C7EBC0}" dt="2023-01-12T16:36:59.589" v="6305" actId="21"/>
          <ac:picMkLst>
            <pc:docMk/>
            <pc:sldMk cId="804070287" sldId="369"/>
            <ac:picMk id="124932" creationId="{00000000-0000-0000-0000-000000000000}"/>
          </ac:picMkLst>
        </pc:picChg>
        <pc:picChg chg="del">
          <ac:chgData name="Iveta Hodová" userId="32356b34-120e-40db-8308-37bd6c7c72c2" providerId="ADAL" clId="{EAAE95DC-4B23-4F99-9B4B-2F1D44C7EBC0}" dt="2023-01-12T16:37:26.964" v="6311" actId="21"/>
          <ac:picMkLst>
            <pc:docMk/>
            <pc:sldMk cId="804070287" sldId="369"/>
            <ac:picMk id="124933" creationId="{00000000-0000-0000-0000-000000000000}"/>
          </ac:picMkLst>
        </pc:picChg>
      </pc:sldChg>
      <pc:sldChg chg="delSp del mod ord">
        <pc:chgData name="Iveta Hodová" userId="32356b34-120e-40db-8308-37bd6c7c72c2" providerId="ADAL" clId="{EAAE95DC-4B23-4F99-9B4B-2F1D44C7EBC0}" dt="2023-01-12T15:48:31.602" v="5570" actId="47"/>
        <pc:sldMkLst>
          <pc:docMk/>
          <pc:sldMk cId="0" sldId="370"/>
        </pc:sldMkLst>
        <pc:picChg chg="del">
          <ac:chgData name="Iveta Hodová" userId="32356b34-120e-40db-8308-37bd6c7c72c2" providerId="ADAL" clId="{EAAE95DC-4B23-4F99-9B4B-2F1D44C7EBC0}" dt="2023-01-12T15:48:18.586" v="5566" actId="21"/>
          <ac:picMkLst>
            <pc:docMk/>
            <pc:sldMk cId="0" sldId="370"/>
            <ac:picMk id="3" creationId="{00000000-0000-0000-0000-000000000000}"/>
          </ac:picMkLst>
        </pc:picChg>
        <pc:picChg chg="del">
          <ac:chgData name="Iveta Hodová" userId="32356b34-120e-40db-8308-37bd6c7c72c2" providerId="ADAL" clId="{EAAE95DC-4B23-4F99-9B4B-2F1D44C7EBC0}" dt="2023-01-12T15:48:25.555" v="5568" actId="21"/>
          <ac:picMkLst>
            <pc:docMk/>
            <pc:sldMk cId="0" sldId="370"/>
            <ac:picMk id="129027" creationId="{00000000-0000-0000-0000-000000000000}"/>
          </ac:picMkLst>
        </pc:picChg>
      </pc:sldChg>
      <pc:sldChg chg="del ord">
        <pc:chgData name="Iveta Hodová" userId="32356b34-120e-40db-8308-37bd6c7c72c2" providerId="ADAL" clId="{EAAE95DC-4B23-4F99-9B4B-2F1D44C7EBC0}" dt="2023-01-12T16:21:18.784" v="6092" actId="2696"/>
        <pc:sldMkLst>
          <pc:docMk/>
          <pc:sldMk cId="1174784387" sldId="371"/>
        </pc:sldMkLst>
        <pc:spChg chg="del">
          <ac:chgData name="Iveta Hodová" userId="32356b34-120e-40db-8308-37bd6c7c72c2" providerId="ADAL" clId="{EAAE95DC-4B23-4F99-9B4B-2F1D44C7EBC0}" dt="2023-01-12T16:22:07.894" v="6095" actId="478"/>
          <ac:spMkLst>
            <pc:docMk/>
            <pc:sldMk cId="1174784387" sldId="371"/>
            <ac:spMk id="2" creationId="{00000000-0000-0000-0000-000000000000}"/>
          </ac:spMkLst>
        </pc:spChg>
        <pc:spChg chg="mod">
          <ac:chgData name="Iveta Hodová" userId="32356b34-120e-40db-8308-37bd6c7c72c2" providerId="ADAL" clId="{EAAE95DC-4B23-4F99-9B4B-2F1D44C7EBC0}" dt="2023-01-12T16:23:16.613" v="6104" actId="1076"/>
          <ac:spMkLst>
            <pc:docMk/>
            <pc:sldMk cId="1174784387" sldId="371"/>
            <ac:spMk id="131075" creationId="{00000000-0000-0000-0000-000000000000}"/>
          </ac:spMkLst>
        </pc:spChg>
        <pc:picChg chg="mod">
          <ac:chgData name="Iveta Hodová" userId="32356b34-120e-40db-8308-37bd6c7c72c2" providerId="ADAL" clId="{EAAE95DC-4B23-4F99-9B4B-2F1D44C7EBC0}" dt="2023-01-12T16:23:34.863" v="6113" actId="1076"/>
          <ac:picMkLst>
            <pc:docMk/>
            <pc:sldMk cId="1174784387" sldId="371"/>
            <ac:picMk id="2050" creationId="{00000000-0000-0000-0000-000000000000}"/>
          </ac:picMkLst>
        </pc:picChg>
        <pc:picChg chg="mod">
          <ac:chgData name="Iveta Hodová" userId="32356b34-120e-40db-8308-37bd6c7c72c2" providerId="ADAL" clId="{EAAE95DC-4B23-4F99-9B4B-2F1D44C7EBC0}" dt="2023-01-12T16:23:31.972" v="6112" actId="1076"/>
          <ac:picMkLst>
            <pc:docMk/>
            <pc:sldMk cId="1174784387" sldId="371"/>
            <ac:picMk id="2052" creationId="{00000000-0000-0000-0000-000000000000}"/>
          </ac:picMkLst>
        </pc:picChg>
        <pc:picChg chg="mod">
          <ac:chgData name="Iveta Hodová" userId="32356b34-120e-40db-8308-37bd6c7c72c2" providerId="ADAL" clId="{EAAE95DC-4B23-4F99-9B4B-2F1D44C7EBC0}" dt="2023-01-12T16:23:37.628" v="6114" actId="1076"/>
          <ac:picMkLst>
            <pc:docMk/>
            <pc:sldMk cId="1174784387" sldId="371"/>
            <ac:picMk id="131073" creationId="{00000000-0000-0000-0000-000000000000}"/>
          </ac:picMkLst>
        </pc:picChg>
      </pc:sldChg>
      <pc:sldChg chg="del">
        <pc:chgData name="Iveta Hodová" userId="32356b34-120e-40db-8308-37bd6c7c72c2" providerId="ADAL" clId="{EAAE95DC-4B23-4F99-9B4B-2F1D44C7EBC0}" dt="2023-01-12T16:24:04.722" v="6116" actId="2696"/>
        <pc:sldMkLst>
          <pc:docMk/>
          <pc:sldMk cId="0" sldId="372"/>
        </pc:sldMkLst>
      </pc:sldChg>
      <pc:sldChg chg="addSp delSp del mod">
        <pc:chgData name="Iveta Hodová" userId="32356b34-120e-40db-8308-37bd6c7c72c2" providerId="ADAL" clId="{EAAE95DC-4B23-4F99-9B4B-2F1D44C7EBC0}" dt="2023-01-12T16:44:32.307" v="6433" actId="47"/>
        <pc:sldMkLst>
          <pc:docMk/>
          <pc:sldMk cId="3141920157" sldId="372"/>
        </pc:sldMkLst>
        <pc:picChg chg="add del">
          <ac:chgData name="Iveta Hodová" userId="32356b34-120e-40db-8308-37bd6c7c72c2" providerId="ADAL" clId="{EAAE95DC-4B23-4F99-9B4B-2F1D44C7EBC0}" dt="2023-01-12T16:41:07.870" v="6357" actId="21"/>
          <ac:picMkLst>
            <pc:docMk/>
            <pc:sldMk cId="3141920157" sldId="372"/>
            <ac:picMk id="128003" creationId="{00000000-0000-0000-0000-000000000000}"/>
          </ac:picMkLst>
        </pc:picChg>
        <pc:picChg chg="del">
          <ac:chgData name="Iveta Hodová" userId="32356b34-120e-40db-8308-37bd6c7c72c2" providerId="ADAL" clId="{EAAE95DC-4B23-4F99-9B4B-2F1D44C7EBC0}" dt="2023-01-12T16:40:15.120" v="6351" actId="21"/>
          <ac:picMkLst>
            <pc:docMk/>
            <pc:sldMk cId="3141920157" sldId="372"/>
            <ac:picMk id="128005" creationId="{00000000-0000-0000-0000-000000000000}"/>
          </ac:picMkLst>
        </pc:picChg>
        <pc:picChg chg="del">
          <ac:chgData name="Iveta Hodová" userId="32356b34-120e-40db-8308-37bd6c7c72c2" providerId="ADAL" clId="{EAAE95DC-4B23-4F99-9B4B-2F1D44C7EBC0}" dt="2023-01-12T16:43:04.151" v="6381" actId="21"/>
          <ac:picMkLst>
            <pc:docMk/>
            <pc:sldMk cId="3141920157" sldId="372"/>
            <ac:picMk id="128006" creationId="{00000000-0000-0000-0000-000000000000}"/>
          </ac:picMkLst>
        </pc:picChg>
      </pc:sldChg>
      <pc:sldChg chg="del">
        <pc:chgData name="Iveta Hodová" userId="32356b34-120e-40db-8308-37bd6c7c72c2" providerId="ADAL" clId="{EAAE95DC-4B23-4F99-9B4B-2F1D44C7EBC0}" dt="2023-01-12T16:24:41.923" v="6119" actId="47"/>
        <pc:sldMkLst>
          <pc:docMk/>
          <pc:sldMk cId="0" sldId="373"/>
        </pc:sldMkLst>
      </pc:sldChg>
      <pc:sldChg chg="delSp add del mod">
        <pc:chgData name="Iveta Hodová" userId="32356b34-120e-40db-8308-37bd6c7c72c2" providerId="ADAL" clId="{EAAE95DC-4B23-4F99-9B4B-2F1D44C7EBC0}" dt="2023-01-12T15:07:44.294" v="5082" actId="47"/>
        <pc:sldMkLst>
          <pc:docMk/>
          <pc:sldMk cId="3340668054" sldId="376"/>
        </pc:sldMkLst>
        <pc:picChg chg="del">
          <ac:chgData name="Iveta Hodová" userId="32356b34-120e-40db-8308-37bd6c7c72c2" providerId="ADAL" clId="{EAAE95DC-4B23-4F99-9B4B-2F1D44C7EBC0}" dt="2023-01-12T15:07:18.418" v="5073" actId="21"/>
          <ac:picMkLst>
            <pc:docMk/>
            <pc:sldMk cId="3340668054" sldId="376"/>
            <ac:picMk id="5" creationId="{00000000-0000-0000-0000-000000000000}"/>
          </ac:picMkLst>
        </pc:picChg>
        <pc:picChg chg="del">
          <ac:chgData name="Iveta Hodová" userId="32356b34-120e-40db-8308-37bd6c7c72c2" providerId="ADAL" clId="{EAAE95DC-4B23-4F99-9B4B-2F1D44C7EBC0}" dt="2023-01-12T15:07:41.418" v="5081" actId="21"/>
          <ac:picMkLst>
            <pc:docMk/>
            <pc:sldMk cId="3340668054" sldId="376"/>
            <ac:picMk id="6" creationId="{00000000-0000-0000-0000-000000000000}"/>
          </ac:picMkLst>
        </pc:picChg>
      </pc:sldChg>
      <pc:sldChg chg="delSp del mod ord">
        <pc:chgData name="Iveta Hodová" userId="32356b34-120e-40db-8308-37bd6c7c72c2" providerId="ADAL" clId="{EAAE95DC-4B23-4F99-9B4B-2F1D44C7EBC0}" dt="2023-01-12T15:43:38.008" v="5533" actId="47"/>
        <pc:sldMkLst>
          <pc:docMk/>
          <pc:sldMk cId="4039900400" sldId="378"/>
        </pc:sldMkLst>
        <pc:picChg chg="del">
          <ac:chgData name="Iveta Hodová" userId="32356b34-120e-40db-8308-37bd6c7c72c2" providerId="ADAL" clId="{EAAE95DC-4B23-4F99-9B4B-2F1D44C7EBC0}" dt="2023-01-12T15:43:06.352" v="5530" actId="21"/>
          <ac:picMkLst>
            <pc:docMk/>
            <pc:sldMk cId="4039900400" sldId="378"/>
            <ac:picMk id="3" creationId="{00000000-0000-0000-0000-000000000000}"/>
          </ac:picMkLst>
        </pc:picChg>
      </pc:sldChg>
      <pc:sldChg chg="delSp del mod">
        <pc:chgData name="Iveta Hodová" userId="32356b34-120e-40db-8308-37bd6c7c72c2" providerId="ADAL" clId="{EAAE95DC-4B23-4F99-9B4B-2F1D44C7EBC0}" dt="2023-01-12T15:19:51.673" v="5161" actId="47"/>
        <pc:sldMkLst>
          <pc:docMk/>
          <pc:sldMk cId="4216221873" sldId="380"/>
        </pc:sldMkLst>
        <pc:picChg chg="del">
          <ac:chgData name="Iveta Hodová" userId="32356b34-120e-40db-8308-37bd6c7c72c2" providerId="ADAL" clId="{EAAE95DC-4B23-4F99-9B4B-2F1D44C7EBC0}" dt="2023-01-12T15:19:34.001" v="5155" actId="21"/>
          <ac:picMkLst>
            <pc:docMk/>
            <pc:sldMk cId="4216221873" sldId="380"/>
            <ac:picMk id="3" creationId="{00000000-0000-0000-0000-000000000000}"/>
          </ac:picMkLst>
        </pc:picChg>
        <pc:picChg chg="del">
          <ac:chgData name="Iveta Hodová" userId="32356b34-120e-40db-8308-37bd6c7c72c2" providerId="ADAL" clId="{EAAE95DC-4B23-4F99-9B4B-2F1D44C7EBC0}" dt="2023-01-12T15:19:40.314" v="5157" actId="21"/>
          <ac:picMkLst>
            <pc:docMk/>
            <pc:sldMk cId="4216221873" sldId="380"/>
            <ac:picMk id="4" creationId="{00000000-0000-0000-0000-000000000000}"/>
          </ac:picMkLst>
        </pc:picChg>
        <pc:picChg chg="del">
          <ac:chgData name="Iveta Hodová" userId="32356b34-120e-40db-8308-37bd6c7c72c2" providerId="ADAL" clId="{EAAE95DC-4B23-4F99-9B4B-2F1D44C7EBC0}" dt="2023-01-12T15:19:47.111" v="5159" actId="21"/>
          <ac:picMkLst>
            <pc:docMk/>
            <pc:sldMk cId="4216221873" sldId="380"/>
            <ac:picMk id="5" creationId="{00000000-0000-0000-0000-000000000000}"/>
          </ac:picMkLst>
        </pc:picChg>
      </pc:sldChg>
      <pc:sldChg chg="delSp del mod ord">
        <pc:chgData name="Iveta Hodová" userId="32356b34-120e-40db-8308-37bd6c7c72c2" providerId="ADAL" clId="{EAAE95DC-4B23-4F99-9B4B-2F1D44C7EBC0}" dt="2023-01-12T15:43:57.368" v="5537" actId="47"/>
        <pc:sldMkLst>
          <pc:docMk/>
          <pc:sldMk cId="1544045468" sldId="381"/>
        </pc:sldMkLst>
        <pc:picChg chg="del">
          <ac:chgData name="Iveta Hodová" userId="32356b34-120e-40db-8308-37bd6c7c72c2" providerId="ADAL" clId="{EAAE95DC-4B23-4F99-9B4B-2F1D44C7EBC0}" dt="2023-01-12T15:43:42.649" v="5534" actId="21"/>
          <ac:picMkLst>
            <pc:docMk/>
            <pc:sldMk cId="1544045468" sldId="381"/>
            <ac:picMk id="3" creationId="{00000000-0000-0000-0000-000000000000}"/>
          </ac:picMkLst>
        </pc:picChg>
      </pc:sldChg>
      <pc:sldChg chg="delSp del mod ord">
        <pc:chgData name="Iveta Hodová" userId="32356b34-120e-40db-8308-37bd6c7c72c2" providerId="ADAL" clId="{EAAE95DC-4B23-4F99-9B4B-2F1D44C7EBC0}" dt="2023-01-12T15:45:26.258" v="5543" actId="47"/>
        <pc:sldMkLst>
          <pc:docMk/>
          <pc:sldMk cId="355029328" sldId="382"/>
        </pc:sldMkLst>
        <pc:picChg chg="del">
          <ac:chgData name="Iveta Hodová" userId="32356b34-120e-40db-8308-37bd6c7c72c2" providerId="ADAL" clId="{EAAE95DC-4B23-4F99-9B4B-2F1D44C7EBC0}" dt="2023-01-12T15:44:45.024" v="5540" actId="21"/>
          <ac:picMkLst>
            <pc:docMk/>
            <pc:sldMk cId="355029328" sldId="382"/>
            <ac:picMk id="4" creationId="{00000000-0000-0000-0000-000000000000}"/>
          </ac:picMkLst>
        </pc:picChg>
      </pc:sldChg>
      <pc:sldChg chg="delSp del mod ord">
        <pc:chgData name="Iveta Hodová" userId="32356b34-120e-40db-8308-37bd6c7c72c2" providerId="ADAL" clId="{EAAE95DC-4B23-4F99-9B4B-2F1D44C7EBC0}" dt="2023-01-12T10:34:59.313" v="2348" actId="47"/>
        <pc:sldMkLst>
          <pc:docMk/>
          <pc:sldMk cId="1565554502" sldId="391"/>
        </pc:sldMkLst>
        <pc:picChg chg="del">
          <ac:chgData name="Iveta Hodová" userId="32356b34-120e-40db-8308-37bd6c7c72c2" providerId="ADAL" clId="{EAAE95DC-4B23-4F99-9B4B-2F1D44C7EBC0}" dt="2023-01-12T10:34:40.110" v="2345" actId="21"/>
          <ac:picMkLst>
            <pc:docMk/>
            <pc:sldMk cId="1565554502" sldId="391"/>
            <ac:picMk id="4" creationId="{00000000-0000-0000-0000-000000000000}"/>
          </ac:picMkLst>
        </pc:picChg>
      </pc:sldChg>
      <pc:sldChg chg="addSp delSp modSp mod">
        <pc:chgData name="Iveta Hodová" userId="32356b34-120e-40db-8308-37bd6c7c72c2" providerId="ADAL" clId="{EAAE95DC-4B23-4F99-9B4B-2F1D44C7EBC0}" dt="2023-01-12T14:11:04.139" v="4654" actId="6549"/>
        <pc:sldMkLst>
          <pc:docMk/>
          <pc:sldMk cId="2215703505" sldId="412"/>
        </pc:sldMkLst>
        <pc:spChg chg="mod">
          <ac:chgData name="Iveta Hodová" userId="32356b34-120e-40db-8308-37bd6c7c72c2" providerId="ADAL" clId="{EAAE95DC-4B23-4F99-9B4B-2F1D44C7EBC0}" dt="2023-01-12T14:11:04.139" v="4654" actId="6549"/>
          <ac:spMkLst>
            <pc:docMk/>
            <pc:sldMk cId="2215703505" sldId="412"/>
            <ac:spMk id="2" creationId="{87DEA913-C9CA-4123-BC94-FC3547ABD5CC}"/>
          </ac:spMkLst>
        </pc:spChg>
        <pc:spChg chg="add del">
          <ac:chgData name="Iveta Hodová" userId="32356b34-120e-40db-8308-37bd6c7c72c2" providerId="ADAL" clId="{EAAE95DC-4B23-4F99-9B4B-2F1D44C7EBC0}" dt="2023-01-11T10:28:08.327" v="52" actId="22"/>
          <ac:spMkLst>
            <pc:docMk/>
            <pc:sldMk cId="2215703505" sldId="412"/>
            <ac:spMk id="6" creationId="{C7A58D87-4133-29C9-1BC5-0747774FA3E1}"/>
          </ac:spMkLst>
        </pc:spChg>
        <pc:spChg chg="add del mod">
          <ac:chgData name="Iveta Hodová" userId="32356b34-120e-40db-8308-37bd6c7c72c2" providerId="ADAL" clId="{EAAE95DC-4B23-4F99-9B4B-2F1D44C7EBC0}" dt="2023-01-11T10:31:46.092" v="78"/>
          <ac:spMkLst>
            <pc:docMk/>
            <pc:sldMk cId="2215703505" sldId="412"/>
            <ac:spMk id="7" creationId="{442ED034-AF9F-34EA-222C-49A80FD4ACF9}"/>
          </ac:spMkLst>
        </pc:spChg>
      </pc:sldChg>
      <pc:sldChg chg="del">
        <pc:chgData name="Iveta Hodová" userId="32356b34-120e-40db-8308-37bd6c7c72c2" providerId="ADAL" clId="{EAAE95DC-4B23-4F99-9B4B-2F1D44C7EBC0}" dt="2023-01-11T11:41:59.502" v="398" actId="47"/>
        <pc:sldMkLst>
          <pc:docMk/>
          <pc:sldMk cId="2700218227" sldId="413"/>
        </pc:sldMkLst>
      </pc:sldChg>
      <pc:sldChg chg="modSp del mod">
        <pc:chgData name="Iveta Hodová" userId="32356b34-120e-40db-8308-37bd6c7c72c2" providerId="ADAL" clId="{EAAE95DC-4B23-4F99-9B4B-2F1D44C7EBC0}" dt="2023-01-11T14:18:26.025" v="1042" actId="47"/>
        <pc:sldMkLst>
          <pc:docMk/>
          <pc:sldMk cId="2845292844" sldId="415"/>
        </pc:sldMkLst>
        <pc:spChg chg="mod">
          <ac:chgData name="Iveta Hodová" userId="32356b34-120e-40db-8308-37bd6c7c72c2" providerId="ADAL" clId="{EAAE95DC-4B23-4F99-9B4B-2F1D44C7EBC0}" dt="2023-01-11T11:42:22.564" v="400" actId="20577"/>
          <ac:spMkLst>
            <pc:docMk/>
            <pc:sldMk cId="2845292844" sldId="415"/>
            <ac:spMk id="38914" creationId="{00000000-0000-0000-0000-000000000000}"/>
          </ac:spMkLst>
        </pc:spChg>
      </pc:sldChg>
      <pc:sldChg chg="del">
        <pc:chgData name="Iveta Hodová" userId="32356b34-120e-40db-8308-37bd6c7c72c2" providerId="ADAL" clId="{EAAE95DC-4B23-4F99-9B4B-2F1D44C7EBC0}" dt="2023-01-11T14:18:26.025" v="1042" actId="47"/>
        <pc:sldMkLst>
          <pc:docMk/>
          <pc:sldMk cId="2551442130" sldId="416"/>
        </pc:sldMkLst>
      </pc:sldChg>
      <pc:sldChg chg="del">
        <pc:chgData name="Iveta Hodová" userId="32356b34-120e-40db-8308-37bd6c7c72c2" providerId="ADAL" clId="{EAAE95DC-4B23-4F99-9B4B-2F1D44C7EBC0}" dt="2023-01-11T11:42:03.845" v="399" actId="47"/>
        <pc:sldMkLst>
          <pc:docMk/>
          <pc:sldMk cId="1157413818" sldId="417"/>
        </pc:sldMkLst>
      </pc:sldChg>
      <pc:sldChg chg="del ord">
        <pc:chgData name="Iveta Hodová" userId="32356b34-120e-40db-8308-37bd6c7c72c2" providerId="ADAL" clId="{EAAE95DC-4B23-4F99-9B4B-2F1D44C7EBC0}" dt="2023-01-12T13:54:13.010" v="3908" actId="47"/>
        <pc:sldMkLst>
          <pc:docMk/>
          <pc:sldMk cId="1531108879" sldId="420"/>
        </pc:sldMkLst>
      </pc:sldChg>
      <pc:sldChg chg="addSp delSp modSp del mod ord setBg">
        <pc:chgData name="Iveta Hodová" userId="32356b34-120e-40db-8308-37bd6c7c72c2" providerId="ADAL" clId="{EAAE95DC-4B23-4F99-9B4B-2F1D44C7EBC0}" dt="2023-01-12T12:46:06.290" v="2616" actId="1076"/>
        <pc:sldMkLst>
          <pc:docMk/>
          <pc:sldMk cId="664168340" sldId="421"/>
        </pc:sldMkLst>
        <pc:spChg chg="del">
          <ac:chgData name="Iveta Hodová" userId="32356b34-120e-40db-8308-37bd6c7c72c2" providerId="ADAL" clId="{EAAE95DC-4B23-4F99-9B4B-2F1D44C7EBC0}" dt="2023-01-12T10:37:08.218" v="2349" actId="478"/>
          <ac:spMkLst>
            <pc:docMk/>
            <pc:sldMk cId="664168340" sldId="421"/>
            <ac:spMk id="2" creationId="{00000000-0000-0000-0000-000000000000}"/>
          </ac:spMkLst>
        </pc:spChg>
        <pc:spChg chg="del">
          <ac:chgData name="Iveta Hodová" userId="32356b34-120e-40db-8308-37bd6c7c72c2" providerId="ADAL" clId="{EAAE95DC-4B23-4F99-9B4B-2F1D44C7EBC0}" dt="2023-01-12T10:37:10.218" v="2350" actId="478"/>
          <ac:spMkLst>
            <pc:docMk/>
            <pc:sldMk cId="664168340" sldId="421"/>
            <ac:spMk id="6" creationId="{00000000-0000-0000-0000-000000000000}"/>
          </ac:spMkLst>
        </pc:spChg>
        <pc:spChg chg="del mod">
          <ac:chgData name="Iveta Hodová" userId="32356b34-120e-40db-8308-37bd6c7c72c2" providerId="ADAL" clId="{EAAE95DC-4B23-4F99-9B4B-2F1D44C7EBC0}" dt="2023-01-12T10:38:23.477" v="2373" actId="478"/>
          <ac:spMkLst>
            <pc:docMk/>
            <pc:sldMk cId="664168340" sldId="421"/>
            <ac:spMk id="43012" creationId="{00000000-0000-0000-0000-000000000000}"/>
          </ac:spMkLst>
        </pc:spChg>
        <pc:picChg chg="add del mod">
          <ac:chgData name="Iveta Hodová" userId="32356b34-120e-40db-8308-37bd6c7c72c2" providerId="ADAL" clId="{EAAE95DC-4B23-4F99-9B4B-2F1D44C7EBC0}" dt="2023-01-12T12:45:37.299" v="2606" actId="21"/>
          <ac:picMkLst>
            <pc:docMk/>
            <pc:sldMk cId="664168340" sldId="421"/>
            <ac:picMk id="3" creationId="{CA388E56-577B-CF95-5540-38F1A0540686}"/>
          </ac:picMkLst>
        </pc:picChg>
        <pc:picChg chg="add mod modCrop">
          <ac:chgData name="Iveta Hodová" userId="32356b34-120e-40db-8308-37bd6c7c72c2" providerId="ADAL" clId="{EAAE95DC-4B23-4F99-9B4B-2F1D44C7EBC0}" dt="2023-01-12T12:46:06.290" v="2616" actId="1076"/>
          <ac:picMkLst>
            <pc:docMk/>
            <pc:sldMk cId="664168340" sldId="421"/>
            <ac:picMk id="7" creationId="{00C69518-9B3F-4ECC-4C5F-2EC6941048B4}"/>
          </ac:picMkLst>
        </pc:picChg>
        <pc:picChg chg="add del mod">
          <ac:chgData name="Iveta Hodová" userId="32356b34-120e-40db-8308-37bd6c7c72c2" providerId="ADAL" clId="{EAAE95DC-4B23-4F99-9B4B-2F1D44C7EBC0}" dt="2023-01-12T12:45:30.079" v="2605" actId="478"/>
          <ac:picMkLst>
            <pc:docMk/>
            <pc:sldMk cId="664168340" sldId="421"/>
            <ac:picMk id="9" creationId="{55116A8A-3FEB-6130-2A93-104424A07BE9}"/>
          </ac:picMkLst>
        </pc:picChg>
        <pc:picChg chg="add del mod">
          <ac:chgData name="Iveta Hodová" userId="32356b34-120e-40db-8308-37bd6c7c72c2" providerId="ADAL" clId="{EAAE95DC-4B23-4F99-9B4B-2F1D44C7EBC0}" dt="2023-01-12T12:45:27.626" v="2604" actId="478"/>
          <ac:picMkLst>
            <pc:docMk/>
            <pc:sldMk cId="664168340" sldId="421"/>
            <ac:picMk id="11" creationId="{6CF15828-8A40-6778-90DE-656FD6FC2AA0}"/>
          </ac:picMkLst>
        </pc:picChg>
        <pc:picChg chg="del">
          <ac:chgData name="Iveta Hodová" userId="32356b34-120e-40db-8308-37bd6c7c72c2" providerId="ADAL" clId="{EAAE95DC-4B23-4F99-9B4B-2F1D44C7EBC0}" dt="2023-01-12T10:37:16.227" v="2353" actId="478"/>
          <ac:picMkLst>
            <pc:docMk/>
            <pc:sldMk cId="664168340" sldId="421"/>
            <ac:picMk id="43010" creationId="{00000000-0000-0000-0000-000000000000}"/>
          </ac:picMkLst>
        </pc:picChg>
      </pc:sldChg>
      <pc:sldChg chg="delSp add del mod setBg">
        <pc:chgData name="Iveta Hodová" userId="32356b34-120e-40db-8308-37bd6c7c72c2" providerId="ADAL" clId="{EAAE95DC-4B23-4F99-9B4B-2F1D44C7EBC0}" dt="2023-01-12T09:48:24.913" v="1805"/>
        <pc:sldMkLst>
          <pc:docMk/>
          <pc:sldMk cId="2957258616" sldId="422"/>
        </pc:sldMkLst>
        <pc:spChg chg="del">
          <ac:chgData name="Iveta Hodová" userId="32356b34-120e-40db-8308-37bd6c7c72c2" providerId="ADAL" clId="{EAAE95DC-4B23-4F99-9B4B-2F1D44C7EBC0}" dt="2023-01-12T09:41:04.077" v="1754" actId="478"/>
          <ac:spMkLst>
            <pc:docMk/>
            <pc:sldMk cId="2957258616" sldId="422"/>
            <ac:spMk id="2" creationId="{00000000-0000-0000-0000-000000000000}"/>
          </ac:spMkLst>
        </pc:spChg>
      </pc:sldChg>
      <pc:sldChg chg="addSp delSp modSp del mod setBg">
        <pc:chgData name="Iveta Hodová" userId="32356b34-120e-40db-8308-37bd6c7c72c2" providerId="ADAL" clId="{EAAE95DC-4B23-4F99-9B4B-2F1D44C7EBC0}" dt="2023-01-12T09:56:18.956" v="1896"/>
        <pc:sldMkLst>
          <pc:docMk/>
          <pc:sldMk cId="1086255537" sldId="423"/>
        </pc:sldMkLst>
        <pc:spChg chg="del">
          <ac:chgData name="Iveta Hodová" userId="32356b34-120e-40db-8308-37bd6c7c72c2" providerId="ADAL" clId="{EAAE95DC-4B23-4F99-9B4B-2F1D44C7EBC0}" dt="2023-01-12T09:52:44.702" v="1869" actId="478"/>
          <ac:spMkLst>
            <pc:docMk/>
            <pc:sldMk cId="1086255537" sldId="423"/>
            <ac:spMk id="2" creationId="{00000000-0000-0000-0000-000000000000}"/>
          </ac:spMkLst>
        </pc:spChg>
        <pc:picChg chg="mod">
          <ac:chgData name="Iveta Hodová" userId="32356b34-120e-40db-8308-37bd6c7c72c2" providerId="ADAL" clId="{EAAE95DC-4B23-4F99-9B4B-2F1D44C7EBC0}" dt="2023-01-12T09:52:48.830" v="1871" actId="1076"/>
          <ac:picMkLst>
            <pc:docMk/>
            <pc:sldMk cId="1086255537" sldId="423"/>
            <ac:picMk id="3" creationId="{00000000-0000-0000-0000-000000000000}"/>
          </ac:picMkLst>
        </pc:picChg>
        <pc:picChg chg="add mod">
          <ac:chgData name="Iveta Hodová" userId="32356b34-120e-40db-8308-37bd6c7c72c2" providerId="ADAL" clId="{EAAE95DC-4B23-4F99-9B4B-2F1D44C7EBC0}" dt="2023-01-12T09:54:31.872" v="1873" actId="1076"/>
          <ac:picMkLst>
            <pc:docMk/>
            <pc:sldMk cId="1086255537" sldId="423"/>
            <ac:picMk id="6" creationId="{FB1EC342-F134-79BA-2564-F4ED78194890}"/>
          </ac:picMkLst>
        </pc:picChg>
      </pc:sldChg>
      <pc:sldChg chg="addSp delSp modSp del mod setBg">
        <pc:chgData name="Iveta Hodová" userId="32356b34-120e-40db-8308-37bd6c7c72c2" providerId="ADAL" clId="{EAAE95DC-4B23-4F99-9B4B-2F1D44C7EBC0}" dt="2023-01-12T10:05:07.274" v="2020" actId="1076"/>
        <pc:sldMkLst>
          <pc:docMk/>
          <pc:sldMk cId="1956445983" sldId="424"/>
        </pc:sldMkLst>
        <pc:spChg chg="del">
          <ac:chgData name="Iveta Hodová" userId="32356b34-120e-40db-8308-37bd6c7c72c2" providerId="ADAL" clId="{EAAE95DC-4B23-4F99-9B4B-2F1D44C7EBC0}" dt="2023-01-12T10:03:45.516" v="1967" actId="478"/>
          <ac:spMkLst>
            <pc:docMk/>
            <pc:sldMk cId="1956445983" sldId="424"/>
            <ac:spMk id="2" creationId="{00000000-0000-0000-0000-000000000000}"/>
          </ac:spMkLst>
        </pc:spChg>
        <pc:spChg chg="add del mod">
          <ac:chgData name="Iveta Hodová" userId="32356b34-120e-40db-8308-37bd6c7c72c2" providerId="ADAL" clId="{EAAE95DC-4B23-4F99-9B4B-2F1D44C7EBC0}" dt="2023-01-12T10:03:46.983" v="1968" actId="478"/>
          <ac:spMkLst>
            <pc:docMk/>
            <pc:sldMk cId="1956445983" sldId="424"/>
            <ac:spMk id="6" creationId="{21D39D4C-B00B-EAFC-3BFB-40F13CB1A966}"/>
          </ac:spMkLst>
        </pc:spChg>
        <pc:spChg chg="add mod">
          <ac:chgData name="Iveta Hodová" userId="32356b34-120e-40db-8308-37bd6c7c72c2" providerId="ADAL" clId="{EAAE95DC-4B23-4F99-9B4B-2F1D44C7EBC0}" dt="2023-01-12T10:05:07.274" v="2020" actId="1076"/>
          <ac:spMkLst>
            <pc:docMk/>
            <pc:sldMk cId="1956445983" sldId="424"/>
            <ac:spMk id="7" creationId="{D752F2DC-1BE1-164F-48A8-568AA5B2EF7E}"/>
          </ac:spMkLst>
        </pc:spChg>
        <pc:picChg chg="mod">
          <ac:chgData name="Iveta Hodová" userId="32356b34-120e-40db-8308-37bd6c7c72c2" providerId="ADAL" clId="{EAAE95DC-4B23-4F99-9B4B-2F1D44C7EBC0}" dt="2023-01-12T10:03:50.182" v="1969" actId="1076"/>
          <ac:picMkLst>
            <pc:docMk/>
            <pc:sldMk cId="1956445983" sldId="424"/>
            <ac:picMk id="4" creationId="{00000000-0000-0000-0000-000000000000}"/>
          </ac:picMkLst>
        </pc:picChg>
      </pc:sldChg>
      <pc:sldChg chg="del">
        <pc:chgData name="Iveta Hodová" userId="32356b34-120e-40db-8308-37bd6c7c72c2" providerId="ADAL" clId="{EAAE95DC-4B23-4F99-9B4B-2F1D44C7EBC0}" dt="2023-01-11T14:18:26.025" v="1042" actId="47"/>
        <pc:sldMkLst>
          <pc:docMk/>
          <pc:sldMk cId="3837222465" sldId="425"/>
        </pc:sldMkLst>
      </pc:sldChg>
      <pc:sldChg chg="addSp delSp modSp del mod ord">
        <pc:chgData name="Iveta Hodová" userId="32356b34-120e-40db-8308-37bd6c7c72c2" providerId="ADAL" clId="{EAAE95DC-4B23-4F99-9B4B-2F1D44C7EBC0}" dt="2023-01-12T14:12:26.884" v="4667" actId="47"/>
        <pc:sldMkLst>
          <pc:docMk/>
          <pc:sldMk cId="1194539173" sldId="441"/>
        </pc:sldMkLst>
        <pc:spChg chg="del mod">
          <ac:chgData name="Iveta Hodová" userId="32356b34-120e-40db-8308-37bd6c7c72c2" providerId="ADAL" clId="{EAAE95DC-4B23-4F99-9B4B-2F1D44C7EBC0}" dt="2023-01-11T10:29:23.498" v="67" actId="21"/>
          <ac:spMkLst>
            <pc:docMk/>
            <pc:sldMk cId="1194539173" sldId="441"/>
            <ac:spMk id="2" creationId="{87DEA913-C9CA-4123-BC94-FC3547ABD5CC}"/>
          </ac:spMkLst>
        </pc:spChg>
        <pc:picChg chg="add del mod">
          <ac:chgData name="Iveta Hodová" userId="32356b34-120e-40db-8308-37bd6c7c72c2" providerId="ADAL" clId="{EAAE95DC-4B23-4F99-9B4B-2F1D44C7EBC0}" dt="2023-01-11T13:44:58.610" v="794" actId="478"/>
          <ac:picMkLst>
            <pc:docMk/>
            <pc:sldMk cId="1194539173" sldId="441"/>
            <ac:picMk id="6" creationId="{3687F448-367D-5566-980F-9DD14B568794}"/>
          </ac:picMkLst>
        </pc:picChg>
        <pc:picChg chg="add del mod">
          <ac:chgData name="Iveta Hodová" userId="32356b34-120e-40db-8308-37bd6c7c72c2" providerId="ADAL" clId="{EAAE95DC-4B23-4F99-9B4B-2F1D44C7EBC0}" dt="2023-01-11T13:57:59.320" v="919" actId="21"/>
          <ac:picMkLst>
            <pc:docMk/>
            <pc:sldMk cId="1194539173" sldId="441"/>
            <ac:picMk id="8" creationId="{6E75C564-5D0F-A62D-2795-B7DF48B3C0C0}"/>
          </ac:picMkLst>
        </pc:picChg>
      </pc:sldChg>
      <pc:sldChg chg="addSp delSp modSp mod ord setBg">
        <pc:chgData name="Iveta Hodová" userId="32356b34-120e-40db-8308-37bd6c7c72c2" providerId="ADAL" clId="{EAAE95DC-4B23-4F99-9B4B-2F1D44C7EBC0}" dt="2023-01-11T14:17:08.557" v="1033"/>
        <pc:sldMkLst>
          <pc:docMk/>
          <pc:sldMk cId="1878159165" sldId="442"/>
        </pc:sldMkLst>
        <pc:spChg chg="del mod">
          <ac:chgData name="Iveta Hodová" userId="32356b34-120e-40db-8308-37bd6c7c72c2" providerId="ADAL" clId="{EAAE95DC-4B23-4F99-9B4B-2F1D44C7EBC0}" dt="2023-01-11T10:28:30.405" v="59" actId="21"/>
          <ac:spMkLst>
            <pc:docMk/>
            <pc:sldMk cId="1878159165" sldId="442"/>
            <ac:spMk id="2" creationId="{87DEA913-C9CA-4123-BC94-FC3547ABD5CC}"/>
          </ac:spMkLst>
        </pc:spChg>
        <pc:spChg chg="add mod">
          <ac:chgData name="Iveta Hodová" userId="32356b34-120e-40db-8308-37bd6c7c72c2" providerId="ADAL" clId="{EAAE95DC-4B23-4F99-9B4B-2F1D44C7EBC0}" dt="2023-01-11T10:28:22.577" v="56" actId="571"/>
          <ac:spMkLst>
            <pc:docMk/>
            <pc:sldMk cId="1878159165" sldId="442"/>
            <ac:spMk id="3" creationId="{2827AF60-5C26-B941-485A-B53B631175CD}"/>
          </ac:spMkLst>
        </pc:spChg>
        <pc:spChg chg="del mod">
          <ac:chgData name="Iveta Hodová" userId="32356b34-120e-40db-8308-37bd6c7c72c2" providerId="ADAL" clId="{EAAE95DC-4B23-4F99-9B4B-2F1D44C7EBC0}" dt="2023-01-11T14:05:54.698" v="972" actId="478"/>
          <ac:spMkLst>
            <pc:docMk/>
            <pc:sldMk cId="1878159165" sldId="442"/>
            <ac:spMk id="5" creationId="{00000000-0000-0000-0000-000000000000}"/>
          </ac:spMkLst>
        </pc:spChg>
        <pc:spChg chg="add del mod">
          <ac:chgData name="Iveta Hodová" userId="32356b34-120e-40db-8308-37bd6c7c72c2" providerId="ADAL" clId="{EAAE95DC-4B23-4F99-9B4B-2F1D44C7EBC0}" dt="2023-01-11T14:05:58.978" v="973" actId="478"/>
          <ac:spMkLst>
            <pc:docMk/>
            <pc:sldMk cId="1878159165" sldId="442"/>
            <ac:spMk id="10" creationId="{46423691-64A3-94C3-F95A-889B9E57D45C}"/>
          </ac:spMkLst>
        </pc:spChg>
        <pc:picChg chg="add del mod">
          <ac:chgData name="Iveta Hodová" userId="32356b34-120e-40db-8308-37bd6c7c72c2" providerId="ADAL" clId="{EAAE95DC-4B23-4F99-9B4B-2F1D44C7EBC0}" dt="2023-01-11T11:41:42.014" v="397" actId="478"/>
          <ac:picMkLst>
            <pc:docMk/>
            <pc:sldMk cId="1878159165" sldId="442"/>
            <ac:picMk id="6" creationId="{0D953768-E88D-2E38-8504-8D492BEDE746}"/>
          </ac:picMkLst>
        </pc:picChg>
        <pc:picChg chg="add mod">
          <ac:chgData name="Iveta Hodová" userId="32356b34-120e-40db-8308-37bd6c7c72c2" providerId="ADAL" clId="{EAAE95DC-4B23-4F99-9B4B-2F1D44C7EBC0}" dt="2023-01-11T14:15:40.178" v="1030" actId="1076"/>
          <ac:picMkLst>
            <pc:docMk/>
            <pc:sldMk cId="1878159165" sldId="442"/>
            <ac:picMk id="8" creationId="{13EA07D3-74C1-CCF3-1353-A2F7D007F4AA}"/>
          </ac:picMkLst>
        </pc:picChg>
      </pc:sldChg>
      <pc:sldChg chg="addSp delSp modSp mod ord">
        <pc:chgData name="Iveta Hodová" userId="32356b34-120e-40db-8308-37bd6c7c72c2" providerId="ADAL" clId="{EAAE95DC-4B23-4F99-9B4B-2F1D44C7EBC0}" dt="2023-01-12T14:11:41.854" v="4658" actId="1076"/>
        <pc:sldMkLst>
          <pc:docMk/>
          <pc:sldMk cId="3038777548" sldId="443"/>
        </pc:sldMkLst>
        <pc:spChg chg="mod">
          <ac:chgData name="Iveta Hodová" userId="32356b34-120e-40db-8308-37bd6c7c72c2" providerId="ADAL" clId="{EAAE95DC-4B23-4F99-9B4B-2F1D44C7EBC0}" dt="2023-01-12T14:11:41.854" v="4658" actId="1076"/>
          <ac:spMkLst>
            <pc:docMk/>
            <pc:sldMk cId="3038777548" sldId="443"/>
            <ac:spMk id="2" creationId="{87DEA913-C9CA-4123-BC94-FC3547ABD5CC}"/>
          </ac:spMkLst>
        </pc:spChg>
        <pc:spChg chg="add del mod">
          <ac:chgData name="Iveta Hodová" userId="32356b34-120e-40db-8308-37bd6c7c72c2" providerId="ADAL" clId="{EAAE95DC-4B23-4F99-9B4B-2F1D44C7EBC0}" dt="2023-01-11T10:39:17.424" v="143" actId="478"/>
          <ac:spMkLst>
            <pc:docMk/>
            <pc:sldMk cId="3038777548" sldId="443"/>
            <ac:spMk id="3" creationId="{CA35FBC4-B899-2DA3-8533-018C9AEB98B1}"/>
          </ac:spMkLst>
        </pc:spChg>
      </pc:sldChg>
      <pc:sldChg chg="addSp modSp mod ord">
        <pc:chgData name="Iveta Hodová" userId="32356b34-120e-40db-8308-37bd6c7c72c2" providerId="ADAL" clId="{EAAE95DC-4B23-4F99-9B4B-2F1D44C7EBC0}" dt="2023-01-12T12:50:24.972" v="2740" actId="114"/>
        <pc:sldMkLst>
          <pc:docMk/>
          <pc:sldMk cId="168804243" sldId="444"/>
        </pc:sldMkLst>
        <pc:spChg chg="mod">
          <ac:chgData name="Iveta Hodová" userId="32356b34-120e-40db-8308-37bd6c7c72c2" providerId="ADAL" clId="{EAAE95DC-4B23-4F99-9B4B-2F1D44C7EBC0}" dt="2023-01-12T12:50:24.972" v="2740" actId="114"/>
          <ac:spMkLst>
            <pc:docMk/>
            <pc:sldMk cId="168804243" sldId="444"/>
            <ac:spMk id="2" creationId="{87DEA913-C9CA-4123-BC94-FC3547ABD5CC}"/>
          </ac:spMkLst>
        </pc:spChg>
        <pc:picChg chg="add mod">
          <ac:chgData name="Iveta Hodová" userId="32356b34-120e-40db-8308-37bd6c7c72c2" providerId="ADAL" clId="{EAAE95DC-4B23-4F99-9B4B-2F1D44C7EBC0}" dt="2023-01-12T10:24:36.786" v="2260" actId="14100"/>
          <ac:picMkLst>
            <pc:docMk/>
            <pc:sldMk cId="168804243" sldId="444"/>
            <ac:picMk id="3" creationId="{C7F316F3-6665-BAB9-F631-2FDF63819287}"/>
          </ac:picMkLst>
        </pc:picChg>
      </pc:sldChg>
      <pc:sldChg chg="addSp delSp modSp mod ord setBg">
        <pc:chgData name="Iveta Hodová" userId="32356b34-120e-40db-8308-37bd6c7c72c2" providerId="ADAL" clId="{EAAE95DC-4B23-4F99-9B4B-2F1D44C7EBC0}" dt="2023-01-12T12:36:01.182" v="2539"/>
        <pc:sldMkLst>
          <pc:docMk/>
          <pc:sldMk cId="2822228216" sldId="445"/>
        </pc:sldMkLst>
        <pc:spChg chg="del mod">
          <ac:chgData name="Iveta Hodová" userId="32356b34-120e-40db-8308-37bd6c7c72c2" providerId="ADAL" clId="{EAAE95DC-4B23-4F99-9B4B-2F1D44C7EBC0}" dt="2023-01-12T10:25:05.619" v="2263" actId="478"/>
          <ac:spMkLst>
            <pc:docMk/>
            <pc:sldMk cId="2822228216" sldId="445"/>
            <ac:spMk id="2" creationId="{87DEA913-C9CA-4123-BC94-FC3547ABD5CC}"/>
          </ac:spMkLst>
        </pc:spChg>
        <pc:spChg chg="del">
          <ac:chgData name="Iveta Hodová" userId="32356b34-120e-40db-8308-37bd6c7c72c2" providerId="ADAL" clId="{EAAE95DC-4B23-4F99-9B4B-2F1D44C7EBC0}" dt="2023-01-12T10:25:15.166" v="2265" actId="478"/>
          <ac:spMkLst>
            <pc:docMk/>
            <pc:sldMk cId="2822228216" sldId="445"/>
            <ac:spMk id="5" creationId="{00000000-0000-0000-0000-000000000000}"/>
          </ac:spMkLst>
        </pc:spChg>
        <pc:spChg chg="add del mod">
          <ac:chgData name="Iveta Hodová" userId="32356b34-120e-40db-8308-37bd6c7c72c2" providerId="ADAL" clId="{EAAE95DC-4B23-4F99-9B4B-2F1D44C7EBC0}" dt="2023-01-12T10:25:16.791" v="2266" actId="478"/>
          <ac:spMkLst>
            <pc:docMk/>
            <pc:sldMk cId="2822228216" sldId="445"/>
            <ac:spMk id="7" creationId="{E86FAB09-0370-5046-7EA8-EC4F5D18B054}"/>
          </ac:spMkLst>
        </pc:spChg>
        <pc:picChg chg="add mod">
          <ac:chgData name="Iveta Hodová" userId="32356b34-120e-40db-8308-37bd6c7c72c2" providerId="ADAL" clId="{EAAE95DC-4B23-4F99-9B4B-2F1D44C7EBC0}" dt="2023-01-12T10:25:30.291" v="2270" actId="1076"/>
          <ac:picMkLst>
            <pc:docMk/>
            <pc:sldMk cId="2822228216" sldId="445"/>
            <ac:picMk id="3" creationId="{2A58A147-5968-6233-E5EA-98C27774BB73}"/>
          </ac:picMkLst>
        </pc:picChg>
      </pc:sldChg>
      <pc:sldChg chg="addSp delSp modSp add mod ord">
        <pc:chgData name="Iveta Hodová" userId="32356b34-120e-40db-8308-37bd6c7c72c2" providerId="ADAL" clId="{EAAE95DC-4B23-4F99-9B4B-2F1D44C7EBC0}" dt="2023-01-11T15:09:45.047" v="1512" actId="113"/>
        <pc:sldMkLst>
          <pc:docMk/>
          <pc:sldMk cId="2187151080" sldId="446"/>
        </pc:sldMkLst>
        <pc:spChg chg="mod">
          <ac:chgData name="Iveta Hodová" userId="32356b34-120e-40db-8308-37bd6c7c72c2" providerId="ADAL" clId="{EAAE95DC-4B23-4F99-9B4B-2F1D44C7EBC0}" dt="2023-01-11T15:09:45.047" v="1512" actId="113"/>
          <ac:spMkLst>
            <pc:docMk/>
            <pc:sldMk cId="2187151080" sldId="446"/>
            <ac:spMk id="2" creationId="{87DEA913-C9CA-4123-BC94-FC3547ABD5CC}"/>
          </ac:spMkLst>
        </pc:spChg>
        <pc:picChg chg="add del mod">
          <ac:chgData name="Iveta Hodová" userId="32356b34-120e-40db-8308-37bd6c7c72c2" providerId="ADAL" clId="{EAAE95DC-4B23-4F99-9B4B-2F1D44C7EBC0}" dt="2023-01-11T13:15:01.048" v="644" actId="478"/>
          <ac:picMkLst>
            <pc:docMk/>
            <pc:sldMk cId="2187151080" sldId="446"/>
            <ac:picMk id="6" creationId="{67C0F2C2-F92A-0324-CF7A-7576B4D49302}"/>
          </ac:picMkLst>
        </pc:picChg>
        <pc:picChg chg="add mod modCrop">
          <ac:chgData name="Iveta Hodová" userId="32356b34-120e-40db-8308-37bd6c7c72c2" providerId="ADAL" clId="{EAAE95DC-4B23-4F99-9B4B-2F1D44C7EBC0}" dt="2023-01-11T15:08:03.560" v="1510" actId="1076"/>
          <ac:picMkLst>
            <pc:docMk/>
            <pc:sldMk cId="2187151080" sldId="446"/>
            <ac:picMk id="8" creationId="{5F06C343-DDD4-EEBA-79A5-3E5CC9D46FA9}"/>
          </ac:picMkLst>
        </pc:picChg>
        <pc:picChg chg="add mod modCrop">
          <ac:chgData name="Iveta Hodová" userId="32356b34-120e-40db-8308-37bd6c7c72c2" providerId="ADAL" clId="{EAAE95DC-4B23-4F99-9B4B-2F1D44C7EBC0}" dt="2023-01-11T15:08:00.276" v="1509" actId="1076"/>
          <ac:picMkLst>
            <pc:docMk/>
            <pc:sldMk cId="2187151080" sldId="446"/>
            <ac:picMk id="10" creationId="{923731FF-55F1-DCEE-F9F3-F9BBB6D0C178}"/>
          </ac:picMkLst>
        </pc:picChg>
        <pc:picChg chg="add mod modCrop">
          <ac:chgData name="Iveta Hodová" userId="32356b34-120e-40db-8308-37bd6c7c72c2" providerId="ADAL" clId="{EAAE95DC-4B23-4F99-9B4B-2F1D44C7EBC0}" dt="2023-01-11T15:07:57.624" v="1508" actId="1076"/>
          <ac:picMkLst>
            <pc:docMk/>
            <pc:sldMk cId="2187151080" sldId="446"/>
            <ac:picMk id="12" creationId="{399D0681-5E94-E559-AB82-B943AA053CFF}"/>
          </ac:picMkLst>
        </pc:picChg>
      </pc:sldChg>
      <pc:sldChg chg="addSp delSp modSp add mod ord">
        <pc:chgData name="Iveta Hodová" userId="32356b34-120e-40db-8308-37bd6c7c72c2" providerId="ADAL" clId="{EAAE95DC-4B23-4F99-9B4B-2F1D44C7EBC0}" dt="2023-01-12T09:47:56.336" v="1802" actId="1076"/>
        <pc:sldMkLst>
          <pc:docMk/>
          <pc:sldMk cId="582967158" sldId="447"/>
        </pc:sldMkLst>
        <pc:spChg chg="mod">
          <ac:chgData name="Iveta Hodová" userId="32356b34-120e-40db-8308-37bd6c7c72c2" providerId="ADAL" clId="{EAAE95DC-4B23-4F99-9B4B-2F1D44C7EBC0}" dt="2023-01-12T09:47:22.299" v="1793" actId="14100"/>
          <ac:spMkLst>
            <pc:docMk/>
            <pc:sldMk cId="582967158" sldId="447"/>
            <ac:spMk id="2" creationId="{87DEA913-C9CA-4123-BC94-FC3547ABD5CC}"/>
          </ac:spMkLst>
        </pc:spChg>
        <pc:picChg chg="add del">
          <ac:chgData name="Iveta Hodová" userId="32356b34-120e-40db-8308-37bd6c7c72c2" providerId="ADAL" clId="{EAAE95DC-4B23-4F99-9B4B-2F1D44C7EBC0}" dt="2023-01-12T09:34:11.292" v="1670" actId="478"/>
          <ac:picMkLst>
            <pc:docMk/>
            <pc:sldMk cId="582967158" sldId="447"/>
            <ac:picMk id="6" creationId="{92D17670-38C3-7C32-5D4B-23649581870E}"/>
          </ac:picMkLst>
        </pc:picChg>
        <pc:picChg chg="add mod">
          <ac:chgData name="Iveta Hodová" userId="32356b34-120e-40db-8308-37bd6c7c72c2" providerId="ADAL" clId="{EAAE95DC-4B23-4F99-9B4B-2F1D44C7EBC0}" dt="2023-01-12T09:47:56.336" v="1802" actId="1076"/>
          <ac:picMkLst>
            <pc:docMk/>
            <pc:sldMk cId="582967158" sldId="447"/>
            <ac:picMk id="7" creationId="{24C09D4E-A03B-1FF1-5F19-646B02A35269}"/>
          </ac:picMkLst>
        </pc:picChg>
        <pc:picChg chg="add del mod">
          <ac:chgData name="Iveta Hodová" userId="32356b34-120e-40db-8308-37bd6c7c72c2" providerId="ADAL" clId="{EAAE95DC-4B23-4F99-9B4B-2F1D44C7EBC0}" dt="2023-01-12T09:45:44.013" v="1782" actId="478"/>
          <ac:picMkLst>
            <pc:docMk/>
            <pc:sldMk cId="582967158" sldId="447"/>
            <ac:picMk id="8" creationId="{D44EACD8-9C29-9681-8ACC-0F2A7D95022B}"/>
          </ac:picMkLst>
        </pc:picChg>
        <pc:picChg chg="add del mod">
          <ac:chgData name="Iveta Hodová" userId="32356b34-120e-40db-8308-37bd6c7c72c2" providerId="ADAL" clId="{EAAE95DC-4B23-4F99-9B4B-2F1D44C7EBC0}" dt="2023-01-12T09:45:45.517" v="1784" actId="478"/>
          <ac:picMkLst>
            <pc:docMk/>
            <pc:sldMk cId="582967158" sldId="447"/>
            <ac:picMk id="10" creationId="{1274BBAC-EA56-40CA-5FED-52FF24758562}"/>
          </ac:picMkLst>
        </pc:picChg>
        <pc:picChg chg="add del mod">
          <ac:chgData name="Iveta Hodová" userId="32356b34-120e-40db-8308-37bd6c7c72c2" providerId="ADAL" clId="{EAAE95DC-4B23-4F99-9B4B-2F1D44C7EBC0}" dt="2023-01-12T09:45:44.821" v="1783" actId="478"/>
          <ac:picMkLst>
            <pc:docMk/>
            <pc:sldMk cId="582967158" sldId="447"/>
            <ac:picMk id="11" creationId="{352BFE89-7640-027D-E92B-95ED556CBBAC}"/>
          </ac:picMkLst>
        </pc:picChg>
        <pc:picChg chg="add mod">
          <ac:chgData name="Iveta Hodová" userId="32356b34-120e-40db-8308-37bd6c7c72c2" providerId="ADAL" clId="{EAAE95DC-4B23-4F99-9B4B-2F1D44C7EBC0}" dt="2023-01-12T09:47:39.674" v="1798" actId="14100"/>
          <ac:picMkLst>
            <pc:docMk/>
            <pc:sldMk cId="582967158" sldId="447"/>
            <ac:picMk id="13" creationId="{A5FC5340-6700-1482-FDB6-4C767BBD3B91}"/>
          </ac:picMkLst>
        </pc:picChg>
        <pc:picChg chg="add mod">
          <ac:chgData name="Iveta Hodová" userId="32356b34-120e-40db-8308-37bd6c7c72c2" providerId="ADAL" clId="{EAAE95DC-4B23-4F99-9B4B-2F1D44C7EBC0}" dt="2023-01-12T09:47:46.942" v="1800" actId="14100"/>
          <ac:picMkLst>
            <pc:docMk/>
            <pc:sldMk cId="582967158" sldId="447"/>
            <ac:picMk id="15" creationId="{96BED6E1-B15A-58DC-A16D-9AB9AD8603F6}"/>
          </ac:picMkLst>
        </pc:picChg>
      </pc:sldChg>
      <pc:sldChg chg="addSp delSp modSp add mod ord">
        <pc:chgData name="Iveta Hodová" userId="32356b34-120e-40db-8308-37bd6c7c72c2" providerId="ADAL" clId="{EAAE95DC-4B23-4F99-9B4B-2F1D44C7EBC0}" dt="2023-01-12T13:38:00.135" v="3340"/>
        <pc:sldMkLst>
          <pc:docMk/>
          <pc:sldMk cId="217326690" sldId="448"/>
        </pc:sldMkLst>
        <pc:spChg chg="mod">
          <ac:chgData name="Iveta Hodová" userId="32356b34-120e-40db-8308-37bd6c7c72c2" providerId="ADAL" clId="{EAAE95DC-4B23-4F99-9B4B-2F1D44C7EBC0}" dt="2023-01-12T13:34:48.460" v="3318" actId="20577"/>
          <ac:spMkLst>
            <pc:docMk/>
            <pc:sldMk cId="217326690" sldId="448"/>
            <ac:spMk id="2" creationId="{87DEA913-C9CA-4123-BC94-FC3547ABD5CC}"/>
          </ac:spMkLst>
        </pc:spChg>
        <pc:picChg chg="add del mod">
          <ac:chgData name="Iveta Hodová" userId="32356b34-120e-40db-8308-37bd6c7c72c2" providerId="ADAL" clId="{EAAE95DC-4B23-4F99-9B4B-2F1D44C7EBC0}" dt="2023-01-12T13:33:27.238" v="3302" actId="478"/>
          <ac:picMkLst>
            <pc:docMk/>
            <pc:sldMk cId="217326690" sldId="448"/>
            <ac:picMk id="3" creationId="{2C04115A-61DA-6F29-1D72-B2154F9D97BC}"/>
          </ac:picMkLst>
        </pc:picChg>
        <pc:picChg chg="add del mod">
          <ac:chgData name="Iveta Hodová" userId="32356b34-120e-40db-8308-37bd6c7c72c2" providerId="ADAL" clId="{EAAE95DC-4B23-4F99-9B4B-2F1D44C7EBC0}" dt="2023-01-12T13:29:05.779" v="3267" actId="478"/>
          <ac:picMkLst>
            <pc:docMk/>
            <pc:sldMk cId="217326690" sldId="448"/>
            <ac:picMk id="7" creationId="{DF928BA7-62AF-7EAD-59A8-8DA3667AB0A8}"/>
          </ac:picMkLst>
        </pc:picChg>
        <pc:picChg chg="add mod">
          <ac:chgData name="Iveta Hodová" userId="32356b34-120e-40db-8308-37bd6c7c72c2" providerId="ADAL" clId="{EAAE95DC-4B23-4F99-9B4B-2F1D44C7EBC0}" dt="2023-01-12T13:37:58.237" v="3338" actId="1076"/>
          <ac:picMkLst>
            <pc:docMk/>
            <pc:sldMk cId="217326690" sldId="448"/>
            <ac:picMk id="8" creationId="{D6B1A006-8BE4-FE2C-0457-87BD37DEBB6C}"/>
          </ac:picMkLst>
        </pc:picChg>
        <pc:picChg chg="add del mod">
          <ac:chgData name="Iveta Hodová" userId="32356b34-120e-40db-8308-37bd6c7c72c2" providerId="ADAL" clId="{EAAE95DC-4B23-4F99-9B4B-2F1D44C7EBC0}" dt="2023-01-12T13:38:00.135" v="3340"/>
          <ac:picMkLst>
            <pc:docMk/>
            <pc:sldMk cId="217326690" sldId="448"/>
            <ac:picMk id="9" creationId="{DA018FB8-1276-ED6D-CAB8-77784488F4AE}"/>
          </ac:picMkLst>
        </pc:picChg>
      </pc:sldChg>
      <pc:sldChg chg="addSp delSp modSp add mod ord">
        <pc:chgData name="Iveta Hodová" userId="32356b34-120e-40db-8308-37bd6c7c72c2" providerId="ADAL" clId="{EAAE95DC-4B23-4F99-9B4B-2F1D44C7EBC0}" dt="2023-01-12T14:09:11.608" v="4649" actId="14100"/>
        <pc:sldMkLst>
          <pc:docMk/>
          <pc:sldMk cId="1477604316" sldId="449"/>
        </pc:sldMkLst>
        <pc:spChg chg="mod">
          <ac:chgData name="Iveta Hodová" userId="32356b34-120e-40db-8308-37bd6c7c72c2" providerId="ADAL" clId="{EAAE95DC-4B23-4F99-9B4B-2F1D44C7EBC0}" dt="2023-01-12T14:09:06.775" v="4647" actId="6549"/>
          <ac:spMkLst>
            <pc:docMk/>
            <pc:sldMk cId="1477604316" sldId="449"/>
            <ac:spMk id="2" creationId="{87DEA913-C9CA-4123-BC94-FC3547ABD5CC}"/>
          </ac:spMkLst>
        </pc:spChg>
        <pc:picChg chg="add del mod ord">
          <ac:chgData name="Iveta Hodová" userId="32356b34-120e-40db-8308-37bd6c7c72c2" providerId="ADAL" clId="{EAAE95DC-4B23-4F99-9B4B-2F1D44C7EBC0}" dt="2023-01-12T14:06:44.148" v="4601" actId="478"/>
          <ac:picMkLst>
            <pc:docMk/>
            <pc:sldMk cId="1477604316" sldId="449"/>
            <ac:picMk id="3" creationId="{15B5694F-B598-4C81-3B4D-CBFA81F8347A}"/>
          </ac:picMkLst>
        </pc:picChg>
        <pc:picChg chg="add mod">
          <ac:chgData name="Iveta Hodová" userId="32356b34-120e-40db-8308-37bd6c7c72c2" providerId="ADAL" clId="{EAAE95DC-4B23-4F99-9B4B-2F1D44C7EBC0}" dt="2023-01-12T14:07:48.461" v="4621" actId="1076"/>
          <ac:picMkLst>
            <pc:docMk/>
            <pc:sldMk cId="1477604316" sldId="449"/>
            <ac:picMk id="6" creationId="{22F105D9-4CB1-ED06-7487-0AB498F96580}"/>
          </ac:picMkLst>
        </pc:picChg>
        <pc:picChg chg="add mod">
          <ac:chgData name="Iveta Hodová" userId="32356b34-120e-40db-8308-37bd6c7c72c2" providerId="ADAL" clId="{EAAE95DC-4B23-4F99-9B4B-2F1D44C7EBC0}" dt="2023-01-12T14:09:11.608" v="4649" actId="14100"/>
          <ac:picMkLst>
            <pc:docMk/>
            <pc:sldMk cId="1477604316" sldId="449"/>
            <ac:picMk id="7" creationId="{4B870FA1-5C69-55D3-BB98-D8A98787834B}"/>
          </ac:picMkLst>
        </pc:picChg>
      </pc:sldChg>
      <pc:sldChg chg="addSp modSp add mod ord">
        <pc:chgData name="Iveta Hodová" userId="32356b34-120e-40db-8308-37bd6c7c72c2" providerId="ADAL" clId="{EAAE95DC-4B23-4F99-9B4B-2F1D44C7EBC0}" dt="2023-01-12T14:51:55.677" v="4901" actId="120"/>
        <pc:sldMkLst>
          <pc:docMk/>
          <pc:sldMk cId="1495694477" sldId="450"/>
        </pc:sldMkLst>
        <pc:spChg chg="mod">
          <ac:chgData name="Iveta Hodová" userId="32356b34-120e-40db-8308-37bd6c7c72c2" providerId="ADAL" clId="{EAAE95DC-4B23-4F99-9B4B-2F1D44C7EBC0}" dt="2023-01-12T14:51:55.677" v="4901" actId="120"/>
          <ac:spMkLst>
            <pc:docMk/>
            <pc:sldMk cId="1495694477" sldId="450"/>
            <ac:spMk id="2" creationId="{87DEA913-C9CA-4123-BC94-FC3547ABD5CC}"/>
          </ac:spMkLst>
        </pc:spChg>
        <pc:spChg chg="mod">
          <ac:chgData name="Iveta Hodová" userId="32356b34-120e-40db-8308-37bd6c7c72c2" providerId="ADAL" clId="{EAAE95DC-4B23-4F99-9B4B-2F1D44C7EBC0}" dt="2023-01-12T14:49:32.389" v="4880" actId="1076"/>
          <ac:spMkLst>
            <pc:docMk/>
            <pc:sldMk cId="1495694477" sldId="450"/>
            <ac:spMk id="5" creationId="{00000000-0000-0000-0000-000000000000}"/>
          </ac:spMkLst>
        </pc:spChg>
        <pc:picChg chg="add mod">
          <ac:chgData name="Iveta Hodová" userId="32356b34-120e-40db-8308-37bd6c7c72c2" providerId="ADAL" clId="{EAAE95DC-4B23-4F99-9B4B-2F1D44C7EBC0}" dt="2023-01-12T14:51:45.020" v="4899" actId="1076"/>
          <ac:picMkLst>
            <pc:docMk/>
            <pc:sldMk cId="1495694477" sldId="450"/>
            <ac:picMk id="3" creationId="{D49E057A-3A07-BD32-982E-99F89BF4E8C2}"/>
          </ac:picMkLst>
        </pc:picChg>
        <pc:picChg chg="add mod">
          <ac:chgData name="Iveta Hodová" userId="32356b34-120e-40db-8308-37bd6c7c72c2" providerId="ADAL" clId="{EAAE95DC-4B23-4F99-9B4B-2F1D44C7EBC0}" dt="2023-01-12T14:51:49.208" v="4900" actId="1076"/>
          <ac:picMkLst>
            <pc:docMk/>
            <pc:sldMk cId="1495694477" sldId="450"/>
            <ac:picMk id="7" creationId="{2BD672B0-EE1F-15FC-B7F8-B8233734B1F4}"/>
          </ac:picMkLst>
        </pc:picChg>
      </pc:sldChg>
      <pc:sldChg chg="add del">
        <pc:chgData name="Iveta Hodová" userId="32356b34-120e-40db-8308-37bd6c7c72c2" providerId="ADAL" clId="{EAAE95DC-4B23-4F99-9B4B-2F1D44C7EBC0}" dt="2023-01-12T14:12:26.884" v="4667" actId="47"/>
        <pc:sldMkLst>
          <pc:docMk/>
          <pc:sldMk cId="396408477" sldId="451"/>
        </pc:sldMkLst>
      </pc:sldChg>
      <pc:sldChg chg="add del">
        <pc:chgData name="Iveta Hodová" userId="32356b34-120e-40db-8308-37bd6c7c72c2" providerId="ADAL" clId="{EAAE95DC-4B23-4F99-9B4B-2F1D44C7EBC0}" dt="2023-01-12T14:12:26.884" v="4667" actId="47"/>
        <pc:sldMkLst>
          <pc:docMk/>
          <pc:sldMk cId="1161520368" sldId="452"/>
        </pc:sldMkLst>
      </pc:sldChg>
      <pc:sldChg chg="modSp add del mod">
        <pc:chgData name="Iveta Hodová" userId="32356b34-120e-40db-8308-37bd6c7c72c2" providerId="ADAL" clId="{EAAE95DC-4B23-4F99-9B4B-2F1D44C7EBC0}" dt="2023-01-12T14:12:26.884" v="4667" actId="47"/>
        <pc:sldMkLst>
          <pc:docMk/>
          <pc:sldMk cId="813907963" sldId="453"/>
        </pc:sldMkLst>
        <pc:spChg chg="mod">
          <ac:chgData name="Iveta Hodová" userId="32356b34-120e-40db-8308-37bd6c7c72c2" providerId="ADAL" clId="{EAAE95DC-4B23-4F99-9B4B-2F1D44C7EBC0}" dt="2023-01-12T10:08:24.016" v="2034" actId="1076"/>
          <ac:spMkLst>
            <pc:docMk/>
            <pc:sldMk cId="813907963" sldId="453"/>
            <ac:spMk id="2" creationId="{87DEA913-C9CA-4123-BC94-FC3547ABD5CC}"/>
          </ac:spMkLst>
        </pc:spChg>
      </pc:sldChg>
      <pc:sldChg chg="add del">
        <pc:chgData name="Iveta Hodová" userId="32356b34-120e-40db-8308-37bd6c7c72c2" providerId="ADAL" clId="{EAAE95DC-4B23-4F99-9B4B-2F1D44C7EBC0}" dt="2023-01-12T10:07:40.261" v="2033" actId="47"/>
        <pc:sldMkLst>
          <pc:docMk/>
          <pc:sldMk cId="2770520573" sldId="454"/>
        </pc:sldMkLst>
      </pc:sldChg>
      <pc:sldChg chg="add del">
        <pc:chgData name="Iveta Hodová" userId="32356b34-120e-40db-8308-37bd6c7c72c2" providerId="ADAL" clId="{EAAE95DC-4B23-4F99-9B4B-2F1D44C7EBC0}" dt="2023-01-12T10:07:40.261" v="2033" actId="47"/>
        <pc:sldMkLst>
          <pc:docMk/>
          <pc:sldMk cId="2738085423" sldId="455"/>
        </pc:sldMkLst>
      </pc:sldChg>
      <pc:sldChg chg="add del">
        <pc:chgData name="Iveta Hodová" userId="32356b34-120e-40db-8308-37bd6c7c72c2" providerId="ADAL" clId="{EAAE95DC-4B23-4F99-9B4B-2F1D44C7EBC0}" dt="2023-01-12T10:07:40.261" v="2033" actId="47"/>
        <pc:sldMkLst>
          <pc:docMk/>
          <pc:sldMk cId="810832408" sldId="456"/>
        </pc:sldMkLst>
      </pc:sldChg>
      <pc:sldChg chg="add del">
        <pc:chgData name="Iveta Hodová" userId="32356b34-120e-40db-8308-37bd6c7c72c2" providerId="ADAL" clId="{EAAE95DC-4B23-4F99-9B4B-2F1D44C7EBC0}" dt="2023-01-12T10:07:40.261" v="2033" actId="47"/>
        <pc:sldMkLst>
          <pc:docMk/>
          <pc:sldMk cId="1397836942" sldId="457"/>
        </pc:sldMkLst>
      </pc:sldChg>
      <pc:sldChg chg="add del">
        <pc:chgData name="Iveta Hodová" userId="32356b34-120e-40db-8308-37bd6c7c72c2" providerId="ADAL" clId="{EAAE95DC-4B23-4F99-9B4B-2F1D44C7EBC0}" dt="2023-01-12T10:07:40.261" v="2033" actId="47"/>
        <pc:sldMkLst>
          <pc:docMk/>
          <pc:sldMk cId="2242119654" sldId="458"/>
        </pc:sldMkLst>
      </pc:sldChg>
      <pc:sldChg chg="add del">
        <pc:chgData name="Iveta Hodová" userId="32356b34-120e-40db-8308-37bd6c7c72c2" providerId="ADAL" clId="{EAAE95DC-4B23-4F99-9B4B-2F1D44C7EBC0}" dt="2023-01-12T10:07:40.261" v="2033" actId="47"/>
        <pc:sldMkLst>
          <pc:docMk/>
          <pc:sldMk cId="2884899722" sldId="459"/>
        </pc:sldMkLst>
      </pc:sldChg>
      <pc:sldChg chg="add del">
        <pc:chgData name="Iveta Hodová" userId="32356b34-120e-40db-8308-37bd6c7c72c2" providerId="ADAL" clId="{EAAE95DC-4B23-4F99-9B4B-2F1D44C7EBC0}" dt="2023-01-12T10:07:40.261" v="2033" actId="47"/>
        <pc:sldMkLst>
          <pc:docMk/>
          <pc:sldMk cId="3795510845" sldId="460"/>
        </pc:sldMkLst>
      </pc:sldChg>
      <pc:sldChg chg="add del">
        <pc:chgData name="Iveta Hodová" userId="32356b34-120e-40db-8308-37bd6c7c72c2" providerId="ADAL" clId="{EAAE95DC-4B23-4F99-9B4B-2F1D44C7EBC0}" dt="2023-01-12T10:07:40.261" v="2033" actId="47"/>
        <pc:sldMkLst>
          <pc:docMk/>
          <pc:sldMk cId="4202465958" sldId="461"/>
        </pc:sldMkLst>
      </pc:sldChg>
      <pc:sldChg chg="add del">
        <pc:chgData name="Iveta Hodová" userId="32356b34-120e-40db-8308-37bd6c7c72c2" providerId="ADAL" clId="{EAAE95DC-4B23-4F99-9B4B-2F1D44C7EBC0}" dt="2023-01-12T10:07:40.261" v="2033" actId="47"/>
        <pc:sldMkLst>
          <pc:docMk/>
          <pc:sldMk cId="1998534099" sldId="462"/>
        </pc:sldMkLst>
      </pc:sldChg>
      <pc:sldChg chg="add del">
        <pc:chgData name="Iveta Hodová" userId="32356b34-120e-40db-8308-37bd6c7c72c2" providerId="ADAL" clId="{EAAE95DC-4B23-4F99-9B4B-2F1D44C7EBC0}" dt="2023-01-12T10:07:40.261" v="2033" actId="47"/>
        <pc:sldMkLst>
          <pc:docMk/>
          <pc:sldMk cId="324552154" sldId="463"/>
        </pc:sldMkLst>
      </pc:sldChg>
      <pc:sldChg chg="add del">
        <pc:chgData name="Iveta Hodová" userId="32356b34-120e-40db-8308-37bd6c7c72c2" providerId="ADAL" clId="{EAAE95DC-4B23-4F99-9B4B-2F1D44C7EBC0}" dt="2023-01-12T10:07:40.261" v="2033" actId="47"/>
        <pc:sldMkLst>
          <pc:docMk/>
          <pc:sldMk cId="1829859823" sldId="464"/>
        </pc:sldMkLst>
      </pc:sldChg>
      <pc:sldChg chg="add del">
        <pc:chgData name="Iveta Hodová" userId="32356b34-120e-40db-8308-37bd6c7c72c2" providerId="ADAL" clId="{EAAE95DC-4B23-4F99-9B4B-2F1D44C7EBC0}" dt="2023-01-12T10:07:40.261" v="2033" actId="47"/>
        <pc:sldMkLst>
          <pc:docMk/>
          <pc:sldMk cId="3450844472" sldId="465"/>
        </pc:sldMkLst>
      </pc:sldChg>
      <pc:sldChg chg="add del">
        <pc:chgData name="Iveta Hodová" userId="32356b34-120e-40db-8308-37bd6c7c72c2" providerId="ADAL" clId="{EAAE95DC-4B23-4F99-9B4B-2F1D44C7EBC0}" dt="2023-01-12T10:07:40.261" v="2033" actId="47"/>
        <pc:sldMkLst>
          <pc:docMk/>
          <pc:sldMk cId="3818165229" sldId="466"/>
        </pc:sldMkLst>
      </pc:sldChg>
      <pc:sldChg chg="add del">
        <pc:chgData name="Iveta Hodová" userId="32356b34-120e-40db-8308-37bd6c7c72c2" providerId="ADAL" clId="{EAAE95DC-4B23-4F99-9B4B-2F1D44C7EBC0}" dt="2023-01-12T10:07:40.261" v="2033" actId="47"/>
        <pc:sldMkLst>
          <pc:docMk/>
          <pc:sldMk cId="1223874446" sldId="467"/>
        </pc:sldMkLst>
      </pc:sldChg>
      <pc:sldChg chg="add del">
        <pc:chgData name="Iveta Hodová" userId="32356b34-120e-40db-8308-37bd6c7c72c2" providerId="ADAL" clId="{EAAE95DC-4B23-4F99-9B4B-2F1D44C7EBC0}" dt="2023-01-12T10:07:40.261" v="2033" actId="47"/>
        <pc:sldMkLst>
          <pc:docMk/>
          <pc:sldMk cId="506694198" sldId="468"/>
        </pc:sldMkLst>
      </pc:sldChg>
      <pc:sldChg chg="add del">
        <pc:chgData name="Iveta Hodová" userId="32356b34-120e-40db-8308-37bd6c7c72c2" providerId="ADAL" clId="{EAAE95DC-4B23-4F99-9B4B-2F1D44C7EBC0}" dt="2023-01-12T10:07:40.261" v="2033" actId="47"/>
        <pc:sldMkLst>
          <pc:docMk/>
          <pc:sldMk cId="528383002" sldId="469"/>
        </pc:sldMkLst>
      </pc:sldChg>
      <pc:sldChg chg="add del">
        <pc:chgData name="Iveta Hodová" userId="32356b34-120e-40db-8308-37bd6c7c72c2" providerId="ADAL" clId="{EAAE95DC-4B23-4F99-9B4B-2F1D44C7EBC0}" dt="2023-01-12T10:07:40.261" v="2033" actId="47"/>
        <pc:sldMkLst>
          <pc:docMk/>
          <pc:sldMk cId="1535210955" sldId="470"/>
        </pc:sldMkLst>
      </pc:sldChg>
      <pc:sldChg chg="add del">
        <pc:chgData name="Iveta Hodová" userId="32356b34-120e-40db-8308-37bd6c7c72c2" providerId="ADAL" clId="{EAAE95DC-4B23-4F99-9B4B-2F1D44C7EBC0}" dt="2023-01-12T10:07:40.261" v="2033" actId="47"/>
        <pc:sldMkLst>
          <pc:docMk/>
          <pc:sldMk cId="3847467230" sldId="471"/>
        </pc:sldMkLst>
      </pc:sldChg>
      <pc:sldChg chg="add del">
        <pc:chgData name="Iveta Hodová" userId="32356b34-120e-40db-8308-37bd6c7c72c2" providerId="ADAL" clId="{EAAE95DC-4B23-4F99-9B4B-2F1D44C7EBC0}" dt="2023-01-12T10:07:40.261" v="2033" actId="47"/>
        <pc:sldMkLst>
          <pc:docMk/>
          <pc:sldMk cId="148027531" sldId="472"/>
        </pc:sldMkLst>
      </pc:sldChg>
      <pc:sldChg chg="add del">
        <pc:chgData name="Iveta Hodová" userId="32356b34-120e-40db-8308-37bd6c7c72c2" providerId="ADAL" clId="{EAAE95DC-4B23-4F99-9B4B-2F1D44C7EBC0}" dt="2023-01-12T10:07:40.261" v="2033" actId="47"/>
        <pc:sldMkLst>
          <pc:docMk/>
          <pc:sldMk cId="3626368125" sldId="473"/>
        </pc:sldMkLst>
      </pc:sldChg>
      <pc:sldChg chg="add del">
        <pc:chgData name="Iveta Hodová" userId="32356b34-120e-40db-8308-37bd6c7c72c2" providerId="ADAL" clId="{EAAE95DC-4B23-4F99-9B4B-2F1D44C7EBC0}" dt="2023-01-12T10:07:40.261" v="2033" actId="47"/>
        <pc:sldMkLst>
          <pc:docMk/>
          <pc:sldMk cId="4218910811" sldId="474"/>
        </pc:sldMkLst>
      </pc:sldChg>
      <pc:sldChg chg="add del">
        <pc:chgData name="Iveta Hodová" userId="32356b34-120e-40db-8308-37bd6c7c72c2" providerId="ADAL" clId="{EAAE95DC-4B23-4F99-9B4B-2F1D44C7EBC0}" dt="2023-01-12T10:07:40.261" v="2033" actId="47"/>
        <pc:sldMkLst>
          <pc:docMk/>
          <pc:sldMk cId="1282754531" sldId="475"/>
        </pc:sldMkLst>
      </pc:sldChg>
      <pc:sldChg chg="add del">
        <pc:chgData name="Iveta Hodová" userId="32356b34-120e-40db-8308-37bd6c7c72c2" providerId="ADAL" clId="{EAAE95DC-4B23-4F99-9B4B-2F1D44C7EBC0}" dt="2023-01-12T10:07:40.261" v="2033" actId="47"/>
        <pc:sldMkLst>
          <pc:docMk/>
          <pc:sldMk cId="3987905246" sldId="476"/>
        </pc:sldMkLst>
      </pc:sldChg>
      <pc:sldChg chg="add del">
        <pc:chgData name="Iveta Hodová" userId="32356b34-120e-40db-8308-37bd6c7c72c2" providerId="ADAL" clId="{EAAE95DC-4B23-4F99-9B4B-2F1D44C7EBC0}" dt="2023-01-12T10:07:40.261" v="2033" actId="47"/>
        <pc:sldMkLst>
          <pc:docMk/>
          <pc:sldMk cId="2806012485" sldId="477"/>
        </pc:sldMkLst>
      </pc:sldChg>
      <pc:sldChg chg="add del">
        <pc:chgData name="Iveta Hodová" userId="32356b34-120e-40db-8308-37bd6c7c72c2" providerId="ADAL" clId="{EAAE95DC-4B23-4F99-9B4B-2F1D44C7EBC0}" dt="2023-01-12T10:07:40.261" v="2033" actId="47"/>
        <pc:sldMkLst>
          <pc:docMk/>
          <pc:sldMk cId="245347519" sldId="478"/>
        </pc:sldMkLst>
      </pc:sldChg>
      <pc:sldChg chg="add del">
        <pc:chgData name="Iveta Hodová" userId="32356b34-120e-40db-8308-37bd6c7c72c2" providerId="ADAL" clId="{EAAE95DC-4B23-4F99-9B4B-2F1D44C7EBC0}" dt="2023-01-12T10:07:40.261" v="2033" actId="47"/>
        <pc:sldMkLst>
          <pc:docMk/>
          <pc:sldMk cId="3507403029" sldId="479"/>
        </pc:sldMkLst>
      </pc:sldChg>
      <pc:sldChg chg="addSp delSp modSp mod">
        <pc:chgData name="Iveta Hodová" userId="32356b34-120e-40db-8308-37bd6c7c72c2" providerId="ADAL" clId="{EAAE95DC-4B23-4F99-9B4B-2F1D44C7EBC0}" dt="2023-01-11T13:41:19.280" v="787" actId="114"/>
        <pc:sldMkLst>
          <pc:docMk/>
          <pc:sldMk cId="2541680266" sldId="480"/>
        </pc:sldMkLst>
        <pc:spChg chg="mod">
          <ac:chgData name="Iveta Hodová" userId="32356b34-120e-40db-8308-37bd6c7c72c2" providerId="ADAL" clId="{EAAE95DC-4B23-4F99-9B4B-2F1D44C7EBC0}" dt="2023-01-11T13:41:19.280" v="787" actId="114"/>
          <ac:spMkLst>
            <pc:docMk/>
            <pc:sldMk cId="2541680266" sldId="480"/>
            <ac:spMk id="2" creationId="{87DEA913-C9CA-4123-BC94-FC3547ABD5CC}"/>
          </ac:spMkLst>
        </pc:spChg>
        <pc:picChg chg="del mod">
          <ac:chgData name="Iveta Hodová" userId="32356b34-120e-40db-8308-37bd6c7c72c2" providerId="ADAL" clId="{EAAE95DC-4B23-4F99-9B4B-2F1D44C7EBC0}" dt="2023-01-11T13:22:07.272" v="705" actId="478"/>
          <ac:picMkLst>
            <pc:docMk/>
            <pc:sldMk cId="2541680266" sldId="480"/>
            <ac:picMk id="6" creationId="{67C0F2C2-F92A-0324-CF7A-7576B4D49302}"/>
          </ac:picMkLst>
        </pc:picChg>
        <pc:picChg chg="add del mod">
          <ac:chgData name="Iveta Hodová" userId="32356b34-120e-40db-8308-37bd6c7c72c2" providerId="ADAL" clId="{EAAE95DC-4B23-4F99-9B4B-2F1D44C7EBC0}" dt="2023-01-11T13:32:17.760" v="773" actId="478"/>
          <ac:picMkLst>
            <pc:docMk/>
            <pc:sldMk cId="2541680266" sldId="480"/>
            <ac:picMk id="7" creationId="{17DFA86B-A989-16D1-7C6A-5943F4AD9C43}"/>
          </ac:picMkLst>
        </pc:picChg>
        <pc:picChg chg="add mod">
          <ac:chgData name="Iveta Hodová" userId="32356b34-120e-40db-8308-37bd6c7c72c2" providerId="ADAL" clId="{EAAE95DC-4B23-4F99-9B4B-2F1D44C7EBC0}" dt="2023-01-11T13:33:48.491" v="784" actId="1076"/>
          <ac:picMkLst>
            <pc:docMk/>
            <pc:sldMk cId="2541680266" sldId="480"/>
            <ac:picMk id="9" creationId="{4B255E2E-9F89-9E26-E60B-618AF32490D2}"/>
          </ac:picMkLst>
        </pc:picChg>
        <pc:picChg chg="add mod">
          <ac:chgData name="Iveta Hodová" userId="32356b34-120e-40db-8308-37bd6c7c72c2" providerId="ADAL" clId="{EAAE95DC-4B23-4F99-9B4B-2F1D44C7EBC0}" dt="2023-01-11T13:33:47.371" v="783" actId="1076"/>
          <ac:picMkLst>
            <pc:docMk/>
            <pc:sldMk cId="2541680266" sldId="480"/>
            <ac:picMk id="11" creationId="{2728C22C-CB8D-68BE-B951-BA9129B6A162}"/>
          </ac:picMkLst>
        </pc:picChg>
        <pc:picChg chg="add mod">
          <ac:chgData name="Iveta Hodová" userId="32356b34-120e-40db-8308-37bd6c7c72c2" providerId="ADAL" clId="{EAAE95DC-4B23-4F99-9B4B-2F1D44C7EBC0}" dt="2023-01-11T13:33:42.165" v="781" actId="1076"/>
          <ac:picMkLst>
            <pc:docMk/>
            <pc:sldMk cId="2541680266" sldId="480"/>
            <ac:picMk id="13" creationId="{C72FED09-BAAF-A82E-7E2F-7A94FE94C5A0}"/>
          </ac:picMkLst>
        </pc:picChg>
      </pc:sldChg>
      <pc:sldChg chg="addSp delSp modSp mod ord">
        <pc:chgData name="Iveta Hodová" userId="32356b34-120e-40db-8308-37bd6c7c72c2" providerId="ADAL" clId="{EAAE95DC-4B23-4F99-9B4B-2F1D44C7EBC0}" dt="2023-01-11T14:49:36.433" v="1167" actId="1076"/>
        <pc:sldMkLst>
          <pc:docMk/>
          <pc:sldMk cId="4261488077" sldId="481"/>
        </pc:sldMkLst>
        <pc:spChg chg="mod">
          <ac:chgData name="Iveta Hodová" userId="32356b34-120e-40db-8308-37bd6c7c72c2" providerId="ADAL" clId="{EAAE95DC-4B23-4F99-9B4B-2F1D44C7EBC0}" dt="2023-01-11T14:49:07.861" v="1165" actId="14100"/>
          <ac:spMkLst>
            <pc:docMk/>
            <pc:sldMk cId="4261488077" sldId="481"/>
            <ac:spMk id="2" creationId="{87DEA913-C9CA-4123-BC94-FC3547ABD5CC}"/>
          </ac:spMkLst>
        </pc:spChg>
        <pc:picChg chg="add mod">
          <ac:chgData name="Iveta Hodová" userId="32356b34-120e-40db-8308-37bd6c7c72c2" providerId="ADAL" clId="{EAAE95DC-4B23-4F99-9B4B-2F1D44C7EBC0}" dt="2023-01-11T14:49:32.749" v="1166" actId="1076"/>
          <ac:picMkLst>
            <pc:docMk/>
            <pc:sldMk cId="4261488077" sldId="481"/>
            <ac:picMk id="3" creationId="{194E1807-6854-92F4-4DDC-9D1E5933493E}"/>
          </ac:picMkLst>
        </pc:picChg>
        <pc:picChg chg="del">
          <ac:chgData name="Iveta Hodová" userId="32356b34-120e-40db-8308-37bd6c7c72c2" providerId="ADAL" clId="{EAAE95DC-4B23-4F99-9B4B-2F1D44C7EBC0}" dt="2023-01-11T14:22:24.726" v="1052" actId="21"/>
          <ac:picMkLst>
            <pc:docMk/>
            <pc:sldMk cId="4261488077" sldId="481"/>
            <ac:picMk id="6" creationId="{67C0F2C2-F92A-0324-CF7A-7576B4D49302}"/>
          </ac:picMkLst>
        </pc:picChg>
        <pc:picChg chg="add mod">
          <ac:chgData name="Iveta Hodová" userId="32356b34-120e-40db-8308-37bd6c7c72c2" providerId="ADAL" clId="{EAAE95DC-4B23-4F99-9B4B-2F1D44C7EBC0}" dt="2023-01-11T14:49:36.433" v="1167" actId="1076"/>
          <ac:picMkLst>
            <pc:docMk/>
            <pc:sldMk cId="4261488077" sldId="481"/>
            <ac:picMk id="7" creationId="{645879C3-3B13-79BD-705F-AC6835DE9CA3}"/>
          </ac:picMkLst>
        </pc:picChg>
        <pc:picChg chg="add del mod">
          <ac:chgData name="Iveta Hodová" userId="32356b34-120e-40db-8308-37bd6c7c72c2" providerId="ADAL" clId="{EAAE95DC-4B23-4F99-9B4B-2F1D44C7EBC0}" dt="2023-01-11T14:48:55.656" v="1163" actId="478"/>
          <ac:picMkLst>
            <pc:docMk/>
            <pc:sldMk cId="4261488077" sldId="481"/>
            <ac:picMk id="9" creationId="{546751B3-7C2C-C670-717D-4D73CB4F7B92}"/>
          </ac:picMkLst>
        </pc:picChg>
      </pc:sldChg>
      <pc:sldChg chg="del ord">
        <pc:chgData name="Iveta Hodová" userId="32356b34-120e-40db-8308-37bd6c7c72c2" providerId="ADAL" clId="{EAAE95DC-4B23-4F99-9B4B-2F1D44C7EBC0}" dt="2023-01-11T14:37:32.745" v="1130" actId="47"/>
        <pc:sldMkLst>
          <pc:docMk/>
          <pc:sldMk cId="529193953" sldId="482"/>
        </pc:sldMkLst>
      </pc:sldChg>
      <pc:sldChg chg="addSp delSp modSp mod ord">
        <pc:chgData name="Iveta Hodová" userId="32356b34-120e-40db-8308-37bd6c7c72c2" providerId="ADAL" clId="{EAAE95DC-4B23-4F99-9B4B-2F1D44C7EBC0}" dt="2023-01-11T14:23:59.967" v="1081" actId="478"/>
        <pc:sldMkLst>
          <pc:docMk/>
          <pc:sldMk cId="64946833" sldId="483"/>
        </pc:sldMkLst>
        <pc:spChg chg="mod">
          <ac:chgData name="Iveta Hodová" userId="32356b34-120e-40db-8308-37bd6c7c72c2" providerId="ADAL" clId="{EAAE95DC-4B23-4F99-9B4B-2F1D44C7EBC0}" dt="2023-01-11T14:23:26.279" v="1080" actId="20577"/>
          <ac:spMkLst>
            <pc:docMk/>
            <pc:sldMk cId="64946833" sldId="483"/>
            <ac:spMk id="2" creationId="{87DEA913-C9CA-4123-BC94-FC3547ABD5CC}"/>
          </ac:spMkLst>
        </pc:spChg>
        <pc:picChg chg="add mod">
          <ac:chgData name="Iveta Hodová" userId="32356b34-120e-40db-8308-37bd6c7c72c2" providerId="ADAL" clId="{EAAE95DC-4B23-4F99-9B4B-2F1D44C7EBC0}" dt="2023-01-11T14:09:47.546" v="1011" actId="1076"/>
          <ac:picMkLst>
            <pc:docMk/>
            <pc:sldMk cId="64946833" sldId="483"/>
            <ac:picMk id="3" creationId="{7CCA2518-F39D-5C40-60E3-4204683B8D9D}"/>
          </ac:picMkLst>
        </pc:picChg>
        <pc:picChg chg="add mod">
          <ac:chgData name="Iveta Hodová" userId="32356b34-120e-40db-8308-37bd6c7c72c2" providerId="ADAL" clId="{EAAE95DC-4B23-4F99-9B4B-2F1D44C7EBC0}" dt="2023-01-11T14:10:08.885" v="1016" actId="14100"/>
          <ac:picMkLst>
            <pc:docMk/>
            <pc:sldMk cId="64946833" sldId="483"/>
            <ac:picMk id="6" creationId="{C26712C3-751C-E3AA-C83F-A91C885BAE6A}"/>
          </ac:picMkLst>
        </pc:picChg>
        <pc:picChg chg="add del mod">
          <ac:chgData name="Iveta Hodová" userId="32356b34-120e-40db-8308-37bd6c7c72c2" providerId="ADAL" clId="{EAAE95DC-4B23-4F99-9B4B-2F1D44C7EBC0}" dt="2023-01-11T14:23:59.967" v="1081" actId="478"/>
          <ac:picMkLst>
            <pc:docMk/>
            <pc:sldMk cId="64946833" sldId="483"/>
            <ac:picMk id="7" creationId="{36DC2BE6-9DB1-4F9D-E29B-B06F6FCC2F4E}"/>
          </ac:picMkLst>
        </pc:picChg>
      </pc:sldChg>
      <pc:sldChg chg="addSp delSp modSp mod setBg">
        <pc:chgData name="Iveta Hodová" userId="32356b34-120e-40db-8308-37bd6c7c72c2" providerId="ADAL" clId="{EAAE95DC-4B23-4F99-9B4B-2F1D44C7EBC0}" dt="2023-01-11T14:17:42.591" v="1040" actId="1076"/>
        <pc:sldMkLst>
          <pc:docMk/>
          <pc:sldMk cId="0" sldId="484"/>
        </pc:sldMkLst>
        <pc:spChg chg="del mod">
          <ac:chgData name="Iveta Hodová" userId="32356b34-120e-40db-8308-37bd6c7c72c2" providerId="ADAL" clId="{EAAE95DC-4B23-4F99-9B4B-2F1D44C7EBC0}" dt="2023-01-11T13:46:53.708" v="812" actId="478"/>
          <ac:spMkLst>
            <pc:docMk/>
            <pc:sldMk cId="0" sldId="484"/>
            <ac:spMk id="2" creationId="{00000000-0000-0000-0000-000000000000}"/>
          </ac:spMkLst>
        </pc:spChg>
        <pc:spChg chg="add del mod">
          <ac:chgData name="Iveta Hodová" userId="32356b34-120e-40db-8308-37bd6c7c72c2" providerId="ADAL" clId="{EAAE95DC-4B23-4F99-9B4B-2F1D44C7EBC0}" dt="2023-01-11T13:45:42.547" v="796" actId="478"/>
          <ac:spMkLst>
            <pc:docMk/>
            <pc:sldMk cId="0" sldId="484"/>
            <ac:spMk id="4" creationId="{CC9B0C7D-EBC6-0806-90AA-2E6D9056841A}"/>
          </ac:spMkLst>
        </pc:spChg>
        <pc:spChg chg="add del mod">
          <ac:chgData name="Iveta Hodová" userId="32356b34-120e-40db-8308-37bd6c7c72c2" providerId="ADAL" clId="{EAAE95DC-4B23-4F99-9B4B-2F1D44C7EBC0}" dt="2023-01-11T13:46:55.964" v="814" actId="478"/>
          <ac:spMkLst>
            <pc:docMk/>
            <pc:sldMk cId="0" sldId="484"/>
            <ac:spMk id="7" creationId="{7C66FFBA-E9E7-7BE9-4BF8-A0D3E7DC2757}"/>
          </ac:spMkLst>
        </pc:spChg>
        <pc:spChg chg="add del mod">
          <ac:chgData name="Iveta Hodová" userId="32356b34-120e-40db-8308-37bd6c7c72c2" providerId="ADAL" clId="{EAAE95DC-4B23-4F99-9B4B-2F1D44C7EBC0}" dt="2023-01-11T14:06:29.288" v="978" actId="478"/>
          <ac:spMkLst>
            <pc:docMk/>
            <pc:sldMk cId="0" sldId="484"/>
            <ac:spMk id="8" creationId="{C9A8B64A-6155-49C2-E69D-CC6548D80788}"/>
          </ac:spMkLst>
        </pc:spChg>
        <pc:spChg chg="add del mod">
          <ac:chgData name="Iveta Hodová" userId="32356b34-120e-40db-8308-37bd6c7c72c2" providerId="ADAL" clId="{EAAE95DC-4B23-4F99-9B4B-2F1D44C7EBC0}" dt="2023-01-11T14:06:34.554" v="979" actId="478"/>
          <ac:spMkLst>
            <pc:docMk/>
            <pc:sldMk cId="0" sldId="484"/>
            <ac:spMk id="11" creationId="{45A58D03-B8B3-DDFC-344C-E486452C5C41}"/>
          </ac:spMkLst>
        </pc:spChg>
        <pc:spChg chg="del">
          <ac:chgData name="Iveta Hodová" userId="32356b34-120e-40db-8308-37bd6c7c72c2" providerId="ADAL" clId="{EAAE95DC-4B23-4F99-9B4B-2F1D44C7EBC0}" dt="2023-01-11T13:45:35.244" v="795" actId="478"/>
          <ac:spMkLst>
            <pc:docMk/>
            <pc:sldMk cId="0" sldId="484"/>
            <ac:spMk id="11267" creationId="{00000000-0000-0000-0000-000000000000}"/>
          </ac:spMkLst>
        </pc:spChg>
        <pc:picChg chg="del">
          <ac:chgData name="Iveta Hodová" userId="32356b34-120e-40db-8308-37bd6c7c72c2" providerId="ADAL" clId="{EAAE95DC-4B23-4F99-9B4B-2F1D44C7EBC0}" dt="2023-01-11T13:45:52.038" v="799" actId="478"/>
          <ac:picMkLst>
            <pc:docMk/>
            <pc:sldMk cId="0" sldId="484"/>
            <ac:picMk id="9" creationId="{00000000-0000-0000-0000-000000000000}"/>
          </ac:picMkLst>
        </pc:picChg>
        <pc:picChg chg="mod">
          <ac:chgData name="Iveta Hodová" userId="32356b34-120e-40db-8308-37bd6c7c72c2" providerId="ADAL" clId="{EAAE95DC-4B23-4F99-9B4B-2F1D44C7EBC0}" dt="2023-01-11T14:07:35.228" v="998" actId="1076"/>
          <ac:picMkLst>
            <pc:docMk/>
            <pc:sldMk cId="0" sldId="484"/>
            <ac:picMk id="76801" creationId="{00000000-0000-0000-0000-000000000000}"/>
          </ac:picMkLst>
        </pc:picChg>
        <pc:picChg chg="mod">
          <ac:chgData name="Iveta Hodová" userId="32356b34-120e-40db-8308-37bd6c7c72c2" providerId="ADAL" clId="{EAAE95DC-4B23-4F99-9B4B-2F1D44C7EBC0}" dt="2023-01-11T14:17:35.979" v="1038" actId="1076"/>
          <ac:picMkLst>
            <pc:docMk/>
            <pc:sldMk cId="0" sldId="484"/>
            <ac:picMk id="76804" creationId="{00000000-0000-0000-0000-000000000000}"/>
          </ac:picMkLst>
        </pc:picChg>
        <pc:picChg chg="mod">
          <ac:chgData name="Iveta Hodová" userId="32356b34-120e-40db-8308-37bd6c7c72c2" providerId="ADAL" clId="{EAAE95DC-4B23-4F99-9B4B-2F1D44C7EBC0}" dt="2023-01-11T14:17:42.591" v="1040" actId="1076"/>
          <ac:picMkLst>
            <pc:docMk/>
            <pc:sldMk cId="0" sldId="484"/>
            <ac:picMk id="76805" creationId="{00000000-0000-0000-0000-000000000000}"/>
          </ac:picMkLst>
        </pc:picChg>
        <pc:picChg chg="mod">
          <ac:chgData name="Iveta Hodová" userId="32356b34-120e-40db-8308-37bd6c7c72c2" providerId="ADAL" clId="{EAAE95DC-4B23-4F99-9B4B-2F1D44C7EBC0}" dt="2023-01-11T14:17:39.688" v="1039" actId="1076"/>
          <ac:picMkLst>
            <pc:docMk/>
            <pc:sldMk cId="0" sldId="484"/>
            <ac:picMk id="76806" creationId="{00000000-0000-0000-0000-000000000000}"/>
          </ac:picMkLst>
        </pc:picChg>
      </pc:sldChg>
      <pc:sldChg chg="addSp delSp modSp mod setBg">
        <pc:chgData name="Iveta Hodová" userId="32356b34-120e-40db-8308-37bd6c7c72c2" providerId="ADAL" clId="{EAAE95DC-4B23-4F99-9B4B-2F1D44C7EBC0}" dt="2023-01-11T14:17:28.965" v="1036" actId="1076"/>
        <pc:sldMkLst>
          <pc:docMk/>
          <pc:sldMk cId="0" sldId="485"/>
        </pc:sldMkLst>
        <pc:spChg chg="del mod">
          <ac:chgData name="Iveta Hodová" userId="32356b34-120e-40db-8308-37bd6c7c72c2" providerId="ADAL" clId="{EAAE95DC-4B23-4F99-9B4B-2F1D44C7EBC0}" dt="2023-01-11T13:47:25.396" v="820" actId="478"/>
          <ac:spMkLst>
            <pc:docMk/>
            <pc:sldMk cId="0" sldId="485"/>
            <ac:spMk id="2" creationId="{00000000-0000-0000-0000-000000000000}"/>
          </ac:spMkLst>
        </pc:spChg>
        <pc:spChg chg="add del mod">
          <ac:chgData name="Iveta Hodová" userId="32356b34-120e-40db-8308-37bd6c7c72c2" providerId="ADAL" clId="{EAAE95DC-4B23-4F99-9B4B-2F1D44C7EBC0}" dt="2023-01-11T14:07:39.630" v="1000" actId="478"/>
          <ac:spMkLst>
            <pc:docMk/>
            <pc:sldMk cId="0" sldId="485"/>
            <ac:spMk id="3" creationId="{C0A9FF96-D177-EDA8-42B9-EAE992137D6C}"/>
          </ac:spMkLst>
        </pc:spChg>
        <pc:spChg chg="add mod">
          <ac:chgData name="Iveta Hodová" userId="32356b34-120e-40db-8308-37bd6c7c72c2" providerId="ADAL" clId="{EAAE95DC-4B23-4F99-9B4B-2F1D44C7EBC0}" dt="2023-01-11T14:17:28.965" v="1036" actId="1076"/>
          <ac:spMkLst>
            <pc:docMk/>
            <pc:sldMk cId="0" sldId="485"/>
            <ac:spMk id="4" creationId="{82C1E806-2796-86BE-4D19-3E3C014A575C}"/>
          </ac:spMkLst>
        </pc:spChg>
        <pc:spChg chg="add mod">
          <ac:chgData name="Iveta Hodová" userId="32356b34-120e-40db-8308-37bd6c7c72c2" providerId="ADAL" clId="{EAAE95DC-4B23-4F99-9B4B-2F1D44C7EBC0}" dt="2023-01-11T13:52:11.120" v="908" actId="1076"/>
          <ac:spMkLst>
            <pc:docMk/>
            <pc:sldMk cId="0" sldId="485"/>
            <ac:spMk id="6" creationId="{293EA7B4-275B-8BD5-4811-A4CEBA1944BF}"/>
          </ac:spMkLst>
        </pc:spChg>
        <pc:picChg chg="del mod">
          <ac:chgData name="Iveta Hodová" userId="32356b34-120e-40db-8308-37bd6c7c72c2" providerId="ADAL" clId="{EAAE95DC-4B23-4F99-9B4B-2F1D44C7EBC0}" dt="2023-01-11T13:48:26.689" v="830" actId="478"/>
          <ac:picMkLst>
            <pc:docMk/>
            <pc:sldMk cId="0" sldId="485"/>
            <ac:picMk id="77826" creationId="{00000000-0000-0000-0000-000000000000}"/>
          </ac:picMkLst>
        </pc:picChg>
        <pc:picChg chg="mod">
          <ac:chgData name="Iveta Hodová" userId="32356b34-120e-40db-8308-37bd6c7c72c2" providerId="ADAL" clId="{EAAE95DC-4B23-4F99-9B4B-2F1D44C7EBC0}" dt="2023-01-11T14:17:24.248" v="1034" actId="1076"/>
          <ac:picMkLst>
            <pc:docMk/>
            <pc:sldMk cId="0" sldId="485"/>
            <ac:picMk id="77827" creationId="{00000000-0000-0000-0000-000000000000}"/>
          </ac:picMkLst>
        </pc:picChg>
        <pc:picChg chg="mod">
          <ac:chgData name="Iveta Hodová" userId="32356b34-120e-40db-8308-37bd6c7c72c2" providerId="ADAL" clId="{EAAE95DC-4B23-4F99-9B4B-2F1D44C7EBC0}" dt="2023-01-11T14:17:25.849" v="1035" actId="1076"/>
          <ac:picMkLst>
            <pc:docMk/>
            <pc:sldMk cId="0" sldId="485"/>
            <ac:picMk id="77828" creationId="{00000000-0000-0000-0000-000000000000}"/>
          </ac:picMkLst>
        </pc:picChg>
      </pc:sldChg>
      <pc:sldChg chg="addSp delSp modSp mod ord setBg">
        <pc:chgData name="Iveta Hodová" userId="32356b34-120e-40db-8308-37bd6c7c72c2" providerId="ADAL" clId="{EAAE95DC-4B23-4F99-9B4B-2F1D44C7EBC0}" dt="2023-01-12T14:18:24.945" v="4730" actId="1076"/>
        <pc:sldMkLst>
          <pc:docMk/>
          <pc:sldMk cId="3469968258" sldId="486"/>
        </pc:sldMkLst>
        <pc:spChg chg="del">
          <ac:chgData name="Iveta Hodová" userId="32356b34-120e-40db-8308-37bd6c7c72c2" providerId="ADAL" clId="{EAAE95DC-4B23-4F99-9B4B-2F1D44C7EBC0}" dt="2023-01-12T14:16:22.773" v="4675" actId="478"/>
          <ac:spMkLst>
            <pc:docMk/>
            <pc:sldMk cId="3469968258" sldId="486"/>
            <ac:spMk id="5" creationId="{00000000-0000-0000-0000-000000000000}"/>
          </ac:spMkLst>
        </pc:spChg>
        <pc:spChg chg="add del mod">
          <ac:chgData name="Iveta Hodová" userId="32356b34-120e-40db-8308-37bd6c7c72c2" providerId="ADAL" clId="{EAAE95DC-4B23-4F99-9B4B-2F1D44C7EBC0}" dt="2023-01-12T14:16:25.155" v="4676" actId="478"/>
          <ac:spMkLst>
            <pc:docMk/>
            <pc:sldMk cId="3469968258" sldId="486"/>
            <ac:spMk id="10" creationId="{64C08774-7A16-5B60-566B-C58F10A8A843}"/>
          </ac:spMkLst>
        </pc:spChg>
        <pc:spChg chg="add mod">
          <ac:chgData name="Iveta Hodová" userId="32356b34-120e-40db-8308-37bd6c7c72c2" providerId="ADAL" clId="{EAAE95DC-4B23-4F99-9B4B-2F1D44C7EBC0}" dt="2023-01-12T14:18:24.945" v="4730" actId="1076"/>
          <ac:spMkLst>
            <pc:docMk/>
            <pc:sldMk cId="3469968258" sldId="486"/>
            <ac:spMk id="11" creationId="{140251E6-D5CE-D4C6-7A88-60B41240FB11}"/>
          </ac:spMkLst>
        </pc:spChg>
        <pc:picChg chg="add del mod">
          <ac:chgData name="Iveta Hodová" userId="32356b34-120e-40db-8308-37bd6c7c72c2" providerId="ADAL" clId="{EAAE95DC-4B23-4F99-9B4B-2F1D44C7EBC0}" dt="2023-01-12T13:25:09.379" v="3242" actId="21"/>
          <ac:picMkLst>
            <pc:docMk/>
            <pc:sldMk cId="3469968258" sldId="486"/>
            <ac:picMk id="3" creationId="{7FB00CB1-B69A-FF5F-4BF0-9CA1E9519A53}"/>
          </ac:picMkLst>
        </pc:picChg>
        <pc:picChg chg="add del mod">
          <ac:chgData name="Iveta Hodová" userId="32356b34-120e-40db-8308-37bd6c7c72c2" providerId="ADAL" clId="{EAAE95DC-4B23-4F99-9B4B-2F1D44C7EBC0}" dt="2023-01-12T13:56:52.467" v="3919" actId="21"/>
          <ac:picMkLst>
            <pc:docMk/>
            <pc:sldMk cId="3469968258" sldId="486"/>
            <ac:picMk id="7" creationId="{96909CB7-7DF6-C687-EDC0-AFD5D6826A3D}"/>
          </ac:picMkLst>
        </pc:picChg>
        <pc:picChg chg="add mod">
          <ac:chgData name="Iveta Hodová" userId="32356b34-120e-40db-8308-37bd6c7c72c2" providerId="ADAL" clId="{EAAE95DC-4B23-4F99-9B4B-2F1D44C7EBC0}" dt="2023-01-12T14:18:21.037" v="4728" actId="1076"/>
          <ac:picMkLst>
            <pc:docMk/>
            <pc:sldMk cId="3469968258" sldId="486"/>
            <ac:picMk id="8" creationId="{B51CA3CA-50F4-2CB8-59D5-5F754BE59E17}"/>
          </ac:picMkLst>
        </pc:picChg>
      </pc:sldChg>
      <pc:sldChg chg="addSp delSp del mod ord">
        <pc:chgData name="Iveta Hodová" userId="32356b34-120e-40db-8308-37bd6c7c72c2" providerId="ADAL" clId="{EAAE95DC-4B23-4F99-9B4B-2F1D44C7EBC0}" dt="2023-01-12T16:23:56.003" v="6115" actId="47"/>
        <pc:sldMkLst>
          <pc:docMk/>
          <pc:sldMk cId="2365507634" sldId="487"/>
        </pc:sldMkLst>
        <pc:picChg chg="add del">
          <ac:chgData name="Iveta Hodová" userId="32356b34-120e-40db-8308-37bd6c7c72c2" providerId="ADAL" clId="{EAAE95DC-4B23-4F99-9B4B-2F1D44C7EBC0}" dt="2023-01-12T14:57:01.029" v="5021" actId="21"/>
          <ac:picMkLst>
            <pc:docMk/>
            <pc:sldMk cId="2365507634" sldId="487"/>
            <ac:picMk id="3" creationId="{95A94C75-576F-7CB2-5AFB-2634AFEBE05F}"/>
          </ac:picMkLst>
        </pc:picChg>
      </pc:sldChg>
      <pc:sldChg chg="del">
        <pc:chgData name="Iveta Hodová" userId="32356b34-120e-40db-8308-37bd6c7c72c2" providerId="ADAL" clId="{EAAE95DC-4B23-4F99-9B4B-2F1D44C7EBC0}" dt="2023-01-12T14:12:26.884" v="4667" actId="47"/>
        <pc:sldMkLst>
          <pc:docMk/>
          <pc:sldMk cId="360059170" sldId="488"/>
        </pc:sldMkLst>
      </pc:sldChg>
      <pc:sldChg chg="del">
        <pc:chgData name="Iveta Hodová" userId="32356b34-120e-40db-8308-37bd6c7c72c2" providerId="ADAL" clId="{EAAE95DC-4B23-4F99-9B4B-2F1D44C7EBC0}" dt="2023-01-12T14:12:26.884" v="4667" actId="47"/>
        <pc:sldMkLst>
          <pc:docMk/>
          <pc:sldMk cId="1113576484" sldId="489"/>
        </pc:sldMkLst>
      </pc:sldChg>
      <pc:sldChg chg="del">
        <pc:chgData name="Iveta Hodová" userId="32356b34-120e-40db-8308-37bd6c7c72c2" providerId="ADAL" clId="{EAAE95DC-4B23-4F99-9B4B-2F1D44C7EBC0}" dt="2023-01-11T14:00:00.096" v="932" actId="47"/>
        <pc:sldMkLst>
          <pc:docMk/>
          <pc:sldMk cId="0" sldId="490"/>
        </pc:sldMkLst>
      </pc:sldChg>
      <pc:sldChg chg="delSp modSp del mod">
        <pc:chgData name="Iveta Hodová" userId="32356b34-120e-40db-8308-37bd6c7c72c2" providerId="ADAL" clId="{EAAE95DC-4B23-4F99-9B4B-2F1D44C7EBC0}" dt="2023-01-11T13:59:36.730" v="931" actId="47"/>
        <pc:sldMkLst>
          <pc:docMk/>
          <pc:sldMk cId="0" sldId="491"/>
        </pc:sldMkLst>
        <pc:picChg chg="del">
          <ac:chgData name="Iveta Hodová" userId="32356b34-120e-40db-8308-37bd6c7c72c2" providerId="ADAL" clId="{EAAE95DC-4B23-4F99-9B4B-2F1D44C7EBC0}" dt="2023-01-11T13:59:12.170" v="924" actId="21"/>
          <ac:picMkLst>
            <pc:docMk/>
            <pc:sldMk cId="0" sldId="491"/>
            <ac:picMk id="81922" creationId="{00000000-0000-0000-0000-000000000000}"/>
          </ac:picMkLst>
        </pc:picChg>
        <pc:picChg chg="del mod">
          <ac:chgData name="Iveta Hodová" userId="32356b34-120e-40db-8308-37bd6c7c72c2" providerId="ADAL" clId="{EAAE95DC-4B23-4F99-9B4B-2F1D44C7EBC0}" dt="2023-01-11T13:59:28.759" v="928" actId="21"/>
          <ac:picMkLst>
            <pc:docMk/>
            <pc:sldMk cId="0" sldId="491"/>
            <ac:picMk id="81923" creationId="{00000000-0000-0000-0000-000000000000}"/>
          </ac:picMkLst>
        </pc:picChg>
      </pc:sldChg>
      <pc:sldChg chg="delSp del mod ord">
        <pc:chgData name="Iveta Hodová" userId="32356b34-120e-40db-8308-37bd6c7c72c2" providerId="ADAL" clId="{EAAE95DC-4B23-4F99-9B4B-2F1D44C7EBC0}" dt="2023-01-11T14:05:12.853" v="966" actId="47"/>
        <pc:sldMkLst>
          <pc:docMk/>
          <pc:sldMk cId="0" sldId="492"/>
        </pc:sldMkLst>
        <pc:picChg chg="del">
          <ac:chgData name="Iveta Hodová" userId="32356b34-120e-40db-8308-37bd6c7c72c2" providerId="ADAL" clId="{EAAE95DC-4B23-4F99-9B4B-2F1D44C7EBC0}" dt="2023-01-11T14:04:57.790" v="960" actId="21"/>
          <ac:picMkLst>
            <pc:docMk/>
            <pc:sldMk cId="0" sldId="492"/>
            <ac:picMk id="82948" creationId="{00000000-0000-0000-0000-000000000000}"/>
          </ac:picMkLst>
        </pc:picChg>
        <pc:picChg chg="del">
          <ac:chgData name="Iveta Hodová" userId="32356b34-120e-40db-8308-37bd6c7c72c2" providerId="ADAL" clId="{EAAE95DC-4B23-4F99-9B4B-2F1D44C7EBC0}" dt="2023-01-11T14:04:43.872" v="957" actId="21"/>
          <ac:picMkLst>
            <pc:docMk/>
            <pc:sldMk cId="0" sldId="492"/>
            <ac:picMk id="82949" creationId="{00000000-0000-0000-0000-000000000000}"/>
          </ac:picMkLst>
        </pc:picChg>
      </pc:sldChg>
      <pc:sldChg chg="delSp mod ord setBg">
        <pc:chgData name="Iveta Hodová" userId="32356b34-120e-40db-8308-37bd6c7c72c2" providerId="ADAL" clId="{EAAE95DC-4B23-4F99-9B4B-2F1D44C7EBC0}" dt="2023-01-11T14:17:08.557" v="1033"/>
        <pc:sldMkLst>
          <pc:docMk/>
          <pc:sldMk cId="0" sldId="493"/>
        </pc:sldMkLst>
        <pc:spChg chg="del">
          <ac:chgData name="Iveta Hodová" userId="32356b34-120e-40db-8308-37bd6c7c72c2" providerId="ADAL" clId="{EAAE95DC-4B23-4F99-9B4B-2F1D44C7EBC0}" dt="2023-01-11T14:05:18.663" v="967" actId="478"/>
          <ac:spMkLst>
            <pc:docMk/>
            <pc:sldMk cId="0" sldId="493"/>
            <ac:spMk id="2" creationId="{00000000-0000-0000-0000-000000000000}"/>
          </ac:spMkLst>
        </pc:spChg>
      </pc:sldChg>
      <pc:sldChg chg="addSp delSp modSp mod ord setBg">
        <pc:chgData name="Iveta Hodová" userId="32356b34-120e-40db-8308-37bd6c7c72c2" providerId="ADAL" clId="{EAAE95DC-4B23-4F99-9B4B-2F1D44C7EBC0}" dt="2023-01-11T14:17:56.700" v="1041" actId="1076"/>
        <pc:sldMkLst>
          <pc:docMk/>
          <pc:sldMk cId="0" sldId="494"/>
        </pc:sldMkLst>
        <pc:spChg chg="del">
          <ac:chgData name="Iveta Hodová" userId="32356b34-120e-40db-8308-37bd6c7c72c2" providerId="ADAL" clId="{EAAE95DC-4B23-4F99-9B4B-2F1D44C7EBC0}" dt="2023-01-11T14:05:26.635" v="968" actId="478"/>
          <ac:spMkLst>
            <pc:docMk/>
            <pc:sldMk cId="0" sldId="494"/>
            <ac:spMk id="2" creationId="{00000000-0000-0000-0000-000000000000}"/>
          </ac:spMkLst>
        </pc:spChg>
        <pc:picChg chg="add mod">
          <ac:chgData name="Iveta Hodová" userId="32356b34-120e-40db-8308-37bd6c7c72c2" providerId="ADAL" clId="{EAAE95DC-4B23-4F99-9B4B-2F1D44C7EBC0}" dt="2023-01-11T14:15:20.554" v="1029" actId="1076"/>
          <ac:picMkLst>
            <pc:docMk/>
            <pc:sldMk cId="0" sldId="494"/>
            <ac:picMk id="4" creationId="{06C516B9-B247-226B-B2E2-81BA004D41B0}"/>
          </ac:picMkLst>
        </pc:picChg>
        <pc:picChg chg="mod">
          <ac:chgData name="Iveta Hodová" userId="32356b34-120e-40db-8308-37bd6c7c72c2" providerId="ADAL" clId="{EAAE95DC-4B23-4F99-9B4B-2F1D44C7EBC0}" dt="2023-01-11T14:17:56.700" v="1041" actId="1076"/>
          <ac:picMkLst>
            <pc:docMk/>
            <pc:sldMk cId="0" sldId="494"/>
            <ac:picMk id="86018" creationId="{00000000-0000-0000-0000-000000000000}"/>
          </ac:picMkLst>
        </pc:picChg>
      </pc:sldChg>
      <pc:sldChg chg="delSp del mod ord">
        <pc:chgData name="Iveta Hodová" userId="32356b34-120e-40db-8308-37bd6c7c72c2" providerId="ADAL" clId="{EAAE95DC-4B23-4F99-9B4B-2F1D44C7EBC0}" dt="2023-01-11T14:09:59.629" v="1013" actId="47"/>
        <pc:sldMkLst>
          <pc:docMk/>
          <pc:sldMk cId="0" sldId="495"/>
        </pc:sldMkLst>
        <pc:picChg chg="del">
          <ac:chgData name="Iveta Hodová" userId="32356b34-120e-40db-8308-37bd6c7c72c2" providerId="ADAL" clId="{EAAE95DC-4B23-4F99-9B4B-2F1D44C7EBC0}" dt="2023-01-11T14:09:39.343" v="1007" actId="21"/>
          <ac:picMkLst>
            <pc:docMk/>
            <pc:sldMk cId="0" sldId="495"/>
            <ac:picMk id="87043" creationId="{00000000-0000-0000-0000-000000000000}"/>
          </ac:picMkLst>
        </pc:picChg>
        <pc:picChg chg="del">
          <ac:chgData name="Iveta Hodová" userId="32356b34-120e-40db-8308-37bd6c7c72c2" providerId="ADAL" clId="{EAAE95DC-4B23-4F99-9B4B-2F1D44C7EBC0}" dt="2023-01-11T14:09:55" v="1012" actId="21"/>
          <ac:picMkLst>
            <pc:docMk/>
            <pc:sldMk cId="0" sldId="495"/>
            <ac:picMk id="87044" creationId="{00000000-0000-0000-0000-000000000000}"/>
          </ac:picMkLst>
        </pc:picChg>
      </pc:sldChg>
      <pc:sldChg chg="del ord">
        <pc:chgData name="Iveta Hodová" userId="32356b34-120e-40db-8308-37bd6c7c72c2" providerId="ADAL" clId="{EAAE95DC-4B23-4F99-9B4B-2F1D44C7EBC0}" dt="2023-01-11T14:13:14.411" v="1019" actId="47"/>
        <pc:sldMkLst>
          <pc:docMk/>
          <pc:sldMk cId="0" sldId="496"/>
        </pc:sldMkLst>
      </pc:sldChg>
      <pc:sldChg chg="addSp modSp new mod ord setBg">
        <pc:chgData name="Iveta Hodová" userId="32356b34-120e-40db-8308-37bd6c7c72c2" providerId="ADAL" clId="{EAAE95DC-4B23-4F99-9B4B-2F1D44C7EBC0}" dt="2023-01-11T14:17:08.557" v="1033"/>
        <pc:sldMkLst>
          <pc:docMk/>
          <pc:sldMk cId="3386186649" sldId="497"/>
        </pc:sldMkLst>
        <pc:picChg chg="add mod">
          <ac:chgData name="Iveta Hodová" userId="32356b34-120e-40db-8308-37bd6c7c72c2" providerId="ADAL" clId="{EAAE95DC-4B23-4F99-9B4B-2F1D44C7EBC0}" dt="2023-01-11T14:04:11.253" v="950" actId="14100"/>
          <ac:picMkLst>
            <pc:docMk/>
            <pc:sldMk cId="3386186649" sldId="497"/>
            <ac:picMk id="3" creationId="{82495A41-6099-2E0A-B4BA-66BC7F688D6B}"/>
          </ac:picMkLst>
        </pc:picChg>
        <pc:picChg chg="add mod">
          <ac:chgData name="Iveta Hodová" userId="32356b34-120e-40db-8308-37bd6c7c72c2" providerId="ADAL" clId="{EAAE95DC-4B23-4F99-9B4B-2F1D44C7EBC0}" dt="2023-01-11T14:00:08.852" v="936" actId="1076"/>
          <ac:picMkLst>
            <pc:docMk/>
            <pc:sldMk cId="3386186649" sldId="497"/>
            <ac:picMk id="4" creationId="{CD562D25-EC6C-9719-3D81-E9BF0F67F80B}"/>
          </ac:picMkLst>
        </pc:picChg>
        <pc:picChg chg="add mod">
          <ac:chgData name="Iveta Hodová" userId="32356b34-120e-40db-8308-37bd6c7c72c2" providerId="ADAL" clId="{EAAE95DC-4B23-4F99-9B4B-2F1D44C7EBC0}" dt="2023-01-11T14:00:18.167" v="939" actId="1076"/>
          <ac:picMkLst>
            <pc:docMk/>
            <pc:sldMk cId="3386186649" sldId="497"/>
            <ac:picMk id="5" creationId="{AB618960-327B-1346-8D79-EB0597DF0E06}"/>
          </ac:picMkLst>
        </pc:picChg>
        <pc:picChg chg="add mod">
          <ac:chgData name="Iveta Hodová" userId="32356b34-120e-40db-8308-37bd6c7c72c2" providerId="ADAL" clId="{EAAE95DC-4B23-4F99-9B4B-2F1D44C7EBC0}" dt="2023-01-11T14:01:38.593" v="944" actId="1076"/>
          <ac:picMkLst>
            <pc:docMk/>
            <pc:sldMk cId="3386186649" sldId="497"/>
            <ac:picMk id="7" creationId="{B3CD6106-F879-3C27-755C-9BA01974F145}"/>
          </ac:picMkLst>
        </pc:picChg>
        <pc:picChg chg="add mod">
          <ac:chgData name="Iveta Hodová" userId="32356b34-120e-40db-8308-37bd6c7c72c2" providerId="ADAL" clId="{EAAE95DC-4B23-4F99-9B4B-2F1D44C7EBC0}" dt="2023-01-11T14:01:35.526" v="943" actId="1076"/>
          <ac:picMkLst>
            <pc:docMk/>
            <pc:sldMk cId="3386186649" sldId="497"/>
            <ac:picMk id="9" creationId="{34BCE4EC-831A-C06A-DD50-01A230C1B941}"/>
          </ac:picMkLst>
        </pc:picChg>
      </pc:sldChg>
      <pc:sldChg chg="addSp modSp new mod setBg">
        <pc:chgData name="Iveta Hodová" userId="32356b34-120e-40db-8308-37bd6c7c72c2" providerId="ADAL" clId="{EAAE95DC-4B23-4F99-9B4B-2F1D44C7EBC0}" dt="2023-01-11T14:17:08.557" v="1033"/>
        <pc:sldMkLst>
          <pc:docMk/>
          <pc:sldMk cId="4079261344" sldId="498"/>
        </pc:sldMkLst>
        <pc:picChg chg="add mod">
          <ac:chgData name="Iveta Hodová" userId="32356b34-120e-40db-8308-37bd6c7c72c2" providerId="ADAL" clId="{EAAE95DC-4B23-4F99-9B4B-2F1D44C7EBC0}" dt="2023-01-11T14:04:02.136" v="948" actId="14100"/>
          <ac:picMkLst>
            <pc:docMk/>
            <pc:sldMk cId="4079261344" sldId="498"/>
            <ac:picMk id="4" creationId="{DDD8D756-9353-9467-D5C2-2B5D9623ED33}"/>
          </ac:picMkLst>
        </pc:picChg>
        <pc:picChg chg="add mod">
          <ac:chgData name="Iveta Hodová" userId="32356b34-120e-40db-8308-37bd6c7c72c2" providerId="ADAL" clId="{EAAE95DC-4B23-4F99-9B4B-2F1D44C7EBC0}" dt="2023-01-11T14:05:06.733" v="964" actId="1076"/>
          <ac:picMkLst>
            <pc:docMk/>
            <pc:sldMk cId="4079261344" sldId="498"/>
            <ac:picMk id="5" creationId="{5F299C07-3716-2316-18C4-2A967D9C6AE9}"/>
          </ac:picMkLst>
        </pc:picChg>
        <pc:picChg chg="add mod">
          <ac:chgData name="Iveta Hodová" userId="32356b34-120e-40db-8308-37bd6c7c72c2" providerId="ADAL" clId="{EAAE95DC-4B23-4F99-9B4B-2F1D44C7EBC0}" dt="2023-01-11T14:16:41.782" v="1032" actId="1076"/>
          <ac:picMkLst>
            <pc:docMk/>
            <pc:sldMk cId="4079261344" sldId="498"/>
            <ac:picMk id="6" creationId="{637790AD-3E37-10A7-2C1B-A283CB299B21}"/>
          </ac:picMkLst>
        </pc:picChg>
      </pc:sldChg>
      <pc:sldChg chg="addSp modSp new mod setBg">
        <pc:chgData name="Iveta Hodová" userId="32356b34-120e-40db-8308-37bd6c7c72c2" providerId="ADAL" clId="{EAAE95DC-4B23-4F99-9B4B-2F1D44C7EBC0}" dt="2023-01-11T14:20:04.371" v="1050" actId="732"/>
        <pc:sldMkLst>
          <pc:docMk/>
          <pc:sldMk cId="632241434" sldId="499"/>
        </pc:sldMkLst>
        <pc:picChg chg="add mod modCrop">
          <ac:chgData name="Iveta Hodová" userId="32356b34-120e-40db-8308-37bd6c7c72c2" providerId="ADAL" clId="{EAAE95DC-4B23-4F99-9B4B-2F1D44C7EBC0}" dt="2023-01-11T14:20:04.371" v="1050" actId="732"/>
          <ac:picMkLst>
            <pc:docMk/>
            <pc:sldMk cId="632241434" sldId="499"/>
            <ac:picMk id="4" creationId="{30351FD6-D5B6-5424-8FF2-00ED0B81638B}"/>
          </ac:picMkLst>
        </pc:picChg>
      </pc:sldChg>
      <pc:sldChg chg="addSp modSp new mod setBg">
        <pc:chgData name="Iveta Hodová" userId="32356b34-120e-40db-8308-37bd6c7c72c2" providerId="ADAL" clId="{EAAE95DC-4B23-4F99-9B4B-2F1D44C7EBC0}" dt="2023-01-11T14:17:08.557" v="1033"/>
        <pc:sldMkLst>
          <pc:docMk/>
          <pc:sldMk cId="899479709" sldId="500"/>
        </pc:sldMkLst>
        <pc:picChg chg="add mod">
          <ac:chgData name="Iveta Hodová" userId="32356b34-120e-40db-8308-37bd6c7c72c2" providerId="ADAL" clId="{EAAE95DC-4B23-4F99-9B4B-2F1D44C7EBC0}" dt="2023-01-11T14:14:11.131" v="1023" actId="1076"/>
          <ac:picMkLst>
            <pc:docMk/>
            <pc:sldMk cId="899479709" sldId="500"/>
            <ac:picMk id="4" creationId="{5865717E-BF4A-18AC-95BF-C7B91C22F20F}"/>
          </ac:picMkLst>
        </pc:picChg>
      </pc:sldChg>
      <pc:sldChg chg="addSp modSp mod">
        <pc:chgData name="Iveta Hodová" userId="32356b34-120e-40db-8308-37bd6c7c72c2" providerId="ADAL" clId="{EAAE95DC-4B23-4F99-9B4B-2F1D44C7EBC0}" dt="2023-01-11T15:22:22.541" v="1525" actId="1076"/>
        <pc:sldMkLst>
          <pc:docMk/>
          <pc:sldMk cId="83188974" sldId="501"/>
        </pc:sldMkLst>
        <pc:spChg chg="mod">
          <ac:chgData name="Iveta Hodová" userId="32356b34-120e-40db-8308-37bd6c7c72c2" providerId="ADAL" clId="{EAAE95DC-4B23-4F99-9B4B-2F1D44C7EBC0}" dt="2023-01-11T14:38:37.637" v="1144" actId="6549"/>
          <ac:spMkLst>
            <pc:docMk/>
            <pc:sldMk cId="83188974" sldId="501"/>
            <ac:spMk id="2" creationId="{87DEA913-C9CA-4123-BC94-FC3547ABD5CC}"/>
          </ac:spMkLst>
        </pc:spChg>
        <pc:picChg chg="add mod">
          <ac:chgData name="Iveta Hodová" userId="32356b34-120e-40db-8308-37bd6c7c72c2" providerId="ADAL" clId="{EAAE95DC-4B23-4F99-9B4B-2F1D44C7EBC0}" dt="2023-01-11T15:22:13.791" v="1522" actId="1076"/>
          <ac:picMkLst>
            <pc:docMk/>
            <pc:sldMk cId="83188974" sldId="501"/>
            <ac:picMk id="3" creationId="{3E42D7AC-BCA4-6BFB-F930-A224821BE19F}"/>
          </ac:picMkLst>
        </pc:picChg>
        <pc:picChg chg="add mod">
          <ac:chgData name="Iveta Hodová" userId="32356b34-120e-40db-8308-37bd6c7c72c2" providerId="ADAL" clId="{EAAE95DC-4B23-4F99-9B4B-2F1D44C7EBC0}" dt="2023-01-11T15:22:22.541" v="1525" actId="1076"/>
          <ac:picMkLst>
            <pc:docMk/>
            <pc:sldMk cId="83188974" sldId="501"/>
            <ac:picMk id="6" creationId="{5C78B8AB-128A-A48B-CAB3-C1D4A0465DDC}"/>
          </ac:picMkLst>
        </pc:picChg>
      </pc:sldChg>
      <pc:sldChg chg="addSp delSp modSp mod">
        <pc:chgData name="Iveta Hodová" userId="32356b34-120e-40db-8308-37bd6c7c72c2" providerId="ADAL" clId="{EAAE95DC-4B23-4F99-9B4B-2F1D44C7EBC0}" dt="2023-01-12T07:58:55.288" v="1531" actId="1076"/>
        <pc:sldMkLst>
          <pc:docMk/>
          <pc:sldMk cId="2494089530" sldId="502"/>
        </pc:sldMkLst>
        <pc:spChg chg="mod">
          <ac:chgData name="Iveta Hodová" userId="32356b34-120e-40db-8308-37bd6c7c72c2" providerId="ADAL" clId="{EAAE95DC-4B23-4F99-9B4B-2F1D44C7EBC0}" dt="2023-01-11T14:53:13.276" v="1191" actId="14100"/>
          <ac:spMkLst>
            <pc:docMk/>
            <pc:sldMk cId="2494089530" sldId="502"/>
            <ac:spMk id="2" creationId="{87DEA913-C9CA-4123-BC94-FC3547ABD5CC}"/>
          </ac:spMkLst>
        </pc:spChg>
        <pc:spChg chg="add mod">
          <ac:chgData name="Iveta Hodová" userId="32356b34-120e-40db-8308-37bd6c7c72c2" providerId="ADAL" clId="{EAAE95DC-4B23-4F99-9B4B-2F1D44C7EBC0}" dt="2023-01-12T07:58:55.288" v="1531" actId="1076"/>
          <ac:spMkLst>
            <pc:docMk/>
            <pc:sldMk cId="2494089530" sldId="502"/>
            <ac:spMk id="10" creationId="{43F7B461-D761-D4F9-6B89-E50F9D0B1F6E}"/>
          </ac:spMkLst>
        </pc:spChg>
        <pc:picChg chg="del">
          <ac:chgData name="Iveta Hodová" userId="32356b34-120e-40db-8308-37bd6c7c72c2" providerId="ADAL" clId="{EAAE95DC-4B23-4F99-9B4B-2F1D44C7EBC0}" dt="2023-01-11T14:48:46.227" v="1160" actId="478"/>
          <ac:picMkLst>
            <pc:docMk/>
            <pc:sldMk cId="2494089530" sldId="502"/>
            <ac:picMk id="3" creationId="{194E1807-6854-92F4-4DDC-9D1E5933493E}"/>
          </ac:picMkLst>
        </pc:picChg>
        <pc:picChg chg="add mod">
          <ac:chgData name="Iveta Hodová" userId="32356b34-120e-40db-8308-37bd6c7c72c2" providerId="ADAL" clId="{EAAE95DC-4B23-4F99-9B4B-2F1D44C7EBC0}" dt="2023-01-11T14:57:29.989" v="1298" actId="1076"/>
          <ac:picMkLst>
            <pc:docMk/>
            <pc:sldMk cId="2494089530" sldId="502"/>
            <ac:picMk id="6" creationId="{458844C1-8BF5-D1A3-154E-2B6242C16532}"/>
          </ac:picMkLst>
        </pc:picChg>
        <pc:picChg chg="del">
          <ac:chgData name="Iveta Hodová" userId="32356b34-120e-40db-8308-37bd6c7c72c2" providerId="ADAL" clId="{EAAE95DC-4B23-4F99-9B4B-2F1D44C7EBC0}" dt="2023-01-11T14:48:45.482" v="1159" actId="478"/>
          <ac:picMkLst>
            <pc:docMk/>
            <pc:sldMk cId="2494089530" sldId="502"/>
            <ac:picMk id="7" creationId="{645879C3-3B13-79BD-705F-AC6835DE9CA3}"/>
          </ac:picMkLst>
        </pc:picChg>
        <pc:picChg chg="add mod">
          <ac:chgData name="Iveta Hodová" userId="32356b34-120e-40db-8308-37bd6c7c72c2" providerId="ADAL" clId="{EAAE95DC-4B23-4F99-9B4B-2F1D44C7EBC0}" dt="2023-01-11T14:53:17.426" v="1193" actId="14100"/>
          <ac:picMkLst>
            <pc:docMk/>
            <pc:sldMk cId="2494089530" sldId="502"/>
            <ac:picMk id="8" creationId="{99E15E6A-C4D0-B299-21F7-54B9F9C0ACE0}"/>
          </ac:picMkLst>
        </pc:picChg>
        <pc:picChg chg="add del mod">
          <ac:chgData name="Iveta Hodová" userId="32356b34-120e-40db-8308-37bd6c7c72c2" providerId="ADAL" clId="{EAAE95DC-4B23-4F99-9B4B-2F1D44C7EBC0}" dt="2023-01-11T14:53:03.380" v="1188" actId="478"/>
          <ac:picMkLst>
            <pc:docMk/>
            <pc:sldMk cId="2494089530" sldId="502"/>
            <ac:picMk id="9" creationId="{546751B3-7C2C-C670-717D-4D73CB4F7B92}"/>
          </ac:picMkLst>
        </pc:picChg>
        <pc:picChg chg="add mod">
          <ac:chgData name="Iveta Hodová" userId="32356b34-120e-40db-8308-37bd6c7c72c2" providerId="ADAL" clId="{EAAE95DC-4B23-4F99-9B4B-2F1D44C7EBC0}" dt="2023-01-11T14:57:18.403" v="1297" actId="14100"/>
          <ac:picMkLst>
            <pc:docMk/>
            <pc:sldMk cId="2494089530" sldId="502"/>
            <ac:picMk id="11" creationId="{0F5203E9-7440-D2F3-7720-5763F00B05D7}"/>
          </ac:picMkLst>
        </pc:picChg>
        <pc:picChg chg="add mod">
          <ac:chgData name="Iveta Hodová" userId="32356b34-120e-40db-8308-37bd6c7c72c2" providerId="ADAL" clId="{EAAE95DC-4B23-4F99-9B4B-2F1D44C7EBC0}" dt="2023-01-11T14:57:13.572" v="1295" actId="1076"/>
          <ac:picMkLst>
            <pc:docMk/>
            <pc:sldMk cId="2494089530" sldId="502"/>
            <ac:picMk id="12" creationId="{68C5DF31-C416-C76D-E112-0621CF0E91F4}"/>
          </ac:picMkLst>
        </pc:picChg>
      </pc:sldChg>
      <pc:sldChg chg="addSp delSp modSp mod setBg">
        <pc:chgData name="Iveta Hodová" userId="32356b34-120e-40db-8308-37bd6c7c72c2" providerId="ADAL" clId="{EAAE95DC-4B23-4F99-9B4B-2F1D44C7EBC0}" dt="2023-01-12T09:27:41.663" v="1554" actId="1076"/>
        <pc:sldMkLst>
          <pc:docMk/>
          <pc:sldMk cId="2574438614" sldId="503"/>
        </pc:sldMkLst>
        <pc:picChg chg="add del">
          <ac:chgData name="Iveta Hodová" userId="32356b34-120e-40db-8308-37bd6c7c72c2" providerId="ADAL" clId="{EAAE95DC-4B23-4F99-9B4B-2F1D44C7EBC0}" dt="2023-01-12T09:26:55.140" v="1546" actId="478"/>
          <ac:picMkLst>
            <pc:docMk/>
            <pc:sldMk cId="2574438614" sldId="503"/>
            <ac:picMk id="2" creationId="{F46B1BFA-805C-01C1-02B8-B2AD7850AECC}"/>
          </ac:picMkLst>
        </pc:picChg>
        <pc:picChg chg="add mod">
          <ac:chgData name="Iveta Hodová" userId="32356b34-120e-40db-8308-37bd6c7c72c2" providerId="ADAL" clId="{EAAE95DC-4B23-4F99-9B4B-2F1D44C7EBC0}" dt="2023-01-12T09:27:41.663" v="1554" actId="1076"/>
          <ac:picMkLst>
            <pc:docMk/>
            <pc:sldMk cId="2574438614" sldId="503"/>
            <ac:picMk id="4" creationId="{381B9231-6B29-8DBE-65AC-27FA8A8CE717}"/>
          </ac:picMkLst>
        </pc:picChg>
        <pc:picChg chg="del">
          <ac:chgData name="Iveta Hodová" userId="32356b34-120e-40db-8308-37bd6c7c72c2" providerId="ADAL" clId="{EAAE95DC-4B23-4F99-9B4B-2F1D44C7EBC0}" dt="2023-01-12T09:26:46.814" v="1543" actId="478"/>
          <ac:picMkLst>
            <pc:docMk/>
            <pc:sldMk cId="2574438614" sldId="503"/>
            <ac:picMk id="100353" creationId="{00000000-0000-0000-0000-000000000000}"/>
          </ac:picMkLst>
        </pc:picChg>
        <pc:picChg chg="del">
          <ac:chgData name="Iveta Hodová" userId="32356b34-120e-40db-8308-37bd6c7c72c2" providerId="ADAL" clId="{EAAE95DC-4B23-4F99-9B4B-2F1D44C7EBC0}" dt="2023-01-12T09:26:46.109" v="1542" actId="478"/>
          <ac:picMkLst>
            <pc:docMk/>
            <pc:sldMk cId="2574438614" sldId="503"/>
            <ac:picMk id="100355" creationId="{00000000-0000-0000-0000-000000000000}"/>
          </ac:picMkLst>
        </pc:picChg>
        <pc:picChg chg="del">
          <ac:chgData name="Iveta Hodová" userId="32356b34-120e-40db-8308-37bd6c7c72c2" providerId="ADAL" clId="{EAAE95DC-4B23-4F99-9B4B-2F1D44C7EBC0}" dt="2023-01-12T09:26:47.644" v="1544" actId="478"/>
          <ac:picMkLst>
            <pc:docMk/>
            <pc:sldMk cId="2574438614" sldId="503"/>
            <ac:picMk id="100356" creationId="{00000000-0000-0000-0000-000000000000}"/>
          </ac:picMkLst>
        </pc:picChg>
      </pc:sldChg>
      <pc:sldChg chg="addSp modSp mod">
        <pc:chgData name="Iveta Hodová" userId="32356b34-120e-40db-8308-37bd6c7c72c2" providerId="ADAL" clId="{EAAE95DC-4B23-4F99-9B4B-2F1D44C7EBC0}" dt="2023-01-12T09:56:11.703" v="1895" actId="1076"/>
        <pc:sldMkLst>
          <pc:docMk/>
          <pc:sldMk cId="325521987" sldId="504"/>
        </pc:sldMkLst>
        <pc:spChg chg="mod">
          <ac:chgData name="Iveta Hodová" userId="32356b34-120e-40db-8308-37bd6c7c72c2" providerId="ADAL" clId="{EAAE95DC-4B23-4F99-9B4B-2F1D44C7EBC0}" dt="2023-01-12T09:52:03.382" v="1863" actId="404"/>
          <ac:spMkLst>
            <pc:docMk/>
            <pc:sldMk cId="325521987" sldId="504"/>
            <ac:spMk id="2" creationId="{87DEA913-C9CA-4123-BC94-FC3547ABD5CC}"/>
          </ac:spMkLst>
        </pc:spChg>
        <pc:spChg chg="add mod">
          <ac:chgData name="Iveta Hodová" userId="32356b34-120e-40db-8308-37bd6c7c72c2" providerId="ADAL" clId="{EAAE95DC-4B23-4F99-9B4B-2F1D44C7EBC0}" dt="2023-01-12T09:56:11.703" v="1895" actId="1076"/>
          <ac:spMkLst>
            <pc:docMk/>
            <pc:sldMk cId="325521987" sldId="504"/>
            <ac:spMk id="8" creationId="{13E9BF3A-6930-5C9E-DA36-57BF2DBB5CD7}"/>
          </ac:spMkLst>
        </pc:spChg>
        <pc:picChg chg="add mod">
          <ac:chgData name="Iveta Hodová" userId="32356b34-120e-40db-8308-37bd6c7c72c2" providerId="ADAL" clId="{EAAE95DC-4B23-4F99-9B4B-2F1D44C7EBC0}" dt="2023-01-12T09:55:39.819" v="1876" actId="1076"/>
          <ac:picMkLst>
            <pc:docMk/>
            <pc:sldMk cId="325521987" sldId="504"/>
            <ac:picMk id="3" creationId="{3736E0B8-969A-2274-A14F-F144C6CAE5EB}"/>
          </ac:picMkLst>
        </pc:picChg>
        <pc:picChg chg="add mod">
          <ac:chgData name="Iveta Hodová" userId="32356b34-120e-40db-8308-37bd6c7c72c2" providerId="ADAL" clId="{EAAE95DC-4B23-4F99-9B4B-2F1D44C7EBC0}" dt="2023-01-12T09:55:48.285" v="1879" actId="1076"/>
          <ac:picMkLst>
            <pc:docMk/>
            <pc:sldMk cId="325521987" sldId="504"/>
            <ac:picMk id="7" creationId="{5BD7A8EA-836E-3F67-336A-C9BB00A778FF}"/>
          </ac:picMkLst>
        </pc:picChg>
      </pc:sldChg>
      <pc:sldChg chg="addSp delSp modSp mod">
        <pc:chgData name="Iveta Hodová" userId="32356b34-120e-40db-8308-37bd6c7c72c2" providerId="ADAL" clId="{EAAE95DC-4B23-4F99-9B4B-2F1D44C7EBC0}" dt="2023-01-12T10:03:28.405" v="1966"/>
        <pc:sldMkLst>
          <pc:docMk/>
          <pc:sldMk cId="3635964932" sldId="505"/>
        </pc:sldMkLst>
        <pc:spChg chg="mod">
          <ac:chgData name="Iveta Hodová" userId="32356b34-120e-40db-8308-37bd6c7c72c2" providerId="ADAL" clId="{EAAE95DC-4B23-4F99-9B4B-2F1D44C7EBC0}" dt="2023-01-12T10:02:02.664" v="1957" actId="1037"/>
          <ac:spMkLst>
            <pc:docMk/>
            <pc:sldMk cId="3635964932" sldId="505"/>
            <ac:spMk id="2" creationId="{87DEA913-C9CA-4123-BC94-FC3547ABD5CC}"/>
          </ac:spMkLst>
        </pc:spChg>
        <pc:spChg chg="add del mod">
          <ac:chgData name="Iveta Hodová" userId="32356b34-120e-40db-8308-37bd6c7c72c2" providerId="ADAL" clId="{EAAE95DC-4B23-4F99-9B4B-2F1D44C7EBC0}" dt="2023-01-12T10:03:28.405" v="1966"/>
          <ac:spMkLst>
            <pc:docMk/>
            <pc:sldMk cId="3635964932" sldId="505"/>
            <ac:spMk id="7" creationId="{6A381219-8A53-B8B5-F655-1FF9DC03776C}"/>
          </ac:spMkLst>
        </pc:spChg>
        <pc:picChg chg="add mod">
          <ac:chgData name="Iveta Hodová" userId="32356b34-120e-40db-8308-37bd6c7c72c2" providerId="ADAL" clId="{EAAE95DC-4B23-4F99-9B4B-2F1D44C7EBC0}" dt="2023-01-12T10:02:08.675" v="1958" actId="14100"/>
          <ac:picMkLst>
            <pc:docMk/>
            <pc:sldMk cId="3635964932" sldId="505"/>
            <ac:picMk id="3" creationId="{2F20C4D2-7182-2645-D665-E4B296AD39F8}"/>
          </ac:picMkLst>
        </pc:picChg>
        <pc:picChg chg="add mod modCrop">
          <ac:chgData name="Iveta Hodová" userId="32356b34-120e-40db-8308-37bd6c7c72c2" providerId="ADAL" clId="{EAAE95DC-4B23-4F99-9B4B-2F1D44C7EBC0}" dt="2023-01-12T10:01:51.734" v="1956" actId="1038"/>
          <ac:picMkLst>
            <pc:docMk/>
            <pc:sldMk cId="3635964932" sldId="505"/>
            <ac:picMk id="6" creationId="{6ADF9E3D-CE49-055D-EBB0-497FA9BEE8D5}"/>
          </ac:picMkLst>
        </pc:picChg>
        <pc:picChg chg="add mod">
          <ac:chgData name="Iveta Hodová" userId="32356b34-120e-40db-8308-37bd6c7c72c2" providerId="ADAL" clId="{EAAE95DC-4B23-4F99-9B4B-2F1D44C7EBC0}" dt="2023-01-12T10:03:25.560" v="1964" actId="14100"/>
          <ac:picMkLst>
            <pc:docMk/>
            <pc:sldMk cId="3635964932" sldId="505"/>
            <ac:picMk id="9" creationId="{875CE99D-73D2-0CE5-CEE4-E8B0F9293946}"/>
          </ac:picMkLst>
        </pc:picChg>
      </pc:sldChg>
      <pc:sldChg chg="delSp modSp mod setBg">
        <pc:chgData name="Iveta Hodová" userId="32356b34-120e-40db-8308-37bd6c7c72c2" providerId="ADAL" clId="{EAAE95DC-4B23-4F99-9B4B-2F1D44C7EBC0}" dt="2023-01-12T09:48:13.049" v="1803"/>
        <pc:sldMkLst>
          <pc:docMk/>
          <pc:sldMk cId="3039867882" sldId="506"/>
        </pc:sldMkLst>
        <pc:spChg chg="del mod">
          <ac:chgData name="Iveta Hodová" userId="32356b34-120e-40db-8308-37bd6c7c72c2" providerId="ADAL" clId="{EAAE95DC-4B23-4F99-9B4B-2F1D44C7EBC0}" dt="2023-01-12T09:45:04.173" v="1770" actId="478"/>
          <ac:spMkLst>
            <pc:docMk/>
            <pc:sldMk cId="3039867882" sldId="506"/>
            <ac:spMk id="2" creationId="{87DEA913-C9CA-4123-BC94-FC3547ABD5CC}"/>
          </ac:spMkLst>
        </pc:spChg>
        <pc:picChg chg="del">
          <ac:chgData name="Iveta Hodová" userId="32356b34-120e-40db-8308-37bd6c7c72c2" providerId="ADAL" clId="{EAAE95DC-4B23-4F99-9B4B-2F1D44C7EBC0}" dt="2023-01-12T09:45:06.909" v="1771" actId="478"/>
          <ac:picMkLst>
            <pc:docMk/>
            <pc:sldMk cId="3039867882" sldId="506"/>
            <ac:picMk id="7" creationId="{24C09D4E-A03B-1FF1-5F19-646B02A35269}"/>
          </ac:picMkLst>
        </pc:picChg>
        <pc:picChg chg="mod">
          <ac:chgData name="Iveta Hodová" userId="32356b34-120e-40db-8308-37bd6c7c72c2" providerId="ADAL" clId="{EAAE95DC-4B23-4F99-9B4B-2F1D44C7EBC0}" dt="2023-01-12T09:45:27.614" v="1779" actId="1076"/>
          <ac:picMkLst>
            <pc:docMk/>
            <pc:sldMk cId="3039867882" sldId="506"/>
            <ac:picMk id="8" creationId="{D44EACD8-9C29-9681-8ACC-0F2A7D95022B}"/>
          </ac:picMkLst>
        </pc:picChg>
        <pc:picChg chg="mod">
          <ac:chgData name="Iveta Hodová" userId="32356b34-120e-40db-8308-37bd6c7c72c2" providerId="ADAL" clId="{EAAE95DC-4B23-4F99-9B4B-2F1D44C7EBC0}" dt="2023-01-12T09:45:38.622" v="1781" actId="14100"/>
          <ac:picMkLst>
            <pc:docMk/>
            <pc:sldMk cId="3039867882" sldId="506"/>
            <ac:picMk id="10" creationId="{1274BBAC-EA56-40CA-5FED-52FF24758562}"/>
          </ac:picMkLst>
        </pc:picChg>
        <pc:picChg chg="mod">
          <ac:chgData name="Iveta Hodová" userId="32356b34-120e-40db-8308-37bd6c7c72c2" providerId="ADAL" clId="{EAAE95DC-4B23-4F99-9B4B-2F1D44C7EBC0}" dt="2023-01-12T09:45:25.878" v="1778" actId="1076"/>
          <ac:picMkLst>
            <pc:docMk/>
            <pc:sldMk cId="3039867882" sldId="506"/>
            <ac:picMk id="11" creationId="{352BFE89-7640-027D-E92B-95ED556CBBAC}"/>
          </ac:picMkLst>
        </pc:picChg>
      </pc:sldChg>
      <pc:sldChg chg="addSp delSp modSp mod">
        <pc:chgData name="Iveta Hodová" userId="32356b34-120e-40db-8308-37bd6c7c72c2" providerId="ADAL" clId="{EAAE95DC-4B23-4F99-9B4B-2F1D44C7EBC0}" dt="2023-01-12T10:40:08.242" v="2412" actId="1076"/>
        <pc:sldMkLst>
          <pc:docMk/>
          <pc:sldMk cId="3237355333" sldId="507"/>
        </pc:sldMkLst>
        <pc:spChg chg="mod">
          <ac:chgData name="Iveta Hodová" userId="32356b34-120e-40db-8308-37bd6c7c72c2" providerId="ADAL" clId="{EAAE95DC-4B23-4F99-9B4B-2F1D44C7EBC0}" dt="2023-01-12T10:32:49.735" v="2337" actId="20577"/>
          <ac:spMkLst>
            <pc:docMk/>
            <pc:sldMk cId="3237355333" sldId="507"/>
            <ac:spMk id="2" creationId="{87DEA913-C9CA-4123-BC94-FC3547ABD5CC}"/>
          </ac:spMkLst>
        </pc:spChg>
        <pc:picChg chg="del">
          <ac:chgData name="Iveta Hodová" userId="32356b34-120e-40db-8308-37bd6c7c72c2" providerId="ADAL" clId="{EAAE95DC-4B23-4F99-9B4B-2F1D44C7EBC0}" dt="2023-01-12T10:30:24.685" v="2274" actId="478"/>
          <ac:picMkLst>
            <pc:docMk/>
            <pc:sldMk cId="3237355333" sldId="507"/>
            <ac:picMk id="3" creationId="{C7F316F3-6665-BAB9-F631-2FDF63819287}"/>
          </ac:picMkLst>
        </pc:picChg>
        <pc:picChg chg="add mod">
          <ac:chgData name="Iveta Hodová" userId="32356b34-120e-40db-8308-37bd6c7c72c2" providerId="ADAL" clId="{EAAE95DC-4B23-4F99-9B4B-2F1D44C7EBC0}" dt="2023-01-12T10:39:52.836" v="2408" actId="1076"/>
          <ac:picMkLst>
            <pc:docMk/>
            <pc:sldMk cId="3237355333" sldId="507"/>
            <ac:picMk id="6" creationId="{DB76B610-9FF1-412E-3EB0-FBA7A0CD2FCB}"/>
          </ac:picMkLst>
        </pc:picChg>
        <pc:picChg chg="add mod">
          <ac:chgData name="Iveta Hodová" userId="32356b34-120e-40db-8308-37bd6c7c72c2" providerId="ADAL" clId="{EAAE95DC-4B23-4F99-9B4B-2F1D44C7EBC0}" dt="2023-01-12T10:40:08.242" v="2412" actId="1076"/>
          <ac:picMkLst>
            <pc:docMk/>
            <pc:sldMk cId="3237355333" sldId="507"/>
            <ac:picMk id="7" creationId="{05C01E13-BB2B-E045-7403-5700C7463423}"/>
          </ac:picMkLst>
        </pc:picChg>
      </pc:sldChg>
      <pc:sldChg chg="delSp modSp del mod ord">
        <pc:chgData name="Iveta Hodová" userId="32356b34-120e-40db-8308-37bd6c7c72c2" providerId="ADAL" clId="{EAAE95DC-4B23-4F99-9B4B-2F1D44C7EBC0}" dt="2023-01-12T14:12:26.884" v="4667" actId="47"/>
        <pc:sldMkLst>
          <pc:docMk/>
          <pc:sldMk cId="2808562995" sldId="508"/>
        </pc:sldMkLst>
        <pc:spChg chg="del mod">
          <ac:chgData name="Iveta Hodová" userId="32356b34-120e-40db-8308-37bd6c7c72c2" providerId="ADAL" clId="{EAAE95DC-4B23-4F99-9B4B-2F1D44C7EBC0}" dt="2023-01-12T10:44:38.782" v="2468" actId="21"/>
          <ac:spMkLst>
            <pc:docMk/>
            <pc:sldMk cId="2808562995" sldId="508"/>
            <ac:spMk id="2" creationId="{87DEA913-C9CA-4123-BC94-FC3547ABD5CC}"/>
          </ac:spMkLst>
        </pc:spChg>
        <pc:picChg chg="del mod">
          <ac:chgData name="Iveta Hodová" userId="32356b34-120e-40db-8308-37bd6c7c72c2" providerId="ADAL" clId="{EAAE95DC-4B23-4F99-9B4B-2F1D44C7EBC0}" dt="2023-01-12T10:44:05.532" v="2464" actId="478"/>
          <ac:picMkLst>
            <pc:docMk/>
            <pc:sldMk cId="2808562995" sldId="508"/>
            <ac:picMk id="3" creationId="{C7F316F3-6665-BAB9-F631-2FDF63819287}"/>
          </ac:picMkLst>
        </pc:picChg>
      </pc:sldChg>
      <pc:sldChg chg="addSp delSp modSp mod">
        <pc:chgData name="Iveta Hodová" userId="32356b34-120e-40db-8308-37bd6c7c72c2" providerId="ADAL" clId="{EAAE95DC-4B23-4F99-9B4B-2F1D44C7EBC0}" dt="2023-01-12T13:07:23.091" v="2874" actId="1035"/>
        <pc:sldMkLst>
          <pc:docMk/>
          <pc:sldMk cId="2545820138" sldId="509"/>
        </pc:sldMkLst>
        <pc:spChg chg="mod">
          <ac:chgData name="Iveta Hodová" userId="32356b34-120e-40db-8308-37bd6c7c72c2" providerId="ADAL" clId="{EAAE95DC-4B23-4F99-9B4B-2F1D44C7EBC0}" dt="2023-01-12T13:07:23.091" v="2874" actId="1035"/>
          <ac:spMkLst>
            <pc:docMk/>
            <pc:sldMk cId="2545820138" sldId="509"/>
            <ac:spMk id="2" creationId="{87DEA913-C9CA-4123-BC94-FC3547ABD5CC}"/>
          </ac:spMkLst>
        </pc:spChg>
        <pc:picChg chg="del">
          <ac:chgData name="Iveta Hodová" userId="32356b34-120e-40db-8308-37bd6c7c72c2" providerId="ADAL" clId="{EAAE95DC-4B23-4F99-9B4B-2F1D44C7EBC0}" dt="2023-01-12T10:48:14.579" v="2499" actId="478"/>
          <ac:picMkLst>
            <pc:docMk/>
            <pc:sldMk cId="2545820138" sldId="509"/>
            <ac:picMk id="3" creationId="{C7F316F3-6665-BAB9-F631-2FDF63819287}"/>
          </ac:picMkLst>
        </pc:picChg>
        <pc:picChg chg="add del mod">
          <ac:chgData name="Iveta Hodová" userId="32356b34-120e-40db-8308-37bd6c7c72c2" providerId="ADAL" clId="{EAAE95DC-4B23-4F99-9B4B-2F1D44C7EBC0}" dt="2023-01-12T12:58:24.995" v="2755" actId="21"/>
          <ac:picMkLst>
            <pc:docMk/>
            <pc:sldMk cId="2545820138" sldId="509"/>
            <ac:picMk id="7" creationId="{A05C18FA-B9AB-DB3F-BFCB-61C6F0A637F4}"/>
          </ac:picMkLst>
        </pc:picChg>
        <pc:picChg chg="add mod">
          <ac:chgData name="Iveta Hodová" userId="32356b34-120e-40db-8308-37bd6c7c72c2" providerId="ADAL" clId="{EAAE95DC-4B23-4F99-9B4B-2F1D44C7EBC0}" dt="2023-01-12T12:59:50.027" v="2787" actId="14100"/>
          <ac:picMkLst>
            <pc:docMk/>
            <pc:sldMk cId="2545820138" sldId="509"/>
            <ac:picMk id="8" creationId="{FD7BC066-33FF-6B7E-0872-980180DBE91D}"/>
          </ac:picMkLst>
        </pc:picChg>
        <pc:picChg chg="add mod">
          <ac:chgData name="Iveta Hodová" userId="32356b34-120e-40db-8308-37bd6c7c72c2" providerId="ADAL" clId="{EAAE95DC-4B23-4F99-9B4B-2F1D44C7EBC0}" dt="2023-01-12T13:07:14.727" v="2870" actId="1036"/>
          <ac:picMkLst>
            <pc:docMk/>
            <pc:sldMk cId="2545820138" sldId="509"/>
            <ac:picMk id="9" creationId="{E7CA3511-57F2-7DAF-660B-87A7D4EECB53}"/>
          </ac:picMkLst>
        </pc:picChg>
        <pc:picChg chg="add mod">
          <ac:chgData name="Iveta Hodová" userId="32356b34-120e-40db-8308-37bd6c7c72c2" providerId="ADAL" clId="{EAAE95DC-4B23-4F99-9B4B-2F1D44C7EBC0}" dt="2023-01-12T13:07:16.385" v="2871" actId="1036"/>
          <ac:picMkLst>
            <pc:docMk/>
            <pc:sldMk cId="2545820138" sldId="509"/>
            <ac:picMk id="10" creationId="{B3ADBCA5-1919-DE03-F769-0E99E7DC6A0C}"/>
          </ac:picMkLst>
        </pc:picChg>
      </pc:sldChg>
      <pc:sldChg chg="addSp modSp new mod setBg">
        <pc:chgData name="Iveta Hodová" userId="32356b34-120e-40db-8308-37bd6c7c72c2" providerId="ADAL" clId="{EAAE95DC-4B23-4F99-9B4B-2F1D44C7EBC0}" dt="2023-01-12T10:42:47.926" v="2460" actId="1076"/>
        <pc:sldMkLst>
          <pc:docMk/>
          <pc:sldMk cId="2092226750" sldId="510"/>
        </pc:sldMkLst>
        <pc:picChg chg="add mod">
          <ac:chgData name="Iveta Hodová" userId="32356b34-120e-40db-8308-37bd6c7c72c2" providerId="ADAL" clId="{EAAE95DC-4B23-4F99-9B4B-2F1D44C7EBC0}" dt="2023-01-12T10:42:47.926" v="2460" actId="1076"/>
          <ac:picMkLst>
            <pc:docMk/>
            <pc:sldMk cId="2092226750" sldId="510"/>
            <ac:picMk id="4" creationId="{2AB3CC98-D860-747E-9947-C29BF6084458}"/>
          </ac:picMkLst>
        </pc:picChg>
      </pc:sldChg>
      <pc:sldChg chg="addSp delSp modSp mod">
        <pc:chgData name="Iveta Hodová" userId="32356b34-120e-40db-8308-37bd6c7c72c2" providerId="ADAL" clId="{EAAE95DC-4B23-4F99-9B4B-2F1D44C7EBC0}" dt="2023-01-12T10:47:35.470" v="2495" actId="113"/>
        <pc:sldMkLst>
          <pc:docMk/>
          <pc:sldMk cId="3808685351" sldId="511"/>
        </pc:sldMkLst>
        <pc:spChg chg="mod">
          <ac:chgData name="Iveta Hodová" userId="32356b34-120e-40db-8308-37bd6c7c72c2" providerId="ADAL" clId="{EAAE95DC-4B23-4F99-9B4B-2F1D44C7EBC0}" dt="2023-01-12T10:47:35.470" v="2495" actId="113"/>
          <ac:spMkLst>
            <pc:docMk/>
            <pc:sldMk cId="3808685351" sldId="511"/>
            <ac:spMk id="2" creationId="{87DEA913-C9CA-4123-BC94-FC3547ABD5CC}"/>
          </ac:spMkLst>
        </pc:spChg>
        <pc:spChg chg="add del mod">
          <ac:chgData name="Iveta Hodová" userId="32356b34-120e-40db-8308-37bd6c7c72c2" providerId="ADAL" clId="{EAAE95DC-4B23-4F99-9B4B-2F1D44C7EBC0}" dt="2023-01-12T10:45:36.126" v="2472" actId="478"/>
          <ac:spMkLst>
            <pc:docMk/>
            <pc:sldMk cId="3808685351" sldId="511"/>
            <ac:spMk id="3" creationId="{82246005-B1E9-523A-3284-D3806EFD777A}"/>
          </ac:spMkLst>
        </pc:spChg>
        <pc:picChg chg="del">
          <ac:chgData name="Iveta Hodová" userId="32356b34-120e-40db-8308-37bd6c7c72c2" providerId="ADAL" clId="{EAAE95DC-4B23-4F99-9B4B-2F1D44C7EBC0}" dt="2023-01-12T10:43:58.845" v="2461" actId="478"/>
          <ac:picMkLst>
            <pc:docMk/>
            <pc:sldMk cId="3808685351" sldId="511"/>
            <ac:picMk id="6" creationId="{DB76B610-9FF1-412E-3EB0-FBA7A0CD2FCB}"/>
          </ac:picMkLst>
        </pc:picChg>
        <pc:picChg chg="del">
          <ac:chgData name="Iveta Hodová" userId="32356b34-120e-40db-8308-37bd6c7c72c2" providerId="ADAL" clId="{EAAE95DC-4B23-4F99-9B4B-2F1D44C7EBC0}" dt="2023-01-12T10:43:59.673" v="2462" actId="478"/>
          <ac:picMkLst>
            <pc:docMk/>
            <pc:sldMk cId="3808685351" sldId="511"/>
            <ac:picMk id="7" creationId="{05C01E13-BB2B-E045-7403-5700C7463423}"/>
          </ac:picMkLst>
        </pc:picChg>
      </pc:sldChg>
      <pc:sldChg chg="addSp modSp mod">
        <pc:chgData name="Iveta Hodová" userId="32356b34-120e-40db-8308-37bd6c7c72c2" providerId="ADAL" clId="{EAAE95DC-4B23-4F99-9B4B-2F1D44C7EBC0}" dt="2023-01-12T12:39:09.878" v="2563" actId="1076"/>
        <pc:sldMkLst>
          <pc:docMk/>
          <pc:sldMk cId="4156824053" sldId="512"/>
        </pc:sldMkLst>
        <pc:spChg chg="mod">
          <ac:chgData name="Iveta Hodová" userId="32356b34-120e-40db-8308-37bd6c7c72c2" providerId="ADAL" clId="{EAAE95DC-4B23-4F99-9B4B-2F1D44C7EBC0}" dt="2023-01-12T12:38:57.170" v="2559" actId="14"/>
          <ac:spMkLst>
            <pc:docMk/>
            <pc:sldMk cId="4156824053" sldId="512"/>
            <ac:spMk id="2" creationId="{87DEA913-C9CA-4123-BC94-FC3547ABD5CC}"/>
          </ac:spMkLst>
        </pc:spChg>
        <pc:picChg chg="add mod">
          <ac:chgData name="Iveta Hodová" userId="32356b34-120e-40db-8308-37bd6c7c72c2" providerId="ADAL" clId="{EAAE95DC-4B23-4F99-9B4B-2F1D44C7EBC0}" dt="2023-01-12T12:39:09.878" v="2563" actId="1076"/>
          <ac:picMkLst>
            <pc:docMk/>
            <pc:sldMk cId="4156824053" sldId="512"/>
            <ac:picMk id="6" creationId="{7752ECE2-61F2-6D53-2274-CD2D8295E108}"/>
          </ac:picMkLst>
        </pc:picChg>
      </pc:sldChg>
      <pc:sldChg chg="addSp delSp modSp mod ord">
        <pc:chgData name="Iveta Hodová" userId="32356b34-120e-40db-8308-37bd6c7c72c2" providerId="ADAL" clId="{EAAE95DC-4B23-4F99-9B4B-2F1D44C7EBC0}" dt="2023-01-12T12:39:43.810" v="2571" actId="1076"/>
        <pc:sldMkLst>
          <pc:docMk/>
          <pc:sldMk cId="70158198" sldId="513"/>
        </pc:sldMkLst>
        <pc:spChg chg="add del mod">
          <ac:chgData name="Iveta Hodová" userId="32356b34-120e-40db-8308-37bd6c7c72c2" providerId="ADAL" clId="{EAAE95DC-4B23-4F99-9B4B-2F1D44C7EBC0}" dt="2023-01-12T12:39:37.384" v="2569" actId="12"/>
          <ac:spMkLst>
            <pc:docMk/>
            <pc:sldMk cId="70158198" sldId="513"/>
            <ac:spMk id="2" creationId="{87DEA913-C9CA-4123-BC94-FC3547ABD5CC}"/>
          </ac:spMkLst>
        </pc:spChg>
        <pc:picChg chg="add del mod">
          <ac:chgData name="Iveta Hodová" userId="32356b34-120e-40db-8308-37bd6c7c72c2" providerId="ADAL" clId="{EAAE95DC-4B23-4F99-9B4B-2F1D44C7EBC0}" dt="2023-01-12T12:36:58.936" v="2544" actId="478"/>
          <ac:picMkLst>
            <pc:docMk/>
            <pc:sldMk cId="70158198" sldId="513"/>
            <ac:picMk id="6" creationId="{DB470917-EDD2-1537-5C9E-04D30023CA27}"/>
          </ac:picMkLst>
        </pc:picChg>
        <pc:picChg chg="add mod">
          <ac:chgData name="Iveta Hodová" userId="32356b34-120e-40db-8308-37bd6c7c72c2" providerId="ADAL" clId="{EAAE95DC-4B23-4F99-9B4B-2F1D44C7EBC0}" dt="2023-01-12T12:39:43.810" v="2571" actId="1076"/>
          <ac:picMkLst>
            <pc:docMk/>
            <pc:sldMk cId="70158198" sldId="513"/>
            <ac:picMk id="8" creationId="{0C1B43E0-8F22-490E-034D-5FB77E5814E4}"/>
          </ac:picMkLst>
        </pc:picChg>
      </pc:sldChg>
      <pc:sldChg chg="addSp delSp modSp mod">
        <pc:chgData name="Iveta Hodová" userId="32356b34-120e-40db-8308-37bd6c7c72c2" providerId="ADAL" clId="{EAAE95DC-4B23-4F99-9B4B-2F1D44C7EBC0}" dt="2023-01-12T12:43:33.546" v="2592" actId="14100"/>
        <pc:sldMkLst>
          <pc:docMk/>
          <pc:sldMk cId="2013330921" sldId="514"/>
        </pc:sldMkLst>
        <pc:spChg chg="mod">
          <ac:chgData name="Iveta Hodová" userId="32356b34-120e-40db-8308-37bd6c7c72c2" providerId="ADAL" clId="{EAAE95DC-4B23-4F99-9B4B-2F1D44C7EBC0}" dt="2023-01-12T12:40:26.918" v="2580" actId="6549"/>
          <ac:spMkLst>
            <pc:docMk/>
            <pc:sldMk cId="2013330921" sldId="514"/>
            <ac:spMk id="2" creationId="{87DEA913-C9CA-4123-BC94-FC3547ABD5CC}"/>
          </ac:spMkLst>
        </pc:spChg>
        <pc:picChg chg="add mod">
          <ac:chgData name="Iveta Hodová" userId="32356b34-120e-40db-8308-37bd6c7c72c2" providerId="ADAL" clId="{EAAE95DC-4B23-4F99-9B4B-2F1D44C7EBC0}" dt="2023-01-12T12:43:33.546" v="2592" actId="14100"/>
          <ac:picMkLst>
            <pc:docMk/>
            <pc:sldMk cId="2013330921" sldId="514"/>
            <ac:picMk id="6" creationId="{76386494-A45E-B8CF-BA2E-4793A91F85A8}"/>
          </ac:picMkLst>
        </pc:picChg>
        <pc:picChg chg="add del mod">
          <ac:chgData name="Iveta Hodová" userId="32356b34-120e-40db-8308-37bd6c7c72c2" providerId="ADAL" clId="{EAAE95DC-4B23-4F99-9B4B-2F1D44C7EBC0}" dt="2023-01-12T12:43:19.746" v="2588" actId="478"/>
          <ac:picMkLst>
            <pc:docMk/>
            <pc:sldMk cId="2013330921" sldId="514"/>
            <ac:picMk id="7" creationId="{49358FF6-A8AE-8478-D3AA-CA8C5A7628F0}"/>
          </ac:picMkLst>
        </pc:picChg>
      </pc:sldChg>
      <pc:sldChg chg="addSp modSp mod">
        <pc:chgData name="Iveta Hodová" userId="32356b34-120e-40db-8308-37bd6c7c72c2" providerId="ADAL" clId="{EAAE95DC-4B23-4F99-9B4B-2F1D44C7EBC0}" dt="2023-01-12T12:45:50.912" v="2611" actId="1076"/>
        <pc:sldMkLst>
          <pc:docMk/>
          <pc:sldMk cId="3437904246" sldId="515"/>
        </pc:sldMkLst>
        <pc:spChg chg="mod">
          <ac:chgData name="Iveta Hodová" userId="32356b34-120e-40db-8308-37bd6c7c72c2" providerId="ADAL" clId="{EAAE95DC-4B23-4F99-9B4B-2F1D44C7EBC0}" dt="2023-01-12T12:45:46.806" v="2609" actId="14100"/>
          <ac:spMkLst>
            <pc:docMk/>
            <pc:sldMk cId="3437904246" sldId="515"/>
            <ac:spMk id="2" creationId="{87DEA913-C9CA-4123-BC94-FC3547ABD5CC}"/>
          </ac:spMkLst>
        </pc:spChg>
        <pc:picChg chg="add mod">
          <ac:chgData name="Iveta Hodová" userId="32356b34-120e-40db-8308-37bd6c7c72c2" providerId="ADAL" clId="{EAAE95DC-4B23-4F99-9B4B-2F1D44C7EBC0}" dt="2023-01-12T12:45:50.912" v="2611" actId="1076"/>
          <ac:picMkLst>
            <pc:docMk/>
            <pc:sldMk cId="3437904246" sldId="515"/>
            <ac:picMk id="6" creationId="{84EB23A9-2808-4C7B-5654-7E054ABC5F0B}"/>
          </ac:picMkLst>
        </pc:picChg>
        <pc:picChg chg="add mod">
          <ac:chgData name="Iveta Hodová" userId="32356b34-120e-40db-8308-37bd6c7c72c2" providerId="ADAL" clId="{EAAE95DC-4B23-4F99-9B4B-2F1D44C7EBC0}" dt="2023-01-12T12:45:43.111" v="2608" actId="1076"/>
          <ac:picMkLst>
            <pc:docMk/>
            <pc:sldMk cId="3437904246" sldId="515"/>
            <ac:picMk id="7" creationId="{6F0D33B2-F02A-0289-ADA5-506E774B9979}"/>
          </ac:picMkLst>
        </pc:picChg>
      </pc:sldChg>
      <pc:sldChg chg="addSp modSp new mod setBg">
        <pc:chgData name="Iveta Hodová" userId="32356b34-120e-40db-8308-37bd6c7c72c2" providerId="ADAL" clId="{EAAE95DC-4B23-4F99-9B4B-2F1D44C7EBC0}" dt="2023-01-12T13:02:28.708" v="2806" actId="166"/>
        <pc:sldMkLst>
          <pc:docMk/>
          <pc:sldMk cId="2638951543" sldId="516"/>
        </pc:sldMkLst>
        <pc:picChg chg="add mod ord">
          <ac:chgData name="Iveta Hodová" userId="32356b34-120e-40db-8308-37bd6c7c72c2" providerId="ADAL" clId="{EAAE95DC-4B23-4F99-9B4B-2F1D44C7EBC0}" dt="2023-01-12T13:02:28.708" v="2806" actId="166"/>
          <ac:picMkLst>
            <pc:docMk/>
            <pc:sldMk cId="2638951543" sldId="516"/>
            <ac:picMk id="3" creationId="{F2A3B17C-F13F-CE4D-1533-F0473D670153}"/>
          </ac:picMkLst>
        </pc:picChg>
        <pc:picChg chg="add mod">
          <ac:chgData name="Iveta Hodová" userId="32356b34-120e-40db-8308-37bd6c7c72c2" providerId="ADAL" clId="{EAAE95DC-4B23-4F99-9B4B-2F1D44C7EBC0}" dt="2023-01-12T13:02:22.811" v="2805" actId="1076"/>
          <ac:picMkLst>
            <pc:docMk/>
            <pc:sldMk cId="2638951543" sldId="516"/>
            <ac:picMk id="5" creationId="{1775F060-AB91-FA87-7AB8-4254711D24CA}"/>
          </ac:picMkLst>
        </pc:picChg>
      </pc:sldChg>
      <pc:sldChg chg="addSp modSp new mod ord setBg">
        <pc:chgData name="Iveta Hodová" userId="32356b34-120e-40db-8308-37bd6c7c72c2" providerId="ADAL" clId="{EAAE95DC-4B23-4F99-9B4B-2F1D44C7EBC0}" dt="2023-01-12T13:46:05.902" v="3881"/>
        <pc:sldMkLst>
          <pc:docMk/>
          <pc:sldMk cId="999074357" sldId="517"/>
        </pc:sldMkLst>
        <pc:picChg chg="add mod">
          <ac:chgData name="Iveta Hodová" userId="32356b34-120e-40db-8308-37bd6c7c72c2" providerId="ADAL" clId="{EAAE95DC-4B23-4F99-9B4B-2F1D44C7EBC0}" dt="2023-01-12T13:38:14.158" v="3345" actId="1076"/>
          <ac:picMkLst>
            <pc:docMk/>
            <pc:sldMk cId="999074357" sldId="517"/>
            <ac:picMk id="3" creationId="{AE97B9ED-6D68-EDBD-A93B-C65338E2FD73}"/>
          </ac:picMkLst>
        </pc:picChg>
      </pc:sldChg>
      <pc:sldChg chg="delSp modSp del mod">
        <pc:chgData name="Iveta Hodová" userId="32356b34-120e-40db-8308-37bd6c7c72c2" providerId="ADAL" clId="{EAAE95DC-4B23-4F99-9B4B-2F1D44C7EBC0}" dt="2023-01-12T13:35:01.315" v="3319" actId="47"/>
        <pc:sldMkLst>
          <pc:docMk/>
          <pc:sldMk cId="1696742812" sldId="517"/>
        </pc:sldMkLst>
        <pc:spChg chg="mod">
          <ac:chgData name="Iveta Hodová" userId="32356b34-120e-40db-8308-37bd6c7c72c2" providerId="ADAL" clId="{EAAE95DC-4B23-4F99-9B4B-2F1D44C7EBC0}" dt="2023-01-12T13:32:24.414" v="3295" actId="6549"/>
          <ac:spMkLst>
            <pc:docMk/>
            <pc:sldMk cId="1696742812" sldId="517"/>
            <ac:spMk id="2" creationId="{87DEA913-C9CA-4123-BC94-FC3547ABD5CC}"/>
          </ac:spMkLst>
        </pc:spChg>
        <pc:picChg chg="del">
          <ac:chgData name="Iveta Hodová" userId="32356b34-120e-40db-8308-37bd6c7c72c2" providerId="ADAL" clId="{EAAE95DC-4B23-4F99-9B4B-2F1D44C7EBC0}" dt="2023-01-12T13:30:37.384" v="3286" actId="478"/>
          <ac:picMkLst>
            <pc:docMk/>
            <pc:sldMk cId="1696742812" sldId="517"/>
            <ac:picMk id="3" creationId="{2C04115A-61DA-6F29-1D72-B2154F9D97BC}"/>
          </ac:picMkLst>
        </pc:picChg>
        <pc:picChg chg="del mod">
          <ac:chgData name="Iveta Hodová" userId="32356b34-120e-40db-8308-37bd6c7c72c2" providerId="ADAL" clId="{EAAE95DC-4B23-4F99-9B4B-2F1D44C7EBC0}" dt="2023-01-12T13:32:53.235" v="3298" actId="21"/>
          <ac:picMkLst>
            <pc:docMk/>
            <pc:sldMk cId="1696742812" sldId="517"/>
            <ac:picMk id="7" creationId="{DF928BA7-62AF-7EAD-59A8-8DA3667AB0A8}"/>
          </ac:picMkLst>
        </pc:picChg>
      </pc:sldChg>
      <pc:sldChg chg="addSp modSp new mod setBg">
        <pc:chgData name="Iveta Hodová" userId="32356b34-120e-40db-8308-37bd6c7c72c2" providerId="ADAL" clId="{EAAE95DC-4B23-4F99-9B4B-2F1D44C7EBC0}" dt="2023-01-12T13:53:30.145" v="3906" actId="1076"/>
        <pc:sldMkLst>
          <pc:docMk/>
          <pc:sldMk cId="1701126741" sldId="518"/>
        </pc:sldMkLst>
        <pc:picChg chg="add mod modCrop">
          <ac:chgData name="Iveta Hodová" userId="32356b34-120e-40db-8308-37bd6c7c72c2" providerId="ADAL" clId="{EAAE95DC-4B23-4F99-9B4B-2F1D44C7EBC0}" dt="2023-01-12T13:53:20.941" v="3903" actId="1076"/>
          <ac:picMkLst>
            <pc:docMk/>
            <pc:sldMk cId="1701126741" sldId="518"/>
            <ac:picMk id="4" creationId="{7AFDD194-0EEA-7C50-0908-CEA57C2CDAF9}"/>
          </ac:picMkLst>
        </pc:picChg>
        <pc:picChg chg="add mod modCrop">
          <ac:chgData name="Iveta Hodová" userId="32356b34-120e-40db-8308-37bd6c7c72c2" providerId="ADAL" clId="{EAAE95DC-4B23-4F99-9B4B-2F1D44C7EBC0}" dt="2023-01-12T13:53:25.558" v="3905" actId="1076"/>
          <ac:picMkLst>
            <pc:docMk/>
            <pc:sldMk cId="1701126741" sldId="518"/>
            <ac:picMk id="6" creationId="{AFB3EAE9-2DE5-B032-4899-DFE4DC98CBF3}"/>
          </ac:picMkLst>
        </pc:picChg>
        <pc:picChg chg="add mod ord">
          <ac:chgData name="Iveta Hodová" userId="32356b34-120e-40db-8308-37bd6c7c72c2" providerId="ADAL" clId="{EAAE95DC-4B23-4F99-9B4B-2F1D44C7EBC0}" dt="2023-01-12T13:53:30.145" v="3906" actId="1076"/>
          <ac:picMkLst>
            <pc:docMk/>
            <pc:sldMk cId="1701126741" sldId="518"/>
            <ac:picMk id="8" creationId="{B0E4C9A2-4F24-BFB0-87D3-A22008C573F8}"/>
          </ac:picMkLst>
        </pc:picChg>
      </pc:sldChg>
      <pc:sldChg chg="addSp modSp new mod setBg">
        <pc:chgData name="Iveta Hodová" userId="32356b34-120e-40db-8308-37bd6c7c72c2" providerId="ADAL" clId="{EAAE95DC-4B23-4F99-9B4B-2F1D44C7EBC0}" dt="2023-01-12T14:14:08.030" v="4673" actId="1076"/>
        <pc:sldMkLst>
          <pc:docMk/>
          <pc:sldMk cId="803462423" sldId="519"/>
        </pc:sldMkLst>
        <pc:picChg chg="add mod">
          <ac:chgData name="Iveta Hodová" userId="32356b34-120e-40db-8308-37bd6c7c72c2" providerId="ADAL" clId="{EAAE95DC-4B23-4F99-9B4B-2F1D44C7EBC0}" dt="2023-01-12T14:14:08.030" v="4673" actId="1076"/>
          <ac:picMkLst>
            <pc:docMk/>
            <pc:sldMk cId="803462423" sldId="519"/>
            <ac:picMk id="4" creationId="{CE66B40D-AD80-5B96-4EB1-501A31C02B85}"/>
          </ac:picMkLst>
        </pc:picChg>
      </pc:sldChg>
      <pc:sldChg chg="addSp modSp mod ord">
        <pc:chgData name="Iveta Hodová" userId="32356b34-120e-40db-8308-37bd6c7c72c2" providerId="ADAL" clId="{EAAE95DC-4B23-4F99-9B4B-2F1D44C7EBC0}" dt="2023-01-12T16:34:29.807" v="6266" actId="1076"/>
        <pc:sldMkLst>
          <pc:docMk/>
          <pc:sldMk cId="2214373354" sldId="520"/>
        </pc:sldMkLst>
        <pc:spChg chg="mod">
          <ac:chgData name="Iveta Hodová" userId="32356b34-120e-40db-8308-37bd6c7c72c2" providerId="ADAL" clId="{EAAE95DC-4B23-4F99-9B4B-2F1D44C7EBC0}" dt="2023-01-12T16:19:46.738" v="6084" actId="1076"/>
          <ac:spMkLst>
            <pc:docMk/>
            <pc:sldMk cId="2214373354" sldId="520"/>
            <ac:spMk id="2" creationId="{87DEA913-C9CA-4123-BC94-FC3547ABD5CC}"/>
          </ac:spMkLst>
        </pc:spChg>
        <pc:picChg chg="add mod">
          <ac:chgData name="Iveta Hodová" userId="32356b34-120e-40db-8308-37bd6c7c72c2" providerId="ADAL" clId="{EAAE95DC-4B23-4F99-9B4B-2F1D44C7EBC0}" dt="2023-01-12T16:34:29.807" v="6266" actId="1076"/>
          <ac:picMkLst>
            <pc:docMk/>
            <pc:sldMk cId="2214373354" sldId="520"/>
            <ac:picMk id="6" creationId="{1E0001AE-2B17-13C0-44EA-54F943A727E0}"/>
          </ac:picMkLst>
        </pc:picChg>
      </pc:sldChg>
      <pc:sldChg chg="addSp delSp modSp mod">
        <pc:chgData name="Iveta Hodová" userId="32356b34-120e-40db-8308-37bd6c7c72c2" providerId="ADAL" clId="{EAAE95DC-4B23-4F99-9B4B-2F1D44C7EBC0}" dt="2023-01-12T15:01:14.592" v="5059" actId="1076"/>
        <pc:sldMkLst>
          <pc:docMk/>
          <pc:sldMk cId="1463455189" sldId="521"/>
        </pc:sldMkLst>
        <pc:spChg chg="mod">
          <ac:chgData name="Iveta Hodová" userId="32356b34-120e-40db-8308-37bd6c7c72c2" providerId="ADAL" clId="{EAAE95DC-4B23-4F99-9B4B-2F1D44C7EBC0}" dt="2023-01-12T15:01:14.592" v="5059" actId="1076"/>
          <ac:spMkLst>
            <pc:docMk/>
            <pc:sldMk cId="1463455189" sldId="521"/>
            <ac:spMk id="2" creationId="{87DEA913-C9CA-4123-BC94-FC3547ABD5CC}"/>
          </ac:spMkLst>
        </pc:spChg>
        <pc:picChg chg="add del mod">
          <ac:chgData name="Iveta Hodová" userId="32356b34-120e-40db-8308-37bd6c7c72c2" providerId="ADAL" clId="{EAAE95DC-4B23-4F99-9B4B-2F1D44C7EBC0}" dt="2023-01-12T15:00:12.045" v="5051" actId="21"/>
          <ac:picMkLst>
            <pc:docMk/>
            <pc:sldMk cId="1463455189" sldId="521"/>
            <ac:picMk id="3" creationId="{296073EB-6464-4231-68A5-A20C3B290174}"/>
          </ac:picMkLst>
        </pc:picChg>
      </pc:sldChg>
      <pc:sldChg chg="modSp mod">
        <pc:chgData name="Iveta Hodová" userId="32356b34-120e-40db-8308-37bd6c7c72c2" providerId="ADAL" clId="{EAAE95DC-4B23-4F99-9B4B-2F1D44C7EBC0}" dt="2023-01-12T15:03:33.067" v="5065" actId="115"/>
        <pc:sldMkLst>
          <pc:docMk/>
          <pc:sldMk cId="2727057559" sldId="522"/>
        </pc:sldMkLst>
        <pc:spChg chg="mod">
          <ac:chgData name="Iveta Hodová" userId="32356b34-120e-40db-8308-37bd6c7c72c2" providerId="ADAL" clId="{EAAE95DC-4B23-4F99-9B4B-2F1D44C7EBC0}" dt="2023-01-12T15:03:33.067" v="5065" actId="115"/>
          <ac:spMkLst>
            <pc:docMk/>
            <pc:sldMk cId="2727057559" sldId="522"/>
            <ac:spMk id="2" creationId="{87DEA913-C9CA-4123-BC94-FC3547ABD5CC}"/>
          </ac:spMkLst>
        </pc:spChg>
      </pc:sldChg>
      <pc:sldChg chg="addSp delSp modSp mod">
        <pc:chgData name="Iveta Hodová" userId="32356b34-120e-40db-8308-37bd6c7c72c2" providerId="ADAL" clId="{EAAE95DC-4B23-4F99-9B4B-2F1D44C7EBC0}" dt="2023-01-12T15:17:37.075" v="5150" actId="6549"/>
        <pc:sldMkLst>
          <pc:docMk/>
          <pc:sldMk cId="4013235698" sldId="523"/>
        </pc:sldMkLst>
        <pc:spChg chg="mod">
          <ac:chgData name="Iveta Hodová" userId="32356b34-120e-40db-8308-37bd6c7c72c2" providerId="ADAL" clId="{EAAE95DC-4B23-4F99-9B4B-2F1D44C7EBC0}" dt="2023-01-12T15:17:37.075" v="5150" actId="6549"/>
          <ac:spMkLst>
            <pc:docMk/>
            <pc:sldMk cId="4013235698" sldId="523"/>
            <ac:spMk id="2" creationId="{87DEA913-C9CA-4123-BC94-FC3547ABD5CC}"/>
          </ac:spMkLst>
        </pc:spChg>
        <pc:picChg chg="add mod">
          <ac:chgData name="Iveta Hodová" userId="32356b34-120e-40db-8308-37bd6c7c72c2" providerId="ADAL" clId="{EAAE95DC-4B23-4F99-9B4B-2F1D44C7EBC0}" dt="2023-01-12T15:17:26.575" v="5147" actId="1076"/>
          <ac:picMkLst>
            <pc:docMk/>
            <pc:sldMk cId="4013235698" sldId="523"/>
            <ac:picMk id="3" creationId="{E3303468-F972-92B0-B318-67D8D1BDC267}"/>
          </ac:picMkLst>
        </pc:picChg>
        <pc:picChg chg="add mod">
          <ac:chgData name="Iveta Hodová" userId="32356b34-120e-40db-8308-37bd6c7c72c2" providerId="ADAL" clId="{EAAE95DC-4B23-4F99-9B4B-2F1D44C7EBC0}" dt="2023-01-12T15:17:24.809" v="5146" actId="1076"/>
          <ac:picMkLst>
            <pc:docMk/>
            <pc:sldMk cId="4013235698" sldId="523"/>
            <ac:picMk id="6" creationId="{91F00715-D9B7-6222-BF01-3C469E484E04}"/>
          </ac:picMkLst>
        </pc:picChg>
        <pc:picChg chg="add del mod">
          <ac:chgData name="Iveta Hodová" userId="32356b34-120e-40db-8308-37bd6c7c72c2" providerId="ADAL" clId="{EAAE95DC-4B23-4F99-9B4B-2F1D44C7EBC0}" dt="2023-01-12T15:16:45.872" v="5139" actId="478"/>
          <ac:picMkLst>
            <pc:docMk/>
            <pc:sldMk cId="4013235698" sldId="523"/>
            <ac:picMk id="7" creationId="{53BD2C46-62F3-0971-21FB-A4AE0E6BB602}"/>
          </ac:picMkLst>
        </pc:picChg>
      </pc:sldChg>
      <pc:sldChg chg="addSp delSp modSp mod">
        <pc:chgData name="Iveta Hodová" userId="32356b34-120e-40db-8308-37bd6c7c72c2" providerId="ADAL" clId="{EAAE95DC-4B23-4F99-9B4B-2F1D44C7EBC0}" dt="2023-01-12T15:36:58.719" v="5492" actId="478"/>
        <pc:sldMkLst>
          <pc:docMk/>
          <pc:sldMk cId="485505484" sldId="524"/>
        </pc:sldMkLst>
        <pc:spChg chg="mod">
          <ac:chgData name="Iveta Hodová" userId="32356b34-120e-40db-8308-37bd6c7c72c2" providerId="ADAL" clId="{EAAE95DC-4B23-4F99-9B4B-2F1D44C7EBC0}" dt="2023-01-12T15:32:59.241" v="5475" actId="113"/>
          <ac:spMkLst>
            <pc:docMk/>
            <pc:sldMk cId="485505484" sldId="524"/>
            <ac:spMk id="2" creationId="{87DEA913-C9CA-4123-BC94-FC3547ABD5CC}"/>
          </ac:spMkLst>
        </pc:spChg>
        <pc:picChg chg="add mod">
          <ac:chgData name="Iveta Hodová" userId="32356b34-120e-40db-8308-37bd6c7c72c2" providerId="ADAL" clId="{EAAE95DC-4B23-4F99-9B4B-2F1D44C7EBC0}" dt="2023-01-12T15:32:48.960" v="5472" actId="1076"/>
          <ac:picMkLst>
            <pc:docMk/>
            <pc:sldMk cId="485505484" sldId="524"/>
            <ac:picMk id="6" creationId="{4A6CC68B-FB4E-169B-8695-5E3ED7B53523}"/>
          </ac:picMkLst>
        </pc:picChg>
        <pc:picChg chg="add mod">
          <ac:chgData name="Iveta Hodová" userId="32356b34-120e-40db-8308-37bd6c7c72c2" providerId="ADAL" clId="{EAAE95DC-4B23-4F99-9B4B-2F1D44C7EBC0}" dt="2023-01-12T15:32:54.132" v="5474" actId="1076"/>
          <ac:picMkLst>
            <pc:docMk/>
            <pc:sldMk cId="485505484" sldId="524"/>
            <ac:picMk id="7" creationId="{CD071058-0657-5806-4A69-1188B23588D2}"/>
          </ac:picMkLst>
        </pc:picChg>
        <pc:picChg chg="add del mod">
          <ac:chgData name="Iveta Hodová" userId="32356b34-120e-40db-8308-37bd6c7c72c2" providerId="ADAL" clId="{EAAE95DC-4B23-4F99-9B4B-2F1D44C7EBC0}" dt="2023-01-12T15:36:58.719" v="5492" actId="478"/>
          <ac:picMkLst>
            <pc:docMk/>
            <pc:sldMk cId="485505484" sldId="524"/>
            <ac:picMk id="8" creationId="{62321A37-38D0-64B5-5377-9C87F2695B0C}"/>
          </ac:picMkLst>
        </pc:picChg>
      </pc:sldChg>
      <pc:sldChg chg="addSp delSp modSp mod">
        <pc:chgData name="Iveta Hodová" userId="32356b34-120e-40db-8308-37bd6c7c72c2" providerId="ADAL" clId="{EAAE95DC-4B23-4F99-9B4B-2F1D44C7EBC0}" dt="2023-01-12T15:50:09.905" v="5597" actId="1076"/>
        <pc:sldMkLst>
          <pc:docMk/>
          <pc:sldMk cId="2585999934" sldId="525"/>
        </pc:sldMkLst>
        <pc:spChg chg="mod">
          <ac:chgData name="Iveta Hodová" userId="32356b34-120e-40db-8308-37bd6c7c72c2" providerId="ADAL" clId="{EAAE95DC-4B23-4F99-9B4B-2F1D44C7EBC0}" dt="2023-01-12T15:49:09.843" v="5581" actId="6549"/>
          <ac:spMkLst>
            <pc:docMk/>
            <pc:sldMk cId="2585999934" sldId="525"/>
            <ac:spMk id="2" creationId="{87DEA913-C9CA-4123-BC94-FC3547ABD5CC}"/>
          </ac:spMkLst>
        </pc:spChg>
        <pc:spChg chg="add mod">
          <ac:chgData name="Iveta Hodová" userId="32356b34-120e-40db-8308-37bd6c7c72c2" providerId="ADAL" clId="{EAAE95DC-4B23-4F99-9B4B-2F1D44C7EBC0}" dt="2023-01-12T15:50:09.905" v="5597" actId="1076"/>
          <ac:spMkLst>
            <pc:docMk/>
            <pc:sldMk cId="2585999934" sldId="525"/>
            <ac:spMk id="8" creationId="{8B5376FD-680E-C2B0-D3DF-7D88BEA382C4}"/>
          </ac:spMkLst>
        </pc:spChg>
        <pc:picChg chg="add del mod">
          <ac:chgData name="Iveta Hodová" userId="32356b34-120e-40db-8308-37bd6c7c72c2" providerId="ADAL" clId="{EAAE95DC-4B23-4F99-9B4B-2F1D44C7EBC0}" dt="2023-01-12T15:49:02.265" v="5573" actId="478"/>
          <ac:picMkLst>
            <pc:docMk/>
            <pc:sldMk cId="2585999934" sldId="525"/>
            <ac:picMk id="3" creationId="{CED45FF3-2242-94C8-54D1-43DCFE8BABCA}"/>
          </ac:picMkLst>
        </pc:picChg>
        <pc:picChg chg="add del mod">
          <ac:chgData name="Iveta Hodová" userId="32356b34-120e-40db-8308-37bd6c7c72c2" providerId="ADAL" clId="{EAAE95DC-4B23-4F99-9B4B-2F1D44C7EBC0}" dt="2023-01-12T15:49:03.030" v="5574" actId="478"/>
          <ac:picMkLst>
            <pc:docMk/>
            <pc:sldMk cId="2585999934" sldId="525"/>
            <ac:picMk id="6" creationId="{7FD00572-16EC-3410-18AD-B39FA6ACE925}"/>
          </ac:picMkLst>
        </pc:picChg>
        <pc:picChg chg="add mod">
          <ac:chgData name="Iveta Hodová" userId="32356b34-120e-40db-8308-37bd6c7c72c2" providerId="ADAL" clId="{EAAE95DC-4B23-4F99-9B4B-2F1D44C7EBC0}" dt="2023-01-12T15:49:28.280" v="5588" actId="1076"/>
          <ac:picMkLst>
            <pc:docMk/>
            <pc:sldMk cId="2585999934" sldId="525"/>
            <ac:picMk id="7" creationId="{4071B599-6EA4-0D11-053F-D89010A612FE}"/>
          </ac:picMkLst>
        </pc:picChg>
      </pc:sldChg>
      <pc:sldChg chg="addSp delSp modSp mod ord">
        <pc:chgData name="Iveta Hodová" userId="32356b34-120e-40db-8308-37bd6c7c72c2" providerId="ADAL" clId="{EAAE95DC-4B23-4F99-9B4B-2F1D44C7EBC0}" dt="2023-01-12T16:07:59.215" v="5819" actId="1076"/>
        <pc:sldMkLst>
          <pc:docMk/>
          <pc:sldMk cId="1195632489" sldId="526"/>
        </pc:sldMkLst>
        <pc:spChg chg="mod">
          <ac:chgData name="Iveta Hodová" userId="32356b34-120e-40db-8308-37bd6c7c72c2" providerId="ADAL" clId="{EAAE95DC-4B23-4F99-9B4B-2F1D44C7EBC0}" dt="2023-01-12T16:01:33.701" v="5707" actId="113"/>
          <ac:spMkLst>
            <pc:docMk/>
            <pc:sldMk cId="1195632489" sldId="526"/>
            <ac:spMk id="2" creationId="{87DEA913-C9CA-4123-BC94-FC3547ABD5CC}"/>
          </ac:spMkLst>
        </pc:spChg>
        <pc:spChg chg="add del mod">
          <ac:chgData name="Iveta Hodová" userId="32356b34-120e-40db-8308-37bd6c7c72c2" providerId="ADAL" clId="{EAAE95DC-4B23-4F99-9B4B-2F1D44C7EBC0}" dt="2023-01-12T16:06:18.688" v="5803" actId="478"/>
          <ac:spMkLst>
            <pc:docMk/>
            <pc:sldMk cId="1195632489" sldId="526"/>
            <ac:spMk id="6" creationId="{8B4336B1-AD30-E711-3ED0-5DFF36ED1F77}"/>
          </ac:spMkLst>
        </pc:spChg>
        <pc:spChg chg="add del mod">
          <ac:chgData name="Iveta Hodová" userId="32356b34-120e-40db-8308-37bd6c7c72c2" providerId="ADAL" clId="{EAAE95DC-4B23-4F99-9B4B-2F1D44C7EBC0}" dt="2023-01-12T16:06:20.688" v="5804" actId="478"/>
          <ac:spMkLst>
            <pc:docMk/>
            <pc:sldMk cId="1195632489" sldId="526"/>
            <ac:spMk id="7" creationId="{0AF1ECF3-0CBF-F436-1850-C55128FAB8B8}"/>
          </ac:spMkLst>
        </pc:spChg>
        <pc:spChg chg="add del mod ord">
          <ac:chgData name="Iveta Hodová" userId="32356b34-120e-40db-8308-37bd6c7c72c2" providerId="ADAL" clId="{EAAE95DC-4B23-4F99-9B4B-2F1D44C7EBC0}" dt="2023-01-12T16:06:14.938" v="5801" actId="478"/>
          <ac:spMkLst>
            <pc:docMk/>
            <pc:sldMk cId="1195632489" sldId="526"/>
            <ac:spMk id="8" creationId="{D4F12648-6520-42B8-2C31-F7FDBD3BCE37}"/>
          </ac:spMkLst>
        </pc:spChg>
        <pc:spChg chg="add del mod">
          <ac:chgData name="Iveta Hodová" userId="32356b34-120e-40db-8308-37bd6c7c72c2" providerId="ADAL" clId="{EAAE95DC-4B23-4F99-9B4B-2F1D44C7EBC0}" dt="2023-01-12T16:06:26.766" v="5806" actId="478"/>
          <ac:spMkLst>
            <pc:docMk/>
            <pc:sldMk cId="1195632489" sldId="526"/>
            <ac:spMk id="9" creationId="{B0CC34E8-DAEF-71F4-59DD-F4B0B2E403A0}"/>
          </ac:spMkLst>
        </pc:spChg>
        <pc:spChg chg="add del mod">
          <ac:chgData name="Iveta Hodová" userId="32356b34-120e-40db-8308-37bd6c7c72c2" providerId="ADAL" clId="{EAAE95DC-4B23-4F99-9B4B-2F1D44C7EBC0}" dt="2023-01-12T16:06:22.641" v="5805" actId="478"/>
          <ac:spMkLst>
            <pc:docMk/>
            <pc:sldMk cId="1195632489" sldId="526"/>
            <ac:spMk id="10" creationId="{EA58A5ED-CB6B-CE06-9143-700047DF557E}"/>
          </ac:spMkLst>
        </pc:spChg>
        <pc:spChg chg="add del mod ord">
          <ac:chgData name="Iveta Hodová" userId="32356b34-120e-40db-8308-37bd6c7c72c2" providerId="ADAL" clId="{EAAE95DC-4B23-4F99-9B4B-2F1D44C7EBC0}" dt="2023-01-12T16:06:16.704" v="5802" actId="478"/>
          <ac:spMkLst>
            <pc:docMk/>
            <pc:sldMk cId="1195632489" sldId="526"/>
            <ac:spMk id="11" creationId="{670C6AB6-3E83-4A01-1519-C351F4A91ABD}"/>
          </ac:spMkLst>
        </pc:spChg>
        <pc:picChg chg="add del mod">
          <ac:chgData name="Iveta Hodová" userId="32356b34-120e-40db-8308-37bd6c7c72c2" providerId="ADAL" clId="{EAAE95DC-4B23-4F99-9B4B-2F1D44C7EBC0}" dt="2023-01-12T16:07:43.199" v="5812" actId="21"/>
          <ac:picMkLst>
            <pc:docMk/>
            <pc:sldMk cId="1195632489" sldId="526"/>
            <ac:picMk id="3" creationId="{7D964BCB-E41F-FE2C-A3A2-1C450B66612E}"/>
          </ac:picMkLst>
        </pc:picChg>
        <pc:picChg chg="add mod">
          <ac:chgData name="Iveta Hodová" userId="32356b34-120e-40db-8308-37bd6c7c72c2" providerId="ADAL" clId="{EAAE95DC-4B23-4F99-9B4B-2F1D44C7EBC0}" dt="2023-01-12T16:07:59.215" v="5819" actId="1076"/>
          <ac:picMkLst>
            <pc:docMk/>
            <pc:sldMk cId="1195632489" sldId="526"/>
            <ac:picMk id="13" creationId="{E8BFC548-6BCB-3F97-B988-CD40772160D0}"/>
          </ac:picMkLst>
        </pc:picChg>
      </pc:sldChg>
      <pc:sldChg chg="modSp mod ord">
        <pc:chgData name="Iveta Hodová" userId="32356b34-120e-40db-8308-37bd6c7c72c2" providerId="ADAL" clId="{EAAE95DC-4B23-4F99-9B4B-2F1D44C7EBC0}" dt="2023-01-12T16:12:51.383" v="5892" actId="403"/>
        <pc:sldMkLst>
          <pc:docMk/>
          <pc:sldMk cId="490860932" sldId="527"/>
        </pc:sldMkLst>
        <pc:spChg chg="mod">
          <ac:chgData name="Iveta Hodová" userId="32356b34-120e-40db-8308-37bd6c7c72c2" providerId="ADAL" clId="{EAAE95DC-4B23-4F99-9B4B-2F1D44C7EBC0}" dt="2023-01-12T16:12:51.383" v="5892" actId="403"/>
          <ac:spMkLst>
            <pc:docMk/>
            <pc:sldMk cId="490860932" sldId="527"/>
            <ac:spMk id="2" creationId="{87DEA913-C9CA-4123-BC94-FC3547ABD5CC}"/>
          </ac:spMkLst>
        </pc:spChg>
        <pc:spChg chg="mod">
          <ac:chgData name="Iveta Hodová" userId="32356b34-120e-40db-8308-37bd6c7c72c2" providerId="ADAL" clId="{EAAE95DC-4B23-4F99-9B4B-2F1D44C7EBC0}" dt="2023-01-12T16:12:33.414" v="5879" actId="1076"/>
          <ac:spMkLst>
            <pc:docMk/>
            <pc:sldMk cId="490860932" sldId="527"/>
            <ac:spMk id="5" creationId="{00000000-0000-0000-0000-000000000000}"/>
          </ac:spMkLst>
        </pc:spChg>
      </pc:sldChg>
      <pc:sldChg chg="addSp modSp mod">
        <pc:chgData name="Iveta Hodová" userId="32356b34-120e-40db-8308-37bd6c7c72c2" providerId="ADAL" clId="{EAAE95DC-4B23-4F99-9B4B-2F1D44C7EBC0}" dt="2023-01-12T15:00:21.013" v="5055" actId="1076"/>
        <pc:sldMkLst>
          <pc:docMk/>
          <pc:sldMk cId="1598890686" sldId="528"/>
        </pc:sldMkLst>
        <pc:picChg chg="add mod">
          <ac:chgData name="Iveta Hodová" userId="32356b34-120e-40db-8308-37bd6c7c72c2" providerId="ADAL" clId="{EAAE95DC-4B23-4F99-9B4B-2F1D44C7EBC0}" dt="2023-01-12T15:00:21.013" v="5055" actId="1076"/>
          <ac:picMkLst>
            <pc:docMk/>
            <pc:sldMk cId="1598890686" sldId="528"/>
            <ac:picMk id="2" creationId="{6F8A40CF-007B-7868-CDA7-D0B0D98FCC09}"/>
          </ac:picMkLst>
        </pc:picChg>
      </pc:sldChg>
      <pc:sldChg chg="addSp modSp new mod setBg">
        <pc:chgData name="Iveta Hodová" userId="32356b34-120e-40db-8308-37bd6c7c72c2" providerId="ADAL" clId="{EAAE95DC-4B23-4F99-9B4B-2F1D44C7EBC0}" dt="2023-01-12T15:08:09.419" v="5090" actId="14100"/>
        <pc:sldMkLst>
          <pc:docMk/>
          <pc:sldMk cId="3455097137" sldId="529"/>
        </pc:sldMkLst>
        <pc:picChg chg="add mod">
          <ac:chgData name="Iveta Hodová" userId="32356b34-120e-40db-8308-37bd6c7c72c2" providerId="ADAL" clId="{EAAE95DC-4B23-4F99-9B4B-2F1D44C7EBC0}" dt="2023-01-12T15:07:30.419" v="5077" actId="1076"/>
          <ac:picMkLst>
            <pc:docMk/>
            <pc:sldMk cId="3455097137" sldId="529"/>
            <ac:picMk id="4" creationId="{ACDF8E9B-E866-0F6E-540A-AE65B17DF262}"/>
          </ac:picMkLst>
        </pc:picChg>
        <pc:picChg chg="add mod">
          <ac:chgData name="Iveta Hodová" userId="32356b34-120e-40db-8308-37bd6c7c72c2" providerId="ADAL" clId="{EAAE95DC-4B23-4F99-9B4B-2F1D44C7EBC0}" dt="2023-01-12T15:08:01.543" v="5088" actId="1076"/>
          <ac:picMkLst>
            <pc:docMk/>
            <pc:sldMk cId="3455097137" sldId="529"/>
            <ac:picMk id="5" creationId="{7E1899CD-32F2-C14D-F800-97CDE0128EDC}"/>
          </ac:picMkLst>
        </pc:picChg>
        <pc:picChg chg="add mod">
          <ac:chgData name="Iveta Hodová" userId="32356b34-120e-40db-8308-37bd6c7c72c2" providerId="ADAL" clId="{EAAE95DC-4B23-4F99-9B4B-2F1D44C7EBC0}" dt="2023-01-12T15:08:09.419" v="5090" actId="14100"/>
          <ac:picMkLst>
            <pc:docMk/>
            <pc:sldMk cId="3455097137" sldId="529"/>
            <ac:picMk id="6" creationId="{D1EB9FFE-4D7E-CECE-06FF-808C4118C170}"/>
          </ac:picMkLst>
        </pc:picChg>
      </pc:sldChg>
      <pc:sldChg chg="addSp delSp modSp new mod setBg">
        <pc:chgData name="Iveta Hodová" userId="32356b34-120e-40db-8308-37bd6c7c72c2" providerId="ADAL" clId="{EAAE95DC-4B23-4F99-9B4B-2F1D44C7EBC0}" dt="2023-01-12T15:20:42.062" v="5167" actId="14100"/>
        <pc:sldMkLst>
          <pc:docMk/>
          <pc:sldMk cId="443984601" sldId="530"/>
        </pc:sldMkLst>
        <pc:picChg chg="add del mod">
          <ac:chgData name="Iveta Hodová" userId="32356b34-120e-40db-8308-37bd6c7c72c2" providerId="ADAL" clId="{EAAE95DC-4B23-4F99-9B4B-2F1D44C7EBC0}" dt="2023-01-12T15:20:37.327" v="5165" actId="478"/>
          <ac:picMkLst>
            <pc:docMk/>
            <pc:sldMk cId="443984601" sldId="530"/>
            <ac:picMk id="3" creationId="{0A640F5F-8B38-30EB-FE9A-B5F0FFA2A143}"/>
          </ac:picMkLst>
        </pc:picChg>
        <pc:picChg chg="add mod">
          <ac:chgData name="Iveta Hodová" userId="32356b34-120e-40db-8308-37bd6c7c72c2" providerId="ADAL" clId="{EAAE95DC-4B23-4F99-9B4B-2F1D44C7EBC0}" dt="2023-01-12T15:20:42.062" v="5167" actId="14100"/>
          <ac:picMkLst>
            <pc:docMk/>
            <pc:sldMk cId="443984601" sldId="530"/>
            <ac:picMk id="5" creationId="{E25D827A-84C4-8535-39D3-A72644BD5570}"/>
          </ac:picMkLst>
        </pc:picChg>
      </pc:sldChg>
      <pc:sldChg chg="addSp delSp modSp new mod setBg">
        <pc:chgData name="Iveta Hodová" userId="32356b34-120e-40db-8308-37bd6c7c72c2" providerId="ADAL" clId="{EAAE95DC-4B23-4F99-9B4B-2F1D44C7EBC0}" dt="2023-01-12T15:21:30.638" v="5173" actId="1076"/>
        <pc:sldMkLst>
          <pc:docMk/>
          <pc:sldMk cId="1999986906" sldId="531"/>
        </pc:sldMkLst>
        <pc:picChg chg="add del mod">
          <ac:chgData name="Iveta Hodová" userId="32356b34-120e-40db-8308-37bd6c7c72c2" providerId="ADAL" clId="{EAAE95DC-4B23-4F99-9B4B-2F1D44C7EBC0}" dt="2023-01-12T15:21:24.075" v="5172" actId="478"/>
          <ac:picMkLst>
            <pc:docMk/>
            <pc:sldMk cId="1999986906" sldId="531"/>
            <ac:picMk id="3" creationId="{6935144A-BAE7-9DF7-352F-62B9050268FB}"/>
          </ac:picMkLst>
        </pc:picChg>
        <pc:picChg chg="add mod">
          <ac:chgData name="Iveta Hodová" userId="32356b34-120e-40db-8308-37bd6c7c72c2" providerId="ADAL" clId="{EAAE95DC-4B23-4F99-9B4B-2F1D44C7EBC0}" dt="2023-01-12T15:21:30.638" v="5173" actId="1076"/>
          <ac:picMkLst>
            <pc:docMk/>
            <pc:sldMk cId="1999986906" sldId="531"/>
            <ac:picMk id="5" creationId="{145D7099-E492-DB44-56E4-553D88CE3E12}"/>
          </ac:picMkLst>
        </pc:picChg>
      </pc:sldChg>
      <pc:sldChg chg="addSp delSp modSp new mod ord setBg">
        <pc:chgData name="Iveta Hodová" userId="32356b34-120e-40db-8308-37bd6c7c72c2" providerId="ADAL" clId="{EAAE95DC-4B23-4F99-9B4B-2F1D44C7EBC0}" dt="2023-01-12T15:58:21.406" v="5670" actId="1076"/>
        <pc:sldMkLst>
          <pc:docMk/>
          <pc:sldMk cId="1258439556" sldId="532"/>
        </pc:sldMkLst>
        <pc:spChg chg="add del mod">
          <ac:chgData name="Iveta Hodová" userId="32356b34-120e-40db-8308-37bd6c7c72c2" providerId="ADAL" clId="{EAAE95DC-4B23-4F99-9B4B-2F1D44C7EBC0}" dt="2023-01-12T15:49:42.734" v="5591" actId="21"/>
          <ac:spMkLst>
            <pc:docMk/>
            <pc:sldMk cId="1258439556" sldId="532"/>
            <ac:spMk id="4" creationId="{895ABE40-2463-2646-DD1A-02E3B215892E}"/>
          </ac:spMkLst>
        </pc:spChg>
        <pc:picChg chg="add del mod">
          <ac:chgData name="Iveta Hodová" userId="32356b34-120e-40db-8308-37bd6c7c72c2" providerId="ADAL" clId="{EAAE95DC-4B23-4F99-9B4B-2F1D44C7EBC0}" dt="2023-01-12T15:48:42.180" v="5571" actId="21"/>
          <ac:picMkLst>
            <pc:docMk/>
            <pc:sldMk cId="1258439556" sldId="532"/>
            <ac:picMk id="3" creationId="{5A951EB0-915A-5C0B-70EF-E532B2FFB1B1}"/>
          </ac:picMkLst>
        </pc:picChg>
        <pc:picChg chg="add mod">
          <ac:chgData name="Iveta Hodová" userId="32356b34-120e-40db-8308-37bd6c7c72c2" providerId="ADAL" clId="{EAAE95DC-4B23-4F99-9B4B-2F1D44C7EBC0}" dt="2023-01-12T15:58:21.406" v="5670" actId="1076"/>
          <ac:picMkLst>
            <pc:docMk/>
            <pc:sldMk cId="1258439556" sldId="532"/>
            <ac:picMk id="6" creationId="{0FB690EF-E3AB-7919-F940-3BBC3CC1902D}"/>
          </ac:picMkLst>
        </pc:picChg>
        <pc:picChg chg="add del mod">
          <ac:chgData name="Iveta Hodová" userId="32356b34-120e-40db-8308-37bd6c7c72c2" providerId="ADAL" clId="{EAAE95DC-4B23-4F99-9B4B-2F1D44C7EBC0}" dt="2023-01-12T15:56:42.063" v="5644" actId="21"/>
          <ac:picMkLst>
            <pc:docMk/>
            <pc:sldMk cId="1258439556" sldId="532"/>
            <ac:picMk id="8" creationId="{4356EA24-F5A0-9448-A845-F799518C7757}"/>
          </ac:picMkLst>
        </pc:picChg>
        <pc:picChg chg="add mod modCrop">
          <ac:chgData name="Iveta Hodová" userId="32356b34-120e-40db-8308-37bd6c7c72c2" providerId="ADAL" clId="{EAAE95DC-4B23-4F99-9B4B-2F1D44C7EBC0}" dt="2023-01-12T15:58:18.875" v="5668" actId="1076"/>
          <ac:picMkLst>
            <pc:docMk/>
            <pc:sldMk cId="1258439556" sldId="532"/>
            <ac:picMk id="9" creationId="{6E0213F1-5BA1-FC52-7AC6-3C3506494422}"/>
          </ac:picMkLst>
        </pc:picChg>
      </pc:sldChg>
      <pc:sldChg chg="addSp modSp mod">
        <pc:chgData name="Iveta Hodová" userId="32356b34-120e-40db-8308-37bd6c7c72c2" providerId="ADAL" clId="{EAAE95DC-4B23-4F99-9B4B-2F1D44C7EBC0}" dt="2023-01-12T15:34:00.960" v="5488" actId="14100"/>
        <pc:sldMkLst>
          <pc:docMk/>
          <pc:sldMk cId="4153433077" sldId="533"/>
        </pc:sldMkLst>
        <pc:spChg chg="mod">
          <ac:chgData name="Iveta Hodová" userId="32356b34-120e-40db-8308-37bd6c7c72c2" providerId="ADAL" clId="{EAAE95DC-4B23-4F99-9B4B-2F1D44C7EBC0}" dt="2023-01-12T15:33:35.210" v="5481" actId="6549"/>
          <ac:spMkLst>
            <pc:docMk/>
            <pc:sldMk cId="4153433077" sldId="533"/>
            <ac:spMk id="2" creationId="{87DEA913-C9CA-4123-BC94-FC3547ABD5CC}"/>
          </ac:spMkLst>
        </pc:spChg>
        <pc:picChg chg="add mod">
          <ac:chgData name="Iveta Hodová" userId="32356b34-120e-40db-8308-37bd6c7c72c2" providerId="ADAL" clId="{EAAE95DC-4B23-4F99-9B4B-2F1D44C7EBC0}" dt="2023-01-12T15:33:42.382" v="5484" actId="14100"/>
          <ac:picMkLst>
            <pc:docMk/>
            <pc:sldMk cId="4153433077" sldId="533"/>
            <ac:picMk id="3" creationId="{D86007FB-36A9-A749-E78A-CB6DB639C365}"/>
          </ac:picMkLst>
        </pc:picChg>
        <pc:picChg chg="add mod">
          <ac:chgData name="Iveta Hodová" userId="32356b34-120e-40db-8308-37bd6c7c72c2" providerId="ADAL" clId="{EAAE95DC-4B23-4F99-9B4B-2F1D44C7EBC0}" dt="2023-01-12T15:34:00.960" v="5488" actId="14100"/>
          <ac:picMkLst>
            <pc:docMk/>
            <pc:sldMk cId="4153433077" sldId="533"/>
            <ac:picMk id="6" creationId="{E38DEEEB-805E-4418-3493-94F64014363C}"/>
          </ac:picMkLst>
        </pc:picChg>
      </pc:sldChg>
      <pc:sldChg chg="modSp mod">
        <pc:chgData name="Iveta Hodová" userId="32356b34-120e-40db-8308-37bd6c7c72c2" providerId="ADAL" clId="{EAAE95DC-4B23-4F99-9B4B-2F1D44C7EBC0}" dt="2023-01-12T15:41:45.345" v="5521" actId="1076"/>
        <pc:sldMkLst>
          <pc:docMk/>
          <pc:sldMk cId="3726220010" sldId="534"/>
        </pc:sldMkLst>
        <pc:spChg chg="mod">
          <ac:chgData name="Iveta Hodová" userId="32356b34-120e-40db-8308-37bd6c7c72c2" providerId="ADAL" clId="{EAAE95DC-4B23-4F99-9B4B-2F1D44C7EBC0}" dt="2023-01-12T15:41:45.345" v="5521" actId="1076"/>
          <ac:spMkLst>
            <pc:docMk/>
            <pc:sldMk cId="3726220010" sldId="534"/>
            <ac:spMk id="2" creationId="{87DEA913-C9CA-4123-BC94-FC3547ABD5CC}"/>
          </ac:spMkLst>
        </pc:spChg>
      </pc:sldChg>
      <pc:sldChg chg="addSp modSp mod">
        <pc:chgData name="Iveta Hodová" userId="32356b34-120e-40db-8308-37bd6c7c72c2" providerId="ADAL" clId="{EAAE95DC-4B23-4F99-9B4B-2F1D44C7EBC0}" dt="2023-01-12T15:43:15.618" v="5532" actId="1076"/>
        <pc:sldMkLst>
          <pc:docMk/>
          <pc:sldMk cId="261273579" sldId="535"/>
        </pc:sldMkLst>
        <pc:spChg chg="mod">
          <ac:chgData name="Iveta Hodová" userId="32356b34-120e-40db-8308-37bd6c7c72c2" providerId="ADAL" clId="{EAAE95DC-4B23-4F99-9B4B-2F1D44C7EBC0}" dt="2023-01-12T15:41:29.204" v="5518" actId="6549"/>
          <ac:spMkLst>
            <pc:docMk/>
            <pc:sldMk cId="261273579" sldId="535"/>
            <ac:spMk id="2" creationId="{87DEA913-C9CA-4123-BC94-FC3547ABD5CC}"/>
          </ac:spMkLst>
        </pc:spChg>
        <pc:picChg chg="add mod">
          <ac:chgData name="Iveta Hodová" userId="32356b34-120e-40db-8308-37bd6c7c72c2" providerId="ADAL" clId="{EAAE95DC-4B23-4F99-9B4B-2F1D44C7EBC0}" dt="2023-01-12T15:43:15.618" v="5532" actId="1076"/>
          <ac:picMkLst>
            <pc:docMk/>
            <pc:sldMk cId="261273579" sldId="535"/>
            <ac:picMk id="3" creationId="{2198003D-0222-281A-7B2B-20593AE7FC27}"/>
          </ac:picMkLst>
        </pc:picChg>
      </pc:sldChg>
      <pc:sldChg chg="addSp modSp mod">
        <pc:chgData name="Iveta Hodová" userId="32356b34-120e-40db-8308-37bd6c7c72c2" providerId="ADAL" clId="{EAAE95DC-4B23-4F99-9B4B-2F1D44C7EBC0}" dt="2023-01-12T15:43:52.290" v="5536" actId="1076"/>
        <pc:sldMkLst>
          <pc:docMk/>
          <pc:sldMk cId="3865205586" sldId="536"/>
        </pc:sldMkLst>
        <pc:spChg chg="mod">
          <ac:chgData name="Iveta Hodová" userId="32356b34-120e-40db-8308-37bd6c7c72c2" providerId="ADAL" clId="{EAAE95DC-4B23-4F99-9B4B-2F1D44C7EBC0}" dt="2023-01-12T15:41:35.486" v="5520" actId="6549"/>
          <ac:spMkLst>
            <pc:docMk/>
            <pc:sldMk cId="3865205586" sldId="536"/>
            <ac:spMk id="2" creationId="{87DEA913-C9CA-4123-BC94-FC3547ABD5CC}"/>
          </ac:spMkLst>
        </pc:spChg>
        <pc:picChg chg="add mod">
          <ac:chgData name="Iveta Hodová" userId="32356b34-120e-40db-8308-37bd6c7c72c2" providerId="ADAL" clId="{EAAE95DC-4B23-4F99-9B4B-2F1D44C7EBC0}" dt="2023-01-12T15:43:52.290" v="5536" actId="1076"/>
          <ac:picMkLst>
            <pc:docMk/>
            <pc:sldMk cId="3865205586" sldId="536"/>
            <ac:picMk id="3" creationId="{420B46CE-EEC7-A565-7D5B-791DCCB53F2B}"/>
          </ac:picMkLst>
        </pc:picChg>
      </pc:sldChg>
      <pc:sldChg chg="addSp delSp modSp new mod ord setBg">
        <pc:chgData name="Iveta Hodová" userId="32356b34-120e-40db-8308-37bd6c7c72c2" providerId="ADAL" clId="{EAAE95DC-4B23-4F99-9B4B-2F1D44C7EBC0}" dt="2023-01-12T15:58:29.610" v="5673" actId="1076"/>
        <pc:sldMkLst>
          <pc:docMk/>
          <pc:sldMk cId="546656211" sldId="537"/>
        </pc:sldMkLst>
        <pc:picChg chg="add del mod">
          <ac:chgData name="Iveta Hodová" userId="32356b34-120e-40db-8308-37bd6c7c72c2" providerId="ADAL" clId="{EAAE95DC-4B23-4F99-9B4B-2F1D44C7EBC0}" dt="2023-01-12T15:49:13.687" v="5582" actId="21"/>
          <ac:picMkLst>
            <pc:docMk/>
            <pc:sldMk cId="546656211" sldId="537"/>
            <ac:picMk id="3" creationId="{6B1BF500-82FE-BB62-E5F8-E4AE1267130E}"/>
          </ac:picMkLst>
        </pc:picChg>
        <pc:picChg chg="add del mod modCrop">
          <ac:chgData name="Iveta Hodová" userId="32356b34-120e-40db-8308-37bd6c7c72c2" providerId="ADAL" clId="{EAAE95DC-4B23-4F99-9B4B-2F1D44C7EBC0}" dt="2023-01-12T15:57:50.750" v="5656" actId="21"/>
          <ac:picMkLst>
            <pc:docMk/>
            <pc:sldMk cId="546656211" sldId="537"/>
            <ac:picMk id="5" creationId="{0CC64AEF-21F7-7851-61E1-21A6E841C034}"/>
          </ac:picMkLst>
        </pc:picChg>
        <pc:picChg chg="add del mod">
          <ac:chgData name="Iveta Hodová" userId="32356b34-120e-40db-8308-37bd6c7c72c2" providerId="ADAL" clId="{EAAE95DC-4B23-4F99-9B4B-2F1D44C7EBC0}" dt="2023-01-12T15:56:14.750" v="5638" actId="21"/>
          <ac:picMkLst>
            <pc:docMk/>
            <pc:sldMk cId="546656211" sldId="537"/>
            <ac:picMk id="6" creationId="{EE9C5C1E-6E48-267D-30DB-B0AC3C7B6C06}"/>
          </ac:picMkLst>
        </pc:picChg>
        <pc:picChg chg="add mod">
          <ac:chgData name="Iveta Hodová" userId="32356b34-120e-40db-8308-37bd6c7c72c2" providerId="ADAL" clId="{EAAE95DC-4B23-4F99-9B4B-2F1D44C7EBC0}" dt="2023-01-12T15:58:29.610" v="5673" actId="1076"/>
          <ac:picMkLst>
            <pc:docMk/>
            <pc:sldMk cId="546656211" sldId="537"/>
            <ac:picMk id="7" creationId="{1DE7D562-103B-6C3D-975C-CC2CD07A0A76}"/>
          </ac:picMkLst>
        </pc:picChg>
      </pc:sldChg>
      <pc:sldChg chg="addSp modSp mod">
        <pc:chgData name="Iveta Hodová" userId="32356b34-120e-40db-8308-37bd6c7c72c2" providerId="ADAL" clId="{EAAE95DC-4B23-4F99-9B4B-2F1D44C7EBC0}" dt="2023-01-12T15:52:05.449" v="5610" actId="1076"/>
        <pc:sldMkLst>
          <pc:docMk/>
          <pc:sldMk cId="1566624110" sldId="538"/>
        </pc:sldMkLst>
        <pc:spChg chg="mod">
          <ac:chgData name="Iveta Hodová" userId="32356b34-120e-40db-8308-37bd6c7c72c2" providerId="ADAL" clId="{EAAE95DC-4B23-4F99-9B4B-2F1D44C7EBC0}" dt="2023-01-12T15:50:20.218" v="5601" actId="6549"/>
          <ac:spMkLst>
            <pc:docMk/>
            <pc:sldMk cId="1566624110" sldId="538"/>
            <ac:spMk id="2" creationId="{87DEA913-C9CA-4123-BC94-FC3547ABD5CC}"/>
          </ac:spMkLst>
        </pc:spChg>
        <pc:picChg chg="mod">
          <ac:chgData name="Iveta Hodová" userId="32356b34-120e-40db-8308-37bd6c7c72c2" providerId="ADAL" clId="{EAAE95DC-4B23-4F99-9B4B-2F1D44C7EBC0}" dt="2023-01-12T15:52:05.449" v="5610" actId="1076"/>
          <ac:picMkLst>
            <pc:docMk/>
            <pc:sldMk cId="1566624110" sldId="538"/>
            <ac:picMk id="3" creationId="{CED45FF3-2242-94C8-54D1-43DCFE8BABCA}"/>
          </ac:picMkLst>
        </pc:picChg>
        <pc:picChg chg="mod">
          <ac:chgData name="Iveta Hodová" userId="32356b34-120e-40db-8308-37bd6c7c72c2" providerId="ADAL" clId="{EAAE95DC-4B23-4F99-9B4B-2F1D44C7EBC0}" dt="2023-01-12T15:51:52.480" v="5605" actId="1076"/>
          <ac:picMkLst>
            <pc:docMk/>
            <pc:sldMk cId="1566624110" sldId="538"/>
            <ac:picMk id="6" creationId="{7FD00572-16EC-3410-18AD-B39FA6ACE925}"/>
          </ac:picMkLst>
        </pc:picChg>
        <pc:picChg chg="add mod">
          <ac:chgData name="Iveta Hodová" userId="32356b34-120e-40db-8308-37bd6c7c72c2" providerId="ADAL" clId="{EAAE95DC-4B23-4F99-9B4B-2F1D44C7EBC0}" dt="2023-01-12T15:52:02.965" v="5609" actId="1076"/>
          <ac:picMkLst>
            <pc:docMk/>
            <pc:sldMk cId="1566624110" sldId="538"/>
            <ac:picMk id="8" creationId="{E92F1C92-E3AE-8D04-4063-3308E544AA86}"/>
          </ac:picMkLst>
        </pc:picChg>
      </pc:sldChg>
      <pc:sldChg chg="addSp modSp new mod setBg">
        <pc:chgData name="Iveta Hodová" userId="32356b34-120e-40db-8308-37bd6c7c72c2" providerId="ADAL" clId="{EAAE95DC-4B23-4F99-9B4B-2F1D44C7EBC0}" dt="2023-01-12T15:58:03.532" v="5660" actId="1076"/>
        <pc:sldMkLst>
          <pc:docMk/>
          <pc:sldMk cId="150998276" sldId="539"/>
        </pc:sldMkLst>
        <pc:picChg chg="add mod">
          <ac:chgData name="Iveta Hodová" userId="32356b34-120e-40db-8308-37bd6c7c72c2" providerId="ADAL" clId="{EAAE95DC-4B23-4F99-9B4B-2F1D44C7EBC0}" dt="2023-01-12T15:58:03.532" v="5660" actId="1076"/>
          <ac:picMkLst>
            <pc:docMk/>
            <pc:sldMk cId="150998276" sldId="539"/>
            <ac:picMk id="4" creationId="{A982A90D-0CC0-0AAF-E00C-AC1943E7E7DD}"/>
          </ac:picMkLst>
        </pc:picChg>
        <pc:picChg chg="add mod">
          <ac:chgData name="Iveta Hodová" userId="32356b34-120e-40db-8308-37bd6c7c72c2" providerId="ADAL" clId="{EAAE95DC-4B23-4F99-9B4B-2F1D44C7EBC0}" dt="2023-01-12T15:57:56.016" v="5658" actId="1076"/>
          <ac:picMkLst>
            <pc:docMk/>
            <pc:sldMk cId="150998276" sldId="539"/>
            <ac:picMk id="5" creationId="{0CDB2857-D105-C5F0-61D1-D544303EDCEF}"/>
          </ac:picMkLst>
        </pc:picChg>
      </pc:sldChg>
      <pc:sldChg chg="addSp modSp new mod setBg">
        <pc:chgData name="Iveta Hodová" userId="32356b34-120e-40db-8308-37bd6c7c72c2" providerId="ADAL" clId="{EAAE95DC-4B23-4F99-9B4B-2F1D44C7EBC0}" dt="2023-01-12T15:59:33.259" v="5679" actId="1076"/>
        <pc:sldMkLst>
          <pc:docMk/>
          <pc:sldMk cId="830502429" sldId="540"/>
        </pc:sldMkLst>
        <pc:picChg chg="add mod">
          <ac:chgData name="Iveta Hodová" userId="32356b34-120e-40db-8308-37bd6c7c72c2" providerId="ADAL" clId="{EAAE95DC-4B23-4F99-9B4B-2F1D44C7EBC0}" dt="2023-01-12T15:59:33.259" v="5679" actId="1076"/>
          <ac:picMkLst>
            <pc:docMk/>
            <pc:sldMk cId="830502429" sldId="540"/>
            <ac:picMk id="4" creationId="{7B5B94B2-ED63-B5F9-030F-E97BBB4B6A31}"/>
          </ac:picMkLst>
        </pc:picChg>
      </pc:sldChg>
      <pc:sldChg chg="addSp modSp new mod setBg">
        <pc:chgData name="Iveta Hodová" userId="32356b34-120e-40db-8308-37bd6c7c72c2" providerId="ADAL" clId="{EAAE95DC-4B23-4F99-9B4B-2F1D44C7EBC0}" dt="2023-01-12T16:00:00.687" v="5687" actId="1076"/>
        <pc:sldMkLst>
          <pc:docMk/>
          <pc:sldMk cId="2227237210" sldId="541"/>
        </pc:sldMkLst>
        <pc:picChg chg="add mod">
          <ac:chgData name="Iveta Hodová" userId="32356b34-120e-40db-8308-37bd6c7c72c2" providerId="ADAL" clId="{EAAE95DC-4B23-4F99-9B4B-2F1D44C7EBC0}" dt="2023-01-12T16:00:00.687" v="5687" actId="1076"/>
          <ac:picMkLst>
            <pc:docMk/>
            <pc:sldMk cId="2227237210" sldId="541"/>
            <ac:picMk id="4" creationId="{8834F656-BA82-C38B-A9DB-EFEBE652173D}"/>
          </ac:picMkLst>
        </pc:picChg>
      </pc:sldChg>
      <pc:sldChg chg="addSp modSp new mod setBg">
        <pc:chgData name="Iveta Hodová" userId="32356b34-120e-40db-8308-37bd6c7c72c2" providerId="ADAL" clId="{EAAE95DC-4B23-4F99-9B4B-2F1D44C7EBC0}" dt="2023-01-12T16:07:52.027" v="5816" actId="1076"/>
        <pc:sldMkLst>
          <pc:docMk/>
          <pc:sldMk cId="2066564790" sldId="542"/>
        </pc:sldMkLst>
        <pc:picChg chg="add mod">
          <ac:chgData name="Iveta Hodová" userId="32356b34-120e-40db-8308-37bd6c7c72c2" providerId="ADAL" clId="{EAAE95DC-4B23-4F99-9B4B-2F1D44C7EBC0}" dt="2023-01-12T16:07:52.027" v="5816" actId="1076"/>
          <ac:picMkLst>
            <pc:docMk/>
            <pc:sldMk cId="2066564790" sldId="542"/>
            <ac:picMk id="3" creationId="{569178FD-FD8A-3424-80D1-D3EC8A00FAF6}"/>
          </ac:picMkLst>
        </pc:picChg>
      </pc:sldChg>
      <pc:sldChg chg="addSp new mod setBg">
        <pc:chgData name="Iveta Hodová" userId="32356b34-120e-40db-8308-37bd6c7c72c2" providerId="ADAL" clId="{EAAE95DC-4B23-4F99-9B4B-2F1D44C7EBC0}" dt="2023-01-12T16:12:07.852" v="5873" actId="22"/>
        <pc:sldMkLst>
          <pc:docMk/>
          <pc:sldMk cId="1030424652" sldId="543"/>
        </pc:sldMkLst>
        <pc:picChg chg="add">
          <ac:chgData name="Iveta Hodová" userId="32356b34-120e-40db-8308-37bd6c7c72c2" providerId="ADAL" clId="{EAAE95DC-4B23-4F99-9B4B-2F1D44C7EBC0}" dt="2023-01-12T16:12:07.852" v="5873" actId="22"/>
          <ac:picMkLst>
            <pc:docMk/>
            <pc:sldMk cId="1030424652" sldId="543"/>
            <ac:picMk id="4" creationId="{DF73F254-8367-40BE-1E52-57409E4F33F9}"/>
          </ac:picMkLst>
        </pc:picChg>
      </pc:sldChg>
      <pc:sldChg chg="del">
        <pc:chgData name="Iveta Hodová" userId="32356b34-120e-40db-8308-37bd6c7c72c2" providerId="ADAL" clId="{EAAE95DC-4B23-4F99-9B4B-2F1D44C7EBC0}" dt="2023-01-12T16:11:59.198" v="5870" actId="47"/>
        <pc:sldMkLst>
          <pc:docMk/>
          <pc:sldMk cId="2966573855" sldId="543"/>
        </pc:sldMkLst>
      </pc:sldChg>
      <pc:sldChg chg="addSp delSp modSp mod">
        <pc:chgData name="Iveta Hodová" userId="32356b34-120e-40db-8308-37bd6c7c72c2" providerId="ADAL" clId="{EAAE95DC-4B23-4F99-9B4B-2F1D44C7EBC0}" dt="2023-01-12T16:34:40.745" v="6267" actId="1076"/>
        <pc:sldMkLst>
          <pc:docMk/>
          <pc:sldMk cId="3373482049" sldId="544"/>
        </pc:sldMkLst>
        <pc:spChg chg="del">
          <ac:chgData name="Iveta Hodová" userId="32356b34-120e-40db-8308-37bd6c7c72c2" providerId="ADAL" clId="{EAAE95DC-4B23-4F99-9B4B-2F1D44C7EBC0}" dt="2023-01-12T16:30:42.937" v="6204" actId="478"/>
          <ac:spMkLst>
            <pc:docMk/>
            <pc:sldMk cId="3373482049" sldId="544"/>
            <ac:spMk id="2" creationId="{00000000-0000-0000-0000-000000000000}"/>
          </ac:spMkLst>
        </pc:spChg>
        <pc:spChg chg="add del mod">
          <ac:chgData name="Iveta Hodová" userId="32356b34-120e-40db-8308-37bd6c7c72c2" providerId="ADAL" clId="{EAAE95DC-4B23-4F99-9B4B-2F1D44C7EBC0}" dt="2023-01-12T16:30:45.359" v="6205" actId="478"/>
          <ac:spMkLst>
            <pc:docMk/>
            <pc:sldMk cId="3373482049" sldId="544"/>
            <ac:spMk id="4" creationId="{8397975E-42DC-5D94-11DE-89C680917D1A}"/>
          </ac:spMkLst>
        </pc:spChg>
        <pc:spChg chg="add mod">
          <ac:chgData name="Iveta Hodová" userId="32356b34-120e-40db-8308-37bd6c7c72c2" providerId="ADAL" clId="{EAAE95DC-4B23-4F99-9B4B-2F1D44C7EBC0}" dt="2023-01-12T16:34:40.745" v="6267" actId="1076"/>
          <ac:spMkLst>
            <pc:docMk/>
            <pc:sldMk cId="3373482049" sldId="544"/>
            <ac:spMk id="5" creationId="{AEBDFB97-1D7B-09F7-3BF5-98B9E05A216A}"/>
          </ac:spMkLst>
        </pc:spChg>
        <pc:spChg chg="add del mod">
          <ac:chgData name="Iveta Hodová" userId="32356b34-120e-40db-8308-37bd6c7c72c2" providerId="ADAL" clId="{EAAE95DC-4B23-4F99-9B4B-2F1D44C7EBC0}" dt="2023-01-12T16:31:41.524" v="6236" actId="478"/>
          <ac:spMkLst>
            <pc:docMk/>
            <pc:sldMk cId="3373482049" sldId="544"/>
            <ac:spMk id="8" creationId="{49D11338-7EEC-F7AA-7A2B-1B0DEB7A2924}"/>
          </ac:spMkLst>
        </pc:spChg>
        <pc:spChg chg="del mod">
          <ac:chgData name="Iveta Hodová" userId="32356b34-120e-40db-8308-37bd6c7c72c2" providerId="ADAL" clId="{EAAE95DC-4B23-4F99-9B4B-2F1D44C7EBC0}" dt="2023-01-12T16:31:31.368" v="6233" actId="478"/>
          <ac:spMkLst>
            <pc:docMk/>
            <pc:sldMk cId="3373482049" sldId="544"/>
            <ac:spMk id="83971" creationId="{00000000-0000-0000-0000-000000000000}"/>
          </ac:spMkLst>
        </pc:spChg>
        <pc:picChg chg="add mod">
          <ac:chgData name="Iveta Hodová" userId="32356b34-120e-40db-8308-37bd6c7c72c2" providerId="ADAL" clId="{EAAE95DC-4B23-4F99-9B4B-2F1D44C7EBC0}" dt="2023-01-12T16:33:29.182" v="6258" actId="14100"/>
          <ac:picMkLst>
            <pc:docMk/>
            <pc:sldMk cId="3373482049" sldId="544"/>
            <ac:picMk id="10" creationId="{FFCEEA82-7749-DAF7-D77F-88FBBF96659A}"/>
          </ac:picMkLst>
        </pc:picChg>
        <pc:picChg chg="add mod">
          <ac:chgData name="Iveta Hodová" userId="32356b34-120e-40db-8308-37bd6c7c72c2" providerId="ADAL" clId="{EAAE95DC-4B23-4F99-9B4B-2F1D44C7EBC0}" dt="2023-01-12T16:33:10.979" v="6253" actId="1076"/>
          <ac:picMkLst>
            <pc:docMk/>
            <pc:sldMk cId="3373482049" sldId="544"/>
            <ac:picMk id="11" creationId="{AF29AD63-A3C0-740C-C831-279B1674055F}"/>
          </ac:picMkLst>
        </pc:picChg>
        <pc:picChg chg="del">
          <ac:chgData name="Iveta Hodová" userId="32356b34-120e-40db-8308-37bd6c7c72c2" providerId="ADAL" clId="{EAAE95DC-4B23-4F99-9B4B-2F1D44C7EBC0}" dt="2023-01-12T16:32:19.875" v="6239" actId="478"/>
          <ac:picMkLst>
            <pc:docMk/>
            <pc:sldMk cId="3373482049" sldId="544"/>
            <ac:picMk id="83973" creationId="{00000000-0000-0000-0000-000000000000}"/>
          </ac:picMkLst>
        </pc:picChg>
        <pc:cxnChg chg="del">
          <ac:chgData name="Iveta Hodová" userId="32356b34-120e-40db-8308-37bd6c7c72c2" providerId="ADAL" clId="{EAAE95DC-4B23-4F99-9B4B-2F1D44C7EBC0}" dt="2023-01-12T16:31:36.071" v="6234" actId="478"/>
          <ac:cxnSpMkLst>
            <pc:docMk/>
            <pc:sldMk cId="3373482049" sldId="544"/>
            <ac:cxnSpMk id="7" creationId="{00000000-0000-0000-0000-000000000000}"/>
          </ac:cxnSpMkLst>
        </pc:cxnChg>
      </pc:sldChg>
      <pc:sldChg chg="addSp modSp del mod">
        <pc:chgData name="Iveta Hodová" userId="32356b34-120e-40db-8308-37bd6c7c72c2" providerId="ADAL" clId="{EAAE95DC-4B23-4F99-9B4B-2F1D44C7EBC0}" dt="2023-01-12T16:36:46.745" v="6302" actId="47"/>
        <pc:sldMkLst>
          <pc:docMk/>
          <pc:sldMk cId="1908913691" sldId="564"/>
        </pc:sldMkLst>
        <pc:spChg chg="mod">
          <ac:chgData name="Iveta Hodová" userId="32356b34-120e-40db-8308-37bd6c7c72c2" providerId="ADAL" clId="{EAAE95DC-4B23-4F99-9B4B-2F1D44C7EBC0}" dt="2023-01-12T16:33:55.667" v="6262" actId="1076"/>
          <ac:spMkLst>
            <pc:docMk/>
            <pc:sldMk cId="1908913691" sldId="564"/>
            <ac:spMk id="2" creationId="{00000000-0000-0000-0000-000000000000}"/>
          </ac:spMkLst>
        </pc:spChg>
        <pc:picChg chg="add mod">
          <ac:chgData name="Iveta Hodová" userId="32356b34-120e-40db-8308-37bd6c7c72c2" providerId="ADAL" clId="{EAAE95DC-4B23-4F99-9B4B-2F1D44C7EBC0}" dt="2023-01-12T16:33:59.417" v="6263" actId="1076"/>
          <ac:picMkLst>
            <pc:docMk/>
            <pc:sldMk cId="1908913691" sldId="564"/>
            <ac:picMk id="3" creationId="{CB91A6A5-59AC-6B65-5A3A-EE1E50E15BAF}"/>
          </ac:picMkLst>
        </pc:picChg>
      </pc:sldChg>
      <pc:sldChg chg="del">
        <pc:chgData name="Iveta Hodová" userId="32356b34-120e-40db-8308-37bd6c7c72c2" providerId="ADAL" clId="{EAAE95DC-4B23-4F99-9B4B-2F1D44C7EBC0}" dt="2023-01-12T16:38:26.448" v="6327" actId="47"/>
        <pc:sldMkLst>
          <pc:docMk/>
          <pc:sldMk cId="2522112232" sldId="565"/>
        </pc:sldMkLst>
      </pc:sldChg>
      <pc:sldChg chg="del">
        <pc:chgData name="Iveta Hodová" userId="32356b34-120e-40db-8308-37bd6c7c72c2" providerId="ADAL" clId="{EAAE95DC-4B23-4F99-9B4B-2F1D44C7EBC0}" dt="2023-01-12T16:39:45.229" v="6344" actId="47"/>
        <pc:sldMkLst>
          <pc:docMk/>
          <pc:sldMk cId="3679361277" sldId="566"/>
        </pc:sldMkLst>
      </pc:sldChg>
      <pc:sldChg chg="modSp mod setBg">
        <pc:chgData name="Iveta Hodová" userId="32356b34-120e-40db-8308-37bd6c7c72c2" providerId="ADAL" clId="{EAAE95DC-4B23-4F99-9B4B-2F1D44C7EBC0}" dt="2023-01-12T16:42:50.073" v="6380" actId="1076"/>
        <pc:sldMkLst>
          <pc:docMk/>
          <pc:sldMk cId="290237877" sldId="567"/>
        </pc:sldMkLst>
        <pc:spChg chg="mod">
          <ac:chgData name="Iveta Hodová" userId="32356b34-120e-40db-8308-37bd6c7c72c2" providerId="ADAL" clId="{EAAE95DC-4B23-4F99-9B4B-2F1D44C7EBC0}" dt="2023-01-12T16:42:50.073" v="6380" actId="1076"/>
          <ac:spMkLst>
            <pc:docMk/>
            <pc:sldMk cId="290237877" sldId="567"/>
            <ac:spMk id="2" creationId="{00000000-0000-0000-0000-000000000000}"/>
          </ac:spMkLst>
        </pc:spChg>
        <pc:picChg chg="mod modCrop">
          <ac:chgData name="Iveta Hodová" userId="32356b34-120e-40db-8308-37bd6c7c72c2" providerId="ADAL" clId="{EAAE95DC-4B23-4F99-9B4B-2F1D44C7EBC0}" dt="2023-01-12T16:42:45.682" v="6379" actId="1076"/>
          <ac:picMkLst>
            <pc:docMk/>
            <pc:sldMk cId="290237877" sldId="567"/>
            <ac:picMk id="6" creationId="{00000000-0000-0000-0000-000000000000}"/>
          </ac:picMkLst>
        </pc:picChg>
      </pc:sldChg>
      <pc:sldChg chg="addSp delSp modSp mod setBg">
        <pc:chgData name="Iveta Hodová" userId="32356b34-120e-40db-8308-37bd6c7c72c2" providerId="ADAL" clId="{EAAE95DC-4B23-4F99-9B4B-2F1D44C7EBC0}" dt="2023-01-12T16:44:25.401" v="6432" actId="1076"/>
        <pc:sldMkLst>
          <pc:docMk/>
          <pc:sldMk cId="3030695596" sldId="568"/>
        </pc:sldMkLst>
        <pc:spChg chg="del">
          <ac:chgData name="Iveta Hodová" userId="32356b34-120e-40db-8308-37bd6c7c72c2" providerId="ADAL" clId="{EAAE95DC-4B23-4F99-9B4B-2F1D44C7EBC0}" dt="2023-01-12T16:43:15.714" v="6384" actId="478"/>
          <ac:spMkLst>
            <pc:docMk/>
            <pc:sldMk cId="3030695596" sldId="568"/>
            <ac:spMk id="2" creationId="{00000000-0000-0000-0000-000000000000}"/>
          </ac:spMkLst>
        </pc:spChg>
        <pc:spChg chg="add del mod">
          <ac:chgData name="Iveta Hodová" userId="32356b34-120e-40db-8308-37bd6c7c72c2" providerId="ADAL" clId="{EAAE95DC-4B23-4F99-9B4B-2F1D44C7EBC0}" dt="2023-01-12T16:43:18.323" v="6385" actId="478"/>
          <ac:spMkLst>
            <pc:docMk/>
            <pc:sldMk cId="3030695596" sldId="568"/>
            <ac:spMk id="6" creationId="{9373709F-4A32-6D04-5249-6D5EFF458EA2}"/>
          </ac:spMkLst>
        </pc:spChg>
        <pc:spChg chg="add mod">
          <ac:chgData name="Iveta Hodová" userId="32356b34-120e-40db-8308-37bd6c7c72c2" providerId="ADAL" clId="{EAAE95DC-4B23-4F99-9B4B-2F1D44C7EBC0}" dt="2023-01-12T16:44:25.401" v="6432" actId="1076"/>
          <ac:spMkLst>
            <pc:docMk/>
            <pc:sldMk cId="3030695596" sldId="568"/>
            <ac:spMk id="7" creationId="{2C66224C-D408-E8CB-D6DF-72DF48A62AE3}"/>
          </ac:spMkLst>
        </pc:spChg>
        <pc:picChg chg="add mod">
          <ac:chgData name="Iveta Hodová" userId="32356b34-120e-40db-8308-37bd6c7c72c2" providerId="ADAL" clId="{EAAE95DC-4B23-4F99-9B4B-2F1D44C7EBC0}" dt="2023-01-12T16:44:20.198" v="6430" actId="1076"/>
          <ac:picMkLst>
            <pc:docMk/>
            <pc:sldMk cId="3030695596" sldId="568"/>
            <ac:picMk id="3" creationId="{AEAF43F1-3EC4-9B82-EAED-AE1C71B6F426}"/>
          </ac:picMkLst>
        </pc:picChg>
        <pc:picChg chg="del mod">
          <ac:chgData name="Iveta Hodová" userId="32356b34-120e-40db-8308-37bd6c7c72c2" providerId="ADAL" clId="{EAAE95DC-4B23-4F99-9B4B-2F1D44C7EBC0}" dt="2023-01-12T16:43:21.620" v="6387" actId="478"/>
          <ac:picMkLst>
            <pc:docMk/>
            <pc:sldMk cId="3030695596" sldId="568"/>
            <ac:picMk id="4" creationId="{00000000-0000-0000-0000-000000000000}"/>
          </ac:picMkLst>
        </pc:picChg>
      </pc:sldChg>
      <pc:sldChg chg="delSp del mod">
        <pc:chgData name="Iveta Hodová" userId="32356b34-120e-40db-8308-37bd6c7c72c2" providerId="ADAL" clId="{EAAE95DC-4B23-4F99-9B4B-2F1D44C7EBC0}" dt="2023-01-12T16:27:33.749" v="6175" actId="47"/>
        <pc:sldMkLst>
          <pc:docMk/>
          <pc:sldMk cId="1167918726" sldId="569"/>
        </pc:sldMkLst>
        <pc:picChg chg="del">
          <ac:chgData name="Iveta Hodová" userId="32356b34-120e-40db-8308-37bd6c7c72c2" providerId="ADAL" clId="{EAAE95DC-4B23-4F99-9B4B-2F1D44C7EBC0}" dt="2023-01-12T16:26:54.234" v="6163" actId="21"/>
          <ac:picMkLst>
            <pc:docMk/>
            <pc:sldMk cId="1167918726" sldId="569"/>
            <ac:picMk id="5" creationId="{00000000-0000-0000-0000-000000000000}"/>
          </ac:picMkLst>
        </pc:picChg>
      </pc:sldChg>
      <pc:sldChg chg="addSp delSp modSp del mod">
        <pc:chgData name="Iveta Hodová" userId="32356b34-120e-40db-8308-37bd6c7c72c2" providerId="ADAL" clId="{EAAE95DC-4B23-4F99-9B4B-2F1D44C7EBC0}" dt="2023-01-12T16:28:20.781" v="6184" actId="47"/>
        <pc:sldMkLst>
          <pc:docMk/>
          <pc:sldMk cId="4101409046" sldId="592"/>
        </pc:sldMkLst>
        <pc:spChg chg="mod">
          <ac:chgData name="Iveta Hodová" userId="32356b34-120e-40db-8308-37bd6c7c72c2" providerId="ADAL" clId="{EAAE95DC-4B23-4F99-9B4B-2F1D44C7EBC0}" dt="2023-01-12T16:25:12.017" v="6124" actId="14100"/>
          <ac:spMkLst>
            <pc:docMk/>
            <pc:sldMk cId="4101409046" sldId="592"/>
            <ac:spMk id="2" creationId="{00000000-0000-0000-0000-000000000000}"/>
          </ac:spMkLst>
        </pc:spChg>
        <pc:spChg chg="add del mod">
          <ac:chgData name="Iveta Hodová" userId="32356b34-120e-40db-8308-37bd6c7c72c2" providerId="ADAL" clId="{EAAE95DC-4B23-4F99-9B4B-2F1D44C7EBC0}" dt="2023-01-12T16:28:00.827" v="6182" actId="478"/>
          <ac:spMkLst>
            <pc:docMk/>
            <pc:sldMk cId="4101409046" sldId="592"/>
            <ac:spMk id="5" creationId="{31C7E4EA-1E6C-BD65-7284-AA707A8EDDC0}"/>
          </ac:spMkLst>
        </pc:spChg>
        <pc:spChg chg="mod">
          <ac:chgData name="Iveta Hodová" userId="32356b34-120e-40db-8308-37bd6c7c72c2" providerId="ADAL" clId="{EAAE95DC-4B23-4F99-9B4B-2F1D44C7EBC0}" dt="2023-01-12T16:25:00.189" v="6121" actId="255"/>
          <ac:spMkLst>
            <pc:docMk/>
            <pc:sldMk cId="4101409046" sldId="592"/>
            <ac:spMk id="6" creationId="{00000000-0000-0000-0000-000000000000}"/>
          </ac:spMkLst>
        </pc:spChg>
        <pc:picChg chg="del mod">
          <ac:chgData name="Iveta Hodová" userId="32356b34-120e-40db-8308-37bd6c7c72c2" providerId="ADAL" clId="{EAAE95DC-4B23-4F99-9B4B-2F1D44C7EBC0}" dt="2023-01-12T16:27:39.124" v="6177" actId="21"/>
          <ac:picMkLst>
            <pc:docMk/>
            <pc:sldMk cId="4101409046" sldId="592"/>
            <ac:picMk id="4" creationId="{00000000-0000-0000-0000-000000000000}"/>
          </ac:picMkLst>
        </pc:picChg>
      </pc:sldChg>
      <pc:sldChg chg="addSp delSp modSp mod">
        <pc:chgData name="Iveta Hodová" userId="32356b34-120e-40db-8308-37bd6c7c72c2" providerId="ADAL" clId="{EAAE95DC-4B23-4F99-9B4B-2F1D44C7EBC0}" dt="2023-01-12T16:29:59.405" v="6203" actId="404"/>
        <pc:sldMkLst>
          <pc:docMk/>
          <pc:sldMk cId="1811808232" sldId="593"/>
        </pc:sldMkLst>
        <pc:spChg chg="mod">
          <ac:chgData name="Iveta Hodová" userId="32356b34-120e-40db-8308-37bd6c7c72c2" providerId="ADAL" clId="{EAAE95DC-4B23-4F99-9B4B-2F1D44C7EBC0}" dt="2023-01-12T16:27:11.406" v="6167" actId="14100"/>
          <ac:spMkLst>
            <pc:docMk/>
            <pc:sldMk cId="1811808232" sldId="593"/>
            <ac:spMk id="2" creationId="{87DEA913-C9CA-4123-BC94-FC3547ABD5CC}"/>
          </ac:spMkLst>
        </pc:spChg>
        <pc:spChg chg="mod">
          <ac:chgData name="Iveta Hodová" userId="32356b34-120e-40db-8308-37bd6c7c72c2" providerId="ADAL" clId="{EAAE95DC-4B23-4F99-9B4B-2F1D44C7EBC0}" dt="2023-01-12T16:25:59.595" v="6128" actId="1076"/>
          <ac:spMkLst>
            <pc:docMk/>
            <pc:sldMk cId="1811808232" sldId="593"/>
            <ac:spMk id="5" creationId="{00000000-0000-0000-0000-000000000000}"/>
          </ac:spMkLst>
        </pc:spChg>
        <pc:spChg chg="add mod">
          <ac:chgData name="Iveta Hodová" userId="32356b34-120e-40db-8308-37bd6c7c72c2" providerId="ADAL" clId="{EAAE95DC-4B23-4F99-9B4B-2F1D44C7EBC0}" dt="2023-01-12T16:29:59.405" v="6203" actId="404"/>
          <ac:spMkLst>
            <pc:docMk/>
            <pc:sldMk cId="1811808232" sldId="593"/>
            <ac:spMk id="6" creationId="{FECC4609-1D90-EAD5-C95E-840C9D49B3D6}"/>
          </ac:spMkLst>
        </pc:spChg>
        <pc:spChg chg="del">
          <ac:chgData name="Iveta Hodová" userId="32356b34-120e-40db-8308-37bd6c7c72c2" providerId="ADAL" clId="{EAAE95DC-4B23-4F99-9B4B-2F1D44C7EBC0}" dt="2023-01-12T16:26:06.205" v="6132" actId="478"/>
          <ac:spMkLst>
            <pc:docMk/>
            <pc:sldMk cId="1811808232" sldId="593"/>
            <ac:spMk id="8" creationId="{8B5376FD-680E-C2B0-D3DF-7D88BEA382C4}"/>
          </ac:spMkLst>
        </pc:spChg>
        <pc:picChg chg="add mod">
          <ac:chgData name="Iveta Hodová" userId="32356b34-120e-40db-8308-37bd6c7c72c2" providerId="ADAL" clId="{EAAE95DC-4B23-4F99-9B4B-2F1D44C7EBC0}" dt="2023-01-12T16:27:14.796" v="6168" actId="1076"/>
          <ac:picMkLst>
            <pc:docMk/>
            <pc:sldMk cId="1811808232" sldId="593"/>
            <ac:picMk id="3" creationId="{D7475E10-8C62-F823-972C-01393819CD7D}"/>
          </ac:picMkLst>
        </pc:picChg>
        <pc:picChg chg="del mod">
          <ac:chgData name="Iveta Hodová" userId="32356b34-120e-40db-8308-37bd6c7c72c2" providerId="ADAL" clId="{EAAE95DC-4B23-4F99-9B4B-2F1D44C7EBC0}" dt="2023-01-12T16:26:04.595" v="6131" actId="478"/>
          <ac:picMkLst>
            <pc:docMk/>
            <pc:sldMk cId="1811808232" sldId="593"/>
            <ac:picMk id="7" creationId="{4071B599-6EA4-0D11-053F-D89010A612FE}"/>
          </ac:picMkLst>
        </pc:picChg>
        <pc:picChg chg="add mod">
          <ac:chgData name="Iveta Hodová" userId="32356b34-120e-40db-8308-37bd6c7c72c2" providerId="ADAL" clId="{EAAE95DC-4B23-4F99-9B4B-2F1D44C7EBC0}" dt="2023-01-12T16:29:17.724" v="6198" actId="1076"/>
          <ac:picMkLst>
            <pc:docMk/>
            <pc:sldMk cId="1811808232" sldId="593"/>
            <ac:picMk id="9" creationId="{1105E517-A95F-AA3A-B227-5C9DCB056AC6}"/>
          </ac:picMkLst>
        </pc:picChg>
      </pc:sldChg>
      <pc:sldChg chg="addSp delSp modSp mod ord">
        <pc:chgData name="Iveta Hodová" userId="32356b34-120e-40db-8308-37bd6c7c72c2" providerId="ADAL" clId="{EAAE95DC-4B23-4F99-9B4B-2F1D44C7EBC0}" dt="2023-01-12T16:41:46.901" v="6368" actId="1076"/>
        <pc:sldMkLst>
          <pc:docMk/>
          <pc:sldMk cId="666473614" sldId="594"/>
        </pc:sldMkLst>
        <pc:spChg chg="mod">
          <ac:chgData name="Iveta Hodová" userId="32356b34-120e-40db-8308-37bd6c7c72c2" providerId="ADAL" clId="{EAAE95DC-4B23-4F99-9B4B-2F1D44C7EBC0}" dt="2023-01-12T16:41:46.901" v="6368" actId="1076"/>
          <ac:spMkLst>
            <pc:docMk/>
            <pc:sldMk cId="666473614" sldId="594"/>
            <ac:spMk id="2" creationId="{87DEA913-C9CA-4123-BC94-FC3547ABD5CC}"/>
          </ac:spMkLst>
        </pc:spChg>
        <pc:picChg chg="add mod">
          <ac:chgData name="Iveta Hodová" userId="32356b34-120e-40db-8308-37bd6c7c72c2" providerId="ADAL" clId="{EAAE95DC-4B23-4F99-9B4B-2F1D44C7EBC0}" dt="2023-01-12T16:41:35.901" v="6366" actId="1076"/>
          <ac:picMkLst>
            <pc:docMk/>
            <pc:sldMk cId="666473614" sldId="594"/>
            <ac:picMk id="3" creationId="{2C34FE1D-272E-707A-3D13-00B0A60D82B1}"/>
          </ac:picMkLst>
        </pc:picChg>
        <pc:picChg chg="add mod">
          <ac:chgData name="Iveta Hodová" userId="32356b34-120e-40db-8308-37bd6c7c72c2" providerId="ADAL" clId="{EAAE95DC-4B23-4F99-9B4B-2F1D44C7EBC0}" dt="2023-01-12T16:41:41.995" v="6367" actId="1076"/>
          <ac:picMkLst>
            <pc:docMk/>
            <pc:sldMk cId="666473614" sldId="594"/>
            <ac:picMk id="6" creationId="{F73FC539-2C2F-9E5A-097F-1F1AF0CFBCE8}"/>
          </ac:picMkLst>
        </pc:picChg>
        <pc:picChg chg="del">
          <ac:chgData name="Iveta Hodová" userId="32356b34-120e-40db-8308-37bd6c7c72c2" providerId="ADAL" clId="{EAAE95DC-4B23-4F99-9B4B-2F1D44C7EBC0}" dt="2023-01-12T16:35:47.089" v="6291" actId="478"/>
          <ac:picMkLst>
            <pc:docMk/>
            <pc:sldMk cId="666473614" sldId="594"/>
            <ac:picMk id="13" creationId="{E8BFC548-6BCB-3F97-B988-CD40772160D0}"/>
          </ac:picMkLst>
        </pc:picChg>
      </pc:sldChg>
      <pc:sldChg chg="addSp delSp modSp mod ord">
        <pc:chgData name="Iveta Hodová" userId="32356b34-120e-40db-8308-37bd6c7c72c2" providerId="ADAL" clId="{EAAE95DC-4B23-4F99-9B4B-2F1D44C7EBC0}" dt="2023-01-12T16:38:23.698" v="6326" actId="1076"/>
        <pc:sldMkLst>
          <pc:docMk/>
          <pc:sldMk cId="1011092663" sldId="595"/>
        </pc:sldMkLst>
        <pc:spChg chg="mod">
          <ac:chgData name="Iveta Hodová" userId="32356b34-120e-40db-8308-37bd6c7c72c2" providerId="ADAL" clId="{EAAE95DC-4B23-4F99-9B4B-2F1D44C7EBC0}" dt="2023-01-12T16:38:08.026" v="6320" actId="14100"/>
          <ac:spMkLst>
            <pc:docMk/>
            <pc:sldMk cId="1011092663" sldId="595"/>
            <ac:spMk id="2" creationId="{87DEA913-C9CA-4123-BC94-FC3547ABD5CC}"/>
          </ac:spMkLst>
        </pc:spChg>
        <pc:spChg chg="mod">
          <ac:chgData name="Iveta Hodová" userId="32356b34-120e-40db-8308-37bd6c7c72c2" providerId="ADAL" clId="{EAAE95DC-4B23-4F99-9B4B-2F1D44C7EBC0}" dt="2023-01-12T16:35:19.104" v="6268" actId="1076"/>
          <ac:spMkLst>
            <pc:docMk/>
            <pc:sldMk cId="1011092663" sldId="595"/>
            <ac:spMk id="5" creationId="{00000000-0000-0000-0000-000000000000}"/>
          </ac:spMkLst>
        </pc:spChg>
        <pc:picChg chg="add mod">
          <ac:chgData name="Iveta Hodová" userId="32356b34-120e-40db-8308-37bd6c7c72c2" providerId="ADAL" clId="{EAAE95DC-4B23-4F99-9B4B-2F1D44C7EBC0}" dt="2023-01-12T16:37:03.417" v="6307" actId="1076"/>
          <ac:picMkLst>
            <pc:docMk/>
            <pc:sldMk cId="1011092663" sldId="595"/>
            <ac:picMk id="3" creationId="{D6467A33-7661-4E10-E7F6-3FE24CC468B4}"/>
          </ac:picMkLst>
        </pc:picChg>
        <pc:picChg chg="add mod">
          <ac:chgData name="Iveta Hodová" userId="32356b34-120e-40db-8308-37bd6c7c72c2" providerId="ADAL" clId="{EAAE95DC-4B23-4F99-9B4B-2F1D44C7EBC0}" dt="2023-01-12T16:38:23.698" v="6326" actId="1076"/>
          <ac:picMkLst>
            <pc:docMk/>
            <pc:sldMk cId="1011092663" sldId="595"/>
            <ac:picMk id="6" creationId="{D84B9B50-56D9-B86C-5FD0-07587D369B51}"/>
          </ac:picMkLst>
        </pc:picChg>
        <pc:picChg chg="add mod">
          <ac:chgData name="Iveta Hodová" userId="32356b34-120e-40db-8308-37bd6c7c72c2" providerId="ADAL" clId="{EAAE95DC-4B23-4F99-9B4B-2F1D44C7EBC0}" dt="2023-01-12T16:38:13.682" v="6322" actId="14100"/>
          <ac:picMkLst>
            <pc:docMk/>
            <pc:sldMk cId="1011092663" sldId="595"/>
            <ac:picMk id="7" creationId="{817ECC12-3255-085B-1644-2F0ED72B3724}"/>
          </ac:picMkLst>
        </pc:picChg>
        <pc:picChg chg="del">
          <ac:chgData name="Iveta Hodová" userId="32356b34-120e-40db-8308-37bd6c7c72c2" providerId="ADAL" clId="{EAAE95DC-4B23-4F99-9B4B-2F1D44C7EBC0}" dt="2023-01-12T16:36:31.839" v="6297" actId="478"/>
          <ac:picMkLst>
            <pc:docMk/>
            <pc:sldMk cId="1011092663" sldId="595"/>
            <ac:picMk id="13" creationId="{E8BFC548-6BCB-3F97-B988-CD40772160D0}"/>
          </ac:picMkLst>
        </pc:picChg>
      </pc:sldChg>
    </pc:docChg>
  </pc:docChgLst>
  <pc:docChgLst>
    <pc:chgData name="Iveta Hodová" userId="32356b34-120e-40db-8308-37bd6c7c72c2" providerId="ADAL" clId="{2EA44F26-1482-4080-A616-A5097802BA0B}"/>
    <pc:docChg chg="undo custSel delSld modSld">
      <pc:chgData name="Iveta Hodová" userId="32356b34-120e-40db-8308-37bd6c7c72c2" providerId="ADAL" clId="{2EA44F26-1482-4080-A616-A5097802BA0B}" dt="2022-01-20T13:55:12.747" v="326" actId="1076"/>
      <pc:docMkLst>
        <pc:docMk/>
      </pc:docMkLst>
      <pc:sldChg chg="del">
        <pc:chgData name="Iveta Hodová" userId="32356b34-120e-40db-8308-37bd6c7c72c2" providerId="ADAL" clId="{2EA44F26-1482-4080-A616-A5097802BA0B}" dt="2021-09-20T14:51:17.311" v="0" actId="47"/>
        <pc:sldMkLst>
          <pc:docMk/>
          <pc:sldMk cId="0" sldId="256"/>
        </pc:sldMkLst>
      </pc:sldChg>
      <pc:sldChg chg="modSp mod">
        <pc:chgData name="Iveta Hodová" userId="32356b34-120e-40db-8308-37bd6c7c72c2" providerId="ADAL" clId="{2EA44F26-1482-4080-A616-A5097802BA0B}" dt="2021-09-22T10:26:36.395" v="6" actId="1076"/>
        <pc:sldMkLst>
          <pc:docMk/>
          <pc:sldMk cId="0" sldId="355"/>
        </pc:sldMkLst>
        <pc:picChg chg="mod">
          <ac:chgData name="Iveta Hodová" userId="32356b34-120e-40db-8308-37bd6c7c72c2" providerId="ADAL" clId="{2EA44F26-1482-4080-A616-A5097802BA0B}" dt="2021-09-22T10:26:36.395" v="6" actId="1076"/>
          <ac:picMkLst>
            <pc:docMk/>
            <pc:sldMk cId="0" sldId="355"/>
            <ac:picMk id="7" creationId="{00000000-0000-0000-0000-000000000000}"/>
          </ac:picMkLst>
        </pc:picChg>
      </pc:sldChg>
      <pc:sldChg chg="del">
        <pc:chgData name="Iveta Hodová" userId="32356b34-120e-40db-8308-37bd6c7c72c2" providerId="ADAL" clId="{2EA44F26-1482-4080-A616-A5097802BA0B}" dt="2021-09-20T14:51:17.311" v="0" actId="47"/>
        <pc:sldMkLst>
          <pc:docMk/>
          <pc:sldMk cId="2258970908" sldId="374"/>
        </pc:sldMkLst>
      </pc:sldChg>
      <pc:sldChg chg="del">
        <pc:chgData name="Iveta Hodová" userId="32356b34-120e-40db-8308-37bd6c7c72c2" providerId="ADAL" clId="{2EA44F26-1482-4080-A616-A5097802BA0B}" dt="2021-09-20T14:51:17.311" v="0" actId="47"/>
        <pc:sldMkLst>
          <pc:docMk/>
          <pc:sldMk cId="481621363" sldId="376"/>
        </pc:sldMkLst>
      </pc:sldChg>
      <pc:sldChg chg="del">
        <pc:chgData name="Iveta Hodová" userId="32356b34-120e-40db-8308-37bd6c7c72c2" providerId="ADAL" clId="{2EA44F26-1482-4080-A616-A5097802BA0B}" dt="2021-09-20T14:51:17.311" v="0" actId="47"/>
        <pc:sldMkLst>
          <pc:docMk/>
          <pc:sldMk cId="2210850507" sldId="378"/>
        </pc:sldMkLst>
      </pc:sldChg>
      <pc:sldChg chg="del">
        <pc:chgData name="Iveta Hodová" userId="32356b34-120e-40db-8308-37bd6c7c72c2" providerId="ADAL" clId="{2EA44F26-1482-4080-A616-A5097802BA0B}" dt="2021-09-20T14:51:17.311" v="0" actId="47"/>
        <pc:sldMkLst>
          <pc:docMk/>
          <pc:sldMk cId="71006777" sldId="379"/>
        </pc:sldMkLst>
      </pc:sldChg>
      <pc:sldChg chg="del">
        <pc:chgData name="Iveta Hodová" userId="32356b34-120e-40db-8308-37bd6c7c72c2" providerId="ADAL" clId="{2EA44F26-1482-4080-A616-A5097802BA0B}" dt="2021-09-20T14:51:17.311" v="0" actId="47"/>
        <pc:sldMkLst>
          <pc:docMk/>
          <pc:sldMk cId="2135305543" sldId="380"/>
        </pc:sldMkLst>
      </pc:sldChg>
      <pc:sldChg chg="del">
        <pc:chgData name="Iveta Hodová" userId="32356b34-120e-40db-8308-37bd6c7c72c2" providerId="ADAL" clId="{2EA44F26-1482-4080-A616-A5097802BA0B}" dt="2021-09-20T14:51:17.311" v="0" actId="47"/>
        <pc:sldMkLst>
          <pc:docMk/>
          <pc:sldMk cId="68494280" sldId="381"/>
        </pc:sldMkLst>
      </pc:sldChg>
      <pc:sldChg chg="del">
        <pc:chgData name="Iveta Hodová" userId="32356b34-120e-40db-8308-37bd6c7c72c2" providerId="ADAL" clId="{2EA44F26-1482-4080-A616-A5097802BA0B}" dt="2021-09-20T14:51:17.311" v="0" actId="47"/>
        <pc:sldMkLst>
          <pc:docMk/>
          <pc:sldMk cId="1240785882" sldId="382"/>
        </pc:sldMkLst>
      </pc:sldChg>
      <pc:sldChg chg="del">
        <pc:chgData name="Iveta Hodová" userId="32356b34-120e-40db-8308-37bd6c7c72c2" providerId="ADAL" clId="{2EA44F26-1482-4080-A616-A5097802BA0B}" dt="2021-09-20T14:51:17.311" v="0" actId="47"/>
        <pc:sldMkLst>
          <pc:docMk/>
          <pc:sldMk cId="1565554502" sldId="387"/>
        </pc:sldMkLst>
      </pc:sldChg>
      <pc:sldChg chg="del">
        <pc:chgData name="Iveta Hodová" userId="32356b34-120e-40db-8308-37bd6c7c72c2" providerId="ADAL" clId="{2EA44F26-1482-4080-A616-A5097802BA0B}" dt="2021-09-20T14:51:17.311" v="0" actId="47"/>
        <pc:sldMkLst>
          <pc:docMk/>
          <pc:sldMk cId="1521823014" sldId="398"/>
        </pc:sldMkLst>
      </pc:sldChg>
      <pc:sldChg chg="del">
        <pc:chgData name="Iveta Hodová" userId="32356b34-120e-40db-8308-37bd6c7c72c2" providerId="ADAL" clId="{2EA44F26-1482-4080-A616-A5097802BA0B}" dt="2021-09-20T14:51:17.311" v="0" actId="47"/>
        <pc:sldMkLst>
          <pc:docMk/>
          <pc:sldMk cId="784267074" sldId="399"/>
        </pc:sldMkLst>
      </pc:sldChg>
      <pc:sldChg chg="del">
        <pc:chgData name="Iveta Hodová" userId="32356b34-120e-40db-8308-37bd6c7c72c2" providerId="ADAL" clId="{2EA44F26-1482-4080-A616-A5097802BA0B}" dt="2021-09-20T14:51:17.311" v="0" actId="47"/>
        <pc:sldMkLst>
          <pc:docMk/>
          <pc:sldMk cId="1689188665" sldId="400"/>
        </pc:sldMkLst>
      </pc:sldChg>
      <pc:sldChg chg="del">
        <pc:chgData name="Iveta Hodová" userId="32356b34-120e-40db-8308-37bd6c7c72c2" providerId="ADAL" clId="{2EA44F26-1482-4080-A616-A5097802BA0B}" dt="2021-09-20T14:51:17.311" v="0" actId="47"/>
        <pc:sldMkLst>
          <pc:docMk/>
          <pc:sldMk cId="3152720038" sldId="402"/>
        </pc:sldMkLst>
      </pc:sldChg>
      <pc:sldChg chg="del">
        <pc:chgData name="Iveta Hodová" userId="32356b34-120e-40db-8308-37bd6c7c72c2" providerId="ADAL" clId="{2EA44F26-1482-4080-A616-A5097802BA0B}" dt="2021-09-20T14:51:17.311" v="0" actId="47"/>
        <pc:sldMkLst>
          <pc:docMk/>
          <pc:sldMk cId="3714310430" sldId="403"/>
        </pc:sldMkLst>
      </pc:sldChg>
      <pc:sldChg chg="del">
        <pc:chgData name="Iveta Hodová" userId="32356b34-120e-40db-8308-37bd6c7c72c2" providerId="ADAL" clId="{2EA44F26-1482-4080-A616-A5097802BA0B}" dt="2021-09-20T14:51:17.311" v="0" actId="47"/>
        <pc:sldMkLst>
          <pc:docMk/>
          <pc:sldMk cId="3281165950" sldId="405"/>
        </pc:sldMkLst>
      </pc:sldChg>
      <pc:sldChg chg="del">
        <pc:chgData name="Iveta Hodová" userId="32356b34-120e-40db-8308-37bd6c7c72c2" providerId="ADAL" clId="{2EA44F26-1482-4080-A616-A5097802BA0B}" dt="2021-09-20T14:51:17.311" v="0" actId="47"/>
        <pc:sldMkLst>
          <pc:docMk/>
          <pc:sldMk cId="4240562935" sldId="406"/>
        </pc:sldMkLst>
      </pc:sldChg>
      <pc:sldChg chg="del">
        <pc:chgData name="Iveta Hodová" userId="32356b34-120e-40db-8308-37bd6c7c72c2" providerId="ADAL" clId="{2EA44F26-1482-4080-A616-A5097802BA0B}" dt="2021-09-20T14:51:17.311" v="0" actId="47"/>
        <pc:sldMkLst>
          <pc:docMk/>
          <pc:sldMk cId="1572962796" sldId="407"/>
        </pc:sldMkLst>
      </pc:sldChg>
      <pc:sldChg chg="del">
        <pc:chgData name="Iveta Hodová" userId="32356b34-120e-40db-8308-37bd6c7c72c2" providerId="ADAL" clId="{2EA44F26-1482-4080-A616-A5097802BA0B}" dt="2021-09-20T14:51:17.311" v="0" actId="47"/>
        <pc:sldMkLst>
          <pc:docMk/>
          <pc:sldMk cId="2919995802" sldId="408"/>
        </pc:sldMkLst>
      </pc:sldChg>
      <pc:sldChg chg="del">
        <pc:chgData name="Iveta Hodová" userId="32356b34-120e-40db-8308-37bd6c7c72c2" providerId="ADAL" clId="{2EA44F26-1482-4080-A616-A5097802BA0B}" dt="2021-09-20T14:51:17.311" v="0" actId="47"/>
        <pc:sldMkLst>
          <pc:docMk/>
          <pc:sldMk cId="2155009233" sldId="409"/>
        </pc:sldMkLst>
      </pc:sldChg>
      <pc:sldChg chg="addSp modSp mod">
        <pc:chgData name="Iveta Hodová" userId="32356b34-120e-40db-8308-37bd6c7c72c2" providerId="ADAL" clId="{2EA44F26-1482-4080-A616-A5097802BA0B}" dt="2022-01-20T13:55:12.747" v="326" actId="1076"/>
        <pc:sldMkLst>
          <pc:docMk/>
          <pc:sldMk cId="2215703505" sldId="412"/>
        </pc:sldMkLst>
        <pc:spChg chg="add mod">
          <ac:chgData name="Iveta Hodová" userId="32356b34-120e-40db-8308-37bd6c7c72c2" providerId="ADAL" clId="{2EA44F26-1482-4080-A616-A5097802BA0B}" dt="2022-01-20T13:55:12.747" v="326" actId="1076"/>
          <ac:spMkLst>
            <pc:docMk/>
            <pc:sldMk cId="2215703505" sldId="412"/>
            <ac:spMk id="2" creationId="{87DEA913-C9CA-4123-BC94-FC3547ABD5CC}"/>
          </ac:spMkLst>
        </pc:spChg>
      </pc:sldChg>
      <pc:sldChg chg="modSp mod">
        <pc:chgData name="Iveta Hodová" userId="32356b34-120e-40db-8308-37bd6c7c72c2" providerId="ADAL" clId="{2EA44F26-1482-4080-A616-A5097802BA0B}" dt="2021-09-22T10:26:29.293" v="5" actId="1076"/>
        <pc:sldMkLst>
          <pc:docMk/>
          <pc:sldMk cId="664168340" sldId="421"/>
        </pc:sldMkLst>
        <pc:spChg chg="mod">
          <ac:chgData name="Iveta Hodová" userId="32356b34-120e-40db-8308-37bd6c7c72c2" providerId="ADAL" clId="{2EA44F26-1482-4080-A616-A5097802BA0B}" dt="2021-09-22T10:26:29.293" v="5" actId="1076"/>
          <ac:spMkLst>
            <pc:docMk/>
            <pc:sldMk cId="664168340" sldId="421"/>
            <ac:spMk id="43012" creationId="{00000000-0000-0000-0000-000000000000}"/>
          </ac:spMkLst>
        </pc:spChg>
        <pc:picChg chg="mod">
          <ac:chgData name="Iveta Hodová" userId="32356b34-120e-40db-8308-37bd6c7c72c2" providerId="ADAL" clId="{2EA44F26-1482-4080-A616-A5097802BA0B}" dt="2021-09-22T10:26:15.123" v="3" actId="1076"/>
          <ac:picMkLst>
            <pc:docMk/>
            <pc:sldMk cId="664168340" sldId="421"/>
            <ac:picMk id="43010" creationId="{00000000-0000-0000-0000-000000000000}"/>
          </ac:picMkLst>
        </pc:picChg>
      </pc:sldChg>
      <pc:sldChg chg="del">
        <pc:chgData name="Iveta Hodová" userId="32356b34-120e-40db-8308-37bd6c7c72c2" providerId="ADAL" clId="{2EA44F26-1482-4080-A616-A5097802BA0B}" dt="2021-09-20T14:51:17.311" v="0" actId="47"/>
        <pc:sldMkLst>
          <pc:docMk/>
          <pc:sldMk cId="371062426" sldId="428"/>
        </pc:sldMkLst>
      </pc:sldChg>
      <pc:sldChg chg="del">
        <pc:chgData name="Iveta Hodová" userId="32356b34-120e-40db-8308-37bd6c7c72c2" providerId="ADAL" clId="{2EA44F26-1482-4080-A616-A5097802BA0B}" dt="2021-09-20T14:51:17.311" v="0" actId="47"/>
        <pc:sldMkLst>
          <pc:docMk/>
          <pc:sldMk cId="2987788114" sldId="429"/>
        </pc:sldMkLst>
      </pc:sldChg>
      <pc:sldChg chg="del">
        <pc:chgData name="Iveta Hodová" userId="32356b34-120e-40db-8308-37bd6c7c72c2" providerId="ADAL" clId="{2EA44F26-1482-4080-A616-A5097802BA0B}" dt="2021-09-20T14:51:17.311" v="0" actId="47"/>
        <pc:sldMkLst>
          <pc:docMk/>
          <pc:sldMk cId="1028665730" sldId="430"/>
        </pc:sldMkLst>
      </pc:sldChg>
      <pc:sldChg chg="del">
        <pc:chgData name="Iveta Hodová" userId="32356b34-120e-40db-8308-37bd6c7c72c2" providerId="ADAL" clId="{2EA44F26-1482-4080-A616-A5097802BA0B}" dt="2021-09-20T14:51:17.311" v="0" actId="47"/>
        <pc:sldMkLst>
          <pc:docMk/>
          <pc:sldMk cId="1636261753" sldId="431"/>
        </pc:sldMkLst>
      </pc:sldChg>
      <pc:sldChg chg="del">
        <pc:chgData name="Iveta Hodová" userId="32356b34-120e-40db-8308-37bd6c7c72c2" providerId="ADAL" clId="{2EA44F26-1482-4080-A616-A5097802BA0B}" dt="2021-09-20T14:51:17.311" v="0" actId="47"/>
        <pc:sldMkLst>
          <pc:docMk/>
          <pc:sldMk cId="3516906349" sldId="432"/>
        </pc:sldMkLst>
      </pc:sldChg>
      <pc:sldChg chg="del">
        <pc:chgData name="Iveta Hodová" userId="32356b34-120e-40db-8308-37bd6c7c72c2" providerId="ADAL" clId="{2EA44F26-1482-4080-A616-A5097802BA0B}" dt="2021-09-20T14:51:17.311" v="0" actId="47"/>
        <pc:sldMkLst>
          <pc:docMk/>
          <pc:sldMk cId="2996452577" sldId="433"/>
        </pc:sldMkLst>
      </pc:sldChg>
      <pc:sldChg chg="del">
        <pc:chgData name="Iveta Hodová" userId="32356b34-120e-40db-8308-37bd6c7c72c2" providerId="ADAL" clId="{2EA44F26-1482-4080-A616-A5097802BA0B}" dt="2021-09-20T14:51:17.311" v="0" actId="47"/>
        <pc:sldMkLst>
          <pc:docMk/>
          <pc:sldMk cId="4072344717" sldId="435"/>
        </pc:sldMkLst>
      </pc:sldChg>
      <pc:sldChg chg="del">
        <pc:chgData name="Iveta Hodová" userId="32356b34-120e-40db-8308-37bd6c7c72c2" providerId="ADAL" clId="{2EA44F26-1482-4080-A616-A5097802BA0B}" dt="2021-09-20T14:51:17.311" v="0" actId="47"/>
        <pc:sldMkLst>
          <pc:docMk/>
          <pc:sldMk cId="2315138865" sldId="436"/>
        </pc:sldMkLst>
      </pc:sldChg>
      <pc:sldChg chg="del">
        <pc:chgData name="Iveta Hodová" userId="32356b34-120e-40db-8308-37bd6c7c72c2" providerId="ADAL" clId="{2EA44F26-1482-4080-A616-A5097802BA0B}" dt="2021-09-20T14:51:17.311" v="0" actId="47"/>
        <pc:sldMkLst>
          <pc:docMk/>
          <pc:sldMk cId="4266365873" sldId="437"/>
        </pc:sldMkLst>
      </pc:sldChg>
      <pc:sldChg chg="del">
        <pc:chgData name="Iveta Hodová" userId="32356b34-120e-40db-8308-37bd6c7c72c2" providerId="ADAL" clId="{2EA44F26-1482-4080-A616-A5097802BA0B}" dt="2021-09-20T14:51:17.311" v="0" actId="47"/>
        <pc:sldMkLst>
          <pc:docMk/>
          <pc:sldMk cId="457596905" sldId="438"/>
        </pc:sldMkLst>
      </pc:sldChg>
      <pc:sldChg chg="del">
        <pc:chgData name="Iveta Hodová" userId="32356b34-120e-40db-8308-37bd6c7c72c2" providerId="ADAL" clId="{2EA44F26-1482-4080-A616-A5097802BA0B}" dt="2021-09-20T14:51:17.311" v="0" actId="47"/>
        <pc:sldMkLst>
          <pc:docMk/>
          <pc:sldMk cId="163500506" sldId="439"/>
        </pc:sldMkLst>
      </pc:sldChg>
      <pc:sldChg chg="modSp mod">
        <pc:chgData name="Iveta Hodová" userId="32356b34-120e-40db-8308-37bd6c7c72c2" providerId="ADAL" clId="{2EA44F26-1482-4080-A616-A5097802BA0B}" dt="2021-09-23T08:59:06.396" v="318" actId="6549"/>
        <pc:sldMkLst>
          <pc:docMk/>
          <pc:sldMk cId="1194539173" sldId="441"/>
        </pc:sldMkLst>
        <pc:spChg chg="mod">
          <ac:chgData name="Iveta Hodová" userId="32356b34-120e-40db-8308-37bd6c7c72c2" providerId="ADAL" clId="{2EA44F26-1482-4080-A616-A5097802BA0B}" dt="2021-09-23T08:59:06.396" v="318" actId="6549"/>
          <ac:spMkLst>
            <pc:docMk/>
            <pc:sldMk cId="1194539173" sldId="441"/>
            <ac:spMk id="2" creationId="{87DEA913-C9CA-4123-BC94-FC3547ABD5CC}"/>
          </ac:spMkLst>
        </pc:spChg>
      </pc:sldChg>
      <pc:sldChg chg="modSp mod">
        <pc:chgData name="Iveta Hodová" userId="32356b34-120e-40db-8308-37bd6c7c72c2" providerId="ADAL" clId="{2EA44F26-1482-4080-A616-A5097802BA0B}" dt="2021-09-23T08:59:40.816" v="320" actId="6549"/>
        <pc:sldMkLst>
          <pc:docMk/>
          <pc:sldMk cId="1878159165" sldId="442"/>
        </pc:sldMkLst>
        <pc:spChg chg="mod">
          <ac:chgData name="Iveta Hodová" userId="32356b34-120e-40db-8308-37bd6c7c72c2" providerId="ADAL" clId="{2EA44F26-1482-4080-A616-A5097802BA0B}" dt="2021-09-23T08:59:40.816" v="320" actId="6549"/>
          <ac:spMkLst>
            <pc:docMk/>
            <pc:sldMk cId="1878159165" sldId="442"/>
            <ac:spMk id="2" creationId="{87DEA913-C9CA-4123-BC94-FC3547ABD5CC}"/>
          </ac:spMkLst>
        </pc:spChg>
      </pc:sldChg>
      <pc:sldChg chg="modSp mod">
        <pc:chgData name="Iveta Hodová" userId="32356b34-120e-40db-8308-37bd6c7c72c2" providerId="ADAL" clId="{2EA44F26-1482-4080-A616-A5097802BA0B}" dt="2021-09-23T08:59:57.821" v="325" actId="6549"/>
        <pc:sldMkLst>
          <pc:docMk/>
          <pc:sldMk cId="3038777548" sldId="443"/>
        </pc:sldMkLst>
        <pc:spChg chg="mod">
          <ac:chgData name="Iveta Hodová" userId="32356b34-120e-40db-8308-37bd6c7c72c2" providerId="ADAL" clId="{2EA44F26-1482-4080-A616-A5097802BA0B}" dt="2021-09-23T08:59:57.821" v="325" actId="6549"/>
          <ac:spMkLst>
            <pc:docMk/>
            <pc:sldMk cId="3038777548" sldId="443"/>
            <ac:spMk id="2" creationId="{87DEA913-C9CA-4123-BC94-FC3547ABD5C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6400" cy="496968"/>
          </a:xfrm>
          <a:prstGeom prst="rect">
            <a:avLst/>
          </a:prstGeom>
        </p:spPr>
        <p:txBody>
          <a:bodyPr vert="horz" lIns="91440" tIns="45720" rIns="91440" bIns="45720" rtlCol="0"/>
          <a:lstStyle>
            <a:lvl1pPr algn="l">
              <a:defRPr sz="1200"/>
            </a:lvl1pPr>
          </a:lstStyle>
          <a:p>
            <a:pPr>
              <a:defRPr/>
            </a:pPr>
            <a:endParaRPr lang="en-US"/>
          </a:p>
        </p:txBody>
      </p:sp>
      <p:sp>
        <p:nvSpPr>
          <p:cNvPr id="3" name="Zástupný symbol pro datum 2"/>
          <p:cNvSpPr>
            <a:spLocks noGrp="1"/>
          </p:cNvSpPr>
          <p:nvPr>
            <p:ph type="dt" sz="quarter" idx="1"/>
          </p:nvPr>
        </p:nvSpPr>
        <p:spPr>
          <a:xfrm>
            <a:off x="3849688" y="0"/>
            <a:ext cx="2946400" cy="496968"/>
          </a:xfrm>
          <a:prstGeom prst="rect">
            <a:avLst/>
          </a:prstGeom>
        </p:spPr>
        <p:txBody>
          <a:bodyPr vert="horz" lIns="91440" tIns="45720" rIns="91440" bIns="45720" rtlCol="0"/>
          <a:lstStyle>
            <a:lvl1pPr algn="r">
              <a:defRPr sz="1200"/>
            </a:lvl1pPr>
          </a:lstStyle>
          <a:p>
            <a:pPr>
              <a:defRPr/>
            </a:pPr>
            <a:fld id="{18DFB8F8-3850-482B-A317-869E4C3D4A30}" type="datetimeFigureOut">
              <a:rPr lang="en-US"/>
              <a:pPr>
                <a:defRPr/>
              </a:pPr>
              <a:t>1/6/2024</a:t>
            </a:fld>
            <a:endParaRPr lang="en-US"/>
          </a:p>
        </p:txBody>
      </p:sp>
      <p:sp>
        <p:nvSpPr>
          <p:cNvPr id="4" name="Zástupný symbol pro zápatí 3"/>
          <p:cNvSpPr>
            <a:spLocks noGrp="1"/>
          </p:cNvSpPr>
          <p:nvPr>
            <p:ph type="ftr" sz="quarter" idx="2"/>
          </p:nvPr>
        </p:nvSpPr>
        <p:spPr>
          <a:xfrm>
            <a:off x="0" y="9431258"/>
            <a:ext cx="2946400" cy="496968"/>
          </a:xfrm>
          <a:prstGeom prst="rect">
            <a:avLst/>
          </a:prstGeom>
        </p:spPr>
        <p:txBody>
          <a:bodyPr vert="horz" lIns="91440" tIns="45720" rIns="91440" bIns="45720" rtlCol="0" anchor="b"/>
          <a:lstStyle>
            <a:lvl1pPr algn="l">
              <a:defRPr sz="1200"/>
            </a:lvl1pPr>
          </a:lstStyle>
          <a:p>
            <a:pPr>
              <a:defRPr/>
            </a:pPr>
            <a:endParaRPr lang="en-US"/>
          </a:p>
        </p:txBody>
      </p:sp>
      <p:sp>
        <p:nvSpPr>
          <p:cNvPr id="5" name="Zástupný symbol pro číslo snímku 4"/>
          <p:cNvSpPr>
            <a:spLocks noGrp="1"/>
          </p:cNvSpPr>
          <p:nvPr>
            <p:ph type="sldNum" sz="quarter" idx="3"/>
          </p:nvPr>
        </p:nvSpPr>
        <p:spPr>
          <a:xfrm>
            <a:off x="3849688" y="9431258"/>
            <a:ext cx="2946400" cy="496968"/>
          </a:xfrm>
          <a:prstGeom prst="rect">
            <a:avLst/>
          </a:prstGeom>
        </p:spPr>
        <p:txBody>
          <a:bodyPr vert="horz" lIns="91440" tIns="45720" rIns="91440" bIns="45720" rtlCol="0" anchor="b"/>
          <a:lstStyle>
            <a:lvl1pPr algn="r">
              <a:defRPr sz="1200"/>
            </a:lvl1pPr>
          </a:lstStyle>
          <a:p>
            <a:pPr>
              <a:defRPr/>
            </a:pPr>
            <a:fld id="{27BE80DB-EE8E-4AE9-AE05-6E09E9824747}" type="slidenum">
              <a:rPr lang="en-US"/>
              <a:pPr>
                <a:defRPr/>
              </a:pPr>
              <a:t>‹#›</a:t>
            </a:fld>
            <a:endParaRPr lang="en-US"/>
          </a:p>
        </p:txBody>
      </p:sp>
    </p:spTree>
    <p:extLst>
      <p:ext uri="{BB962C8B-B14F-4D97-AF65-F5344CB8AC3E}">
        <p14:creationId xmlns:p14="http://schemas.microsoft.com/office/powerpoint/2010/main" val="23273795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6400" cy="49696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Zástupný symbol pro datum 2"/>
          <p:cNvSpPr>
            <a:spLocks noGrp="1"/>
          </p:cNvSpPr>
          <p:nvPr>
            <p:ph type="dt" idx="1"/>
          </p:nvPr>
        </p:nvSpPr>
        <p:spPr>
          <a:xfrm>
            <a:off x="3849688" y="0"/>
            <a:ext cx="2946400" cy="49696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CEBF01F4-D81F-4439-87F0-A1BD40651ABF}" type="datetimeFigureOut">
              <a:rPr lang="en-US"/>
              <a:pPr>
                <a:defRPr/>
              </a:pPr>
              <a:t>1/6/2024</a:t>
            </a:fld>
            <a:endParaRPr lang="en-US"/>
          </a:p>
        </p:txBody>
      </p:sp>
      <p:sp>
        <p:nvSpPr>
          <p:cNvPr id="4" name="Zástupný symbol pro obrázek snímku 3"/>
          <p:cNvSpPr>
            <a:spLocks noGrp="1" noRot="1" noChangeAspect="1"/>
          </p:cNvSpPr>
          <p:nvPr>
            <p:ph type="sldImg" idx="2"/>
          </p:nvPr>
        </p:nvSpPr>
        <p:spPr>
          <a:xfrm>
            <a:off x="915988" y="744538"/>
            <a:ext cx="4965700" cy="372427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Zástupný symbol pro poznámky 4"/>
          <p:cNvSpPr>
            <a:spLocks noGrp="1"/>
          </p:cNvSpPr>
          <p:nvPr>
            <p:ph type="body" sz="quarter" idx="3"/>
          </p:nvPr>
        </p:nvSpPr>
        <p:spPr>
          <a:xfrm>
            <a:off x="679450" y="4717219"/>
            <a:ext cx="5438775" cy="4467940"/>
          </a:xfrm>
          <a:prstGeom prst="rect">
            <a:avLst/>
          </a:prstGeom>
        </p:spPr>
        <p:txBody>
          <a:bodyPr vert="horz" lIns="91440" tIns="45720" rIns="91440" bIns="45720" rtlCol="0">
            <a:normAutofit/>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endParaRPr lang="en-US" noProof="0"/>
          </a:p>
        </p:txBody>
      </p:sp>
      <p:sp>
        <p:nvSpPr>
          <p:cNvPr id="6" name="Zástupný symbol pro zápatí 5"/>
          <p:cNvSpPr>
            <a:spLocks noGrp="1"/>
          </p:cNvSpPr>
          <p:nvPr>
            <p:ph type="ftr" sz="quarter" idx="4"/>
          </p:nvPr>
        </p:nvSpPr>
        <p:spPr>
          <a:xfrm>
            <a:off x="0" y="9431258"/>
            <a:ext cx="2946400" cy="496968"/>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Zástupný symbol pro číslo snímku 6"/>
          <p:cNvSpPr>
            <a:spLocks noGrp="1"/>
          </p:cNvSpPr>
          <p:nvPr>
            <p:ph type="sldNum" sz="quarter" idx="5"/>
          </p:nvPr>
        </p:nvSpPr>
        <p:spPr>
          <a:xfrm>
            <a:off x="3849688" y="9431258"/>
            <a:ext cx="2946400" cy="496968"/>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DAEE2CB1-1DAA-4DFE-A21A-ACF238A74629}" type="slidenum">
              <a:rPr lang="en-US"/>
              <a:pPr>
                <a:defRPr/>
              </a:pPr>
              <a:t>‹#›</a:t>
            </a:fld>
            <a:endParaRPr lang="en-US"/>
          </a:p>
        </p:txBody>
      </p:sp>
    </p:spTree>
    <p:extLst>
      <p:ext uri="{BB962C8B-B14F-4D97-AF65-F5344CB8AC3E}">
        <p14:creationId xmlns:p14="http://schemas.microsoft.com/office/powerpoint/2010/main" val="3819951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Zástupný symbol pro obrázek snímku 1"/>
          <p:cNvSpPr>
            <a:spLocks noGrp="1" noRot="1" noChangeAspect="1"/>
          </p:cNvSpPr>
          <p:nvPr>
            <p:ph type="sldImg"/>
          </p:nvPr>
        </p:nvSpPr>
        <p:spPr bwMode="auto">
          <a:noFill/>
          <a:ln>
            <a:solidFill>
              <a:srgbClr val="000000"/>
            </a:solidFill>
            <a:miter lim="800000"/>
            <a:headEnd/>
            <a:tailEnd/>
          </a:ln>
        </p:spPr>
      </p:sp>
      <p:sp>
        <p:nvSpPr>
          <p:cNvPr id="16386"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Zástupný symbol pro číslo snímku 3"/>
          <p:cNvSpPr>
            <a:spLocks noGrp="1"/>
          </p:cNvSpPr>
          <p:nvPr>
            <p:ph type="sldNum" sz="quarter" idx="5"/>
          </p:nvPr>
        </p:nvSpPr>
        <p:spPr/>
        <p:txBody>
          <a:bodyPr/>
          <a:lstStyle/>
          <a:p>
            <a:pPr>
              <a:defRPr/>
            </a:pPr>
            <a:fld id="{8196277F-E489-448D-AE5C-EF44456B29E2}" type="slidenum">
              <a:rPr lang="en-US" smtClean="0"/>
              <a:pPr>
                <a:defRPr/>
              </a:pPr>
              <a:t>1</a:t>
            </a:fld>
            <a:endParaRPr lang="en-US"/>
          </a:p>
        </p:txBody>
      </p:sp>
    </p:spTree>
    <p:extLst>
      <p:ext uri="{BB962C8B-B14F-4D97-AF65-F5344CB8AC3E}">
        <p14:creationId xmlns:p14="http://schemas.microsoft.com/office/powerpoint/2010/main" val="287852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10</a:t>
            </a:fld>
            <a:endParaRPr lang="en-US"/>
          </a:p>
        </p:txBody>
      </p:sp>
    </p:spTree>
    <p:extLst>
      <p:ext uri="{BB962C8B-B14F-4D97-AF65-F5344CB8AC3E}">
        <p14:creationId xmlns:p14="http://schemas.microsoft.com/office/powerpoint/2010/main" val="1776843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11</a:t>
            </a:fld>
            <a:endParaRPr lang="en-US"/>
          </a:p>
        </p:txBody>
      </p:sp>
    </p:spTree>
    <p:extLst>
      <p:ext uri="{BB962C8B-B14F-4D97-AF65-F5344CB8AC3E}">
        <p14:creationId xmlns:p14="http://schemas.microsoft.com/office/powerpoint/2010/main" val="2675026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12</a:t>
            </a:fld>
            <a:endParaRPr lang="en-US"/>
          </a:p>
        </p:txBody>
      </p:sp>
    </p:spTree>
    <p:extLst>
      <p:ext uri="{BB962C8B-B14F-4D97-AF65-F5344CB8AC3E}">
        <p14:creationId xmlns:p14="http://schemas.microsoft.com/office/powerpoint/2010/main" val="283874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13</a:t>
            </a:fld>
            <a:endParaRPr lang="en-US"/>
          </a:p>
        </p:txBody>
      </p:sp>
    </p:spTree>
    <p:extLst>
      <p:ext uri="{BB962C8B-B14F-4D97-AF65-F5344CB8AC3E}">
        <p14:creationId xmlns:p14="http://schemas.microsoft.com/office/powerpoint/2010/main" val="2100006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14</a:t>
            </a:fld>
            <a:endParaRPr lang="en-US"/>
          </a:p>
        </p:txBody>
      </p:sp>
    </p:spTree>
    <p:extLst>
      <p:ext uri="{BB962C8B-B14F-4D97-AF65-F5344CB8AC3E}">
        <p14:creationId xmlns:p14="http://schemas.microsoft.com/office/powerpoint/2010/main" val="415359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15</a:t>
            </a:fld>
            <a:endParaRPr lang="en-US"/>
          </a:p>
        </p:txBody>
      </p:sp>
    </p:spTree>
    <p:extLst>
      <p:ext uri="{BB962C8B-B14F-4D97-AF65-F5344CB8AC3E}">
        <p14:creationId xmlns:p14="http://schemas.microsoft.com/office/powerpoint/2010/main" val="13490571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16</a:t>
            </a:fld>
            <a:endParaRPr lang="en-US"/>
          </a:p>
        </p:txBody>
      </p:sp>
    </p:spTree>
    <p:extLst>
      <p:ext uri="{BB962C8B-B14F-4D97-AF65-F5344CB8AC3E}">
        <p14:creationId xmlns:p14="http://schemas.microsoft.com/office/powerpoint/2010/main" val="24501600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92162"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
        <p:nvSpPr>
          <p:cNvPr id="4" name="Zástupný symbol pro číslo snímku 3"/>
          <p:cNvSpPr>
            <a:spLocks noGrp="1"/>
          </p:cNvSpPr>
          <p:nvPr>
            <p:ph type="sldNum" sz="quarter" idx="5"/>
          </p:nvPr>
        </p:nvSpPr>
        <p:spPr/>
        <p:txBody>
          <a:bodyPr/>
          <a:lstStyle/>
          <a:p>
            <a:pPr>
              <a:defRPr/>
            </a:pPr>
            <a:fld id="{90770C9D-48C1-4053-8D33-8A9341E64FB3}" type="slidenum">
              <a:rPr lang="en-US" smtClean="0"/>
              <a:pPr>
                <a:defRPr/>
              </a:pPr>
              <a:t>17</a:t>
            </a:fld>
            <a:endParaRPr lang="en-US"/>
          </a:p>
        </p:txBody>
      </p:sp>
    </p:spTree>
    <p:extLst>
      <p:ext uri="{BB962C8B-B14F-4D97-AF65-F5344CB8AC3E}">
        <p14:creationId xmlns:p14="http://schemas.microsoft.com/office/powerpoint/2010/main" val="989586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47106" name="Zástupný symbol pro poznámky 2"/>
          <p:cNvSpPr>
            <a:spLocks noGrp="1"/>
          </p:cNvSpPr>
          <p:nvPr>
            <p:ph type="body" idx="1"/>
          </p:nvPr>
        </p:nvSpPr>
        <p:spPr bwMode="auto"/>
        <p:txBody>
          <a:bodyPr wrap="square" numCol="1" anchor="t" anchorCtr="0" compatLnSpc="1">
            <a:prstTxWarp prst="textNoShape">
              <a:avLst/>
            </a:prstTxWarp>
          </a:bodyPr>
          <a:lstStyle/>
          <a:p>
            <a:pPr eaLnBrk="1" hangingPunct="1">
              <a:defRPr/>
            </a:pPr>
            <a:endParaRPr lang="cs-CZ" dirty="0"/>
          </a:p>
        </p:txBody>
      </p:sp>
      <p:sp>
        <p:nvSpPr>
          <p:cNvPr id="4" name="Zástupný symbol pro číslo snímku 3"/>
          <p:cNvSpPr>
            <a:spLocks noGrp="1"/>
          </p:cNvSpPr>
          <p:nvPr>
            <p:ph type="sldNum" sz="quarter" idx="5"/>
          </p:nvPr>
        </p:nvSpPr>
        <p:spPr/>
        <p:txBody>
          <a:bodyPr/>
          <a:lstStyle/>
          <a:p>
            <a:pPr>
              <a:defRPr/>
            </a:pPr>
            <a:fld id="{55B6FE5A-7D2D-4D48-9B72-EF9453D6A9DF}" type="slidenum">
              <a:rPr lang="en-US" smtClean="0"/>
              <a:pPr>
                <a:defRPr/>
              </a:pPr>
              <a:t>18</a:t>
            </a:fld>
            <a:endParaRPr lang="en-US"/>
          </a:p>
        </p:txBody>
      </p:sp>
    </p:spTree>
    <p:extLst>
      <p:ext uri="{BB962C8B-B14F-4D97-AF65-F5344CB8AC3E}">
        <p14:creationId xmlns:p14="http://schemas.microsoft.com/office/powerpoint/2010/main" val="10399613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19</a:t>
            </a:fld>
            <a:endParaRPr lang="en-US"/>
          </a:p>
        </p:txBody>
      </p:sp>
    </p:spTree>
    <p:extLst>
      <p:ext uri="{BB962C8B-B14F-4D97-AF65-F5344CB8AC3E}">
        <p14:creationId xmlns:p14="http://schemas.microsoft.com/office/powerpoint/2010/main" val="2475539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2</a:t>
            </a:fld>
            <a:endParaRPr lang="en-US"/>
          </a:p>
        </p:txBody>
      </p:sp>
    </p:spTree>
    <p:extLst>
      <p:ext uri="{BB962C8B-B14F-4D97-AF65-F5344CB8AC3E}">
        <p14:creationId xmlns:p14="http://schemas.microsoft.com/office/powerpoint/2010/main" val="1823346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20</a:t>
            </a:fld>
            <a:endParaRPr lang="en-US"/>
          </a:p>
        </p:txBody>
      </p:sp>
    </p:spTree>
    <p:extLst>
      <p:ext uri="{BB962C8B-B14F-4D97-AF65-F5344CB8AC3E}">
        <p14:creationId xmlns:p14="http://schemas.microsoft.com/office/powerpoint/2010/main" val="39492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01378"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
        <p:nvSpPr>
          <p:cNvPr id="4" name="Zástupný symbol pro číslo snímku 3"/>
          <p:cNvSpPr>
            <a:spLocks noGrp="1"/>
          </p:cNvSpPr>
          <p:nvPr>
            <p:ph type="sldNum" sz="quarter" idx="5"/>
          </p:nvPr>
        </p:nvSpPr>
        <p:spPr/>
        <p:txBody>
          <a:bodyPr/>
          <a:lstStyle/>
          <a:p>
            <a:pPr>
              <a:defRPr/>
            </a:pPr>
            <a:fld id="{83D4FC79-311D-4E7F-B010-29AD4BBC39AD}" type="slidenum">
              <a:rPr lang="en-US" smtClean="0"/>
              <a:pPr>
                <a:defRPr/>
              </a:pPr>
              <a:t>21</a:t>
            </a:fld>
            <a:endParaRPr lang="en-US"/>
          </a:p>
        </p:txBody>
      </p:sp>
    </p:spTree>
    <p:extLst>
      <p:ext uri="{BB962C8B-B14F-4D97-AF65-F5344CB8AC3E}">
        <p14:creationId xmlns:p14="http://schemas.microsoft.com/office/powerpoint/2010/main" val="4241076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01378"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
        <p:nvSpPr>
          <p:cNvPr id="4" name="Zástupný symbol pro číslo snímku 3"/>
          <p:cNvSpPr>
            <a:spLocks noGrp="1"/>
          </p:cNvSpPr>
          <p:nvPr>
            <p:ph type="sldNum" sz="quarter" idx="5"/>
          </p:nvPr>
        </p:nvSpPr>
        <p:spPr/>
        <p:txBody>
          <a:bodyPr/>
          <a:lstStyle/>
          <a:p>
            <a:pPr>
              <a:defRPr/>
            </a:pPr>
            <a:fld id="{83D4FC79-311D-4E7F-B010-29AD4BBC39AD}" type="slidenum">
              <a:rPr lang="en-US" smtClean="0"/>
              <a:pPr>
                <a:defRPr/>
              </a:pPr>
              <a:t>22</a:t>
            </a:fld>
            <a:endParaRPr lang="en-US"/>
          </a:p>
        </p:txBody>
      </p:sp>
    </p:spTree>
    <p:extLst>
      <p:ext uri="{BB962C8B-B14F-4D97-AF65-F5344CB8AC3E}">
        <p14:creationId xmlns:p14="http://schemas.microsoft.com/office/powerpoint/2010/main" val="681493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23</a:t>
            </a:fld>
            <a:endParaRPr lang="en-US"/>
          </a:p>
        </p:txBody>
      </p:sp>
    </p:spTree>
    <p:extLst>
      <p:ext uri="{BB962C8B-B14F-4D97-AF65-F5344CB8AC3E}">
        <p14:creationId xmlns:p14="http://schemas.microsoft.com/office/powerpoint/2010/main" val="34029200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24</a:t>
            </a:fld>
            <a:endParaRPr lang="en-US"/>
          </a:p>
        </p:txBody>
      </p:sp>
    </p:spTree>
    <p:extLst>
      <p:ext uri="{BB962C8B-B14F-4D97-AF65-F5344CB8AC3E}">
        <p14:creationId xmlns:p14="http://schemas.microsoft.com/office/powerpoint/2010/main" val="42215826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TextEdit="1"/>
          </p:cNvSpPr>
          <p:nvPr>
            <p:ph type="sldImg"/>
          </p:nvPr>
        </p:nvSpPr>
        <p:spPr bwMode="auto">
          <a:noFill/>
          <a:ln>
            <a:solidFill>
              <a:srgbClr val="000000"/>
            </a:solidFill>
            <a:miter lim="800000"/>
            <a:headEnd/>
            <a:tailEnd/>
          </a:ln>
        </p:spPr>
      </p:sp>
      <p:sp>
        <p:nvSpPr>
          <p:cNvPr id="66562" name="Rectangle 3"/>
          <p:cNvSpPr>
            <a:spLocks noGrp="1"/>
          </p:cNvSpPr>
          <p:nvPr>
            <p:ph type="body" idx="1"/>
          </p:nvPr>
        </p:nvSpPr>
        <p:spPr bwMode="auto">
          <a:noFill/>
        </p:spPr>
        <p:txBody>
          <a:bodyPr wrap="square" numCol="1" anchor="t" anchorCtr="0" compatLnSpc="1">
            <a:prstTxWarp prst="textNoShape">
              <a:avLst/>
            </a:prstTxWarp>
          </a:bodyPr>
          <a:lstStyle/>
          <a:p>
            <a:endParaRPr lang="cs-CZ" dirty="0"/>
          </a:p>
        </p:txBody>
      </p:sp>
    </p:spTree>
    <p:extLst>
      <p:ext uri="{BB962C8B-B14F-4D97-AF65-F5344CB8AC3E}">
        <p14:creationId xmlns:p14="http://schemas.microsoft.com/office/powerpoint/2010/main" val="321596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26</a:t>
            </a:fld>
            <a:endParaRPr lang="en-US"/>
          </a:p>
        </p:txBody>
      </p:sp>
    </p:spTree>
    <p:extLst>
      <p:ext uri="{BB962C8B-B14F-4D97-AF65-F5344CB8AC3E}">
        <p14:creationId xmlns:p14="http://schemas.microsoft.com/office/powerpoint/2010/main" val="29540717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Zástupný symbol pro obrázek snímku 1"/>
          <p:cNvSpPr>
            <a:spLocks noGrp="1" noRot="1" noChangeAspect="1"/>
          </p:cNvSpPr>
          <p:nvPr>
            <p:ph type="sldImg"/>
          </p:nvPr>
        </p:nvSpPr>
        <p:spPr bwMode="auto">
          <a:noFill/>
          <a:ln>
            <a:solidFill>
              <a:srgbClr val="000000"/>
            </a:solidFill>
            <a:miter lim="800000"/>
            <a:headEnd/>
            <a:tailEnd/>
          </a:ln>
        </p:spPr>
      </p:sp>
      <p:sp>
        <p:nvSpPr>
          <p:cNvPr id="69634"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Zástupný symbol pro číslo snímku 3"/>
          <p:cNvSpPr>
            <a:spLocks noGrp="1"/>
          </p:cNvSpPr>
          <p:nvPr>
            <p:ph type="sldNum" sz="quarter" idx="5"/>
          </p:nvPr>
        </p:nvSpPr>
        <p:spPr/>
        <p:txBody>
          <a:bodyPr/>
          <a:lstStyle/>
          <a:p>
            <a:pPr>
              <a:defRPr/>
            </a:pPr>
            <a:fld id="{412E2EE2-0A37-4979-B5B4-F521B14DB2E1}" type="slidenum">
              <a:rPr lang="en-US" smtClean="0"/>
              <a:pPr>
                <a:defRPr/>
              </a:pPr>
              <a:t>27</a:t>
            </a:fld>
            <a:endParaRPr lang="en-US"/>
          </a:p>
        </p:txBody>
      </p:sp>
    </p:spTree>
    <p:extLst>
      <p:ext uri="{BB962C8B-B14F-4D97-AF65-F5344CB8AC3E}">
        <p14:creationId xmlns:p14="http://schemas.microsoft.com/office/powerpoint/2010/main" val="4646769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28</a:t>
            </a:fld>
            <a:endParaRPr lang="en-US"/>
          </a:p>
        </p:txBody>
      </p:sp>
    </p:spTree>
    <p:extLst>
      <p:ext uri="{BB962C8B-B14F-4D97-AF65-F5344CB8AC3E}">
        <p14:creationId xmlns:p14="http://schemas.microsoft.com/office/powerpoint/2010/main" val="38508738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29</a:t>
            </a:fld>
            <a:endParaRPr lang="en-US"/>
          </a:p>
        </p:txBody>
      </p:sp>
    </p:spTree>
    <p:extLst>
      <p:ext uri="{BB962C8B-B14F-4D97-AF65-F5344CB8AC3E}">
        <p14:creationId xmlns:p14="http://schemas.microsoft.com/office/powerpoint/2010/main" val="1149755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3</a:t>
            </a:fld>
            <a:endParaRPr lang="en-US"/>
          </a:p>
        </p:txBody>
      </p:sp>
    </p:spTree>
    <p:extLst>
      <p:ext uri="{BB962C8B-B14F-4D97-AF65-F5344CB8AC3E}">
        <p14:creationId xmlns:p14="http://schemas.microsoft.com/office/powerpoint/2010/main" val="14969070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30</a:t>
            </a:fld>
            <a:endParaRPr lang="en-US"/>
          </a:p>
        </p:txBody>
      </p:sp>
    </p:spTree>
    <p:extLst>
      <p:ext uri="{BB962C8B-B14F-4D97-AF65-F5344CB8AC3E}">
        <p14:creationId xmlns:p14="http://schemas.microsoft.com/office/powerpoint/2010/main" val="4187754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31</a:t>
            </a:fld>
            <a:endParaRPr lang="en-US"/>
          </a:p>
        </p:txBody>
      </p:sp>
    </p:spTree>
    <p:extLst>
      <p:ext uri="{BB962C8B-B14F-4D97-AF65-F5344CB8AC3E}">
        <p14:creationId xmlns:p14="http://schemas.microsoft.com/office/powerpoint/2010/main" val="9454412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32</a:t>
            </a:fld>
            <a:endParaRPr lang="en-US"/>
          </a:p>
        </p:txBody>
      </p:sp>
    </p:spTree>
    <p:extLst>
      <p:ext uri="{BB962C8B-B14F-4D97-AF65-F5344CB8AC3E}">
        <p14:creationId xmlns:p14="http://schemas.microsoft.com/office/powerpoint/2010/main" val="2859605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33</a:t>
            </a:fld>
            <a:endParaRPr lang="en-US"/>
          </a:p>
        </p:txBody>
      </p:sp>
    </p:spTree>
    <p:extLst>
      <p:ext uri="{BB962C8B-B14F-4D97-AF65-F5344CB8AC3E}">
        <p14:creationId xmlns:p14="http://schemas.microsoft.com/office/powerpoint/2010/main" val="22596254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34</a:t>
            </a:fld>
            <a:endParaRPr lang="en-US"/>
          </a:p>
        </p:txBody>
      </p:sp>
    </p:spTree>
    <p:extLst>
      <p:ext uri="{BB962C8B-B14F-4D97-AF65-F5344CB8AC3E}">
        <p14:creationId xmlns:p14="http://schemas.microsoft.com/office/powerpoint/2010/main" val="17419784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35</a:t>
            </a:fld>
            <a:endParaRPr lang="en-US"/>
          </a:p>
        </p:txBody>
      </p:sp>
    </p:spTree>
    <p:extLst>
      <p:ext uri="{BB962C8B-B14F-4D97-AF65-F5344CB8AC3E}">
        <p14:creationId xmlns:p14="http://schemas.microsoft.com/office/powerpoint/2010/main" val="35019698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36</a:t>
            </a:fld>
            <a:endParaRPr lang="en-US"/>
          </a:p>
        </p:txBody>
      </p:sp>
    </p:spTree>
    <p:extLst>
      <p:ext uri="{BB962C8B-B14F-4D97-AF65-F5344CB8AC3E}">
        <p14:creationId xmlns:p14="http://schemas.microsoft.com/office/powerpoint/2010/main" val="41864304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37</a:t>
            </a:fld>
            <a:endParaRPr lang="en-US"/>
          </a:p>
        </p:txBody>
      </p:sp>
    </p:spTree>
    <p:extLst>
      <p:ext uri="{BB962C8B-B14F-4D97-AF65-F5344CB8AC3E}">
        <p14:creationId xmlns:p14="http://schemas.microsoft.com/office/powerpoint/2010/main" val="32195013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TextEdit="1"/>
          </p:cNvSpPr>
          <p:nvPr>
            <p:ph type="sldImg"/>
          </p:nvPr>
        </p:nvSpPr>
        <p:spPr bwMode="auto">
          <a:noFill/>
          <a:ln>
            <a:solidFill>
              <a:srgbClr val="000000"/>
            </a:solidFill>
            <a:miter lim="800000"/>
            <a:headEnd/>
            <a:tailEnd/>
          </a:ln>
        </p:spPr>
      </p:sp>
      <p:sp>
        <p:nvSpPr>
          <p:cNvPr id="44034" name="Rectangle 3"/>
          <p:cNvSpPr>
            <a:spLocks noGrp="1"/>
          </p:cNvSpPr>
          <p:nvPr>
            <p:ph type="body" idx="1"/>
          </p:nvPr>
        </p:nvSpPr>
        <p:spPr bwMode="auto">
          <a:noFill/>
        </p:spPr>
        <p:txBody>
          <a:bodyPr wrap="square" numCol="1" anchor="t" anchorCtr="0" compatLnSpc="1">
            <a:prstTxWarp prst="textNoShape">
              <a:avLst/>
            </a:prstTxWarp>
          </a:bodyPr>
          <a:lstStyle/>
          <a:p>
            <a:endParaRPr lang="cs-CZ" dirty="0"/>
          </a:p>
        </p:txBody>
      </p:sp>
    </p:spTree>
    <p:extLst>
      <p:ext uri="{BB962C8B-B14F-4D97-AF65-F5344CB8AC3E}">
        <p14:creationId xmlns:p14="http://schemas.microsoft.com/office/powerpoint/2010/main" val="42419612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39</a:t>
            </a:fld>
            <a:endParaRPr lang="en-US"/>
          </a:p>
        </p:txBody>
      </p:sp>
    </p:spTree>
    <p:extLst>
      <p:ext uri="{BB962C8B-B14F-4D97-AF65-F5344CB8AC3E}">
        <p14:creationId xmlns:p14="http://schemas.microsoft.com/office/powerpoint/2010/main" val="4188040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4</a:t>
            </a:fld>
            <a:endParaRPr lang="en-US"/>
          </a:p>
        </p:txBody>
      </p:sp>
    </p:spTree>
    <p:extLst>
      <p:ext uri="{BB962C8B-B14F-4D97-AF65-F5344CB8AC3E}">
        <p14:creationId xmlns:p14="http://schemas.microsoft.com/office/powerpoint/2010/main" val="38241617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40</a:t>
            </a:fld>
            <a:endParaRPr lang="en-US"/>
          </a:p>
        </p:txBody>
      </p:sp>
    </p:spTree>
    <p:extLst>
      <p:ext uri="{BB962C8B-B14F-4D97-AF65-F5344CB8AC3E}">
        <p14:creationId xmlns:p14="http://schemas.microsoft.com/office/powerpoint/2010/main" val="17650573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41</a:t>
            </a:fld>
            <a:endParaRPr lang="en-US"/>
          </a:p>
        </p:txBody>
      </p:sp>
    </p:spTree>
    <p:extLst>
      <p:ext uri="{BB962C8B-B14F-4D97-AF65-F5344CB8AC3E}">
        <p14:creationId xmlns:p14="http://schemas.microsoft.com/office/powerpoint/2010/main" val="38791742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TextEdit="1"/>
          </p:cNvSpPr>
          <p:nvPr>
            <p:ph type="sldImg"/>
          </p:nvPr>
        </p:nvSpPr>
        <p:spPr bwMode="auto">
          <a:noFill/>
          <a:ln>
            <a:solidFill>
              <a:srgbClr val="000000"/>
            </a:solidFill>
            <a:miter lim="800000"/>
            <a:headEnd/>
            <a:tailEnd/>
          </a:ln>
        </p:spPr>
      </p:sp>
      <p:sp>
        <p:nvSpPr>
          <p:cNvPr id="54274" name="Rectangle 3"/>
          <p:cNvSpPr>
            <a:spLocks noGrp="1"/>
          </p:cNvSpPr>
          <p:nvPr>
            <p:ph type="body" idx="1"/>
          </p:nvPr>
        </p:nvSpPr>
        <p:spPr bwMode="auto">
          <a:noFill/>
        </p:spPr>
        <p:txBody>
          <a:bodyPr wrap="square" numCol="1" anchor="t" anchorCtr="0" compatLnSpc="1">
            <a:prstTxWarp prst="textNoShape">
              <a:avLst/>
            </a:prstTxWarp>
          </a:bodyPr>
          <a:lstStyle/>
          <a:p>
            <a:endParaRPr lang="cs-CZ" dirty="0"/>
          </a:p>
        </p:txBody>
      </p:sp>
    </p:spTree>
    <p:extLst>
      <p:ext uri="{BB962C8B-B14F-4D97-AF65-F5344CB8AC3E}">
        <p14:creationId xmlns:p14="http://schemas.microsoft.com/office/powerpoint/2010/main" val="4607881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43</a:t>
            </a:fld>
            <a:endParaRPr lang="en-US"/>
          </a:p>
        </p:txBody>
      </p:sp>
    </p:spTree>
    <p:extLst>
      <p:ext uri="{BB962C8B-B14F-4D97-AF65-F5344CB8AC3E}">
        <p14:creationId xmlns:p14="http://schemas.microsoft.com/office/powerpoint/2010/main" val="18019311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TextEdit="1"/>
          </p:cNvSpPr>
          <p:nvPr>
            <p:ph type="sldImg"/>
          </p:nvPr>
        </p:nvSpPr>
        <p:spPr bwMode="auto">
          <a:noFill/>
          <a:ln>
            <a:solidFill>
              <a:srgbClr val="000000"/>
            </a:solidFill>
            <a:miter lim="800000"/>
            <a:headEnd/>
            <a:tailEnd/>
          </a:ln>
        </p:spPr>
      </p:sp>
      <p:sp>
        <p:nvSpPr>
          <p:cNvPr id="62466" name="Rectangle 3"/>
          <p:cNvSpPr>
            <a:spLocks noGrp="1"/>
          </p:cNvSpPr>
          <p:nvPr>
            <p:ph type="body" idx="1"/>
          </p:nvPr>
        </p:nvSpPr>
        <p:spPr bwMode="auto">
          <a:noFill/>
        </p:spPr>
        <p:txBody>
          <a:bodyPr wrap="square" numCol="1" anchor="t" anchorCtr="0" compatLnSpc="1">
            <a:prstTxWarp prst="textNoShape">
              <a:avLst/>
            </a:prstTxWarp>
          </a:bodyPr>
          <a:lstStyle/>
          <a:p>
            <a:endParaRPr lang="cs-CZ" dirty="0"/>
          </a:p>
        </p:txBody>
      </p:sp>
    </p:spTree>
    <p:extLst>
      <p:ext uri="{BB962C8B-B14F-4D97-AF65-F5344CB8AC3E}">
        <p14:creationId xmlns:p14="http://schemas.microsoft.com/office/powerpoint/2010/main" val="31406539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45</a:t>
            </a:fld>
            <a:endParaRPr lang="en-US"/>
          </a:p>
        </p:txBody>
      </p:sp>
    </p:spTree>
    <p:extLst>
      <p:ext uri="{BB962C8B-B14F-4D97-AF65-F5344CB8AC3E}">
        <p14:creationId xmlns:p14="http://schemas.microsoft.com/office/powerpoint/2010/main" val="37840279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46</a:t>
            </a:fld>
            <a:endParaRPr lang="en-US"/>
          </a:p>
        </p:txBody>
      </p:sp>
    </p:spTree>
    <p:extLst>
      <p:ext uri="{BB962C8B-B14F-4D97-AF65-F5344CB8AC3E}">
        <p14:creationId xmlns:p14="http://schemas.microsoft.com/office/powerpoint/2010/main" val="42771699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47</a:t>
            </a:fld>
            <a:endParaRPr lang="en-US"/>
          </a:p>
        </p:txBody>
      </p:sp>
    </p:spTree>
    <p:extLst>
      <p:ext uri="{BB962C8B-B14F-4D97-AF65-F5344CB8AC3E}">
        <p14:creationId xmlns:p14="http://schemas.microsoft.com/office/powerpoint/2010/main" val="41324775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48</a:t>
            </a:fld>
            <a:endParaRPr lang="en-US"/>
          </a:p>
        </p:txBody>
      </p:sp>
    </p:spTree>
    <p:extLst>
      <p:ext uri="{BB962C8B-B14F-4D97-AF65-F5344CB8AC3E}">
        <p14:creationId xmlns:p14="http://schemas.microsoft.com/office/powerpoint/2010/main" val="21832274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49</a:t>
            </a:fld>
            <a:endParaRPr lang="en-US"/>
          </a:p>
        </p:txBody>
      </p:sp>
    </p:spTree>
    <p:extLst>
      <p:ext uri="{BB962C8B-B14F-4D97-AF65-F5344CB8AC3E}">
        <p14:creationId xmlns:p14="http://schemas.microsoft.com/office/powerpoint/2010/main" val="2878479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5</a:t>
            </a:fld>
            <a:endParaRPr lang="en-US"/>
          </a:p>
        </p:txBody>
      </p:sp>
    </p:spTree>
    <p:extLst>
      <p:ext uri="{BB962C8B-B14F-4D97-AF65-F5344CB8AC3E}">
        <p14:creationId xmlns:p14="http://schemas.microsoft.com/office/powerpoint/2010/main" val="1655417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50</a:t>
            </a:fld>
            <a:endParaRPr lang="en-US"/>
          </a:p>
        </p:txBody>
      </p:sp>
    </p:spTree>
    <p:extLst>
      <p:ext uri="{BB962C8B-B14F-4D97-AF65-F5344CB8AC3E}">
        <p14:creationId xmlns:p14="http://schemas.microsoft.com/office/powerpoint/2010/main" val="24348544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51</a:t>
            </a:fld>
            <a:endParaRPr lang="en-US"/>
          </a:p>
        </p:txBody>
      </p:sp>
    </p:spTree>
    <p:extLst>
      <p:ext uri="{BB962C8B-B14F-4D97-AF65-F5344CB8AC3E}">
        <p14:creationId xmlns:p14="http://schemas.microsoft.com/office/powerpoint/2010/main" val="29906801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52</a:t>
            </a:fld>
            <a:endParaRPr lang="en-US"/>
          </a:p>
        </p:txBody>
      </p:sp>
    </p:spTree>
    <p:extLst>
      <p:ext uri="{BB962C8B-B14F-4D97-AF65-F5344CB8AC3E}">
        <p14:creationId xmlns:p14="http://schemas.microsoft.com/office/powerpoint/2010/main" val="16829651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53</a:t>
            </a:fld>
            <a:endParaRPr lang="en-US"/>
          </a:p>
        </p:txBody>
      </p:sp>
    </p:spTree>
    <p:extLst>
      <p:ext uri="{BB962C8B-B14F-4D97-AF65-F5344CB8AC3E}">
        <p14:creationId xmlns:p14="http://schemas.microsoft.com/office/powerpoint/2010/main" val="37766567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54</a:t>
            </a:fld>
            <a:endParaRPr lang="en-US"/>
          </a:p>
        </p:txBody>
      </p:sp>
    </p:spTree>
    <p:extLst>
      <p:ext uri="{BB962C8B-B14F-4D97-AF65-F5344CB8AC3E}">
        <p14:creationId xmlns:p14="http://schemas.microsoft.com/office/powerpoint/2010/main" val="28017313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55</a:t>
            </a:fld>
            <a:endParaRPr lang="en-US"/>
          </a:p>
        </p:txBody>
      </p:sp>
    </p:spTree>
    <p:extLst>
      <p:ext uri="{BB962C8B-B14F-4D97-AF65-F5344CB8AC3E}">
        <p14:creationId xmlns:p14="http://schemas.microsoft.com/office/powerpoint/2010/main" val="36815481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56</a:t>
            </a:fld>
            <a:endParaRPr lang="en-US"/>
          </a:p>
        </p:txBody>
      </p:sp>
    </p:spTree>
    <p:extLst>
      <p:ext uri="{BB962C8B-B14F-4D97-AF65-F5344CB8AC3E}">
        <p14:creationId xmlns:p14="http://schemas.microsoft.com/office/powerpoint/2010/main" val="38538702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57</a:t>
            </a:fld>
            <a:endParaRPr lang="en-US"/>
          </a:p>
        </p:txBody>
      </p:sp>
    </p:spTree>
    <p:extLst>
      <p:ext uri="{BB962C8B-B14F-4D97-AF65-F5344CB8AC3E}">
        <p14:creationId xmlns:p14="http://schemas.microsoft.com/office/powerpoint/2010/main" val="23212915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58</a:t>
            </a:fld>
            <a:endParaRPr lang="en-US"/>
          </a:p>
        </p:txBody>
      </p:sp>
    </p:spTree>
    <p:extLst>
      <p:ext uri="{BB962C8B-B14F-4D97-AF65-F5344CB8AC3E}">
        <p14:creationId xmlns:p14="http://schemas.microsoft.com/office/powerpoint/2010/main" val="19317305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59</a:t>
            </a:fld>
            <a:endParaRPr lang="en-US"/>
          </a:p>
        </p:txBody>
      </p:sp>
    </p:spTree>
    <p:extLst>
      <p:ext uri="{BB962C8B-B14F-4D97-AF65-F5344CB8AC3E}">
        <p14:creationId xmlns:p14="http://schemas.microsoft.com/office/powerpoint/2010/main" val="3685457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6</a:t>
            </a:fld>
            <a:endParaRPr lang="en-US"/>
          </a:p>
        </p:txBody>
      </p:sp>
    </p:spTree>
    <p:extLst>
      <p:ext uri="{BB962C8B-B14F-4D97-AF65-F5344CB8AC3E}">
        <p14:creationId xmlns:p14="http://schemas.microsoft.com/office/powerpoint/2010/main" val="28639283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60</a:t>
            </a:fld>
            <a:endParaRPr lang="en-US"/>
          </a:p>
        </p:txBody>
      </p:sp>
    </p:spTree>
    <p:extLst>
      <p:ext uri="{BB962C8B-B14F-4D97-AF65-F5344CB8AC3E}">
        <p14:creationId xmlns:p14="http://schemas.microsoft.com/office/powerpoint/2010/main" val="36404033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61</a:t>
            </a:fld>
            <a:endParaRPr lang="en-US"/>
          </a:p>
        </p:txBody>
      </p:sp>
    </p:spTree>
    <p:extLst>
      <p:ext uri="{BB962C8B-B14F-4D97-AF65-F5344CB8AC3E}">
        <p14:creationId xmlns:p14="http://schemas.microsoft.com/office/powerpoint/2010/main" val="161804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62</a:t>
            </a:fld>
            <a:endParaRPr lang="en-US"/>
          </a:p>
        </p:txBody>
      </p:sp>
    </p:spTree>
    <p:extLst>
      <p:ext uri="{BB962C8B-B14F-4D97-AF65-F5344CB8AC3E}">
        <p14:creationId xmlns:p14="http://schemas.microsoft.com/office/powerpoint/2010/main" val="40781669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63</a:t>
            </a:fld>
            <a:endParaRPr lang="en-US"/>
          </a:p>
        </p:txBody>
      </p:sp>
    </p:spTree>
    <p:extLst>
      <p:ext uri="{BB962C8B-B14F-4D97-AF65-F5344CB8AC3E}">
        <p14:creationId xmlns:p14="http://schemas.microsoft.com/office/powerpoint/2010/main" val="185278871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64</a:t>
            </a:fld>
            <a:endParaRPr lang="en-US"/>
          </a:p>
        </p:txBody>
      </p:sp>
    </p:spTree>
    <p:extLst>
      <p:ext uri="{BB962C8B-B14F-4D97-AF65-F5344CB8AC3E}">
        <p14:creationId xmlns:p14="http://schemas.microsoft.com/office/powerpoint/2010/main" val="28940807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65</a:t>
            </a:fld>
            <a:endParaRPr lang="en-US"/>
          </a:p>
        </p:txBody>
      </p:sp>
    </p:spTree>
    <p:extLst>
      <p:ext uri="{BB962C8B-B14F-4D97-AF65-F5344CB8AC3E}">
        <p14:creationId xmlns:p14="http://schemas.microsoft.com/office/powerpoint/2010/main" val="1172050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66</a:t>
            </a:fld>
            <a:endParaRPr lang="en-US"/>
          </a:p>
        </p:txBody>
      </p:sp>
    </p:spTree>
    <p:extLst>
      <p:ext uri="{BB962C8B-B14F-4D97-AF65-F5344CB8AC3E}">
        <p14:creationId xmlns:p14="http://schemas.microsoft.com/office/powerpoint/2010/main" val="10945040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67</a:t>
            </a:fld>
            <a:endParaRPr lang="en-US"/>
          </a:p>
        </p:txBody>
      </p:sp>
    </p:spTree>
    <p:extLst>
      <p:ext uri="{BB962C8B-B14F-4D97-AF65-F5344CB8AC3E}">
        <p14:creationId xmlns:p14="http://schemas.microsoft.com/office/powerpoint/2010/main" val="332971356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68</a:t>
            </a:fld>
            <a:endParaRPr lang="en-US"/>
          </a:p>
        </p:txBody>
      </p:sp>
    </p:spTree>
    <p:extLst>
      <p:ext uri="{BB962C8B-B14F-4D97-AF65-F5344CB8AC3E}">
        <p14:creationId xmlns:p14="http://schemas.microsoft.com/office/powerpoint/2010/main" val="31906135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69</a:t>
            </a:fld>
            <a:endParaRPr lang="en-US"/>
          </a:p>
        </p:txBody>
      </p:sp>
    </p:spTree>
    <p:extLst>
      <p:ext uri="{BB962C8B-B14F-4D97-AF65-F5344CB8AC3E}">
        <p14:creationId xmlns:p14="http://schemas.microsoft.com/office/powerpoint/2010/main" val="3133187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7</a:t>
            </a:fld>
            <a:endParaRPr lang="en-US"/>
          </a:p>
        </p:txBody>
      </p:sp>
    </p:spTree>
    <p:extLst>
      <p:ext uri="{BB962C8B-B14F-4D97-AF65-F5344CB8AC3E}">
        <p14:creationId xmlns:p14="http://schemas.microsoft.com/office/powerpoint/2010/main" val="6382339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70</a:t>
            </a:fld>
            <a:endParaRPr lang="en-US"/>
          </a:p>
        </p:txBody>
      </p:sp>
    </p:spTree>
    <p:extLst>
      <p:ext uri="{BB962C8B-B14F-4D97-AF65-F5344CB8AC3E}">
        <p14:creationId xmlns:p14="http://schemas.microsoft.com/office/powerpoint/2010/main" val="225727503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71</a:t>
            </a:fld>
            <a:endParaRPr lang="en-US"/>
          </a:p>
        </p:txBody>
      </p:sp>
    </p:spTree>
    <p:extLst>
      <p:ext uri="{BB962C8B-B14F-4D97-AF65-F5344CB8AC3E}">
        <p14:creationId xmlns:p14="http://schemas.microsoft.com/office/powerpoint/2010/main" val="289384209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72</a:t>
            </a:fld>
            <a:endParaRPr lang="en-US"/>
          </a:p>
        </p:txBody>
      </p:sp>
    </p:spTree>
    <p:extLst>
      <p:ext uri="{BB962C8B-B14F-4D97-AF65-F5344CB8AC3E}">
        <p14:creationId xmlns:p14="http://schemas.microsoft.com/office/powerpoint/2010/main" val="39379156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73</a:t>
            </a:fld>
            <a:endParaRPr lang="en-US"/>
          </a:p>
        </p:txBody>
      </p:sp>
    </p:spTree>
    <p:extLst>
      <p:ext uri="{BB962C8B-B14F-4D97-AF65-F5344CB8AC3E}">
        <p14:creationId xmlns:p14="http://schemas.microsoft.com/office/powerpoint/2010/main" val="424559452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Rot="1" noChangeAspect="1" noTextEdit="1"/>
          </p:cNvSpPr>
          <p:nvPr>
            <p:ph type="sldImg"/>
          </p:nvPr>
        </p:nvSpPr>
        <p:spPr bwMode="auto">
          <a:noFill/>
          <a:ln>
            <a:solidFill>
              <a:srgbClr val="000000"/>
            </a:solidFill>
            <a:miter lim="800000"/>
            <a:headEnd/>
            <a:tailEnd/>
          </a:ln>
        </p:spPr>
      </p:sp>
      <p:sp>
        <p:nvSpPr>
          <p:cNvPr id="132098" name="Rectangle 3"/>
          <p:cNvSpPr>
            <a:spLocks noGrp="1"/>
          </p:cNvSpPr>
          <p:nvPr>
            <p:ph type="body" idx="1"/>
          </p:nvPr>
        </p:nvSpPr>
        <p:spPr bwMode="auto">
          <a:noFill/>
        </p:spPr>
        <p:txBody>
          <a:bodyPr wrap="square" numCol="1" anchor="t" anchorCtr="0" compatLnSpc="1">
            <a:prstTxWarp prst="textNoShape">
              <a:avLst/>
            </a:prstTxWarp>
          </a:bodyPr>
          <a:lstStyle/>
          <a:p>
            <a:endParaRPr lang="cs-CZ" dirty="0"/>
          </a:p>
        </p:txBody>
      </p:sp>
    </p:spTree>
    <p:extLst>
      <p:ext uri="{BB962C8B-B14F-4D97-AF65-F5344CB8AC3E}">
        <p14:creationId xmlns:p14="http://schemas.microsoft.com/office/powerpoint/2010/main" val="26787625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EE2CB1-1DAA-4DFE-A21A-ACF238A746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141422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147697805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77</a:t>
            </a:fld>
            <a:endParaRPr lang="en-US"/>
          </a:p>
        </p:txBody>
      </p:sp>
    </p:spTree>
    <p:extLst>
      <p:ext uri="{BB962C8B-B14F-4D97-AF65-F5344CB8AC3E}">
        <p14:creationId xmlns:p14="http://schemas.microsoft.com/office/powerpoint/2010/main" val="131346872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78</a:t>
            </a:fld>
            <a:endParaRPr lang="en-US"/>
          </a:p>
        </p:txBody>
      </p:sp>
    </p:spTree>
    <p:extLst>
      <p:ext uri="{BB962C8B-B14F-4D97-AF65-F5344CB8AC3E}">
        <p14:creationId xmlns:p14="http://schemas.microsoft.com/office/powerpoint/2010/main" val="329848231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2578381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78850"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4" name="Zástupný symbol pro číslo snímku 3"/>
          <p:cNvSpPr>
            <a:spLocks noGrp="1"/>
          </p:cNvSpPr>
          <p:nvPr>
            <p:ph type="sldNum" sz="quarter" idx="5"/>
          </p:nvPr>
        </p:nvSpPr>
        <p:spPr/>
        <p:txBody>
          <a:bodyPr/>
          <a:lstStyle/>
          <a:p>
            <a:pPr>
              <a:defRPr/>
            </a:pPr>
            <a:fld id="{22C63BA2-77BC-4949-96B0-F13407CECCE2}" type="slidenum">
              <a:rPr lang="en-US" smtClean="0"/>
              <a:pPr>
                <a:defRPr/>
              </a:pPr>
              <a:t>8</a:t>
            </a:fld>
            <a:endParaRPr lang="en-US"/>
          </a:p>
        </p:txBody>
      </p:sp>
    </p:spTree>
    <p:extLst>
      <p:ext uri="{BB962C8B-B14F-4D97-AF65-F5344CB8AC3E}">
        <p14:creationId xmlns:p14="http://schemas.microsoft.com/office/powerpoint/2010/main" val="285881643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412810608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81</a:t>
            </a:fld>
            <a:endParaRPr lang="en-US"/>
          </a:p>
        </p:txBody>
      </p:sp>
    </p:spTree>
    <p:extLst>
      <p:ext uri="{BB962C8B-B14F-4D97-AF65-F5344CB8AC3E}">
        <p14:creationId xmlns:p14="http://schemas.microsoft.com/office/powerpoint/2010/main" val="3833377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a:defRPr/>
            </a:pPr>
            <a:fld id="{DAEE2CB1-1DAA-4DFE-A21A-ACF238A74629}" type="slidenum">
              <a:rPr lang="en-US" smtClean="0"/>
              <a:pPr>
                <a:defRPr/>
              </a:pPr>
              <a:t>9</a:t>
            </a:fld>
            <a:endParaRPr lang="en-US"/>
          </a:p>
        </p:txBody>
      </p:sp>
    </p:spTree>
    <p:extLst>
      <p:ext uri="{BB962C8B-B14F-4D97-AF65-F5344CB8AC3E}">
        <p14:creationId xmlns:p14="http://schemas.microsoft.com/office/powerpoint/2010/main" val="993639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endParaRPr lang="en-US"/>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endParaRPr lang="en-US"/>
          </a:p>
        </p:txBody>
      </p:sp>
      <p:sp>
        <p:nvSpPr>
          <p:cNvPr id="4" name="Zástupný symbol pro datum 3"/>
          <p:cNvSpPr>
            <a:spLocks noGrp="1"/>
          </p:cNvSpPr>
          <p:nvPr>
            <p:ph type="dt" sz="half" idx="10"/>
          </p:nvPr>
        </p:nvSpPr>
        <p:spPr/>
        <p:txBody>
          <a:bodyPr/>
          <a:lstStyle>
            <a:lvl1pPr>
              <a:defRPr/>
            </a:lvl1pPr>
          </a:lstStyle>
          <a:p>
            <a:pPr>
              <a:defRPr/>
            </a:pPr>
            <a:fld id="{10A9CD91-70FC-4946-91F5-55DB17D8BD36}" type="datetime1">
              <a:rPr lang="en-US" smtClean="0"/>
              <a:t>1/6/2024</a:t>
            </a:fld>
            <a:endParaRPr lang="en-US"/>
          </a:p>
        </p:txBody>
      </p:sp>
      <p:sp>
        <p:nvSpPr>
          <p:cNvPr id="5" name="Zástupný symbol pro zápatí 4"/>
          <p:cNvSpPr>
            <a:spLocks noGrp="1"/>
          </p:cNvSpPr>
          <p:nvPr>
            <p:ph type="ftr" sz="quarter" idx="11"/>
          </p:nvPr>
        </p:nvSpPr>
        <p:spPr/>
        <p:txBody>
          <a:bodyPr/>
          <a:lstStyle>
            <a:lvl1pPr>
              <a:defRPr/>
            </a:lvl1pPr>
          </a:lstStyle>
          <a:p>
            <a:pPr>
              <a:defRPr/>
            </a:pPr>
            <a:endParaRPr lang="en-US"/>
          </a:p>
        </p:txBody>
      </p:sp>
      <p:sp>
        <p:nvSpPr>
          <p:cNvPr id="6" name="Zástupný symbol pro číslo snímku 5"/>
          <p:cNvSpPr>
            <a:spLocks noGrp="1"/>
          </p:cNvSpPr>
          <p:nvPr>
            <p:ph type="sldNum" sz="quarter" idx="12"/>
          </p:nvPr>
        </p:nvSpPr>
        <p:spPr/>
        <p:txBody>
          <a:bodyPr/>
          <a:lstStyle>
            <a:lvl1pPr>
              <a:defRPr/>
            </a:lvl1pPr>
          </a:lstStyle>
          <a:p>
            <a:pPr>
              <a:defRPr/>
            </a:pPr>
            <a:fld id="{4DDEA19A-7116-419A-84AB-27F38015C53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endParaRPr lang="en-US"/>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datum 3"/>
          <p:cNvSpPr>
            <a:spLocks noGrp="1"/>
          </p:cNvSpPr>
          <p:nvPr>
            <p:ph type="dt" sz="half" idx="10"/>
          </p:nvPr>
        </p:nvSpPr>
        <p:spPr/>
        <p:txBody>
          <a:bodyPr/>
          <a:lstStyle>
            <a:lvl1pPr>
              <a:defRPr/>
            </a:lvl1pPr>
          </a:lstStyle>
          <a:p>
            <a:pPr>
              <a:defRPr/>
            </a:pPr>
            <a:fld id="{988DDC1D-ABE8-4989-8713-E97479797FAC}" type="datetime1">
              <a:rPr lang="en-US" smtClean="0"/>
              <a:t>1/6/2024</a:t>
            </a:fld>
            <a:endParaRPr lang="en-US"/>
          </a:p>
        </p:txBody>
      </p:sp>
      <p:sp>
        <p:nvSpPr>
          <p:cNvPr id="5" name="Zástupný symbol pro zápatí 4"/>
          <p:cNvSpPr>
            <a:spLocks noGrp="1"/>
          </p:cNvSpPr>
          <p:nvPr>
            <p:ph type="ftr" sz="quarter" idx="11"/>
          </p:nvPr>
        </p:nvSpPr>
        <p:spPr/>
        <p:txBody>
          <a:bodyPr/>
          <a:lstStyle>
            <a:lvl1pPr>
              <a:defRPr/>
            </a:lvl1pPr>
          </a:lstStyle>
          <a:p>
            <a:pPr>
              <a:defRPr/>
            </a:pPr>
            <a:endParaRPr lang="en-US"/>
          </a:p>
        </p:txBody>
      </p:sp>
      <p:sp>
        <p:nvSpPr>
          <p:cNvPr id="6" name="Zástupný symbol pro číslo snímku 5"/>
          <p:cNvSpPr>
            <a:spLocks noGrp="1"/>
          </p:cNvSpPr>
          <p:nvPr>
            <p:ph type="sldNum" sz="quarter" idx="12"/>
          </p:nvPr>
        </p:nvSpPr>
        <p:spPr/>
        <p:txBody>
          <a:bodyPr/>
          <a:lstStyle>
            <a:lvl1pPr>
              <a:defRPr/>
            </a:lvl1pPr>
          </a:lstStyle>
          <a:p>
            <a:pPr>
              <a:defRPr/>
            </a:pPr>
            <a:fld id="{975BDD35-2E56-4C9B-9645-F574932B150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endParaRPr lang="en-US"/>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datum 3"/>
          <p:cNvSpPr>
            <a:spLocks noGrp="1"/>
          </p:cNvSpPr>
          <p:nvPr>
            <p:ph type="dt" sz="half" idx="10"/>
          </p:nvPr>
        </p:nvSpPr>
        <p:spPr/>
        <p:txBody>
          <a:bodyPr/>
          <a:lstStyle>
            <a:lvl1pPr>
              <a:defRPr/>
            </a:lvl1pPr>
          </a:lstStyle>
          <a:p>
            <a:pPr>
              <a:defRPr/>
            </a:pPr>
            <a:fld id="{15DDE1C2-C80C-432C-B2D4-2DE5AB67095C}" type="datetime1">
              <a:rPr lang="en-US" smtClean="0"/>
              <a:t>1/6/2024</a:t>
            </a:fld>
            <a:endParaRPr lang="en-US"/>
          </a:p>
        </p:txBody>
      </p:sp>
      <p:sp>
        <p:nvSpPr>
          <p:cNvPr id="5" name="Zástupný symbol pro zápatí 4"/>
          <p:cNvSpPr>
            <a:spLocks noGrp="1"/>
          </p:cNvSpPr>
          <p:nvPr>
            <p:ph type="ftr" sz="quarter" idx="11"/>
          </p:nvPr>
        </p:nvSpPr>
        <p:spPr/>
        <p:txBody>
          <a:bodyPr/>
          <a:lstStyle>
            <a:lvl1pPr>
              <a:defRPr/>
            </a:lvl1pPr>
          </a:lstStyle>
          <a:p>
            <a:pPr>
              <a:defRPr/>
            </a:pPr>
            <a:endParaRPr lang="en-US"/>
          </a:p>
        </p:txBody>
      </p:sp>
      <p:sp>
        <p:nvSpPr>
          <p:cNvPr id="6" name="Zástupný symbol pro číslo snímku 5"/>
          <p:cNvSpPr>
            <a:spLocks noGrp="1"/>
          </p:cNvSpPr>
          <p:nvPr>
            <p:ph type="sldNum" sz="quarter" idx="12"/>
          </p:nvPr>
        </p:nvSpPr>
        <p:spPr/>
        <p:txBody>
          <a:bodyPr/>
          <a:lstStyle>
            <a:lvl1pPr>
              <a:defRPr/>
            </a:lvl1pPr>
          </a:lstStyle>
          <a:p>
            <a:pPr>
              <a:defRPr/>
            </a:pPr>
            <a:fld id="{862F49C3-CD17-4EEF-A6A9-C4C0181EFE8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endParaRPr lang="en-US"/>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datum 3"/>
          <p:cNvSpPr>
            <a:spLocks noGrp="1"/>
          </p:cNvSpPr>
          <p:nvPr>
            <p:ph type="dt" sz="half" idx="10"/>
          </p:nvPr>
        </p:nvSpPr>
        <p:spPr/>
        <p:txBody>
          <a:bodyPr/>
          <a:lstStyle>
            <a:lvl1pPr>
              <a:defRPr/>
            </a:lvl1pPr>
          </a:lstStyle>
          <a:p>
            <a:pPr>
              <a:defRPr/>
            </a:pPr>
            <a:fld id="{3B286D99-79F4-4340-BE98-89A9E457C5EB}" type="datetime1">
              <a:rPr lang="en-US" smtClean="0"/>
              <a:t>1/6/2024</a:t>
            </a:fld>
            <a:endParaRPr lang="en-US"/>
          </a:p>
        </p:txBody>
      </p:sp>
      <p:sp>
        <p:nvSpPr>
          <p:cNvPr id="5" name="Zástupný symbol pro zápatí 4"/>
          <p:cNvSpPr>
            <a:spLocks noGrp="1"/>
          </p:cNvSpPr>
          <p:nvPr>
            <p:ph type="ftr" sz="quarter" idx="11"/>
          </p:nvPr>
        </p:nvSpPr>
        <p:spPr/>
        <p:txBody>
          <a:bodyPr/>
          <a:lstStyle>
            <a:lvl1pPr>
              <a:defRPr/>
            </a:lvl1pPr>
          </a:lstStyle>
          <a:p>
            <a:pPr>
              <a:defRPr/>
            </a:pPr>
            <a:endParaRPr lang="en-US"/>
          </a:p>
        </p:txBody>
      </p:sp>
      <p:sp>
        <p:nvSpPr>
          <p:cNvPr id="6" name="Zástupný symbol pro číslo snímku 5"/>
          <p:cNvSpPr>
            <a:spLocks noGrp="1"/>
          </p:cNvSpPr>
          <p:nvPr>
            <p:ph type="sldNum" sz="quarter" idx="12"/>
          </p:nvPr>
        </p:nvSpPr>
        <p:spPr/>
        <p:txBody>
          <a:bodyPr/>
          <a:lstStyle>
            <a:lvl1pPr>
              <a:defRPr/>
            </a:lvl1pPr>
          </a:lstStyle>
          <a:p>
            <a:pPr>
              <a:defRPr/>
            </a:pPr>
            <a:fld id="{E2F7B8F9-7A9B-4B54-BF40-025B8A29636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endParaRPr lang="en-US"/>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lvl1pPr>
              <a:defRPr/>
            </a:lvl1pPr>
          </a:lstStyle>
          <a:p>
            <a:pPr>
              <a:defRPr/>
            </a:pPr>
            <a:fld id="{F8D4F90F-C8A4-45BF-8CF9-90A1D6D2438F}" type="datetime1">
              <a:rPr lang="en-US" smtClean="0"/>
              <a:t>1/6/2024</a:t>
            </a:fld>
            <a:endParaRPr lang="en-US"/>
          </a:p>
        </p:txBody>
      </p:sp>
      <p:sp>
        <p:nvSpPr>
          <p:cNvPr id="5" name="Zástupný symbol pro zápatí 4"/>
          <p:cNvSpPr>
            <a:spLocks noGrp="1"/>
          </p:cNvSpPr>
          <p:nvPr>
            <p:ph type="ftr" sz="quarter" idx="11"/>
          </p:nvPr>
        </p:nvSpPr>
        <p:spPr/>
        <p:txBody>
          <a:bodyPr/>
          <a:lstStyle>
            <a:lvl1pPr>
              <a:defRPr/>
            </a:lvl1pPr>
          </a:lstStyle>
          <a:p>
            <a:pPr>
              <a:defRPr/>
            </a:pPr>
            <a:endParaRPr lang="en-US"/>
          </a:p>
        </p:txBody>
      </p:sp>
      <p:sp>
        <p:nvSpPr>
          <p:cNvPr id="6" name="Zástupný symbol pro číslo snímku 5"/>
          <p:cNvSpPr>
            <a:spLocks noGrp="1"/>
          </p:cNvSpPr>
          <p:nvPr>
            <p:ph type="sldNum" sz="quarter" idx="12"/>
          </p:nvPr>
        </p:nvSpPr>
        <p:spPr/>
        <p:txBody>
          <a:bodyPr/>
          <a:lstStyle>
            <a:lvl1pPr>
              <a:defRPr/>
            </a:lvl1pPr>
          </a:lstStyle>
          <a:p>
            <a:pPr>
              <a:defRPr/>
            </a:pPr>
            <a:fld id="{1C618DB0-2105-4AF7-ACDC-C8CC18027FF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endParaRPr lang="en-US"/>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datum 3"/>
          <p:cNvSpPr>
            <a:spLocks noGrp="1"/>
          </p:cNvSpPr>
          <p:nvPr>
            <p:ph type="dt" sz="half" idx="10"/>
          </p:nvPr>
        </p:nvSpPr>
        <p:spPr/>
        <p:txBody>
          <a:bodyPr/>
          <a:lstStyle>
            <a:lvl1pPr>
              <a:defRPr/>
            </a:lvl1pPr>
          </a:lstStyle>
          <a:p>
            <a:pPr>
              <a:defRPr/>
            </a:pPr>
            <a:fld id="{1CCDE878-D00D-4634-A7B1-F4E51E7CEC9B}" type="datetime1">
              <a:rPr lang="en-US" smtClean="0"/>
              <a:t>1/6/2024</a:t>
            </a:fld>
            <a:endParaRPr lang="en-US"/>
          </a:p>
        </p:txBody>
      </p:sp>
      <p:sp>
        <p:nvSpPr>
          <p:cNvPr id="6" name="Zástupný symbol pro zápatí 4"/>
          <p:cNvSpPr>
            <a:spLocks noGrp="1"/>
          </p:cNvSpPr>
          <p:nvPr>
            <p:ph type="ftr" sz="quarter" idx="11"/>
          </p:nvPr>
        </p:nvSpPr>
        <p:spPr/>
        <p:txBody>
          <a:bodyPr/>
          <a:lstStyle>
            <a:lvl1pPr>
              <a:defRPr/>
            </a:lvl1pPr>
          </a:lstStyle>
          <a:p>
            <a:pPr>
              <a:defRPr/>
            </a:pPr>
            <a:endParaRPr lang="en-US"/>
          </a:p>
        </p:txBody>
      </p:sp>
      <p:sp>
        <p:nvSpPr>
          <p:cNvPr id="7" name="Zástupný symbol pro číslo snímku 5"/>
          <p:cNvSpPr>
            <a:spLocks noGrp="1"/>
          </p:cNvSpPr>
          <p:nvPr>
            <p:ph type="sldNum" sz="quarter" idx="12"/>
          </p:nvPr>
        </p:nvSpPr>
        <p:spPr/>
        <p:txBody>
          <a:bodyPr/>
          <a:lstStyle>
            <a:lvl1pPr>
              <a:defRPr/>
            </a:lvl1pPr>
          </a:lstStyle>
          <a:p>
            <a:pPr>
              <a:defRPr/>
            </a:pPr>
            <a:fld id="{5F0D1ECD-6F8A-44A0-93E4-24C1B3E2E12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endParaRPr lang="en-US"/>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7" name="Zástupný symbol pro datum 3"/>
          <p:cNvSpPr>
            <a:spLocks noGrp="1"/>
          </p:cNvSpPr>
          <p:nvPr>
            <p:ph type="dt" sz="half" idx="10"/>
          </p:nvPr>
        </p:nvSpPr>
        <p:spPr/>
        <p:txBody>
          <a:bodyPr/>
          <a:lstStyle>
            <a:lvl1pPr>
              <a:defRPr/>
            </a:lvl1pPr>
          </a:lstStyle>
          <a:p>
            <a:pPr>
              <a:defRPr/>
            </a:pPr>
            <a:fld id="{63C53DC6-58FC-476F-8A05-C15ACB43A268}" type="datetime1">
              <a:rPr lang="en-US" smtClean="0"/>
              <a:t>1/6/2024</a:t>
            </a:fld>
            <a:endParaRPr lang="en-US"/>
          </a:p>
        </p:txBody>
      </p:sp>
      <p:sp>
        <p:nvSpPr>
          <p:cNvPr id="8" name="Zástupný symbol pro zápatí 4"/>
          <p:cNvSpPr>
            <a:spLocks noGrp="1"/>
          </p:cNvSpPr>
          <p:nvPr>
            <p:ph type="ftr" sz="quarter" idx="11"/>
          </p:nvPr>
        </p:nvSpPr>
        <p:spPr/>
        <p:txBody>
          <a:bodyPr/>
          <a:lstStyle>
            <a:lvl1pPr>
              <a:defRPr/>
            </a:lvl1pPr>
          </a:lstStyle>
          <a:p>
            <a:pPr>
              <a:defRPr/>
            </a:pPr>
            <a:endParaRPr lang="en-US"/>
          </a:p>
        </p:txBody>
      </p:sp>
      <p:sp>
        <p:nvSpPr>
          <p:cNvPr id="9" name="Zástupný symbol pro číslo snímku 5"/>
          <p:cNvSpPr>
            <a:spLocks noGrp="1"/>
          </p:cNvSpPr>
          <p:nvPr>
            <p:ph type="sldNum" sz="quarter" idx="12"/>
          </p:nvPr>
        </p:nvSpPr>
        <p:spPr/>
        <p:txBody>
          <a:bodyPr/>
          <a:lstStyle>
            <a:lvl1pPr>
              <a:defRPr/>
            </a:lvl1pPr>
          </a:lstStyle>
          <a:p>
            <a:pPr>
              <a:defRPr/>
            </a:pPr>
            <a:fld id="{AC819E19-3D0E-49F9-8B70-0C0E753DBEF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endParaRPr lang="en-US"/>
          </a:p>
        </p:txBody>
      </p:sp>
      <p:sp>
        <p:nvSpPr>
          <p:cNvPr id="3" name="Zástupný symbol pro datum 3"/>
          <p:cNvSpPr>
            <a:spLocks noGrp="1"/>
          </p:cNvSpPr>
          <p:nvPr>
            <p:ph type="dt" sz="half" idx="10"/>
          </p:nvPr>
        </p:nvSpPr>
        <p:spPr/>
        <p:txBody>
          <a:bodyPr/>
          <a:lstStyle>
            <a:lvl1pPr>
              <a:defRPr/>
            </a:lvl1pPr>
          </a:lstStyle>
          <a:p>
            <a:pPr>
              <a:defRPr/>
            </a:pPr>
            <a:fld id="{53AA2862-F608-4EB2-BD32-68A107912F35}" type="datetime1">
              <a:rPr lang="en-US" smtClean="0"/>
              <a:t>1/6/2024</a:t>
            </a:fld>
            <a:endParaRPr lang="en-US"/>
          </a:p>
        </p:txBody>
      </p:sp>
      <p:sp>
        <p:nvSpPr>
          <p:cNvPr id="4" name="Zástupný symbol pro zápatí 4"/>
          <p:cNvSpPr>
            <a:spLocks noGrp="1"/>
          </p:cNvSpPr>
          <p:nvPr>
            <p:ph type="ftr" sz="quarter" idx="11"/>
          </p:nvPr>
        </p:nvSpPr>
        <p:spPr/>
        <p:txBody>
          <a:bodyPr/>
          <a:lstStyle>
            <a:lvl1pPr>
              <a:defRPr/>
            </a:lvl1pPr>
          </a:lstStyle>
          <a:p>
            <a:pPr>
              <a:defRPr/>
            </a:pPr>
            <a:endParaRPr lang="en-US"/>
          </a:p>
        </p:txBody>
      </p:sp>
      <p:sp>
        <p:nvSpPr>
          <p:cNvPr id="5" name="Zástupný symbol pro číslo snímku 5"/>
          <p:cNvSpPr>
            <a:spLocks noGrp="1"/>
          </p:cNvSpPr>
          <p:nvPr>
            <p:ph type="sldNum" sz="quarter" idx="12"/>
          </p:nvPr>
        </p:nvSpPr>
        <p:spPr/>
        <p:txBody>
          <a:bodyPr/>
          <a:lstStyle>
            <a:lvl1pPr>
              <a:defRPr/>
            </a:lvl1pPr>
          </a:lstStyle>
          <a:p>
            <a:pPr>
              <a:defRPr/>
            </a:pPr>
            <a:fld id="{4DEE23E7-6924-4B6E-A77C-84D3FEEE1D2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fld id="{0D90F5E2-E3D4-4A33-8F6B-8979A5F63211}" type="datetime1">
              <a:rPr lang="en-US" smtClean="0"/>
              <a:t>1/6/2024</a:t>
            </a:fld>
            <a:endParaRPr lang="en-US"/>
          </a:p>
        </p:txBody>
      </p:sp>
      <p:sp>
        <p:nvSpPr>
          <p:cNvPr id="3" name="Zástupný symbol pro zápatí 4"/>
          <p:cNvSpPr>
            <a:spLocks noGrp="1"/>
          </p:cNvSpPr>
          <p:nvPr>
            <p:ph type="ftr" sz="quarter" idx="11"/>
          </p:nvPr>
        </p:nvSpPr>
        <p:spPr/>
        <p:txBody>
          <a:bodyPr/>
          <a:lstStyle>
            <a:lvl1pPr>
              <a:defRPr/>
            </a:lvl1pPr>
          </a:lstStyle>
          <a:p>
            <a:pPr>
              <a:defRPr/>
            </a:pPr>
            <a:endParaRPr lang="en-US"/>
          </a:p>
        </p:txBody>
      </p:sp>
      <p:sp>
        <p:nvSpPr>
          <p:cNvPr id="4" name="Zástupný symbol pro číslo snímku 5"/>
          <p:cNvSpPr>
            <a:spLocks noGrp="1"/>
          </p:cNvSpPr>
          <p:nvPr>
            <p:ph type="sldNum" sz="quarter" idx="12"/>
          </p:nvPr>
        </p:nvSpPr>
        <p:spPr/>
        <p:txBody>
          <a:bodyPr/>
          <a:lstStyle>
            <a:lvl1pPr>
              <a:defRPr/>
            </a:lvl1pPr>
          </a:lstStyle>
          <a:p>
            <a:pPr>
              <a:defRPr/>
            </a:pPr>
            <a:fld id="{622338BB-C4D8-4DF2-A742-F4103DCC45B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endParaRPr lang="en-US"/>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655A6500-233B-41DE-B504-4B394050CC29}" type="datetime1">
              <a:rPr lang="en-US" smtClean="0"/>
              <a:t>1/6/2024</a:t>
            </a:fld>
            <a:endParaRPr lang="en-US"/>
          </a:p>
        </p:txBody>
      </p:sp>
      <p:sp>
        <p:nvSpPr>
          <p:cNvPr id="6" name="Zástupný symbol pro zápatí 4"/>
          <p:cNvSpPr>
            <a:spLocks noGrp="1"/>
          </p:cNvSpPr>
          <p:nvPr>
            <p:ph type="ftr" sz="quarter" idx="11"/>
          </p:nvPr>
        </p:nvSpPr>
        <p:spPr/>
        <p:txBody>
          <a:bodyPr/>
          <a:lstStyle>
            <a:lvl1pPr>
              <a:defRPr/>
            </a:lvl1pPr>
          </a:lstStyle>
          <a:p>
            <a:pPr>
              <a:defRPr/>
            </a:pPr>
            <a:endParaRPr lang="en-US"/>
          </a:p>
        </p:txBody>
      </p:sp>
      <p:sp>
        <p:nvSpPr>
          <p:cNvPr id="7" name="Zástupný symbol pro číslo snímku 5"/>
          <p:cNvSpPr>
            <a:spLocks noGrp="1"/>
          </p:cNvSpPr>
          <p:nvPr>
            <p:ph type="sldNum" sz="quarter" idx="12"/>
          </p:nvPr>
        </p:nvSpPr>
        <p:spPr/>
        <p:txBody>
          <a:bodyPr/>
          <a:lstStyle>
            <a:lvl1pPr>
              <a:defRPr/>
            </a:lvl1pPr>
          </a:lstStyle>
          <a:p>
            <a:pPr>
              <a:defRPr/>
            </a:pPr>
            <a:fld id="{64F96965-2886-4B0B-B4EF-E8CE6EB3CB6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endParaRPr lang="en-US"/>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9BFF39F7-7E31-4814-B0C6-26D4D7752DDD}" type="datetime1">
              <a:rPr lang="en-US" smtClean="0"/>
              <a:t>1/6/2024</a:t>
            </a:fld>
            <a:endParaRPr lang="en-US"/>
          </a:p>
        </p:txBody>
      </p:sp>
      <p:sp>
        <p:nvSpPr>
          <p:cNvPr id="6" name="Zástupný symbol pro zápatí 4"/>
          <p:cNvSpPr>
            <a:spLocks noGrp="1"/>
          </p:cNvSpPr>
          <p:nvPr>
            <p:ph type="ftr" sz="quarter" idx="11"/>
          </p:nvPr>
        </p:nvSpPr>
        <p:spPr/>
        <p:txBody>
          <a:bodyPr/>
          <a:lstStyle>
            <a:lvl1pPr>
              <a:defRPr/>
            </a:lvl1pPr>
          </a:lstStyle>
          <a:p>
            <a:pPr>
              <a:defRPr/>
            </a:pPr>
            <a:endParaRPr lang="en-US"/>
          </a:p>
        </p:txBody>
      </p:sp>
      <p:sp>
        <p:nvSpPr>
          <p:cNvPr id="7" name="Zástupný symbol pro číslo snímku 5"/>
          <p:cNvSpPr>
            <a:spLocks noGrp="1"/>
          </p:cNvSpPr>
          <p:nvPr>
            <p:ph type="sldNum" sz="quarter" idx="12"/>
          </p:nvPr>
        </p:nvSpPr>
        <p:spPr/>
        <p:txBody>
          <a:bodyPr/>
          <a:lstStyle>
            <a:lvl1pPr>
              <a:defRPr/>
            </a:lvl1pPr>
          </a:lstStyle>
          <a:p>
            <a:pPr>
              <a:defRPr/>
            </a:pPr>
            <a:fld id="{AD7B066D-1542-44D2-8152-5C0A2CB6D69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t>Klepnutím lze upravit styl předlohy nadpisů.</a:t>
            </a:r>
            <a:endParaRPr lang="en-US"/>
          </a:p>
        </p:txBody>
      </p:sp>
      <p:sp>
        <p:nvSpPr>
          <p:cNvPr id="1027" name="Zástupný symbol pro text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9C1FE33-8ACA-4C19-A648-6DDFAC238D7C}" type="datetime1">
              <a:rPr lang="en-US" smtClean="0"/>
              <a:t>1/6/2024</a:t>
            </a:fld>
            <a:endParaRPr lang="en-US"/>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0294BC6C-97E8-4D55-BC65-71B37AFB51A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4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94.jpeg"/><Relationship Id="rId4" Type="http://schemas.openxmlformats.org/officeDocument/2006/relationships/image" Target="../media/image93.jpeg"/></Relationships>
</file>

<file path=ppt/slides/_rels/slide5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5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5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6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6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jpe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74.xml"/><Relationship Id="rId1" Type="http://schemas.openxmlformats.org/officeDocument/2006/relationships/slideLayout" Target="../slideLayouts/slideLayout7.xml"/><Relationship Id="rId5" Type="http://schemas.openxmlformats.org/officeDocument/2006/relationships/image" Target="../media/image119.gif"/><Relationship Id="rId4" Type="http://schemas.openxmlformats.org/officeDocument/2006/relationships/image" Target="../media/image118.png"/></Relationships>
</file>

<file path=ppt/slides/_rels/slide7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6.xml"/><Relationship Id="rId1" Type="http://schemas.openxmlformats.org/officeDocument/2006/relationships/slideLayout" Target="../slideLayouts/slideLayout4.xml"/><Relationship Id="rId4" Type="http://schemas.openxmlformats.org/officeDocument/2006/relationships/image" Target="../media/image122.png"/></Relationships>
</file>

<file path=ppt/slides/_rels/slide7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7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7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porcelán, keramické nádobí&#10;&#10;Popis byl vytvořen automaticky">
            <a:extLst>
              <a:ext uri="{FF2B5EF4-FFF2-40B4-BE49-F238E27FC236}">
                <a16:creationId xmlns:a16="http://schemas.microsoft.com/office/drawing/2014/main" id="{5E2924E7-B440-4EBF-8EEA-45A5FB720A1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7200"/>
                    </a14:imgEffect>
                    <a14:imgEffect>
                      <a14:saturation sat="66000"/>
                    </a14:imgEffect>
                    <a14:imgEffect>
                      <a14:brightnessContrast contrast="20000"/>
                    </a14:imgEffect>
                  </a14:imgLayer>
                </a14:imgProps>
              </a:ext>
              <a:ext uri="{28A0092B-C50C-407E-A947-70E740481C1C}">
                <a14:useLocalDpi xmlns:a14="http://schemas.microsoft.com/office/drawing/2010/main" val="0"/>
              </a:ext>
            </a:extLst>
          </a:blip>
          <a:srcRect l="1" t="6853" r="8070" b="4717"/>
          <a:stretch/>
        </p:blipFill>
        <p:spPr>
          <a:xfrm>
            <a:off x="-324544" y="0"/>
            <a:ext cx="9468544" cy="6858000"/>
          </a:xfrm>
          <a:prstGeom prst="rect">
            <a:avLst/>
          </a:prstGeom>
        </p:spPr>
      </p:pic>
      <p:sp>
        <p:nvSpPr>
          <p:cNvPr id="4" name="Nadpis 3"/>
          <p:cNvSpPr>
            <a:spLocks noGrp="1"/>
          </p:cNvSpPr>
          <p:nvPr>
            <p:ph type="title"/>
          </p:nvPr>
        </p:nvSpPr>
        <p:spPr>
          <a:xfrm>
            <a:off x="395536" y="3356992"/>
            <a:ext cx="8229600" cy="1143000"/>
          </a:xfrm>
          <a:noFill/>
          <a:scene3d>
            <a:camera prst="orthographicFront"/>
            <a:lightRig rig="freezing" dir="t"/>
          </a:scene3d>
          <a:sp3d>
            <a:bevelB w="165100" prst="coolSlant"/>
          </a:sp3d>
        </p:spPr>
        <p:txBody>
          <a:bodyPr rtlCol="0">
            <a:noAutofit/>
          </a:bodyPr>
          <a:lstStyle/>
          <a:p>
            <a:pPr eaLnBrk="1" fontAlgn="auto" hangingPunct="1">
              <a:spcAft>
                <a:spcPts val="0"/>
              </a:spcAft>
              <a:defRPr/>
            </a:pPr>
            <a:r>
              <a:rPr lang="cs-CZ" sz="4800" b="1" dirty="0">
                <a:ln w="28575">
                  <a:solidFill>
                    <a:srgbClr val="800080"/>
                  </a:solidFill>
                  <a:prstDash val="solid"/>
                </a:ln>
                <a:solidFill>
                  <a:srgbClr val="FFC000"/>
                </a:solidFill>
                <a:latin typeface="+mn-lt"/>
              </a:rPr>
              <a:t>HISTOLOGY</a:t>
            </a:r>
            <a:r>
              <a:rPr lang="cs-CZ" sz="4800" b="1" dirty="0">
                <a:ln w="28575" cmpd="sng">
                  <a:solidFill>
                    <a:srgbClr val="800080"/>
                  </a:solidFill>
                </a:ln>
                <a:solidFill>
                  <a:srgbClr val="FFC000"/>
                </a:solidFill>
                <a:latin typeface="+mn-lt"/>
              </a:rPr>
              <a:t> </a:t>
            </a:r>
            <a:r>
              <a:rPr lang="cs-CZ" sz="4800" b="1" dirty="0">
                <a:ln w="28575">
                  <a:solidFill>
                    <a:srgbClr val="800080"/>
                  </a:solidFill>
                  <a:prstDash val="solid"/>
                </a:ln>
                <a:solidFill>
                  <a:srgbClr val="FFC000"/>
                </a:solidFill>
                <a:latin typeface="+mn-lt"/>
              </a:rPr>
              <a:t>AND ORGANOLOGY</a:t>
            </a:r>
            <a:br>
              <a:rPr lang="cs-CZ" sz="4800" b="1" dirty="0">
                <a:ln w="28575">
                  <a:solidFill>
                    <a:srgbClr val="800080"/>
                  </a:solidFill>
                  <a:prstDash val="solid"/>
                </a:ln>
                <a:solidFill>
                  <a:srgbClr val="FFC000"/>
                </a:solidFill>
                <a:latin typeface="+mn-lt"/>
              </a:rPr>
            </a:br>
            <a:r>
              <a:rPr lang="cs-CZ" sz="4800" b="1" dirty="0" err="1">
                <a:ln w="28575">
                  <a:solidFill>
                    <a:srgbClr val="800080"/>
                  </a:solidFill>
                  <a:prstDash val="solid"/>
                </a:ln>
                <a:solidFill>
                  <a:srgbClr val="FFC000"/>
                </a:solidFill>
                <a:latin typeface="+mn-lt"/>
              </a:rPr>
              <a:t>Epithelial</a:t>
            </a:r>
            <a:r>
              <a:rPr lang="cs-CZ" sz="4800" b="1" dirty="0">
                <a:ln w="28575">
                  <a:solidFill>
                    <a:srgbClr val="800080"/>
                  </a:solidFill>
                  <a:prstDash val="solid"/>
                </a:ln>
                <a:solidFill>
                  <a:srgbClr val="FFC000"/>
                </a:solidFill>
                <a:latin typeface="+mn-lt"/>
              </a:rPr>
              <a:t> </a:t>
            </a:r>
            <a:r>
              <a:rPr lang="cs-CZ" sz="4800" b="1" dirty="0" err="1">
                <a:ln w="28575">
                  <a:solidFill>
                    <a:srgbClr val="800080"/>
                  </a:solidFill>
                  <a:prstDash val="solid"/>
                </a:ln>
                <a:solidFill>
                  <a:srgbClr val="FFC000"/>
                </a:solidFill>
                <a:latin typeface="+mn-lt"/>
              </a:rPr>
              <a:t>Tissue</a:t>
            </a:r>
            <a:endParaRPr lang="en-US" sz="4800" b="1" dirty="0">
              <a:ln w="28575" cmpd="sng">
                <a:solidFill>
                  <a:srgbClr val="800080"/>
                </a:solidFill>
              </a:ln>
              <a:solidFill>
                <a:srgbClr val="FFC000"/>
              </a:solidFill>
              <a:latin typeface="+mn-lt"/>
            </a:endParaRPr>
          </a:p>
        </p:txBody>
      </p:sp>
      <p:sp>
        <p:nvSpPr>
          <p:cNvPr id="6" name="Zástupný symbol pro číslo snímku 5"/>
          <p:cNvSpPr>
            <a:spLocks noGrp="1"/>
          </p:cNvSpPr>
          <p:nvPr>
            <p:ph type="sldNum" sz="quarter" idx="12"/>
          </p:nvPr>
        </p:nvSpPr>
        <p:spPr/>
        <p:txBody>
          <a:bodyPr/>
          <a:lstStyle/>
          <a:p>
            <a:pPr>
              <a:defRPr/>
            </a:pPr>
            <a:fld id="{E2F7B8F9-7A9B-4B54-BF40-025B8A296369}" type="slidenum">
              <a:rPr lang="en-US" smtClean="0"/>
              <a:pPr>
                <a:defRPr/>
              </a:pPr>
              <a:t>1</a:t>
            </a:fld>
            <a:endParaRPr lang="en-US"/>
          </a:p>
        </p:txBody>
      </p:sp>
    </p:spTree>
    <p:extLst>
      <p:ext uri="{BB962C8B-B14F-4D97-AF65-F5344CB8AC3E}">
        <p14:creationId xmlns:p14="http://schemas.microsoft.com/office/powerpoint/2010/main" val="3819478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54868F3-6EF1-E719-C636-5897AC0579E6}"/>
              </a:ext>
            </a:extLst>
          </p:cNvPr>
          <p:cNvSpPr>
            <a:spLocks noGrp="1"/>
          </p:cNvSpPr>
          <p:nvPr>
            <p:ph type="sldNum" sz="quarter" idx="12"/>
          </p:nvPr>
        </p:nvSpPr>
        <p:spPr/>
        <p:txBody>
          <a:bodyPr/>
          <a:lstStyle/>
          <a:p>
            <a:pPr>
              <a:defRPr/>
            </a:pPr>
            <a:fld id="{622338BB-C4D8-4DF2-A742-F4103DCC45BD}" type="slidenum">
              <a:rPr lang="en-US" smtClean="0"/>
              <a:pPr>
                <a:defRPr/>
              </a:pPr>
              <a:t>10</a:t>
            </a:fld>
            <a:endParaRPr lang="en-US"/>
          </a:p>
        </p:txBody>
      </p:sp>
      <p:pic>
        <p:nvPicPr>
          <p:cNvPr id="4" name="Obrázek 3">
            <a:extLst>
              <a:ext uri="{FF2B5EF4-FFF2-40B4-BE49-F238E27FC236}">
                <a16:creationId xmlns:a16="http://schemas.microsoft.com/office/drawing/2014/main" id="{5865717E-BF4A-18AC-95BF-C7B91C22F20F}"/>
              </a:ext>
            </a:extLst>
          </p:cNvPr>
          <p:cNvPicPr>
            <a:picLocks noChangeAspect="1"/>
          </p:cNvPicPr>
          <p:nvPr/>
        </p:nvPicPr>
        <p:blipFill>
          <a:blip r:embed="rId3"/>
          <a:stretch>
            <a:fillRect/>
          </a:stretch>
        </p:blipFill>
        <p:spPr>
          <a:xfrm>
            <a:off x="866258" y="980728"/>
            <a:ext cx="7411484" cy="4629796"/>
          </a:xfrm>
          <a:prstGeom prst="rect">
            <a:avLst/>
          </a:prstGeom>
        </p:spPr>
      </p:pic>
    </p:spTree>
    <p:extLst>
      <p:ext uri="{BB962C8B-B14F-4D97-AF65-F5344CB8AC3E}">
        <p14:creationId xmlns:p14="http://schemas.microsoft.com/office/powerpoint/2010/main" val="8994797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17D5855-BF3A-9CDB-A24E-80C35233F236}"/>
              </a:ext>
            </a:extLst>
          </p:cNvPr>
          <p:cNvSpPr>
            <a:spLocks noGrp="1"/>
          </p:cNvSpPr>
          <p:nvPr>
            <p:ph type="sldNum" sz="quarter" idx="12"/>
          </p:nvPr>
        </p:nvSpPr>
        <p:spPr/>
        <p:txBody>
          <a:bodyPr/>
          <a:lstStyle/>
          <a:p>
            <a:pPr>
              <a:defRPr/>
            </a:pPr>
            <a:fld id="{622338BB-C4D8-4DF2-A742-F4103DCC45BD}" type="slidenum">
              <a:rPr lang="en-US" smtClean="0"/>
              <a:pPr>
                <a:defRPr/>
              </a:pPr>
              <a:t>11</a:t>
            </a:fld>
            <a:endParaRPr lang="en-US"/>
          </a:p>
        </p:txBody>
      </p:sp>
      <p:pic>
        <p:nvPicPr>
          <p:cNvPr id="4" name="Obrázek 3">
            <a:extLst>
              <a:ext uri="{FF2B5EF4-FFF2-40B4-BE49-F238E27FC236}">
                <a16:creationId xmlns:a16="http://schemas.microsoft.com/office/drawing/2014/main" id="{DDD8D756-9353-9467-D5C2-2B5D9623ED33}"/>
              </a:ext>
            </a:extLst>
          </p:cNvPr>
          <p:cNvPicPr>
            <a:picLocks noChangeAspect="1"/>
          </p:cNvPicPr>
          <p:nvPr/>
        </p:nvPicPr>
        <p:blipFill>
          <a:blip r:embed="rId3"/>
          <a:stretch>
            <a:fillRect/>
          </a:stretch>
        </p:blipFill>
        <p:spPr>
          <a:xfrm>
            <a:off x="251520" y="116631"/>
            <a:ext cx="3528392" cy="6629099"/>
          </a:xfrm>
          <a:prstGeom prst="rect">
            <a:avLst/>
          </a:prstGeom>
        </p:spPr>
      </p:pic>
      <p:pic>
        <p:nvPicPr>
          <p:cNvPr id="5" name="Obrázek 8" descr="F04_16.jpg">
            <a:extLst>
              <a:ext uri="{FF2B5EF4-FFF2-40B4-BE49-F238E27FC236}">
                <a16:creationId xmlns:a16="http://schemas.microsoft.com/office/drawing/2014/main" id="{5F299C07-3716-2316-18C4-2A967D9C6AE9}"/>
              </a:ext>
            </a:extLst>
          </p:cNvPr>
          <p:cNvPicPr>
            <a:picLocks noChangeAspect="1"/>
          </p:cNvPicPr>
          <p:nvPr/>
        </p:nvPicPr>
        <p:blipFill>
          <a:blip r:embed="rId4"/>
          <a:srcRect/>
          <a:stretch>
            <a:fillRect/>
          </a:stretch>
        </p:blipFill>
        <p:spPr bwMode="auto">
          <a:xfrm>
            <a:off x="4289425" y="0"/>
            <a:ext cx="4527549" cy="2964365"/>
          </a:xfrm>
          <a:prstGeom prst="rect">
            <a:avLst/>
          </a:prstGeom>
          <a:noFill/>
          <a:ln w="9525">
            <a:noFill/>
            <a:miter lim="800000"/>
            <a:headEnd/>
            <a:tailEnd/>
          </a:ln>
        </p:spPr>
      </p:pic>
      <p:pic>
        <p:nvPicPr>
          <p:cNvPr id="6" name="Picture 6">
            <a:extLst>
              <a:ext uri="{FF2B5EF4-FFF2-40B4-BE49-F238E27FC236}">
                <a16:creationId xmlns:a16="http://schemas.microsoft.com/office/drawing/2014/main" id="{637790AD-3E37-10A7-2C1B-A283CB299B21}"/>
              </a:ext>
            </a:extLst>
          </p:cNvPr>
          <p:cNvPicPr>
            <a:picLocks noChangeAspect="1" noChangeArrowheads="1"/>
          </p:cNvPicPr>
          <p:nvPr/>
        </p:nvPicPr>
        <p:blipFill>
          <a:blip r:embed="rId5"/>
          <a:srcRect/>
          <a:stretch>
            <a:fillRect/>
          </a:stretch>
        </p:blipFill>
        <p:spPr bwMode="auto">
          <a:xfrm>
            <a:off x="4289425" y="3068960"/>
            <a:ext cx="3997325" cy="3540125"/>
          </a:xfrm>
          <a:prstGeom prst="rect">
            <a:avLst/>
          </a:prstGeom>
          <a:noFill/>
          <a:ln w="9525">
            <a:noFill/>
            <a:miter lim="800000"/>
            <a:headEnd/>
            <a:tailEnd/>
          </a:ln>
        </p:spPr>
      </p:pic>
    </p:spTree>
    <p:extLst>
      <p:ext uri="{BB962C8B-B14F-4D97-AF65-F5344CB8AC3E}">
        <p14:creationId xmlns:p14="http://schemas.microsoft.com/office/powerpoint/2010/main" val="4079261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84994" name="Picture 7"/>
          <p:cNvPicPr>
            <a:picLocks noGrp="1" noChangeAspect="1" noChangeArrowheads="1"/>
          </p:cNvPicPr>
          <p:nvPr>
            <p:ph idx="4294967295"/>
          </p:nvPr>
        </p:nvPicPr>
        <p:blipFill>
          <a:blip r:embed="rId3"/>
          <a:srcRect/>
          <a:stretch>
            <a:fillRect/>
          </a:stretch>
        </p:blipFill>
        <p:spPr>
          <a:xfrm>
            <a:off x="539750" y="692150"/>
            <a:ext cx="8218488" cy="2633663"/>
          </a:xfrm>
        </p:spPr>
      </p:pic>
      <p:pic>
        <p:nvPicPr>
          <p:cNvPr id="84995" name="Picture 2"/>
          <p:cNvPicPr>
            <a:picLocks noChangeAspect="1" noChangeArrowheads="1"/>
          </p:cNvPicPr>
          <p:nvPr/>
        </p:nvPicPr>
        <p:blipFill>
          <a:blip r:embed="rId4"/>
          <a:srcRect/>
          <a:stretch>
            <a:fillRect/>
          </a:stretch>
        </p:blipFill>
        <p:spPr bwMode="auto">
          <a:xfrm>
            <a:off x="539750" y="3573463"/>
            <a:ext cx="8172450" cy="2606675"/>
          </a:xfrm>
          <a:prstGeom prst="rect">
            <a:avLst/>
          </a:prstGeom>
          <a:noFill/>
          <a:ln w="9525">
            <a:noFill/>
            <a:miter lim="800000"/>
            <a:headEnd/>
            <a:tailEnd/>
          </a:ln>
        </p:spPr>
      </p:pic>
      <p:sp>
        <p:nvSpPr>
          <p:cNvPr id="5" name="Zástupný symbol pro číslo snímku 4"/>
          <p:cNvSpPr>
            <a:spLocks noGrp="1"/>
          </p:cNvSpPr>
          <p:nvPr>
            <p:ph type="sldNum" sz="quarter" idx="12"/>
          </p:nvPr>
        </p:nvSpPr>
        <p:spPr/>
        <p:txBody>
          <a:bodyPr/>
          <a:lstStyle/>
          <a:p>
            <a:pPr>
              <a:defRPr/>
            </a:pPr>
            <a:fld id="{622338BB-C4D8-4DF2-A742-F4103DCC45BD}" type="slidenum">
              <a:rPr lang="en-US" smtClean="0"/>
              <a:pPr>
                <a:defRPr/>
              </a:pPr>
              <a:t>12</a:t>
            </a:fld>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3"/>
          <a:srcRect/>
          <a:stretch>
            <a:fillRect/>
          </a:stretch>
        </p:blipFill>
        <p:spPr bwMode="auto">
          <a:xfrm>
            <a:off x="108561" y="114010"/>
            <a:ext cx="8926878" cy="2856210"/>
          </a:xfrm>
          <a:prstGeom prst="rect">
            <a:avLst/>
          </a:prstGeom>
          <a:noFill/>
          <a:ln w="9525">
            <a:noFill/>
            <a:miter lim="800000"/>
            <a:headEnd/>
            <a:tailEnd/>
          </a:ln>
        </p:spPr>
      </p:pic>
      <p:sp>
        <p:nvSpPr>
          <p:cNvPr id="5" name="Zástupný symbol pro číslo snímku 4"/>
          <p:cNvSpPr>
            <a:spLocks noGrp="1"/>
          </p:cNvSpPr>
          <p:nvPr>
            <p:ph type="sldNum" sz="quarter" idx="12"/>
          </p:nvPr>
        </p:nvSpPr>
        <p:spPr/>
        <p:txBody>
          <a:bodyPr/>
          <a:lstStyle/>
          <a:p>
            <a:pPr>
              <a:defRPr/>
            </a:pPr>
            <a:fld id="{622338BB-C4D8-4DF2-A742-F4103DCC45BD}" type="slidenum">
              <a:rPr lang="en-US" smtClean="0"/>
              <a:pPr>
                <a:defRPr/>
              </a:pPr>
              <a:t>13</a:t>
            </a:fld>
            <a:endParaRPr lang="en-US"/>
          </a:p>
        </p:txBody>
      </p:sp>
      <p:pic>
        <p:nvPicPr>
          <p:cNvPr id="4" name="Obrázek 3">
            <a:extLst>
              <a:ext uri="{FF2B5EF4-FFF2-40B4-BE49-F238E27FC236}">
                <a16:creationId xmlns:a16="http://schemas.microsoft.com/office/drawing/2014/main" id="{06C516B9-B247-226B-B2E2-81BA004D41B0}"/>
              </a:ext>
            </a:extLst>
          </p:cNvPr>
          <p:cNvPicPr>
            <a:picLocks noChangeAspect="1"/>
          </p:cNvPicPr>
          <p:nvPr/>
        </p:nvPicPr>
        <p:blipFill>
          <a:blip r:embed="rId4"/>
          <a:stretch>
            <a:fillRect/>
          </a:stretch>
        </p:blipFill>
        <p:spPr>
          <a:xfrm>
            <a:off x="1331640" y="3031108"/>
            <a:ext cx="6480720" cy="375243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pPr>
              <a:defRPr/>
            </a:pPr>
            <a:fld id="{E2F7B8F9-7A9B-4B54-BF40-025B8A296369}" type="slidenum">
              <a:rPr lang="en-US" smtClean="0"/>
              <a:pPr>
                <a:defRPr/>
              </a:pPr>
              <a:t>14</a:t>
            </a:fld>
            <a:endParaRPr lang="en-US"/>
          </a:p>
        </p:txBody>
      </p:sp>
      <p:sp>
        <p:nvSpPr>
          <p:cNvPr id="5" name="Nadpis 1"/>
          <p:cNvSpPr>
            <a:spLocks noGrp="1"/>
          </p:cNvSpPr>
          <p:nvPr>
            <p:ph type="title"/>
          </p:nvPr>
        </p:nvSpPr>
        <p:spPr>
          <a:xfrm>
            <a:off x="457200" y="274638"/>
            <a:ext cx="8219256" cy="850106"/>
          </a:xfrm>
          <a:solidFill>
            <a:schemeClr val="accent2">
              <a:lumMod val="60000"/>
              <a:lumOff val="40000"/>
              <a:alpha val="25000"/>
            </a:schemeClr>
          </a:solidFill>
        </p:spPr>
        <p:txBody>
          <a:bodyPr rtlCol="0">
            <a:normAutofit/>
          </a:bodyPr>
          <a:lstStyle/>
          <a:p>
            <a:pPr eaLnBrk="1" fontAlgn="auto" hangingPunct="1">
              <a:spcAft>
                <a:spcPts val="0"/>
              </a:spcAft>
              <a:defRPr/>
            </a:pPr>
            <a:r>
              <a:rPr lang="cs-CZ" dirty="0">
                <a:solidFill>
                  <a:srgbClr val="C00000"/>
                </a:solidFill>
              </a:rPr>
              <a:t>EPITHELIAL TISSUE</a:t>
            </a:r>
            <a:endParaRPr lang="en-US" dirty="0">
              <a:solidFill>
                <a:srgbClr val="C00000"/>
              </a:solidFill>
            </a:endParaRPr>
          </a:p>
        </p:txBody>
      </p:sp>
      <p:sp>
        <p:nvSpPr>
          <p:cNvPr id="2" name="TextovéPole 1">
            <a:extLst>
              <a:ext uri="{FF2B5EF4-FFF2-40B4-BE49-F238E27FC236}">
                <a16:creationId xmlns:a16="http://schemas.microsoft.com/office/drawing/2014/main" id="{87DEA913-C9CA-4123-BC94-FC3547ABD5CC}"/>
              </a:ext>
            </a:extLst>
          </p:cNvPr>
          <p:cNvSpPr txBox="1"/>
          <p:nvPr/>
        </p:nvSpPr>
        <p:spPr>
          <a:xfrm>
            <a:off x="487827" y="1268760"/>
            <a:ext cx="8219256" cy="2554545"/>
          </a:xfrm>
          <a:prstGeom prst="rect">
            <a:avLst/>
          </a:prstGeom>
          <a:noFill/>
        </p:spPr>
        <p:txBody>
          <a:bodyPr wrap="square" rtlCol="0">
            <a:spAutoFit/>
          </a:bodyPr>
          <a:lstStyle/>
          <a:p>
            <a:r>
              <a:rPr lang="cs-CZ" b="1" dirty="0">
                <a:solidFill>
                  <a:srgbClr val="FF0000"/>
                </a:solidFill>
                <a:latin typeface="+mn-lt"/>
              </a:rPr>
              <a:t>CLASSIFICATION OF</a:t>
            </a:r>
            <a:r>
              <a:rPr lang="en-US" b="1" dirty="0">
                <a:solidFill>
                  <a:srgbClr val="FF0000"/>
                </a:solidFill>
                <a:latin typeface="+mn-lt"/>
              </a:rPr>
              <a:t> LINING AND COVERING EPITHELIUM</a:t>
            </a:r>
          </a:p>
          <a:p>
            <a:pPr marL="285750" indent="-285750">
              <a:buFont typeface="Arial" panose="020B0604020202020204" pitchFamily="34" charset="0"/>
              <a:buChar char="•"/>
            </a:pPr>
            <a:endParaRPr lang="cs-CZ" dirty="0">
              <a:latin typeface="+mn-lt"/>
            </a:endParaRPr>
          </a:p>
          <a:p>
            <a:pPr marL="1200150" lvl="2" indent="-285750">
              <a:buFont typeface="Arial" panose="020B0604020202020204" pitchFamily="34" charset="0"/>
              <a:buChar char="•"/>
            </a:pPr>
            <a:r>
              <a:rPr lang="en-US" i="1" dirty="0">
                <a:latin typeface="+mn-lt"/>
              </a:rPr>
              <a:t>Pseudostratified</a:t>
            </a:r>
          </a:p>
          <a:p>
            <a:pPr marL="1657350" lvl="3" indent="-285750">
              <a:buFont typeface="Arial" panose="020B0604020202020204" pitchFamily="34" charset="0"/>
              <a:buChar char="•"/>
            </a:pPr>
            <a:r>
              <a:rPr lang="en-US" dirty="0">
                <a:latin typeface="+mn-lt"/>
              </a:rPr>
              <a:t>Cells are of various heights. </a:t>
            </a:r>
            <a:r>
              <a:rPr lang="cs-CZ" dirty="0">
                <a:latin typeface="+mn-lt"/>
              </a:rPr>
              <a:t>It </a:t>
            </a:r>
            <a:r>
              <a:rPr lang="cs-CZ" dirty="0" err="1">
                <a:latin typeface="+mn-lt"/>
              </a:rPr>
              <a:t>appears</a:t>
            </a:r>
            <a:r>
              <a:rPr lang="cs-CZ" dirty="0">
                <a:latin typeface="+mn-lt"/>
              </a:rPr>
              <a:t> </a:t>
            </a:r>
            <a:r>
              <a:rPr lang="cs-CZ" dirty="0" err="1">
                <a:latin typeface="+mn-lt"/>
              </a:rPr>
              <a:t>stratified</a:t>
            </a:r>
            <a:r>
              <a:rPr lang="cs-CZ" dirty="0">
                <a:latin typeface="+mn-lt"/>
              </a:rPr>
              <a:t>. </a:t>
            </a:r>
            <a:r>
              <a:rPr lang="en-US" dirty="0">
                <a:latin typeface="+mn-lt"/>
              </a:rPr>
              <a:t>All cells rest on the basement membrane, but only the tallest cells reach the free surface. Variation in height of the cells and the location of nuclei give the appearance of a stratified epithelium. Frequently ciliated.</a:t>
            </a:r>
          </a:p>
          <a:p>
            <a:pPr marL="1657350" lvl="3" indent="-285750">
              <a:buFont typeface="Arial" panose="020B0604020202020204" pitchFamily="34" charset="0"/>
              <a:buChar char="•"/>
            </a:pPr>
            <a:r>
              <a:rPr lang="en-US" dirty="0">
                <a:latin typeface="+mn-lt"/>
              </a:rPr>
              <a:t>Provides protection and surface transport when ciliated</a:t>
            </a:r>
            <a:r>
              <a:rPr lang="cs-CZ" dirty="0">
                <a:latin typeface="+mn-lt"/>
              </a:rPr>
              <a:t>.</a:t>
            </a:r>
            <a:endParaRPr lang="en-US" dirty="0">
              <a:latin typeface="+mn-lt"/>
            </a:endParaRPr>
          </a:p>
          <a:p>
            <a:pPr marL="1657350" lvl="3" indent="-285750">
              <a:buFont typeface="Arial" panose="020B0604020202020204" pitchFamily="34" charset="0"/>
              <a:buChar char="•"/>
            </a:pPr>
            <a:r>
              <a:rPr lang="en-US" dirty="0">
                <a:latin typeface="+mn-lt"/>
              </a:rPr>
              <a:t>Forms the lining of much of the respiratory tract and much of the male reproductive system</a:t>
            </a:r>
            <a:r>
              <a:rPr lang="cs-CZ" dirty="0">
                <a:latin typeface="+mn-lt"/>
              </a:rPr>
              <a:t>.</a:t>
            </a:r>
            <a:endParaRPr lang="en-GB" dirty="0">
              <a:latin typeface="+mn-lt"/>
            </a:endParaRPr>
          </a:p>
        </p:txBody>
      </p:sp>
      <p:pic>
        <p:nvPicPr>
          <p:cNvPr id="3" name="Picture 5">
            <a:extLst>
              <a:ext uri="{FF2B5EF4-FFF2-40B4-BE49-F238E27FC236}">
                <a16:creationId xmlns:a16="http://schemas.microsoft.com/office/drawing/2014/main" id="{7CCA2518-F39D-5C40-60E3-4204683B8D9D}"/>
              </a:ext>
            </a:extLst>
          </p:cNvPr>
          <p:cNvPicPr>
            <a:picLocks noChangeAspect="1" noChangeArrowheads="1"/>
          </p:cNvPicPr>
          <p:nvPr/>
        </p:nvPicPr>
        <p:blipFill>
          <a:blip r:embed="rId3"/>
          <a:srcRect/>
          <a:stretch>
            <a:fillRect/>
          </a:stretch>
        </p:blipFill>
        <p:spPr bwMode="auto">
          <a:xfrm>
            <a:off x="179512" y="4129616"/>
            <a:ext cx="3398492" cy="2197592"/>
          </a:xfrm>
          <a:prstGeom prst="rect">
            <a:avLst/>
          </a:prstGeom>
          <a:noFill/>
          <a:ln w="9525">
            <a:noFill/>
            <a:miter lim="800000"/>
            <a:headEnd/>
            <a:tailEnd/>
          </a:ln>
        </p:spPr>
      </p:pic>
      <p:pic>
        <p:nvPicPr>
          <p:cNvPr id="6" name="Obrázek 5" descr="F04_19.jpg">
            <a:extLst>
              <a:ext uri="{FF2B5EF4-FFF2-40B4-BE49-F238E27FC236}">
                <a16:creationId xmlns:a16="http://schemas.microsoft.com/office/drawing/2014/main" id="{C26712C3-751C-E3AA-C83F-A91C885BAE6A}"/>
              </a:ext>
            </a:extLst>
          </p:cNvPr>
          <p:cNvPicPr>
            <a:picLocks noChangeAspect="1"/>
          </p:cNvPicPr>
          <p:nvPr/>
        </p:nvPicPr>
        <p:blipFill>
          <a:blip r:embed="rId4"/>
          <a:srcRect/>
          <a:stretch>
            <a:fillRect/>
          </a:stretch>
        </p:blipFill>
        <p:spPr bwMode="auto">
          <a:xfrm>
            <a:off x="3612284" y="3796927"/>
            <a:ext cx="4560116" cy="2924548"/>
          </a:xfrm>
          <a:prstGeom prst="rect">
            <a:avLst/>
          </a:prstGeom>
          <a:noFill/>
          <a:ln w="9525">
            <a:noFill/>
            <a:miter lim="800000"/>
            <a:headEnd/>
            <a:tailEnd/>
          </a:ln>
        </p:spPr>
      </p:pic>
    </p:spTree>
    <p:extLst>
      <p:ext uri="{BB962C8B-B14F-4D97-AF65-F5344CB8AC3E}">
        <p14:creationId xmlns:p14="http://schemas.microsoft.com/office/powerpoint/2010/main" val="64946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0B2A926F-CDA8-8300-FE98-C5B7412DD7EF}"/>
              </a:ext>
            </a:extLst>
          </p:cNvPr>
          <p:cNvSpPr>
            <a:spLocks noGrp="1"/>
          </p:cNvSpPr>
          <p:nvPr>
            <p:ph type="sldNum" sz="quarter" idx="12"/>
          </p:nvPr>
        </p:nvSpPr>
        <p:spPr/>
        <p:txBody>
          <a:bodyPr/>
          <a:lstStyle/>
          <a:p>
            <a:pPr>
              <a:defRPr/>
            </a:pPr>
            <a:fld id="{622338BB-C4D8-4DF2-A742-F4103DCC45BD}" type="slidenum">
              <a:rPr lang="en-US" smtClean="0"/>
              <a:pPr>
                <a:defRPr/>
              </a:pPr>
              <a:t>15</a:t>
            </a:fld>
            <a:endParaRPr lang="en-US"/>
          </a:p>
        </p:txBody>
      </p:sp>
      <p:pic>
        <p:nvPicPr>
          <p:cNvPr id="4" name="Obrázek 3">
            <a:extLst>
              <a:ext uri="{FF2B5EF4-FFF2-40B4-BE49-F238E27FC236}">
                <a16:creationId xmlns:a16="http://schemas.microsoft.com/office/drawing/2014/main" id="{30351FD6-D5B6-5424-8FF2-00ED0B81638B}"/>
              </a:ext>
            </a:extLst>
          </p:cNvPr>
          <p:cNvPicPr>
            <a:picLocks noChangeAspect="1"/>
          </p:cNvPicPr>
          <p:nvPr/>
        </p:nvPicPr>
        <p:blipFill rotWithShape="1">
          <a:blip r:embed="rId3"/>
          <a:srcRect b="2752"/>
          <a:stretch/>
        </p:blipFill>
        <p:spPr>
          <a:xfrm>
            <a:off x="909126" y="908721"/>
            <a:ext cx="7325747" cy="4752528"/>
          </a:xfrm>
          <a:prstGeom prst="rect">
            <a:avLst/>
          </a:prstGeom>
        </p:spPr>
      </p:pic>
    </p:spTree>
    <p:extLst>
      <p:ext uri="{BB962C8B-B14F-4D97-AF65-F5344CB8AC3E}">
        <p14:creationId xmlns:p14="http://schemas.microsoft.com/office/powerpoint/2010/main" val="632241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pPr>
              <a:defRPr/>
            </a:pPr>
            <a:fld id="{E2F7B8F9-7A9B-4B54-BF40-025B8A296369}" type="slidenum">
              <a:rPr lang="en-US" smtClean="0"/>
              <a:pPr>
                <a:defRPr/>
              </a:pPr>
              <a:t>16</a:t>
            </a:fld>
            <a:endParaRPr lang="en-US"/>
          </a:p>
        </p:txBody>
      </p:sp>
      <p:sp>
        <p:nvSpPr>
          <p:cNvPr id="5" name="Nadpis 1"/>
          <p:cNvSpPr>
            <a:spLocks noGrp="1"/>
          </p:cNvSpPr>
          <p:nvPr>
            <p:ph type="title"/>
          </p:nvPr>
        </p:nvSpPr>
        <p:spPr>
          <a:xfrm>
            <a:off x="457200" y="274638"/>
            <a:ext cx="8219256" cy="850106"/>
          </a:xfrm>
          <a:solidFill>
            <a:schemeClr val="accent2">
              <a:lumMod val="60000"/>
              <a:lumOff val="40000"/>
              <a:alpha val="25000"/>
            </a:schemeClr>
          </a:solidFill>
        </p:spPr>
        <p:txBody>
          <a:bodyPr rtlCol="0">
            <a:normAutofit/>
          </a:bodyPr>
          <a:lstStyle/>
          <a:p>
            <a:pPr eaLnBrk="1" fontAlgn="auto" hangingPunct="1">
              <a:spcAft>
                <a:spcPts val="0"/>
              </a:spcAft>
              <a:defRPr/>
            </a:pPr>
            <a:r>
              <a:rPr lang="cs-CZ" dirty="0">
                <a:solidFill>
                  <a:srgbClr val="C00000"/>
                </a:solidFill>
              </a:rPr>
              <a:t>EPITHELIAL TISSUE</a:t>
            </a:r>
            <a:endParaRPr lang="en-US" dirty="0">
              <a:solidFill>
                <a:srgbClr val="C00000"/>
              </a:solidFill>
            </a:endParaRPr>
          </a:p>
        </p:txBody>
      </p:sp>
      <p:sp>
        <p:nvSpPr>
          <p:cNvPr id="2" name="TextovéPole 1">
            <a:extLst>
              <a:ext uri="{FF2B5EF4-FFF2-40B4-BE49-F238E27FC236}">
                <a16:creationId xmlns:a16="http://schemas.microsoft.com/office/drawing/2014/main" id="{87DEA913-C9CA-4123-BC94-FC3547ABD5CC}"/>
              </a:ext>
            </a:extLst>
          </p:cNvPr>
          <p:cNvSpPr txBox="1"/>
          <p:nvPr/>
        </p:nvSpPr>
        <p:spPr>
          <a:xfrm>
            <a:off x="487827" y="1268760"/>
            <a:ext cx="5164293" cy="6001643"/>
          </a:xfrm>
          <a:prstGeom prst="rect">
            <a:avLst/>
          </a:prstGeom>
          <a:noFill/>
        </p:spPr>
        <p:txBody>
          <a:bodyPr wrap="square" rtlCol="0">
            <a:spAutoFit/>
          </a:bodyPr>
          <a:lstStyle/>
          <a:p>
            <a:r>
              <a:rPr lang="cs-CZ" b="1" dirty="0">
                <a:solidFill>
                  <a:srgbClr val="FF0000"/>
                </a:solidFill>
                <a:latin typeface="+mn-lt"/>
              </a:rPr>
              <a:t>CLASSIFICATION OF</a:t>
            </a:r>
            <a:r>
              <a:rPr lang="en-US" b="1" dirty="0">
                <a:solidFill>
                  <a:srgbClr val="FF0000"/>
                </a:solidFill>
                <a:latin typeface="+mn-lt"/>
              </a:rPr>
              <a:t> LINING AND COVERING EPITHELIUM</a:t>
            </a:r>
            <a:endParaRPr lang="cs-CZ" b="1" dirty="0">
              <a:solidFill>
                <a:srgbClr val="FF0000"/>
              </a:solidFill>
              <a:latin typeface="+mn-lt"/>
            </a:endParaRPr>
          </a:p>
          <a:p>
            <a:endParaRPr lang="en-US" b="1" dirty="0">
              <a:solidFill>
                <a:srgbClr val="FF0000"/>
              </a:solidFill>
              <a:latin typeface="+mn-lt"/>
            </a:endParaRPr>
          </a:p>
          <a:p>
            <a:pPr marL="742950" lvl="1" indent="-285750">
              <a:buFont typeface="Arial" panose="020B0604020202020204" pitchFamily="34" charset="0"/>
              <a:buChar char="•"/>
            </a:pPr>
            <a:r>
              <a:rPr lang="en-US" b="1" dirty="0">
                <a:latin typeface="+mn-lt"/>
              </a:rPr>
              <a:t>Stratified epithelium</a:t>
            </a:r>
          </a:p>
          <a:p>
            <a:pPr marL="1200150" lvl="2" indent="-285750">
              <a:buFont typeface="Arial" panose="020B0604020202020204" pitchFamily="34" charset="0"/>
              <a:buChar char="•"/>
            </a:pPr>
            <a:r>
              <a:rPr lang="en-US" dirty="0">
                <a:latin typeface="+mn-lt"/>
              </a:rPr>
              <a:t>More than one cell layer thick</a:t>
            </a:r>
          </a:p>
          <a:p>
            <a:pPr marL="1200150" lvl="2" indent="-285750">
              <a:buFont typeface="Arial" panose="020B0604020202020204" pitchFamily="34" charset="0"/>
              <a:buChar char="•"/>
            </a:pPr>
            <a:r>
              <a:rPr lang="en-US" dirty="0">
                <a:latin typeface="+mn-lt"/>
              </a:rPr>
              <a:t>Only the deepest layer of cells contact the basement membrane and only the superficial-most cells have a free surface.</a:t>
            </a:r>
          </a:p>
          <a:p>
            <a:pPr marL="1200150" lvl="2" indent="-285750">
              <a:buFont typeface="Arial" panose="020B0604020202020204" pitchFamily="34" charset="0"/>
              <a:buChar char="•"/>
            </a:pPr>
            <a:r>
              <a:rPr lang="en-US" dirty="0">
                <a:latin typeface="+mn-lt"/>
              </a:rPr>
              <a:t>Named according to the shape of the cells at the free surface.</a:t>
            </a:r>
            <a:endParaRPr lang="cs-CZ" dirty="0">
              <a:latin typeface="+mn-lt"/>
            </a:endParaRPr>
          </a:p>
          <a:p>
            <a:pPr marL="1200150" lvl="2" indent="-285750">
              <a:buFont typeface="Arial" panose="020B0604020202020204" pitchFamily="34" charset="0"/>
              <a:buChar char="•"/>
            </a:pPr>
            <a:endParaRPr lang="cs-CZ" dirty="0">
              <a:latin typeface="+mn-lt"/>
            </a:endParaRPr>
          </a:p>
          <a:p>
            <a:pPr marL="1200150" lvl="2" indent="-285750">
              <a:buFont typeface="Arial" panose="020B0604020202020204" pitchFamily="34" charset="0"/>
              <a:buChar char="•"/>
            </a:pPr>
            <a:r>
              <a:rPr lang="en-US" i="1" dirty="0">
                <a:latin typeface="+mn-lt"/>
              </a:rPr>
              <a:t>Stratified squamous</a:t>
            </a:r>
          </a:p>
          <a:p>
            <a:pPr marL="1657350" lvl="3" indent="-285750">
              <a:buFont typeface="Arial" panose="020B0604020202020204" pitchFamily="34" charset="0"/>
              <a:buChar char="•"/>
            </a:pPr>
            <a:r>
              <a:rPr lang="en-US" dirty="0">
                <a:latin typeface="+mn-lt"/>
              </a:rPr>
              <a:t>Protects from physical abrasion and prevents desiccation</a:t>
            </a:r>
          </a:p>
          <a:p>
            <a:pPr marL="1657350" lvl="3" indent="-285750">
              <a:buFont typeface="Arial" panose="020B0604020202020204" pitchFamily="34" charset="0"/>
              <a:buChar char="•"/>
            </a:pPr>
            <a:r>
              <a:rPr lang="cs-CZ" dirty="0" err="1">
                <a:latin typeface="+mn-lt"/>
              </a:rPr>
              <a:t>Two</a:t>
            </a:r>
            <a:r>
              <a:rPr lang="cs-CZ" dirty="0">
                <a:latin typeface="+mn-lt"/>
              </a:rPr>
              <a:t> t</a:t>
            </a:r>
            <a:r>
              <a:rPr lang="en-US" dirty="0" err="1">
                <a:latin typeface="+mn-lt"/>
              </a:rPr>
              <a:t>ypes</a:t>
            </a:r>
            <a:r>
              <a:rPr lang="cs-CZ" dirty="0">
                <a:latin typeface="+mn-lt"/>
              </a:rPr>
              <a:t>:</a:t>
            </a:r>
            <a:endParaRPr lang="en-US" dirty="0">
              <a:latin typeface="+mn-lt"/>
            </a:endParaRPr>
          </a:p>
          <a:p>
            <a:pPr marL="2114550" lvl="4" indent="-285750">
              <a:buFont typeface="Arial" panose="020B0604020202020204" pitchFamily="34" charset="0"/>
              <a:buChar char="•"/>
            </a:pPr>
            <a:r>
              <a:rPr lang="en-US" i="1" dirty="0">
                <a:latin typeface="+mn-lt"/>
              </a:rPr>
              <a:t>Nonkeratinized</a:t>
            </a:r>
            <a:r>
              <a:rPr lang="en-US" dirty="0">
                <a:latin typeface="+mn-lt"/>
              </a:rPr>
              <a:t> (moist). Lining of wet cavities, including the mouth, esophagus, rectum, and anal canal; surface cells are nucleated and living.</a:t>
            </a:r>
          </a:p>
          <a:p>
            <a:pPr marL="2114550" lvl="4" indent="-285750">
              <a:buFont typeface="Arial" panose="020B0604020202020204" pitchFamily="34" charset="0"/>
              <a:buChar char="•"/>
            </a:pPr>
            <a:r>
              <a:rPr lang="en-US" i="1" dirty="0">
                <a:latin typeface="+mn-lt"/>
              </a:rPr>
              <a:t>Keratinized </a:t>
            </a:r>
            <a:r>
              <a:rPr lang="en-US" dirty="0">
                <a:latin typeface="+mn-lt"/>
              </a:rPr>
              <a:t>(dry). Epidermis of the skin; surface cells are nonliving.</a:t>
            </a:r>
          </a:p>
          <a:p>
            <a:pPr marL="1200150" lvl="2" indent="-285750">
              <a:buFont typeface="Arial" panose="020B0604020202020204" pitchFamily="34" charset="0"/>
              <a:buChar char="•"/>
            </a:pPr>
            <a:endParaRPr lang="cs-CZ" dirty="0">
              <a:latin typeface="+mn-lt"/>
            </a:endParaRPr>
          </a:p>
          <a:p>
            <a:pPr marL="742950" lvl="1" indent="-285750">
              <a:buFont typeface="Arial" panose="020B0604020202020204" pitchFamily="34" charset="0"/>
              <a:buChar char="•"/>
            </a:pPr>
            <a:endParaRPr lang="en-US" dirty="0">
              <a:latin typeface="+mn-lt"/>
            </a:endParaRPr>
          </a:p>
          <a:p>
            <a:pPr marL="742950" lvl="1" indent="-285750">
              <a:buFont typeface="Arial" panose="020B0604020202020204" pitchFamily="34" charset="0"/>
              <a:buChar char="•"/>
            </a:pPr>
            <a:endParaRPr lang="en-GB" dirty="0">
              <a:latin typeface="+mn-lt"/>
            </a:endParaRPr>
          </a:p>
        </p:txBody>
      </p:sp>
      <p:pic>
        <p:nvPicPr>
          <p:cNvPr id="3" name="Picture 8">
            <a:extLst>
              <a:ext uri="{FF2B5EF4-FFF2-40B4-BE49-F238E27FC236}">
                <a16:creationId xmlns:a16="http://schemas.microsoft.com/office/drawing/2014/main" id="{194E1807-6854-92F4-4DDC-9D1E5933493E}"/>
              </a:ext>
            </a:extLst>
          </p:cNvPr>
          <p:cNvPicPr>
            <a:picLocks noChangeAspect="1" noChangeArrowheads="1"/>
          </p:cNvPicPr>
          <p:nvPr/>
        </p:nvPicPr>
        <p:blipFill>
          <a:blip r:embed="rId3"/>
          <a:srcRect l="20856" t="6812" r="22833" b="18248"/>
          <a:stretch>
            <a:fillRect/>
          </a:stretch>
        </p:blipFill>
        <p:spPr bwMode="auto">
          <a:xfrm>
            <a:off x="5794505" y="4426482"/>
            <a:ext cx="2827338" cy="2303462"/>
          </a:xfrm>
          <a:prstGeom prst="rect">
            <a:avLst/>
          </a:prstGeom>
          <a:noFill/>
          <a:ln w="9525">
            <a:noFill/>
            <a:miter lim="800000"/>
            <a:headEnd/>
            <a:tailEnd/>
          </a:ln>
        </p:spPr>
      </p:pic>
      <p:pic>
        <p:nvPicPr>
          <p:cNvPr id="7" name="Picture 5">
            <a:extLst>
              <a:ext uri="{FF2B5EF4-FFF2-40B4-BE49-F238E27FC236}">
                <a16:creationId xmlns:a16="http://schemas.microsoft.com/office/drawing/2014/main" id="{645879C3-3B13-79BD-705F-AC6835DE9CA3}"/>
              </a:ext>
            </a:extLst>
          </p:cNvPr>
          <p:cNvPicPr>
            <a:picLocks noChangeAspect="1" noChangeArrowheads="1"/>
          </p:cNvPicPr>
          <p:nvPr/>
        </p:nvPicPr>
        <p:blipFill>
          <a:blip r:embed="rId4"/>
          <a:srcRect/>
          <a:stretch>
            <a:fillRect/>
          </a:stretch>
        </p:blipFill>
        <p:spPr bwMode="auto">
          <a:xfrm>
            <a:off x="5588130" y="2214442"/>
            <a:ext cx="3240088" cy="2090737"/>
          </a:xfrm>
          <a:prstGeom prst="rect">
            <a:avLst/>
          </a:prstGeom>
          <a:noFill/>
          <a:ln w="9525">
            <a:noFill/>
            <a:miter lim="800000"/>
            <a:headEnd/>
            <a:tailEnd/>
          </a:ln>
        </p:spPr>
      </p:pic>
    </p:spTree>
    <p:extLst>
      <p:ext uri="{BB962C8B-B14F-4D97-AF65-F5344CB8AC3E}">
        <p14:creationId xmlns:p14="http://schemas.microsoft.com/office/powerpoint/2010/main" val="4261488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91137" name="Zástupný symbol pro obsah 3" descr="F04_17.jpg"/>
          <p:cNvPicPr>
            <a:picLocks noGrp="1" noChangeAspect="1"/>
          </p:cNvPicPr>
          <p:nvPr>
            <p:ph idx="4294967295"/>
          </p:nvPr>
        </p:nvPicPr>
        <p:blipFill>
          <a:blip r:embed="rId3"/>
          <a:srcRect/>
          <a:stretch>
            <a:fillRect/>
          </a:stretch>
        </p:blipFill>
        <p:spPr>
          <a:xfrm>
            <a:off x="6156325" y="2355850"/>
            <a:ext cx="2879725" cy="4386263"/>
          </a:xfrm>
        </p:spPr>
      </p:pic>
      <p:pic>
        <p:nvPicPr>
          <p:cNvPr id="91139" name="Picture 6" descr="C:\Users\Iveta\Desktop\GAHY002-002b.jpg"/>
          <p:cNvPicPr>
            <a:picLocks noChangeAspect="1" noChangeArrowheads="1"/>
          </p:cNvPicPr>
          <p:nvPr/>
        </p:nvPicPr>
        <p:blipFill>
          <a:blip r:embed="rId4"/>
          <a:srcRect/>
          <a:stretch>
            <a:fillRect/>
          </a:stretch>
        </p:blipFill>
        <p:spPr bwMode="auto">
          <a:xfrm>
            <a:off x="2411413" y="585788"/>
            <a:ext cx="3660775" cy="4572000"/>
          </a:xfrm>
          <a:prstGeom prst="rect">
            <a:avLst/>
          </a:prstGeom>
          <a:noFill/>
          <a:ln w="9525">
            <a:noFill/>
            <a:miter lim="800000"/>
            <a:headEnd/>
            <a:tailEnd/>
          </a:ln>
        </p:spPr>
      </p:pic>
      <p:pic>
        <p:nvPicPr>
          <p:cNvPr id="91140" name="Picture 8"/>
          <p:cNvPicPr>
            <a:picLocks noChangeAspect="1" noChangeArrowheads="1"/>
          </p:cNvPicPr>
          <p:nvPr/>
        </p:nvPicPr>
        <p:blipFill>
          <a:blip r:embed="rId5"/>
          <a:srcRect/>
          <a:stretch>
            <a:fillRect/>
          </a:stretch>
        </p:blipFill>
        <p:spPr bwMode="auto">
          <a:xfrm>
            <a:off x="-6350" y="3429000"/>
            <a:ext cx="3857625" cy="3451225"/>
          </a:xfrm>
          <a:prstGeom prst="rect">
            <a:avLst/>
          </a:prstGeom>
          <a:noFill/>
          <a:ln w="9525">
            <a:noFill/>
            <a:miter lim="800000"/>
            <a:headEnd/>
            <a:tailEnd/>
          </a:ln>
        </p:spPr>
      </p:pic>
      <p:sp>
        <p:nvSpPr>
          <p:cNvPr id="5" name="Zástupný symbol pro číslo snímku 4"/>
          <p:cNvSpPr>
            <a:spLocks noGrp="1"/>
          </p:cNvSpPr>
          <p:nvPr>
            <p:ph type="sldNum" sz="quarter" idx="12"/>
          </p:nvPr>
        </p:nvSpPr>
        <p:spPr/>
        <p:txBody>
          <a:bodyPr/>
          <a:lstStyle/>
          <a:p>
            <a:pPr>
              <a:defRPr/>
            </a:pPr>
            <a:fld id="{E2F7B8F9-7A9B-4B54-BF40-025B8A296369}" type="slidenum">
              <a:rPr lang="en-US" smtClean="0"/>
              <a:pPr>
                <a:defRPr/>
              </a:pPr>
              <a:t>17</a:t>
            </a:fld>
            <a:endParaRPr lang="en-US"/>
          </a:p>
        </p:txBody>
      </p:sp>
      <p:sp>
        <p:nvSpPr>
          <p:cNvPr id="6" name="TextovéPole 5">
            <a:extLst>
              <a:ext uri="{FF2B5EF4-FFF2-40B4-BE49-F238E27FC236}">
                <a16:creationId xmlns:a16="http://schemas.microsoft.com/office/drawing/2014/main" id="{517EB920-ED2A-C451-8583-E49C9C309D8C}"/>
              </a:ext>
            </a:extLst>
          </p:cNvPr>
          <p:cNvSpPr txBox="1"/>
          <p:nvPr/>
        </p:nvSpPr>
        <p:spPr>
          <a:xfrm>
            <a:off x="2411413" y="136525"/>
            <a:ext cx="4378122" cy="338554"/>
          </a:xfrm>
          <a:prstGeom prst="rect">
            <a:avLst/>
          </a:prstGeom>
          <a:noFill/>
        </p:spPr>
        <p:txBody>
          <a:bodyPr wrap="none" rtlCol="0">
            <a:spAutoFit/>
          </a:bodyPr>
          <a:lstStyle/>
          <a:p>
            <a:r>
              <a:rPr lang="cs-CZ" dirty="0" err="1"/>
              <a:t>Stratified</a:t>
            </a:r>
            <a:r>
              <a:rPr lang="cs-CZ" dirty="0"/>
              <a:t> </a:t>
            </a:r>
            <a:r>
              <a:rPr lang="cs-CZ" dirty="0" err="1"/>
              <a:t>squamous</a:t>
            </a:r>
            <a:r>
              <a:rPr lang="cs-CZ" dirty="0"/>
              <a:t> </a:t>
            </a:r>
            <a:r>
              <a:rPr lang="cs-CZ" dirty="0" err="1"/>
              <a:t>nonkeratinized</a:t>
            </a:r>
            <a:r>
              <a:rPr lang="cs-CZ" dirty="0"/>
              <a:t> </a:t>
            </a:r>
            <a:r>
              <a:rPr lang="cs-CZ" dirty="0" err="1"/>
              <a:t>epithelium</a:t>
            </a:r>
            <a:endParaRPr lang="en-GB" dirty="0"/>
          </a:p>
        </p:txBody>
      </p:sp>
      <p:sp>
        <p:nvSpPr>
          <p:cNvPr id="7" name="TextovéPole 6">
            <a:extLst>
              <a:ext uri="{FF2B5EF4-FFF2-40B4-BE49-F238E27FC236}">
                <a16:creationId xmlns:a16="http://schemas.microsoft.com/office/drawing/2014/main" id="{D0421141-66A6-C09D-45D8-5C432CDF02B9}"/>
              </a:ext>
            </a:extLst>
          </p:cNvPr>
          <p:cNvSpPr txBox="1"/>
          <p:nvPr/>
        </p:nvSpPr>
        <p:spPr>
          <a:xfrm>
            <a:off x="323528" y="3429000"/>
            <a:ext cx="1296144" cy="338554"/>
          </a:xfrm>
          <a:prstGeom prst="rect">
            <a:avLst/>
          </a:prstGeom>
          <a:noFill/>
        </p:spPr>
        <p:txBody>
          <a:bodyPr wrap="square" rtlCol="0">
            <a:spAutoFit/>
          </a:bodyPr>
          <a:lstStyle/>
          <a:p>
            <a:r>
              <a:rPr lang="cs-CZ" dirty="0" err="1"/>
              <a:t>oesophagus</a:t>
            </a:r>
            <a:endParaRPr lang="en-GB"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5" name="Zástupný symbol pro číslo snímku 4"/>
          <p:cNvSpPr>
            <a:spLocks noGrp="1"/>
          </p:cNvSpPr>
          <p:nvPr>
            <p:ph type="sldNum" sz="quarter" idx="12"/>
          </p:nvPr>
        </p:nvSpPr>
        <p:spPr/>
        <p:txBody>
          <a:bodyPr/>
          <a:lstStyle/>
          <a:p>
            <a:pPr>
              <a:defRPr/>
            </a:pPr>
            <a:fld id="{622338BB-C4D8-4DF2-A742-F4103DCC45BD}" type="slidenum">
              <a:rPr lang="en-US" smtClean="0"/>
              <a:pPr>
                <a:defRPr/>
              </a:pPr>
              <a:t>18</a:t>
            </a:fld>
            <a:endParaRPr lang="en-US"/>
          </a:p>
        </p:txBody>
      </p:sp>
      <p:sp>
        <p:nvSpPr>
          <p:cNvPr id="3" name="TextovéPole 2">
            <a:extLst>
              <a:ext uri="{FF2B5EF4-FFF2-40B4-BE49-F238E27FC236}">
                <a16:creationId xmlns:a16="http://schemas.microsoft.com/office/drawing/2014/main" id="{3C448D34-815A-DCDD-669A-1E3AC2394F53}"/>
              </a:ext>
            </a:extLst>
          </p:cNvPr>
          <p:cNvSpPr txBox="1"/>
          <p:nvPr/>
        </p:nvSpPr>
        <p:spPr>
          <a:xfrm>
            <a:off x="2411413" y="136525"/>
            <a:ext cx="4036682" cy="338554"/>
          </a:xfrm>
          <a:prstGeom prst="rect">
            <a:avLst/>
          </a:prstGeom>
          <a:noFill/>
        </p:spPr>
        <p:txBody>
          <a:bodyPr wrap="none" rtlCol="0">
            <a:spAutoFit/>
          </a:bodyPr>
          <a:lstStyle/>
          <a:p>
            <a:r>
              <a:rPr lang="cs-CZ" dirty="0" err="1"/>
              <a:t>Stratified</a:t>
            </a:r>
            <a:r>
              <a:rPr lang="cs-CZ" dirty="0"/>
              <a:t> </a:t>
            </a:r>
            <a:r>
              <a:rPr lang="cs-CZ" dirty="0" err="1"/>
              <a:t>squamous</a:t>
            </a:r>
            <a:r>
              <a:rPr lang="cs-CZ" dirty="0"/>
              <a:t> </a:t>
            </a:r>
            <a:r>
              <a:rPr lang="cs-CZ" dirty="0" err="1"/>
              <a:t>keratinized</a:t>
            </a:r>
            <a:r>
              <a:rPr lang="cs-CZ" dirty="0"/>
              <a:t> </a:t>
            </a:r>
            <a:r>
              <a:rPr lang="cs-CZ" dirty="0" err="1"/>
              <a:t>epithelium</a:t>
            </a:r>
            <a:endParaRPr lang="en-GB" dirty="0"/>
          </a:p>
        </p:txBody>
      </p:sp>
      <p:sp>
        <p:nvSpPr>
          <p:cNvPr id="4" name="TextovéPole 3">
            <a:extLst>
              <a:ext uri="{FF2B5EF4-FFF2-40B4-BE49-F238E27FC236}">
                <a16:creationId xmlns:a16="http://schemas.microsoft.com/office/drawing/2014/main" id="{9E565DB2-8978-E7A7-026E-11257F0912BE}"/>
              </a:ext>
            </a:extLst>
          </p:cNvPr>
          <p:cNvSpPr txBox="1"/>
          <p:nvPr/>
        </p:nvSpPr>
        <p:spPr>
          <a:xfrm>
            <a:off x="4476651" y="6552198"/>
            <a:ext cx="548548" cy="338554"/>
          </a:xfrm>
          <a:prstGeom prst="rect">
            <a:avLst/>
          </a:prstGeom>
          <a:noFill/>
        </p:spPr>
        <p:txBody>
          <a:bodyPr wrap="none" rtlCol="0">
            <a:spAutoFit/>
          </a:bodyPr>
          <a:lstStyle/>
          <a:p>
            <a:r>
              <a:rPr lang="cs-CZ" dirty="0"/>
              <a:t>skin</a:t>
            </a:r>
            <a:endParaRPr lang="en-GB" dirty="0"/>
          </a:p>
        </p:txBody>
      </p:sp>
      <p:pic>
        <p:nvPicPr>
          <p:cNvPr id="1026" name="Picture 2" descr="Stratum spinosum - Wiki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980728"/>
            <a:ext cx="3587130" cy="5219641"/>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3779912" y="5445224"/>
            <a:ext cx="5112568" cy="830997"/>
          </a:xfrm>
          <a:prstGeom prst="rect">
            <a:avLst/>
          </a:prstGeom>
        </p:spPr>
        <p:txBody>
          <a:bodyPr wrap="square">
            <a:spAutoFit/>
          </a:bodyPr>
          <a:lstStyle/>
          <a:p>
            <a:r>
              <a:rPr lang="cs-CZ" b="1" dirty="0" smtClean="0">
                <a:solidFill>
                  <a:srgbClr val="212529"/>
                </a:solidFill>
                <a:latin typeface="Arial" panose="020B0604020202020204" pitchFamily="34" charset="0"/>
                <a:cs typeface="Arial" panose="020B0604020202020204" pitchFamily="34" charset="0"/>
              </a:rPr>
              <a:t>S</a:t>
            </a:r>
            <a:r>
              <a:rPr lang="en-US" b="1" dirty="0" err="1" smtClean="0">
                <a:solidFill>
                  <a:srgbClr val="212529"/>
                </a:solidFill>
                <a:latin typeface="Arial" panose="020B0604020202020204" pitchFamily="34" charset="0"/>
                <a:cs typeface="Arial" panose="020B0604020202020204" pitchFamily="34" charset="0"/>
              </a:rPr>
              <a:t>tratum</a:t>
            </a:r>
            <a:r>
              <a:rPr lang="en-US" b="1" dirty="0" smtClean="0">
                <a:solidFill>
                  <a:srgbClr val="212529"/>
                </a:solidFill>
                <a:latin typeface="Arial" panose="020B0604020202020204" pitchFamily="34" charset="0"/>
                <a:cs typeface="Arial" panose="020B0604020202020204" pitchFamily="34" charset="0"/>
              </a:rPr>
              <a:t> </a:t>
            </a:r>
            <a:r>
              <a:rPr lang="en-US" b="1" dirty="0" err="1" smtClean="0">
                <a:solidFill>
                  <a:srgbClr val="212529"/>
                </a:solidFill>
                <a:latin typeface="Arial" panose="020B0604020202020204" pitchFamily="34" charset="0"/>
                <a:cs typeface="Arial" panose="020B0604020202020204" pitchFamily="34" charset="0"/>
              </a:rPr>
              <a:t>basale</a:t>
            </a:r>
            <a:r>
              <a:rPr lang="cs-CZ" dirty="0" smtClean="0">
                <a:solidFill>
                  <a:srgbClr val="212529"/>
                </a:solidFill>
                <a:latin typeface="Arial" panose="020B0604020202020204" pitchFamily="34" charset="0"/>
                <a:cs typeface="Arial" panose="020B0604020202020204" pitchFamily="34" charset="0"/>
              </a:rPr>
              <a:t> = </a:t>
            </a:r>
            <a:r>
              <a:rPr lang="en-US" dirty="0" smtClean="0">
                <a:solidFill>
                  <a:srgbClr val="212529"/>
                </a:solidFill>
                <a:latin typeface="Arial" panose="020B0604020202020204" pitchFamily="34" charset="0"/>
                <a:cs typeface="Arial" panose="020B0604020202020204" pitchFamily="34" charset="0"/>
              </a:rPr>
              <a:t> s</a:t>
            </a:r>
            <a:r>
              <a:rPr lang="cs-CZ" dirty="0" smtClean="0">
                <a:solidFill>
                  <a:srgbClr val="212529"/>
                </a:solidFill>
                <a:latin typeface="Arial" panose="020B0604020202020204" pitchFamily="34" charset="0"/>
                <a:cs typeface="Arial" panose="020B0604020202020204" pitchFamily="34" charset="0"/>
              </a:rPr>
              <a:t>.</a:t>
            </a:r>
            <a:r>
              <a:rPr lang="en-US" dirty="0" smtClean="0">
                <a:solidFill>
                  <a:srgbClr val="212529"/>
                </a:solidFill>
                <a:latin typeface="Arial" panose="020B0604020202020204" pitchFamily="34" charset="0"/>
                <a:cs typeface="Arial" panose="020B0604020202020204" pitchFamily="34" charset="0"/>
              </a:rPr>
              <a:t> </a:t>
            </a:r>
            <a:r>
              <a:rPr lang="en-US" dirty="0" err="1" smtClean="0">
                <a:solidFill>
                  <a:srgbClr val="212529"/>
                </a:solidFill>
                <a:latin typeface="Arial" panose="020B0604020202020204" pitchFamily="34" charset="0"/>
                <a:cs typeface="Arial" panose="020B0604020202020204" pitchFamily="34" charset="0"/>
              </a:rPr>
              <a:t>germinosum</a:t>
            </a:r>
            <a:r>
              <a:rPr lang="cs-CZ" dirty="0" smtClean="0">
                <a:solidFill>
                  <a:srgbClr val="212529"/>
                </a:solidFill>
                <a:latin typeface="Arial" panose="020B0604020202020204" pitchFamily="34" charset="0"/>
                <a:cs typeface="Arial" panose="020B0604020202020204" pitchFamily="34" charset="0"/>
              </a:rPr>
              <a:t>: </a:t>
            </a:r>
            <a:r>
              <a:rPr lang="en-US" dirty="0" smtClean="0">
                <a:solidFill>
                  <a:srgbClr val="212529"/>
                </a:solidFill>
                <a:latin typeface="Arial" panose="020B0604020202020204" pitchFamily="34" charset="0"/>
                <a:cs typeface="Arial" panose="020B0604020202020204" pitchFamily="34" charset="0"/>
              </a:rPr>
              <a:t> a single layer of cells, closest to the dermis. </a:t>
            </a:r>
            <a:r>
              <a:rPr lang="cs-CZ" dirty="0" err="1" smtClean="0">
                <a:solidFill>
                  <a:srgbClr val="212529"/>
                </a:solidFill>
                <a:latin typeface="Arial" panose="020B0604020202020204" pitchFamily="34" charset="0"/>
                <a:cs typeface="Arial" panose="020B0604020202020204" pitchFamily="34" charset="0"/>
              </a:rPr>
              <a:t>The</a:t>
            </a:r>
            <a:r>
              <a:rPr lang="cs-CZ" dirty="0" smtClean="0">
                <a:solidFill>
                  <a:srgbClr val="212529"/>
                </a:solidFill>
                <a:latin typeface="Arial" panose="020B0604020202020204" pitchFamily="34" charset="0"/>
                <a:cs typeface="Arial" panose="020B0604020202020204" pitchFamily="34" charset="0"/>
              </a:rPr>
              <a:t> c</a:t>
            </a:r>
            <a:r>
              <a:rPr lang="en-US" dirty="0" smtClean="0">
                <a:solidFill>
                  <a:srgbClr val="212529"/>
                </a:solidFill>
                <a:latin typeface="Arial" panose="020B0604020202020204" pitchFamily="34" charset="0"/>
                <a:cs typeface="Arial" panose="020B0604020202020204" pitchFamily="34" charset="0"/>
              </a:rPr>
              <a:t>ells </a:t>
            </a:r>
            <a:r>
              <a:rPr lang="cs-CZ" dirty="0" err="1" smtClean="0">
                <a:solidFill>
                  <a:srgbClr val="212529"/>
                </a:solidFill>
                <a:latin typeface="Arial" panose="020B0604020202020204" pitchFamily="34" charset="0"/>
                <a:cs typeface="Arial" panose="020B0604020202020204" pitchFamily="34" charset="0"/>
              </a:rPr>
              <a:t>can</a:t>
            </a:r>
            <a:r>
              <a:rPr lang="cs-CZ" dirty="0" smtClean="0">
                <a:solidFill>
                  <a:srgbClr val="212529"/>
                </a:solidFill>
                <a:latin typeface="Arial" panose="020B0604020202020204" pitchFamily="34" charset="0"/>
                <a:cs typeface="Arial" panose="020B0604020202020204" pitchFamily="34" charset="0"/>
              </a:rPr>
              <a:t> </a:t>
            </a:r>
            <a:r>
              <a:rPr lang="en-US" dirty="0" smtClean="0">
                <a:solidFill>
                  <a:srgbClr val="212529"/>
                </a:solidFill>
                <a:latin typeface="Arial" panose="020B0604020202020204" pitchFamily="34" charset="0"/>
                <a:cs typeface="Arial" panose="020B0604020202020204" pitchFamily="34" charset="0"/>
              </a:rPr>
              <a:t>divide</a:t>
            </a:r>
            <a:r>
              <a:rPr lang="cs-CZ" dirty="0" smtClean="0">
                <a:solidFill>
                  <a:srgbClr val="212529"/>
                </a:solidFill>
                <a:latin typeface="Arial" panose="020B0604020202020204" pitchFamily="34" charset="0"/>
                <a:cs typeface="Arial" panose="020B0604020202020204" pitchFamily="34" charset="0"/>
              </a:rPr>
              <a:t> and </a:t>
            </a:r>
            <a:r>
              <a:rPr lang="en-US" dirty="0" smtClean="0">
                <a:solidFill>
                  <a:srgbClr val="212529"/>
                </a:solidFill>
                <a:latin typeface="Arial" panose="020B0604020202020204" pitchFamily="34" charset="0"/>
                <a:cs typeface="Arial" panose="020B0604020202020204" pitchFamily="34" charset="0"/>
              </a:rPr>
              <a:t> </a:t>
            </a:r>
            <a:r>
              <a:rPr lang="cs-CZ" dirty="0" smtClean="0">
                <a:solidFill>
                  <a:srgbClr val="212529"/>
                </a:solidFill>
                <a:latin typeface="Arial" panose="020B0604020202020204" pitchFamily="34" charset="0"/>
                <a:cs typeface="Arial" panose="020B0604020202020204" pitchFamily="34" charset="0"/>
              </a:rPr>
              <a:t>s</a:t>
            </a:r>
            <a:r>
              <a:rPr lang="en-US" dirty="0" err="1" smtClean="0">
                <a:solidFill>
                  <a:srgbClr val="212529"/>
                </a:solidFill>
                <a:latin typeface="Arial" panose="020B0604020202020204" pitchFamily="34" charset="0"/>
                <a:cs typeface="Arial" panose="020B0604020202020204" pitchFamily="34" charset="0"/>
              </a:rPr>
              <a:t>ome</a:t>
            </a:r>
            <a:r>
              <a:rPr lang="en-US" dirty="0" smtClean="0">
                <a:solidFill>
                  <a:srgbClr val="212529"/>
                </a:solidFill>
                <a:latin typeface="Arial" panose="020B0604020202020204" pitchFamily="34" charset="0"/>
                <a:cs typeface="Arial" panose="020B0604020202020204" pitchFamily="34" charset="0"/>
              </a:rPr>
              <a:t> move up to the next layer.</a:t>
            </a:r>
            <a:endParaRPr lang="cs-CZ" dirty="0">
              <a:latin typeface="Arial" panose="020B0604020202020204" pitchFamily="34" charset="0"/>
              <a:cs typeface="Arial" panose="020B0604020202020204" pitchFamily="34" charset="0"/>
            </a:endParaRPr>
          </a:p>
        </p:txBody>
      </p:sp>
      <p:sp>
        <p:nvSpPr>
          <p:cNvPr id="9" name="Obdélník 8"/>
          <p:cNvSpPr/>
          <p:nvPr/>
        </p:nvSpPr>
        <p:spPr>
          <a:xfrm>
            <a:off x="3851920" y="3789040"/>
            <a:ext cx="5076056" cy="1569660"/>
          </a:xfrm>
          <a:prstGeom prst="rect">
            <a:avLst/>
          </a:prstGeom>
        </p:spPr>
        <p:txBody>
          <a:bodyPr wrap="square">
            <a:spAutoFit/>
          </a:bodyPr>
          <a:lstStyle/>
          <a:p>
            <a:r>
              <a:rPr lang="cs-CZ" b="1" dirty="0" smtClean="0"/>
              <a:t>S. </a:t>
            </a:r>
            <a:r>
              <a:rPr lang="en-US" b="1" dirty="0" err="1" smtClean="0"/>
              <a:t>spinosum</a:t>
            </a:r>
            <a:r>
              <a:rPr lang="cs-CZ" b="1" dirty="0" smtClean="0"/>
              <a:t>:</a:t>
            </a:r>
            <a:r>
              <a:rPr lang="en-US" b="1" dirty="0" smtClean="0"/>
              <a:t> </a:t>
            </a:r>
            <a:r>
              <a:rPr lang="cs-CZ" dirty="0" smtClean="0"/>
              <a:t>„</a:t>
            </a:r>
            <a:r>
              <a:rPr lang="cs-CZ" dirty="0" err="1" smtClean="0"/>
              <a:t>prickle</a:t>
            </a:r>
            <a:r>
              <a:rPr lang="cs-CZ" dirty="0" smtClean="0"/>
              <a:t> </a:t>
            </a:r>
            <a:r>
              <a:rPr lang="en-US" dirty="0" smtClean="0"/>
              <a:t>cells</a:t>
            </a:r>
            <a:r>
              <a:rPr lang="cs-CZ" dirty="0" smtClean="0"/>
              <a:t>“ </a:t>
            </a:r>
            <a:r>
              <a:rPr lang="cs-CZ" dirty="0" err="1" smtClean="0"/>
              <a:t>with</a:t>
            </a:r>
            <a:r>
              <a:rPr lang="cs-CZ" dirty="0" smtClean="0"/>
              <a:t> a </a:t>
            </a:r>
            <a:r>
              <a:rPr lang="en-US" dirty="0" smtClean="0"/>
              <a:t>lot </a:t>
            </a:r>
            <a:r>
              <a:rPr lang="en-US" dirty="0"/>
              <a:t>of desmosomes, which anchor the cells to each </a:t>
            </a:r>
            <a:r>
              <a:rPr lang="en-US" dirty="0" smtClean="0"/>
              <a:t>other</a:t>
            </a:r>
            <a:r>
              <a:rPr lang="cs-CZ" dirty="0" smtClean="0"/>
              <a:t>, </a:t>
            </a:r>
            <a:r>
              <a:rPr lang="cs-CZ" dirty="0" err="1" smtClean="0"/>
              <a:t>with</a:t>
            </a:r>
            <a:r>
              <a:rPr lang="cs-CZ" dirty="0" smtClean="0"/>
              <a:t> </a:t>
            </a:r>
            <a:r>
              <a:rPr lang="cs-CZ" dirty="0" err="1" smtClean="0"/>
              <a:t>some</a:t>
            </a:r>
            <a:r>
              <a:rPr lang="cs-CZ" dirty="0" smtClean="0"/>
              <a:t> </a:t>
            </a:r>
            <a:r>
              <a:rPr lang="cs-CZ" dirty="0" err="1" smtClean="0"/>
              <a:t>amounts</a:t>
            </a:r>
            <a:r>
              <a:rPr lang="cs-CZ" dirty="0" smtClean="0"/>
              <a:t> </a:t>
            </a:r>
            <a:r>
              <a:rPr lang="cs-CZ" dirty="0" err="1" smtClean="0"/>
              <a:t>of</a:t>
            </a:r>
            <a:r>
              <a:rPr lang="cs-CZ" dirty="0" smtClean="0"/>
              <a:t> </a:t>
            </a:r>
            <a:r>
              <a:rPr lang="en-US" dirty="0" smtClean="0"/>
              <a:t>keratin. </a:t>
            </a:r>
            <a:r>
              <a:rPr lang="en-US" dirty="0"/>
              <a:t>When the </a:t>
            </a:r>
            <a:r>
              <a:rPr lang="en-US" dirty="0" smtClean="0"/>
              <a:t>cell</a:t>
            </a:r>
            <a:r>
              <a:rPr lang="cs-CZ" dirty="0" smtClean="0"/>
              <a:t>s</a:t>
            </a:r>
            <a:r>
              <a:rPr lang="en-US" dirty="0" smtClean="0"/>
              <a:t> shrink during </a:t>
            </a:r>
            <a:r>
              <a:rPr lang="en-US" dirty="0"/>
              <a:t>fixation, the desmosomes from </a:t>
            </a:r>
            <a:r>
              <a:rPr lang="en-US" dirty="0" err="1"/>
              <a:t>neighbouring</a:t>
            </a:r>
            <a:r>
              <a:rPr lang="en-US" dirty="0"/>
              <a:t> cells remain </a:t>
            </a:r>
            <a:r>
              <a:rPr lang="en-US" dirty="0" smtClean="0"/>
              <a:t>bound </a:t>
            </a:r>
            <a:r>
              <a:rPr lang="en-US" dirty="0"/>
              <a:t>to each </a:t>
            </a:r>
            <a:r>
              <a:rPr lang="en-US" dirty="0" smtClean="0"/>
              <a:t>other </a:t>
            </a:r>
            <a:r>
              <a:rPr lang="en-US" dirty="0"/>
              <a:t>and </a:t>
            </a:r>
            <a:r>
              <a:rPr lang="en-US" dirty="0" smtClean="0"/>
              <a:t>look </a:t>
            </a:r>
            <a:r>
              <a:rPr lang="en-US" dirty="0"/>
              <a:t>like 'prickles' or </a:t>
            </a:r>
            <a:r>
              <a:rPr lang="en-US" dirty="0" smtClean="0"/>
              <a:t>'spines</a:t>
            </a:r>
            <a:r>
              <a:rPr lang="cs-CZ" dirty="0" smtClean="0"/>
              <a:t> →</a:t>
            </a:r>
            <a:r>
              <a:rPr lang="en-US" dirty="0" smtClean="0"/>
              <a:t> </a:t>
            </a:r>
            <a:r>
              <a:rPr lang="cs-CZ" dirty="0" smtClean="0"/>
              <a:t>„</a:t>
            </a:r>
            <a:r>
              <a:rPr lang="en-US" dirty="0" smtClean="0"/>
              <a:t>prickle cells</a:t>
            </a:r>
            <a:r>
              <a:rPr lang="cs-CZ" dirty="0" smtClean="0"/>
              <a:t>“</a:t>
            </a:r>
            <a:r>
              <a:rPr lang="en-US" dirty="0" smtClean="0"/>
              <a:t>.</a:t>
            </a:r>
            <a:endParaRPr lang="cs-CZ" dirty="0"/>
          </a:p>
        </p:txBody>
      </p:sp>
      <p:sp>
        <p:nvSpPr>
          <p:cNvPr id="10" name="Obdélník 9"/>
          <p:cNvSpPr/>
          <p:nvPr/>
        </p:nvSpPr>
        <p:spPr>
          <a:xfrm>
            <a:off x="3851920" y="2708920"/>
            <a:ext cx="4968552" cy="1077218"/>
          </a:xfrm>
          <a:prstGeom prst="rect">
            <a:avLst/>
          </a:prstGeom>
        </p:spPr>
        <p:txBody>
          <a:bodyPr wrap="square">
            <a:spAutoFit/>
          </a:bodyPr>
          <a:lstStyle/>
          <a:p>
            <a:r>
              <a:rPr lang="cs-CZ" b="1" dirty="0" smtClean="0">
                <a:solidFill>
                  <a:srgbClr val="212529"/>
                </a:solidFill>
                <a:latin typeface="PT Serif"/>
              </a:rPr>
              <a:t>S</a:t>
            </a:r>
            <a:r>
              <a:rPr lang="cs-CZ" b="1" dirty="0">
                <a:solidFill>
                  <a:srgbClr val="212529"/>
                </a:solidFill>
                <a:latin typeface="PT Serif"/>
              </a:rPr>
              <a:t>.</a:t>
            </a:r>
            <a:r>
              <a:rPr lang="en-US" b="1" dirty="0" smtClean="0">
                <a:solidFill>
                  <a:srgbClr val="212529"/>
                </a:solidFill>
                <a:latin typeface="PT Serif"/>
              </a:rPr>
              <a:t> granulosum</a:t>
            </a:r>
            <a:r>
              <a:rPr lang="cs-CZ" dirty="0" smtClean="0">
                <a:solidFill>
                  <a:srgbClr val="212529"/>
                </a:solidFill>
                <a:latin typeface="PT Serif"/>
              </a:rPr>
              <a:t>:</a:t>
            </a:r>
            <a:r>
              <a:rPr lang="en-US" dirty="0" smtClean="0">
                <a:solidFill>
                  <a:srgbClr val="212529"/>
                </a:solidFill>
                <a:latin typeface="PT Serif"/>
              </a:rPr>
              <a:t> </a:t>
            </a:r>
            <a:r>
              <a:rPr lang="cs-CZ" dirty="0" err="1" smtClean="0">
                <a:solidFill>
                  <a:srgbClr val="212529"/>
                </a:solidFill>
                <a:latin typeface="PT Serif"/>
              </a:rPr>
              <a:t>the</a:t>
            </a:r>
            <a:r>
              <a:rPr lang="cs-CZ" dirty="0" smtClean="0">
                <a:solidFill>
                  <a:srgbClr val="212529"/>
                </a:solidFill>
                <a:latin typeface="PT Serif"/>
              </a:rPr>
              <a:t> </a:t>
            </a:r>
            <a:r>
              <a:rPr lang="cs-CZ" dirty="0" err="1" smtClean="0">
                <a:solidFill>
                  <a:srgbClr val="212529"/>
                </a:solidFill>
                <a:latin typeface="PT Serif"/>
              </a:rPr>
              <a:t>cells</a:t>
            </a:r>
            <a:r>
              <a:rPr lang="en-US" dirty="0" smtClean="0">
                <a:solidFill>
                  <a:srgbClr val="212529"/>
                </a:solidFill>
                <a:latin typeface="PT Serif"/>
              </a:rPr>
              <a:t> </a:t>
            </a:r>
            <a:r>
              <a:rPr lang="en-US" dirty="0">
                <a:solidFill>
                  <a:srgbClr val="212529"/>
                </a:solidFill>
                <a:latin typeface="PT Serif"/>
              </a:rPr>
              <a:t>lose their nuclei and </a:t>
            </a:r>
            <a:r>
              <a:rPr lang="en-US" dirty="0" smtClean="0">
                <a:solidFill>
                  <a:srgbClr val="212529"/>
                </a:solidFill>
                <a:latin typeface="PT Serif"/>
              </a:rPr>
              <a:t>organelles</a:t>
            </a:r>
            <a:r>
              <a:rPr lang="cs-CZ" dirty="0" smtClean="0">
                <a:solidFill>
                  <a:srgbClr val="212529"/>
                </a:solidFill>
                <a:latin typeface="PT Serif"/>
              </a:rPr>
              <a:t> and </a:t>
            </a:r>
            <a:r>
              <a:rPr lang="cs-CZ" dirty="0" err="1" smtClean="0">
                <a:solidFill>
                  <a:srgbClr val="212529"/>
                </a:solidFill>
                <a:latin typeface="PT Serif"/>
              </a:rPr>
              <a:t>become</a:t>
            </a:r>
            <a:r>
              <a:rPr lang="cs-CZ" dirty="0" smtClean="0">
                <a:solidFill>
                  <a:srgbClr val="212529"/>
                </a:solidFill>
                <a:latin typeface="PT Serif"/>
              </a:rPr>
              <a:t> </a:t>
            </a:r>
            <a:r>
              <a:rPr lang="en-US" dirty="0" err="1" smtClean="0">
                <a:solidFill>
                  <a:srgbClr val="212529"/>
                </a:solidFill>
                <a:latin typeface="PT Serif"/>
              </a:rPr>
              <a:t>keratinised</a:t>
            </a:r>
            <a:r>
              <a:rPr lang="en-US" dirty="0" smtClean="0">
                <a:solidFill>
                  <a:srgbClr val="212529"/>
                </a:solidFill>
                <a:latin typeface="PT Serif"/>
              </a:rPr>
              <a:t>. </a:t>
            </a:r>
            <a:r>
              <a:rPr lang="en-US" dirty="0">
                <a:solidFill>
                  <a:srgbClr val="212529"/>
                </a:solidFill>
                <a:latin typeface="PT Serif"/>
              </a:rPr>
              <a:t>The granules contain a lipid rich secretion, which acts as a water sealant</a:t>
            </a:r>
            <a:r>
              <a:rPr lang="en-US" dirty="0" smtClean="0">
                <a:solidFill>
                  <a:srgbClr val="212529"/>
                </a:solidFill>
                <a:latin typeface="PT Serif"/>
              </a:rPr>
              <a:t>.</a:t>
            </a:r>
            <a:endParaRPr lang="en-US" dirty="0">
              <a:solidFill>
                <a:srgbClr val="212529"/>
              </a:solidFill>
              <a:latin typeface="PT Serif"/>
            </a:endParaRPr>
          </a:p>
        </p:txBody>
      </p:sp>
      <p:sp>
        <p:nvSpPr>
          <p:cNvPr id="11" name="Obdélník 10"/>
          <p:cNvSpPr/>
          <p:nvPr/>
        </p:nvSpPr>
        <p:spPr>
          <a:xfrm>
            <a:off x="3779912" y="2060848"/>
            <a:ext cx="5112568" cy="584775"/>
          </a:xfrm>
          <a:prstGeom prst="rect">
            <a:avLst/>
          </a:prstGeom>
        </p:spPr>
        <p:txBody>
          <a:bodyPr wrap="square">
            <a:spAutoFit/>
          </a:bodyPr>
          <a:lstStyle/>
          <a:p>
            <a:r>
              <a:rPr lang="cs-CZ" b="1" dirty="0" smtClean="0">
                <a:solidFill>
                  <a:srgbClr val="212529"/>
                </a:solidFill>
                <a:latin typeface="PT Serif"/>
              </a:rPr>
              <a:t>S</a:t>
            </a:r>
            <a:r>
              <a:rPr lang="cs-CZ" b="1" dirty="0">
                <a:solidFill>
                  <a:srgbClr val="212529"/>
                </a:solidFill>
                <a:latin typeface="PT Serif"/>
              </a:rPr>
              <a:t>.</a:t>
            </a:r>
            <a:r>
              <a:rPr lang="en-US" b="1" dirty="0" smtClean="0">
                <a:solidFill>
                  <a:srgbClr val="212529"/>
                </a:solidFill>
                <a:latin typeface="PT Serif"/>
              </a:rPr>
              <a:t> </a:t>
            </a:r>
            <a:r>
              <a:rPr lang="en-US" b="1" dirty="0" err="1" smtClean="0">
                <a:solidFill>
                  <a:srgbClr val="212529"/>
                </a:solidFill>
                <a:latin typeface="PT Serif"/>
              </a:rPr>
              <a:t>lucidum</a:t>
            </a:r>
            <a:r>
              <a:rPr lang="cs-CZ" dirty="0" smtClean="0">
                <a:solidFill>
                  <a:srgbClr val="212529"/>
                </a:solidFill>
                <a:latin typeface="PT Serif"/>
              </a:rPr>
              <a:t>: </a:t>
            </a:r>
            <a:r>
              <a:rPr lang="cs-CZ" dirty="0" err="1" smtClean="0">
                <a:solidFill>
                  <a:srgbClr val="212529"/>
                </a:solidFill>
                <a:latin typeface="PT Serif"/>
              </a:rPr>
              <a:t>only</a:t>
            </a:r>
            <a:r>
              <a:rPr lang="cs-CZ" dirty="0" smtClean="0">
                <a:solidFill>
                  <a:srgbClr val="212529"/>
                </a:solidFill>
                <a:latin typeface="PT Serif"/>
              </a:rPr>
              <a:t> </a:t>
            </a:r>
            <a:r>
              <a:rPr lang="cs-CZ" dirty="0">
                <a:solidFill>
                  <a:srgbClr val="212529"/>
                </a:solidFill>
                <a:latin typeface="PT Serif"/>
              </a:rPr>
              <a:t>i</a:t>
            </a:r>
            <a:r>
              <a:rPr lang="en-US" dirty="0">
                <a:solidFill>
                  <a:srgbClr val="212529"/>
                </a:solidFill>
                <a:latin typeface="PT Serif"/>
              </a:rPr>
              <a:t>n thick </a:t>
            </a:r>
            <a:r>
              <a:rPr lang="en-US" dirty="0" smtClean="0">
                <a:solidFill>
                  <a:srgbClr val="212529"/>
                </a:solidFill>
                <a:latin typeface="PT Serif"/>
              </a:rPr>
              <a:t>skin</a:t>
            </a:r>
            <a:r>
              <a:rPr lang="cs-CZ" dirty="0" smtClean="0">
                <a:solidFill>
                  <a:srgbClr val="212529"/>
                </a:solidFill>
                <a:latin typeface="PT Serif"/>
              </a:rPr>
              <a:t>. </a:t>
            </a:r>
            <a:r>
              <a:rPr lang="cs-CZ" dirty="0" err="1" smtClean="0">
                <a:solidFill>
                  <a:srgbClr val="212529"/>
                </a:solidFill>
                <a:latin typeface="PT Serif"/>
              </a:rPr>
              <a:t>It</a:t>
            </a:r>
            <a:r>
              <a:rPr lang="cs-CZ" dirty="0" smtClean="0">
                <a:solidFill>
                  <a:srgbClr val="212529"/>
                </a:solidFill>
                <a:latin typeface="PT Serif"/>
              </a:rPr>
              <a:t> </a:t>
            </a:r>
            <a:r>
              <a:rPr lang="cs-CZ" dirty="0" err="1" smtClean="0">
                <a:solidFill>
                  <a:srgbClr val="212529"/>
                </a:solidFill>
                <a:latin typeface="PT Serif"/>
              </a:rPr>
              <a:t>is</a:t>
            </a:r>
            <a:r>
              <a:rPr lang="cs-CZ" dirty="0" smtClean="0">
                <a:solidFill>
                  <a:srgbClr val="212529"/>
                </a:solidFill>
                <a:latin typeface="PT Serif"/>
              </a:rPr>
              <a:t> </a:t>
            </a:r>
            <a:r>
              <a:rPr lang="en-US" dirty="0" smtClean="0">
                <a:solidFill>
                  <a:srgbClr val="212529"/>
                </a:solidFill>
                <a:latin typeface="PT Serif"/>
              </a:rPr>
              <a:t>a </a:t>
            </a:r>
            <a:r>
              <a:rPr lang="en-US" dirty="0">
                <a:solidFill>
                  <a:srgbClr val="212529"/>
                </a:solidFill>
                <a:latin typeface="PT Serif"/>
              </a:rPr>
              <a:t>thin transparent layer, difficult to </a:t>
            </a:r>
            <a:r>
              <a:rPr lang="en-US" dirty="0" err="1">
                <a:solidFill>
                  <a:srgbClr val="212529"/>
                </a:solidFill>
                <a:latin typeface="PT Serif"/>
              </a:rPr>
              <a:t>recognise</a:t>
            </a:r>
            <a:r>
              <a:rPr lang="en-US" dirty="0">
                <a:solidFill>
                  <a:srgbClr val="212529"/>
                </a:solidFill>
                <a:latin typeface="PT Serif"/>
              </a:rPr>
              <a:t> in routine </a:t>
            </a:r>
            <a:r>
              <a:rPr lang="en-US" dirty="0" smtClean="0">
                <a:solidFill>
                  <a:srgbClr val="212529"/>
                </a:solidFill>
                <a:latin typeface="PT Serif"/>
              </a:rPr>
              <a:t>sections</a:t>
            </a:r>
            <a:r>
              <a:rPr lang="en-US" dirty="0">
                <a:solidFill>
                  <a:srgbClr val="212529"/>
                </a:solidFill>
                <a:latin typeface="PT Serif"/>
              </a:rPr>
              <a:t>.</a:t>
            </a:r>
            <a:endParaRPr lang="en-US" dirty="0">
              <a:solidFill>
                <a:srgbClr val="212529"/>
              </a:solidFill>
              <a:latin typeface="PT Serif"/>
            </a:endParaRPr>
          </a:p>
        </p:txBody>
      </p:sp>
      <p:sp>
        <p:nvSpPr>
          <p:cNvPr id="13" name="Obdélník 12"/>
          <p:cNvSpPr/>
          <p:nvPr/>
        </p:nvSpPr>
        <p:spPr>
          <a:xfrm>
            <a:off x="3851920" y="1340768"/>
            <a:ext cx="5040560" cy="584775"/>
          </a:xfrm>
          <a:prstGeom prst="rect">
            <a:avLst/>
          </a:prstGeom>
        </p:spPr>
        <p:txBody>
          <a:bodyPr wrap="square">
            <a:spAutoFit/>
          </a:bodyPr>
          <a:lstStyle/>
          <a:p>
            <a:r>
              <a:rPr lang="cs-CZ" b="1" dirty="0" smtClean="0"/>
              <a:t>S.</a:t>
            </a:r>
            <a:r>
              <a:rPr lang="en-US" b="1" dirty="0" smtClean="0"/>
              <a:t> </a:t>
            </a:r>
            <a:r>
              <a:rPr lang="en-US" b="1" dirty="0" err="1" smtClean="0"/>
              <a:t>corneum</a:t>
            </a:r>
            <a:r>
              <a:rPr lang="cs-CZ" b="1" dirty="0" smtClean="0"/>
              <a:t>: </a:t>
            </a:r>
            <a:r>
              <a:rPr lang="cs-CZ" dirty="0" smtClean="0"/>
              <a:t>t</a:t>
            </a:r>
            <a:r>
              <a:rPr lang="en-US" dirty="0" smtClean="0"/>
              <a:t>he </a:t>
            </a:r>
            <a:r>
              <a:rPr lang="en-US" dirty="0" err="1" smtClean="0"/>
              <a:t>keratinised</a:t>
            </a:r>
            <a:r>
              <a:rPr lang="cs-CZ" dirty="0" smtClean="0"/>
              <a:t> </a:t>
            </a:r>
            <a:r>
              <a:rPr lang="en-US" dirty="0" smtClean="0"/>
              <a:t> layer</a:t>
            </a:r>
            <a:r>
              <a:rPr lang="cs-CZ" dirty="0" smtClean="0"/>
              <a:t>s </a:t>
            </a:r>
            <a:r>
              <a:rPr lang="en-US" dirty="0" smtClean="0"/>
              <a:t>of </a:t>
            </a:r>
            <a:r>
              <a:rPr lang="en-US" dirty="0"/>
              <a:t>dead cells, </a:t>
            </a:r>
            <a:r>
              <a:rPr lang="en-US" dirty="0" smtClean="0"/>
              <a:t>filled </a:t>
            </a:r>
            <a:r>
              <a:rPr lang="en-US" dirty="0"/>
              <a:t>with densely packed keratin. </a:t>
            </a:r>
            <a:endParaRPr lang="cs-CZ"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pPr>
              <a:defRPr/>
            </a:pPr>
            <a:fld id="{E2F7B8F9-7A9B-4B54-BF40-025B8A296369}" type="slidenum">
              <a:rPr lang="en-US" smtClean="0"/>
              <a:pPr>
                <a:defRPr/>
              </a:pPr>
              <a:t>19</a:t>
            </a:fld>
            <a:endParaRPr lang="en-US"/>
          </a:p>
        </p:txBody>
      </p:sp>
      <p:sp>
        <p:nvSpPr>
          <p:cNvPr id="5" name="Nadpis 1"/>
          <p:cNvSpPr>
            <a:spLocks noGrp="1"/>
          </p:cNvSpPr>
          <p:nvPr>
            <p:ph type="title"/>
          </p:nvPr>
        </p:nvSpPr>
        <p:spPr>
          <a:xfrm>
            <a:off x="457200" y="274638"/>
            <a:ext cx="8219256" cy="850106"/>
          </a:xfrm>
          <a:solidFill>
            <a:schemeClr val="accent2">
              <a:lumMod val="60000"/>
              <a:lumOff val="40000"/>
              <a:alpha val="25000"/>
            </a:schemeClr>
          </a:solidFill>
        </p:spPr>
        <p:txBody>
          <a:bodyPr rtlCol="0">
            <a:normAutofit/>
          </a:bodyPr>
          <a:lstStyle/>
          <a:p>
            <a:pPr eaLnBrk="1" fontAlgn="auto" hangingPunct="1">
              <a:spcAft>
                <a:spcPts val="0"/>
              </a:spcAft>
              <a:defRPr/>
            </a:pPr>
            <a:r>
              <a:rPr lang="cs-CZ" dirty="0">
                <a:solidFill>
                  <a:srgbClr val="C00000"/>
                </a:solidFill>
              </a:rPr>
              <a:t>EPITHELIAL TISSUE</a:t>
            </a:r>
            <a:endParaRPr lang="en-US" dirty="0">
              <a:solidFill>
                <a:srgbClr val="C00000"/>
              </a:solidFill>
            </a:endParaRPr>
          </a:p>
        </p:txBody>
      </p:sp>
      <p:sp>
        <p:nvSpPr>
          <p:cNvPr id="2" name="TextovéPole 1">
            <a:extLst>
              <a:ext uri="{FF2B5EF4-FFF2-40B4-BE49-F238E27FC236}">
                <a16:creationId xmlns:a16="http://schemas.microsoft.com/office/drawing/2014/main" id="{87DEA913-C9CA-4123-BC94-FC3547ABD5CC}"/>
              </a:ext>
            </a:extLst>
          </p:cNvPr>
          <p:cNvSpPr txBox="1"/>
          <p:nvPr/>
        </p:nvSpPr>
        <p:spPr>
          <a:xfrm>
            <a:off x="487827" y="1268760"/>
            <a:ext cx="4948269" cy="1815882"/>
          </a:xfrm>
          <a:prstGeom prst="rect">
            <a:avLst/>
          </a:prstGeom>
          <a:noFill/>
        </p:spPr>
        <p:txBody>
          <a:bodyPr wrap="square" rtlCol="0">
            <a:spAutoFit/>
          </a:bodyPr>
          <a:lstStyle/>
          <a:p>
            <a:r>
              <a:rPr lang="cs-CZ" b="1" dirty="0">
                <a:solidFill>
                  <a:srgbClr val="FF0000"/>
                </a:solidFill>
                <a:latin typeface="+mn-lt"/>
              </a:rPr>
              <a:t>CLASSIFICATION OF</a:t>
            </a:r>
            <a:r>
              <a:rPr lang="en-US" b="1" dirty="0">
                <a:solidFill>
                  <a:srgbClr val="FF0000"/>
                </a:solidFill>
                <a:latin typeface="+mn-lt"/>
              </a:rPr>
              <a:t> LINING AND COVERING EPITHELIUM</a:t>
            </a:r>
            <a:endParaRPr lang="cs-CZ" b="1" dirty="0">
              <a:solidFill>
                <a:srgbClr val="FF0000"/>
              </a:solidFill>
              <a:latin typeface="+mn-lt"/>
            </a:endParaRPr>
          </a:p>
          <a:p>
            <a:pPr marL="1200150" lvl="2" indent="-285750">
              <a:buFont typeface="Arial" panose="020B0604020202020204" pitchFamily="34" charset="0"/>
              <a:buChar char="•"/>
            </a:pPr>
            <a:endParaRPr lang="cs-CZ" dirty="0">
              <a:latin typeface="+mn-lt"/>
            </a:endParaRPr>
          </a:p>
          <a:p>
            <a:pPr marL="1200150" lvl="2" indent="-285750">
              <a:buFont typeface="Arial" panose="020B0604020202020204" pitchFamily="34" charset="0"/>
              <a:buChar char="•"/>
            </a:pPr>
            <a:r>
              <a:rPr lang="en-US" i="1" dirty="0">
                <a:latin typeface="+mn-lt"/>
              </a:rPr>
              <a:t>Stratified cuboidal/columnar </a:t>
            </a:r>
            <a:endParaRPr lang="cs-CZ" i="1" dirty="0">
              <a:latin typeface="+mn-lt"/>
            </a:endParaRPr>
          </a:p>
          <a:p>
            <a:pPr marL="1657350" lvl="3" indent="-285750">
              <a:buFont typeface="Arial" panose="020B0604020202020204" pitchFamily="34" charset="0"/>
              <a:buChar char="•"/>
            </a:pPr>
            <a:r>
              <a:rPr lang="en-US" dirty="0">
                <a:latin typeface="+mn-lt"/>
              </a:rPr>
              <a:t>Lines the larger ducts of exocrine glands.</a:t>
            </a:r>
          </a:p>
          <a:p>
            <a:pPr marL="742950" lvl="1" indent="-285750">
              <a:buFont typeface="Arial" panose="020B0604020202020204" pitchFamily="34" charset="0"/>
              <a:buChar char="•"/>
            </a:pPr>
            <a:endParaRPr lang="en-US" dirty="0">
              <a:latin typeface="+mn-lt"/>
            </a:endParaRPr>
          </a:p>
          <a:p>
            <a:pPr marL="742950" lvl="1" indent="-285750">
              <a:buFont typeface="Arial" panose="020B0604020202020204" pitchFamily="34" charset="0"/>
              <a:buChar char="•"/>
            </a:pPr>
            <a:endParaRPr lang="en-GB" dirty="0">
              <a:latin typeface="+mn-lt"/>
            </a:endParaRPr>
          </a:p>
        </p:txBody>
      </p:sp>
      <p:pic>
        <p:nvPicPr>
          <p:cNvPr id="6" name="Picture 5">
            <a:extLst>
              <a:ext uri="{FF2B5EF4-FFF2-40B4-BE49-F238E27FC236}">
                <a16:creationId xmlns:a16="http://schemas.microsoft.com/office/drawing/2014/main" id="{458844C1-8BF5-D1A3-154E-2B6242C16532}"/>
              </a:ext>
            </a:extLst>
          </p:cNvPr>
          <p:cNvPicPr>
            <a:picLocks noChangeAspect="1" noChangeArrowheads="1"/>
          </p:cNvPicPr>
          <p:nvPr/>
        </p:nvPicPr>
        <p:blipFill>
          <a:blip r:embed="rId3"/>
          <a:srcRect/>
          <a:stretch>
            <a:fillRect/>
          </a:stretch>
        </p:blipFill>
        <p:spPr bwMode="auto">
          <a:xfrm>
            <a:off x="747252" y="2861469"/>
            <a:ext cx="2816636" cy="1368152"/>
          </a:xfrm>
          <a:prstGeom prst="rect">
            <a:avLst/>
          </a:prstGeom>
          <a:noFill/>
          <a:ln w="9525">
            <a:noFill/>
            <a:miter lim="800000"/>
            <a:headEnd/>
            <a:tailEnd/>
          </a:ln>
        </p:spPr>
      </p:pic>
      <p:pic>
        <p:nvPicPr>
          <p:cNvPr id="8" name="Picture 6">
            <a:extLst>
              <a:ext uri="{FF2B5EF4-FFF2-40B4-BE49-F238E27FC236}">
                <a16:creationId xmlns:a16="http://schemas.microsoft.com/office/drawing/2014/main" id="{99E15E6A-C4D0-B299-21F7-54B9F9C0ACE0}"/>
              </a:ext>
            </a:extLst>
          </p:cNvPr>
          <p:cNvPicPr>
            <a:picLocks noChangeAspect="1" noChangeArrowheads="1"/>
          </p:cNvPicPr>
          <p:nvPr/>
        </p:nvPicPr>
        <p:blipFill>
          <a:blip r:embed="rId4"/>
          <a:srcRect/>
          <a:stretch>
            <a:fillRect/>
          </a:stretch>
        </p:blipFill>
        <p:spPr bwMode="auto">
          <a:xfrm>
            <a:off x="5436096" y="1340767"/>
            <a:ext cx="3250704" cy="2892809"/>
          </a:xfrm>
          <a:prstGeom prst="rect">
            <a:avLst/>
          </a:prstGeom>
          <a:noFill/>
          <a:ln w="9525">
            <a:noFill/>
            <a:miter lim="800000"/>
            <a:headEnd/>
            <a:tailEnd/>
          </a:ln>
        </p:spPr>
      </p:pic>
      <p:sp>
        <p:nvSpPr>
          <p:cNvPr id="10" name="TextovéPole 9">
            <a:extLst>
              <a:ext uri="{FF2B5EF4-FFF2-40B4-BE49-F238E27FC236}">
                <a16:creationId xmlns:a16="http://schemas.microsoft.com/office/drawing/2014/main" id="{43F7B461-D761-D4F9-6B89-E50F9D0B1F6E}"/>
              </a:ext>
            </a:extLst>
          </p:cNvPr>
          <p:cNvSpPr txBox="1"/>
          <p:nvPr/>
        </p:nvSpPr>
        <p:spPr>
          <a:xfrm>
            <a:off x="4433512" y="3460180"/>
            <a:ext cx="1535832" cy="769441"/>
          </a:xfrm>
          <a:prstGeom prst="rect">
            <a:avLst/>
          </a:prstGeom>
          <a:noFill/>
        </p:spPr>
        <p:txBody>
          <a:bodyPr wrap="square" rtlCol="0">
            <a:spAutoFit/>
          </a:bodyPr>
          <a:lstStyle/>
          <a:p>
            <a:r>
              <a:rPr lang="cs-CZ" sz="1100" dirty="0" err="1"/>
              <a:t>Stratified</a:t>
            </a:r>
            <a:r>
              <a:rPr lang="cs-CZ" sz="1100" dirty="0"/>
              <a:t> </a:t>
            </a:r>
            <a:r>
              <a:rPr lang="cs-CZ" sz="1100" dirty="0" err="1"/>
              <a:t>cuboidal</a:t>
            </a:r>
            <a:r>
              <a:rPr lang="cs-CZ" sz="1100" dirty="0"/>
              <a:t> </a:t>
            </a:r>
            <a:r>
              <a:rPr lang="cs-CZ" sz="1100" dirty="0" err="1"/>
              <a:t>epithelium</a:t>
            </a:r>
            <a:r>
              <a:rPr lang="cs-CZ" sz="1100" dirty="0"/>
              <a:t>, </a:t>
            </a:r>
            <a:r>
              <a:rPr lang="cs-CZ" sz="1100" dirty="0" err="1"/>
              <a:t>tongue</a:t>
            </a:r>
            <a:r>
              <a:rPr lang="cs-CZ" sz="1100" dirty="0"/>
              <a:t>, </a:t>
            </a:r>
            <a:r>
              <a:rPr lang="cs-CZ" sz="1100" dirty="0" err="1"/>
              <a:t>duct</a:t>
            </a:r>
            <a:r>
              <a:rPr lang="cs-CZ" sz="1100" dirty="0"/>
              <a:t> </a:t>
            </a:r>
            <a:r>
              <a:rPr lang="cs-CZ" sz="1100" dirty="0" err="1"/>
              <a:t>from</a:t>
            </a:r>
            <a:r>
              <a:rPr lang="cs-CZ" sz="1100" dirty="0"/>
              <a:t> </a:t>
            </a:r>
            <a:r>
              <a:rPr lang="cs-CZ" sz="1100" dirty="0" err="1"/>
              <a:t>salivary</a:t>
            </a:r>
            <a:r>
              <a:rPr lang="cs-CZ" sz="1100" dirty="0"/>
              <a:t> </a:t>
            </a:r>
            <a:r>
              <a:rPr lang="cs-CZ" sz="1100" dirty="0" err="1"/>
              <a:t>gland</a:t>
            </a:r>
            <a:endParaRPr lang="en-GB" sz="1100" dirty="0"/>
          </a:p>
        </p:txBody>
      </p:sp>
      <p:pic>
        <p:nvPicPr>
          <p:cNvPr id="11" name="Picture 5">
            <a:extLst>
              <a:ext uri="{FF2B5EF4-FFF2-40B4-BE49-F238E27FC236}">
                <a16:creationId xmlns:a16="http://schemas.microsoft.com/office/drawing/2014/main" id="{0F5203E9-7440-D2F3-7720-5763F00B05D7}"/>
              </a:ext>
            </a:extLst>
          </p:cNvPr>
          <p:cNvPicPr>
            <a:picLocks noChangeAspect="1" noChangeArrowheads="1"/>
          </p:cNvPicPr>
          <p:nvPr/>
        </p:nvPicPr>
        <p:blipFill>
          <a:blip r:embed="rId5"/>
          <a:srcRect/>
          <a:stretch>
            <a:fillRect/>
          </a:stretch>
        </p:blipFill>
        <p:spPr bwMode="auto">
          <a:xfrm>
            <a:off x="652741" y="4546788"/>
            <a:ext cx="2847464" cy="1844218"/>
          </a:xfrm>
          <a:prstGeom prst="rect">
            <a:avLst/>
          </a:prstGeom>
          <a:noFill/>
          <a:ln w="9525">
            <a:noFill/>
            <a:miter lim="800000"/>
            <a:headEnd/>
            <a:tailEnd/>
          </a:ln>
        </p:spPr>
      </p:pic>
      <p:pic>
        <p:nvPicPr>
          <p:cNvPr id="12" name="Picture 6">
            <a:extLst>
              <a:ext uri="{FF2B5EF4-FFF2-40B4-BE49-F238E27FC236}">
                <a16:creationId xmlns:a16="http://schemas.microsoft.com/office/drawing/2014/main" id="{68C5DF31-C416-C76D-E112-0621CF0E91F4}"/>
              </a:ext>
            </a:extLst>
          </p:cNvPr>
          <p:cNvPicPr>
            <a:picLocks noChangeAspect="1" noChangeArrowheads="1"/>
          </p:cNvPicPr>
          <p:nvPr/>
        </p:nvPicPr>
        <p:blipFill>
          <a:blip r:embed="rId6"/>
          <a:srcRect/>
          <a:stretch>
            <a:fillRect/>
          </a:stretch>
        </p:blipFill>
        <p:spPr bwMode="auto">
          <a:xfrm>
            <a:off x="4566472" y="4229621"/>
            <a:ext cx="4120328" cy="2594459"/>
          </a:xfrm>
          <a:prstGeom prst="rect">
            <a:avLst/>
          </a:prstGeom>
          <a:noFill/>
          <a:ln w="9525">
            <a:noFill/>
            <a:miter lim="800000"/>
            <a:headEnd/>
            <a:tailEnd/>
          </a:ln>
        </p:spPr>
      </p:pic>
    </p:spTree>
    <p:extLst>
      <p:ext uri="{BB962C8B-B14F-4D97-AF65-F5344CB8AC3E}">
        <p14:creationId xmlns:p14="http://schemas.microsoft.com/office/powerpoint/2010/main" val="2494089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pPr>
              <a:defRPr/>
            </a:pPr>
            <a:fld id="{E2F7B8F9-7A9B-4B54-BF40-025B8A296369}" type="slidenum">
              <a:rPr lang="en-US" smtClean="0"/>
              <a:pPr>
                <a:defRPr/>
              </a:pPr>
              <a:t>2</a:t>
            </a:fld>
            <a:endParaRPr lang="en-US"/>
          </a:p>
        </p:txBody>
      </p:sp>
      <p:sp>
        <p:nvSpPr>
          <p:cNvPr id="5" name="Nadpis 1"/>
          <p:cNvSpPr>
            <a:spLocks noGrp="1"/>
          </p:cNvSpPr>
          <p:nvPr>
            <p:ph type="title"/>
          </p:nvPr>
        </p:nvSpPr>
        <p:spPr>
          <a:xfrm>
            <a:off x="457200" y="274638"/>
            <a:ext cx="8219256" cy="850106"/>
          </a:xfrm>
          <a:solidFill>
            <a:schemeClr val="accent2">
              <a:lumMod val="60000"/>
              <a:lumOff val="40000"/>
              <a:alpha val="25000"/>
            </a:schemeClr>
          </a:solidFill>
        </p:spPr>
        <p:txBody>
          <a:bodyPr rtlCol="0">
            <a:normAutofit/>
          </a:bodyPr>
          <a:lstStyle/>
          <a:p>
            <a:pPr eaLnBrk="1" fontAlgn="auto" hangingPunct="1">
              <a:spcAft>
                <a:spcPts val="0"/>
              </a:spcAft>
              <a:defRPr/>
            </a:pPr>
            <a:r>
              <a:rPr lang="cs-CZ" dirty="0">
                <a:solidFill>
                  <a:srgbClr val="C00000"/>
                </a:solidFill>
              </a:rPr>
              <a:t>EPITHELIAL TISSUE</a:t>
            </a:r>
            <a:endParaRPr lang="en-US" dirty="0">
              <a:solidFill>
                <a:srgbClr val="C00000"/>
              </a:solidFill>
            </a:endParaRPr>
          </a:p>
        </p:txBody>
      </p:sp>
      <p:sp>
        <p:nvSpPr>
          <p:cNvPr id="2" name="TextovéPole 1">
            <a:extLst>
              <a:ext uri="{FF2B5EF4-FFF2-40B4-BE49-F238E27FC236}">
                <a16:creationId xmlns:a16="http://schemas.microsoft.com/office/drawing/2014/main" id="{87DEA913-C9CA-4123-BC94-FC3547ABD5CC}"/>
              </a:ext>
            </a:extLst>
          </p:cNvPr>
          <p:cNvSpPr txBox="1"/>
          <p:nvPr/>
        </p:nvSpPr>
        <p:spPr>
          <a:xfrm>
            <a:off x="428802" y="1355278"/>
            <a:ext cx="8219256" cy="5509200"/>
          </a:xfrm>
          <a:prstGeom prst="rect">
            <a:avLst/>
          </a:prstGeom>
          <a:noFill/>
        </p:spPr>
        <p:txBody>
          <a:bodyPr wrap="square" rtlCol="0">
            <a:spAutoFit/>
          </a:bodyPr>
          <a:lstStyle/>
          <a:p>
            <a:r>
              <a:rPr lang="cs-CZ" b="1" dirty="0">
                <a:solidFill>
                  <a:srgbClr val="FF0000"/>
                </a:solidFill>
                <a:latin typeface="+mn-lt"/>
              </a:rPr>
              <a:t>GENERAL FEATURES OF ALL EPITHELIAL TISSUES</a:t>
            </a:r>
          </a:p>
          <a:p>
            <a:endParaRPr lang="cs-CZ" b="1" dirty="0">
              <a:solidFill>
                <a:srgbClr val="FF0000"/>
              </a:solidFill>
              <a:latin typeface="+mn-lt"/>
            </a:endParaRPr>
          </a:p>
          <a:p>
            <a:pPr marL="285750" indent="-285750">
              <a:buFont typeface="Arial" panose="020B0604020202020204" pitchFamily="34" charset="0"/>
              <a:buChar char="•"/>
            </a:pPr>
            <a:r>
              <a:rPr lang="cs-CZ" dirty="0">
                <a:latin typeface="+mn-lt"/>
              </a:rPr>
              <a:t>H</a:t>
            </a:r>
            <a:r>
              <a:rPr lang="en-US" dirty="0" err="1">
                <a:latin typeface="+mn-lt"/>
              </a:rPr>
              <a:t>ighly</a:t>
            </a:r>
            <a:r>
              <a:rPr lang="en-US" dirty="0">
                <a:latin typeface="+mn-lt"/>
              </a:rPr>
              <a:t> </a:t>
            </a:r>
            <a:r>
              <a:rPr lang="en-US" b="1" dirty="0">
                <a:latin typeface="+mn-lt"/>
              </a:rPr>
              <a:t>cellular</a:t>
            </a:r>
            <a:r>
              <a:rPr lang="cs-CZ" dirty="0">
                <a:latin typeface="+mn-lt"/>
              </a:rPr>
              <a:t>, </a:t>
            </a:r>
            <a:r>
              <a:rPr lang="cs-CZ" dirty="0" err="1">
                <a:latin typeface="+mn-lt"/>
              </a:rPr>
              <a:t>epithelial</a:t>
            </a:r>
            <a:r>
              <a:rPr lang="cs-CZ" dirty="0">
                <a:latin typeface="+mn-lt"/>
              </a:rPr>
              <a:t> </a:t>
            </a:r>
            <a:r>
              <a:rPr lang="cs-CZ" dirty="0" err="1">
                <a:latin typeface="+mn-lt"/>
              </a:rPr>
              <a:t>cells</a:t>
            </a:r>
            <a:r>
              <a:rPr lang="cs-CZ" dirty="0">
                <a:latin typeface="+mn-lt"/>
              </a:rPr>
              <a:t> </a:t>
            </a:r>
            <a:r>
              <a:rPr lang="cs-CZ" b="1" dirty="0">
                <a:latin typeface="+mn-lt"/>
              </a:rPr>
              <a:t>vary</a:t>
            </a:r>
            <a:r>
              <a:rPr lang="cs-CZ" dirty="0">
                <a:latin typeface="+mn-lt"/>
              </a:rPr>
              <a:t> in </a:t>
            </a:r>
            <a:r>
              <a:rPr lang="cs-CZ" dirty="0" err="1">
                <a:latin typeface="+mn-lt"/>
              </a:rPr>
              <a:t>shape</a:t>
            </a:r>
            <a:r>
              <a:rPr lang="cs-CZ" dirty="0">
                <a:latin typeface="+mn-lt"/>
              </a:rPr>
              <a:t> and </a:t>
            </a:r>
            <a:r>
              <a:rPr lang="cs-CZ" dirty="0" err="1" smtClean="0">
                <a:latin typeface="+mn-lt"/>
              </a:rPr>
              <a:t>size</a:t>
            </a:r>
            <a:endParaRPr lang="en-US" dirty="0">
              <a:latin typeface="+mn-lt"/>
            </a:endParaRPr>
          </a:p>
          <a:p>
            <a:pPr marL="285750" indent="-285750">
              <a:buFont typeface="Arial" panose="020B0604020202020204" pitchFamily="34" charset="0"/>
              <a:buChar char="•"/>
            </a:pPr>
            <a:r>
              <a:rPr lang="en-US" dirty="0">
                <a:latin typeface="+mn-lt"/>
              </a:rPr>
              <a:t>Numerous </a:t>
            </a:r>
            <a:r>
              <a:rPr lang="en-US" b="1" dirty="0">
                <a:latin typeface="+mn-lt"/>
              </a:rPr>
              <a:t>intercellular junctions </a:t>
            </a:r>
            <a:r>
              <a:rPr lang="en-US" dirty="0">
                <a:latin typeface="+mn-lt"/>
              </a:rPr>
              <a:t>for attachment and </a:t>
            </a:r>
            <a:r>
              <a:rPr lang="en-US" dirty="0" smtClean="0">
                <a:latin typeface="+mn-lt"/>
              </a:rPr>
              <a:t>anchorage</a:t>
            </a:r>
            <a:endParaRPr lang="en-US" dirty="0">
              <a:latin typeface="+mn-lt"/>
            </a:endParaRPr>
          </a:p>
          <a:p>
            <a:pPr marL="285750" indent="-285750">
              <a:buFont typeface="Arial" panose="020B0604020202020204" pitchFamily="34" charset="0"/>
              <a:buChar char="•"/>
            </a:pPr>
            <a:r>
              <a:rPr lang="en-US" b="1" dirty="0" smtClean="0">
                <a:latin typeface="+mn-lt"/>
              </a:rPr>
              <a:t>Avascular</a:t>
            </a:r>
            <a:endParaRPr lang="en-US" b="1" dirty="0">
              <a:latin typeface="+mn-lt"/>
            </a:endParaRPr>
          </a:p>
          <a:p>
            <a:pPr marL="285750" indent="-285750">
              <a:buFont typeface="Arial" panose="020B0604020202020204" pitchFamily="34" charset="0"/>
              <a:buChar char="•"/>
            </a:pPr>
            <a:r>
              <a:rPr lang="en-US" dirty="0">
                <a:latin typeface="+mn-lt"/>
              </a:rPr>
              <a:t>High </a:t>
            </a:r>
            <a:r>
              <a:rPr lang="en-US" b="1" dirty="0">
                <a:latin typeface="+mn-lt"/>
              </a:rPr>
              <a:t>proliferative capacity</a:t>
            </a:r>
            <a:r>
              <a:rPr lang="cs-CZ" b="1" dirty="0">
                <a:latin typeface="+mn-lt"/>
              </a:rPr>
              <a:t> </a:t>
            </a:r>
            <a:r>
              <a:rPr lang="cs-CZ" dirty="0">
                <a:latin typeface="+mn-lt"/>
              </a:rPr>
              <a:t>(</a:t>
            </a:r>
            <a:r>
              <a:rPr lang="en-US" dirty="0">
                <a:latin typeface="+mn-lt"/>
              </a:rPr>
              <a:t>especially in epithelial membranes, to replace continual sloughing of cells from free surface</a:t>
            </a:r>
            <a:r>
              <a:rPr lang="cs-CZ" dirty="0" smtClean="0">
                <a:latin typeface="+mn-lt"/>
              </a:rPr>
              <a:t>)</a:t>
            </a:r>
            <a:endParaRPr lang="cs-CZ" dirty="0">
              <a:latin typeface="+mn-lt"/>
            </a:endParaRPr>
          </a:p>
          <a:p>
            <a:pPr marL="285750" indent="-285750">
              <a:buFont typeface="Arial" panose="020B0604020202020204" pitchFamily="34" charset="0"/>
              <a:buChar char="•"/>
            </a:pPr>
            <a:r>
              <a:rPr lang="cs-CZ" dirty="0">
                <a:latin typeface="+mn-lt"/>
              </a:rPr>
              <a:t>M</a:t>
            </a:r>
            <a:r>
              <a:rPr lang="en-US" dirty="0" err="1">
                <a:latin typeface="+mn-lt"/>
              </a:rPr>
              <a:t>ost</a:t>
            </a:r>
            <a:r>
              <a:rPr lang="en-US" dirty="0">
                <a:latin typeface="+mn-lt"/>
              </a:rPr>
              <a:t> rest on a </a:t>
            </a:r>
            <a:r>
              <a:rPr lang="en-US" b="1" dirty="0">
                <a:latin typeface="+mn-lt"/>
              </a:rPr>
              <a:t>basement </a:t>
            </a:r>
            <a:r>
              <a:rPr lang="en-US" b="1" dirty="0" smtClean="0">
                <a:latin typeface="+mn-lt"/>
              </a:rPr>
              <a:t>membrane</a:t>
            </a:r>
            <a:r>
              <a:rPr lang="cs-CZ" b="1" dirty="0" smtClean="0">
                <a:latin typeface="+mn-lt"/>
              </a:rPr>
              <a:t>: </a:t>
            </a:r>
            <a:r>
              <a:rPr lang="en-US" dirty="0">
                <a:latin typeface="+mn-lt"/>
              </a:rPr>
              <a:t>extracellular </a:t>
            </a:r>
            <a:r>
              <a:rPr lang="en-US" dirty="0" smtClean="0">
                <a:latin typeface="+mn-lt"/>
              </a:rPr>
              <a:t>structure </a:t>
            </a:r>
            <a:r>
              <a:rPr lang="en-US" dirty="0">
                <a:latin typeface="+mn-lt"/>
              </a:rPr>
              <a:t>that separates epithelial cells from underlying connective tissue. It provides structural support to epithelial tissues and helps anchor the cells in place. </a:t>
            </a:r>
            <a:r>
              <a:rPr lang="en-US" dirty="0" smtClean="0">
                <a:latin typeface="+mn-lt"/>
              </a:rPr>
              <a:t>is </a:t>
            </a:r>
            <a:r>
              <a:rPr lang="en-US" dirty="0">
                <a:latin typeface="+mn-lt"/>
              </a:rPr>
              <a:t>composed of proteins, glycoproteins, and collagen fibers, contributing to the overall stability and integrity of epithelial layers. It also plays a crucial role in regulating the exchange of molecules between the epithelium and the underlying tissue.</a:t>
            </a:r>
            <a:endParaRPr lang="cs-CZ" dirty="0">
              <a:latin typeface="+mn-lt"/>
            </a:endParaRPr>
          </a:p>
          <a:p>
            <a:pPr marL="285750" indent="-285750">
              <a:buFont typeface="Arial" panose="020B0604020202020204" pitchFamily="34" charset="0"/>
              <a:buChar char="•"/>
            </a:pPr>
            <a:endParaRPr lang="en-US" b="1" dirty="0">
              <a:latin typeface="+mn-lt"/>
            </a:endParaRPr>
          </a:p>
          <a:p>
            <a:pPr marL="285750" indent="-285750">
              <a:buFont typeface="Arial" panose="020B0604020202020204" pitchFamily="34" charset="0"/>
              <a:buChar char="•"/>
            </a:pPr>
            <a:r>
              <a:rPr lang="cs-CZ" b="1" dirty="0" err="1">
                <a:latin typeface="+mn-lt"/>
              </a:rPr>
              <a:t>The</a:t>
            </a:r>
            <a:r>
              <a:rPr lang="cs-CZ" b="1" dirty="0">
                <a:latin typeface="+mn-lt"/>
              </a:rPr>
              <a:t> </a:t>
            </a:r>
            <a:r>
              <a:rPr lang="cs-CZ" b="1" dirty="0" err="1">
                <a:latin typeface="+mn-lt"/>
              </a:rPr>
              <a:t>embryological</a:t>
            </a:r>
            <a:r>
              <a:rPr lang="cs-CZ" b="1" dirty="0">
                <a:latin typeface="+mn-lt"/>
              </a:rPr>
              <a:t> </a:t>
            </a:r>
            <a:r>
              <a:rPr lang="cs-CZ" b="1" dirty="0" err="1">
                <a:latin typeface="+mn-lt"/>
              </a:rPr>
              <a:t>origin</a:t>
            </a:r>
            <a:r>
              <a:rPr lang="cs-CZ" dirty="0">
                <a:latin typeface="+mn-lt"/>
              </a:rPr>
              <a:t>: e</a:t>
            </a:r>
            <a:r>
              <a:rPr lang="en-US" dirty="0" err="1">
                <a:latin typeface="+mn-lt"/>
              </a:rPr>
              <a:t>pithelial</a:t>
            </a:r>
            <a:r>
              <a:rPr lang="en-US" dirty="0">
                <a:latin typeface="+mn-lt"/>
              </a:rPr>
              <a:t> tissues are derived from all</a:t>
            </a:r>
            <a:r>
              <a:rPr lang="cs-CZ" dirty="0">
                <a:latin typeface="+mn-lt"/>
              </a:rPr>
              <a:t> </a:t>
            </a:r>
            <a:r>
              <a:rPr lang="en-US" dirty="0">
                <a:latin typeface="+mn-lt"/>
              </a:rPr>
              <a:t>of the embryological germ layers</a:t>
            </a:r>
            <a:r>
              <a:rPr lang="cs-CZ" dirty="0">
                <a:latin typeface="+mn-lt"/>
              </a:rPr>
              <a:t> (</a:t>
            </a:r>
            <a:r>
              <a:rPr lang="en-US" dirty="0">
                <a:latin typeface="+mn-lt"/>
              </a:rPr>
              <a:t>from ectoderm e.g.</a:t>
            </a:r>
            <a:r>
              <a:rPr lang="cs-CZ" dirty="0">
                <a:latin typeface="+mn-lt"/>
              </a:rPr>
              <a:t>,</a:t>
            </a:r>
            <a:r>
              <a:rPr lang="en-US" dirty="0">
                <a:latin typeface="+mn-lt"/>
              </a:rPr>
              <a:t> the epidermis;</a:t>
            </a:r>
            <a:r>
              <a:rPr lang="cs-CZ" dirty="0">
                <a:latin typeface="+mn-lt"/>
              </a:rPr>
              <a:t> </a:t>
            </a:r>
            <a:r>
              <a:rPr lang="en-US" dirty="0">
                <a:latin typeface="+mn-lt"/>
              </a:rPr>
              <a:t>from endoderm e.g., the lining of the gastrointestinal tract;</a:t>
            </a:r>
            <a:r>
              <a:rPr lang="cs-CZ" dirty="0">
                <a:latin typeface="+mn-lt"/>
              </a:rPr>
              <a:t> </a:t>
            </a:r>
            <a:r>
              <a:rPr lang="en-US" dirty="0">
                <a:latin typeface="+mn-lt"/>
              </a:rPr>
              <a:t>from mesoderm</a:t>
            </a:r>
            <a:r>
              <a:rPr lang="cs-CZ" dirty="0">
                <a:latin typeface="+mn-lt"/>
              </a:rPr>
              <a:t> </a:t>
            </a:r>
            <a:r>
              <a:rPr lang="en-US" dirty="0">
                <a:latin typeface="+mn-lt"/>
              </a:rPr>
              <a:t>e.g., the inner linings of body cavities</a:t>
            </a:r>
            <a:r>
              <a:rPr lang="cs-CZ" dirty="0">
                <a:latin typeface="+mn-lt"/>
              </a:rPr>
              <a:t>)</a:t>
            </a:r>
            <a:r>
              <a:rPr lang="en-US" dirty="0">
                <a:latin typeface="+mn-lt"/>
              </a:rPr>
              <a:t>.</a:t>
            </a:r>
            <a:endParaRPr lang="cs-CZ" dirty="0">
              <a:latin typeface="+mn-lt"/>
            </a:endParaRPr>
          </a:p>
          <a:p>
            <a:pPr marL="285750" indent="-285750">
              <a:buFont typeface="Arial" panose="020B0604020202020204" pitchFamily="34" charset="0"/>
              <a:buChar char="•"/>
            </a:pPr>
            <a:endParaRPr lang="cs-CZ" dirty="0">
              <a:latin typeface="+mn-lt"/>
            </a:endParaRPr>
          </a:p>
          <a:p>
            <a:pPr marL="285750" indent="-285750">
              <a:buFont typeface="Arial" panose="020B0604020202020204" pitchFamily="34" charset="0"/>
              <a:buChar char="•"/>
            </a:pPr>
            <a:r>
              <a:rPr lang="en-US" b="1" dirty="0">
                <a:latin typeface="+mn-lt"/>
              </a:rPr>
              <a:t>Free and basal surfaces of epithelia</a:t>
            </a:r>
          </a:p>
          <a:p>
            <a:pPr marL="742950" lvl="1" indent="-285750">
              <a:buFont typeface="Arial" panose="020B0604020202020204" pitchFamily="34" charset="0"/>
              <a:buChar char="•"/>
            </a:pPr>
            <a:r>
              <a:rPr lang="en-US" dirty="0">
                <a:latin typeface="+mn-lt"/>
              </a:rPr>
              <a:t>Basal surface contacts the basal lamina of the basement membrane.</a:t>
            </a:r>
          </a:p>
          <a:p>
            <a:pPr marL="742950" lvl="1" indent="-285750">
              <a:buFont typeface="Arial" panose="020B0604020202020204" pitchFamily="34" charset="0"/>
              <a:buChar char="•"/>
            </a:pPr>
            <a:r>
              <a:rPr lang="en-US" dirty="0">
                <a:latin typeface="+mn-lt"/>
              </a:rPr>
              <a:t>Free surface interfaces with the external environment or spaces within the body.</a:t>
            </a:r>
            <a:endParaRPr lang="cs-CZ" dirty="0">
              <a:latin typeface="+mn-lt"/>
            </a:endParaRP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endParaRPr lang="en-GB" dirty="0">
              <a:latin typeface="+mn-lt"/>
            </a:endParaRPr>
          </a:p>
        </p:txBody>
      </p:sp>
    </p:spTree>
    <p:extLst>
      <p:ext uri="{BB962C8B-B14F-4D97-AF65-F5344CB8AC3E}">
        <p14:creationId xmlns:p14="http://schemas.microsoft.com/office/powerpoint/2010/main" val="2215703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pPr>
              <a:defRPr/>
            </a:pPr>
            <a:fld id="{E2F7B8F9-7A9B-4B54-BF40-025B8A296369}" type="slidenum">
              <a:rPr lang="en-US" smtClean="0"/>
              <a:pPr>
                <a:defRPr/>
              </a:pPr>
              <a:t>20</a:t>
            </a:fld>
            <a:endParaRPr lang="en-US"/>
          </a:p>
        </p:txBody>
      </p:sp>
      <p:sp>
        <p:nvSpPr>
          <p:cNvPr id="5" name="Nadpis 1"/>
          <p:cNvSpPr>
            <a:spLocks noGrp="1"/>
          </p:cNvSpPr>
          <p:nvPr>
            <p:ph type="title"/>
          </p:nvPr>
        </p:nvSpPr>
        <p:spPr>
          <a:xfrm>
            <a:off x="457200" y="274638"/>
            <a:ext cx="8219256" cy="850106"/>
          </a:xfrm>
          <a:solidFill>
            <a:schemeClr val="accent2">
              <a:lumMod val="60000"/>
              <a:lumOff val="40000"/>
              <a:alpha val="25000"/>
            </a:schemeClr>
          </a:solidFill>
        </p:spPr>
        <p:txBody>
          <a:bodyPr rtlCol="0">
            <a:normAutofit/>
          </a:bodyPr>
          <a:lstStyle/>
          <a:p>
            <a:pPr eaLnBrk="1" fontAlgn="auto" hangingPunct="1">
              <a:spcAft>
                <a:spcPts val="0"/>
              </a:spcAft>
              <a:defRPr/>
            </a:pPr>
            <a:r>
              <a:rPr lang="cs-CZ" dirty="0">
                <a:solidFill>
                  <a:srgbClr val="C00000"/>
                </a:solidFill>
              </a:rPr>
              <a:t>EPITHELIAL TISSUE</a:t>
            </a:r>
            <a:endParaRPr lang="en-US" dirty="0">
              <a:solidFill>
                <a:srgbClr val="C00000"/>
              </a:solidFill>
            </a:endParaRPr>
          </a:p>
        </p:txBody>
      </p:sp>
      <p:sp>
        <p:nvSpPr>
          <p:cNvPr id="2" name="TextovéPole 1">
            <a:extLst>
              <a:ext uri="{FF2B5EF4-FFF2-40B4-BE49-F238E27FC236}">
                <a16:creationId xmlns:a16="http://schemas.microsoft.com/office/drawing/2014/main" id="{87DEA913-C9CA-4123-BC94-FC3547ABD5CC}"/>
              </a:ext>
            </a:extLst>
          </p:cNvPr>
          <p:cNvSpPr txBox="1"/>
          <p:nvPr/>
        </p:nvSpPr>
        <p:spPr>
          <a:xfrm>
            <a:off x="487827" y="1268760"/>
            <a:ext cx="8219256" cy="1569660"/>
          </a:xfrm>
          <a:prstGeom prst="rect">
            <a:avLst/>
          </a:prstGeom>
          <a:noFill/>
        </p:spPr>
        <p:txBody>
          <a:bodyPr wrap="square" rtlCol="0">
            <a:spAutoFit/>
          </a:bodyPr>
          <a:lstStyle/>
          <a:p>
            <a:r>
              <a:rPr lang="cs-CZ" b="1" dirty="0">
                <a:solidFill>
                  <a:srgbClr val="FF0000"/>
                </a:solidFill>
                <a:latin typeface="+mn-lt"/>
              </a:rPr>
              <a:t>CLASSIFICATION OF</a:t>
            </a:r>
            <a:r>
              <a:rPr lang="en-US" b="1" dirty="0">
                <a:solidFill>
                  <a:srgbClr val="FF0000"/>
                </a:solidFill>
                <a:latin typeface="+mn-lt"/>
              </a:rPr>
              <a:t> LINING AND COVERING EPITHELIUM</a:t>
            </a:r>
            <a:endParaRPr lang="cs-CZ" b="1" dirty="0">
              <a:solidFill>
                <a:srgbClr val="FF0000"/>
              </a:solidFill>
              <a:latin typeface="+mn-lt"/>
            </a:endParaRPr>
          </a:p>
          <a:p>
            <a:endParaRPr lang="en-US" b="1" dirty="0">
              <a:solidFill>
                <a:srgbClr val="FF0000"/>
              </a:solidFill>
              <a:latin typeface="+mn-lt"/>
            </a:endParaRPr>
          </a:p>
          <a:p>
            <a:pPr marL="1200150" lvl="2" indent="-285750">
              <a:buFont typeface="Arial" panose="020B0604020202020204" pitchFamily="34" charset="0"/>
              <a:buChar char="•"/>
            </a:pPr>
            <a:r>
              <a:rPr lang="en-US" i="1" dirty="0">
                <a:latin typeface="+mn-lt"/>
              </a:rPr>
              <a:t>Transitional</a:t>
            </a:r>
          </a:p>
          <a:p>
            <a:pPr marL="1657350" lvl="3" indent="-285750">
              <a:buFont typeface="Arial" panose="020B0604020202020204" pitchFamily="34" charset="0"/>
              <a:buChar char="•"/>
            </a:pPr>
            <a:r>
              <a:rPr lang="en-US" dirty="0">
                <a:latin typeface="+mn-lt"/>
              </a:rPr>
              <a:t>Protective function; constructed to expand with distension of the hollow organs it lines</a:t>
            </a:r>
          </a:p>
          <a:p>
            <a:pPr marL="1657350" lvl="3" indent="-285750">
              <a:buFont typeface="Arial" panose="020B0604020202020204" pitchFamily="34" charset="0"/>
              <a:buChar char="•"/>
            </a:pPr>
            <a:r>
              <a:rPr lang="en-US" dirty="0">
                <a:latin typeface="+mn-lt"/>
              </a:rPr>
              <a:t>Unique to the urinary system; lines the urinary bladder and ureter</a:t>
            </a:r>
            <a:endParaRPr lang="en-GB" dirty="0">
              <a:latin typeface="+mn-lt"/>
            </a:endParaRPr>
          </a:p>
        </p:txBody>
      </p:sp>
      <p:pic>
        <p:nvPicPr>
          <p:cNvPr id="3" name="Obrázek 2">
            <a:extLst>
              <a:ext uri="{FF2B5EF4-FFF2-40B4-BE49-F238E27FC236}">
                <a16:creationId xmlns:a16="http://schemas.microsoft.com/office/drawing/2014/main" id="{3E42D7AC-BCA4-6BFB-F930-A224821BE19F}"/>
              </a:ext>
            </a:extLst>
          </p:cNvPr>
          <p:cNvPicPr>
            <a:picLocks noChangeAspect="1"/>
          </p:cNvPicPr>
          <p:nvPr/>
        </p:nvPicPr>
        <p:blipFill>
          <a:blip r:embed="rId3"/>
          <a:stretch>
            <a:fillRect/>
          </a:stretch>
        </p:blipFill>
        <p:spPr>
          <a:xfrm>
            <a:off x="3851920" y="3139880"/>
            <a:ext cx="4986960" cy="3005588"/>
          </a:xfrm>
          <a:prstGeom prst="rect">
            <a:avLst/>
          </a:prstGeom>
        </p:spPr>
      </p:pic>
      <p:pic>
        <p:nvPicPr>
          <p:cNvPr id="7" name="Picture 4" descr="2_1"/>
          <p:cNvPicPr>
            <a:picLocks noChangeAspect="1" noChangeArrowheads="1"/>
          </p:cNvPicPr>
          <p:nvPr/>
        </p:nvPicPr>
        <p:blipFill rotWithShape="1">
          <a:blip r:embed="rId4">
            <a:extLst>
              <a:ext uri="{28A0092B-C50C-407E-A947-70E740481C1C}">
                <a14:useLocalDpi xmlns:a14="http://schemas.microsoft.com/office/drawing/2010/main" val="0"/>
              </a:ext>
            </a:extLst>
          </a:blip>
          <a:srcRect l="12639" t="62684" r="13805" b="6378"/>
          <a:stretch/>
        </p:blipFill>
        <p:spPr bwMode="auto">
          <a:xfrm>
            <a:off x="395536" y="4293096"/>
            <a:ext cx="3278909" cy="1237673"/>
          </a:xfrm>
          <a:prstGeom prst="rect">
            <a:avLst/>
          </a:prstGeom>
          <a:noFill/>
          <a:ln w="9525">
            <a:noFill/>
            <a:miter lim="800000"/>
            <a:headEnd/>
            <a:tailEnd/>
          </a:ln>
        </p:spPr>
      </p:pic>
      <p:cxnSp>
        <p:nvCxnSpPr>
          <p:cNvPr id="9" name="Přímá spojnice se šipkou 8"/>
          <p:cNvCxnSpPr/>
          <p:nvPr/>
        </p:nvCxnSpPr>
        <p:spPr>
          <a:xfrm>
            <a:off x="1763688" y="5085184"/>
            <a:ext cx="504056" cy="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1889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100353" name="Picture 2"/>
          <p:cNvPicPr>
            <a:picLocks noChangeAspect="1" noChangeArrowheads="1"/>
          </p:cNvPicPr>
          <p:nvPr/>
        </p:nvPicPr>
        <p:blipFill>
          <a:blip r:embed="rId3"/>
          <a:srcRect/>
          <a:stretch>
            <a:fillRect/>
          </a:stretch>
        </p:blipFill>
        <p:spPr bwMode="auto">
          <a:xfrm>
            <a:off x="4716463" y="332656"/>
            <a:ext cx="4046538" cy="3665537"/>
          </a:xfrm>
          <a:prstGeom prst="rect">
            <a:avLst/>
          </a:prstGeom>
          <a:noFill/>
          <a:ln w="9525">
            <a:noFill/>
            <a:miter lim="800000"/>
            <a:headEnd/>
            <a:tailEnd/>
          </a:ln>
        </p:spPr>
      </p:pic>
      <p:pic>
        <p:nvPicPr>
          <p:cNvPr id="100355" name="Picture 5" descr="E:\ImgFiles\GAHY002-002d.jpg"/>
          <p:cNvPicPr>
            <a:picLocks noChangeAspect="1" noChangeArrowheads="1"/>
          </p:cNvPicPr>
          <p:nvPr/>
        </p:nvPicPr>
        <p:blipFill>
          <a:blip r:embed="rId4"/>
          <a:srcRect/>
          <a:stretch>
            <a:fillRect/>
          </a:stretch>
        </p:blipFill>
        <p:spPr bwMode="auto">
          <a:xfrm>
            <a:off x="338137" y="692696"/>
            <a:ext cx="4233863" cy="5286375"/>
          </a:xfrm>
          <a:prstGeom prst="rect">
            <a:avLst/>
          </a:prstGeom>
          <a:noFill/>
          <a:ln w="9525">
            <a:noFill/>
            <a:miter lim="800000"/>
            <a:headEnd/>
            <a:tailEnd/>
          </a:ln>
        </p:spPr>
      </p:pic>
      <p:pic>
        <p:nvPicPr>
          <p:cNvPr id="100356" name="Obrázek 4" descr="F04_18.jpg"/>
          <p:cNvPicPr>
            <a:picLocks noChangeAspect="1"/>
          </p:cNvPicPr>
          <p:nvPr/>
        </p:nvPicPr>
        <p:blipFill>
          <a:blip r:embed="rId5"/>
          <a:srcRect/>
          <a:stretch>
            <a:fillRect/>
          </a:stretch>
        </p:blipFill>
        <p:spPr bwMode="auto">
          <a:xfrm>
            <a:off x="4716463" y="4195763"/>
            <a:ext cx="3841750" cy="2546350"/>
          </a:xfrm>
          <a:prstGeom prst="rect">
            <a:avLst/>
          </a:prstGeom>
          <a:noFill/>
          <a:ln w="9525">
            <a:noFill/>
            <a:miter lim="800000"/>
            <a:headEnd/>
            <a:tailEnd/>
          </a:ln>
        </p:spPr>
      </p:pic>
      <p:sp>
        <p:nvSpPr>
          <p:cNvPr id="5" name="Zástupný symbol pro číslo snímku 4"/>
          <p:cNvSpPr>
            <a:spLocks noGrp="1"/>
          </p:cNvSpPr>
          <p:nvPr>
            <p:ph type="sldNum" sz="quarter" idx="12"/>
          </p:nvPr>
        </p:nvSpPr>
        <p:spPr/>
        <p:txBody>
          <a:bodyPr/>
          <a:lstStyle/>
          <a:p>
            <a:pPr>
              <a:defRPr/>
            </a:pPr>
            <a:fld id="{622338BB-C4D8-4DF2-A742-F4103DCC45BD}" type="slidenum">
              <a:rPr lang="en-US" smtClean="0"/>
              <a:pPr>
                <a:defRPr/>
              </a:pPr>
              <a:t>21</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5" name="Zástupný symbol pro číslo snímku 4"/>
          <p:cNvSpPr>
            <a:spLocks noGrp="1"/>
          </p:cNvSpPr>
          <p:nvPr>
            <p:ph type="sldNum" sz="quarter" idx="12"/>
          </p:nvPr>
        </p:nvSpPr>
        <p:spPr/>
        <p:txBody>
          <a:bodyPr/>
          <a:lstStyle/>
          <a:p>
            <a:pPr>
              <a:defRPr/>
            </a:pPr>
            <a:fld id="{622338BB-C4D8-4DF2-A742-F4103DCC45BD}" type="slidenum">
              <a:rPr lang="en-US" smtClean="0"/>
              <a:pPr>
                <a:defRPr/>
              </a:pPr>
              <a:t>22</a:t>
            </a:fld>
            <a:endParaRPr lang="en-US"/>
          </a:p>
        </p:txBody>
      </p:sp>
      <p:pic>
        <p:nvPicPr>
          <p:cNvPr id="4" name="Obrázek 3">
            <a:extLst>
              <a:ext uri="{FF2B5EF4-FFF2-40B4-BE49-F238E27FC236}">
                <a16:creationId xmlns:a16="http://schemas.microsoft.com/office/drawing/2014/main" id="{381B9231-6B29-8DBE-65AC-27FA8A8CE717}"/>
              </a:ext>
            </a:extLst>
          </p:cNvPr>
          <p:cNvPicPr>
            <a:picLocks noChangeAspect="1"/>
          </p:cNvPicPr>
          <p:nvPr/>
        </p:nvPicPr>
        <p:blipFill>
          <a:blip r:embed="rId3"/>
          <a:stretch>
            <a:fillRect/>
          </a:stretch>
        </p:blipFill>
        <p:spPr>
          <a:xfrm>
            <a:off x="741538" y="913805"/>
            <a:ext cx="7660923" cy="4896544"/>
          </a:xfrm>
          <a:prstGeom prst="rect">
            <a:avLst/>
          </a:prstGeom>
        </p:spPr>
      </p:pic>
    </p:spTree>
    <p:extLst>
      <p:ext uri="{BB962C8B-B14F-4D97-AF65-F5344CB8AC3E}">
        <p14:creationId xmlns:p14="http://schemas.microsoft.com/office/powerpoint/2010/main" val="2574438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pPr>
              <a:defRPr/>
            </a:pPr>
            <a:fld id="{E2F7B8F9-7A9B-4B54-BF40-025B8A296369}" type="slidenum">
              <a:rPr lang="en-US" smtClean="0"/>
              <a:pPr>
                <a:defRPr/>
              </a:pPr>
              <a:t>23</a:t>
            </a:fld>
            <a:endParaRPr lang="en-US"/>
          </a:p>
        </p:txBody>
      </p:sp>
      <p:sp>
        <p:nvSpPr>
          <p:cNvPr id="5" name="Nadpis 1"/>
          <p:cNvSpPr>
            <a:spLocks noGrp="1"/>
          </p:cNvSpPr>
          <p:nvPr>
            <p:ph type="title"/>
          </p:nvPr>
        </p:nvSpPr>
        <p:spPr>
          <a:xfrm>
            <a:off x="457200" y="274638"/>
            <a:ext cx="8219256" cy="850106"/>
          </a:xfrm>
          <a:solidFill>
            <a:schemeClr val="accent2">
              <a:lumMod val="60000"/>
              <a:lumOff val="40000"/>
              <a:alpha val="25000"/>
            </a:schemeClr>
          </a:solidFill>
        </p:spPr>
        <p:txBody>
          <a:bodyPr rtlCol="0">
            <a:normAutofit/>
          </a:bodyPr>
          <a:lstStyle/>
          <a:p>
            <a:pPr eaLnBrk="1" fontAlgn="auto" hangingPunct="1">
              <a:spcAft>
                <a:spcPts val="0"/>
              </a:spcAft>
              <a:defRPr/>
            </a:pPr>
            <a:r>
              <a:rPr lang="cs-CZ" dirty="0">
                <a:solidFill>
                  <a:srgbClr val="C00000"/>
                </a:solidFill>
              </a:rPr>
              <a:t>EPITHELIAL TISSUE</a:t>
            </a:r>
            <a:endParaRPr lang="en-US" dirty="0">
              <a:solidFill>
                <a:srgbClr val="C00000"/>
              </a:solidFill>
            </a:endParaRPr>
          </a:p>
        </p:txBody>
      </p:sp>
      <p:sp>
        <p:nvSpPr>
          <p:cNvPr id="2" name="TextovéPole 1">
            <a:extLst>
              <a:ext uri="{FF2B5EF4-FFF2-40B4-BE49-F238E27FC236}">
                <a16:creationId xmlns:a16="http://schemas.microsoft.com/office/drawing/2014/main" id="{87DEA913-C9CA-4123-BC94-FC3547ABD5CC}"/>
              </a:ext>
            </a:extLst>
          </p:cNvPr>
          <p:cNvSpPr txBox="1"/>
          <p:nvPr/>
        </p:nvSpPr>
        <p:spPr>
          <a:xfrm>
            <a:off x="457200" y="1132776"/>
            <a:ext cx="5626968" cy="3416320"/>
          </a:xfrm>
          <a:prstGeom prst="rect">
            <a:avLst/>
          </a:prstGeom>
          <a:noFill/>
        </p:spPr>
        <p:txBody>
          <a:bodyPr wrap="square" rtlCol="0">
            <a:spAutoFit/>
          </a:bodyPr>
          <a:lstStyle/>
          <a:p>
            <a:r>
              <a:rPr lang="en-US" b="1" dirty="0">
                <a:solidFill>
                  <a:srgbClr val="FF0000"/>
                </a:solidFill>
                <a:latin typeface="+mn-lt"/>
              </a:rPr>
              <a:t>SURFACE SPECIALIZATIONS</a:t>
            </a:r>
            <a:endParaRPr lang="cs-CZ" b="1" dirty="0">
              <a:solidFill>
                <a:srgbClr val="FF0000"/>
              </a:solidFill>
              <a:latin typeface="+mn-lt"/>
            </a:endParaRPr>
          </a:p>
          <a:p>
            <a:endParaRPr lang="cs-CZ" sz="800" b="1" dirty="0">
              <a:solidFill>
                <a:srgbClr val="FF0000"/>
              </a:solidFill>
              <a:latin typeface="+mn-lt"/>
            </a:endParaRPr>
          </a:p>
          <a:p>
            <a:pPr marL="285750" indent="-285750">
              <a:buFont typeface="Arial" panose="020B0604020202020204" pitchFamily="34" charset="0"/>
              <a:buChar char="•"/>
            </a:pPr>
            <a:r>
              <a:rPr lang="cs-CZ" dirty="0" err="1">
                <a:latin typeface="+mn-lt"/>
              </a:rPr>
              <a:t>Apical</a:t>
            </a:r>
            <a:r>
              <a:rPr lang="cs-CZ" dirty="0">
                <a:latin typeface="+mn-lt"/>
              </a:rPr>
              <a:t> </a:t>
            </a:r>
            <a:r>
              <a:rPr lang="cs-CZ" dirty="0" err="1">
                <a:latin typeface="+mn-lt"/>
              </a:rPr>
              <a:t>domain</a:t>
            </a:r>
            <a:r>
              <a:rPr lang="cs-CZ" dirty="0">
                <a:latin typeface="+mn-lt"/>
              </a:rPr>
              <a:t> </a:t>
            </a:r>
            <a:r>
              <a:rPr lang="cs-CZ" dirty="0" err="1">
                <a:latin typeface="+mn-lt"/>
              </a:rPr>
              <a:t>with</a:t>
            </a:r>
            <a:r>
              <a:rPr lang="cs-CZ" dirty="0">
                <a:latin typeface="+mn-lt"/>
              </a:rPr>
              <a:t> </a:t>
            </a:r>
            <a:r>
              <a:rPr lang="cs-CZ" dirty="0" err="1">
                <a:latin typeface="+mn-lt"/>
              </a:rPr>
              <a:t>special</a:t>
            </a:r>
            <a:r>
              <a:rPr lang="cs-CZ" dirty="0">
                <a:latin typeface="+mn-lt"/>
              </a:rPr>
              <a:t> </a:t>
            </a:r>
            <a:r>
              <a:rPr lang="cs-CZ" dirty="0" err="1">
                <a:latin typeface="+mn-lt"/>
              </a:rPr>
              <a:t>structural</a:t>
            </a:r>
            <a:r>
              <a:rPr lang="cs-CZ" dirty="0">
                <a:latin typeface="+mn-lt"/>
              </a:rPr>
              <a:t> </a:t>
            </a:r>
            <a:r>
              <a:rPr lang="cs-CZ" dirty="0" err="1">
                <a:latin typeface="+mn-lt"/>
              </a:rPr>
              <a:t>surface</a:t>
            </a:r>
            <a:r>
              <a:rPr lang="cs-CZ" dirty="0">
                <a:latin typeface="+mn-lt"/>
              </a:rPr>
              <a:t> </a:t>
            </a:r>
            <a:r>
              <a:rPr lang="cs-CZ" dirty="0" err="1">
                <a:latin typeface="+mn-lt"/>
              </a:rPr>
              <a:t>modification</a:t>
            </a:r>
            <a:r>
              <a:rPr lang="cs-CZ" dirty="0">
                <a:latin typeface="+mn-lt"/>
              </a:rPr>
              <a:t> to </a:t>
            </a:r>
            <a:r>
              <a:rPr lang="cs-CZ" dirty="0" err="1">
                <a:latin typeface="+mn-lt"/>
              </a:rPr>
              <a:t>carry</a:t>
            </a:r>
            <a:r>
              <a:rPr lang="cs-CZ" dirty="0">
                <a:latin typeface="+mn-lt"/>
              </a:rPr>
              <a:t> </a:t>
            </a:r>
            <a:r>
              <a:rPr lang="cs-CZ" dirty="0" err="1">
                <a:latin typeface="+mn-lt"/>
              </a:rPr>
              <a:t>our</a:t>
            </a:r>
            <a:r>
              <a:rPr lang="cs-CZ" dirty="0">
                <a:latin typeface="+mn-lt"/>
              </a:rPr>
              <a:t> </a:t>
            </a:r>
            <a:r>
              <a:rPr lang="cs-CZ" dirty="0" err="1">
                <a:latin typeface="+mn-lt"/>
              </a:rPr>
              <a:t>specific</a:t>
            </a:r>
            <a:r>
              <a:rPr lang="cs-CZ" dirty="0">
                <a:latin typeface="+mn-lt"/>
              </a:rPr>
              <a:t> </a:t>
            </a:r>
            <a:r>
              <a:rPr lang="cs-CZ" dirty="0" err="1">
                <a:latin typeface="+mn-lt"/>
              </a:rPr>
              <a:t>function</a:t>
            </a:r>
            <a:endParaRPr lang="cs-CZ" dirty="0">
              <a:latin typeface="+mn-lt"/>
            </a:endParaRPr>
          </a:p>
          <a:p>
            <a:r>
              <a:rPr lang="cs-CZ" dirty="0">
                <a:latin typeface="+mn-lt"/>
              </a:rPr>
              <a:t> </a:t>
            </a:r>
            <a:r>
              <a:rPr lang="en-US" b="1" dirty="0">
                <a:latin typeface="+mn-lt"/>
              </a:rPr>
              <a:t>Microvilli</a:t>
            </a:r>
          </a:p>
          <a:p>
            <a:pPr marL="742950" lvl="1" indent="-285750">
              <a:buFont typeface="Arial" panose="020B0604020202020204" pitchFamily="34" charset="0"/>
              <a:buChar char="•"/>
            </a:pPr>
            <a:r>
              <a:rPr lang="en-US" dirty="0">
                <a:latin typeface="+mn-lt"/>
              </a:rPr>
              <a:t>Finger-like extensions from the free surface of the cell, about 1 micron in height</a:t>
            </a:r>
          </a:p>
          <a:p>
            <a:pPr marL="742950" lvl="1" indent="-285750">
              <a:buFont typeface="Arial" panose="020B0604020202020204" pitchFamily="34" charset="0"/>
              <a:buChar char="•"/>
            </a:pPr>
            <a:r>
              <a:rPr lang="en-US" dirty="0">
                <a:latin typeface="+mn-lt"/>
              </a:rPr>
              <a:t>Are usually present in large numbers on each cell and, collectively, are called a brush or striated border</a:t>
            </a:r>
          </a:p>
          <a:p>
            <a:pPr marL="742950" lvl="1" indent="-285750">
              <a:buFont typeface="Arial" panose="020B0604020202020204" pitchFamily="34" charset="0"/>
              <a:buChar char="•"/>
            </a:pPr>
            <a:r>
              <a:rPr lang="en-US" dirty="0">
                <a:latin typeface="+mn-lt"/>
              </a:rPr>
              <a:t>Contain a core of actin microfilaments</a:t>
            </a:r>
          </a:p>
          <a:p>
            <a:pPr marL="742950" lvl="1" indent="-285750">
              <a:buFont typeface="Arial" panose="020B0604020202020204" pitchFamily="34" charset="0"/>
              <a:buChar char="•"/>
            </a:pPr>
            <a:r>
              <a:rPr lang="en-US" dirty="0">
                <a:latin typeface="+mn-lt"/>
              </a:rPr>
              <a:t>Are relatively non-motile</a:t>
            </a:r>
          </a:p>
          <a:p>
            <a:pPr marL="742950" lvl="1" indent="-285750">
              <a:buFont typeface="Arial" panose="020B0604020202020204" pitchFamily="34" charset="0"/>
              <a:buChar char="•"/>
            </a:pPr>
            <a:r>
              <a:rPr lang="en-US" dirty="0">
                <a:latin typeface="+mn-lt"/>
              </a:rPr>
              <a:t>Increase surface area for absorption</a:t>
            </a:r>
          </a:p>
          <a:p>
            <a:pPr marL="742950" lvl="1" indent="-285750">
              <a:buFont typeface="Arial" panose="020B0604020202020204" pitchFamily="34" charset="0"/>
              <a:buChar char="•"/>
            </a:pPr>
            <a:r>
              <a:rPr lang="en-US" dirty="0">
                <a:latin typeface="+mn-lt"/>
              </a:rPr>
              <a:t>Prominent on cells lining the digestive tract and proximal tubules in the kidney</a:t>
            </a:r>
            <a:endParaRPr lang="en-GB" dirty="0">
              <a:latin typeface="+mn-lt"/>
            </a:endParaRPr>
          </a:p>
        </p:txBody>
      </p:sp>
      <p:pic>
        <p:nvPicPr>
          <p:cNvPr id="7" name="Obrázek 6">
            <a:extLst>
              <a:ext uri="{FF2B5EF4-FFF2-40B4-BE49-F238E27FC236}">
                <a16:creationId xmlns:a16="http://schemas.microsoft.com/office/drawing/2014/main" id="{24C09D4E-A03B-1FF1-5F19-646B02A35269}"/>
              </a:ext>
            </a:extLst>
          </p:cNvPr>
          <p:cNvPicPr>
            <a:picLocks noChangeAspect="1"/>
          </p:cNvPicPr>
          <p:nvPr/>
        </p:nvPicPr>
        <p:blipFill rotWithShape="1">
          <a:blip r:embed="rId3">
            <a:extLst>
              <a:ext uri="{28A0092B-C50C-407E-A947-70E740481C1C}">
                <a14:useLocalDpi xmlns:a14="http://schemas.microsoft.com/office/drawing/2010/main" val="0"/>
              </a:ext>
            </a:extLst>
          </a:blip>
          <a:srcRect l="61916" t="48636"/>
          <a:stretch/>
        </p:blipFill>
        <p:spPr>
          <a:xfrm>
            <a:off x="6037446" y="1411052"/>
            <a:ext cx="2613877" cy="3046806"/>
          </a:xfrm>
          <a:prstGeom prst="rect">
            <a:avLst/>
          </a:prstGeom>
        </p:spPr>
      </p:pic>
      <p:pic>
        <p:nvPicPr>
          <p:cNvPr id="13" name="Obrázek 12">
            <a:extLst>
              <a:ext uri="{FF2B5EF4-FFF2-40B4-BE49-F238E27FC236}">
                <a16:creationId xmlns:a16="http://schemas.microsoft.com/office/drawing/2014/main" id="{A5FC5340-6700-1482-FDB6-4C767BBD3B91}"/>
              </a:ext>
            </a:extLst>
          </p:cNvPr>
          <p:cNvPicPr>
            <a:picLocks noChangeAspect="1"/>
          </p:cNvPicPr>
          <p:nvPr/>
        </p:nvPicPr>
        <p:blipFill>
          <a:blip r:embed="rId4"/>
          <a:stretch>
            <a:fillRect/>
          </a:stretch>
        </p:blipFill>
        <p:spPr>
          <a:xfrm>
            <a:off x="0" y="4490948"/>
            <a:ext cx="6084168" cy="2377316"/>
          </a:xfrm>
          <a:prstGeom prst="rect">
            <a:avLst/>
          </a:prstGeom>
        </p:spPr>
      </p:pic>
      <p:pic>
        <p:nvPicPr>
          <p:cNvPr id="15" name="Obrázek 14">
            <a:extLst>
              <a:ext uri="{FF2B5EF4-FFF2-40B4-BE49-F238E27FC236}">
                <a16:creationId xmlns:a16="http://schemas.microsoft.com/office/drawing/2014/main" id="{96BED6E1-B15A-58DC-A16D-9AB9AD8603F6}"/>
              </a:ext>
            </a:extLst>
          </p:cNvPr>
          <p:cNvPicPr>
            <a:picLocks noChangeAspect="1"/>
          </p:cNvPicPr>
          <p:nvPr/>
        </p:nvPicPr>
        <p:blipFill>
          <a:blip r:embed="rId5"/>
          <a:stretch>
            <a:fillRect/>
          </a:stretch>
        </p:blipFill>
        <p:spPr>
          <a:xfrm>
            <a:off x="6037446" y="4557128"/>
            <a:ext cx="2932605" cy="1320144"/>
          </a:xfrm>
          <a:prstGeom prst="rect">
            <a:avLst/>
          </a:prstGeom>
        </p:spPr>
      </p:pic>
    </p:spTree>
    <p:extLst>
      <p:ext uri="{BB962C8B-B14F-4D97-AF65-F5344CB8AC3E}">
        <p14:creationId xmlns:p14="http://schemas.microsoft.com/office/powerpoint/2010/main" val="5829671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pPr>
              <a:defRPr/>
            </a:pPr>
            <a:fld id="{E2F7B8F9-7A9B-4B54-BF40-025B8A296369}" type="slidenum">
              <a:rPr lang="en-US" smtClean="0"/>
              <a:pPr>
                <a:defRPr/>
              </a:pPr>
              <a:t>24</a:t>
            </a:fld>
            <a:endParaRPr lang="en-US"/>
          </a:p>
        </p:txBody>
      </p:sp>
      <p:pic>
        <p:nvPicPr>
          <p:cNvPr id="8" name="Obrázek 4" descr="F04_08.jpg">
            <a:extLst>
              <a:ext uri="{FF2B5EF4-FFF2-40B4-BE49-F238E27FC236}">
                <a16:creationId xmlns:a16="http://schemas.microsoft.com/office/drawing/2014/main" id="{D44EACD8-9C29-9681-8ACC-0F2A7D95022B}"/>
              </a:ext>
            </a:extLst>
          </p:cNvPr>
          <p:cNvPicPr>
            <a:picLocks noChangeAspect="1"/>
          </p:cNvPicPr>
          <p:nvPr/>
        </p:nvPicPr>
        <p:blipFill>
          <a:blip r:embed="rId3"/>
          <a:srcRect/>
          <a:stretch>
            <a:fillRect/>
          </a:stretch>
        </p:blipFill>
        <p:spPr bwMode="auto">
          <a:xfrm>
            <a:off x="251520" y="1279666"/>
            <a:ext cx="4978310" cy="3528392"/>
          </a:xfrm>
          <a:prstGeom prst="rect">
            <a:avLst/>
          </a:prstGeom>
          <a:noFill/>
          <a:ln w="9525">
            <a:noFill/>
            <a:miter lim="800000"/>
            <a:headEnd/>
            <a:tailEnd/>
          </a:ln>
        </p:spPr>
      </p:pic>
      <p:pic>
        <p:nvPicPr>
          <p:cNvPr id="10" name="Obrázek 9">
            <a:extLst>
              <a:ext uri="{FF2B5EF4-FFF2-40B4-BE49-F238E27FC236}">
                <a16:creationId xmlns:a16="http://schemas.microsoft.com/office/drawing/2014/main" id="{1274BBAC-EA56-40CA-5FED-52FF24758562}"/>
              </a:ext>
            </a:extLst>
          </p:cNvPr>
          <p:cNvPicPr>
            <a:picLocks noChangeAspect="1"/>
          </p:cNvPicPr>
          <p:nvPr/>
        </p:nvPicPr>
        <p:blipFill>
          <a:blip r:embed="rId4"/>
          <a:stretch>
            <a:fillRect/>
          </a:stretch>
        </p:blipFill>
        <p:spPr>
          <a:xfrm>
            <a:off x="259904" y="5445225"/>
            <a:ext cx="3040284" cy="911126"/>
          </a:xfrm>
          <a:prstGeom prst="rect">
            <a:avLst/>
          </a:prstGeom>
        </p:spPr>
      </p:pic>
      <p:pic>
        <p:nvPicPr>
          <p:cNvPr id="11" name="Zástupný symbol pro obsah 3" descr="F04_09.jpg">
            <a:extLst>
              <a:ext uri="{FF2B5EF4-FFF2-40B4-BE49-F238E27FC236}">
                <a16:creationId xmlns:a16="http://schemas.microsoft.com/office/drawing/2014/main" id="{352BFE89-7640-027D-E92B-95ED556CBBAC}"/>
              </a:ext>
            </a:extLst>
          </p:cNvPr>
          <p:cNvPicPr>
            <a:picLocks noChangeAspect="1"/>
          </p:cNvPicPr>
          <p:nvPr/>
        </p:nvPicPr>
        <p:blipFill>
          <a:blip r:embed="rId5">
            <a:lum bright="22000" contrast="-28000"/>
          </a:blip>
          <a:srcRect/>
          <a:stretch>
            <a:fillRect/>
          </a:stretch>
        </p:blipFill>
        <p:spPr bwMode="auto">
          <a:xfrm>
            <a:off x="5434900" y="1279666"/>
            <a:ext cx="3240360" cy="5076684"/>
          </a:xfrm>
          <a:prstGeom prst="rect">
            <a:avLst/>
          </a:prstGeom>
          <a:noFill/>
          <a:ln w="9525">
            <a:noFill/>
            <a:miter lim="800000"/>
            <a:headEnd/>
            <a:tailEnd/>
          </a:ln>
        </p:spPr>
      </p:pic>
    </p:spTree>
    <p:extLst>
      <p:ext uri="{BB962C8B-B14F-4D97-AF65-F5344CB8AC3E}">
        <p14:creationId xmlns:p14="http://schemas.microsoft.com/office/powerpoint/2010/main" val="30398678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5" name="Zástupný symbol pro číslo snímku 4"/>
          <p:cNvSpPr>
            <a:spLocks noGrp="1"/>
          </p:cNvSpPr>
          <p:nvPr>
            <p:ph type="sldNum" sz="quarter" idx="12"/>
          </p:nvPr>
        </p:nvSpPr>
        <p:spPr/>
        <p:txBody>
          <a:bodyPr/>
          <a:lstStyle/>
          <a:p>
            <a:pPr>
              <a:defRPr/>
            </a:pPr>
            <a:fld id="{622338BB-C4D8-4DF2-A742-F4103DCC45BD}" type="slidenum">
              <a:rPr lang="en-US" smtClean="0"/>
              <a:pPr>
                <a:defRPr/>
              </a:pPr>
              <a:t>25</a:t>
            </a:fld>
            <a:endParaRPr lang="en-US"/>
          </a:p>
        </p:txBody>
      </p:sp>
      <p:pic>
        <p:nvPicPr>
          <p:cNvPr id="3" name="Obrázek 2"/>
          <p:cNvPicPr>
            <a:picLocks noChangeAspect="1"/>
          </p:cNvPicPr>
          <p:nvPr/>
        </p:nvPicPr>
        <p:blipFill rotWithShape="1">
          <a:blip r:embed="rId3">
            <a:extLst>
              <a:ext uri="{28A0092B-C50C-407E-A947-70E740481C1C}">
                <a14:useLocalDpi xmlns:a14="http://schemas.microsoft.com/office/drawing/2010/main" val="0"/>
              </a:ext>
            </a:extLst>
          </a:blip>
          <a:srcRect b="53037"/>
          <a:stretch/>
        </p:blipFill>
        <p:spPr>
          <a:xfrm>
            <a:off x="-44890" y="1268759"/>
            <a:ext cx="9225402" cy="3744417"/>
          </a:xfrm>
          <a:prstGeom prst="rect">
            <a:avLst/>
          </a:prstGeom>
        </p:spPr>
      </p:pic>
    </p:spTree>
    <p:extLst>
      <p:ext uri="{BB962C8B-B14F-4D97-AF65-F5344CB8AC3E}">
        <p14:creationId xmlns:p14="http://schemas.microsoft.com/office/powerpoint/2010/main" val="29572586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pPr>
              <a:defRPr/>
            </a:pPr>
            <a:fld id="{E2F7B8F9-7A9B-4B54-BF40-025B8A296369}" type="slidenum">
              <a:rPr lang="en-US" smtClean="0"/>
              <a:pPr>
                <a:defRPr/>
              </a:pPr>
              <a:t>26</a:t>
            </a:fld>
            <a:endParaRPr lang="en-US"/>
          </a:p>
        </p:txBody>
      </p:sp>
      <p:sp>
        <p:nvSpPr>
          <p:cNvPr id="5" name="Nadpis 1"/>
          <p:cNvSpPr>
            <a:spLocks noGrp="1"/>
          </p:cNvSpPr>
          <p:nvPr>
            <p:ph type="title"/>
          </p:nvPr>
        </p:nvSpPr>
        <p:spPr>
          <a:xfrm>
            <a:off x="457200" y="274638"/>
            <a:ext cx="8219256" cy="850106"/>
          </a:xfrm>
          <a:solidFill>
            <a:schemeClr val="accent2">
              <a:lumMod val="60000"/>
              <a:lumOff val="40000"/>
              <a:alpha val="25000"/>
            </a:schemeClr>
          </a:solidFill>
        </p:spPr>
        <p:txBody>
          <a:bodyPr rtlCol="0">
            <a:normAutofit/>
          </a:bodyPr>
          <a:lstStyle/>
          <a:p>
            <a:pPr eaLnBrk="1" fontAlgn="auto" hangingPunct="1">
              <a:spcAft>
                <a:spcPts val="0"/>
              </a:spcAft>
              <a:defRPr/>
            </a:pPr>
            <a:r>
              <a:rPr lang="cs-CZ" dirty="0">
                <a:solidFill>
                  <a:srgbClr val="C00000"/>
                </a:solidFill>
              </a:rPr>
              <a:t>EPITHELIAL TISSUE</a:t>
            </a:r>
            <a:endParaRPr lang="en-US" dirty="0">
              <a:solidFill>
                <a:srgbClr val="C00000"/>
              </a:solidFill>
            </a:endParaRPr>
          </a:p>
        </p:txBody>
      </p:sp>
      <p:sp>
        <p:nvSpPr>
          <p:cNvPr id="2" name="TextovéPole 1">
            <a:extLst>
              <a:ext uri="{FF2B5EF4-FFF2-40B4-BE49-F238E27FC236}">
                <a16:creationId xmlns:a16="http://schemas.microsoft.com/office/drawing/2014/main" id="{87DEA913-C9CA-4123-BC94-FC3547ABD5CC}"/>
              </a:ext>
            </a:extLst>
          </p:cNvPr>
          <p:cNvSpPr txBox="1"/>
          <p:nvPr/>
        </p:nvSpPr>
        <p:spPr>
          <a:xfrm>
            <a:off x="445488" y="1196752"/>
            <a:ext cx="8219256" cy="1738938"/>
          </a:xfrm>
          <a:prstGeom prst="rect">
            <a:avLst/>
          </a:prstGeom>
          <a:noFill/>
        </p:spPr>
        <p:txBody>
          <a:bodyPr wrap="square" rtlCol="0">
            <a:spAutoFit/>
          </a:bodyPr>
          <a:lstStyle/>
          <a:p>
            <a:r>
              <a:rPr lang="en-US" b="1" dirty="0">
                <a:solidFill>
                  <a:srgbClr val="FF0000"/>
                </a:solidFill>
                <a:latin typeface="+mn-lt"/>
              </a:rPr>
              <a:t>SURFACE SPECIALIZATIONS</a:t>
            </a:r>
            <a:endParaRPr lang="cs-CZ" b="1" dirty="0">
              <a:solidFill>
                <a:srgbClr val="FF0000"/>
              </a:solidFill>
              <a:latin typeface="+mn-lt"/>
            </a:endParaRPr>
          </a:p>
          <a:p>
            <a:endParaRPr lang="cs-CZ" sz="700" b="1" dirty="0">
              <a:solidFill>
                <a:srgbClr val="FF0000"/>
              </a:solidFill>
              <a:latin typeface="+mn-lt"/>
            </a:endParaRPr>
          </a:p>
          <a:p>
            <a:pPr marL="285750" indent="-285750">
              <a:buFont typeface="Arial" panose="020B0604020202020204" pitchFamily="34" charset="0"/>
              <a:buChar char="•"/>
            </a:pPr>
            <a:r>
              <a:rPr lang="cs-CZ" b="1" dirty="0">
                <a:latin typeface="+mn-lt"/>
              </a:rPr>
              <a:t>S</a:t>
            </a:r>
            <a:r>
              <a:rPr lang="en-US" b="1" dirty="0" err="1">
                <a:latin typeface="+mn-lt"/>
              </a:rPr>
              <a:t>tereocilia</a:t>
            </a:r>
            <a:endParaRPr lang="en-US" b="1" dirty="0">
              <a:latin typeface="+mn-lt"/>
            </a:endParaRPr>
          </a:p>
          <a:p>
            <a:pPr marL="742950" lvl="1" indent="-285750">
              <a:buFont typeface="Arial" panose="020B0604020202020204" pitchFamily="34" charset="0"/>
              <a:buChar char="•"/>
            </a:pPr>
            <a:r>
              <a:rPr lang="en-US" dirty="0">
                <a:latin typeface="+mn-lt"/>
              </a:rPr>
              <a:t>Large, non-motile microvilli; not cilia</a:t>
            </a:r>
          </a:p>
          <a:p>
            <a:pPr marL="742950" lvl="1" indent="-285750">
              <a:buFont typeface="Arial" panose="020B0604020202020204" pitchFamily="34" charset="0"/>
              <a:buChar char="•"/>
            </a:pPr>
            <a:r>
              <a:rPr lang="en-US" dirty="0">
                <a:latin typeface="+mn-lt"/>
              </a:rPr>
              <a:t>Contain a core of actin microfilaments</a:t>
            </a:r>
          </a:p>
          <a:p>
            <a:pPr marL="742950" lvl="1" indent="-285750">
              <a:buFont typeface="Arial" panose="020B0604020202020204" pitchFamily="34" charset="0"/>
              <a:buChar char="•"/>
            </a:pPr>
            <a:r>
              <a:rPr lang="en-US" dirty="0">
                <a:latin typeface="+mn-lt"/>
              </a:rPr>
              <a:t>Increase surface area</a:t>
            </a:r>
          </a:p>
          <a:p>
            <a:pPr marL="742950" lvl="1" indent="-285750">
              <a:buFont typeface="Arial" panose="020B0604020202020204" pitchFamily="34" charset="0"/>
              <a:buChar char="•"/>
            </a:pPr>
            <a:r>
              <a:rPr lang="en-US" dirty="0">
                <a:latin typeface="+mn-lt"/>
              </a:rPr>
              <a:t>Present on cells lining the epididymis and ductus deferens in the male reproductive tract</a:t>
            </a:r>
            <a:endParaRPr lang="en-GB" dirty="0">
              <a:latin typeface="+mn-lt"/>
            </a:endParaRPr>
          </a:p>
        </p:txBody>
      </p:sp>
      <p:pic>
        <p:nvPicPr>
          <p:cNvPr id="3" name="Picture 2">
            <a:extLst>
              <a:ext uri="{FF2B5EF4-FFF2-40B4-BE49-F238E27FC236}">
                <a16:creationId xmlns:a16="http://schemas.microsoft.com/office/drawing/2014/main" id="{3736E0B8-969A-2274-A14F-F144C6CAE5EB}"/>
              </a:ext>
            </a:extLst>
          </p:cNvPr>
          <p:cNvPicPr>
            <a:picLocks noChangeAspect="1" noChangeArrowheads="1"/>
          </p:cNvPicPr>
          <p:nvPr/>
        </p:nvPicPr>
        <p:blipFill>
          <a:blip r:embed="rId3"/>
          <a:srcRect/>
          <a:stretch>
            <a:fillRect/>
          </a:stretch>
        </p:blipFill>
        <p:spPr bwMode="auto">
          <a:xfrm>
            <a:off x="16768" y="2845277"/>
            <a:ext cx="5554837" cy="4012723"/>
          </a:xfrm>
          <a:prstGeom prst="rect">
            <a:avLst/>
          </a:prstGeom>
          <a:noFill/>
          <a:ln w="9525">
            <a:noFill/>
            <a:miter lim="800000"/>
            <a:headEnd/>
            <a:tailEnd/>
          </a:ln>
        </p:spPr>
      </p:pic>
      <p:pic>
        <p:nvPicPr>
          <p:cNvPr id="7" name="Obrázek 6">
            <a:extLst>
              <a:ext uri="{FF2B5EF4-FFF2-40B4-BE49-F238E27FC236}">
                <a16:creationId xmlns:a16="http://schemas.microsoft.com/office/drawing/2014/main" id="{5BD7A8EA-836E-3F67-336A-C9BB00A778FF}"/>
              </a:ext>
            </a:extLst>
          </p:cNvPr>
          <p:cNvPicPr>
            <a:picLocks noChangeAspect="1"/>
          </p:cNvPicPr>
          <p:nvPr/>
        </p:nvPicPr>
        <p:blipFill>
          <a:blip r:embed="rId4"/>
          <a:stretch>
            <a:fillRect/>
          </a:stretch>
        </p:blipFill>
        <p:spPr>
          <a:xfrm>
            <a:off x="5561920" y="2982154"/>
            <a:ext cx="3507119" cy="2762457"/>
          </a:xfrm>
          <a:prstGeom prst="rect">
            <a:avLst/>
          </a:prstGeom>
        </p:spPr>
      </p:pic>
      <p:sp>
        <p:nvSpPr>
          <p:cNvPr id="8" name="TextovéPole 7">
            <a:extLst>
              <a:ext uri="{FF2B5EF4-FFF2-40B4-BE49-F238E27FC236}">
                <a16:creationId xmlns:a16="http://schemas.microsoft.com/office/drawing/2014/main" id="{13E9BF3A-6930-5C9E-DA36-57BF2DBB5CD7}"/>
              </a:ext>
            </a:extLst>
          </p:cNvPr>
          <p:cNvSpPr txBox="1"/>
          <p:nvPr/>
        </p:nvSpPr>
        <p:spPr>
          <a:xfrm>
            <a:off x="8230101" y="5744611"/>
            <a:ext cx="864339" cy="276999"/>
          </a:xfrm>
          <a:prstGeom prst="rect">
            <a:avLst/>
          </a:prstGeom>
          <a:noFill/>
        </p:spPr>
        <p:txBody>
          <a:bodyPr wrap="none" rtlCol="0">
            <a:spAutoFit/>
          </a:bodyPr>
          <a:lstStyle/>
          <a:p>
            <a:r>
              <a:rPr lang="cs-CZ" sz="1200" dirty="0" err="1"/>
              <a:t>epididimis</a:t>
            </a:r>
            <a:endParaRPr lang="en-GB" sz="1200" dirty="0"/>
          </a:p>
        </p:txBody>
      </p:sp>
    </p:spTree>
    <p:extLst>
      <p:ext uri="{BB962C8B-B14F-4D97-AF65-F5344CB8AC3E}">
        <p14:creationId xmlns:p14="http://schemas.microsoft.com/office/powerpoint/2010/main" val="3255219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5" name="Zástupný symbol pro číslo snímku 4"/>
          <p:cNvSpPr>
            <a:spLocks noGrp="1"/>
          </p:cNvSpPr>
          <p:nvPr>
            <p:ph type="sldNum" sz="quarter" idx="12"/>
          </p:nvPr>
        </p:nvSpPr>
        <p:spPr/>
        <p:txBody>
          <a:bodyPr/>
          <a:lstStyle/>
          <a:p>
            <a:pPr>
              <a:defRPr/>
            </a:pPr>
            <a:fld id="{622338BB-C4D8-4DF2-A742-F4103DCC45BD}" type="slidenum">
              <a:rPr lang="en-US" smtClean="0"/>
              <a:pPr>
                <a:defRPr/>
              </a:pPr>
              <a:t>27</a:t>
            </a:fld>
            <a:endParaRPr lang="en-US"/>
          </a:p>
        </p:txBody>
      </p:sp>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450879"/>
            <a:ext cx="7383641" cy="5905471"/>
          </a:xfrm>
          <a:prstGeom prst="rect">
            <a:avLst/>
          </a:prstGeom>
        </p:spPr>
      </p:pic>
      <p:pic>
        <p:nvPicPr>
          <p:cNvPr id="6" name="Obrázek 5">
            <a:extLst>
              <a:ext uri="{FF2B5EF4-FFF2-40B4-BE49-F238E27FC236}">
                <a16:creationId xmlns:a16="http://schemas.microsoft.com/office/drawing/2014/main" id="{FB1EC342-F134-79BA-2564-F4ED78194890}"/>
              </a:ext>
            </a:extLst>
          </p:cNvPr>
          <p:cNvPicPr>
            <a:picLocks noChangeAspect="1"/>
          </p:cNvPicPr>
          <p:nvPr/>
        </p:nvPicPr>
        <p:blipFill>
          <a:blip r:embed="rId4"/>
          <a:stretch>
            <a:fillRect/>
          </a:stretch>
        </p:blipFill>
        <p:spPr>
          <a:xfrm>
            <a:off x="5109844" y="450879"/>
            <a:ext cx="3029373" cy="847843"/>
          </a:xfrm>
          <a:prstGeom prst="rect">
            <a:avLst/>
          </a:prstGeom>
        </p:spPr>
      </p:pic>
    </p:spTree>
    <p:extLst>
      <p:ext uri="{BB962C8B-B14F-4D97-AF65-F5344CB8AC3E}">
        <p14:creationId xmlns:p14="http://schemas.microsoft.com/office/powerpoint/2010/main" val="10862555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pPr>
              <a:defRPr/>
            </a:pPr>
            <a:fld id="{E2F7B8F9-7A9B-4B54-BF40-025B8A296369}" type="slidenum">
              <a:rPr lang="en-US" smtClean="0"/>
              <a:pPr>
                <a:defRPr/>
              </a:pPr>
              <a:t>28</a:t>
            </a:fld>
            <a:endParaRPr lang="en-US"/>
          </a:p>
        </p:txBody>
      </p:sp>
      <p:sp>
        <p:nvSpPr>
          <p:cNvPr id="5" name="Nadpis 1"/>
          <p:cNvSpPr>
            <a:spLocks noGrp="1"/>
          </p:cNvSpPr>
          <p:nvPr>
            <p:ph type="title"/>
          </p:nvPr>
        </p:nvSpPr>
        <p:spPr>
          <a:xfrm>
            <a:off x="457200" y="274638"/>
            <a:ext cx="8219256" cy="850106"/>
          </a:xfrm>
          <a:solidFill>
            <a:schemeClr val="accent2">
              <a:lumMod val="60000"/>
              <a:lumOff val="40000"/>
              <a:alpha val="25000"/>
            </a:schemeClr>
          </a:solidFill>
        </p:spPr>
        <p:txBody>
          <a:bodyPr rtlCol="0">
            <a:normAutofit/>
          </a:bodyPr>
          <a:lstStyle/>
          <a:p>
            <a:pPr eaLnBrk="1" fontAlgn="auto" hangingPunct="1">
              <a:spcAft>
                <a:spcPts val="0"/>
              </a:spcAft>
              <a:defRPr/>
            </a:pPr>
            <a:r>
              <a:rPr lang="cs-CZ" dirty="0">
                <a:solidFill>
                  <a:srgbClr val="C00000"/>
                </a:solidFill>
              </a:rPr>
              <a:t>EPITHELIAL TISSUE</a:t>
            </a:r>
            <a:endParaRPr lang="en-US" dirty="0">
              <a:solidFill>
                <a:srgbClr val="C00000"/>
              </a:solidFill>
            </a:endParaRPr>
          </a:p>
        </p:txBody>
      </p:sp>
      <p:sp>
        <p:nvSpPr>
          <p:cNvPr id="2" name="TextovéPole 1">
            <a:extLst>
              <a:ext uri="{FF2B5EF4-FFF2-40B4-BE49-F238E27FC236}">
                <a16:creationId xmlns:a16="http://schemas.microsoft.com/office/drawing/2014/main" id="{87DEA913-C9CA-4123-BC94-FC3547ABD5CC}"/>
              </a:ext>
            </a:extLst>
          </p:cNvPr>
          <p:cNvSpPr txBox="1"/>
          <p:nvPr/>
        </p:nvSpPr>
        <p:spPr>
          <a:xfrm>
            <a:off x="323528" y="1107421"/>
            <a:ext cx="4896544" cy="3647152"/>
          </a:xfrm>
          <a:prstGeom prst="rect">
            <a:avLst/>
          </a:prstGeom>
          <a:noFill/>
        </p:spPr>
        <p:txBody>
          <a:bodyPr wrap="square" rtlCol="0">
            <a:spAutoFit/>
          </a:bodyPr>
          <a:lstStyle/>
          <a:p>
            <a:r>
              <a:rPr lang="en-US" b="1" dirty="0">
                <a:solidFill>
                  <a:srgbClr val="FF0000"/>
                </a:solidFill>
                <a:latin typeface="+mn-lt"/>
              </a:rPr>
              <a:t>SURFACE SPECIALIZATIONS</a:t>
            </a:r>
            <a:endParaRPr lang="cs-CZ" b="1" dirty="0">
              <a:solidFill>
                <a:srgbClr val="FF0000"/>
              </a:solidFill>
              <a:latin typeface="+mn-lt"/>
            </a:endParaRPr>
          </a:p>
          <a:p>
            <a:endParaRPr lang="cs-CZ" sz="700" b="1" dirty="0">
              <a:solidFill>
                <a:srgbClr val="FF0000"/>
              </a:solidFill>
              <a:latin typeface="+mn-lt"/>
            </a:endParaRPr>
          </a:p>
          <a:p>
            <a:pPr marL="285750" indent="-285750">
              <a:buFont typeface="Arial" panose="020B0604020202020204" pitchFamily="34" charset="0"/>
              <a:buChar char="•"/>
            </a:pPr>
            <a:r>
              <a:rPr lang="en-US" b="1" dirty="0">
                <a:latin typeface="+mn-lt"/>
              </a:rPr>
              <a:t>Cilia</a:t>
            </a:r>
          </a:p>
          <a:p>
            <a:pPr marL="742950" lvl="1" indent="-285750">
              <a:buFont typeface="Arial" panose="020B0604020202020204" pitchFamily="34" charset="0"/>
              <a:buChar char="•"/>
            </a:pPr>
            <a:r>
              <a:rPr lang="en-US" dirty="0">
                <a:latin typeface="+mn-lt"/>
              </a:rPr>
              <a:t>Multiple hair-like extensions from free surface </a:t>
            </a:r>
            <a:endParaRPr lang="cs-CZ" dirty="0">
              <a:latin typeface="+mn-lt"/>
            </a:endParaRPr>
          </a:p>
          <a:p>
            <a:pPr lvl="1"/>
            <a:r>
              <a:rPr lang="en-US" dirty="0">
                <a:latin typeface="+mn-lt"/>
              </a:rPr>
              <a:t>of the cell; 7-10 microns in height</a:t>
            </a:r>
          </a:p>
          <a:p>
            <a:pPr marL="742950" lvl="1" indent="-285750">
              <a:buFont typeface="Arial" panose="020B0604020202020204" pitchFamily="34" charset="0"/>
              <a:buChar char="•"/>
            </a:pPr>
            <a:r>
              <a:rPr lang="en-US" dirty="0">
                <a:latin typeface="+mn-lt"/>
              </a:rPr>
              <a:t>Highly motile; beat in a wave-like motion</a:t>
            </a:r>
          </a:p>
          <a:p>
            <a:pPr marL="742950" lvl="1" indent="-285750">
              <a:buFont typeface="Arial" panose="020B0604020202020204" pitchFamily="34" charset="0"/>
              <a:buChar char="•"/>
            </a:pPr>
            <a:r>
              <a:rPr lang="en-US" dirty="0">
                <a:latin typeface="+mn-lt"/>
              </a:rPr>
              <a:t>Function to propel material along the surface </a:t>
            </a:r>
            <a:endParaRPr lang="cs-CZ" dirty="0">
              <a:latin typeface="+mn-lt"/>
            </a:endParaRPr>
          </a:p>
          <a:p>
            <a:pPr lvl="1"/>
            <a:r>
              <a:rPr lang="en-US" dirty="0">
                <a:latin typeface="+mn-lt"/>
              </a:rPr>
              <a:t>of the epithelium (e.g., in the respiratory system </a:t>
            </a:r>
            <a:endParaRPr lang="cs-CZ" dirty="0">
              <a:latin typeface="+mn-lt"/>
            </a:endParaRPr>
          </a:p>
          <a:p>
            <a:pPr lvl="1"/>
            <a:r>
              <a:rPr lang="en-US" dirty="0">
                <a:latin typeface="+mn-lt"/>
              </a:rPr>
              <a:t>and the oviduct of the female reproductive system)</a:t>
            </a:r>
          </a:p>
          <a:p>
            <a:pPr marL="742950" lvl="1" indent="-285750">
              <a:buFont typeface="Arial" panose="020B0604020202020204" pitchFamily="34" charset="0"/>
              <a:buChar char="•"/>
            </a:pPr>
            <a:r>
              <a:rPr lang="en-US" dirty="0">
                <a:latin typeface="+mn-lt"/>
              </a:rPr>
              <a:t>Core of a cilium is called the axoneme, in which </a:t>
            </a:r>
            <a:endParaRPr lang="cs-CZ" dirty="0">
              <a:latin typeface="+mn-lt"/>
            </a:endParaRPr>
          </a:p>
          <a:p>
            <a:pPr lvl="1"/>
            <a:r>
              <a:rPr lang="en-US" dirty="0">
                <a:latin typeface="+mn-lt"/>
              </a:rPr>
              <a:t>nine pairs of microtubules surround two central, in</a:t>
            </a:r>
            <a:r>
              <a:rPr lang="cs-CZ" dirty="0">
                <a:latin typeface="+mn-lt"/>
              </a:rPr>
              <a:t>d</a:t>
            </a:r>
            <a:r>
              <a:rPr lang="en-US" dirty="0" err="1">
                <a:latin typeface="+mn-lt"/>
              </a:rPr>
              <a:t>ividual</a:t>
            </a:r>
            <a:r>
              <a:rPr lang="en-US" dirty="0">
                <a:latin typeface="+mn-lt"/>
              </a:rPr>
              <a:t> microtubules (9 + 2 arrangement).</a:t>
            </a:r>
          </a:p>
          <a:p>
            <a:pPr marL="742950" lvl="1" indent="-285750">
              <a:buFont typeface="Arial" panose="020B0604020202020204" pitchFamily="34" charset="0"/>
              <a:buChar char="•"/>
            </a:pPr>
            <a:r>
              <a:rPr lang="en-US" dirty="0">
                <a:latin typeface="+mn-lt"/>
              </a:rPr>
              <a:t>The </a:t>
            </a:r>
            <a:r>
              <a:rPr lang="en-US" dirty="0" err="1">
                <a:latin typeface="+mn-lt"/>
              </a:rPr>
              <a:t>axomene</a:t>
            </a:r>
            <a:r>
              <a:rPr lang="en-US" dirty="0">
                <a:latin typeface="+mn-lt"/>
              </a:rPr>
              <a:t> of each </a:t>
            </a:r>
            <a:r>
              <a:rPr lang="en-US" dirty="0" err="1" smtClean="0">
                <a:latin typeface="+mn-lt"/>
              </a:rPr>
              <a:t>cil</a:t>
            </a:r>
            <a:r>
              <a:rPr lang="cs-CZ" dirty="0" smtClean="0">
                <a:latin typeface="+mn-lt"/>
              </a:rPr>
              <a:t>i</a:t>
            </a:r>
            <a:r>
              <a:rPr lang="en-US" dirty="0" smtClean="0">
                <a:latin typeface="+mn-lt"/>
              </a:rPr>
              <a:t>um </a:t>
            </a:r>
            <a:r>
              <a:rPr lang="en-US" dirty="0">
                <a:latin typeface="+mn-lt"/>
              </a:rPr>
              <a:t>originates from </a:t>
            </a:r>
            <a:endParaRPr lang="cs-CZ" dirty="0">
              <a:latin typeface="+mn-lt"/>
            </a:endParaRPr>
          </a:p>
          <a:p>
            <a:pPr lvl="1"/>
            <a:r>
              <a:rPr lang="en-US" dirty="0">
                <a:latin typeface="+mn-lt"/>
              </a:rPr>
              <a:t>a basal body that is located at the apex of the cell </a:t>
            </a:r>
            <a:endParaRPr lang="cs-CZ" dirty="0">
              <a:latin typeface="+mn-lt"/>
            </a:endParaRPr>
          </a:p>
          <a:p>
            <a:pPr lvl="1"/>
            <a:r>
              <a:rPr lang="en-US" dirty="0">
                <a:latin typeface="+mn-lt"/>
              </a:rPr>
              <a:t>and is composed of nine triplets of microtubules.</a:t>
            </a:r>
            <a:endParaRPr lang="en-GB" dirty="0">
              <a:latin typeface="+mn-lt"/>
            </a:endParaRPr>
          </a:p>
        </p:txBody>
      </p:sp>
      <p:pic>
        <p:nvPicPr>
          <p:cNvPr id="3" name="Picture 2">
            <a:extLst>
              <a:ext uri="{FF2B5EF4-FFF2-40B4-BE49-F238E27FC236}">
                <a16:creationId xmlns:a16="http://schemas.microsoft.com/office/drawing/2014/main" id="{2F20C4D2-7182-2645-D665-E4B296AD39F8}"/>
              </a:ext>
            </a:extLst>
          </p:cNvPr>
          <p:cNvPicPr>
            <a:picLocks noChangeAspect="1" noChangeArrowheads="1"/>
          </p:cNvPicPr>
          <p:nvPr/>
        </p:nvPicPr>
        <p:blipFill>
          <a:blip r:embed="rId3"/>
          <a:srcRect b="8844"/>
          <a:stretch>
            <a:fillRect/>
          </a:stretch>
        </p:blipFill>
        <p:spPr bwMode="auto">
          <a:xfrm>
            <a:off x="611559" y="4653137"/>
            <a:ext cx="3209705" cy="2162012"/>
          </a:xfrm>
          <a:prstGeom prst="rect">
            <a:avLst/>
          </a:prstGeom>
          <a:noFill/>
          <a:ln w="9525">
            <a:noFill/>
            <a:miter lim="800000"/>
            <a:headEnd/>
            <a:tailEnd/>
          </a:ln>
        </p:spPr>
      </p:pic>
      <p:pic>
        <p:nvPicPr>
          <p:cNvPr id="6" name="Picture 3">
            <a:extLst>
              <a:ext uri="{FF2B5EF4-FFF2-40B4-BE49-F238E27FC236}">
                <a16:creationId xmlns:a16="http://schemas.microsoft.com/office/drawing/2014/main" id="{6ADF9E3D-CE49-055D-EBB0-497FA9BEE8D5}"/>
              </a:ext>
            </a:extLst>
          </p:cNvPr>
          <p:cNvPicPr>
            <a:picLocks noChangeAspect="1" noChangeArrowheads="1"/>
          </p:cNvPicPr>
          <p:nvPr/>
        </p:nvPicPr>
        <p:blipFill rotWithShape="1">
          <a:blip r:embed="rId4"/>
          <a:srcRect l="5139" r="2599" b="2763"/>
          <a:stretch/>
        </p:blipFill>
        <p:spPr bwMode="auto">
          <a:xfrm>
            <a:off x="5148064" y="1107421"/>
            <a:ext cx="4032448" cy="5750579"/>
          </a:xfrm>
          <a:prstGeom prst="rect">
            <a:avLst/>
          </a:prstGeom>
          <a:noFill/>
          <a:ln w="9525">
            <a:noFill/>
            <a:miter lim="800000"/>
            <a:headEnd/>
            <a:tailEnd/>
          </a:ln>
        </p:spPr>
      </p:pic>
      <p:pic>
        <p:nvPicPr>
          <p:cNvPr id="9" name="Obrázek 8">
            <a:extLst>
              <a:ext uri="{FF2B5EF4-FFF2-40B4-BE49-F238E27FC236}">
                <a16:creationId xmlns:a16="http://schemas.microsoft.com/office/drawing/2014/main" id="{875CE99D-73D2-0CE5-CEE4-E8B0F9293946}"/>
              </a:ext>
            </a:extLst>
          </p:cNvPr>
          <p:cNvPicPr>
            <a:picLocks noChangeAspect="1"/>
          </p:cNvPicPr>
          <p:nvPr/>
        </p:nvPicPr>
        <p:blipFill>
          <a:blip r:embed="rId5"/>
          <a:stretch>
            <a:fillRect/>
          </a:stretch>
        </p:blipFill>
        <p:spPr>
          <a:xfrm>
            <a:off x="3744880" y="6309320"/>
            <a:ext cx="2445826" cy="551581"/>
          </a:xfrm>
          <a:prstGeom prst="rect">
            <a:avLst/>
          </a:prstGeom>
        </p:spPr>
      </p:pic>
    </p:spTree>
    <p:extLst>
      <p:ext uri="{BB962C8B-B14F-4D97-AF65-F5344CB8AC3E}">
        <p14:creationId xmlns:p14="http://schemas.microsoft.com/office/powerpoint/2010/main" val="36359649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5" name="Zástupný symbol pro číslo snímku 4"/>
          <p:cNvSpPr>
            <a:spLocks noGrp="1"/>
          </p:cNvSpPr>
          <p:nvPr>
            <p:ph type="sldNum" sz="quarter" idx="12"/>
          </p:nvPr>
        </p:nvSpPr>
        <p:spPr/>
        <p:txBody>
          <a:bodyPr/>
          <a:lstStyle/>
          <a:p>
            <a:pPr>
              <a:defRPr/>
            </a:pPr>
            <a:fld id="{E2F7B8F9-7A9B-4B54-BF40-025B8A296369}" type="slidenum">
              <a:rPr lang="en-US" smtClean="0"/>
              <a:pPr>
                <a:defRPr/>
              </a:pPr>
              <a:t>29</a:t>
            </a:fld>
            <a:endParaRPr lang="en-US"/>
          </a:p>
        </p:txBody>
      </p:sp>
      <p:pic>
        <p:nvPicPr>
          <p:cNvPr id="4" name="Zástupný symbol pro obsah 3"/>
          <p:cNvPicPr>
            <a:picLocks noGrp="1" noChangeAspect="1"/>
          </p:cNvPicPr>
          <p:nvPr>
            <p:ph idx="1"/>
          </p:nvPr>
        </p:nvPicPr>
        <p:blipFill rotWithShape="1">
          <a:blip r:embed="rId3">
            <a:extLst>
              <a:ext uri="{28A0092B-C50C-407E-A947-70E740481C1C}">
                <a14:useLocalDpi xmlns:a14="http://schemas.microsoft.com/office/drawing/2010/main" val="0"/>
              </a:ext>
            </a:extLst>
          </a:blip>
          <a:srcRect l="247" t="3435" r="50988" b="-3435"/>
          <a:stretch/>
        </p:blipFill>
        <p:spPr>
          <a:xfrm>
            <a:off x="443508" y="315972"/>
            <a:ext cx="8208912" cy="6049526"/>
          </a:xfrm>
        </p:spPr>
      </p:pic>
      <p:sp>
        <p:nvSpPr>
          <p:cNvPr id="7" name="TextovéPole 6">
            <a:extLst>
              <a:ext uri="{FF2B5EF4-FFF2-40B4-BE49-F238E27FC236}">
                <a16:creationId xmlns:a16="http://schemas.microsoft.com/office/drawing/2014/main" id="{D752F2DC-1BE1-164F-48A8-568AA5B2EF7E}"/>
              </a:ext>
            </a:extLst>
          </p:cNvPr>
          <p:cNvSpPr txBox="1"/>
          <p:nvPr/>
        </p:nvSpPr>
        <p:spPr>
          <a:xfrm>
            <a:off x="491580" y="354002"/>
            <a:ext cx="3292889" cy="276999"/>
          </a:xfrm>
          <a:prstGeom prst="rect">
            <a:avLst/>
          </a:prstGeom>
          <a:noFill/>
        </p:spPr>
        <p:txBody>
          <a:bodyPr wrap="none" rtlCol="0">
            <a:spAutoFit/>
          </a:bodyPr>
          <a:lstStyle/>
          <a:p>
            <a:r>
              <a:rPr lang="cs-CZ" sz="1200" dirty="0" err="1"/>
              <a:t>Respiratory</a:t>
            </a:r>
            <a:r>
              <a:rPr lang="cs-CZ" sz="1200" dirty="0"/>
              <a:t> </a:t>
            </a:r>
            <a:r>
              <a:rPr lang="cs-CZ" sz="1200" dirty="0" err="1"/>
              <a:t>tract</a:t>
            </a:r>
            <a:r>
              <a:rPr lang="cs-CZ" sz="1200" dirty="0"/>
              <a:t>, LM, </a:t>
            </a:r>
            <a:r>
              <a:rPr lang="cs-CZ" sz="1200" dirty="0" err="1"/>
              <a:t>Mallory</a:t>
            </a:r>
            <a:r>
              <a:rPr lang="cs-CZ" sz="1200" dirty="0"/>
              <a:t> </a:t>
            </a:r>
            <a:r>
              <a:rPr lang="cs-CZ" sz="1200" dirty="0" err="1"/>
              <a:t>trichrome</a:t>
            </a:r>
            <a:r>
              <a:rPr lang="cs-CZ" sz="1200" dirty="0"/>
              <a:t>, x400</a:t>
            </a:r>
            <a:endParaRPr lang="en-GB" sz="1200" dirty="0"/>
          </a:p>
        </p:txBody>
      </p:sp>
    </p:spTree>
    <p:extLst>
      <p:ext uri="{BB962C8B-B14F-4D97-AF65-F5344CB8AC3E}">
        <p14:creationId xmlns:p14="http://schemas.microsoft.com/office/powerpoint/2010/main" val="1956445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pPr>
              <a:defRPr/>
            </a:pPr>
            <a:fld id="{E2F7B8F9-7A9B-4B54-BF40-025B8A296369}" type="slidenum">
              <a:rPr lang="en-US" smtClean="0"/>
              <a:pPr>
                <a:defRPr/>
              </a:pPr>
              <a:t>3</a:t>
            </a:fld>
            <a:endParaRPr lang="en-US"/>
          </a:p>
        </p:txBody>
      </p:sp>
      <p:sp>
        <p:nvSpPr>
          <p:cNvPr id="5" name="Nadpis 1"/>
          <p:cNvSpPr>
            <a:spLocks noGrp="1"/>
          </p:cNvSpPr>
          <p:nvPr>
            <p:ph type="title"/>
          </p:nvPr>
        </p:nvSpPr>
        <p:spPr>
          <a:xfrm>
            <a:off x="457200" y="274638"/>
            <a:ext cx="8219256" cy="850106"/>
          </a:xfrm>
          <a:solidFill>
            <a:schemeClr val="accent2">
              <a:lumMod val="60000"/>
              <a:lumOff val="40000"/>
              <a:alpha val="25000"/>
            </a:schemeClr>
          </a:solidFill>
        </p:spPr>
        <p:txBody>
          <a:bodyPr rtlCol="0">
            <a:normAutofit/>
          </a:bodyPr>
          <a:lstStyle/>
          <a:p>
            <a:pPr eaLnBrk="1" fontAlgn="auto" hangingPunct="1">
              <a:spcAft>
                <a:spcPts val="0"/>
              </a:spcAft>
              <a:defRPr/>
            </a:pPr>
            <a:r>
              <a:rPr lang="cs-CZ" dirty="0">
                <a:solidFill>
                  <a:srgbClr val="C00000"/>
                </a:solidFill>
              </a:rPr>
              <a:t>EPITHELIAL TISSUE</a:t>
            </a:r>
            <a:endParaRPr lang="en-US" dirty="0">
              <a:solidFill>
                <a:srgbClr val="C00000"/>
              </a:solidFill>
            </a:endParaRPr>
          </a:p>
        </p:txBody>
      </p:sp>
      <p:sp>
        <p:nvSpPr>
          <p:cNvPr id="2" name="TextovéPole 1">
            <a:extLst>
              <a:ext uri="{FF2B5EF4-FFF2-40B4-BE49-F238E27FC236}">
                <a16:creationId xmlns:a16="http://schemas.microsoft.com/office/drawing/2014/main" id="{87DEA913-C9CA-4123-BC94-FC3547ABD5CC}"/>
              </a:ext>
            </a:extLst>
          </p:cNvPr>
          <p:cNvSpPr txBox="1"/>
          <p:nvPr/>
        </p:nvSpPr>
        <p:spPr>
          <a:xfrm>
            <a:off x="457200" y="1478498"/>
            <a:ext cx="8219256" cy="4524315"/>
          </a:xfrm>
          <a:prstGeom prst="rect">
            <a:avLst/>
          </a:prstGeom>
          <a:noFill/>
        </p:spPr>
        <p:txBody>
          <a:bodyPr wrap="square" rtlCol="0">
            <a:spAutoFit/>
          </a:bodyPr>
          <a:lstStyle/>
          <a:p>
            <a:pPr marL="285750" indent="-285750">
              <a:buFont typeface="Arial" panose="020B0604020202020204" pitchFamily="34" charset="0"/>
              <a:buChar char="•"/>
            </a:pPr>
            <a:r>
              <a:rPr lang="en-US" b="1" dirty="0">
                <a:latin typeface="+mn-lt"/>
              </a:rPr>
              <a:t>Polarity</a:t>
            </a:r>
            <a:r>
              <a:rPr lang="cs-CZ" b="1" dirty="0">
                <a:latin typeface="+mn-lt"/>
              </a:rPr>
              <a:t> </a:t>
            </a:r>
            <a:r>
              <a:rPr lang="cs-CZ" dirty="0">
                <a:latin typeface="+mn-lt"/>
              </a:rPr>
              <a:t>– </a:t>
            </a:r>
            <a:r>
              <a:rPr lang="cs-CZ" dirty="0" err="1">
                <a:latin typeface="+mn-lt"/>
              </a:rPr>
              <a:t>epithelia</a:t>
            </a:r>
            <a:r>
              <a:rPr lang="cs-CZ" dirty="0">
                <a:latin typeface="+mn-lt"/>
              </a:rPr>
              <a:t> exhibit </a:t>
            </a:r>
            <a:r>
              <a:rPr lang="cs-CZ" dirty="0" err="1">
                <a:latin typeface="+mn-lt"/>
              </a:rPr>
              <a:t>functional</a:t>
            </a:r>
            <a:r>
              <a:rPr lang="cs-CZ" dirty="0">
                <a:latin typeface="+mn-lt"/>
              </a:rPr>
              <a:t> and </a:t>
            </a:r>
            <a:r>
              <a:rPr lang="cs-CZ" dirty="0" err="1">
                <a:latin typeface="+mn-lt"/>
              </a:rPr>
              <a:t>morphologic</a:t>
            </a:r>
            <a:r>
              <a:rPr lang="cs-CZ" dirty="0">
                <a:latin typeface="+mn-lt"/>
              </a:rPr>
              <a:t> polarity</a:t>
            </a:r>
            <a:r>
              <a:rPr lang="cs-CZ" b="1" dirty="0">
                <a:latin typeface="+mn-lt"/>
              </a:rPr>
              <a:t>. </a:t>
            </a:r>
            <a:r>
              <a:rPr lang="en-US" dirty="0">
                <a:latin typeface="+mn-lt"/>
              </a:rPr>
              <a:t>A polarized cell is one that exhibits contrasting properties or structures on opposite sides of the cell. Because epithelial tissues face a free surface, the function of the apical surface is often very different from that at the base of the cell. This diversification is reflected by the non-homogeneous distribution of organelles.</a:t>
            </a:r>
            <a:endParaRPr lang="cs-CZ" dirty="0">
              <a:latin typeface="+mn-lt"/>
            </a:endParaRPr>
          </a:p>
          <a:p>
            <a:pPr marL="285750" indent="-285750">
              <a:buFont typeface="Arial" panose="020B0604020202020204" pitchFamily="34" charset="0"/>
              <a:buChar char="•"/>
            </a:pPr>
            <a:endParaRPr lang="cs-CZ" dirty="0">
              <a:latin typeface="+mn-lt"/>
            </a:endParaRPr>
          </a:p>
          <a:p>
            <a:pPr marL="285750" indent="-285750">
              <a:buFont typeface="Arial" panose="020B0604020202020204" pitchFamily="34" charset="0"/>
              <a:buChar char="•"/>
            </a:pPr>
            <a:r>
              <a:rPr lang="cs-CZ" b="1" dirty="0" err="1">
                <a:latin typeface="+mn-lt"/>
              </a:rPr>
              <a:t>Function</a:t>
            </a:r>
            <a:r>
              <a:rPr lang="cs-CZ" b="1" dirty="0">
                <a:latin typeface="+mn-lt"/>
              </a:rPr>
              <a:t> </a:t>
            </a:r>
            <a:r>
              <a:rPr lang="cs-CZ" b="1" dirty="0" err="1">
                <a:latin typeface="+mn-lt"/>
              </a:rPr>
              <a:t>of</a:t>
            </a:r>
            <a:r>
              <a:rPr lang="cs-CZ" b="1" dirty="0">
                <a:latin typeface="+mn-lt"/>
              </a:rPr>
              <a:t> </a:t>
            </a:r>
            <a:r>
              <a:rPr lang="cs-CZ" b="1" dirty="0" err="1">
                <a:latin typeface="+mn-lt"/>
              </a:rPr>
              <a:t>epithelium</a:t>
            </a:r>
            <a:r>
              <a:rPr lang="cs-CZ" b="1" dirty="0">
                <a:latin typeface="+mn-lt"/>
              </a:rPr>
              <a:t>:</a:t>
            </a:r>
          </a:p>
          <a:p>
            <a:pPr marL="742950" lvl="1" indent="-285750">
              <a:buFont typeface="Arial" panose="020B0604020202020204" pitchFamily="34" charset="0"/>
              <a:buChar char="•"/>
            </a:pPr>
            <a:r>
              <a:rPr lang="cs-CZ" dirty="0" err="1">
                <a:latin typeface="+mn-lt"/>
              </a:rPr>
              <a:t>Covering</a:t>
            </a:r>
            <a:r>
              <a:rPr lang="cs-CZ" dirty="0">
                <a:latin typeface="+mn-lt"/>
              </a:rPr>
              <a:t> </a:t>
            </a:r>
            <a:r>
              <a:rPr lang="cs-CZ" dirty="0" err="1">
                <a:latin typeface="+mn-lt"/>
              </a:rPr>
              <a:t>of</a:t>
            </a:r>
            <a:r>
              <a:rPr lang="cs-CZ" dirty="0">
                <a:latin typeface="+mn-lt"/>
              </a:rPr>
              <a:t> </a:t>
            </a:r>
            <a:r>
              <a:rPr lang="cs-CZ" dirty="0" err="1">
                <a:latin typeface="+mn-lt"/>
              </a:rPr>
              <a:t>external</a:t>
            </a:r>
            <a:r>
              <a:rPr lang="cs-CZ" dirty="0">
                <a:latin typeface="+mn-lt"/>
              </a:rPr>
              <a:t> </a:t>
            </a:r>
            <a:r>
              <a:rPr lang="cs-CZ" dirty="0" err="1">
                <a:latin typeface="+mn-lt"/>
              </a:rPr>
              <a:t>surfaces</a:t>
            </a:r>
            <a:endParaRPr lang="cs-CZ" dirty="0">
              <a:latin typeface="+mn-lt"/>
            </a:endParaRPr>
          </a:p>
          <a:p>
            <a:pPr marL="742950" lvl="1" indent="-285750">
              <a:buFont typeface="Arial" panose="020B0604020202020204" pitchFamily="34" charset="0"/>
              <a:buChar char="•"/>
            </a:pPr>
            <a:r>
              <a:rPr lang="cs-CZ" dirty="0" err="1">
                <a:latin typeface="+mn-lt"/>
              </a:rPr>
              <a:t>Lining</a:t>
            </a:r>
            <a:r>
              <a:rPr lang="cs-CZ" dirty="0">
                <a:latin typeface="+mn-lt"/>
              </a:rPr>
              <a:t> </a:t>
            </a:r>
            <a:r>
              <a:rPr lang="cs-CZ" dirty="0" err="1">
                <a:latin typeface="+mn-lt"/>
              </a:rPr>
              <a:t>of</a:t>
            </a:r>
            <a:r>
              <a:rPr lang="cs-CZ" dirty="0">
                <a:latin typeface="+mn-lt"/>
              </a:rPr>
              <a:t> </a:t>
            </a:r>
            <a:r>
              <a:rPr lang="cs-CZ" dirty="0" err="1">
                <a:latin typeface="+mn-lt"/>
              </a:rPr>
              <a:t>internal</a:t>
            </a:r>
            <a:r>
              <a:rPr lang="cs-CZ" dirty="0">
                <a:latin typeface="+mn-lt"/>
              </a:rPr>
              <a:t> </a:t>
            </a:r>
            <a:r>
              <a:rPr lang="cs-CZ" dirty="0" err="1">
                <a:latin typeface="+mn-lt"/>
              </a:rPr>
              <a:t>surfaces</a:t>
            </a:r>
            <a:endParaRPr lang="cs-CZ" dirty="0">
              <a:latin typeface="+mn-lt"/>
            </a:endParaRPr>
          </a:p>
          <a:p>
            <a:pPr marL="742950" lvl="1" indent="-285750">
              <a:buFont typeface="Arial" panose="020B0604020202020204" pitchFamily="34" charset="0"/>
              <a:buChar char="•"/>
            </a:pPr>
            <a:r>
              <a:rPr lang="cs-CZ" dirty="0" err="1">
                <a:latin typeface="+mn-lt"/>
              </a:rPr>
              <a:t>Protection</a:t>
            </a:r>
            <a:endParaRPr lang="cs-CZ" dirty="0">
              <a:latin typeface="+mn-lt"/>
            </a:endParaRPr>
          </a:p>
          <a:p>
            <a:pPr marL="742950" lvl="1" indent="-285750">
              <a:buFont typeface="Arial" panose="020B0604020202020204" pitchFamily="34" charset="0"/>
              <a:buChar char="•"/>
            </a:pPr>
            <a:r>
              <a:rPr lang="cs-CZ" dirty="0" err="1">
                <a:latin typeface="+mn-lt"/>
              </a:rPr>
              <a:t>Absorbtion</a:t>
            </a:r>
            <a:endParaRPr lang="cs-CZ" dirty="0">
              <a:latin typeface="+mn-lt"/>
            </a:endParaRPr>
          </a:p>
          <a:p>
            <a:pPr marL="742950" lvl="1" indent="-285750">
              <a:buFont typeface="Arial" panose="020B0604020202020204" pitchFamily="34" charset="0"/>
              <a:buChar char="•"/>
            </a:pPr>
            <a:r>
              <a:rPr lang="cs-CZ" dirty="0" err="1">
                <a:latin typeface="+mn-lt"/>
              </a:rPr>
              <a:t>Secretion</a:t>
            </a:r>
            <a:r>
              <a:rPr lang="cs-CZ" dirty="0">
                <a:latin typeface="+mn-lt"/>
              </a:rPr>
              <a:t> </a:t>
            </a:r>
          </a:p>
          <a:p>
            <a:pPr marL="742950" lvl="1" indent="-285750">
              <a:buFont typeface="Arial" panose="020B0604020202020204" pitchFamily="34" charset="0"/>
              <a:buChar char="•"/>
            </a:pPr>
            <a:r>
              <a:rPr lang="cs-CZ" dirty="0">
                <a:latin typeface="+mn-lt"/>
              </a:rPr>
              <a:t>Sensory </a:t>
            </a:r>
            <a:r>
              <a:rPr lang="cs-CZ" dirty="0" err="1">
                <a:latin typeface="+mn-lt"/>
              </a:rPr>
              <a:t>function</a:t>
            </a:r>
            <a:endParaRPr lang="cs-CZ" dirty="0">
              <a:latin typeface="+mn-lt"/>
            </a:endParaRPr>
          </a:p>
          <a:p>
            <a:pPr marL="742950" lvl="1" indent="-285750">
              <a:buFont typeface="Arial" panose="020B0604020202020204" pitchFamily="34" charset="0"/>
              <a:buChar char="•"/>
            </a:pPr>
            <a:r>
              <a:rPr lang="cs-CZ" dirty="0" err="1">
                <a:latin typeface="+mn-lt"/>
              </a:rPr>
              <a:t>Contraction</a:t>
            </a:r>
            <a:endParaRPr lang="cs-CZ" dirty="0">
              <a:latin typeface="+mn-lt"/>
            </a:endParaRPr>
          </a:p>
          <a:p>
            <a:pPr marL="742950" lvl="1" indent="-285750">
              <a:buFont typeface="Arial" panose="020B0604020202020204" pitchFamily="34" charset="0"/>
              <a:buChar char="•"/>
            </a:pPr>
            <a:endParaRPr lang="cs-CZ" dirty="0">
              <a:latin typeface="+mn-lt"/>
            </a:endParaRPr>
          </a:p>
          <a:p>
            <a:pPr marL="285750" indent="-285750">
              <a:buFont typeface="Arial" panose="020B0604020202020204" pitchFamily="34" charset="0"/>
              <a:buChar char="•"/>
            </a:pPr>
            <a:r>
              <a:rPr lang="cs-CZ" b="1" dirty="0" err="1">
                <a:latin typeface="+mn-lt"/>
              </a:rPr>
              <a:t>Types</a:t>
            </a:r>
            <a:r>
              <a:rPr lang="cs-CZ" b="1" dirty="0">
                <a:latin typeface="+mn-lt"/>
              </a:rPr>
              <a:t> </a:t>
            </a:r>
            <a:r>
              <a:rPr lang="cs-CZ" b="1" dirty="0" err="1">
                <a:latin typeface="+mn-lt"/>
              </a:rPr>
              <a:t>of</a:t>
            </a:r>
            <a:r>
              <a:rPr lang="cs-CZ" b="1" dirty="0">
                <a:latin typeface="+mn-lt"/>
              </a:rPr>
              <a:t> </a:t>
            </a:r>
            <a:r>
              <a:rPr lang="cs-CZ" b="1" dirty="0" err="1">
                <a:latin typeface="+mn-lt"/>
              </a:rPr>
              <a:t>epithelium</a:t>
            </a:r>
            <a:r>
              <a:rPr lang="cs-CZ" b="1" dirty="0">
                <a:latin typeface="+mn-lt"/>
              </a:rPr>
              <a:t>:</a:t>
            </a:r>
          </a:p>
          <a:p>
            <a:pPr marL="742950" lvl="1" indent="-285750">
              <a:buFont typeface="Arial" panose="020B0604020202020204" pitchFamily="34" charset="0"/>
              <a:buChar char="•"/>
            </a:pPr>
            <a:r>
              <a:rPr lang="cs-CZ" dirty="0" err="1">
                <a:latin typeface="+mn-lt"/>
              </a:rPr>
              <a:t>Covering</a:t>
            </a:r>
            <a:r>
              <a:rPr lang="cs-CZ" dirty="0">
                <a:latin typeface="+mn-lt"/>
              </a:rPr>
              <a:t> and </a:t>
            </a:r>
            <a:r>
              <a:rPr lang="cs-CZ" dirty="0" err="1">
                <a:latin typeface="+mn-lt"/>
              </a:rPr>
              <a:t>lining</a:t>
            </a:r>
            <a:r>
              <a:rPr lang="cs-CZ" dirty="0">
                <a:latin typeface="+mn-lt"/>
              </a:rPr>
              <a:t> </a:t>
            </a:r>
            <a:r>
              <a:rPr lang="cs-CZ" dirty="0" err="1">
                <a:latin typeface="+mn-lt"/>
              </a:rPr>
              <a:t>epithelium</a:t>
            </a:r>
            <a:endParaRPr lang="cs-CZ" dirty="0">
              <a:latin typeface="+mn-lt"/>
            </a:endParaRPr>
          </a:p>
          <a:p>
            <a:pPr marL="742950" lvl="1" indent="-285750">
              <a:buFont typeface="Arial" panose="020B0604020202020204" pitchFamily="34" charset="0"/>
              <a:buChar char="•"/>
            </a:pPr>
            <a:r>
              <a:rPr lang="cs-CZ" dirty="0" err="1">
                <a:latin typeface="+mn-lt"/>
              </a:rPr>
              <a:t>Glandular</a:t>
            </a:r>
            <a:r>
              <a:rPr lang="cs-CZ" dirty="0">
                <a:latin typeface="+mn-lt"/>
              </a:rPr>
              <a:t> </a:t>
            </a:r>
            <a:r>
              <a:rPr lang="cs-CZ" dirty="0" err="1">
                <a:latin typeface="+mn-lt"/>
              </a:rPr>
              <a:t>epithelium</a:t>
            </a:r>
            <a:endParaRPr lang="en-GB" dirty="0">
              <a:latin typeface="+mn-lt"/>
            </a:endParaRPr>
          </a:p>
        </p:txBody>
      </p:sp>
    </p:spTree>
    <p:extLst>
      <p:ext uri="{BB962C8B-B14F-4D97-AF65-F5344CB8AC3E}">
        <p14:creationId xmlns:p14="http://schemas.microsoft.com/office/powerpoint/2010/main" val="30387775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pPr>
              <a:defRPr/>
            </a:pPr>
            <a:fld id="{E2F7B8F9-7A9B-4B54-BF40-025B8A296369}" type="slidenum">
              <a:rPr lang="en-US" smtClean="0"/>
              <a:pPr>
                <a:defRPr/>
              </a:pPr>
              <a:t>30</a:t>
            </a:fld>
            <a:endParaRPr lang="en-US" dirty="0"/>
          </a:p>
        </p:txBody>
      </p:sp>
      <p:sp>
        <p:nvSpPr>
          <p:cNvPr id="5" name="Nadpis 1"/>
          <p:cNvSpPr>
            <a:spLocks noGrp="1"/>
          </p:cNvSpPr>
          <p:nvPr>
            <p:ph type="title"/>
          </p:nvPr>
        </p:nvSpPr>
        <p:spPr>
          <a:xfrm>
            <a:off x="457200" y="274638"/>
            <a:ext cx="8219256" cy="850106"/>
          </a:xfrm>
          <a:solidFill>
            <a:schemeClr val="accent2">
              <a:lumMod val="60000"/>
              <a:lumOff val="40000"/>
              <a:alpha val="25000"/>
            </a:schemeClr>
          </a:solidFill>
        </p:spPr>
        <p:txBody>
          <a:bodyPr rtlCol="0">
            <a:normAutofit/>
          </a:bodyPr>
          <a:lstStyle/>
          <a:p>
            <a:pPr eaLnBrk="1" fontAlgn="auto" hangingPunct="1">
              <a:spcAft>
                <a:spcPts val="0"/>
              </a:spcAft>
              <a:defRPr/>
            </a:pPr>
            <a:r>
              <a:rPr lang="cs-CZ" dirty="0">
                <a:solidFill>
                  <a:srgbClr val="C00000"/>
                </a:solidFill>
              </a:rPr>
              <a:t>EPITHELIAL TISSUE</a:t>
            </a:r>
            <a:endParaRPr lang="en-US" dirty="0">
              <a:solidFill>
                <a:srgbClr val="C00000"/>
              </a:solidFill>
            </a:endParaRPr>
          </a:p>
        </p:txBody>
      </p:sp>
      <p:sp>
        <p:nvSpPr>
          <p:cNvPr id="2" name="TextovéPole 1">
            <a:extLst>
              <a:ext uri="{FF2B5EF4-FFF2-40B4-BE49-F238E27FC236}">
                <a16:creationId xmlns:a16="http://schemas.microsoft.com/office/drawing/2014/main" id="{87DEA913-C9CA-4123-BC94-FC3547ABD5CC}"/>
              </a:ext>
            </a:extLst>
          </p:cNvPr>
          <p:cNvSpPr txBox="1"/>
          <p:nvPr/>
        </p:nvSpPr>
        <p:spPr>
          <a:xfrm>
            <a:off x="457201" y="1268760"/>
            <a:ext cx="4978896" cy="5432256"/>
          </a:xfrm>
          <a:prstGeom prst="rect">
            <a:avLst/>
          </a:prstGeom>
          <a:noFill/>
        </p:spPr>
        <p:txBody>
          <a:bodyPr wrap="square" rtlCol="0">
            <a:spAutoFit/>
          </a:bodyPr>
          <a:lstStyle/>
          <a:p>
            <a:r>
              <a:rPr lang="cs-CZ" b="1" dirty="0">
                <a:solidFill>
                  <a:srgbClr val="FF0000"/>
                </a:solidFill>
                <a:latin typeface="+mn-lt"/>
              </a:rPr>
              <a:t>INTERCELLULAR JUNCTIONS</a:t>
            </a:r>
          </a:p>
          <a:p>
            <a:endParaRPr lang="cs-CZ" sz="1100" dirty="0">
              <a:latin typeface="+mn-lt"/>
            </a:endParaRPr>
          </a:p>
          <a:p>
            <a:pPr marL="285750" indent="-285750">
              <a:buFont typeface="Arial" panose="020B0604020202020204" pitchFamily="34" charset="0"/>
              <a:buChar char="•"/>
            </a:pPr>
            <a:r>
              <a:rPr lang="en-US" dirty="0">
                <a:latin typeface="+mn-lt"/>
              </a:rPr>
              <a:t>Specialized structures of the plasma membrane that:</a:t>
            </a:r>
          </a:p>
          <a:p>
            <a:pPr marL="742950" lvl="1" indent="-285750">
              <a:buFont typeface="Arial" panose="020B0604020202020204" pitchFamily="34" charset="0"/>
              <a:buChar char="•"/>
            </a:pPr>
            <a:r>
              <a:rPr lang="en-US" dirty="0">
                <a:latin typeface="+mn-lt"/>
              </a:rPr>
              <a:t>Attach and anchor cells</a:t>
            </a:r>
          </a:p>
          <a:p>
            <a:pPr marL="742950" lvl="1" indent="-285750">
              <a:buFont typeface="Arial" panose="020B0604020202020204" pitchFamily="34" charset="0"/>
              <a:buChar char="•"/>
            </a:pPr>
            <a:r>
              <a:rPr lang="en-US" dirty="0">
                <a:latin typeface="+mn-lt"/>
              </a:rPr>
              <a:t>Establish apical and basolateral membrane domains by sealing adjacent plasma membranes</a:t>
            </a:r>
          </a:p>
          <a:p>
            <a:pPr marL="742950" lvl="1" indent="-285750">
              <a:buFont typeface="Arial" panose="020B0604020202020204" pitchFamily="34" charset="0"/>
              <a:buChar char="•"/>
            </a:pPr>
            <a:r>
              <a:rPr lang="en-US" dirty="0">
                <a:latin typeface="+mn-lt"/>
              </a:rPr>
              <a:t>Provide channels for ionic and metabolic coupling</a:t>
            </a:r>
            <a:endParaRPr lang="cs-CZ" dirty="0">
              <a:latin typeface="+mn-lt"/>
            </a:endParaRPr>
          </a:p>
          <a:p>
            <a:pPr marL="742950" lvl="1" indent="-285750">
              <a:buFont typeface="Arial" panose="020B0604020202020204" pitchFamily="34" charset="0"/>
              <a:buChar char="•"/>
            </a:pPr>
            <a:endParaRPr lang="en-US" sz="1200" dirty="0">
              <a:latin typeface="+mn-lt"/>
            </a:endParaRPr>
          </a:p>
          <a:p>
            <a:pPr marL="285750" indent="-285750">
              <a:buFont typeface="Arial" panose="020B0604020202020204" pitchFamily="34" charset="0"/>
              <a:buChar char="•"/>
            </a:pPr>
            <a:r>
              <a:rPr lang="en-US" dirty="0">
                <a:latin typeface="+mn-lt"/>
              </a:rPr>
              <a:t>Not restricted to epithelial cells; cell junctions occur, however, in large number in epithelial tissues to resist the physical forces acting on the cells.</a:t>
            </a:r>
            <a:endParaRPr lang="cs-CZ" dirty="0">
              <a:latin typeface="+mn-lt"/>
            </a:endParaRPr>
          </a:p>
          <a:p>
            <a:pPr marL="285750" indent="-285750">
              <a:buFont typeface="Arial" panose="020B0604020202020204" pitchFamily="34" charset="0"/>
              <a:buChar char="•"/>
            </a:pPr>
            <a:endParaRPr lang="en-US" sz="1200" dirty="0">
              <a:latin typeface="+mn-lt"/>
            </a:endParaRPr>
          </a:p>
          <a:p>
            <a:pPr marL="285750" indent="-285750">
              <a:buFont typeface="Arial" panose="020B0604020202020204" pitchFamily="34" charset="0"/>
              <a:buChar char="•"/>
            </a:pPr>
            <a:r>
              <a:rPr lang="en-US" dirty="0">
                <a:latin typeface="+mn-lt"/>
              </a:rPr>
              <a:t>Types</a:t>
            </a:r>
            <a:r>
              <a:rPr lang="cs-CZ" dirty="0">
                <a:latin typeface="+mn-lt"/>
              </a:rPr>
              <a:t>:</a:t>
            </a:r>
          </a:p>
          <a:p>
            <a:pPr lvl="1"/>
            <a:r>
              <a:rPr lang="cs-CZ" dirty="0" err="1">
                <a:latin typeface="+mn-lt"/>
              </a:rPr>
              <a:t>Ocluding</a:t>
            </a:r>
            <a:r>
              <a:rPr lang="cs-CZ" dirty="0">
                <a:latin typeface="+mn-lt"/>
              </a:rPr>
              <a:t> </a:t>
            </a:r>
            <a:r>
              <a:rPr lang="cs-CZ" dirty="0" err="1">
                <a:latin typeface="+mn-lt"/>
              </a:rPr>
              <a:t>junctions</a:t>
            </a:r>
            <a:r>
              <a:rPr lang="cs-CZ" dirty="0">
                <a:latin typeface="+mn-lt"/>
              </a:rPr>
              <a:t>:</a:t>
            </a:r>
          </a:p>
          <a:p>
            <a:pPr marL="742950" lvl="1" indent="-285750">
              <a:buFont typeface="Arial" panose="020B0604020202020204" pitchFamily="34" charset="0"/>
              <a:buChar char="•"/>
            </a:pPr>
            <a:r>
              <a:rPr lang="cs-CZ" dirty="0" err="1">
                <a:latin typeface="+mn-lt"/>
              </a:rPr>
              <a:t>Zonula</a:t>
            </a:r>
            <a:r>
              <a:rPr lang="cs-CZ" dirty="0">
                <a:latin typeface="+mn-lt"/>
              </a:rPr>
              <a:t> </a:t>
            </a:r>
            <a:r>
              <a:rPr lang="cs-CZ" dirty="0" err="1">
                <a:latin typeface="+mn-lt"/>
              </a:rPr>
              <a:t>occludens</a:t>
            </a:r>
            <a:r>
              <a:rPr lang="cs-CZ" dirty="0">
                <a:latin typeface="+mn-lt"/>
              </a:rPr>
              <a:t> (</a:t>
            </a:r>
            <a:r>
              <a:rPr lang="cs-CZ" dirty="0" err="1">
                <a:latin typeface="+mn-lt"/>
              </a:rPr>
              <a:t>tight</a:t>
            </a:r>
            <a:r>
              <a:rPr lang="cs-CZ" dirty="0">
                <a:latin typeface="+mn-lt"/>
              </a:rPr>
              <a:t> </a:t>
            </a:r>
            <a:r>
              <a:rPr lang="cs-CZ" dirty="0" err="1">
                <a:latin typeface="+mn-lt"/>
              </a:rPr>
              <a:t>junction</a:t>
            </a:r>
            <a:r>
              <a:rPr lang="cs-CZ" dirty="0">
                <a:latin typeface="+mn-lt"/>
              </a:rPr>
              <a:t>)</a:t>
            </a:r>
          </a:p>
          <a:p>
            <a:pPr lvl="1"/>
            <a:r>
              <a:rPr lang="cs-CZ" dirty="0" err="1">
                <a:latin typeface="+mn-lt"/>
              </a:rPr>
              <a:t>Adhesive</a:t>
            </a:r>
            <a:r>
              <a:rPr lang="cs-CZ" dirty="0">
                <a:latin typeface="+mn-lt"/>
              </a:rPr>
              <a:t> and </a:t>
            </a:r>
            <a:r>
              <a:rPr lang="cs-CZ" dirty="0" err="1">
                <a:latin typeface="+mn-lt"/>
              </a:rPr>
              <a:t>anchoring</a:t>
            </a:r>
            <a:r>
              <a:rPr lang="cs-CZ" dirty="0">
                <a:latin typeface="+mn-lt"/>
              </a:rPr>
              <a:t> </a:t>
            </a:r>
            <a:r>
              <a:rPr lang="cs-CZ" dirty="0" err="1">
                <a:latin typeface="+mn-lt"/>
              </a:rPr>
              <a:t>junctions</a:t>
            </a:r>
            <a:r>
              <a:rPr lang="cs-CZ" dirty="0">
                <a:latin typeface="+mn-lt"/>
              </a:rPr>
              <a:t>:</a:t>
            </a:r>
          </a:p>
          <a:p>
            <a:pPr marL="742950" lvl="1" indent="-285750">
              <a:buFont typeface="Arial" panose="020B0604020202020204" pitchFamily="34" charset="0"/>
              <a:buChar char="•"/>
            </a:pPr>
            <a:r>
              <a:rPr lang="cs-CZ" dirty="0" err="1">
                <a:latin typeface="+mn-lt"/>
              </a:rPr>
              <a:t>Zonula</a:t>
            </a:r>
            <a:r>
              <a:rPr lang="cs-CZ" dirty="0">
                <a:latin typeface="+mn-lt"/>
              </a:rPr>
              <a:t> </a:t>
            </a:r>
            <a:r>
              <a:rPr lang="cs-CZ" dirty="0" err="1">
                <a:latin typeface="+mn-lt"/>
              </a:rPr>
              <a:t>adherens</a:t>
            </a:r>
            <a:r>
              <a:rPr lang="cs-CZ" dirty="0">
                <a:latin typeface="+mn-lt"/>
              </a:rPr>
              <a:t> (</a:t>
            </a:r>
            <a:r>
              <a:rPr lang="cs-CZ" dirty="0" err="1">
                <a:latin typeface="+mn-lt"/>
              </a:rPr>
              <a:t>belt</a:t>
            </a:r>
            <a:r>
              <a:rPr lang="cs-CZ" dirty="0">
                <a:latin typeface="+mn-lt"/>
              </a:rPr>
              <a:t> </a:t>
            </a:r>
            <a:r>
              <a:rPr lang="cs-CZ" dirty="0" err="1">
                <a:latin typeface="+mn-lt"/>
              </a:rPr>
              <a:t>desmosome</a:t>
            </a:r>
            <a:r>
              <a:rPr lang="cs-CZ" dirty="0">
                <a:latin typeface="+mn-lt"/>
              </a:rPr>
              <a:t>)</a:t>
            </a:r>
          </a:p>
          <a:p>
            <a:pPr marL="742950" lvl="1" indent="-285750">
              <a:buFont typeface="Arial" panose="020B0604020202020204" pitchFamily="34" charset="0"/>
              <a:buChar char="•"/>
            </a:pPr>
            <a:r>
              <a:rPr lang="cs-CZ" dirty="0" err="1">
                <a:latin typeface="+mn-lt"/>
              </a:rPr>
              <a:t>Macula</a:t>
            </a:r>
            <a:r>
              <a:rPr lang="cs-CZ" dirty="0">
                <a:latin typeface="+mn-lt"/>
              </a:rPr>
              <a:t> </a:t>
            </a:r>
            <a:r>
              <a:rPr lang="cs-CZ" dirty="0" err="1">
                <a:latin typeface="+mn-lt"/>
              </a:rPr>
              <a:t>adherens</a:t>
            </a:r>
            <a:r>
              <a:rPr lang="cs-CZ" dirty="0">
                <a:latin typeface="+mn-lt"/>
              </a:rPr>
              <a:t> (desmozome)</a:t>
            </a:r>
          </a:p>
          <a:p>
            <a:pPr marL="742950" lvl="1" indent="-285750">
              <a:buFont typeface="Arial" panose="020B0604020202020204" pitchFamily="34" charset="0"/>
              <a:buChar char="•"/>
            </a:pPr>
            <a:r>
              <a:rPr lang="cs-CZ" dirty="0" err="1">
                <a:latin typeface="+mn-lt"/>
              </a:rPr>
              <a:t>Hemidesmosome</a:t>
            </a:r>
            <a:r>
              <a:rPr lang="cs-CZ" dirty="0">
                <a:latin typeface="+mn-lt"/>
              </a:rPr>
              <a:t> – in </a:t>
            </a:r>
            <a:r>
              <a:rPr lang="cs-CZ" dirty="0" err="1">
                <a:latin typeface="+mn-lt"/>
              </a:rPr>
              <a:t>basal</a:t>
            </a:r>
            <a:r>
              <a:rPr lang="cs-CZ" dirty="0">
                <a:latin typeface="+mn-lt"/>
              </a:rPr>
              <a:t> part </a:t>
            </a:r>
            <a:r>
              <a:rPr lang="cs-CZ" dirty="0" err="1">
                <a:latin typeface="+mn-lt"/>
              </a:rPr>
              <a:t>of</a:t>
            </a:r>
            <a:r>
              <a:rPr lang="cs-CZ" dirty="0">
                <a:latin typeface="+mn-lt"/>
              </a:rPr>
              <a:t> cell</a:t>
            </a:r>
          </a:p>
          <a:p>
            <a:pPr lvl="1"/>
            <a:r>
              <a:rPr lang="cs-CZ" dirty="0" err="1">
                <a:latin typeface="+mn-lt"/>
              </a:rPr>
              <a:t>Communication</a:t>
            </a:r>
            <a:r>
              <a:rPr lang="cs-CZ" dirty="0">
                <a:latin typeface="+mn-lt"/>
              </a:rPr>
              <a:t> </a:t>
            </a:r>
            <a:r>
              <a:rPr lang="cs-CZ" dirty="0" err="1">
                <a:latin typeface="+mn-lt"/>
              </a:rPr>
              <a:t>between</a:t>
            </a:r>
            <a:r>
              <a:rPr lang="cs-CZ" dirty="0">
                <a:latin typeface="+mn-lt"/>
              </a:rPr>
              <a:t> </a:t>
            </a:r>
            <a:r>
              <a:rPr lang="cs-CZ" dirty="0" err="1">
                <a:latin typeface="+mn-lt"/>
              </a:rPr>
              <a:t>adjacent</a:t>
            </a:r>
            <a:r>
              <a:rPr lang="cs-CZ" dirty="0">
                <a:latin typeface="+mn-lt"/>
              </a:rPr>
              <a:t> </a:t>
            </a:r>
            <a:r>
              <a:rPr lang="cs-CZ" dirty="0" err="1">
                <a:latin typeface="+mn-lt"/>
              </a:rPr>
              <a:t>cells</a:t>
            </a:r>
            <a:r>
              <a:rPr lang="cs-CZ" dirty="0">
                <a:latin typeface="+mn-lt"/>
              </a:rPr>
              <a:t>:</a:t>
            </a:r>
            <a:endParaRPr lang="en-US" dirty="0">
              <a:latin typeface="+mn-lt"/>
            </a:endParaRPr>
          </a:p>
          <a:p>
            <a:pPr marL="742950" lvl="1" indent="-285750">
              <a:buFont typeface="Arial" panose="020B0604020202020204" pitchFamily="34" charset="0"/>
              <a:buChar char="•"/>
            </a:pPr>
            <a:r>
              <a:rPr lang="cs-CZ" dirty="0">
                <a:latin typeface="+mn-lt"/>
              </a:rPr>
              <a:t>Gap </a:t>
            </a:r>
            <a:r>
              <a:rPr lang="cs-CZ" dirty="0" err="1">
                <a:latin typeface="+mn-lt"/>
              </a:rPr>
              <a:t>junctions</a:t>
            </a:r>
            <a:r>
              <a:rPr lang="cs-CZ" dirty="0">
                <a:latin typeface="+mn-lt"/>
              </a:rPr>
              <a:t> (nexus)</a:t>
            </a:r>
            <a:endParaRPr lang="en-GB" dirty="0">
              <a:latin typeface="+mn-lt"/>
            </a:endParaRPr>
          </a:p>
        </p:txBody>
      </p:sp>
      <p:pic>
        <p:nvPicPr>
          <p:cNvPr id="3" name="Obrázek 2">
            <a:extLst>
              <a:ext uri="{FF2B5EF4-FFF2-40B4-BE49-F238E27FC236}">
                <a16:creationId xmlns:a16="http://schemas.microsoft.com/office/drawing/2014/main" id="{C7F316F3-6665-BAB9-F631-2FDF63819287}"/>
              </a:ext>
            </a:extLst>
          </p:cNvPr>
          <p:cNvPicPr>
            <a:picLocks noChangeAspect="1"/>
          </p:cNvPicPr>
          <p:nvPr/>
        </p:nvPicPr>
        <p:blipFill>
          <a:blip r:embed="rId3"/>
          <a:stretch>
            <a:fillRect/>
          </a:stretch>
        </p:blipFill>
        <p:spPr>
          <a:xfrm>
            <a:off x="5724128" y="1259902"/>
            <a:ext cx="2952328" cy="5075150"/>
          </a:xfrm>
          <a:prstGeom prst="rect">
            <a:avLst/>
          </a:prstGeom>
        </p:spPr>
      </p:pic>
    </p:spTree>
    <p:extLst>
      <p:ext uri="{BB962C8B-B14F-4D97-AF65-F5344CB8AC3E}">
        <p14:creationId xmlns:p14="http://schemas.microsoft.com/office/powerpoint/2010/main" val="1688042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pPr>
              <a:defRPr/>
            </a:pPr>
            <a:fld id="{E2F7B8F9-7A9B-4B54-BF40-025B8A296369}" type="slidenum">
              <a:rPr lang="en-US" smtClean="0"/>
              <a:pPr>
                <a:defRPr/>
              </a:pPr>
              <a:t>31</a:t>
            </a:fld>
            <a:endParaRPr lang="en-US"/>
          </a:p>
        </p:txBody>
      </p:sp>
      <p:sp>
        <p:nvSpPr>
          <p:cNvPr id="5" name="Nadpis 1"/>
          <p:cNvSpPr>
            <a:spLocks noGrp="1"/>
          </p:cNvSpPr>
          <p:nvPr>
            <p:ph type="title"/>
          </p:nvPr>
        </p:nvSpPr>
        <p:spPr>
          <a:xfrm>
            <a:off x="457200" y="274638"/>
            <a:ext cx="8219256" cy="850106"/>
          </a:xfrm>
          <a:solidFill>
            <a:schemeClr val="accent2">
              <a:lumMod val="60000"/>
              <a:lumOff val="40000"/>
              <a:alpha val="25000"/>
            </a:schemeClr>
          </a:solidFill>
        </p:spPr>
        <p:txBody>
          <a:bodyPr rtlCol="0">
            <a:normAutofit/>
          </a:bodyPr>
          <a:lstStyle/>
          <a:p>
            <a:pPr eaLnBrk="1" fontAlgn="auto" hangingPunct="1">
              <a:spcAft>
                <a:spcPts val="0"/>
              </a:spcAft>
              <a:defRPr/>
            </a:pPr>
            <a:r>
              <a:rPr lang="cs-CZ" dirty="0">
                <a:solidFill>
                  <a:srgbClr val="C00000"/>
                </a:solidFill>
              </a:rPr>
              <a:t>EPITHELIAL TISSUE</a:t>
            </a:r>
            <a:endParaRPr lang="en-US" dirty="0">
              <a:solidFill>
                <a:srgbClr val="C00000"/>
              </a:solidFill>
            </a:endParaRPr>
          </a:p>
        </p:txBody>
      </p:sp>
      <p:sp>
        <p:nvSpPr>
          <p:cNvPr id="2" name="TextovéPole 1">
            <a:extLst>
              <a:ext uri="{FF2B5EF4-FFF2-40B4-BE49-F238E27FC236}">
                <a16:creationId xmlns:a16="http://schemas.microsoft.com/office/drawing/2014/main" id="{87DEA913-C9CA-4123-BC94-FC3547ABD5CC}"/>
              </a:ext>
            </a:extLst>
          </p:cNvPr>
          <p:cNvSpPr txBox="1"/>
          <p:nvPr/>
        </p:nvSpPr>
        <p:spPr>
          <a:xfrm>
            <a:off x="467544" y="1124744"/>
            <a:ext cx="8219256" cy="2723823"/>
          </a:xfrm>
          <a:prstGeom prst="rect">
            <a:avLst/>
          </a:prstGeom>
          <a:noFill/>
        </p:spPr>
        <p:txBody>
          <a:bodyPr wrap="square" rtlCol="0">
            <a:spAutoFit/>
          </a:bodyPr>
          <a:lstStyle/>
          <a:p>
            <a:r>
              <a:rPr lang="en-US" b="1" dirty="0">
                <a:latin typeface="+mn-lt"/>
              </a:rPr>
              <a:t>Types</a:t>
            </a:r>
            <a:r>
              <a:rPr lang="cs-CZ" b="1" dirty="0">
                <a:latin typeface="+mn-lt"/>
              </a:rPr>
              <a:t> </a:t>
            </a:r>
            <a:r>
              <a:rPr lang="cs-CZ" b="1" dirty="0" err="1">
                <a:latin typeface="+mn-lt"/>
              </a:rPr>
              <a:t>of</a:t>
            </a:r>
            <a:r>
              <a:rPr lang="cs-CZ" b="1" dirty="0">
                <a:latin typeface="+mn-lt"/>
              </a:rPr>
              <a:t> </a:t>
            </a:r>
            <a:r>
              <a:rPr lang="cs-CZ" b="1" dirty="0" err="1">
                <a:latin typeface="+mn-lt"/>
              </a:rPr>
              <a:t>intercellular</a:t>
            </a:r>
            <a:r>
              <a:rPr lang="cs-CZ" b="1" dirty="0">
                <a:latin typeface="+mn-lt"/>
              </a:rPr>
              <a:t> </a:t>
            </a:r>
            <a:r>
              <a:rPr lang="cs-CZ" b="1" dirty="0" err="1">
                <a:latin typeface="+mn-lt"/>
              </a:rPr>
              <a:t>junctions</a:t>
            </a:r>
            <a:endParaRPr lang="cs-CZ" b="1" dirty="0">
              <a:latin typeface="+mn-lt"/>
            </a:endParaRPr>
          </a:p>
          <a:p>
            <a:pPr marL="285750" indent="-285750">
              <a:buFont typeface="Arial" panose="020B0604020202020204" pitchFamily="34" charset="0"/>
              <a:buChar char="•"/>
            </a:pPr>
            <a:endParaRPr lang="en-US" sz="1100" b="1" dirty="0">
              <a:latin typeface="+mn-lt"/>
            </a:endParaRPr>
          </a:p>
          <a:p>
            <a:pPr marL="285750" indent="-285750">
              <a:buFont typeface="Arial" panose="020B0604020202020204" pitchFamily="34" charset="0"/>
              <a:buChar char="•"/>
            </a:pPr>
            <a:r>
              <a:rPr lang="en-US" b="1" dirty="0">
                <a:latin typeface="+mn-lt"/>
              </a:rPr>
              <a:t>Tight junction (zonula </a:t>
            </a:r>
            <a:r>
              <a:rPr lang="en-US" b="1" dirty="0" err="1">
                <a:latin typeface="+mn-lt"/>
              </a:rPr>
              <a:t>occludens</a:t>
            </a:r>
            <a:r>
              <a:rPr lang="en-US" b="1" dirty="0">
                <a:latin typeface="+mn-lt"/>
              </a:rPr>
              <a:t>)</a:t>
            </a:r>
            <a:endParaRPr lang="cs-CZ" b="1" dirty="0">
              <a:latin typeface="+mn-lt"/>
            </a:endParaRPr>
          </a:p>
          <a:p>
            <a:pPr marL="742950" lvl="1" indent="-285750">
              <a:buFont typeface="Arial" panose="020B0604020202020204" pitchFamily="34" charset="0"/>
              <a:buChar char="•"/>
            </a:pPr>
            <a:r>
              <a:rPr lang="en-US" dirty="0">
                <a:latin typeface="+mn-lt"/>
              </a:rPr>
              <a:t>Belt-like, barrier junction around apex of the cell</a:t>
            </a:r>
          </a:p>
          <a:p>
            <a:pPr marL="742950" lvl="1" indent="-285750">
              <a:buFont typeface="Arial" panose="020B0604020202020204" pitchFamily="34" charset="0"/>
              <a:buChar char="•"/>
            </a:pPr>
            <a:r>
              <a:rPr lang="en-US" dirty="0">
                <a:latin typeface="+mn-lt"/>
              </a:rPr>
              <a:t>Provides close apposition of adjacent plasma membranes and occludes the intercellular space</a:t>
            </a:r>
          </a:p>
          <a:p>
            <a:pPr marL="742950" lvl="1" indent="-285750">
              <a:buFont typeface="Arial" panose="020B0604020202020204" pitchFamily="34" charset="0"/>
              <a:buChar char="•"/>
            </a:pPr>
            <a:r>
              <a:rPr lang="en-US" dirty="0">
                <a:latin typeface="+mn-lt"/>
              </a:rPr>
              <a:t>Functions</a:t>
            </a:r>
            <a:r>
              <a:rPr lang="cs-CZ" dirty="0">
                <a:latin typeface="+mn-lt"/>
              </a:rPr>
              <a:t>:</a:t>
            </a:r>
            <a:endParaRPr lang="en-US" dirty="0">
              <a:latin typeface="+mn-lt"/>
            </a:endParaRPr>
          </a:p>
          <a:p>
            <a:pPr marL="1200150" lvl="2" indent="-285750">
              <a:buFont typeface="Arial" panose="020B0604020202020204" pitchFamily="34" charset="0"/>
              <a:buChar char="•"/>
            </a:pPr>
            <a:r>
              <a:rPr lang="en-US" dirty="0">
                <a:latin typeface="+mn-lt"/>
              </a:rPr>
              <a:t>Prevents diffusion of material between the intercellular space and the lumen of the organ</a:t>
            </a:r>
          </a:p>
          <a:p>
            <a:pPr marL="1200150" lvl="2" indent="-285750">
              <a:buFont typeface="Arial" panose="020B0604020202020204" pitchFamily="34" charset="0"/>
              <a:buChar char="•"/>
            </a:pPr>
            <a:r>
              <a:rPr lang="en-US" dirty="0">
                <a:latin typeface="+mn-lt"/>
              </a:rPr>
              <a:t>Establishes apical and basolateral membrane domains in the cell by preventing the lateral migration of proteins in the plasma membrane</a:t>
            </a:r>
            <a:endParaRPr lang="en-GB" dirty="0">
              <a:latin typeface="+mn-lt"/>
            </a:endParaRPr>
          </a:p>
        </p:txBody>
      </p:sp>
      <p:pic>
        <p:nvPicPr>
          <p:cNvPr id="6" name="Picture 2">
            <a:extLst>
              <a:ext uri="{FF2B5EF4-FFF2-40B4-BE49-F238E27FC236}">
                <a16:creationId xmlns:a16="http://schemas.microsoft.com/office/drawing/2014/main" id="{DB76B610-9FF1-412E-3EB0-FBA7A0CD2FCB}"/>
              </a:ext>
            </a:extLst>
          </p:cNvPr>
          <p:cNvPicPr>
            <a:picLocks noChangeAspect="1" noChangeArrowheads="1"/>
          </p:cNvPicPr>
          <p:nvPr/>
        </p:nvPicPr>
        <p:blipFill>
          <a:blip r:embed="rId3"/>
          <a:srcRect/>
          <a:stretch>
            <a:fillRect/>
          </a:stretch>
        </p:blipFill>
        <p:spPr bwMode="auto">
          <a:xfrm>
            <a:off x="0" y="3786188"/>
            <a:ext cx="6024563" cy="3071812"/>
          </a:xfrm>
          <a:prstGeom prst="rect">
            <a:avLst/>
          </a:prstGeom>
          <a:noFill/>
          <a:ln w="9525">
            <a:noFill/>
            <a:miter lim="800000"/>
            <a:headEnd/>
            <a:tailEnd/>
          </a:ln>
        </p:spPr>
      </p:pic>
      <p:pic>
        <p:nvPicPr>
          <p:cNvPr id="7" name="Obrázek 4" descr="F04_06.jpg">
            <a:extLst>
              <a:ext uri="{FF2B5EF4-FFF2-40B4-BE49-F238E27FC236}">
                <a16:creationId xmlns:a16="http://schemas.microsoft.com/office/drawing/2014/main" id="{05C01E13-BB2B-E045-7403-5700C7463423}"/>
              </a:ext>
            </a:extLst>
          </p:cNvPr>
          <p:cNvPicPr>
            <a:picLocks noChangeAspect="1"/>
          </p:cNvPicPr>
          <p:nvPr/>
        </p:nvPicPr>
        <p:blipFill>
          <a:blip r:embed="rId4"/>
          <a:srcRect/>
          <a:stretch>
            <a:fillRect/>
          </a:stretch>
        </p:blipFill>
        <p:spPr bwMode="auto">
          <a:xfrm>
            <a:off x="5940425" y="3951288"/>
            <a:ext cx="3203575" cy="2906712"/>
          </a:xfrm>
          <a:prstGeom prst="rect">
            <a:avLst/>
          </a:prstGeom>
          <a:noFill/>
          <a:ln w="9525">
            <a:noFill/>
            <a:miter lim="800000"/>
            <a:headEnd/>
            <a:tailEnd/>
          </a:ln>
        </p:spPr>
      </p:pic>
    </p:spTree>
    <p:extLst>
      <p:ext uri="{BB962C8B-B14F-4D97-AF65-F5344CB8AC3E}">
        <p14:creationId xmlns:p14="http://schemas.microsoft.com/office/powerpoint/2010/main" val="32373553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1233007F-DD3B-A510-9E21-3DF6A0F21FE9}"/>
              </a:ext>
            </a:extLst>
          </p:cNvPr>
          <p:cNvSpPr>
            <a:spLocks noGrp="1"/>
          </p:cNvSpPr>
          <p:nvPr>
            <p:ph type="sldNum" sz="quarter" idx="12"/>
          </p:nvPr>
        </p:nvSpPr>
        <p:spPr/>
        <p:txBody>
          <a:bodyPr/>
          <a:lstStyle/>
          <a:p>
            <a:pPr>
              <a:defRPr/>
            </a:pPr>
            <a:fld id="{622338BB-C4D8-4DF2-A742-F4103DCC45BD}" type="slidenum">
              <a:rPr lang="en-US" smtClean="0"/>
              <a:pPr>
                <a:defRPr/>
              </a:pPr>
              <a:t>32</a:t>
            </a:fld>
            <a:endParaRPr lang="en-US"/>
          </a:p>
        </p:txBody>
      </p:sp>
      <p:pic>
        <p:nvPicPr>
          <p:cNvPr id="4" name="Obrázek 3">
            <a:extLst>
              <a:ext uri="{FF2B5EF4-FFF2-40B4-BE49-F238E27FC236}">
                <a16:creationId xmlns:a16="http://schemas.microsoft.com/office/drawing/2014/main" id="{2AB3CC98-D860-747E-9947-C29BF6084458}"/>
              </a:ext>
            </a:extLst>
          </p:cNvPr>
          <p:cNvPicPr>
            <a:picLocks noChangeAspect="1"/>
          </p:cNvPicPr>
          <p:nvPr/>
        </p:nvPicPr>
        <p:blipFill>
          <a:blip r:embed="rId3"/>
          <a:stretch>
            <a:fillRect/>
          </a:stretch>
        </p:blipFill>
        <p:spPr>
          <a:xfrm>
            <a:off x="746468" y="620688"/>
            <a:ext cx="7920880" cy="5405291"/>
          </a:xfrm>
          <a:prstGeom prst="rect">
            <a:avLst/>
          </a:prstGeom>
        </p:spPr>
      </p:pic>
    </p:spTree>
    <p:extLst>
      <p:ext uri="{BB962C8B-B14F-4D97-AF65-F5344CB8AC3E}">
        <p14:creationId xmlns:p14="http://schemas.microsoft.com/office/powerpoint/2010/main" val="20922267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pPr>
              <a:defRPr/>
            </a:pPr>
            <a:fld id="{E2F7B8F9-7A9B-4B54-BF40-025B8A296369}" type="slidenum">
              <a:rPr lang="en-US" smtClean="0"/>
              <a:pPr>
                <a:defRPr/>
              </a:pPr>
              <a:t>33</a:t>
            </a:fld>
            <a:endParaRPr lang="en-US"/>
          </a:p>
        </p:txBody>
      </p:sp>
      <p:sp>
        <p:nvSpPr>
          <p:cNvPr id="5" name="Nadpis 1"/>
          <p:cNvSpPr>
            <a:spLocks noGrp="1"/>
          </p:cNvSpPr>
          <p:nvPr>
            <p:ph type="title"/>
          </p:nvPr>
        </p:nvSpPr>
        <p:spPr>
          <a:xfrm>
            <a:off x="457200" y="274638"/>
            <a:ext cx="8219256" cy="850106"/>
          </a:xfrm>
          <a:solidFill>
            <a:schemeClr val="accent2">
              <a:lumMod val="60000"/>
              <a:lumOff val="40000"/>
              <a:alpha val="25000"/>
            </a:schemeClr>
          </a:solidFill>
        </p:spPr>
        <p:txBody>
          <a:bodyPr rtlCol="0">
            <a:normAutofit/>
          </a:bodyPr>
          <a:lstStyle/>
          <a:p>
            <a:pPr eaLnBrk="1" fontAlgn="auto" hangingPunct="1">
              <a:spcAft>
                <a:spcPts val="0"/>
              </a:spcAft>
              <a:defRPr/>
            </a:pPr>
            <a:r>
              <a:rPr lang="cs-CZ" dirty="0">
                <a:solidFill>
                  <a:srgbClr val="C00000"/>
                </a:solidFill>
              </a:rPr>
              <a:t>EPITHELIAL TISSUE</a:t>
            </a:r>
            <a:endParaRPr lang="en-US" dirty="0">
              <a:solidFill>
                <a:srgbClr val="C00000"/>
              </a:solidFill>
            </a:endParaRPr>
          </a:p>
        </p:txBody>
      </p:sp>
      <p:sp>
        <p:nvSpPr>
          <p:cNvPr id="2" name="TextovéPole 1">
            <a:extLst>
              <a:ext uri="{FF2B5EF4-FFF2-40B4-BE49-F238E27FC236}">
                <a16:creationId xmlns:a16="http://schemas.microsoft.com/office/drawing/2014/main" id="{87DEA913-C9CA-4123-BC94-FC3547ABD5CC}"/>
              </a:ext>
            </a:extLst>
          </p:cNvPr>
          <p:cNvSpPr txBox="1"/>
          <p:nvPr/>
        </p:nvSpPr>
        <p:spPr>
          <a:xfrm>
            <a:off x="467544" y="1124744"/>
            <a:ext cx="8219256" cy="5432256"/>
          </a:xfrm>
          <a:prstGeom prst="rect">
            <a:avLst/>
          </a:prstGeom>
          <a:noFill/>
        </p:spPr>
        <p:txBody>
          <a:bodyPr wrap="square" rtlCol="0">
            <a:spAutoFit/>
          </a:bodyPr>
          <a:lstStyle/>
          <a:p>
            <a:r>
              <a:rPr lang="en-US" b="1" dirty="0">
                <a:latin typeface="+mn-lt"/>
              </a:rPr>
              <a:t>Types</a:t>
            </a:r>
            <a:r>
              <a:rPr lang="cs-CZ" b="1" dirty="0">
                <a:latin typeface="+mn-lt"/>
              </a:rPr>
              <a:t> </a:t>
            </a:r>
            <a:r>
              <a:rPr lang="cs-CZ" b="1" dirty="0" err="1">
                <a:latin typeface="+mn-lt"/>
              </a:rPr>
              <a:t>of</a:t>
            </a:r>
            <a:r>
              <a:rPr lang="cs-CZ" b="1" dirty="0">
                <a:latin typeface="+mn-lt"/>
              </a:rPr>
              <a:t> </a:t>
            </a:r>
            <a:r>
              <a:rPr lang="cs-CZ" b="1" dirty="0" err="1">
                <a:latin typeface="+mn-lt"/>
              </a:rPr>
              <a:t>intercellular</a:t>
            </a:r>
            <a:r>
              <a:rPr lang="cs-CZ" b="1" dirty="0">
                <a:latin typeface="+mn-lt"/>
              </a:rPr>
              <a:t> </a:t>
            </a:r>
            <a:r>
              <a:rPr lang="cs-CZ" b="1" dirty="0" err="1">
                <a:latin typeface="+mn-lt"/>
              </a:rPr>
              <a:t>junctions</a:t>
            </a:r>
            <a:endParaRPr lang="cs-CZ" b="1" dirty="0">
              <a:latin typeface="+mn-lt"/>
            </a:endParaRPr>
          </a:p>
          <a:p>
            <a:pPr marL="285750" indent="-285750">
              <a:buFont typeface="Arial" panose="020B0604020202020204" pitchFamily="34" charset="0"/>
              <a:buChar char="•"/>
            </a:pPr>
            <a:endParaRPr lang="en-US" sz="1100" b="1" dirty="0">
              <a:latin typeface="+mn-lt"/>
            </a:endParaRPr>
          </a:p>
          <a:p>
            <a:pPr marL="285750" indent="-285750">
              <a:buFont typeface="Arial" panose="020B0604020202020204" pitchFamily="34" charset="0"/>
              <a:buChar char="•"/>
            </a:pPr>
            <a:r>
              <a:rPr lang="en-US" b="1" dirty="0">
                <a:latin typeface="+mn-lt"/>
              </a:rPr>
              <a:t>Adherent junctions</a:t>
            </a:r>
          </a:p>
          <a:p>
            <a:pPr marL="742950" lvl="1" indent="-285750">
              <a:buFont typeface="Arial" panose="020B0604020202020204" pitchFamily="34" charset="0"/>
              <a:buChar char="•"/>
            </a:pPr>
            <a:r>
              <a:rPr lang="en-US" dirty="0">
                <a:latin typeface="+mn-lt"/>
              </a:rPr>
              <a:t>Attach cells to each other or anchor them to the basal lamina; no fusion of the plasma membrane</a:t>
            </a:r>
          </a:p>
          <a:p>
            <a:pPr marL="742950" lvl="1" indent="-285750">
              <a:buFont typeface="Arial" panose="020B0604020202020204" pitchFamily="34" charset="0"/>
              <a:buChar char="•"/>
            </a:pPr>
            <a:r>
              <a:rPr lang="en-US" dirty="0">
                <a:latin typeface="+mn-lt"/>
              </a:rPr>
              <a:t>Types of adherent junctions</a:t>
            </a:r>
            <a:r>
              <a:rPr lang="cs-CZ" dirty="0">
                <a:latin typeface="+mn-lt"/>
              </a:rPr>
              <a:t>:</a:t>
            </a:r>
            <a:endParaRPr lang="en-US" dirty="0">
              <a:latin typeface="+mn-lt"/>
            </a:endParaRPr>
          </a:p>
          <a:p>
            <a:pPr marL="1200150" lvl="2" indent="-285750">
              <a:buFont typeface="Arial" panose="020B0604020202020204" pitchFamily="34" charset="0"/>
              <a:buChar char="•"/>
            </a:pPr>
            <a:r>
              <a:rPr lang="en-US" b="1" dirty="0">
                <a:latin typeface="+mn-lt"/>
              </a:rPr>
              <a:t>Belt desmosome (zonula </a:t>
            </a:r>
            <a:r>
              <a:rPr lang="en-US" b="1" dirty="0" err="1">
                <a:latin typeface="+mn-lt"/>
              </a:rPr>
              <a:t>adherens</a:t>
            </a:r>
            <a:r>
              <a:rPr lang="en-US" b="1" dirty="0">
                <a:latin typeface="+mn-lt"/>
              </a:rPr>
              <a:t>). </a:t>
            </a:r>
            <a:r>
              <a:rPr lang="en-US" dirty="0">
                <a:latin typeface="+mn-lt"/>
              </a:rPr>
              <a:t>Belt-like junction that encircles the apex of the cell like a barrel strap and is located immediately beneath the zonula </a:t>
            </a:r>
            <a:r>
              <a:rPr lang="en-US" dirty="0" err="1">
                <a:latin typeface="+mn-lt"/>
              </a:rPr>
              <a:t>occludens</a:t>
            </a:r>
            <a:r>
              <a:rPr lang="en-US" dirty="0">
                <a:latin typeface="+mn-lt"/>
              </a:rPr>
              <a:t>; serves to attach adjacent cells together; associated with actin filaments.</a:t>
            </a:r>
          </a:p>
          <a:p>
            <a:pPr marL="1200150" lvl="2" indent="-285750">
              <a:buFont typeface="Arial" panose="020B0604020202020204" pitchFamily="34" charset="0"/>
              <a:buChar char="•"/>
            </a:pPr>
            <a:r>
              <a:rPr lang="en-US" b="1" dirty="0">
                <a:latin typeface="+mn-lt"/>
              </a:rPr>
              <a:t>Spot desmosome (macula </a:t>
            </a:r>
            <a:r>
              <a:rPr lang="en-US" b="1" dirty="0" err="1">
                <a:latin typeface="+mn-lt"/>
              </a:rPr>
              <a:t>adherens</a:t>
            </a:r>
            <a:r>
              <a:rPr lang="en-US" b="1" dirty="0">
                <a:latin typeface="+mn-lt"/>
              </a:rPr>
              <a:t>). </a:t>
            </a:r>
            <a:r>
              <a:rPr lang="en-US" dirty="0">
                <a:latin typeface="+mn-lt"/>
              </a:rPr>
              <a:t>Disk-like junctions scattered over the surface of the cell, which are paired with similar structures in adjacent cells; associated with intermediate filaments (e.g., keratin filaments in epithelial cells).</a:t>
            </a:r>
          </a:p>
          <a:p>
            <a:pPr marL="1200150" lvl="2" indent="-285750">
              <a:buFont typeface="Arial" panose="020B0604020202020204" pitchFamily="34" charset="0"/>
              <a:buChar char="•"/>
            </a:pPr>
            <a:r>
              <a:rPr lang="en-US" b="1" dirty="0">
                <a:latin typeface="+mn-lt"/>
              </a:rPr>
              <a:t>Hemidesmosome.</a:t>
            </a:r>
            <a:r>
              <a:rPr lang="en-US" dirty="0">
                <a:latin typeface="+mn-lt"/>
              </a:rPr>
              <a:t> Represents a "half desmosome"; these junctions anchor the basal surface of the cell to the basal lamina.</a:t>
            </a:r>
          </a:p>
          <a:p>
            <a:pPr marL="1200150" lvl="2" indent="-285750">
              <a:buFont typeface="Arial" panose="020B0604020202020204" pitchFamily="34" charset="0"/>
              <a:buChar char="•"/>
            </a:pPr>
            <a:r>
              <a:rPr lang="en-US" b="1" dirty="0">
                <a:latin typeface="+mn-lt"/>
              </a:rPr>
              <a:t>Junctional complex. </a:t>
            </a:r>
            <a:r>
              <a:rPr lang="en-US" dirty="0">
                <a:latin typeface="+mn-lt"/>
              </a:rPr>
              <a:t>Consists of the zonula </a:t>
            </a:r>
            <a:r>
              <a:rPr lang="en-US" dirty="0" err="1">
                <a:latin typeface="+mn-lt"/>
              </a:rPr>
              <a:t>occludens</a:t>
            </a:r>
            <a:r>
              <a:rPr lang="en-US" dirty="0">
                <a:latin typeface="+mn-lt"/>
              </a:rPr>
              <a:t>, zonula </a:t>
            </a:r>
            <a:r>
              <a:rPr lang="en-US" dirty="0" err="1">
                <a:latin typeface="+mn-lt"/>
              </a:rPr>
              <a:t>adherens</a:t>
            </a:r>
            <a:r>
              <a:rPr lang="en-US" dirty="0">
                <a:latin typeface="+mn-lt"/>
              </a:rPr>
              <a:t>, and desmosomes; because these structures cannot be resolved as separate structures at the light microscopic level, they appear as a single, bar-shaped, dark region at the apical corners of adjacent cells. The term terminal bar was used by early microscopists to define the zonula </a:t>
            </a:r>
            <a:r>
              <a:rPr lang="en-US" dirty="0" err="1">
                <a:latin typeface="+mn-lt"/>
              </a:rPr>
              <a:t>occludens</a:t>
            </a:r>
            <a:r>
              <a:rPr lang="en-US" dirty="0">
                <a:latin typeface="+mn-lt"/>
              </a:rPr>
              <a:t> and zonula </a:t>
            </a:r>
            <a:r>
              <a:rPr lang="en-US" dirty="0" err="1">
                <a:latin typeface="+mn-lt"/>
              </a:rPr>
              <a:t>adherens</a:t>
            </a:r>
            <a:r>
              <a:rPr lang="en-US" dirty="0">
                <a:latin typeface="+mn-lt"/>
              </a:rPr>
              <a:t> at the light microscopic level.</a:t>
            </a:r>
          </a:p>
          <a:p>
            <a:pPr marL="285750" indent="-285750">
              <a:buFont typeface="Arial" panose="020B0604020202020204" pitchFamily="34" charset="0"/>
              <a:buChar char="•"/>
            </a:pPr>
            <a:endParaRPr lang="en-US" b="1" dirty="0">
              <a:latin typeface="+mn-lt"/>
            </a:endParaRPr>
          </a:p>
        </p:txBody>
      </p:sp>
    </p:spTree>
    <p:extLst>
      <p:ext uri="{BB962C8B-B14F-4D97-AF65-F5344CB8AC3E}">
        <p14:creationId xmlns:p14="http://schemas.microsoft.com/office/powerpoint/2010/main" val="38086853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pPr>
              <a:defRPr/>
            </a:pPr>
            <a:fld id="{E2F7B8F9-7A9B-4B54-BF40-025B8A296369}" type="slidenum">
              <a:rPr lang="en-US" smtClean="0"/>
              <a:pPr>
                <a:defRPr/>
              </a:pPr>
              <a:t>34</a:t>
            </a:fld>
            <a:endParaRPr lang="en-US"/>
          </a:p>
        </p:txBody>
      </p:sp>
      <p:sp>
        <p:nvSpPr>
          <p:cNvPr id="5" name="Nadpis 1"/>
          <p:cNvSpPr>
            <a:spLocks noGrp="1"/>
          </p:cNvSpPr>
          <p:nvPr>
            <p:ph type="title"/>
          </p:nvPr>
        </p:nvSpPr>
        <p:spPr>
          <a:xfrm>
            <a:off x="457200" y="274638"/>
            <a:ext cx="8219256" cy="850106"/>
          </a:xfrm>
          <a:solidFill>
            <a:schemeClr val="accent2">
              <a:lumMod val="60000"/>
              <a:lumOff val="40000"/>
              <a:alpha val="25000"/>
            </a:schemeClr>
          </a:solidFill>
        </p:spPr>
        <p:txBody>
          <a:bodyPr rtlCol="0">
            <a:normAutofit/>
          </a:bodyPr>
          <a:lstStyle/>
          <a:p>
            <a:pPr eaLnBrk="1" fontAlgn="auto" hangingPunct="1">
              <a:spcAft>
                <a:spcPts val="0"/>
              </a:spcAft>
              <a:defRPr/>
            </a:pPr>
            <a:r>
              <a:rPr lang="cs-CZ" dirty="0">
                <a:solidFill>
                  <a:srgbClr val="C00000"/>
                </a:solidFill>
              </a:rPr>
              <a:t>EPITHELIAL TISSUE</a:t>
            </a:r>
            <a:endParaRPr lang="en-US" dirty="0">
              <a:solidFill>
                <a:srgbClr val="C00000"/>
              </a:solidFill>
            </a:endParaRPr>
          </a:p>
        </p:txBody>
      </p:sp>
      <p:sp>
        <p:nvSpPr>
          <p:cNvPr id="2" name="TextovéPole 1">
            <a:extLst>
              <a:ext uri="{FF2B5EF4-FFF2-40B4-BE49-F238E27FC236}">
                <a16:creationId xmlns:a16="http://schemas.microsoft.com/office/drawing/2014/main" id="{87DEA913-C9CA-4123-BC94-FC3547ABD5CC}"/>
              </a:ext>
            </a:extLst>
          </p:cNvPr>
          <p:cNvSpPr txBox="1"/>
          <p:nvPr/>
        </p:nvSpPr>
        <p:spPr>
          <a:xfrm>
            <a:off x="467544" y="1124744"/>
            <a:ext cx="8219256" cy="830997"/>
          </a:xfrm>
          <a:prstGeom prst="rect">
            <a:avLst/>
          </a:prstGeom>
          <a:noFill/>
        </p:spPr>
        <p:txBody>
          <a:bodyPr wrap="square" rtlCol="0">
            <a:spAutoFit/>
          </a:bodyPr>
          <a:lstStyle/>
          <a:p>
            <a:r>
              <a:rPr lang="en-US" b="1" dirty="0">
                <a:latin typeface="+mn-lt"/>
              </a:rPr>
              <a:t>Belt desmosome (zonula </a:t>
            </a:r>
            <a:r>
              <a:rPr lang="en-US" b="1" dirty="0" err="1">
                <a:latin typeface="+mn-lt"/>
              </a:rPr>
              <a:t>adherens</a:t>
            </a:r>
            <a:r>
              <a:rPr lang="en-US" b="1" dirty="0">
                <a:latin typeface="+mn-lt"/>
              </a:rPr>
              <a:t>). </a:t>
            </a:r>
            <a:r>
              <a:rPr lang="en-US" dirty="0">
                <a:latin typeface="+mn-lt"/>
              </a:rPr>
              <a:t>Belt-like junction that encircles the apex of the cell like a barrel strap and is located immediately beneath the zonula </a:t>
            </a:r>
            <a:r>
              <a:rPr lang="en-US" dirty="0" err="1">
                <a:latin typeface="+mn-lt"/>
              </a:rPr>
              <a:t>occludens</a:t>
            </a:r>
            <a:r>
              <a:rPr lang="en-US" dirty="0">
                <a:latin typeface="+mn-lt"/>
              </a:rPr>
              <a:t>; serves to attach adjacent cells together; associated with actin filaments.</a:t>
            </a:r>
          </a:p>
        </p:txBody>
      </p:sp>
      <p:pic>
        <p:nvPicPr>
          <p:cNvPr id="6" name="Obrázek 5">
            <a:extLst>
              <a:ext uri="{FF2B5EF4-FFF2-40B4-BE49-F238E27FC236}">
                <a16:creationId xmlns:a16="http://schemas.microsoft.com/office/drawing/2014/main" id="{7752ECE2-61F2-6D53-2274-CD2D8295E108}"/>
              </a:ext>
            </a:extLst>
          </p:cNvPr>
          <p:cNvPicPr>
            <a:picLocks noChangeAspect="1"/>
          </p:cNvPicPr>
          <p:nvPr/>
        </p:nvPicPr>
        <p:blipFill>
          <a:blip r:embed="rId3"/>
          <a:stretch>
            <a:fillRect/>
          </a:stretch>
        </p:blipFill>
        <p:spPr>
          <a:xfrm>
            <a:off x="1274912" y="1944685"/>
            <a:ext cx="6336704" cy="4773342"/>
          </a:xfrm>
          <a:prstGeom prst="rect">
            <a:avLst/>
          </a:prstGeom>
        </p:spPr>
      </p:pic>
    </p:spTree>
    <p:extLst>
      <p:ext uri="{BB962C8B-B14F-4D97-AF65-F5344CB8AC3E}">
        <p14:creationId xmlns:p14="http://schemas.microsoft.com/office/powerpoint/2010/main" val="41568240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pPr>
              <a:defRPr/>
            </a:pPr>
            <a:fld id="{E2F7B8F9-7A9B-4B54-BF40-025B8A296369}" type="slidenum">
              <a:rPr lang="en-US" smtClean="0"/>
              <a:pPr>
                <a:defRPr/>
              </a:pPr>
              <a:t>35</a:t>
            </a:fld>
            <a:endParaRPr lang="en-US"/>
          </a:p>
        </p:txBody>
      </p:sp>
      <p:sp>
        <p:nvSpPr>
          <p:cNvPr id="5" name="Nadpis 1"/>
          <p:cNvSpPr>
            <a:spLocks noGrp="1"/>
          </p:cNvSpPr>
          <p:nvPr>
            <p:ph type="title"/>
          </p:nvPr>
        </p:nvSpPr>
        <p:spPr>
          <a:xfrm>
            <a:off x="457200" y="274638"/>
            <a:ext cx="8219256" cy="850106"/>
          </a:xfrm>
          <a:solidFill>
            <a:schemeClr val="accent2">
              <a:lumMod val="60000"/>
              <a:lumOff val="40000"/>
              <a:alpha val="25000"/>
            </a:schemeClr>
          </a:solidFill>
        </p:spPr>
        <p:txBody>
          <a:bodyPr rtlCol="0">
            <a:normAutofit/>
          </a:bodyPr>
          <a:lstStyle/>
          <a:p>
            <a:pPr eaLnBrk="1" fontAlgn="auto" hangingPunct="1">
              <a:spcAft>
                <a:spcPts val="0"/>
              </a:spcAft>
              <a:defRPr/>
            </a:pPr>
            <a:r>
              <a:rPr lang="cs-CZ" dirty="0">
                <a:solidFill>
                  <a:srgbClr val="C00000"/>
                </a:solidFill>
              </a:rPr>
              <a:t>EPITHELIAL TISSUE</a:t>
            </a:r>
            <a:endParaRPr lang="en-US" dirty="0">
              <a:solidFill>
                <a:srgbClr val="C00000"/>
              </a:solidFill>
            </a:endParaRPr>
          </a:p>
        </p:txBody>
      </p:sp>
      <p:sp>
        <p:nvSpPr>
          <p:cNvPr id="2" name="TextovéPole 1">
            <a:extLst>
              <a:ext uri="{FF2B5EF4-FFF2-40B4-BE49-F238E27FC236}">
                <a16:creationId xmlns:a16="http://schemas.microsoft.com/office/drawing/2014/main" id="{87DEA913-C9CA-4123-BC94-FC3547ABD5CC}"/>
              </a:ext>
            </a:extLst>
          </p:cNvPr>
          <p:cNvSpPr txBox="1"/>
          <p:nvPr/>
        </p:nvSpPr>
        <p:spPr>
          <a:xfrm>
            <a:off x="436240" y="1196752"/>
            <a:ext cx="8219256" cy="830997"/>
          </a:xfrm>
          <a:prstGeom prst="rect">
            <a:avLst/>
          </a:prstGeom>
          <a:noFill/>
        </p:spPr>
        <p:txBody>
          <a:bodyPr wrap="square" rtlCol="0">
            <a:spAutoFit/>
          </a:bodyPr>
          <a:lstStyle/>
          <a:p>
            <a:r>
              <a:rPr lang="en-US" b="1" dirty="0">
                <a:latin typeface="+mn-lt"/>
              </a:rPr>
              <a:t>Spot desmosome (macula </a:t>
            </a:r>
            <a:r>
              <a:rPr lang="en-US" b="1" dirty="0" err="1">
                <a:latin typeface="+mn-lt"/>
              </a:rPr>
              <a:t>adherens</a:t>
            </a:r>
            <a:r>
              <a:rPr lang="en-US" b="1" dirty="0">
                <a:latin typeface="+mn-lt"/>
              </a:rPr>
              <a:t>). </a:t>
            </a:r>
            <a:r>
              <a:rPr lang="en-US" dirty="0">
                <a:latin typeface="+mn-lt"/>
              </a:rPr>
              <a:t>Disk-like junctions scattered over the surface of the cell, which are paired with similar structures in adjacent cells; associated with intermediate filaments (e.g., keratin filaments in epithelial cells).</a:t>
            </a:r>
          </a:p>
        </p:txBody>
      </p:sp>
      <p:pic>
        <p:nvPicPr>
          <p:cNvPr id="8" name="Obrázek 7">
            <a:extLst>
              <a:ext uri="{FF2B5EF4-FFF2-40B4-BE49-F238E27FC236}">
                <a16:creationId xmlns:a16="http://schemas.microsoft.com/office/drawing/2014/main" id="{0C1B43E0-8F22-490E-034D-5FB77E5814E4}"/>
              </a:ext>
            </a:extLst>
          </p:cNvPr>
          <p:cNvPicPr>
            <a:picLocks noChangeAspect="1"/>
          </p:cNvPicPr>
          <p:nvPr/>
        </p:nvPicPr>
        <p:blipFill>
          <a:blip r:embed="rId3"/>
          <a:stretch>
            <a:fillRect/>
          </a:stretch>
        </p:blipFill>
        <p:spPr>
          <a:xfrm>
            <a:off x="417160" y="2121481"/>
            <a:ext cx="7520136" cy="4507747"/>
          </a:xfrm>
          <a:prstGeom prst="rect">
            <a:avLst/>
          </a:prstGeom>
        </p:spPr>
      </p:pic>
    </p:spTree>
    <p:extLst>
      <p:ext uri="{BB962C8B-B14F-4D97-AF65-F5344CB8AC3E}">
        <p14:creationId xmlns:p14="http://schemas.microsoft.com/office/powerpoint/2010/main" val="701581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pPr>
              <a:defRPr/>
            </a:pPr>
            <a:fld id="{E2F7B8F9-7A9B-4B54-BF40-025B8A296369}" type="slidenum">
              <a:rPr lang="en-US" smtClean="0"/>
              <a:pPr>
                <a:defRPr/>
              </a:pPr>
              <a:t>36</a:t>
            </a:fld>
            <a:endParaRPr lang="en-US"/>
          </a:p>
        </p:txBody>
      </p:sp>
      <p:sp>
        <p:nvSpPr>
          <p:cNvPr id="5" name="Nadpis 1"/>
          <p:cNvSpPr>
            <a:spLocks noGrp="1"/>
          </p:cNvSpPr>
          <p:nvPr>
            <p:ph type="title"/>
          </p:nvPr>
        </p:nvSpPr>
        <p:spPr>
          <a:xfrm>
            <a:off x="457200" y="274638"/>
            <a:ext cx="8219256" cy="850106"/>
          </a:xfrm>
          <a:solidFill>
            <a:schemeClr val="accent2">
              <a:lumMod val="60000"/>
              <a:lumOff val="40000"/>
              <a:alpha val="25000"/>
            </a:schemeClr>
          </a:solidFill>
        </p:spPr>
        <p:txBody>
          <a:bodyPr rtlCol="0">
            <a:normAutofit/>
          </a:bodyPr>
          <a:lstStyle/>
          <a:p>
            <a:pPr eaLnBrk="1" fontAlgn="auto" hangingPunct="1">
              <a:spcAft>
                <a:spcPts val="0"/>
              </a:spcAft>
              <a:defRPr/>
            </a:pPr>
            <a:r>
              <a:rPr lang="cs-CZ" dirty="0">
                <a:solidFill>
                  <a:srgbClr val="C00000"/>
                </a:solidFill>
              </a:rPr>
              <a:t>EPITHELIAL TISSUE</a:t>
            </a:r>
            <a:endParaRPr lang="en-US" dirty="0">
              <a:solidFill>
                <a:srgbClr val="C00000"/>
              </a:solidFill>
            </a:endParaRPr>
          </a:p>
        </p:txBody>
      </p:sp>
      <p:sp>
        <p:nvSpPr>
          <p:cNvPr id="2" name="TextovéPole 1">
            <a:extLst>
              <a:ext uri="{FF2B5EF4-FFF2-40B4-BE49-F238E27FC236}">
                <a16:creationId xmlns:a16="http://schemas.microsoft.com/office/drawing/2014/main" id="{87DEA913-C9CA-4123-BC94-FC3547ABD5CC}"/>
              </a:ext>
            </a:extLst>
          </p:cNvPr>
          <p:cNvSpPr txBox="1"/>
          <p:nvPr/>
        </p:nvSpPr>
        <p:spPr>
          <a:xfrm>
            <a:off x="467544" y="1124744"/>
            <a:ext cx="8219256" cy="584775"/>
          </a:xfrm>
          <a:prstGeom prst="rect">
            <a:avLst/>
          </a:prstGeom>
          <a:noFill/>
        </p:spPr>
        <p:txBody>
          <a:bodyPr wrap="square" rtlCol="0">
            <a:spAutoFit/>
          </a:bodyPr>
          <a:lstStyle/>
          <a:p>
            <a:r>
              <a:rPr lang="en-US" b="1" dirty="0">
                <a:latin typeface="+mn-lt"/>
              </a:rPr>
              <a:t>Hemidesmosome.</a:t>
            </a:r>
            <a:r>
              <a:rPr lang="en-US" dirty="0">
                <a:latin typeface="+mn-lt"/>
              </a:rPr>
              <a:t> Represents a "half desmosome"; these junctions anchor the basal surface of the cell to the basal lamina.</a:t>
            </a:r>
            <a:endParaRPr lang="en-US" b="1" dirty="0">
              <a:latin typeface="+mn-lt"/>
            </a:endParaRPr>
          </a:p>
        </p:txBody>
      </p:sp>
      <p:pic>
        <p:nvPicPr>
          <p:cNvPr id="6" name="Obrázek 5">
            <a:extLst>
              <a:ext uri="{FF2B5EF4-FFF2-40B4-BE49-F238E27FC236}">
                <a16:creationId xmlns:a16="http://schemas.microsoft.com/office/drawing/2014/main" id="{76386494-A45E-B8CF-BA2E-4793A91F85A8}"/>
              </a:ext>
            </a:extLst>
          </p:cNvPr>
          <p:cNvPicPr>
            <a:picLocks noChangeAspect="1"/>
          </p:cNvPicPr>
          <p:nvPr/>
        </p:nvPicPr>
        <p:blipFill>
          <a:blip r:embed="rId3"/>
          <a:stretch>
            <a:fillRect/>
          </a:stretch>
        </p:blipFill>
        <p:spPr>
          <a:xfrm>
            <a:off x="457200" y="1628800"/>
            <a:ext cx="7931224" cy="4865852"/>
          </a:xfrm>
          <a:prstGeom prst="rect">
            <a:avLst/>
          </a:prstGeom>
        </p:spPr>
      </p:pic>
    </p:spTree>
    <p:extLst>
      <p:ext uri="{BB962C8B-B14F-4D97-AF65-F5344CB8AC3E}">
        <p14:creationId xmlns:p14="http://schemas.microsoft.com/office/powerpoint/2010/main" val="20133309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pPr>
              <a:defRPr/>
            </a:pPr>
            <a:fld id="{E2F7B8F9-7A9B-4B54-BF40-025B8A296369}" type="slidenum">
              <a:rPr lang="en-US" smtClean="0"/>
              <a:pPr>
                <a:defRPr/>
              </a:pPr>
              <a:t>37</a:t>
            </a:fld>
            <a:endParaRPr lang="en-US"/>
          </a:p>
        </p:txBody>
      </p:sp>
      <p:sp>
        <p:nvSpPr>
          <p:cNvPr id="5" name="Nadpis 1"/>
          <p:cNvSpPr>
            <a:spLocks noGrp="1"/>
          </p:cNvSpPr>
          <p:nvPr>
            <p:ph type="title"/>
          </p:nvPr>
        </p:nvSpPr>
        <p:spPr>
          <a:xfrm>
            <a:off x="457200" y="274638"/>
            <a:ext cx="8219256" cy="850106"/>
          </a:xfrm>
          <a:solidFill>
            <a:schemeClr val="accent2">
              <a:lumMod val="60000"/>
              <a:lumOff val="40000"/>
              <a:alpha val="25000"/>
            </a:schemeClr>
          </a:solidFill>
        </p:spPr>
        <p:txBody>
          <a:bodyPr rtlCol="0">
            <a:normAutofit/>
          </a:bodyPr>
          <a:lstStyle/>
          <a:p>
            <a:pPr eaLnBrk="1" fontAlgn="auto" hangingPunct="1">
              <a:spcAft>
                <a:spcPts val="0"/>
              </a:spcAft>
              <a:defRPr/>
            </a:pPr>
            <a:r>
              <a:rPr lang="cs-CZ" dirty="0">
                <a:solidFill>
                  <a:srgbClr val="C00000"/>
                </a:solidFill>
              </a:rPr>
              <a:t>EPITHELIAL TISSUE</a:t>
            </a:r>
            <a:endParaRPr lang="en-US" dirty="0">
              <a:solidFill>
                <a:srgbClr val="C00000"/>
              </a:solidFill>
            </a:endParaRPr>
          </a:p>
        </p:txBody>
      </p:sp>
      <p:sp>
        <p:nvSpPr>
          <p:cNvPr id="2" name="TextovéPole 1">
            <a:extLst>
              <a:ext uri="{FF2B5EF4-FFF2-40B4-BE49-F238E27FC236}">
                <a16:creationId xmlns:a16="http://schemas.microsoft.com/office/drawing/2014/main" id="{87DEA913-C9CA-4123-BC94-FC3547ABD5CC}"/>
              </a:ext>
            </a:extLst>
          </p:cNvPr>
          <p:cNvSpPr txBox="1"/>
          <p:nvPr/>
        </p:nvSpPr>
        <p:spPr>
          <a:xfrm>
            <a:off x="467544" y="1124744"/>
            <a:ext cx="5064609" cy="2062103"/>
          </a:xfrm>
          <a:prstGeom prst="rect">
            <a:avLst/>
          </a:prstGeom>
          <a:noFill/>
        </p:spPr>
        <p:txBody>
          <a:bodyPr wrap="square" rtlCol="0">
            <a:spAutoFit/>
          </a:bodyPr>
          <a:lstStyle/>
          <a:p>
            <a:r>
              <a:rPr lang="en-US" b="1" dirty="0">
                <a:latin typeface="+mn-lt"/>
              </a:rPr>
              <a:t>Junctional complex. </a:t>
            </a:r>
            <a:r>
              <a:rPr lang="en-US" dirty="0">
                <a:latin typeface="+mn-lt"/>
              </a:rPr>
              <a:t>Consists of the </a:t>
            </a:r>
            <a:r>
              <a:rPr lang="en-US" i="1" dirty="0">
                <a:latin typeface="+mn-lt"/>
              </a:rPr>
              <a:t>zonula </a:t>
            </a:r>
            <a:r>
              <a:rPr lang="en-US" i="1" dirty="0" err="1">
                <a:latin typeface="+mn-lt"/>
              </a:rPr>
              <a:t>occludens</a:t>
            </a:r>
            <a:r>
              <a:rPr lang="en-US" i="1" dirty="0">
                <a:latin typeface="+mn-lt"/>
              </a:rPr>
              <a:t>, zonula </a:t>
            </a:r>
            <a:r>
              <a:rPr lang="en-US" i="1" dirty="0" err="1">
                <a:latin typeface="+mn-lt"/>
              </a:rPr>
              <a:t>adherens</a:t>
            </a:r>
            <a:r>
              <a:rPr lang="en-US" i="1" dirty="0">
                <a:latin typeface="+mn-lt"/>
              </a:rPr>
              <a:t>, </a:t>
            </a:r>
            <a:r>
              <a:rPr lang="en-US" dirty="0">
                <a:latin typeface="+mn-lt"/>
              </a:rPr>
              <a:t>and</a:t>
            </a:r>
            <a:r>
              <a:rPr lang="en-US" i="1" dirty="0">
                <a:latin typeface="+mn-lt"/>
              </a:rPr>
              <a:t> desmosomes</a:t>
            </a:r>
            <a:r>
              <a:rPr lang="en-US" dirty="0">
                <a:latin typeface="+mn-lt"/>
              </a:rPr>
              <a:t>; because these structures cannot be resolved as separate structures at the light microscopic level, they appear as a single, bar-shaped, dark region at the apical corners of adjacent cells. The term </a:t>
            </a:r>
            <a:r>
              <a:rPr lang="en-US" b="1" dirty="0">
                <a:latin typeface="+mn-lt"/>
              </a:rPr>
              <a:t>terminal bar </a:t>
            </a:r>
            <a:r>
              <a:rPr lang="en-US" dirty="0">
                <a:latin typeface="+mn-lt"/>
              </a:rPr>
              <a:t>was used by early microscopists to define the zonula </a:t>
            </a:r>
            <a:r>
              <a:rPr lang="en-US" dirty="0" err="1">
                <a:latin typeface="+mn-lt"/>
              </a:rPr>
              <a:t>occludens</a:t>
            </a:r>
            <a:r>
              <a:rPr lang="en-US" dirty="0">
                <a:latin typeface="+mn-lt"/>
              </a:rPr>
              <a:t> and zonula </a:t>
            </a:r>
            <a:r>
              <a:rPr lang="en-US" dirty="0" err="1">
                <a:latin typeface="+mn-lt"/>
              </a:rPr>
              <a:t>adherens</a:t>
            </a:r>
            <a:r>
              <a:rPr lang="en-US" dirty="0">
                <a:latin typeface="+mn-lt"/>
              </a:rPr>
              <a:t> at the light microscopic level.</a:t>
            </a:r>
            <a:endParaRPr lang="en-US" b="1" dirty="0">
              <a:latin typeface="+mn-lt"/>
            </a:endParaRPr>
          </a:p>
        </p:txBody>
      </p:sp>
      <p:pic>
        <p:nvPicPr>
          <p:cNvPr id="6" name="Obrázek 5">
            <a:extLst>
              <a:ext uri="{FF2B5EF4-FFF2-40B4-BE49-F238E27FC236}">
                <a16:creationId xmlns:a16="http://schemas.microsoft.com/office/drawing/2014/main" id="{84EB23A9-2808-4C7B-5654-7E054ABC5F0B}"/>
              </a:ext>
            </a:extLst>
          </p:cNvPr>
          <p:cNvPicPr>
            <a:picLocks noChangeAspect="1"/>
          </p:cNvPicPr>
          <p:nvPr/>
        </p:nvPicPr>
        <p:blipFill>
          <a:blip r:embed="rId3"/>
          <a:stretch>
            <a:fillRect/>
          </a:stretch>
        </p:blipFill>
        <p:spPr>
          <a:xfrm>
            <a:off x="1187624" y="3290434"/>
            <a:ext cx="3258005" cy="3248478"/>
          </a:xfrm>
          <a:prstGeom prst="rect">
            <a:avLst/>
          </a:prstGeom>
        </p:spPr>
      </p:pic>
      <p:pic>
        <p:nvPicPr>
          <p:cNvPr id="7" name="Obrázek 6">
            <a:extLst>
              <a:ext uri="{FF2B5EF4-FFF2-40B4-BE49-F238E27FC236}">
                <a16:creationId xmlns:a16="http://schemas.microsoft.com/office/drawing/2014/main" id="{6F0D33B2-F02A-0289-ADA5-506E774B99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2153" y="1256379"/>
            <a:ext cx="3144303" cy="5465096"/>
          </a:xfrm>
          <a:prstGeom prst="rect">
            <a:avLst/>
          </a:prstGeom>
        </p:spPr>
      </p:pic>
    </p:spTree>
    <p:extLst>
      <p:ext uri="{BB962C8B-B14F-4D97-AF65-F5344CB8AC3E}">
        <p14:creationId xmlns:p14="http://schemas.microsoft.com/office/powerpoint/2010/main" val="34379042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5" name="Zástupný symbol pro číslo snímku 4"/>
          <p:cNvSpPr>
            <a:spLocks noGrp="1"/>
          </p:cNvSpPr>
          <p:nvPr>
            <p:ph type="sldNum" sz="quarter" idx="12"/>
          </p:nvPr>
        </p:nvSpPr>
        <p:spPr/>
        <p:txBody>
          <a:bodyPr/>
          <a:lstStyle/>
          <a:p>
            <a:pPr>
              <a:defRPr/>
            </a:pPr>
            <a:fld id="{622338BB-C4D8-4DF2-A742-F4103DCC45BD}" type="slidenum">
              <a:rPr lang="en-US" smtClean="0"/>
              <a:pPr>
                <a:defRPr/>
              </a:pPr>
              <a:t>38</a:t>
            </a:fld>
            <a:endParaRPr lang="en-US"/>
          </a:p>
        </p:txBody>
      </p:sp>
      <p:pic>
        <p:nvPicPr>
          <p:cNvPr id="7" name="Obrázek 6">
            <a:extLst>
              <a:ext uri="{FF2B5EF4-FFF2-40B4-BE49-F238E27FC236}">
                <a16:creationId xmlns:a16="http://schemas.microsoft.com/office/drawing/2014/main" id="{00C69518-9B3F-4ECC-4C5F-2EC6941048B4}"/>
              </a:ext>
            </a:extLst>
          </p:cNvPr>
          <p:cNvPicPr>
            <a:picLocks noChangeAspect="1"/>
          </p:cNvPicPr>
          <p:nvPr/>
        </p:nvPicPr>
        <p:blipFill rotWithShape="1">
          <a:blip r:embed="rId3"/>
          <a:srcRect r="1495"/>
          <a:stretch/>
        </p:blipFill>
        <p:spPr>
          <a:xfrm>
            <a:off x="899592" y="230228"/>
            <a:ext cx="6984776" cy="6491247"/>
          </a:xfrm>
          <a:prstGeom prst="rect">
            <a:avLst/>
          </a:prstGeom>
        </p:spPr>
      </p:pic>
    </p:spTree>
    <p:extLst>
      <p:ext uri="{BB962C8B-B14F-4D97-AF65-F5344CB8AC3E}">
        <p14:creationId xmlns:p14="http://schemas.microsoft.com/office/powerpoint/2010/main" val="6641683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pPr>
              <a:defRPr/>
            </a:pPr>
            <a:fld id="{E2F7B8F9-7A9B-4B54-BF40-025B8A296369}" type="slidenum">
              <a:rPr lang="en-US" smtClean="0"/>
              <a:pPr>
                <a:defRPr/>
              </a:pPr>
              <a:t>39</a:t>
            </a:fld>
            <a:endParaRPr lang="en-US"/>
          </a:p>
        </p:txBody>
      </p:sp>
      <p:pic>
        <p:nvPicPr>
          <p:cNvPr id="3" name="Obrázek 2">
            <a:extLst>
              <a:ext uri="{FF2B5EF4-FFF2-40B4-BE49-F238E27FC236}">
                <a16:creationId xmlns:a16="http://schemas.microsoft.com/office/drawing/2014/main" id="{2A58A147-5968-6233-E5EA-98C27774BB73}"/>
              </a:ext>
            </a:extLst>
          </p:cNvPr>
          <p:cNvPicPr>
            <a:picLocks noChangeAspect="1"/>
          </p:cNvPicPr>
          <p:nvPr/>
        </p:nvPicPr>
        <p:blipFill>
          <a:blip r:embed="rId3"/>
          <a:stretch>
            <a:fillRect/>
          </a:stretch>
        </p:blipFill>
        <p:spPr>
          <a:xfrm>
            <a:off x="139303" y="908720"/>
            <a:ext cx="8865394" cy="4464496"/>
          </a:xfrm>
          <a:prstGeom prst="rect">
            <a:avLst/>
          </a:prstGeom>
        </p:spPr>
      </p:pic>
    </p:spTree>
    <p:extLst>
      <p:ext uri="{BB962C8B-B14F-4D97-AF65-F5344CB8AC3E}">
        <p14:creationId xmlns:p14="http://schemas.microsoft.com/office/powerpoint/2010/main" val="2822228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pPr>
              <a:defRPr/>
            </a:pPr>
            <a:fld id="{E2F7B8F9-7A9B-4B54-BF40-025B8A296369}" type="slidenum">
              <a:rPr lang="en-US" smtClean="0"/>
              <a:pPr>
                <a:defRPr/>
              </a:pPr>
              <a:t>4</a:t>
            </a:fld>
            <a:endParaRPr lang="en-US"/>
          </a:p>
        </p:txBody>
      </p:sp>
      <p:sp>
        <p:nvSpPr>
          <p:cNvPr id="5" name="Nadpis 1"/>
          <p:cNvSpPr>
            <a:spLocks noGrp="1"/>
          </p:cNvSpPr>
          <p:nvPr>
            <p:ph type="title"/>
          </p:nvPr>
        </p:nvSpPr>
        <p:spPr>
          <a:xfrm>
            <a:off x="457200" y="274638"/>
            <a:ext cx="8219256" cy="850106"/>
          </a:xfrm>
          <a:solidFill>
            <a:schemeClr val="accent2">
              <a:lumMod val="60000"/>
              <a:lumOff val="40000"/>
              <a:alpha val="25000"/>
            </a:schemeClr>
          </a:solidFill>
        </p:spPr>
        <p:txBody>
          <a:bodyPr rtlCol="0">
            <a:normAutofit/>
          </a:bodyPr>
          <a:lstStyle/>
          <a:p>
            <a:pPr eaLnBrk="1" fontAlgn="auto" hangingPunct="1">
              <a:spcAft>
                <a:spcPts val="0"/>
              </a:spcAft>
              <a:defRPr/>
            </a:pPr>
            <a:r>
              <a:rPr lang="cs-CZ" dirty="0">
                <a:solidFill>
                  <a:srgbClr val="C00000"/>
                </a:solidFill>
              </a:rPr>
              <a:t>EPITHELIAL TISSUE</a:t>
            </a:r>
            <a:endParaRPr lang="en-US" dirty="0">
              <a:solidFill>
                <a:srgbClr val="C00000"/>
              </a:solidFill>
            </a:endParaRPr>
          </a:p>
        </p:txBody>
      </p:sp>
      <p:sp>
        <p:nvSpPr>
          <p:cNvPr id="2" name="TextovéPole 1">
            <a:extLst>
              <a:ext uri="{FF2B5EF4-FFF2-40B4-BE49-F238E27FC236}">
                <a16:creationId xmlns:a16="http://schemas.microsoft.com/office/drawing/2014/main" id="{87DEA913-C9CA-4123-BC94-FC3547ABD5CC}"/>
              </a:ext>
            </a:extLst>
          </p:cNvPr>
          <p:cNvSpPr txBox="1"/>
          <p:nvPr/>
        </p:nvSpPr>
        <p:spPr>
          <a:xfrm>
            <a:off x="487827" y="1268760"/>
            <a:ext cx="4876261" cy="5509200"/>
          </a:xfrm>
          <a:prstGeom prst="rect">
            <a:avLst/>
          </a:prstGeom>
          <a:noFill/>
        </p:spPr>
        <p:txBody>
          <a:bodyPr wrap="square" rtlCol="0">
            <a:spAutoFit/>
          </a:bodyPr>
          <a:lstStyle/>
          <a:p>
            <a:r>
              <a:rPr lang="cs-CZ" b="1" dirty="0">
                <a:solidFill>
                  <a:srgbClr val="FF0000"/>
                </a:solidFill>
                <a:latin typeface="+mn-lt"/>
              </a:rPr>
              <a:t>CLASSIFICATION OF</a:t>
            </a:r>
            <a:r>
              <a:rPr lang="en-US" b="1" dirty="0">
                <a:solidFill>
                  <a:srgbClr val="FF0000"/>
                </a:solidFill>
                <a:latin typeface="+mn-lt"/>
              </a:rPr>
              <a:t> LINING AND COVERING EPITHELIUM</a:t>
            </a:r>
          </a:p>
          <a:p>
            <a:pPr marL="285750" indent="-285750">
              <a:buFont typeface="Arial" panose="020B0604020202020204" pitchFamily="34" charset="0"/>
              <a:buChar char="•"/>
            </a:pPr>
            <a:r>
              <a:rPr lang="cs-CZ" b="1" dirty="0" err="1">
                <a:solidFill>
                  <a:schemeClr val="accent5">
                    <a:lumMod val="75000"/>
                  </a:schemeClr>
                </a:solidFill>
                <a:latin typeface="+mn-lt"/>
              </a:rPr>
              <a:t>Shape</a:t>
            </a:r>
            <a:r>
              <a:rPr lang="cs-CZ" b="1" dirty="0">
                <a:solidFill>
                  <a:schemeClr val="accent5">
                    <a:lumMod val="75000"/>
                  </a:schemeClr>
                </a:solidFill>
                <a:latin typeface="+mn-lt"/>
              </a:rPr>
              <a:t> </a:t>
            </a:r>
            <a:r>
              <a:rPr lang="cs-CZ" b="1" dirty="0" err="1">
                <a:solidFill>
                  <a:schemeClr val="accent5">
                    <a:lumMod val="75000"/>
                  </a:schemeClr>
                </a:solidFill>
                <a:latin typeface="+mn-lt"/>
              </a:rPr>
              <a:t>of</a:t>
            </a:r>
            <a:r>
              <a:rPr lang="cs-CZ" b="1" dirty="0">
                <a:solidFill>
                  <a:schemeClr val="accent5">
                    <a:lumMod val="75000"/>
                  </a:schemeClr>
                </a:solidFill>
                <a:latin typeface="+mn-lt"/>
              </a:rPr>
              <a:t> </a:t>
            </a:r>
            <a:r>
              <a:rPr lang="cs-CZ" b="1" dirty="0" err="1">
                <a:solidFill>
                  <a:schemeClr val="accent5">
                    <a:lumMod val="75000"/>
                  </a:schemeClr>
                </a:solidFill>
                <a:latin typeface="+mn-lt"/>
              </a:rPr>
              <a:t>superficial</a:t>
            </a:r>
            <a:r>
              <a:rPr lang="cs-CZ" b="1" dirty="0">
                <a:solidFill>
                  <a:schemeClr val="accent5">
                    <a:lumMod val="75000"/>
                  </a:schemeClr>
                </a:solidFill>
                <a:latin typeface="+mn-lt"/>
              </a:rPr>
              <a:t> </a:t>
            </a:r>
            <a:r>
              <a:rPr lang="cs-CZ" b="1" dirty="0" err="1">
                <a:solidFill>
                  <a:schemeClr val="accent5">
                    <a:lumMod val="75000"/>
                  </a:schemeClr>
                </a:solidFill>
                <a:latin typeface="+mn-lt"/>
              </a:rPr>
              <a:t>cells</a:t>
            </a:r>
            <a:endParaRPr lang="cs-CZ" b="1" dirty="0">
              <a:solidFill>
                <a:schemeClr val="accent5">
                  <a:lumMod val="75000"/>
                </a:schemeClr>
              </a:solidFill>
              <a:latin typeface="+mn-lt"/>
            </a:endParaRPr>
          </a:p>
          <a:p>
            <a:pPr marL="285750" indent="-285750">
              <a:buFont typeface="Arial" panose="020B0604020202020204" pitchFamily="34" charset="0"/>
              <a:buChar char="•"/>
            </a:pPr>
            <a:r>
              <a:rPr lang="cs-CZ" b="1" dirty="0" err="1">
                <a:solidFill>
                  <a:schemeClr val="accent5">
                    <a:lumMod val="75000"/>
                  </a:schemeClr>
                </a:solidFill>
                <a:latin typeface="+mn-lt"/>
              </a:rPr>
              <a:t>Number</a:t>
            </a:r>
            <a:r>
              <a:rPr lang="cs-CZ" b="1" dirty="0">
                <a:solidFill>
                  <a:schemeClr val="accent5">
                    <a:lumMod val="75000"/>
                  </a:schemeClr>
                </a:solidFill>
                <a:latin typeface="+mn-lt"/>
              </a:rPr>
              <a:t> </a:t>
            </a:r>
            <a:r>
              <a:rPr lang="cs-CZ" b="1" dirty="0" err="1">
                <a:solidFill>
                  <a:schemeClr val="accent5">
                    <a:lumMod val="75000"/>
                  </a:schemeClr>
                </a:solidFill>
                <a:latin typeface="+mn-lt"/>
              </a:rPr>
              <a:t>of</a:t>
            </a:r>
            <a:r>
              <a:rPr lang="cs-CZ" b="1" dirty="0">
                <a:solidFill>
                  <a:schemeClr val="accent5">
                    <a:lumMod val="75000"/>
                  </a:schemeClr>
                </a:solidFill>
                <a:latin typeface="+mn-lt"/>
              </a:rPr>
              <a:t> cell </a:t>
            </a:r>
            <a:r>
              <a:rPr lang="cs-CZ" b="1" dirty="0" err="1">
                <a:solidFill>
                  <a:schemeClr val="accent5">
                    <a:lumMod val="75000"/>
                  </a:schemeClr>
                </a:solidFill>
                <a:latin typeface="+mn-lt"/>
              </a:rPr>
              <a:t>layers</a:t>
            </a:r>
            <a:r>
              <a:rPr lang="cs-CZ" b="1" dirty="0">
                <a:solidFill>
                  <a:schemeClr val="accent5">
                    <a:lumMod val="75000"/>
                  </a:schemeClr>
                </a:solidFill>
                <a:latin typeface="+mn-lt"/>
              </a:rPr>
              <a:t> </a:t>
            </a:r>
          </a:p>
          <a:p>
            <a:pPr marL="285750" indent="-285750">
              <a:buFont typeface="Arial" panose="020B0604020202020204" pitchFamily="34" charset="0"/>
              <a:buChar char="•"/>
            </a:pPr>
            <a:r>
              <a:rPr lang="cs-CZ" b="1" dirty="0">
                <a:solidFill>
                  <a:schemeClr val="accent5">
                    <a:lumMod val="75000"/>
                  </a:schemeClr>
                </a:solidFill>
                <a:latin typeface="+mn-lt"/>
              </a:rPr>
              <a:t>Presence </a:t>
            </a:r>
            <a:r>
              <a:rPr lang="cs-CZ" b="1" dirty="0" err="1">
                <a:solidFill>
                  <a:schemeClr val="accent5">
                    <a:lumMod val="75000"/>
                  </a:schemeClr>
                </a:solidFill>
                <a:latin typeface="+mn-lt"/>
              </a:rPr>
              <a:t>of</a:t>
            </a:r>
            <a:r>
              <a:rPr lang="cs-CZ" b="1" dirty="0">
                <a:solidFill>
                  <a:schemeClr val="accent5">
                    <a:lumMod val="75000"/>
                  </a:schemeClr>
                </a:solidFill>
                <a:latin typeface="+mn-lt"/>
              </a:rPr>
              <a:t> </a:t>
            </a:r>
            <a:r>
              <a:rPr lang="cs-CZ" b="1" dirty="0" err="1">
                <a:solidFill>
                  <a:schemeClr val="accent5">
                    <a:lumMod val="75000"/>
                  </a:schemeClr>
                </a:solidFill>
                <a:latin typeface="+mn-lt"/>
              </a:rPr>
              <a:t>specialized</a:t>
            </a:r>
            <a:r>
              <a:rPr lang="cs-CZ" b="1" dirty="0">
                <a:solidFill>
                  <a:schemeClr val="accent5">
                    <a:lumMod val="75000"/>
                  </a:schemeClr>
                </a:solidFill>
                <a:latin typeface="+mn-lt"/>
              </a:rPr>
              <a:t> </a:t>
            </a:r>
            <a:r>
              <a:rPr lang="cs-CZ" b="1" dirty="0" err="1">
                <a:solidFill>
                  <a:schemeClr val="accent5">
                    <a:lumMod val="75000"/>
                  </a:schemeClr>
                </a:solidFill>
                <a:latin typeface="+mn-lt"/>
              </a:rPr>
              <a:t>structures</a:t>
            </a:r>
            <a:r>
              <a:rPr lang="cs-CZ" b="1" dirty="0">
                <a:solidFill>
                  <a:schemeClr val="accent5">
                    <a:lumMod val="75000"/>
                  </a:schemeClr>
                </a:solidFill>
                <a:latin typeface="+mn-lt"/>
              </a:rPr>
              <a:t> (</a:t>
            </a:r>
            <a:r>
              <a:rPr lang="cs-CZ" b="1" dirty="0" err="1">
                <a:solidFill>
                  <a:schemeClr val="accent5">
                    <a:lumMod val="75000"/>
                  </a:schemeClr>
                </a:solidFill>
                <a:latin typeface="+mn-lt"/>
              </a:rPr>
              <a:t>cilia</a:t>
            </a:r>
            <a:r>
              <a:rPr lang="cs-CZ" b="1" dirty="0">
                <a:solidFill>
                  <a:schemeClr val="accent5">
                    <a:lumMod val="75000"/>
                  </a:schemeClr>
                </a:solidFill>
                <a:latin typeface="+mn-lt"/>
              </a:rPr>
              <a:t>, </a:t>
            </a:r>
            <a:r>
              <a:rPr lang="cs-CZ" b="1" dirty="0" err="1">
                <a:solidFill>
                  <a:schemeClr val="accent5">
                    <a:lumMod val="75000"/>
                  </a:schemeClr>
                </a:solidFill>
                <a:latin typeface="+mn-lt"/>
              </a:rPr>
              <a:t>microvili</a:t>
            </a:r>
            <a:r>
              <a:rPr lang="cs-CZ" b="1" dirty="0">
                <a:solidFill>
                  <a:schemeClr val="accent5">
                    <a:lumMod val="75000"/>
                  </a:schemeClr>
                </a:solidFill>
                <a:latin typeface="+mn-lt"/>
              </a:rPr>
              <a:t>, keratin</a:t>
            </a:r>
          </a:p>
          <a:p>
            <a:pPr marL="285750" indent="-285750">
              <a:buFont typeface="Arial" panose="020B0604020202020204" pitchFamily="34" charset="0"/>
              <a:buChar char="•"/>
            </a:pPr>
            <a:endParaRPr lang="cs-CZ" dirty="0">
              <a:latin typeface="+mn-lt"/>
            </a:endParaRPr>
          </a:p>
          <a:p>
            <a:pPr marL="285750" indent="-285750">
              <a:buFont typeface="Arial" panose="020B0604020202020204" pitchFamily="34" charset="0"/>
              <a:buChar char="•"/>
            </a:pPr>
            <a:r>
              <a:rPr lang="cs-CZ" b="1" dirty="0" err="1">
                <a:latin typeface="+mn-lt"/>
              </a:rPr>
              <a:t>Shape</a:t>
            </a:r>
            <a:r>
              <a:rPr lang="cs-CZ" b="1" dirty="0">
                <a:latin typeface="+mn-lt"/>
              </a:rPr>
              <a:t> </a:t>
            </a:r>
            <a:r>
              <a:rPr lang="cs-CZ" b="1" dirty="0" err="1">
                <a:latin typeface="+mn-lt"/>
              </a:rPr>
              <a:t>of</a:t>
            </a:r>
            <a:r>
              <a:rPr lang="cs-CZ" b="1" dirty="0">
                <a:latin typeface="+mn-lt"/>
              </a:rPr>
              <a:t> </a:t>
            </a:r>
            <a:r>
              <a:rPr lang="cs-CZ" b="1" dirty="0" err="1">
                <a:latin typeface="+mn-lt"/>
              </a:rPr>
              <a:t>superficial</a:t>
            </a:r>
            <a:r>
              <a:rPr lang="cs-CZ" b="1" dirty="0">
                <a:latin typeface="+mn-lt"/>
              </a:rPr>
              <a:t> </a:t>
            </a:r>
            <a:r>
              <a:rPr lang="cs-CZ" b="1" dirty="0" err="1">
                <a:latin typeface="+mn-lt"/>
              </a:rPr>
              <a:t>cells</a:t>
            </a:r>
            <a:endParaRPr lang="cs-CZ" b="1" dirty="0">
              <a:latin typeface="+mn-lt"/>
            </a:endParaRPr>
          </a:p>
          <a:p>
            <a:pPr marL="742950" lvl="1" indent="-285750">
              <a:buFont typeface="Arial" panose="020B0604020202020204" pitchFamily="34" charset="0"/>
              <a:buChar char="•"/>
            </a:pPr>
            <a:r>
              <a:rPr lang="en-US" dirty="0">
                <a:latin typeface="+mn-lt"/>
              </a:rPr>
              <a:t>Squamous</a:t>
            </a:r>
          </a:p>
          <a:p>
            <a:pPr marL="1200150" lvl="2" indent="-285750">
              <a:buFont typeface="Arial" panose="020B0604020202020204" pitchFamily="34" charset="0"/>
              <a:buChar char="•"/>
            </a:pPr>
            <a:r>
              <a:rPr lang="en-US" dirty="0">
                <a:latin typeface="+mn-lt"/>
              </a:rPr>
              <a:t>Cells are much wider than tall</a:t>
            </a:r>
            <a:r>
              <a:rPr lang="cs-CZ" dirty="0">
                <a:latin typeface="+mn-lt"/>
              </a:rPr>
              <a:t>.</a:t>
            </a:r>
            <a:endParaRPr lang="en-US" dirty="0">
              <a:latin typeface="+mn-lt"/>
            </a:endParaRPr>
          </a:p>
          <a:p>
            <a:pPr marL="1200150" lvl="2" indent="-285750">
              <a:buFont typeface="Arial" panose="020B0604020202020204" pitchFamily="34" charset="0"/>
              <a:buChar char="•"/>
            </a:pPr>
            <a:r>
              <a:rPr lang="en-US" dirty="0">
                <a:latin typeface="+mn-lt"/>
              </a:rPr>
              <a:t>Nucleus is highly flattened.</a:t>
            </a:r>
            <a:endParaRPr lang="cs-CZ" dirty="0">
              <a:latin typeface="+mn-lt"/>
            </a:endParaRPr>
          </a:p>
          <a:p>
            <a:pPr marL="1200150" lvl="2" indent="-285750">
              <a:buFont typeface="Arial" panose="020B0604020202020204" pitchFamily="34" charset="0"/>
              <a:buChar char="•"/>
            </a:pPr>
            <a:endParaRPr lang="en-US" dirty="0">
              <a:latin typeface="+mn-lt"/>
            </a:endParaRPr>
          </a:p>
          <a:p>
            <a:pPr marL="742950" lvl="1" indent="-285750">
              <a:buFont typeface="Arial" panose="020B0604020202020204" pitchFamily="34" charset="0"/>
              <a:buChar char="•"/>
            </a:pPr>
            <a:r>
              <a:rPr lang="en-US" dirty="0">
                <a:latin typeface="+mn-lt"/>
              </a:rPr>
              <a:t>Cuboidal</a:t>
            </a:r>
          </a:p>
          <a:p>
            <a:pPr marL="1200150" lvl="2" indent="-285750">
              <a:buFont typeface="Arial" panose="020B0604020202020204" pitchFamily="34" charset="0"/>
              <a:buChar char="•"/>
            </a:pPr>
            <a:r>
              <a:rPr lang="en-US" dirty="0">
                <a:latin typeface="+mn-lt"/>
              </a:rPr>
              <a:t>Cells are of equal height and width.</a:t>
            </a:r>
          </a:p>
          <a:p>
            <a:pPr marL="1200150" lvl="2" indent="-285750">
              <a:buFont typeface="Arial" panose="020B0604020202020204" pitchFamily="34" charset="0"/>
              <a:buChar char="•"/>
            </a:pPr>
            <a:r>
              <a:rPr lang="en-US" dirty="0">
                <a:latin typeface="+mn-lt"/>
              </a:rPr>
              <a:t>Nucleus is spherical.</a:t>
            </a:r>
            <a:endParaRPr lang="cs-CZ" dirty="0">
              <a:latin typeface="+mn-lt"/>
            </a:endParaRPr>
          </a:p>
          <a:p>
            <a:pPr marL="1200150" lvl="2" indent="-285750">
              <a:buFont typeface="Arial" panose="020B0604020202020204" pitchFamily="34" charset="0"/>
              <a:buChar char="•"/>
            </a:pPr>
            <a:endParaRPr lang="en-US" dirty="0">
              <a:latin typeface="+mn-lt"/>
            </a:endParaRPr>
          </a:p>
          <a:p>
            <a:pPr marL="742950" lvl="1" indent="-285750">
              <a:buFont typeface="Arial" panose="020B0604020202020204" pitchFamily="34" charset="0"/>
              <a:buChar char="•"/>
            </a:pPr>
            <a:r>
              <a:rPr lang="en-US" dirty="0">
                <a:latin typeface="+mn-lt"/>
              </a:rPr>
              <a:t>Columnar</a:t>
            </a:r>
          </a:p>
          <a:p>
            <a:pPr marL="1200150" lvl="2" indent="-285750">
              <a:buFont typeface="Arial" panose="020B0604020202020204" pitchFamily="34" charset="0"/>
              <a:buChar char="•"/>
            </a:pPr>
            <a:r>
              <a:rPr lang="en-US" dirty="0">
                <a:latin typeface="+mn-lt"/>
              </a:rPr>
              <a:t>Cells are much taller than they are wide.</a:t>
            </a:r>
          </a:p>
          <a:p>
            <a:pPr marL="1200150" lvl="2" indent="-285750">
              <a:buFont typeface="Arial" panose="020B0604020202020204" pitchFamily="34" charset="0"/>
              <a:buChar char="•"/>
            </a:pPr>
            <a:r>
              <a:rPr lang="en-US" dirty="0">
                <a:latin typeface="+mn-lt"/>
              </a:rPr>
              <a:t>Nucleus is oval shaped, generally located in the mid to lower portions of the cell.</a:t>
            </a:r>
          </a:p>
          <a:p>
            <a:pPr marL="285750" indent="-285750">
              <a:buFont typeface="Arial" panose="020B0604020202020204" pitchFamily="34" charset="0"/>
              <a:buChar char="•"/>
            </a:pPr>
            <a:endParaRPr lang="cs-CZ" dirty="0">
              <a:latin typeface="+mn-lt"/>
            </a:endParaRPr>
          </a:p>
          <a:p>
            <a:pPr marL="285750" indent="-285750">
              <a:buFont typeface="Arial" panose="020B0604020202020204" pitchFamily="34" charset="0"/>
              <a:buChar char="•"/>
            </a:pPr>
            <a:endParaRPr lang="en-GB" dirty="0">
              <a:latin typeface="+mn-lt"/>
            </a:endParaRPr>
          </a:p>
        </p:txBody>
      </p:sp>
      <p:pic>
        <p:nvPicPr>
          <p:cNvPr id="8" name="Obrázek 7">
            <a:extLst>
              <a:ext uri="{FF2B5EF4-FFF2-40B4-BE49-F238E27FC236}">
                <a16:creationId xmlns:a16="http://schemas.microsoft.com/office/drawing/2014/main" id="{5F06C343-DDD4-EEBA-79A5-3E5CC9D46FA9}"/>
              </a:ext>
            </a:extLst>
          </p:cNvPr>
          <p:cNvPicPr>
            <a:picLocks noChangeAspect="1"/>
          </p:cNvPicPr>
          <p:nvPr/>
        </p:nvPicPr>
        <p:blipFill rotWithShape="1">
          <a:blip r:embed="rId3"/>
          <a:srcRect l="11945"/>
          <a:stretch/>
        </p:blipFill>
        <p:spPr>
          <a:xfrm>
            <a:off x="5364087" y="1918710"/>
            <a:ext cx="2893989" cy="1371791"/>
          </a:xfrm>
          <a:prstGeom prst="rect">
            <a:avLst/>
          </a:prstGeom>
        </p:spPr>
      </p:pic>
      <p:pic>
        <p:nvPicPr>
          <p:cNvPr id="10" name="Obrázek 9">
            <a:extLst>
              <a:ext uri="{FF2B5EF4-FFF2-40B4-BE49-F238E27FC236}">
                <a16:creationId xmlns:a16="http://schemas.microsoft.com/office/drawing/2014/main" id="{923731FF-55F1-DCEE-F9F3-F9BBB6D0C178}"/>
              </a:ext>
            </a:extLst>
          </p:cNvPr>
          <p:cNvPicPr>
            <a:picLocks noChangeAspect="1"/>
          </p:cNvPicPr>
          <p:nvPr/>
        </p:nvPicPr>
        <p:blipFill rotWithShape="1">
          <a:blip r:embed="rId4"/>
          <a:srcRect l="10387"/>
          <a:stretch/>
        </p:blipFill>
        <p:spPr>
          <a:xfrm>
            <a:off x="5364088" y="3474720"/>
            <a:ext cx="2893989" cy="1457528"/>
          </a:xfrm>
          <a:prstGeom prst="rect">
            <a:avLst/>
          </a:prstGeom>
        </p:spPr>
      </p:pic>
      <p:pic>
        <p:nvPicPr>
          <p:cNvPr id="12" name="Obrázek 11">
            <a:extLst>
              <a:ext uri="{FF2B5EF4-FFF2-40B4-BE49-F238E27FC236}">
                <a16:creationId xmlns:a16="http://schemas.microsoft.com/office/drawing/2014/main" id="{399D0681-5E94-E559-AB82-B943AA053CFF}"/>
              </a:ext>
            </a:extLst>
          </p:cNvPr>
          <p:cNvPicPr>
            <a:picLocks noChangeAspect="1"/>
          </p:cNvPicPr>
          <p:nvPr/>
        </p:nvPicPr>
        <p:blipFill rotWithShape="1">
          <a:blip r:embed="rId5"/>
          <a:srcRect l="18139"/>
          <a:stretch/>
        </p:blipFill>
        <p:spPr>
          <a:xfrm>
            <a:off x="5364088" y="5116467"/>
            <a:ext cx="3229426" cy="1125303"/>
          </a:xfrm>
          <a:prstGeom prst="rect">
            <a:avLst/>
          </a:prstGeom>
        </p:spPr>
      </p:pic>
    </p:spTree>
    <p:extLst>
      <p:ext uri="{BB962C8B-B14F-4D97-AF65-F5344CB8AC3E}">
        <p14:creationId xmlns:p14="http://schemas.microsoft.com/office/powerpoint/2010/main" val="21871510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pPr>
              <a:defRPr/>
            </a:pPr>
            <a:fld id="{E2F7B8F9-7A9B-4B54-BF40-025B8A296369}" type="slidenum">
              <a:rPr lang="en-US" smtClean="0"/>
              <a:pPr>
                <a:defRPr/>
              </a:pPr>
              <a:t>40</a:t>
            </a:fld>
            <a:endParaRPr lang="en-US"/>
          </a:p>
        </p:txBody>
      </p:sp>
      <p:sp>
        <p:nvSpPr>
          <p:cNvPr id="5" name="Nadpis 1"/>
          <p:cNvSpPr>
            <a:spLocks noGrp="1"/>
          </p:cNvSpPr>
          <p:nvPr>
            <p:ph type="title"/>
          </p:nvPr>
        </p:nvSpPr>
        <p:spPr>
          <a:xfrm>
            <a:off x="457200" y="274638"/>
            <a:ext cx="8219256" cy="850106"/>
          </a:xfrm>
          <a:solidFill>
            <a:schemeClr val="accent2">
              <a:lumMod val="60000"/>
              <a:lumOff val="40000"/>
              <a:alpha val="25000"/>
            </a:schemeClr>
          </a:solidFill>
        </p:spPr>
        <p:txBody>
          <a:bodyPr rtlCol="0">
            <a:normAutofit/>
          </a:bodyPr>
          <a:lstStyle/>
          <a:p>
            <a:pPr eaLnBrk="1" fontAlgn="auto" hangingPunct="1">
              <a:spcAft>
                <a:spcPts val="0"/>
              </a:spcAft>
              <a:defRPr/>
            </a:pPr>
            <a:r>
              <a:rPr lang="cs-CZ" dirty="0">
                <a:solidFill>
                  <a:srgbClr val="C00000"/>
                </a:solidFill>
              </a:rPr>
              <a:t>EPITHELIAL TISSUE</a:t>
            </a:r>
            <a:endParaRPr lang="en-US" dirty="0">
              <a:solidFill>
                <a:srgbClr val="C00000"/>
              </a:solidFill>
            </a:endParaRPr>
          </a:p>
        </p:txBody>
      </p:sp>
      <p:sp>
        <p:nvSpPr>
          <p:cNvPr id="2" name="TextovéPole 1">
            <a:extLst>
              <a:ext uri="{FF2B5EF4-FFF2-40B4-BE49-F238E27FC236}">
                <a16:creationId xmlns:a16="http://schemas.microsoft.com/office/drawing/2014/main" id="{87DEA913-C9CA-4123-BC94-FC3547ABD5CC}"/>
              </a:ext>
            </a:extLst>
          </p:cNvPr>
          <p:cNvSpPr txBox="1"/>
          <p:nvPr/>
        </p:nvSpPr>
        <p:spPr>
          <a:xfrm>
            <a:off x="467545" y="1124744"/>
            <a:ext cx="5770984" cy="2062103"/>
          </a:xfrm>
          <a:prstGeom prst="rect">
            <a:avLst/>
          </a:prstGeom>
          <a:noFill/>
        </p:spPr>
        <p:txBody>
          <a:bodyPr wrap="square" rtlCol="0">
            <a:spAutoFit/>
          </a:bodyPr>
          <a:lstStyle/>
          <a:p>
            <a:r>
              <a:rPr lang="en-US" b="1" dirty="0">
                <a:latin typeface="+mn-lt"/>
              </a:rPr>
              <a:t>Gap junction</a:t>
            </a:r>
            <a:endParaRPr lang="cs-CZ" b="1" dirty="0">
              <a:latin typeface="+mn-lt"/>
            </a:endParaRPr>
          </a:p>
          <a:p>
            <a:pPr marL="742950" lvl="1" indent="-285750">
              <a:buFont typeface="Arial" panose="020B0604020202020204" pitchFamily="34" charset="0"/>
              <a:buChar char="•"/>
            </a:pPr>
            <a:r>
              <a:rPr lang="en-US" dirty="0">
                <a:latin typeface="+mn-lt"/>
              </a:rPr>
              <a:t>Gap junctions </a:t>
            </a:r>
            <a:r>
              <a:rPr lang="cs-CZ" dirty="0">
                <a:latin typeface="+mn-lt"/>
              </a:rPr>
              <a:t>(protein </a:t>
            </a:r>
            <a:r>
              <a:rPr lang="cs-CZ" dirty="0" err="1">
                <a:latin typeface="+mn-lt"/>
              </a:rPr>
              <a:t>channels</a:t>
            </a:r>
            <a:r>
              <a:rPr lang="cs-CZ" dirty="0">
                <a:latin typeface="+mn-lt"/>
              </a:rPr>
              <a:t> </a:t>
            </a:r>
            <a:r>
              <a:rPr lang="cs-CZ" dirty="0" err="1">
                <a:latin typeface="+mn-lt"/>
              </a:rPr>
              <a:t>connecting</a:t>
            </a:r>
            <a:r>
              <a:rPr lang="cs-CZ" dirty="0">
                <a:latin typeface="+mn-lt"/>
              </a:rPr>
              <a:t> plasma </a:t>
            </a:r>
            <a:r>
              <a:rPr lang="cs-CZ" dirty="0" err="1">
                <a:latin typeface="+mn-lt"/>
              </a:rPr>
              <a:t>membranes</a:t>
            </a:r>
            <a:r>
              <a:rPr lang="cs-CZ" dirty="0">
                <a:latin typeface="+mn-lt"/>
              </a:rPr>
              <a:t>) </a:t>
            </a:r>
            <a:r>
              <a:rPr lang="en-US" dirty="0">
                <a:latin typeface="+mn-lt"/>
              </a:rPr>
              <a:t>consist of connexons, six transmembrane proteins clustered in a rosette that form a central pore. Connexons from adjacent cells abut one another, forming a continuity between cells.</a:t>
            </a:r>
          </a:p>
          <a:p>
            <a:pPr marL="742950" lvl="1" indent="-285750">
              <a:buFont typeface="Arial" panose="020B0604020202020204" pitchFamily="34" charset="0"/>
              <a:buChar char="•"/>
            </a:pPr>
            <a:r>
              <a:rPr lang="en-US" dirty="0">
                <a:latin typeface="+mn-lt"/>
              </a:rPr>
              <a:t>Provides metabolic and electrical continuity (coupling) via the pores between cells</a:t>
            </a:r>
            <a:endParaRPr lang="en-GB" dirty="0">
              <a:latin typeface="+mn-lt"/>
            </a:endParaRPr>
          </a:p>
        </p:txBody>
      </p:sp>
      <p:pic>
        <p:nvPicPr>
          <p:cNvPr id="8" name="Obrázek 7">
            <a:extLst>
              <a:ext uri="{FF2B5EF4-FFF2-40B4-BE49-F238E27FC236}">
                <a16:creationId xmlns:a16="http://schemas.microsoft.com/office/drawing/2014/main" id="{FD7BC066-33FF-6B7E-0872-980180DBE9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59" t="1979" r="52551"/>
          <a:stretch/>
        </p:blipFill>
        <p:spPr>
          <a:xfrm>
            <a:off x="6762564" y="1233197"/>
            <a:ext cx="1913891" cy="2195803"/>
          </a:xfrm>
          <a:prstGeom prst="rect">
            <a:avLst/>
          </a:prstGeom>
        </p:spPr>
      </p:pic>
      <p:pic>
        <p:nvPicPr>
          <p:cNvPr id="9" name="Obrázek 8">
            <a:extLst>
              <a:ext uri="{FF2B5EF4-FFF2-40B4-BE49-F238E27FC236}">
                <a16:creationId xmlns:a16="http://schemas.microsoft.com/office/drawing/2014/main" id="{E7CA3511-57F2-7DAF-660B-87A7D4EECB53}"/>
              </a:ext>
            </a:extLst>
          </p:cNvPr>
          <p:cNvPicPr>
            <a:picLocks noChangeAspect="1"/>
          </p:cNvPicPr>
          <p:nvPr/>
        </p:nvPicPr>
        <p:blipFill>
          <a:blip r:embed="rId4"/>
          <a:stretch>
            <a:fillRect/>
          </a:stretch>
        </p:blipFill>
        <p:spPr>
          <a:xfrm>
            <a:off x="107504" y="3103280"/>
            <a:ext cx="3384376" cy="3422064"/>
          </a:xfrm>
          <a:prstGeom prst="rect">
            <a:avLst/>
          </a:prstGeom>
        </p:spPr>
      </p:pic>
      <p:pic>
        <p:nvPicPr>
          <p:cNvPr id="10" name="Obrázek 9">
            <a:extLst>
              <a:ext uri="{FF2B5EF4-FFF2-40B4-BE49-F238E27FC236}">
                <a16:creationId xmlns:a16="http://schemas.microsoft.com/office/drawing/2014/main" id="{B3ADBCA5-1919-DE03-F769-0E99E7DC6A0C}"/>
              </a:ext>
            </a:extLst>
          </p:cNvPr>
          <p:cNvPicPr>
            <a:picLocks noChangeAspect="1"/>
          </p:cNvPicPr>
          <p:nvPr/>
        </p:nvPicPr>
        <p:blipFill>
          <a:blip r:embed="rId5"/>
          <a:stretch>
            <a:fillRect/>
          </a:stretch>
        </p:blipFill>
        <p:spPr>
          <a:xfrm>
            <a:off x="3563888" y="3090559"/>
            <a:ext cx="3086000" cy="3434785"/>
          </a:xfrm>
          <a:prstGeom prst="rect">
            <a:avLst/>
          </a:prstGeom>
        </p:spPr>
      </p:pic>
    </p:spTree>
    <p:extLst>
      <p:ext uri="{BB962C8B-B14F-4D97-AF65-F5344CB8AC3E}">
        <p14:creationId xmlns:p14="http://schemas.microsoft.com/office/powerpoint/2010/main" val="25458201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929E1C20-2D1F-9210-7426-C7ECC17F7C56}"/>
              </a:ext>
            </a:extLst>
          </p:cNvPr>
          <p:cNvSpPr>
            <a:spLocks noGrp="1"/>
          </p:cNvSpPr>
          <p:nvPr>
            <p:ph type="sldNum" sz="quarter" idx="12"/>
          </p:nvPr>
        </p:nvSpPr>
        <p:spPr/>
        <p:txBody>
          <a:bodyPr/>
          <a:lstStyle/>
          <a:p>
            <a:pPr>
              <a:defRPr/>
            </a:pPr>
            <a:fld id="{622338BB-C4D8-4DF2-A742-F4103DCC45BD}" type="slidenum">
              <a:rPr lang="en-US" smtClean="0"/>
              <a:pPr>
                <a:defRPr/>
              </a:pPr>
              <a:t>41</a:t>
            </a:fld>
            <a:endParaRPr lang="en-US"/>
          </a:p>
        </p:txBody>
      </p:sp>
      <p:pic>
        <p:nvPicPr>
          <p:cNvPr id="5" name="Obrázek 4">
            <a:extLst>
              <a:ext uri="{FF2B5EF4-FFF2-40B4-BE49-F238E27FC236}">
                <a16:creationId xmlns:a16="http://schemas.microsoft.com/office/drawing/2014/main" id="{1775F060-AB91-FA87-7AB8-4254711D24CA}"/>
              </a:ext>
            </a:extLst>
          </p:cNvPr>
          <p:cNvPicPr>
            <a:picLocks noChangeAspect="1"/>
          </p:cNvPicPr>
          <p:nvPr/>
        </p:nvPicPr>
        <p:blipFill>
          <a:blip r:embed="rId3"/>
          <a:stretch>
            <a:fillRect/>
          </a:stretch>
        </p:blipFill>
        <p:spPr>
          <a:xfrm>
            <a:off x="3393783" y="3971425"/>
            <a:ext cx="5642713" cy="2841951"/>
          </a:xfrm>
          <a:prstGeom prst="rect">
            <a:avLst/>
          </a:prstGeom>
        </p:spPr>
      </p:pic>
      <p:pic>
        <p:nvPicPr>
          <p:cNvPr id="3" name="Obrázek 2">
            <a:extLst>
              <a:ext uri="{FF2B5EF4-FFF2-40B4-BE49-F238E27FC236}">
                <a16:creationId xmlns:a16="http://schemas.microsoft.com/office/drawing/2014/main" id="{F2A3B17C-F13F-CE4D-1533-F0473D670153}"/>
              </a:ext>
            </a:extLst>
          </p:cNvPr>
          <p:cNvPicPr>
            <a:picLocks noChangeAspect="1"/>
          </p:cNvPicPr>
          <p:nvPr/>
        </p:nvPicPr>
        <p:blipFill>
          <a:blip r:embed="rId4"/>
          <a:stretch>
            <a:fillRect/>
          </a:stretch>
        </p:blipFill>
        <p:spPr>
          <a:xfrm>
            <a:off x="107504" y="44624"/>
            <a:ext cx="5402106" cy="3960440"/>
          </a:xfrm>
          <a:prstGeom prst="rect">
            <a:avLst/>
          </a:prstGeom>
        </p:spPr>
      </p:pic>
    </p:spTree>
    <p:extLst>
      <p:ext uri="{BB962C8B-B14F-4D97-AF65-F5344CB8AC3E}">
        <p14:creationId xmlns:p14="http://schemas.microsoft.com/office/powerpoint/2010/main" val="26389515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p:cNvPicPr>
            <a:picLocks noChangeAspect="1" noChangeArrowheads="1"/>
          </p:cNvPicPr>
          <p:nvPr/>
        </p:nvPicPr>
        <p:blipFill>
          <a:blip r:embed="rId3"/>
          <a:srcRect/>
          <a:stretch>
            <a:fillRect/>
          </a:stretch>
        </p:blipFill>
        <p:spPr bwMode="auto">
          <a:xfrm>
            <a:off x="6010275" y="988199"/>
            <a:ext cx="2809875" cy="5831246"/>
          </a:xfrm>
          <a:prstGeom prst="rect">
            <a:avLst/>
          </a:prstGeom>
          <a:noFill/>
          <a:ln w="9525">
            <a:noFill/>
            <a:miter lim="800000"/>
            <a:headEnd/>
            <a:tailEnd/>
          </a:ln>
        </p:spPr>
      </p:pic>
      <p:pic>
        <p:nvPicPr>
          <p:cNvPr id="53252" name="Picture 2"/>
          <p:cNvPicPr>
            <a:picLocks noChangeAspect="1" noChangeArrowheads="1"/>
          </p:cNvPicPr>
          <p:nvPr/>
        </p:nvPicPr>
        <p:blipFill>
          <a:blip r:embed="rId4"/>
          <a:srcRect/>
          <a:stretch>
            <a:fillRect/>
          </a:stretch>
        </p:blipFill>
        <p:spPr bwMode="auto">
          <a:xfrm>
            <a:off x="457200" y="3184524"/>
            <a:ext cx="5759450" cy="3354388"/>
          </a:xfrm>
          <a:prstGeom prst="rect">
            <a:avLst/>
          </a:prstGeom>
          <a:noFill/>
          <a:ln w="9525">
            <a:noFill/>
            <a:miter lim="800000"/>
            <a:headEnd/>
            <a:tailEnd/>
          </a:ln>
        </p:spPr>
      </p:pic>
      <p:sp>
        <p:nvSpPr>
          <p:cNvPr id="5" name="Zástupný symbol pro číslo snímku 4"/>
          <p:cNvSpPr>
            <a:spLocks noGrp="1"/>
          </p:cNvSpPr>
          <p:nvPr>
            <p:ph type="sldNum" sz="quarter" idx="12"/>
          </p:nvPr>
        </p:nvSpPr>
        <p:spPr/>
        <p:txBody>
          <a:bodyPr/>
          <a:lstStyle/>
          <a:p>
            <a:pPr>
              <a:defRPr/>
            </a:pPr>
            <a:fld id="{622338BB-C4D8-4DF2-A742-F4103DCC45BD}" type="slidenum">
              <a:rPr lang="en-US" smtClean="0"/>
              <a:pPr>
                <a:defRPr/>
              </a:pPr>
              <a:t>42</a:t>
            </a:fld>
            <a:endParaRPr lang="en-US"/>
          </a:p>
        </p:txBody>
      </p:sp>
      <p:sp>
        <p:nvSpPr>
          <p:cNvPr id="3" name="Nadpis 1">
            <a:extLst>
              <a:ext uri="{FF2B5EF4-FFF2-40B4-BE49-F238E27FC236}">
                <a16:creationId xmlns:a16="http://schemas.microsoft.com/office/drawing/2014/main" id="{B0EBE664-1DB1-3265-4FB4-D013F44426FC}"/>
              </a:ext>
            </a:extLst>
          </p:cNvPr>
          <p:cNvSpPr txBox="1">
            <a:spLocks/>
          </p:cNvSpPr>
          <p:nvPr/>
        </p:nvSpPr>
        <p:spPr>
          <a:xfrm>
            <a:off x="467544" y="138093"/>
            <a:ext cx="8219256" cy="850106"/>
          </a:xfrm>
          <a:prstGeom prst="rect">
            <a:avLst/>
          </a:prstGeom>
          <a:solidFill>
            <a:schemeClr val="accent2">
              <a:lumMod val="60000"/>
              <a:lumOff val="40000"/>
              <a:alpha val="25000"/>
            </a:schemeClr>
          </a:solidFill>
        </p:spPr>
        <p:txBody>
          <a:bodyPr rtlCol="0">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cs-CZ" dirty="0">
                <a:solidFill>
                  <a:srgbClr val="C00000"/>
                </a:solidFill>
              </a:rPr>
              <a:t>EPITHELIAL TISSUE</a:t>
            </a:r>
            <a:endParaRPr lang="en-US" dirty="0">
              <a:solidFill>
                <a:srgbClr val="C00000"/>
              </a:solidFill>
            </a:endParaRPr>
          </a:p>
        </p:txBody>
      </p:sp>
      <p:sp>
        <p:nvSpPr>
          <p:cNvPr id="4" name="TextovéPole 3">
            <a:extLst>
              <a:ext uri="{FF2B5EF4-FFF2-40B4-BE49-F238E27FC236}">
                <a16:creationId xmlns:a16="http://schemas.microsoft.com/office/drawing/2014/main" id="{A9E5B8F3-488F-5FF7-311E-D0636C78D9F1}"/>
              </a:ext>
            </a:extLst>
          </p:cNvPr>
          <p:cNvSpPr txBox="1"/>
          <p:nvPr/>
        </p:nvSpPr>
        <p:spPr>
          <a:xfrm>
            <a:off x="467544" y="1053475"/>
            <a:ext cx="5770984" cy="1977464"/>
          </a:xfrm>
          <a:prstGeom prst="rect">
            <a:avLst/>
          </a:prstGeom>
          <a:noFill/>
        </p:spPr>
        <p:txBody>
          <a:bodyPr wrap="square" rtlCol="0">
            <a:spAutoFit/>
          </a:bodyPr>
          <a:lstStyle/>
          <a:p>
            <a:r>
              <a:rPr lang="cs-CZ" b="1" dirty="0">
                <a:solidFill>
                  <a:srgbClr val="FF0000"/>
                </a:solidFill>
                <a:latin typeface="+mn-lt"/>
              </a:rPr>
              <a:t>MORPHOLOGIC SPECIALIZATIONS OF THE LATERAL CELL SURFACE</a:t>
            </a:r>
          </a:p>
          <a:p>
            <a:endParaRPr lang="cs-CZ" sz="1050" b="1" dirty="0">
              <a:latin typeface="+mn-lt"/>
            </a:endParaRPr>
          </a:p>
          <a:p>
            <a:r>
              <a:rPr lang="cs-CZ" b="1" dirty="0" err="1">
                <a:latin typeface="+mn-lt"/>
              </a:rPr>
              <a:t>Cellular</a:t>
            </a:r>
            <a:r>
              <a:rPr lang="cs-CZ" b="1" dirty="0">
                <a:latin typeface="+mn-lt"/>
              </a:rPr>
              <a:t> </a:t>
            </a:r>
            <a:r>
              <a:rPr lang="cs-CZ" b="1" dirty="0" err="1">
                <a:latin typeface="+mn-lt"/>
              </a:rPr>
              <a:t>interdigitations</a:t>
            </a:r>
            <a:endParaRPr lang="cs-CZ" b="1" dirty="0">
              <a:latin typeface="+mn-lt"/>
            </a:endParaRPr>
          </a:p>
          <a:p>
            <a:pPr marL="742950" lvl="1" indent="-285750">
              <a:buFont typeface="Arial" panose="020B0604020202020204" pitchFamily="34" charset="0"/>
              <a:buChar char="•"/>
            </a:pPr>
            <a:r>
              <a:rPr lang="cs-CZ" dirty="0" err="1">
                <a:latin typeface="+mn-lt"/>
              </a:rPr>
              <a:t>Lateral</a:t>
            </a:r>
            <a:r>
              <a:rPr lang="cs-CZ" dirty="0">
                <a:latin typeface="+mn-lt"/>
              </a:rPr>
              <a:t> cell </a:t>
            </a:r>
            <a:r>
              <a:rPr lang="cs-CZ" dirty="0" err="1">
                <a:latin typeface="+mn-lt"/>
              </a:rPr>
              <a:t>surface</a:t>
            </a:r>
            <a:r>
              <a:rPr lang="cs-CZ" dirty="0">
                <a:latin typeface="+mn-lt"/>
              </a:rPr>
              <a:t> </a:t>
            </a:r>
            <a:r>
              <a:rPr lang="cs-CZ" dirty="0" err="1">
                <a:latin typeface="+mn-lt"/>
              </a:rPr>
              <a:t>folds</a:t>
            </a:r>
            <a:r>
              <a:rPr lang="cs-CZ" dirty="0">
                <a:latin typeface="+mn-lt"/>
              </a:rPr>
              <a:t> </a:t>
            </a:r>
            <a:r>
              <a:rPr lang="cs-CZ" dirty="0" err="1">
                <a:latin typeface="+mn-lt"/>
              </a:rPr>
              <a:t>create</a:t>
            </a:r>
            <a:r>
              <a:rPr lang="cs-CZ" dirty="0">
                <a:latin typeface="+mn-lt"/>
              </a:rPr>
              <a:t> </a:t>
            </a:r>
            <a:r>
              <a:rPr lang="cs-CZ" dirty="0" err="1">
                <a:latin typeface="+mn-lt"/>
              </a:rPr>
              <a:t>interdigitating</a:t>
            </a:r>
            <a:r>
              <a:rPr lang="cs-CZ" dirty="0">
                <a:latin typeface="+mn-lt"/>
              </a:rPr>
              <a:t> </a:t>
            </a:r>
            <a:r>
              <a:rPr lang="cs-CZ" dirty="0" err="1">
                <a:latin typeface="+mn-lt"/>
              </a:rPr>
              <a:t>cytoplasmatic</a:t>
            </a:r>
            <a:r>
              <a:rPr lang="cs-CZ" dirty="0">
                <a:latin typeface="+mn-lt"/>
              </a:rPr>
              <a:t> </a:t>
            </a:r>
            <a:r>
              <a:rPr lang="cs-CZ" dirty="0" err="1">
                <a:latin typeface="+mn-lt"/>
              </a:rPr>
              <a:t>processes</a:t>
            </a:r>
            <a:r>
              <a:rPr lang="cs-CZ" dirty="0">
                <a:latin typeface="+mn-lt"/>
              </a:rPr>
              <a:t> </a:t>
            </a:r>
            <a:r>
              <a:rPr lang="cs-CZ" dirty="0" err="1">
                <a:latin typeface="+mn-lt"/>
              </a:rPr>
              <a:t>of</a:t>
            </a:r>
            <a:r>
              <a:rPr lang="cs-CZ" dirty="0">
                <a:latin typeface="+mn-lt"/>
              </a:rPr>
              <a:t> </a:t>
            </a:r>
            <a:r>
              <a:rPr lang="cs-CZ" dirty="0" err="1">
                <a:latin typeface="+mn-lt"/>
              </a:rPr>
              <a:t>adjoining</a:t>
            </a:r>
            <a:r>
              <a:rPr lang="cs-CZ" dirty="0">
                <a:latin typeface="+mn-lt"/>
              </a:rPr>
              <a:t> </a:t>
            </a:r>
            <a:r>
              <a:rPr lang="cs-CZ" dirty="0" err="1">
                <a:latin typeface="+mn-lt"/>
              </a:rPr>
              <a:t>cells</a:t>
            </a:r>
            <a:r>
              <a:rPr lang="cs-CZ" dirty="0">
                <a:latin typeface="+mn-lt"/>
              </a:rPr>
              <a:t>.</a:t>
            </a:r>
            <a:endParaRPr lang="en-US" dirty="0">
              <a:latin typeface="+mn-lt"/>
            </a:endParaRPr>
          </a:p>
          <a:p>
            <a:pPr marL="742950" lvl="1" indent="-285750">
              <a:buFont typeface="Arial" panose="020B0604020202020204" pitchFamily="34" charset="0"/>
              <a:buChar char="•"/>
            </a:pPr>
            <a:r>
              <a:rPr lang="cs-CZ" dirty="0" err="1">
                <a:latin typeface="+mn-lt"/>
              </a:rPr>
              <a:t>Infoldings</a:t>
            </a:r>
            <a:r>
              <a:rPr lang="cs-CZ" dirty="0">
                <a:latin typeface="+mn-lt"/>
              </a:rPr>
              <a:t> </a:t>
            </a:r>
            <a:r>
              <a:rPr lang="cs-CZ" dirty="0" err="1">
                <a:latin typeface="+mn-lt"/>
              </a:rPr>
              <a:t>increase</a:t>
            </a:r>
            <a:r>
              <a:rPr lang="cs-CZ" dirty="0">
                <a:latin typeface="+mn-lt"/>
              </a:rPr>
              <a:t> </a:t>
            </a:r>
            <a:r>
              <a:rPr lang="cs-CZ" dirty="0" err="1">
                <a:latin typeface="+mn-lt"/>
              </a:rPr>
              <a:t>the</a:t>
            </a:r>
            <a:r>
              <a:rPr lang="cs-CZ" dirty="0">
                <a:latin typeface="+mn-lt"/>
              </a:rPr>
              <a:t> </a:t>
            </a:r>
            <a:r>
              <a:rPr lang="cs-CZ" dirty="0" err="1">
                <a:latin typeface="+mn-lt"/>
              </a:rPr>
              <a:t>lateral</a:t>
            </a:r>
            <a:r>
              <a:rPr lang="cs-CZ" dirty="0">
                <a:latin typeface="+mn-lt"/>
              </a:rPr>
              <a:t> </a:t>
            </a:r>
            <a:r>
              <a:rPr lang="cs-CZ" dirty="0" err="1">
                <a:latin typeface="+mn-lt"/>
              </a:rPr>
              <a:t>surface</a:t>
            </a:r>
            <a:r>
              <a:rPr lang="cs-CZ" dirty="0">
                <a:latin typeface="+mn-lt"/>
              </a:rPr>
              <a:t>.</a:t>
            </a:r>
          </a:p>
          <a:p>
            <a:pPr marL="742950" lvl="1" indent="-285750">
              <a:buFont typeface="Arial" panose="020B0604020202020204" pitchFamily="34" charset="0"/>
              <a:buChar char="•"/>
            </a:pPr>
            <a:r>
              <a:rPr lang="cs-CZ" dirty="0" err="1">
                <a:latin typeface="+mn-lt"/>
              </a:rPr>
              <a:t>Electrolyte</a:t>
            </a:r>
            <a:r>
              <a:rPr lang="cs-CZ" dirty="0">
                <a:latin typeface="+mn-lt"/>
              </a:rPr>
              <a:t> </a:t>
            </a:r>
            <a:r>
              <a:rPr lang="cs-CZ" dirty="0" err="1">
                <a:latin typeface="+mn-lt"/>
              </a:rPr>
              <a:t>active</a:t>
            </a:r>
            <a:r>
              <a:rPr lang="cs-CZ" dirty="0">
                <a:latin typeface="+mn-lt"/>
              </a:rPr>
              <a:t> fluid transport (</a:t>
            </a:r>
            <a:r>
              <a:rPr lang="cs-CZ" dirty="0" err="1">
                <a:latin typeface="+mn-lt"/>
              </a:rPr>
              <a:t>intestinal</a:t>
            </a:r>
            <a:r>
              <a:rPr lang="cs-CZ" dirty="0">
                <a:latin typeface="+mn-lt"/>
              </a:rPr>
              <a:t>, </a:t>
            </a:r>
            <a:r>
              <a:rPr lang="cs-CZ" dirty="0" err="1">
                <a:latin typeface="+mn-lt"/>
              </a:rPr>
              <a:t>gallblader</a:t>
            </a:r>
            <a:r>
              <a:rPr lang="cs-CZ" dirty="0">
                <a:latin typeface="+mn-lt"/>
              </a:rPr>
              <a:t> </a:t>
            </a:r>
            <a:r>
              <a:rPr lang="cs-CZ" dirty="0" err="1">
                <a:latin typeface="+mn-lt"/>
              </a:rPr>
              <a:t>epithelium</a:t>
            </a:r>
            <a:r>
              <a:rPr lang="cs-CZ" dirty="0">
                <a:latin typeface="+mn-lt"/>
              </a:rPr>
              <a:t>)</a:t>
            </a:r>
            <a:endParaRPr lang="en-GB" dirty="0">
              <a:latin typeface="+mn-l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pPr>
              <a:defRPr/>
            </a:pPr>
            <a:fld id="{E2F7B8F9-7A9B-4B54-BF40-025B8A296369}" type="slidenum">
              <a:rPr lang="en-US" smtClean="0"/>
              <a:pPr>
                <a:defRPr/>
              </a:pPr>
              <a:t>43</a:t>
            </a:fld>
            <a:endParaRPr lang="en-US"/>
          </a:p>
        </p:txBody>
      </p:sp>
      <p:sp>
        <p:nvSpPr>
          <p:cNvPr id="5" name="Nadpis 1"/>
          <p:cNvSpPr>
            <a:spLocks noGrp="1"/>
          </p:cNvSpPr>
          <p:nvPr>
            <p:ph type="title"/>
          </p:nvPr>
        </p:nvSpPr>
        <p:spPr>
          <a:xfrm>
            <a:off x="457200" y="274638"/>
            <a:ext cx="8219256" cy="850106"/>
          </a:xfrm>
          <a:solidFill>
            <a:schemeClr val="accent2">
              <a:lumMod val="60000"/>
              <a:lumOff val="40000"/>
              <a:alpha val="25000"/>
            </a:schemeClr>
          </a:solidFill>
        </p:spPr>
        <p:txBody>
          <a:bodyPr rtlCol="0">
            <a:normAutofit/>
          </a:bodyPr>
          <a:lstStyle/>
          <a:p>
            <a:pPr eaLnBrk="1" fontAlgn="auto" hangingPunct="1">
              <a:spcAft>
                <a:spcPts val="0"/>
              </a:spcAft>
              <a:defRPr/>
            </a:pPr>
            <a:r>
              <a:rPr lang="cs-CZ" dirty="0">
                <a:solidFill>
                  <a:srgbClr val="C00000"/>
                </a:solidFill>
              </a:rPr>
              <a:t>EPITHELIAL TISSUE</a:t>
            </a:r>
            <a:endParaRPr lang="en-US" dirty="0">
              <a:solidFill>
                <a:srgbClr val="C00000"/>
              </a:solidFill>
            </a:endParaRPr>
          </a:p>
        </p:txBody>
      </p:sp>
      <p:sp>
        <p:nvSpPr>
          <p:cNvPr id="2" name="TextovéPole 1">
            <a:extLst>
              <a:ext uri="{FF2B5EF4-FFF2-40B4-BE49-F238E27FC236}">
                <a16:creationId xmlns:a16="http://schemas.microsoft.com/office/drawing/2014/main" id="{87DEA913-C9CA-4123-BC94-FC3547ABD5CC}"/>
              </a:ext>
            </a:extLst>
          </p:cNvPr>
          <p:cNvSpPr txBox="1"/>
          <p:nvPr/>
        </p:nvSpPr>
        <p:spPr>
          <a:xfrm>
            <a:off x="395536" y="1124744"/>
            <a:ext cx="8291264" cy="2954655"/>
          </a:xfrm>
          <a:prstGeom prst="rect">
            <a:avLst/>
          </a:prstGeom>
          <a:noFill/>
        </p:spPr>
        <p:txBody>
          <a:bodyPr wrap="square" rtlCol="0">
            <a:spAutoFit/>
          </a:bodyPr>
          <a:lstStyle/>
          <a:p>
            <a:r>
              <a:rPr lang="cs-CZ" b="1" dirty="0">
                <a:solidFill>
                  <a:srgbClr val="FF0000"/>
                </a:solidFill>
                <a:latin typeface="+mn-lt"/>
              </a:rPr>
              <a:t>BASEMENT MEMBRANE</a:t>
            </a:r>
          </a:p>
          <a:p>
            <a:endParaRPr lang="cs-CZ" sz="1000" dirty="0">
              <a:latin typeface="+mn-lt"/>
            </a:endParaRPr>
          </a:p>
          <a:p>
            <a:pPr marL="285750" indent="-285750">
              <a:buFont typeface="Arial" panose="020B0604020202020204" pitchFamily="34" charset="0"/>
              <a:buChar char="•"/>
            </a:pPr>
            <a:r>
              <a:rPr lang="cs-CZ" b="1" dirty="0">
                <a:latin typeface="+mn-lt"/>
              </a:rPr>
              <a:t>B</a:t>
            </a:r>
            <a:r>
              <a:rPr lang="en-US" b="1" dirty="0" err="1">
                <a:latin typeface="+mn-lt"/>
              </a:rPr>
              <a:t>asement</a:t>
            </a:r>
            <a:r>
              <a:rPr lang="en-US" b="1" dirty="0">
                <a:latin typeface="+mn-lt"/>
              </a:rPr>
              <a:t> membrane</a:t>
            </a:r>
          </a:p>
          <a:p>
            <a:pPr marL="742950" lvl="1" indent="-285750">
              <a:buFont typeface="Arial" panose="020B0604020202020204" pitchFamily="34" charset="0"/>
              <a:buChar char="•"/>
            </a:pPr>
            <a:r>
              <a:rPr lang="en-US" dirty="0">
                <a:latin typeface="+mn-lt"/>
              </a:rPr>
              <a:t>The basement membrane is composed of a </a:t>
            </a:r>
            <a:r>
              <a:rPr lang="en-US" b="1" dirty="0">
                <a:latin typeface="+mn-lt"/>
              </a:rPr>
              <a:t>basal lamina</a:t>
            </a:r>
            <a:r>
              <a:rPr lang="en-US" dirty="0">
                <a:latin typeface="+mn-lt"/>
              </a:rPr>
              <a:t> and a </a:t>
            </a:r>
            <a:r>
              <a:rPr lang="en-US" b="1" dirty="0">
                <a:latin typeface="+mn-lt"/>
              </a:rPr>
              <a:t>reticular lamina</a:t>
            </a:r>
            <a:r>
              <a:rPr lang="en-US" dirty="0">
                <a:latin typeface="+mn-lt"/>
              </a:rPr>
              <a:t>.</a:t>
            </a:r>
          </a:p>
          <a:p>
            <a:pPr marL="742950" lvl="1" indent="-285750">
              <a:buFont typeface="Arial" panose="020B0604020202020204" pitchFamily="34" charset="0"/>
              <a:buChar char="•"/>
            </a:pPr>
            <a:r>
              <a:rPr lang="cs-CZ" dirty="0">
                <a:latin typeface="+mn-lt"/>
              </a:rPr>
              <a:t>T</a:t>
            </a:r>
            <a:r>
              <a:rPr lang="en-US" dirty="0">
                <a:latin typeface="+mn-lt"/>
              </a:rPr>
              <a:t>he basal lamina is secreted by the epithelial cells and consists of the </a:t>
            </a:r>
            <a:r>
              <a:rPr lang="en-US" i="1" dirty="0">
                <a:latin typeface="+mn-lt"/>
              </a:rPr>
              <a:t>lamina lucida </a:t>
            </a:r>
            <a:r>
              <a:rPr lang="en-US" dirty="0">
                <a:latin typeface="+mn-lt"/>
              </a:rPr>
              <a:t>and the </a:t>
            </a:r>
            <a:r>
              <a:rPr lang="en-US" i="1" dirty="0">
                <a:latin typeface="+mn-lt"/>
              </a:rPr>
              <a:t>lamina </a:t>
            </a:r>
            <a:r>
              <a:rPr lang="en-US" i="1" dirty="0" err="1">
                <a:latin typeface="+mn-lt"/>
              </a:rPr>
              <a:t>densa</a:t>
            </a:r>
            <a:r>
              <a:rPr lang="en-US" dirty="0">
                <a:latin typeface="+mn-lt"/>
              </a:rPr>
              <a:t>. A similar structure is also present in muscle and nervous tissue, where it is referred to as an external lamina.</a:t>
            </a:r>
          </a:p>
          <a:p>
            <a:pPr marL="742950" lvl="1" indent="-285750">
              <a:buFont typeface="Arial" panose="020B0604020202020204" pitchFamily="34" charset="0"/>
              <a:buChar char="•"/>
            </a:pPr>
            <a:r>
              <a:rPr lang="en-US" dirty="0">
                <a:latin typeface="+mn-lt"/>
              </a:rPr>
              <a:t>The reticular lamina is secreted by fibroblasts located in the underlying connective tissue.</a:t>
            </a:r>
          </a:p>
          <a:p>
            <a:pPr marL="742950" lvl="1" indent="-285750">
              <a:buFont typeface="Arial" panose="020B0604020202020204" pitchFamily="34" charset="0"/>
              <a:buChar char="•"/>
            </a:pPr>
            <a:r>
              <a:rPr lang="en-US" dirty="0">
                <a:latin typeface="+mn-lt"/>
              </a:rPr>
              <a:t>Functions of the basement membrane</a:t>
            </a:r>
            <a:r>
              <a:rPr lang="cs-CZ" dirty="0">
                <a:latin typeface="+mn-lt"/>
              </a:rPr>
              <a:t>:</a:t>
            </a:r>
            <a:endParaRPr lang="en-US" dirty="0">
              <a:latin typeface="+mn-lt"/>
            </a:endParaRPr>
          </a:p>
          <a:p>
            <a:pPr marL="1200150" lvl="2" indent="-285750">
              <a:buFont typeface="Arial" panose="020B0604020202020204" pitchFamily="34" charset="0"/>
              <a:buChar char="•"/>
            </a:pPr>
            <a:r>
              <a:rPr lang="en-US" dirty="0">
                <a:latin typeface="+mn-lt"/>
              </a:rPr>
              <a:t>Provides support and attachment for the epithelial cells</a:t>
            </a:r>
          </a:p>
          <a:p>
            <a:pPr marL="1200150" lvl="2" indent="-285750">
              <a:buFont typeface="Arial" panose="020B0604020202020204" pitchFamily="34" charset="0"/>
              <a:buChar char="•"/>
            </a:pPr>
            <a:r>
              <a:rPr lang="en-US" dirty="0">
                <a:latin typeface="+mn-lt"/>
              </a:rPr>
              <a:t>Acts as a selective diffusion barrier</a:t>
            </a:r>
            <a:endParaRPr lang="cs-CZ" dirty="0">
              <a:latin typeface="+mn-lt"/>
            </a:endParaRPr>
          </a:p>
          <a:p>
            <a:pPr marL="285750" indent="-285750">
              <a:buFont typeface="Arial" panose="020B0604020202020204" pitchFamily="34" charset="0"/>
              <a:buChar char="•"/>
            </a:pPr>
            <a:endParaRPr lang="en-GB" dirty="0">
              <a:latin typeface="+mn-lt"/>
            </a:endParaRPr>
          </a:p>
        </p:txBody>
      </p:sp>
      <p:pic>
        <p:nvPicPr>
          <p:cNvPr id="8" name="Obrázek 7">
            <a:extLst>
              <a:ext uri="{FF2B5EF4-FFF2-40B4-BE49-F238E27FC236}">
                <a16:creationId xmlns:a16="http://schemas.microsoft.com/office/drawing/2014/main" id="{D6B1A006-8BE4-FE2C-0457-87BD37DEBB6C}"/>
              </a:ext>
            </a:extLst>
          </p:cNvPr>
          <p:cNvPicPr>
            <a:picLocks noChangeAspect="1"/>
          </p:cNvPicPr>
          <p:nvPr/>
        </p:nvPicPr>
        <p:blipFill>
          <a:blip r:embed="rId3"/>
          <a:stretch>
            <a:fillRect/>
          </a:stretch>
        </p:blipFill>
        <p:spPr>
          <a:xfrm>
            <a:off x="2329223" y="3861048"/>
            <a:ext cx="4475210" cy="2954655"/>
          </a:xfrm>
          <a:prstGeom prst="rect">
            <a:avLst/>
          </a:prstGeom>
        </p:spPr>
      </p:pic>
    </p:spTree>
    <p:extLst>
      <p:ext uri="{BB962C8B-B14F-4D97-AF65-F5344CB8AC3E}">
        <p14:creationId xmlns:p14="http://schemas.microsoft.com/office/powerpoint/2010/main" val="2173266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61443" name="Picture 5" descr="F04_02"/>
          <p:cNvPicPr>
            <a:picLocks noChangeAspect="1" noChangeArrowheads="1"/>
          </p:cNvPicPr>
          <p:nvPr/>
        </p:nvPicPr>
        <p:blipFill>
          <a:blip r:embed="rId3"/>
          <a:srcRect/>
          <a:stretch>
            <a:fillRect/>
          </a:stretch>
        </p:blipFill>
        <p:spPr bwMode="auto">
          <a:xfrm>
            <a:off x="791580" y="275130"/>
            <a:ext cx="7560840" cy="5273044"/>
          </a:xfrm>
          <a:prstGeom prst="rect">
            <a:avLst/>
          </a:prstGeom>
          <a:noFill/>
          <a:ln w="9525">
            <a:noFill/>
            <a:miter lim="800000"/>
            <a:headEnd/>
            <a:tailEnd/>
          </a:ln>
        </p:spPr>
      </p:pic>
      <p:sp>
        <p:nvSpPr>
          <p:cNvPr id="5" name="Zástupný symbol pro číslo snímku 4"/>
          <p:cNvSpPr>
            <a:spLocks noGrp="1"/>
          </p:cNvSpPr>
          <p:nvPr>
            <p:ph type="sldNum" sz="quarter" idx="12"/>
          </p:nvPr>
        </p:nvSpPr>
        <p:spPr/>
        <p:txBody>
          <a:bodyPr/>
          <a:lstStyle/>
          <a:p>
            <a:pPr>
              <a:defRPr/>
            </a:pPr>
            <a:fld id="{622338BB-C4D8-4DF2-A742-F4103DCC45BD}" type="slidenum">
              <a:rPr lang="en-US" smtClean="0"/>
              <a:pPr>
                <a:defRPr/>
              </a:pPr>
              <a:t>44</a:t>
            </a:fld>
            <a:endParaRPr lang="en-US"/>
          </a:p>
        </p:txBody>
      </p:sp>
      <p:sp>
        <p:nvSpPr>
          <p:cNvPr id="6" name="TextovéPole 5">
            <a:extLst>
              <a:ext uri="{FF2B5EF4-FFF2-40B4-BE49-F238E27FC236}">
                <a16:creationId xmlns:a16="http://schemas.microsoft.com/office/drawing/2014/main" id="{F32FDC30-EFE4-E705-21A7-E65C6D2F2B25}"/>
              </a:ext>
            </a:extLst>
          </p:cNvPr>
          <p:cNvSpPr txBox="1"/>
          <p:nvPr/>
        </p:nvSpPr>
        <p:spPr>
          <a:xfrm>
            <a:off x="683568" y="5559677"/>
            <a:ext cx="7560840" cy="1015663"/>
          </a:xfrm>
          <a:prstGeom prst="rect">
            <a:avLst/>
          </a:prstGeom>
          <a:noFill/>
        </p:spPr>
        <p:txBody>
          <a:bodyPr wrap="square" rtlCol="0">
            <a:spAutoFit/>
          </a:bodyPr>
          <a:lstStyle/>
          <a:p>
            <a:r>
              <a:rPr lang="cs-CZ" sz="1200" dirty="0" err="1"/>
              <a:t>Ultrastructural</a:t>
            </a:r>
            <a:r>
              <a:rPr lang="cs-CZ" sz="1200" dirty="0"/>
              <a:t> </a:t>
            </a:r>
            <a:r>
              <a:rPr lang="cs-CZ" sz="1200" dirty="0" err="1"/>
              <a:t>components</a:t>
            </a:r>
            <a:r>
              <a:rPr lang="cs-CZ" sz="1200" dirty="0"/>
              <a:t> </a:t>
            </a:r>
            <a:r>
              <a:rPr lang="cs-CZ" sz="1200" dirty="0" err="1"/>
              <a:t>of</a:t>
            </a:r>
            <a:r>
              <a:rPr lang="cs-CZ" sz="1200" dirty="0"/>
              <a:t> </a:t>
            </a:r>
            <a:r>
              <a:rPr lang="cs-CZ" sz="1200" dirty="0" err="1"/>
              <a:t>the</a:t>
            </a:r>
            <a:r>
              <a:rPr lang="cs-CZ" sz="1200" dirty="0"/>
              <a:t> </a:t>
            </a:r>
            <a:r>
              <a:rPr lang="cs-CZ" sz="1200" dirty="0" err="1"/>
              <a:t>basal</a:t>
            </a:r>
            <a:r>
              <a:rPr lang="cs-CZ" sz="1200" dirty="0"/>
              <a:t> lamina. A: </a:t>
            </a:r>
            <a:r>
              <a:rPr lang="cs-CZ" sz="1200" dirty="0" err="1"/>
              <a:t>Basal</a:t>
            </a:r>
            <a:r>
              <a:rPr lang="cs-CZ" sz="1200" dirty="0"/>
              <a:t> lamina, </a:t>
            </a:r>
            <a:r>
              <a:rPr lang="cs-CZ" sz="1200" dirty="0" err="1"/>
              <a:t>hemidesmosomes</a:t>
            </a:r>
            <a:r>
              <a:rPr lang="cs-CZ" sz="1200" dirty="0"/>
              <a:t> (</a:t>
            </a:r>
            <a:r>
              <a:rPr lang="cs-CZ" sz="1200" dirty="0" err="1"/>
              <a:t>arrows</a:t>
            </a:r>
            <a:r>
              <a:rPr lang="cs-CZ" sz="1200" dirty="0"/>
              <a:t>) and </a:t>
            </a:r>
            <a:r>
              <a:rPr lang="cs-CZ" sz="1200" dirty="0" err="1"/>
              <a:t>underlying</a:t>
            </a:r>
            <a:r>
              <a:rPr lang="cs-CZ" sz="1200" dirty="0"/>
              <a:t> </a:t>
            </a:r>
            <a:r>
              <a:rPr lang="cs-CZ" sz="1200" dirty="0" err="1"/>
              <a:t>reticular</a:t>
            </a:r>
            <a:r>
              <a:rPr lang="cs-CZ" sz="1200" dirty="0"/>
              <a:t> </a:t>
            </a:r>
            <a:r>
              <a:rPr lang="cs-CZ" sz="1200" dirty="0" err="1"/>
              <a:t>fibres</a:t>
            </a:r>
            <a:r>
              <a:rPr lang="cs-CZ" sz="1200" dirty="0"/>
              <a:t> </a:t>
            </a:r>
            <a:r>
              <a:rPr lang="cs-CZ" sz="1200" dirty="0" err="1"/>
              <a:t>of</a:t>
            </a:r>
            <a:r>
              <a:rPr lang="cs-CZ" sz="1200" dirty="0"/>
              <a:t> </a:t>
            </a:r>
            <a:r>
              <a:rPr lang="cs-CZ" sz="1200" dirty="0" err="1"/>
              <a:t>the</a:t>
            </a:r>
            <a:r>
              <a:rPr lang="cs-CZ" sz="1200" dirty="0"/>
              <a:t> </a:t>
            </a:r>
            <a:r>
              <a:rPr lang="cs-CZ" sz="1200" dirty="0" err="1"/>
              <a:t>reticular</a:t>
            </a:r>
            <a:r>
              <a:rPr lang="cs-CZ" sz="1200" dirty="0"/>
              <a:t> lamina. B: </a:t>
            </a:r>
            <a:r>
              <a:rPr lang="cs-CZ" sz="1200" dirty="0" err="1"/>
              <a:t>The</a:t>
            </a:r>
            <a:r>
              <a:rPr lang="cs-CZ" sz="1200" dirty="0"/>
              <a:t> </a:t>
            </a:r>
            <a:r>
              <a:rPr lang="cs-CZ" sz="1200" dirty="0" err="1"/>
              <a:t>basal</a:t>
            </a:r>
            <a:r>
              <a:rPr lang="cs-CZ" sz="1200" dirty="0"/>
              <a:t> lamina (BL) </a:t>
            </a:r>
            <a:r>
              <a:rPr lang="cs-CZ" sz="1200" dirty="0" err="1"/>
              <a:t>is</a:t>
            </a:r>
            <a:r>
              <a:rPr lang="cs-CZ" sz="1200" dirty="0"/>
              <a:t> </a:t>
            </a:r>
            <a:r>
              <a:rPr lang="cs-CZ" sz="1200" dirty="0" err="1"/>
              <a:t>shown</a:t>
            </a:r>
            <a:r>
              <a:rPr lang="cs-CZ" sz="1200" dirty="0"/>
              <a:t> to </a:t>
            </a:r>
            <a:r>
              <a:rPr lang="cs-CZ" sz="1200" dirty="0" err="1"/>
              <a:t>have</a:t>
            </a:r>
            <a:r>
              <a:rPr lang="cs-CZ" sz="1200" dirty="0"/>
              <a:t> a </a:t>
            </a:r>
            <a:r>
              <a:rPr lang="cs-CZ" sz="1200" dirty="0" err="1"/>
              <a:t>dense</a:t>
            </a:r>
            <a:r>
              <a:rPr lang="cs-CZ" sz="1200" dirty="0"/>
              <a:t> </a:t>
            </a:r>
            <a:r>
              <a:rPr lang="cs-CZ" sz="1200" dirty="0" err="1"/>
              <a:t>layer</a:t>
            </a:r>
            <a:r>
              <a:rPr lang="cs-CZ" sz="1200" dirty="0"/>
              <a:t> </a:t>
            </a:r>
            <a:r>
              <a:rPr lang="cs-CZ" sz="1200" dirty="0" err="1"/>
              <a:t>with</a:t>
            </a:r>
            <a:r>
              <a:rPr lang="cs-CZ" sz="1200" dirty="0"/>
              <a:t> a </a:t>
            </a:r>
            <a:r>
              <a:rPr lang="cs-CZ" sz="1200" dirty="0" err="1"/>
              <a:t>clear</a:t>
            </a:r>
            <a:r>
              <a:rPr lang="cs-CZ" sz="1200" dirty="0"/>
              <a:t> on </a:t>
            </a:r>
            <a:r>
              <a:rPr lang="cs-CZ" sz="1200" dirty="0" err="1"/>
              <a:t>each</a:t>
            </a:r>
            <a:r>
              <a:rPr lang="cs-CZ" sz="1200" dirty="0"/>
              <a:t> </a:t>
            </a:r>
            <a:r>
              <a:rPr lang="cs-CZ" sz="1200" dirty="0" err="1"/>
              <a:t>side</a:t>
            </a:r>
            <a:r>
              <a:rPr lang="cs-CZ" sz="1200" dirty="0"/>
              <a:t>. </a:t>
            </a:r>
            <a:r>
              <a:rPr lang="cs-CZ" sz="1200" dirty="0" err="1"/>
              <a:t>The</a:t>
            </a:r>
            <a:r>
              <a:rPr lang="cs-CZ" sz="1200" dirty="0"/>
              <a:t> </a:t>
            </a:r>
            <a:r>
              <a:rPr lang="cs-CZ" sz="1200" dirty="0" err="1"/>
              <a:t>underlying</a:t>
            </a:r>
            <a:r>
              <a:rPr lang="cs-CZ" sz="1200" dirty="0"/>
              <a:t> dermis </a:t>
            </a:r>
            <a:r>
              <a:rPr lang="cs-CZ" sz="1200" dirty="0" err="1"/>
              <a:t>contain</a:t>
            </a:r>
            <a:r>
              <a:rPr lang="cs-CZ" sz="1200" dirty="0"/>
              <a:t> </a:t>
            </a:r>
            <a:r>
              <a:rPr lang="cs-CZ" sz="1200" dirty="0" err="1"/>
              <a:t>anchoring</a:t>
            </a:r>
            <a:r>
              <a:rPr lang="cs-CZ" sz="1200" dirty="0"/>
              <a:t> </a:t>
            </a:r>
            <a:r>
              <a:rPr lang="cs-CZ" sz="1200" dirty="0" err="1"/>
              <a:t>fibrils</a:t>
            </a:r>
            <a:r>
              <a:rPr lang="cs-CZ" sz="1200" dirty="0"/>
              <a:t> (</a:t>
            </a:r>
            <a:r>
              <a:rPr lang="cs-CZ" sz="1200" dirty="0" err="1"/>
              <a:t>arrows</a:t>
            </a:r>
            <a:r>
              <a:rPr lang="cs-CZ" sz="1200" dirty="0"/>
              <a:t>) </a:t>
            </a:r>
            <a:r>
              <a:rPr lang="cs-CZ" sz="1200" dirty="0" err="1"/>
              <a:t>of</a:t>
            </a:r>
            <a:r>
              <a:rPr lang="cs-CZ" sz="1200" dirty="0"/>
              <a:t> </a:t>
            </a:r>
            <a:r>
              <a:rPr lang="cs-CZ" sz="1200" dirty="0" err="1"/>
              <a:t>collagen</a:t>
            </a:r>
            <a:r>
              <a:rPr lang="cs-CZ" sz="1200" dirty="0"/>
              <a:t> </a:t>
            </a:r>
            <a:r>
              <a:rPr lang="cs-CZ" sz="1200" dirty="0" err="1"/>
              <a:t>which</a:t>
            </a:r>
            <a:r>
              <a:rPr lang="cs-CZ" sz="1200" dirty="0"/>
              <a:t> </a:t>
            </a:r>
            <a:r>
              <a:rPr lang="cs-CZ" sz="1200" dirty="0" err="1"/>
              <a:t>help</a:t>
            </a:r>
            <a:r>
              <a:rPr lang="cs-CZ" sz="1200" dirty="0"/>
              <a:t> </a:t>
            </a:r>
            <a:r>
              <a:rPr lang="cs-CZ" sz="1200" dirty="0" err="1"/>
              <a:t>anchor</a:t>
            </a:r>
            <a:r>
              <a:rPr lang="cs-CZ" sz="1200" dirty="0"/>
              <a:t> </a:t>
            </a:r>
            <a:r>
              <a:rPr lang="cs-CZ" sz="1200" dirty="0" err="1"/>
              <a:t>the</a:t>
            </a:r>
            <a:r>
              <a:rPr lang="cs-CZ" sz="1200" dirty="0"/>
              <a:t> </a:t>
            </a:r>
            <a:r>
              <a:rPr lang="cs-CZ" sz="1200" dirty="0" err="1"/>
              <a:t>epithelium</a:t>
            </a:r>
            <a:r>
              <a:rPr lang="cs-CZ" sz="1200" dirty="0"/>
              <a:t> to </a:t>
            </a:r>
            <a:r>
              <a:rPr lang="cs-CZ" sz="1200" dirty="0" err="1"/>
              <a:t>the</a:t>
            </a:r>
            <a:r>
              <a:rPr lang="cs-CZ" sz="1200" dirty="0"/>
              <a:t> </a:t>
            </a:r>
            <a:r>
              <a:rPr lang="cs-CZ" sz="1200" dirty="0" err="1"/>
              <a:t>underlying</a:t>
            </a:r>
            <a:r>
              <a:rPr lang="cs-CZ" sz="1200" dirty="0"/>
              <a:t> </a:t>
            </a:r>
            <a:r>
              <a:rPr lang="cs-CZ" sz="1200" dirty="0" err="1"/>
              <a:t>connective</a:t>
            </a:r>
            <a:r>
              <a:rPr lang="cs-CZ" sz="1200" dirty="0"/>
              <a:t> </a:t>
            </a:r>
            <a:r>
              <a:rPr lang="cs-CZ" sz="1200" dirty="0" err="1"/>
              <a:t>tissue</a:t>
            </a:r>
            <a:r>
              <a:rPr lang="cs-CZ" sz="1200" dirty="0"/>
              <a:t>. </a:t>
            </a:r>
            <a:r>
              <a:rPr lang="cs-CZ" sz="1200" dirty="0" err="1"/>
              <a:t>Hemidesmosome</a:t>
            </a:r>
            <a:r>
              <a:rPr lang="cs-CZ" sz="1200" dirty="0"/>
              <a:t> (H) </a:t>
            </a:r>
            <a:r>
              <a:rPr lang="cs-CZ" sz="1200" dirty="0" err="1"/>
              <a:t>occur</a:t>
            </a:r>
            <a:r>
              <a:rPr lang="cs-CZ" sz="1200" dirty="0"/>
              <a:t> </a:t>
            </a:r>
            <a:r>
              <a:rPr lang="cs-CZ" sz="1200" dirty="0" err="1"/>
              <a:t>at</a:t>
            </a:r>
            <a:r>
              <a:rPr lang="cs-CZ" sz="1200" dirty="0"/>
              <a:t> </a:t>
            </a:r>
            <a:r>
              <a:rPr lang="cs-CZ" sz="1200" dirty="0" err="1"/>
              <a:t>the</a:t>
            </a:r>
            <a:r>
              <a:rPr lang="cs-CZ" sz="1200" dirty="0"/>
              <a:t> </a:t>
            </a:r>
            <a:r>
              <a:rPr lang="cs-CZ" sz="1200" dirty="0" err="1"/>
              <a:t>epithelial-connective</a:t>
            </a:r>
            <a:r>
              <a:rPr lang="cs-CZ" sz="1200" dirty="0"/>
              <a:t> </a:t>
            </a:r>
            <a:r>
              <a:rPr lang="cs-CZ" sz="1200" dirty="0" err="1"/>
              <a:t>tissue</a:t>
            </a:r>
            <a:r>
              <a:rPr lang="cs-CZ" sz="1200" dirty="0"/>
              <a:t> </a:t>
            </a:r>
            <a:r>
              <a:rPr lang="cs-CZ" sz="1200" dirty="0" err="1"/>
              <a:t>junction</a:t>
            </a:r>
            <a:r>
              <a:rPr lang="cs-CZ" sz="1200" dirty="0"/>
              <a:t>. </a:t>
            </a:r>
            <a:endParaRPr lang="en-GB" sz="12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A47EDCB4-BC2E-8A55-B724-9CD0649ABE49}"/>
              </a:ext>
            </a:extLst>
          </p:cNvPr>
          <p:cNvSpPr>
            <a:spLocks noGrp="1"/>
          </p:cNvSpPr>
          <p:nvPr>
            <p:ph type="sldNum" sz="quarter" idx="12"/>
          </p:nvPr>
        </p:nvSpPr>
        <p:spPr/>
        <p:txBody>
          <a:bodyPr/>
          <a:lstStyle/>
          <a:p>
            <a:pPr>
              <a:defRPr/>
            </a:pPr>
            <a:fld id="{622338BB-C4D8-4DF2-A742-F4103DCC45BD}" type="slidenum">
              <a:rPr lang="en-US" smtClean="0"/>
              <a:pPr>
                <a:defRPr/>
              </a:pPr>
              <a:t>45</a:t>
            </a:fld>
            <a:endParaRPr lang="en-US"/>
          </a:p>
        </p:txBody>
      </p:sp>
      <p:pic>
        <p:nvPicPr>
          <p:cNvPr id="3" name="Picture 5" descr="fig084">
            <a:extLst>
              <a:ext uri="{FF2B5EF4-FFF2-40B4-BE49-F238E27FC236}">
                <a16:creationId xmlns:a16="http://schemas.microsoft.com/office/drawing/2014/main" id="{AE97B9ED-6D68-EDBD-A93B-C65338E2FD73}"/>
              </a:ext>
            </a:extLst>
          </p:cNvPr>
          <p:cNvPicPr>
            <a:picLocks noChangeAspect="1" noChangeArrowheads="1"/>
          </p:cNvPicPr>
          <p:nvPr/>
        </p:nvPicPr>
        <p:blipFill>
          <a:blip r:embed="rId3"/>
          <a:srcRect/>
          <a:stretch>
            <a:fillRect/>
          </a:stretch>
        </p:blipFill>
        <p:spPr bwMode="auto">
          <a:xfrm>
            <a:off x="1979712" y="214493"/>
            <a:ext cx="4789512" cy="6429013"/>
          </a:xfrm>
          <a:prstGeom prst="rect">
            <a:avLst/>
          </a:prstGeom>
          <a:noFill/>
          <a:ln w="38100">
            <a:solidFill>
              <a:schemeClr val="accent2"/>
            </a:solidFill>
            <a:miter lim="800000"/>
            <a:headEnd/>
            <a:tailEnd/>
          </a:ln>
        </p:spPr>
      </p:pic>
    </p:spTree>
    <p:extLst>
      <p:ext uri="{BB962C8B-B14F-4D97-AF65-F5344CB8AC3E}">
        <p14:creationId xmlns:p14="http://schemas.microsoft.com/office/powerpoint/2010/main" val="9990743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B0E4C9A2-4F24-BFB0-87D3-A22008C573F8}"/>
              </a:ext>
            </a:extLst>
          </p:cNvPr>
          <p:cNvPicPr>
            <a:picLocks noChangeAspect="1"/>
          </p:cNvPicPr>
          <p:nvPr/>
        </p:nvPicPr>
        <p:blipFill>
          <a:blip r:embed="rId3"/>
          <a:stretch>
            <a:fillRect/>
          </a:stretch>
        </p:blipFill>
        <p:spPr>
          <a:xfrm>
            <a:off x="1259632" y="3328283"/>
            <a:ext cx="4134427" cy="3524742"/>
          </a:xfrm>
          <a:prstGeom prst="rect">
            <a:avLst/>
          </a:prstGeom>
        </p:spPr>
      </p:pic>
      <p:sp>
        <p:nvSpPr>
          <p:cNvPr id="2" name="Zástupný symbol pro číslo snímku 1">
            <a:extLst>
              <a:ext uri="{FF2B5EF4-FFF2-40B4-BE49-F238E27FC236}">
                <a16:creationId xmlns:a16="http://schemas.microsoft.com/office/drawing/2014/main" id="{BB60EA4B-F395-3EBC-AE93-B1FB12AE6CDE}"/>
              </a:ext>
            </a:extLst>
          </p:cNvPr>
          <p:cNvSpPr>
            <a:spLocks noGrp="1"/>
          </p:cNvSpPr>
          <p:nvPr>
            <p:ph type="sldNum" sz="quarter" idx="12"/>
          </p:nvPr>
        </p:nvSpPr>
        <p:spPr/>
        <p:txBody>
          <a:bodyPr/>
          <a:lstStyle/>
          <a:p>
            <a:pPr>
              <a:defRPr/>
            </a:pPr>
            <a:fld id="{622338BB-C4D8-4DF2-A742-F4103DCC45BD}" type="slidenum">
              <a:rPr lang="en-US" smtClean="0"/>
              <a:pPr>
                <a:defRPr/>
              </a:pPr>
              <a:t>46</a:t>
            </a:fld>
            <a:endParaRPr lang="en-US"/>
          </a:p>
        </p:txBody>
      </p:sp>
      <p:pic>
        <p:nvPicPr>
          <p:cNvPr id="4" name="Obrázek 3">
            <a:extLst>
              <a:ext uri="{FF2B5EF4-FFF2-40B4-BE49-F238E27FC236}">
                <a16:creationId xmlns:a16="http://schemas.microsoft.com/office/drawing/2014/main" id="{7AFDD194-0EEA-7C50-0908-CEA57C2CDAF9}"/>
              </a:ext>
            </a:extLst>
          </p:cNvPr>
          <p:cNvPicPr>
            <a:picLocks noChangeAspect="1"/>
          </p:cNvPicPr>
          <p:nvPr/>
        </p:nvPicPr>
        <p:blipFill rotWithShape="1">
          <a:blip r:embed="rId4"/>
          <a:srcRect t="776"/>
          <a:stretch/>
        </p:blipFill>
        <p:spPr>
          <a:xfrm>
            <a:off x="24408" y="4975"/>
            <a:ext cx="3214444" cy="3524743"/>
          </a:xfrm>
          <a:prstGeom prst="rect">
            <a:avLst/>
          </a:prstGeom>
        </p:spPr>
      </p:pic>
      <p:pic>
        <p:nvPicPr>
          <p:cNvPr id="6" name="Obrázek 5">
            <a:extLst>
              <a:ext uri="{FF2B5EF4-FFF2-40B4-BE49-F238E27FC236}">
                <a16:creationId xmlns:a16="http://schemas.microsoft.com/office/drawing/2014/main" id="{AFB3EAE9-2DE5-B032-4899-DFE4DC98CBF3}"/>
              </a:ext>
            </a:extLst>
          </p:cNvPr>
          <p:cNvPicPr>
            <a:picLocks noChangeAspect="1"/>
          </p:cNvPicPr>
          <p:nvPr/>
        </p:nvPicPr>
        <p:blipFill rotWithShape="1">
          <a:blip r:embed="rId5"/>
          <a:srcRect b="1429"/>
          <a:stretch/>
        </p:blipFill>
        <p:spPr>
          <a:xfrm>
            <a:off x="5508104" y="106025"/>
            <a:ext cx="3442620" cy="5544615"/>
          </a:xfrm>
          <a:prstGeom prst="rect">
            <a:avLst/>
          </a:prstGeom>
        </p:spPr>
      </p:pic>
    </p:spTree>
    <p:extLst>
      <p:ext uri="{BB962C8B-B14F-4D97-AF65-F5344CB8AC3E}">
        <p14:creationId xmlns:p14="http://schemas.microsoft.com/office/powerpoint/2010/main" val="17011267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13402F4-4FF3-242F-AE3C-D10FFB5D59A4}"/>
              </a:ext>
            </a:extLst>
          </p:cNvPr>
          <p:cNvSpPr>
            <a:spLocks noGrp="1"/>
          </p:cNvSpPr>
          <p:nvPr>
            <p:ph type="sldNum" sz="quarter" idx="12"/>
          </p:nvPr>
        </p:nvSpPr>
        <p:spPr/>
        <p:txBody>
          <a:bodyPr/>
          <a:lstStyle/>
          <a:p>
            <a:pPr>
              <a:defRPr/>
            </a:pPr>
            <a:fld id="{622338BB-C4D8-4DF2-A742-F4103DCC45BD}" type="slidenum">
              <a:rPr lang="en-US" smtClean="0"/>
              <a:pPr>
                <a:defRPr/>
              </a:pPr>
              <a:t>47</a:t>
            </a:fld>
            <a:endParaRPr lang="en-US"/>
          </a:p>
        </p:txBody>
      </p:sp>
      <p:pic>
        <p:nvPicPr>
          <p:cNvPr id="4" name="Obrázek 3">
            <a:extLst>
              <a:ext uri="{FF2B5EF4-FFF2-40B4-BE49-F238E27FC236}">
                <a16:creationId xmlns:a16="http://schemas.microsoft.com/office/drawing/2014/main" id="{CE66B40D-AD80-5B96-4EB1-501A31C02B85}"/>
              </a:ext>
            </a:extLst>
          </p:cNvPr>
          <p:cNvPicPr>
            <a:picLocks noChangeAspect="1"/>
          </p:cNvPicPr>
          <p:nvPr/>
        </p:nvPicPr>
        <p:blipFill>
          <a:blip r:embed="rId3"/>
          <a:stretch>
            <a:fillRect/>
          </a:stretch>
        </p:blipFill>
        <p:spPr>
          <a:xfrm>
            <a:off x="549896" y="404664"/>
            <a:ext cx="8136904" cy="5765161"/>
          </a:xfrm>
          <a:prstGeom prst="rect">
            <a:avLst/>
          </a:prstGeom>
        </p:spPr>
      </p:pic>
    </p:spTree>
    <p:extLst>
      <p:ext uri="{BB962C8B-B14F-4D97-AF65-F5344CB8AC3E}">
        <p14:creationId xmlns:p14="http://schemas.microsoft.com/office/powerpoint/2010/main" val="8034624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pPr>
              <a:defRPr/>
            </a:pPr>
            <a:fld id="{E2F7B8F9-7A9B-4B54-BF40-025B8A296369}" type="slidenum">
              <a:rPr lang="en-US" smtClean="0"/>
              <a:pPr>
                <a:defRPr/>
              </a:pPr>
              <a:t>48</a:t>
            </a:fld>
            <a:endParaRPr lang="en-US"/>
          </a:p>
        </p:txBody>
      </p:sp>
      <p:sp>
        <p:nvSpPr>
          <p:cNvPr id="5" name="Nadpis 1"/>
          <p:cNvSpPr>
            <a:spLocks noGrp="1"/>
          </p:cNvSpPr>
          <p:nvPr>
            <p:ph type="title"/>
          </p:nvPr>
        </p:nvSpPr>
        <p:spPr>
          <a:xfrm>
            <a:off x="457200" y="274638"/>
            <a:ext cx="8219256" cy="850106"/>
          </a:xfrm>
          <a:solidFill>
            <a:schemeClr val="accent2">
              <a:lumMod val="60000"/>
              <a:lumOff val="40000"/>
              <a:alpha val="25000"/>
            </a:schemeClr>
          </a:solidFill>
        </p:spPr>
        <p:txBody>
          <a:bodyPr rtlCol="0">
            <a:normAutofit/>
          </a:bodyPr>
          <a:lstStyle/>
          <a:p>
            <a:pPr eaLnBrk="1" fontAlgn="auto" hangingPunct="1">
              <a:spcAft>
                <a:spcPts val="0"/>
              </a:spcAft>
              <a:defRPr/>
            </a:pPr>
            <a:r>
              <a:rPr lang="cs-CZ" dirty="0">
                <a:solidFill>
                  <a:srgbClr val="C00000"/>
                </a:solidFill>
              </a:rPr>
              <a:t>EPITHELIAL TISSUE</a:t>
            </a:r>
            <a:endParaRPr lang="en-US" dirty="0">
              <a:solidFill>
                <a:srgbClr val="C00000"/>
              </a:solidFill>
            </a:endParaRPr>
          </a:p>
        </p:txBody>
      </p:sp>
      <p:sp>
        <p:nvSpPr>
          <p:cNvPr id="2" name="TextovéPole 1">
            <a:extLst>
              <a:ext uri="{FF2B5EF4-FFF2-40B4-BE49-F238E27FC236}">
                <a16:creationId xmlns:a16="http://schemas.microsoft.com/office/drawing/2014/main" id="{87DEA913-C9CA-4123-BC94-FC3547ABD5CC}"/>
              </a:ext>
            </a:extLst>
          </p:cNvPr>
          <p:cNvSpPr txBox="1"/>
          <p:nvPr/>
        </p:nvSpPr>
        <p:spPr>
          <a:xfrm>
            <a:off x="467936" y="1141160"/>
            <a:ext cx="8219256" cy="2462213"/>
          </a:xfrm>
          <a:prstGeom prst="rect">
            <a:avLst/>
          </a:prstGeom>
          <a:noFill/>
        </p:spPr>
        <p:txBody>
          <a:bodyPr wrap="square" rtlCol="0">
            <a:spAutoFit/>
          </a:bodyPr>
          <a:lstStyle/>
          <a:p>
            <a:r>
              <a:rPr lang="cs-CZ" b="1" dirty="0">
                <a:solidFill>
                  <a:srgbClr val="FF0000"/>
                </a:solidFill>
                <a:latin typeface="+mn-lt"/>
              </a:rPr>
              <a:t>MORPHOLOGIC MODIFICATIONS OF THE BASAL CELL SURFACE</a:t>
            </a:r>
          </a:p>
          <a:p>
            <a:endParaRPr lang="en-US" sz="1000" b="1" dirty="0">
              <a:solidFill>
                <a:srgbClr val="FF0000"/>
              </a:solidFill>
              <a:latin typeface="+mn-lt"/>
            </a:endParaRPr>
          </a:p>
          <a:p>
            <a:r>
              <a:rPr lang="cs-CZ" b="1" dirty="0" err="1">
                <a:latin typeface="+mn-lt"/>
              </a:rPr>
              <a:t>Basal</a:t>
            </a:r>
            <a:r>
              <a:rPr lang="cs-CZ" b="1" dirty="0">
                <a:latin typeface="+mn-lt"/>
              </a:rPr>
              <a:t> </a:t>
            </a:r>
            <a:r>
              <a:rPr lang="cs-CZ" b="1" dirty="0" err="1">
                <a:latin typeface="+mn-lt"/>
              </a:rPr>
              <a:t>Labyrinth</a:t>
            </a:r>
            <a:endParaRPr lang="cs-CZ" b="1" dirty="0">
              <a:latin typeface="+mn-lt"/>
            </a:endParaRPr>
          </a:p>
          <a:p>
            <a:pPr marL="285750" indent="-285750">
              <a:buFont typeface="Arial" panose="020B0604020202020204" pitchFamily="34" charset="0"/>
              <a:buChar char="•"/>
            </a:pPr>
            <a:r>
              <a:rPr lang="cs-CZ" dirty="0">
                <a:latin typeface="+mn-lt"/>
              </a:rPr>
              <a:t>Many </a:t>
            </a:r>
            <a:r>
              <a:rPr lang="cs-CZ" dirty="0" err="1">
                <a:latin typeface="+mn-lt"/>
              </a:rPr>
              <a:t>cells</a:t>
            </a:r>
            <a:r>
              <a:rPr lang="cs-CZ" dirty="0">
                <a:latin typeface="+mn-lt"/>
              </a:rPr>
              <a:t> </a:t>
            </a:r>
            <a:r>
              <a:rPr lang="cs-CZ" dirty="0" err="1">
                <a:latin typeface="+mn-lt"/>
              </a:rPr>
              <a:t>that</a:t>
            </a:r>
            <a:r>
              <a:rPr lang="cs-CZ" dirty="0">
                <a:latin typeface="+mn-lt"/>
              </a:rPr>
              <a:t> transport fluid </a:t>
            </a:r>
            <a:r>
              <a:rPr lang="cs-CZ" dirty="0" err="1">
                <a:latin typeface="+mn-lt"/>
              </a:rPr>
              <a:t>have</a:t>
            </a:r>
            <a:r>
              <a:rPr lang="cs-CZ" dirty="0">
                <a:latin typeface="+mn-lt"/>
              </a:rPr>
              <a:t> </a:t>
            </a:r>
            <a:r>
              <a:rPr lang="cs-CZ" dirty="0" err="1">
                <a:latin typeface="+mn-lt"/>
              </a:rPr>
              <a:t>infoldings</a:t>
            </a:r>
            <a:r>
              <a:rPr lang="cs-CZ" dirty="0">
                <a:latin typeface="+mn-lt"/>
              </a:rPr>
              <a:t> </a:t>
            </a:r>
            <a:r>
              <a:rPr lang="cs-CZ" dirty="0" err="1">
                <a:latin typeface="+mn-lt"/>
              </a:rPr>
              <a:t>at</a:t>
            </a:r>
            <a:r>
              <a:rPr lang="cs-CZ" dirty="0">
                <a:latin typeface="+mn-lt"/>
              </a:rPr>
              <a:t> </a:t>
            </a:r>
            <a:r>
              <a:rPr lang="cs-CZ" dirty="0" err="1">
                <a:latin typeface="+mn-lt"/>
              </a:rPr>
              <a:t>the</a:t>
            </a:r>
            <a:r>
              <a:rPr lang="cs-CZ" dirty="0">
                <a:latin typeface="+mn-lt"/>
              </a:rPr>
              <a:t> </a:t>
            </a:r>
            <a:r>
              <a:rPr lang="cs-CZ" dirty="0" err="1">
                <a:latin typeface="+mn-lt"/>
              </a:rPr>
              <a:t>basal</a:t>
            </a:r>
            <a:r>
              <a:rPr lang="cs-CZ" dirty="0">
                <a:latin typeface="+mn-lt"/>
              </a:rPr>
              <a:t> cell </a:t>
            </a:r>
            <a:r>
              <a:rPr lang="cs-CZ" dirty="0" err="1">
                <a:latin typeface="+mn-lt"/>
              </a:rPr>
              <a:t>surface</a:t>
            </a:r>
            <a:r>
              <a:rPr lang="cs-CZ" dirty="0">
                <a:latin typeface="+mn-lt"/>
              </a:rPr>
              <a:t>. </a:t>
            </a:r>
          </a:p>
          <a:p>
            <a:pPr marL="285750" indent="-285750">
              <a:buFont typeface="Arial" panose="020B0604020202020204" pitchFamily="34" charset="0"/>
              <a:buChar char="•"/>
            </a:pPr>
            <a:r>
              <a:rPr lang="cs-CZ" dirty="0">
                <a:latin typeface="+mn-lt"/>
              </a:rPr>
              <a:t>They </a:t>
            </a:r>
            <a:r>
              <a:rPr lang="cs-CZ" dirty="0" err="1">
                <a:latin typeface="+mn-lt"/>
              </a:rPr>
              <a:t>significantly</a:t>
            </a:r>
            <a:r>
              <a:rPr lang="cs-CZ" dirty="0">
                <a:latin typeface="+mn-lt"/>
              </a:rPr>
              <a:t> </a:t>
            </a:r>
            <a:r>
              <a:rPr lang="cs-CZ" dirty="0" err="1">
                <a:latin typeface="+mn-lt"/>
              </a:rPr>
              <a:t>increase</a:t>
            </a:r>
            <a:r>
              <a:rPr lang="cs-CZ" dirty="0">
                <a:latin typeface="+mn-lt"/>
              </a:rPr>
              <a:t> </a:t>
            </a:r>
            <a:r>
              <a:rPr lang="cs-CZ" dirty="0" err="1">
                <a:latin typeface="+mn-lt"/>
              </a:rPr>
              <a:t>the</a:t>
            </a:r>
            <a:r>
              <a:rPr lang="cs-CZ" dirty="0">
                <a:latin typeface="+mn-lt"/>
              </a:rPr>
              <a:t> </a:t>
            </a:r>
            <a:r>
              <a:rPr lang="cs-CZ" dirty="0" err="1">
                <a:latin typeface="+mn-lt"/>
              </a:rPr>
              <a:t>surface</a:t>
            </a:r>
            <a:r>
              <a:rPr lang="cs-CZ" dirty="0">
                <a:latin typeface="+mn-lt"/>
              </a:rPr>
              <a:t> area </a:t>
            </a:r>
            <a:r>
              <a:rPr lang="cs-CZ" dirty="0" err="1">
                <a:latin typeface="+mn-lt"/>
              </a:rPr>
              <a:t>of</a:t>
            </a:r>
            <a:r>
              <a:rPr lang="cs-CZ" dirty="0">
                <a:latin typeface="+mn-lt"/>
              </a:rPr>
              <a:t> </a:t>
            </a:r>
            <a:r>
              <a:rPr lang="cs-CZ" dirty="0" err="1">
                <a:latin typeface="+mn-lt"/>
              </a:rPr>
              <a:t>the</a:t>
            </a:r>
            <a:r>
              <a:rPr lang="cs-CZ" dirty="0">
                <a:latin typeface="+mn-lt"/>
              </a:rPr>
              <a:t> </a:t>
            </a:r>
            <a:r>
              <a:rPr lang="cs-CZ" dirty="0" err="1">
                <a:latin typeface="+mn-lt"/>
              </a:rPr>
              <a:t>basal</a:t>
            </a:r>
            <a:r>
              <a:rPr lang="cs-CZ" dirty="0">
                <a:latin typeface="+mn-lt"/>
              </a:rPr>
              <a:t> cell </a:t>
            </a:r>
            <a:r>
              <a:rPr lang="cs-CZ" dirty="0" err="1">
                <a:latin typeface="+mn-lt"/>
              </a:rPr>
              <a:t>domain</a:t>
            </a:r>
            <a:r>
              <a:rPr lang="cs-CZ" dirty="0">
                <a:latin typeface="+mn-lt"/>
              </a:rPr>
              <a:t>, </a:t>
            </a:r>
            <a:r>
              <a:rPr lang="cs-CZ" dirty="0" err="1">
                <a:latin typeface="+mn-lt"/>
              </a:rPr>
              <a:t>allowing</a:t>
            </a:r>
            <a:r>
              <a:rPr lang="cs-CZ" dirty="0">
                <a:latin typeface="+mn-lt"/>
              </a:rPr>
              <a:t> </a:t>
            </a:r>
            <a:r>
              <a:rPr lang="cs-CZ" dirty="0" err="1">
                <a:latin typeface="+mn-lt"/>
              </a:rPr>
              <a:t>for</a:t>
            </a:r>
            <a:r>
              <a:rPr lang="cs-CZ" dirty="0">
                <a:latin typeface="+mn-lt"/>
              </a:rPr>
              <a:t> more transport </a:t>
            </a:r>
            <a:r>
              <a:rPr lang="cs-CZ" dirty="0" err="1">
                <a:latin typeface="+mn-lt"/>
              </a:rPr>
              <a:t>proteins</a:t>
            </a:r>
            <a:r>
              <a:rPr lang="cs-CZ" dirty="0">
                <a:latin typeface="+mn-lt"/>
              </a:rPr>
              <a:t> and </a:t>
            </a:r>
            <a:r>
              <a:rPr lang="cs-CZ" dirty="0" err="1">
                <a:latin typeface="+mn-lt"/>
              </a:rPr>
              <a:t>channels</a:t>
            </a:r>
            <a:r>
              <a:rPr lang="cs-CZ" dirty="0">
                <a:latin typeface="+mn-lt"/>
              </a:rPr>
              <a:t> to </a:t>
            </a:r>
            <a:r>
              <a:rPr lang="cs-CZ" dirty="0" err="1">
                <a:latin typeface="+mn-lt"/>
              </a:rPr>
              <a:t>be</a:t>
            </a:r>
            <a:r>
              <a:rPr lang="cs-CZ" dirty="0">
                <a:latin typeface="+mn-lt"/>
              </a:rPr>
              <a:t> </a:t>
            </a:r>
            <a:r>
              <a:rPr lang="cs-CZ" dirty="0" err="1">
                <a:latin typeface="+mn-lt"/>
              </a:rPr>
              <a:t>present</a:t>
            </a:r>
            <a:r>
              <a:rPr lang="cs-CZ" dirty="0">
                <a:latin typeface="+mn-lt"/>
              </a:rPr>
              <a:t>.</a:t>
            </a:r>
          </a:p>
          <a:p>
            <a:pPr marL="285750" indent="-285750">
              <a:buFont typeface="Arial" panose="020B0604020202020204" pitchFamily="34" charset="0"/>
              <a:buChar char="•"/>
            </a:pPr>
            <a:r>
              <a:rPr lang="cs-CZ" dirty="0">
                <a:latin typeface="+mn-lt"/>
              </a:rPr>
              <a:t>Prominent </a:t>
            </a:r>
            <a:r>
              <a:rPr lang="cs-CZ" dirty="0" err="1">
                <a:latin typeface="+mn-lt"/>
              </a:rPr>
              <a:t>infoldings</a:t>
            </a:r>
            <a:r>
              <a:rPr lang="cs-CZ" dirty="0">
                <a:latin typeface="+mn-lt"/>
              </a:rPr>
              <a:t> – </a:t>
            </a:r>
            <a:r>
              <a:rPr lang="cs-CZ" dirty="0" err="1">
                <a:latin typeface="+mn-lt"/>
              </a:rPr>
              <a:t>cells</a:t>
            </a:r>
            <a:r>
              <a:rPr lang="cs-CZ" dirty="0">
                <a:latin typeface="+mn-lt"/>
              </a:rPr>
              <a:t> </a:t>
            </a:r>
            <a:r>
              <a:rPr lang="cs-CZ" dirty="0" err="1">
                <a:latin typeface="+mn-lt"/>
              </a:rPr>
              <a:t>with</a:t>
            </a:r>
            <a:r>
              <a:rPr lang="cs-CZ" dirty="0">
                <a:latin typeface="+mn-lt"/>
              </a:rPr>
              <a:t> </a:t>
            </a:r>
            <a:r>
              <a:rPr lang="cs-CZ" dirty="0" err="1">
                <a:latin typeface="+mn-lt"/>
              </a:rPr>
              <a:t>active</a:t>
            </a:r>
            <a:r>
              <a:rPr lang="cs-CZ" dirty="0">
                <a:latin typeface="+mn-lt"/>
              </a:rPr>
              <a:t> transport </a:t>
            </a:r>
            <a:r>
              <a:rPr lang="cs-CZ" dirty="0" err="1">
                <a:latin typeface="+mn-lt"/>
              </a:rPr>
              <a:t>of</a:t>
            </a:r>
            <a:r>
              <a:rPr lang="cs-CZ" dirty="0">
                <a:latin typeface="+mn-lt"/>
              </a:rPr>
              <a:t> </a:t>
            </a:r>
            <a:r>
              <a:rPr lang="cs-CZ" dirty="0" err="1">
                <a:latin typeface="+mn-lt"/>
              </a:rPr>
              <a:t>molecules</a:t>
            </a:r>
            <a:r>
              <a:rPr lang="cs-CZ" dirty="0">
                <a:latin typeface="+mn-lt"/>
              </a:rPr>
              <a:t> (</a:t>
            </a:r>
            <a:r>
              <a:rPr lang="cs-CZ" dirty="0" err="1">
                <a:latin typeface="+mn-lt"/>
              </a:rPr>
              <a:t>e.g</a:t>
            </a:r>
            <a:r>
              <a:rPr lang="cs-CZ" dirty="0">
                <a:latin typeface="+mn-lt"/>
              </a:rPr>
              <a:t>., in </a:t>
            </a:r>
            <a:r>
              <a:rPr lang="cs-CZ" dirty="0" err="1">
                <a:latin typeface="+mn-lt"/>
              </a:rPr>
              <a:t>proximal</a:t>
            </a:r>
            <a:r>
              <a:rPr lang="cs-CZ" dirty="0">
                <a:latin typeface="+mn-lt"/>
              </a:rPr>
              <a:t> and </a:t>
            </a:r>
            <a:r>
              <a:rPr lang="cs-CZ" dirty="0" err="1">
                <a:latin typeface="+mn-lt"/>
              </a:rPr>
              <a:t>distal</a:t>
            </a:r>
            <a:r>
              <a:rPr lang="cs-CZ" dirty="0">
                <a:latin typeface="+mn-lt"/>
              </a:rPr>
              <a:t> </a:t>
            </a:r>
            <a:r>
              <a:rPr lang="cs-CZ" dirty="0" err="1">
                <a:latin typeface="+mn-lt"/>
              </a:rPr>
              <a:t>tubules</a:t>
            </a:r>
            <a:r>
              <a:rPr lang="cs-CZ" dirty="0">
                <a:latin typeface="+mn-lt"/>
              </a:rPr>
              <a:t> </a:t>
            </a:r>
            <a:r>
              <a:rPr lang="cs-CZ" dirty="0" err="1">
                <a:latin typeface="+mn-lt"/>
              </a:rPr>
              <a:t>of</a:t>
            </a:r>
            <a:r>
              <a:rPr lang="cs-CZ" dirty="0">
                <a:latin typeface="+mn-lt"/>
              </a:rPr>
              <a:t> </a:t>
            </a:r>
            <a:r>
              <a:rPr lang="cs-CZ" dirty="0" err="1">
                <a:latin typeface="+mn-lt"/>
              </a:rPr>
              <a:t>the</a:t>
            </a:r>
            <a:r>
              <a:rPr lang="cs-CZ" dirty="0">
                <a:latin typeface="+mn-lt"/>
              </a:rPr>
              <a:t> </a:t>
            </a:r>
            <a:r>
              <a:rPr lang="cs-CZ" dirty="0" err="1">
                <a:latin typeface="+mn-lt"/>
              </a:rPr>
              <a:t>kidney</a:t>
            </a:r>
            <a:r>
              <a:rPr lang="cs-CZ" dirty="0">
                <a:latin typeface="+mn-lt"/>
              </a:rPr>
              <a:t>)</a:t>
            </a:r>
          </a:p>
          <a:p>
            <a:pPr marL="285750" indent="-285750">
              <a:buFont typeface="Arial" panose="020B0604020202020204" pitchFamily="34" charset="0"/>
              <a:buChar char="•"/>
            </a:pPr>
            <a:r>
              <a:rPr lang="cs-CZ" dirty="0" err="1">
                <a:latin typeface="+mn-lt"/>
              </a:rPr>
              <a:t>Mitochondria</a:t>
            </a:r>
            <a:r>
              <a:rPr lang="cs-CZ" dirty="0">
                <a:latin typeface="+mn-lt"/>
              </a:rPr>
              <a:t> – </a:t>
            </a:r>
            <a:r>
              <a:rPr lang="cs-CZ" dirty="0" err="1">
                <a:latin typeface="+mn-lt"/>
              </a:rPr>
              <a:t>typically</a:t>
            </a:r>
            <a:r>
              <a:rPr lang="cs-CZ" dirty="0">
                <a:latin typeface="+mn-lt"/>
              </a:rPr>
              <a:t> </a:t>
            </a:r>
            <a:r>
              <a:rPr lang="cs-CZ" dirty="0" err="1">
                <a:latin typeface="+mn-lt"/>
              </a:rPr>
              <a:t>concentrated</a:t>
            </a:r>
            <a:r>
              <a:rPr lang="cs-CZ" dirty="0">
                <a:latin typeface="+mn-lt"/>
              </a:rPr>
              <a:t>, </a:t>
            </a:r>
            <a:r>
              <a:rPr lang="cs-CZ" dirty="0" err="1">
                <a:latin typeface="+mn-lt"/>
              </a:rPr>
              <a:t>vertically</a:t>
            </a:r>
            <a:r>
              <a:rPr lang="cs-CZ" dirty="0">
                <a:latin typeface="+mn-lt"/>
              </a:rPr>
              <a:t> </a:t>
            </a:r>
            <a:r>
              <a:rPr lang="cs-CZ" dirty="0" err="1">
                <a:latin typeface="+mn-lt"/>
              </a:rPr>
              <a:t>oriented</a:t>
            </a:r>
            <a:r>
              <a:rPr lang="cs-CZ" dirty="0">
                <a:latin typeface="+mn-lt"/>
              </a:rPr>
              <a:t> </a:t>
            </a:r>
            <a:r>
              <a:rPr lang="cs-CZ" dirty="0" err="1">
                <a:latin typeface="+mn-lt"/>
              </a:rPr>
              <a:t>within</a:t>
            </a:r>
            <a:r>
              <a:rPr lang="cs-CZ" dirty="0">
                <a:latin typeface="+mn-lt"/>
              </a:rPr>
              <a:t> </a:t>
            </a:r>
            <a:r>
              <a:rPr lang="cs-CZ" dirty="0" err="1">
                <a:latin typeface="+mn-lt"/>
              </a:rPr>
              <a:t>the</a:t>
            </a:r>
            <a:r>
              <a:rPr lang="cs-CZ" dirty="0">
                <a:latin typeface="+mn-lt"/>
              </a:rPr>
              <a:t> </a:t>
            </a:r>
            <a:r>
              <a:rPr lang="cs-CZ" dirty="0" err="1">
                <a:latin typeface="+mn-lt"/>
              </a:rPr>
              <a:t>folds</a:t>
            </a:r>
            <a:r>
              <a:rPr lang="cs-CZ" dirty="0">
                <a:latin typeface="+mn-lt"/>
              </a:rPr>
              <a:t>, </a:t>
            </a:r>
            <a:r>
              <a:rPr lang="cs-CZ" dirty="0" err="1">
                <a:latin typeface="+mn-lt"/>
              </a:rPr>
              <a:t>energy</a:t>
            </a:r>
            <a:r>
              <a:rPr lang="cs-CZ" dirty="0">
                <a:latin typeface="+mn-lt"/>
              </a:rPr>
              <a:t> </a:t>
            </a:r>
            <a:r>
              <a:rPr lang="cs-CZ" dirty="0" err="1">
                <a:latin typeface="+mn-lt"/>
              </a:rPr>
              <a:t>for</a:t>
            </a:r>
            <a:r>
              <a:rPr lang="cs-CZ" dirty="0">
                <a:latin typeface="+mn-lt"/>
              </a:rPr>
              <a:t> </a:t>
            </a:r>
            <a:r>
              <a:rPr lang="cs-CZ" dirty="0" err="1">
                <a:latin typeface="+mn-lt"/>
              </a:rPr>
              <a:t>active</a:t>
            </a:r>
            <a:r>
              <a:rPr lang="cs-CZ" dirty="0">
                <a:latin typeface="+mn-lt"/>
              </a:rPr>
              <a:t> transport</a:t>
            </a:r>
            <a:endParaRPr lang="en-GB" dirty="0">
              <a:latin typeface="+mn-lt"/>
            </a:endParaRPr>
          </a:p>
        </p:txBody>
      </p:sp>
      <p:pic>
        <p:nvPicPr>
          <p:cNvPr id="6" name="Obrázek 3" descr="fig083.jpg">
            <a:extLst>
              <a:ext uri="{FF2B5EF4-FFF2-40B4-BE49-F238E27FC236}">
                <a16:creationId xmlns:a16="http://schemas.microsoft.com/office/drawing/2014/main" id="{22F105D9-4CB1-ED06-7487-0AB498F96580}"/>
              </a:ext>
            </a:extLst>
          </p:cNvPr>
          <p:cNvPicPr>
            <a:picLocks noChangeAspect="1"/>
          </p:cNvPicPr>
          <p:nvPr/>
        </p:nvPicPr>
        <p:blipFill>
          <a:blip r:embed="rId3">
            <a:lum bright="14000" contrast="-24000"/>
          </a:blip>
          <a:srcRect b="43039"/>
          <a:stretch>
            <a:fillRect/>
          </a:stretch>
        </p:blipFill>
        <p:spPr bwMode="auto">
          <a:xfrm>
            <a:off x="611560" y="3306740"/>
            <a:ext cx="4645837" cy="3551260"/>
          </a:xfrm>
          <a:prstGeom prst="rect">
            <a:avLst/>
          </a:prstGeom>
          <a:noFill/>
          <a:ln w="9525">
            <a:noFill/>
            <a:miter lim="800000"/>
            <a:headEnd/>
            <a:tailEnd/>
          </a:ln>
        </p:spPr>
      </p:pic>
      <p:pic>
        <p:nvPicPr>
          <p:cNvPr id="7" name="Obrázek 6">
            <a:extLst>
              <a:ext uri="{FF2B5EF4-FFF2-40B4-BE49-F238E27FC236}">
                <a16:creationId xmlns:a16="http://schemas.microsoft.com/office/drawing/2014/main" id="{4B870FA1-5C69-55D3-BB98-D8A98787834B}"/>
              </a:ext>
            </a:extLst>
          </p:cNvPr>
          <p:cNvPicPr>
            <a:picLocks noChangeAspect="1"/>
          </p:cNvPicPr>
          <p:nvPr/>
        </p:nvPicPr>
        <p:blipFill>
          <a:blip r:embed="rId4"/>
          <a:stretch>
            <a:fillRect/>
          </a:stretch>
        </p:blipFill>
        <p:spPr>
          <a:xfrm>
            <a:off x="5968172" y="3285585"/>
            <a:ext cx="2133601" cy="3572415"/>
          </a:xfrm>
          <a:prstGeom prst="rect">
            <a:avLst/>
          </a:prstGeom>
        </p:spPr>
      </p:pic>
    </p:spTree>
    <p:extLst>
      <p:ext uri="{BB962C8B-B14F-4D97-AF65-F5344CB8AC3E}">
        <p14:creationId xmlns:p14="http://schemas.microsoft.com/office/powerpoint/2010/main" val="14776043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pPr>
              <a:defRPr/>
            </a:pPr>
            <a:fld id="{E2F7B8F9-7A9B-4B54-BF40-025B8A296369}" type="slidenum">
              <a:rPr lang="en-US" smtClean="0"/>
              <a:pPr>
                <a:defRPr/>
              </a:pPr>
              <a:t>49</a:t>
            </a:fld>
            <a:endParaRPr lang="en-US"/>
          </a:p>
        </p:txBody>
      </p:sp>
      <p:pic>
        <p:nvPicPr>
          <p:cNvPr id="8" name="Picture 2">
            <a:extLst>
              <a:ext uri="{FF2B5EF4-FFF2-40B4-BE49-F238E27FC236}">
                <a16:creationId xmlns:a16="http://schemas.microsoft.com/office/drawing/2014/main" id="{B51CA3CA-50F4-2CB8-59D5-5F754BE59E17}"/>
              </a:ext>
            </a:extLst>
          </p:cNvPr>
          <p:cNvPicPr>
            <a:picLocks noChangeAspect="1" noChangeArrowheads="1"/>
          </p:cNvPicPr>
          <p:nvPr/>
        </p:nvPicPr>
        <p:blipFill>
          <a:blip r:embed="rId3"/>
          <a:srcRect/>
          <a:stretch>
            <a:fillRect/>
          </a:stretch>
        </p:blipFill>
        <p:spPr bwMode="auto">
          <a:xfrm>
            <a:off x="2915816" y="105084"/>
            <a:ext cx="5328592" cy="6653943"/>
          </a:xfrm>
          <a:prstGeom prst="rect">
            <a:avLst/>
          </a:prstGeom>
          <a:noFill/>
          <a:ln w="9525">
            <a:noFill/>
            <a:miter lim="800000"/>
            <a:headEnd/>
            <a:tailEnd/>
          </a:ln>
        </p:spPr>
      </p:pic>
      <p:sp>
        <p:nvSpPr>
          <p:cNvPr id="11" name="TextovéPole 10">
            <a:extLst>
              <a:ext uri="{FF2B5EF4-FFF2-40B4-BE49-F238E27FC236}">
                <a16:creationId xmlns:a16="http://schemas.microsoft.com/office/drawing/2014/main" id="{140251E6-D5CE-D4C6-7A88-60B41240FB11}"/>
              </a:ext>
            </a:extLst>
          </p:cNvPr>
          <p:cNvSpPr txBox="1"/>
          <p:nvPr/>
        </p:nvSpPr>
        <p:spPr>
          <a:xfrm>
            <a:off x="251520" y="105084"/>
            <a:ext cx="2315057" cy="338554"/>
          </a:xfrm>
          <a:prstGeom prst="rect">
            <a:avLst/>
          </a:prstGeom>
          <a:noFill/>
        </p:spPr>
        <p:txBody>
          <a:bodyPr wrap="none" rtlCol="0">
            <a:spAutoFit/>
          </a:bodyPr>
          <a:lstStyle/>
          <a:p>
            <a:r>
              <a:rPr lang="cs-CZ" dirty="0"/>
              <a:t>Cell polarity - </a:t>
            </a:r>
            <a:r>
              <a:rPr lang="cs-CZ" dirty="0" err="1"/>
              <a:t>examples</a:t>
            </a:r>
            <a:endParaRPr lang="en-GB" dirty="0"/>
          </a:p>
        </p:txBody>
      </p:sp>
    </p:spTree>
    <p:extLst>
      <p:ext uri="{BB962C8B-B14F-4D97-AF65-F5344CB8AC3E}">
        <p14:creationId xmlns:p14="http://schemas.microsoft.com/office/powerpoint/2010/main" val="3469968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pPr>
              <a:defRPr/>
            </a:pPr>
            <a:fld id="{E2F7B8F9-7A9B-4B54-BF40-025B8A296369}" type="slidenum">
              <a:rPr lang="en-US" smtClean="0"/>
              <a:pPr>
                <a:defRPr/>
              </a:pPr>
              <a:t>5</a:t>
            </a:fld>
            <a:endParaRPr lang="en-US"/>
          </a:p>
        </p:txBody>
      </p:sp>
      <p:sp>
        <p:nvSpPr>
          <p:cNvPr id="5" name="Nadpis 1"/>
          <p:cNvSpPr>
            <a:spLocks noGrp="1"/>
          </p:cNvSpPr>
          <p:nvPr>
            <p:ph type="title"/>
          </p:nvPr>
        </p:nvSpPr>
        <p:spPr>
          <a:xfrm>
            <a:off x="457200" y="274638"/>
            <a:ext cx="8219256" cy="850106"/>
          </a:xfrm>
          <a:solidFill>
            <a:schemeClr val="accent2">
              <a:lumMod val="60000"/>
              <a:lumOff val="40000"/>
              <a:alpha val="25000"/>
            </a:schemeClr>
          </a:solidFill>
        </p:spPr>
        <p:txBody>
          <a:bodyPr rtlCol="0">
            <a:normAutofit/>
          </a:bodyPr>
          <a:lstStyle/>
          <a:p>
            <a:pPr eaLnBrk="1" fontAlgn="auto" hangingPunct="1">
              <a:spcAft>
                <a:spcPts val="0"/>
              </a:spcAft>
              <a:defRPr/>
            </a:pPr>
            <a:r>
              <a:rPr lang="cs-CZ" dirty="0">
                <a:solidFill>
                  <a:srgbClr val="C00000"/>
                </a:solidFill>
              </a:rPr>
              <a:t>EPITHELIAL TISSUE</a:t>
            </a:r>
            <a:endParaRPr lang="en-US" dirty="0">
              <a:solidFill>
                <a:srgbClr val="C00000"/>
              </a:solidFill>
            </a:endParaRPr>
          </a:p>
        </p:txBody>
      </p:sp>
      <p:sp>
        <p:nvSpPr>
          <p:cNvPr id="2" name="TextovéPole 1">
            <a:extLst>
              <a:ext uri="{FF2B5EF4-FFF2-40B4-BE49-F238E27FC236}">
                <a16:creationId xmlns:a16="http://schemas.microsoft.com/office/drawing/2014/main" id="{87DEA913-C9CA-4123-BC94-FC3547ABD5CC}"/>
              </a:ext>
            </a:extLst>
          </p:cNvPr>
          <p:cNvSpPr txBox="1"/>
          <p:nvPr/>
        </p:nvSpPr>
        <p:spPr>
          <a:xfrm>
            <a:off x="487827" y="1268760"/>
            <a:ext cx="5092285" cy="5509200"/>
          </a:xfrm>
          <a:prstGeom prst="rect">
            <a:avLst/>
          </a:prstGeom>
          <a:noFill/>
        </p:spPr>
        <p:txBody>
          <a:bodyPr wrap="square" rtlCol="0">
            <a:spAutoFit/>
          </a:bodyPr>
          <a:lstStyle/>
          <a:p>
            <a:r>
              <a:rPr lang="cs-CZ" b="1" dirty="0">
                <a:solidFill>
                  <a:srgbClr val="FF0000"/>
                </a:solidFill>
                <a:latin typeface="+mn-lt"/>
              </a:rPr>
              <a:t>CLASSIFICATION OF</a:t>
            </a:r>
            <a:r>
              <a:rPr lang="en-US" b="1" dirty="0">
                <a:solidFill>
                  <a:srgbClr val="FF0000"/>
                </a:solidFill>
                <a:latin typeface="+mn-lt"/>
              </a:rPr>
              <a:t> LINING AND COVERING EPITHELIUM</a:t>
            </a:r>
          </a:p>
          <a:p>
            <a:pPr marL="285750" indent="-285750">
              <a:buFont typeface="Arial" panose="020B0604020202020204" pitchFamily="34" charset="0"/>
              <a:buChar char="•"/>
            </a:pPr>
            <a:endParaRPr lang="cs-CZ" dirty="0">
              <a:latin typeface="+mn-lt"/>
            </a:endParaRPr>
          </a:p>
          <a:p>
            <a:pPr marL="285750" indent="-285750">
              <a:buFont typeface="Arial" panose="020B0604020202020204" pitchFamily="34" charset="0"/>
              <a:buChar char="•"/>
            </a:pPr>
            <a:r>
              <a:rPr lang="cs-CZ" b="1" dirty="0" err="1">
                <a:latin typeface="+mn-lt"/>
              </a:rPr>
              <a:t>Number</a:t>
            </a:r>
            <a:r>
              <a:rPr lang="cs-CZ" b="1" dirty="0">
                <a:latin typeface="+mn-lt"/>
              </a:rPr>
              <a:t> </a:t>
            </a:r>
            <a:r>
              <a:rPr lang="cs-CZ" b="1" dirty="0" err="1">
                <a:latin typeface="+mn-lt"/>
              </a:rPr>
              <a:t>of</a:t>
            </a:r>
            <a:r>
              <a:rPr lang="cs-CZ" b="1" dirty="0">
                <a:latin typeface="+mn-lt"/>
              </a:rPr>
              <a:t> cell </a:t>
            </a:r>
            <a:r>
              <a:rPr lang="cs-CZ" b="1" dirty="0" err="1">
                <a:latin typeface="+mn-lt"/>
              </a:rPr>
              <a:t>layers</a:t>
            </a:r>
            <a:endParaRPr lang="cs-CZ" b="1" dirty="0">
              <a:latin typeface="+mn-lt"/>
            </a:endParaRPr>
          </a:p>
          <a:p>
            <a:pPr marL="742950" lvl="1" indent="-285750">
              <a:buFont typeface="Arial" panose="020B0604020202020204" pitchFamily="34" charset="0"/>
              <a:buChar char="•"/>
            </a:pPr>
            <a:r>
              <a:rPr lang="en-US" b="1" dirty="0">
                <a:latin typeface="+mn-lt"/>
              </a:rPr>
              <a:t>Simple epithelium</a:t>
            </a:r>
          </a:p>
          <a:p>
            <a:pPr marL="1200150" lvl="2" indent="-285750">
              <a:buFont typeface="Arial" panose="020B0604020202020204" pitchFamily="34" charset="0"/>
              <a:buChar char="•"/>
            </a:pPr>
            <a:r>
              <a:rPr lang="en-US" dirty="0">
                <a:latin typeface="+mn-lt"/>
              </a:rPr>
              <a:t>One cell layer thick</a:t>
            </a:r>
          </a:p>
          <a:p>
            <a:pPr marL="1200150" lvl="2" indent="-285750">
              <a:buFont typeface="Arial" panose="020B0604020202020204" pitchFamily="34" charset="0"/>
              <a:buChar char="•"/>
            </a:pPr>
            <a:r>
              <a:rPr lang="en-US" dirty="0">
                <a:latin typeface="+mn-lt"/>
              </a:rPr>
              <a:t>All cells rest on the basement membrane (basal surface) and all cells face the free surface.</a:t>
            </a:r>
          </a:p>
          <a:p>
            <a:pPr marL="285750" indent="-285750">
              <a:buFont typeface="Arial" panose="020B0604020202020204" pitchFamily="34" charset="0"/>
              <a:buChar char="•"/>
            </a:pPr>
            <a:endParaRPr lang="en-US" dirty="0">
              <a:latin typeface="+mn-lt"/>
            </a:endParaRPr>
          </a:p>
          <a:p>
            <a:pPr marL="1200150" lvl="2" indent="-285750">
              <a:buFont typeface="Arial" panose="020B0604020202020204" pitchFamily="34" charset="0"/>
              <a:buChar char="•"/>
            </a:pPr>
            <a:r>
              <a:rPr lang="en-US" i="1" dirty="0">
                <a:latin typeface="+mn-lt"/>
              </a:rPr>
              <a:t>Simple squamous</a:t>
            </a:r>
          </a:p>
          <a:p>
            <a:pPr marL="1657350" lvl="3" indent="-285750">
              <a:buFont typeface="Arial" panose="020B0604020202020204" pitchFamily="34" charset="0"/>
              <a:buChar char="•"/>
            </a:pPr>
            <a:r>
              <a:rPr lang="en-US" dirty="0">
                <a:latin typeface="+mn-lt"/>
              </a:rPr>
              <a:t>Allows for rapid diffusion across the epithelium</a:t>
            </a:r>
          </a:p>
          <a:p>
            <a:pPr marL="1657350" lvl="3" indent="-285750">
              <a:buFont typeface="Arial" panose="020B0604020202020204" pitchFamily="34" charset="0"/>
              <a:buChar char="•"/>
            </a:pPr>
            <a:r>
              <a:rPr lang="en-US" dirty="0">
                <a:latin typeface="+mn-lt"/>
              </a:rPr>
              <a:t>Forms the lining of blood vessels, alveoli of the lungs, and internal body cavities</a:t>
            </a:r>
          </a:p>
          <a:p>
            <a:pPr marL="1200150" lvl="2" indent="-285750">
              <a:buFont typeface="Arial" panose="020B0604020202020204" pitchFamily="34" charset="0"/>
              <a:buChar char="•"/>
            </a:pPr>
            <a:r>
              <a:rPr lang="en-US" i="1" dirty="0">
                <a:latin typeface="+mn-lt"/>
              </a:rPr>
              <a:t>Simple cuboidal</a:t>
            </a:r>
          </a:p>
          <a:p>
            <a:pPr marL="1657350" lvl="3" indent="-285750">
              <a:buFont typeface="Arial" panose="020B0604020202020204" pitchFamily="34" charset="0"/>
              <a:buChar char="•"/>
            </a:pPr>
            <a:r>
              <a:rPr lang="en-US" dirty="0">
                <a:latin typeface="+mn-lt"/>
              </a:rPr>
              <a:t>Lines and absorbs</a:t>
            </a:r>
          </a:p>
          <a:p>
            <a:pPr marL="1657350" lvl="3" indent="-285750">
              <a:buFont typeface="Arial" panose="020B0604020202020204" pitchFamily="34" charset="0"/>
              <a:buChar char="•"/>
            </a:pPr>
            <a:r>
              <a:rPr lang="en-US" dirty="0">
                <a:latin typeface="+mn-lt"/>
              </a:rPr>
              <a:t>Forms the walls of ducts and tubules</a:t>
            </a:r>
          </a:p>
          <a:p>
            <a:pPr marL="1200150" lvl="2" indent="-285750">
              <a:buFont typeface="Arial" panose="020B0604020202020204" pitchFamily="34" charset="0"/>
              <a:buChar char="•"/>
            </a:pPr>
            <a:r>
              <a:rPr lang="en-US" i="1" dirty="0">
                <a:latin typeface="+mn-lt"/>
              </a:rPr>
              <a:t>Simple columnar</a:t>
            </a:r>
          </a:p>
          <a:p>
            <a:pPr marL="1657350" lvl="3" indent="-285750">
              <a:buFont typeface="Arial" panose="020B0604020202020204" pitchFamily="34" charset="0"/>
              <a:buChar char="•"/>
            </a:pPr>
            <a:r>
              <a:rPr lang="en-US" dirty="0">
                <a:latin typeface="+mn-lt"/>
              </a:rPr>
              <a:t>Lines and absorbs</a:t>
            </a:r>
          </a:p>
          <a:p>
            <a:pPr marL="1657350" lvl="3" indent="-285750">
              <a:buFont typeface="Arial" panose="020B0604020202020204" pitchFamily="34" charset="0"/>
              <a:buChar char="•"/>
            </a:pPr>
            <a:r>
              <a:rPr lang="en-US" dirty="0">
                <a:latin typeface="+mn-lt"/>
              </a:rPr>
              <a:t>Forms the lining of the intestines and gall bladder</a:t>
            </a:r>
          </a:p>
        </p:txBody>
      </p:sp>
      <p:pic>
        <p:nvPicPr>
          <p:cNvPr id="9" name="Obrázek 8">
            <a:extLst>
              <a:ext uri="{FF2B5EF4-FFF2-40B4-BE49-F238E27FC236}">
                <a16:creationId xmlns:a16="http://schemas.microsoft.com/office/drawing/2014/main" id="{4B255E2E-9F89-9E26-E60B-618AF32490D2}"/>
              </a:ext>
            </a:extLst>
          </p:cNvPr>
          <p:cNvPicPr>
            <a:picLocks noChangeAspect="1"/>
          </p:cNvPicPr>
          <p:nvPr/>
        </p:nvPicPr>
        <p:blipFill>
          <a:blip r:embed="rId3"/>
          <a:stretch>
            <a:fillRect/>
          </a:stretch>
        </p:blipFill>
        <p:spPr>
          <a:xfrm>
            <a:off x="5652120" y="3455703"/>
            <a:ext cx="3162741" cy="1181265"/>
          </a:xfrm>
          <a:prstGeom prst="rect">
            <a:avLst/>
          </a:prstGeom>
        </p:spPr>
      </p:pic>
      <p:pic>
        <p:nvPicPr>
          <p:cNvPr id="11" name="Obrázek 10">
            <a:extLst>
              <a:ext uri="{FF2B5EF4-FFF2-40B4-BE49-F238E27FC236}">
                <a16:creationId xmlns:a16="http://schemas.microsoft.com/office/drawing/2014/main" id="{2728C22C-CB8D-68BE-B951-BA9129B6A162}"/>
              </a:ext>
            </a:extLst>
          </p:cNvPr>
          <p:cNvPicPr>
            <a:picLocks noChangeAspect="1"/>
          </p:cNvPicPr>
          <p:nvPr/>
        </p:nvPicPr>
        <p:blipFill>
          <a:blip r:embed="rId4"/>
          <a:stretch>
            <a:fillRect/>
          </a:stretch>
        </p:blipFill>
        <p:spPr>
          <a:xfrm>
            <a:off x="5580112" y="5138542"/>
            <a:ext cx="2781688" cy="1400370"/>
          </a:xfrm>
          <a:prstGeom prst="rect">
            <a:avLst/>
          </a:prstGeom>
        </p:spPr>
      </p:pic>
      <p:pic>
        <p:nvPicPr>
          <p:cNvPr id="13" name="Obrázek 12">
            <a:extLst>
              <a:ext uri="{FF2B5EF4-FFF2-40B4-BE49-F238E27FC236}">
                <a16:creationId xmlns:a16="http://schemas.microsoft.com/office/drawing/2014/main" id="{C72FED09-BAAF-A82E-7E2F-7A94FE94C5A0}"/>
              </a:ext>
            </a:extLst>
          </p:cNvPr>
          <p:cNvPicPr>
            <a:picLocks noChangeAspect="1"/>
          </p:cNvPicPr>
          <p:nvPr/>
        </p:nvPicPr>
        <p:blipFill>
          <a:blip r:embed="rId5"/>
          <a:stretch>
            <a:fillRect/>
          </a:stretch>
        </p:blipFill>
        <p:spPr>
          <a:xfrm>
            <a:off x="5733207" y="1830023"/>
            <a:ext cx="2896004" cy="1124107"/>
          </a:xfrm>
          <a:prstGeom prst="rect">
            <a:avLst/>
          </a:prstGeom>
        </p:spPr>
      </p:pic>
    </p:spTree>
    <p:extLst>
      <p:ext uri="{BB962C8B-B14F-4D97-AF65-F5344CB8AC3E}">
        <p14:creationId xmlns:p14="http://schemas.microsoft.com/office/powerpoint/2010/main" val="25416802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pPr>
              <a:defRPr/>
            </a:pPr>
            <a:fld id="{E2F7B8F9-7A9B-4B54-BF40-025B8A296369}" type="slidenum">
              <a:rPr lang="en-US" smtClean="0"/>
              <a:pPr>
                <a:defRPr/>
              </a:pPr>
              <a:t>50</a:t>
            </a:fld>
            <a:endParaRPr lang="en-US"/>
          </a:p>
        </p:txBody>
      </p:sp>
      <p:sp>
        <p:nvSpPr>
          <p:cNvPr id="5" name="Nadpis 1"/>
          <p:cNvSpPr>
            <a:spLocks noGrp="1"/>
          </p:cNvSpPr>
          <p:nvPr>
            <p:ph type="title"/>
          </p:nvPr>
        </p:nvSpPr>
        <p:spPr>
          <a:xfrm>
            <a:off x="457200" y="136525"/>
            <a:ext cx="8219256" cy="850106"/>
          </a:xfrm>
          <a:solidFill>
            <a:schemeClr val="accent2">
              <a:lumMod val="60000"/>
              <a:lumOff val="40000"/>
              <a:alpha val="25000"/>
            </a:schemeClr>
          </a:solidFill>
        </p:spPr>
        <p:txBody>
          <a:bodyPr rtlCol="0">
            <a:normAutofit/>
          </a:bodyPr>
          <a:lstStyle/>
          <a:p>
            <a:pPr eaLnBrk="1" fontAlgn="auto" hangingPunct="1">
              <a:spcAft>
                <a:spcPts val="0"/>
              </a:spcAft>
              <a:defRPr/>
            </a:pPr>
            <a:r>
              <a:rPr lang="cs-CZ" dirty="0">
                <a:solidFill>
                  <a:srgbClr val="C00000"/>
                </a:solidFill>
              </a:rPr>
              <a:t>EPITHELIAL TISSUE</a:t>
            </a:r>
            <a:endParaRPr lang="en-US" dirty="0">
              <a:solidFill>
                <a:srgbClr val="C00000"/>
              </a:solidFill>
            </a:endParaRPr>
          </a:p>
        </p:txBody>
      </p:sp>
      <p:sp>
        <p:nvSpPr>
          <p:cNvPr id="2" name="TextovéPole 1">
            <a:extLst>
              <a:ext uri="{FF2B5EF4-FFF2-40B4-BE49-F238E27FC236}">
                <a16:creationId xmlns:a16="http://schemas.microsoft.com/office/drawing/2014/main" id="{87DEA913-C9CA-4123-BC94-FC3547ABD5CC}"/>
              </a:ext>
            </a:extLst>
          </p:cNvPr>
          <p:cNvSpPr txBox="1"/>
          <p:nvPr/>
        </p:nvSpPr>
        <p:spPr>
          <a:xfrm>
            <a:off x="457200" y="1278798"/>
            <a:ext cx="3034680" cy="4870564"/>
          </a:xfrm>
          <a:prstGeom prst="rect">
            <a:avLst/>
          </a:prstGeom>
          <a:noFill/>
        </p:spPr>
        <p:txBody>
          <a:bodyPr wrap="square" rtlCol="0">
            <a:spAutoFit/>
          </a:bodyPr>
          <a:lstStyle/>
          <a:p>
            <a:r>
              <a:rPr lang="cs-CZ" b="1" dirty="0">
                <a:solidFill>
                  <a:srgbClr val="FF0000"/>
                </a:solidFill>
                <a:latin typeface="+mn-lt"/>
              </a:rPr>
              <a:t>GLANDULAR EPITHELIAL TISSUES</a:t>
            </a:r>
          </a:p>
          <a:p>
            <a:pPr algn="ctr"/>
            <a:endParaRPr lang="cs-CZ" sz="1200" dirty="0">
              <a:latin typeface="+mn-lt"/>
            </a:endParaRPr>
          </a:p>
          <a:p>
            <a:r>
              <a:rPr lang="en-US" b="1" dirty="0">
                <a:effectLst/>
                <a:latin typeface="+mn-lt"/>
                <a:ea typeface="Times New Roman" panose="02020603050405020304" pitchFamily="18" charset="0"/>
              </a:rPr>
              <a:t>GENERAL CONCEPTS</a:t>
            </a:r>
          </a:p>
          <a:p>
            <a:endParaRPr lang="en-US" sz="1050" b="1" dirty="0">
              <a:effectLst/>
              <a:latin typeface="+mn-lt"/>
              <a:ea typeface="Times New Roman" panose="02020603050405020304" pitchFamily="18" charset="0"/>
            </a:endParaRPr>
          </a:p>
          <a:p>
            <a:pPr marL="285750" indent="-285750">
              <a:buFont typeface="Arial" panose="020B0604020202020204" pitchFamily="34" charset="0"/>
              <a:buChar char="•"/>
            </a:pPr>
            <a:r>
              <a:rPr lang="en-US" dirty="0">
                <a:effectLst/>
                <a:latin typeface="+mn-lt"/>
                <a:ea typeface="Times New Roman" panose="02020603050405020304" pitchFamily="18" charset="0"/>
              </a:rPr>
              <a:t>Develop from or within a lining or covering epithelium</a:t>
            </a:r>
          </a:p>
          <a:p>
            <a:pPr marL="285750" indent="-285750">
              <a:buFont typeface="Arial" panose="020B0604020202020204" pitchFamily="34" charset="0"/>
              <a:buChar char="•"/>
            </a:pPr>
            <a:r>
              <a:rPr lang="en-US" dirty="0">
                <a:effectLst/>
                <a:latin typeface="+mn-lt"/>
                <a:ea typeface="Times New Roman" panose="02020603050405020304" pitchFamily="18" charset="0"/>
              </a:rPr>
              <a:t>Secretory cells may</a:t>
            </a:r>
          </a:p>
          <a:p>
            <a:pPr marL="628650" lvl="1" indent="-171450">
              <a:buFont typeface="Arial" panose="020B0604020202020204" pitchFamily="34" charset="0"/>
              <a:buChar char="•"/>
            </a:pPr>
            <a:r>
              <a:rPr lang="en-US" dirty="0">
                <a:effectLst/>
                <a:latin typeface="+mn-lt"/>
                <a:ea typeface="Times New Roman" panose="02020603050405020304" pitchFamily="18" charset="0"/>
              </a:rPr>
              <a:t>Differentiate but remain in the lining epithelium</a:t>
            </a:r>
          </a:p>
          <a:p>
            <a:pPr marL="628650" lvl="1" indent="-171450">
              <a:buFont typeface="Arial" panose="020B0604020202020204" pitchFamily="34" charset="0"/>
              <a:buChar char="•"/>
            </a:pPr>
            <a:r>
              <a:rPr lang="en-US" dirty="0">
                <a:effectLst/>
                <a:latin typeface="+mn-lt"/>
                <a:ea typeface="Times New Roman" panose="02020603050405020304" pitchFamily="18" charset="0"/>
              </a:rPr>
              <a:t>Invaginate into the underlying connective tissue and remain attached to the lining epithelium</a:t>
            </a:r>
          </a:p>
          <a:p>
            <a:pPr marL="628650" lvl="1" indent="-171450">
              <a:buFont typeface="Arial" panose="020B0604020202020204" pitchFamily="34" charset="0"/>
              <a:buChar char="•"/>
            </a:pPr>
            <a:r>
              <a:rPr lang="en-US" dirty="0">
                <a:effectLst/>
                <a:latin typeface="+mn-lt"/>
                <a:ea typeface="Times New Roman" panose="02020603050405020304" pitchFamily="18" charset="0"/>
              </a:rPr>
              <a:t>Invaginate into the underlying connective tissue but lose their connection to the epithelium</a:t>
            </a:r>
          </a:p>
          <a:p>
            <a:pPr marL="285750" indent="-285750">
              <a:buFont typeface="Arial" panose="020B0604020202020204" pitchFamily="34" charset="0"/>
              <a:buChar char="•"/>
            </a:pPr>
            <a:endParaRPr lang="en-GB" dirty="0">
              <a:latin typeface="+mn-lt"/>
            </a:endParaRPr>
          </a:p>
        </p:txBody>
      </p:sp>
      <p:pic>
        <p:nvPicPr>
          <p:cNvPr id="3" name="Obrázek 2">
            <a:extLst>
              <a:ext uri="{FF2B5EF4-FFF2-40B4-BE49-F238E27FC236}">
                <a16:creationId xmlns:a16="http://schemas.microsoft.com/office/drawing/2014/main" id="{D49E057A-3A07-BD32-982E-99F89BF4E8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3656" y="1196752"/>
            <a:ext cx="5387960" cy="4314577"/>
          </a:xfrm>
          <a:prstGeom prst="rect">
            <a:avLst/>
          </a:prstGeom>
        </p:spPr>
      </p:pic>
      <p:pic>
        <p:nvPicPr>
          <p:cNvPr id="7" name="Obrázek 6">
            <a:extLst>
              <a:ext uri="{FF2B5EF4-FFF2-40B4-BE49-F238E27FC236}">
                <a16:creationId xmlns:a16="http://schemas.microsoft.com/office/drawing/2014/main" id="{2BD672B0-EE1F-15FC-B7F8-B8233734B1F4}"/>
              </a:ext>
            </a:extLst>
          </p:cNvPr>
          <p:cNvPicPr>
            <a:picLocks noChangeAspect="1"/>
          </p:cNvPicPr>
          <p:nvPr/>
        </p:nvPicPr>
        <p:blipFill>
          <a:blip r:embed="rId4"/>
          <a:stretch>
            <a:fillRect/>
          </a:stretch>
        </p:blipFill>
        <p:spPr>
          <a:xfrm>
            <a:off x="3270739" y="5803496"/>
            <a:ext cx="5873261" cy="936946"/>
          </a:xfrm>
          <a:prstGeom prst="rect">
            <a:avLst/>
          </a:prstGeom>
        </p:spPr>
      </p:pic>
    </p:spTree>
    <p:extLst>
      <p:ext uri="{BB962C8B-B14F-4D97-AF65-F5344CB8AC3E}">
        <p14:creationId xmlns:p14="http://schemas.microsoft.com/office/powerpoint/2010/main" val="14956944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pPr>
              <a:defRPr/>
            </a:pPr>
            <a:fld id="{E2F7B8F9-7A9B-4B54-BF40-025B8A296369}" type="slidenum">
              <a:rPr lang="en-US" smtClean="0"/>
              <a:pPr>
                <a:defRPr/>
              </a:pPr>
              <a:t>51</a:t>
            </a:fld>
            <a:endParaRPr lang="en-US"/>
          </a:p>
        </p:txBody>
      </p:sp>
      <p:sp>
        <p:nvSpPr>
          <p:cNvPr id="5" name="Nadpis 1"/>
          <p:cNvSpPr>
            <a:spLocks noGrp="1"/>
          </p:cNvSpPr>
          <p:nvPr>
            <p:ph type="title"/>
          </p:nvPr>
        </p:nvSpPr>
        <p:spPr>
          <a:xfrm>
            <a:off x="457200" y="274638"/>
            <a:ext cx="8219256" cy="850106"/>
          </a:xfrm>
          <a:solidFill>
            <a:schemeClr val="accent2">
              <a:lumMod val="60000"/>
              <a:lumOff val="40000"/>
              <a:alpha val="25000"/>
            </a:schemeClr>
          </a:solidFill>
        </p:spPr>
        <p:txBody>
          <a:bodyPr rtlCol="0">
            <a:normAutofit/>
          </a:bodyPr>
          <a:lstStyle/>
          <a:p>
            <a:pPr eaLnBrk="1" fontAlgn="auto" hangingPunct="1">
              <a:spcAft>
                <a:spcPts val="0"/>
              </a:spcAft>
              <a:defRPr/>
            </a:pPr>
            <a:r>
              <a:rPr lang="cs-CZ" dirty="0">
                <a:solidFill>
                  <a:srgbClr val="C00000"/>
                </a:solidFill>
              </a:rPr>
              <a:t>EPITHELIAL TISSUE</a:t>
            </a:r>
            <a:endParaRPr lang="en-US" dirty="0">
              <a:solidFill>
                <a:srgbClr val="C00000"/>
              </a:solidFill>
            </a:endParaRPr>
          </a:p>
        </p:txBody>
      </p:sp>
      <p:sp>
        <p:nvSpPr>
          <p:cNvPr id="2" name="TextovéPole 1">
            <a:extLst>
              <a:ext uri="{FF2B5EF4-FFF2-40B4-BE49-F238E27FC236}">
                <a16:creationId xmlns:a16="http://schemas.microsoft.com/office/drawing/2014/main" id="{87DEA913-C9CA-4123-BC94-FC3547ABD5CC}"/>
              </a:ext>
            </a:extLst>
          </p:cNvPr>
          <p:cNvSpPr txBox="1"/>
          <p:nvPr/>
        </p:nvSpPr>
        <p:spPr>
          <a:xfrm>
            <a:off x="457200" y="1209161"/>
            <a:ext cx="8219256" cy="4439677"/>
          </a:xfrm>
          <a:prstGeom prst="rect">
            <a:avLst/>
          </a:prstGeom>
          <a:noFill/>
        </p:spPr>
        <p:txBody>
          <a:bodyPr wrap="square" rtlCol="0">
            <a:spAutoFit/>
          </a:bodyPr>
          <a:lstStyle/>
          <a:p>
            <a:r>
              <a:rPr lang="en-US" b="1" dirty="0">
                <a:effectLst/>
                <a:latin typeface="+mn-lt"/>
                <a:ea typeface="Times New Roman" panose="02020603050405020304" pitchFamily="18" charset="0"/>
              </a:rPr>
              <a:t>EXOCRINE VS. ENDOCRINE GLANDS</a:t>
            </a:r>
          </a:p>
          <a:p>
            <a:endParaRPr lang="en-US" sz="1050" b="1" dirty="0">
              <a:effectLst/>
              <a:latin typeface="+mn-lt"/>
              <a:ea typeface="Times New Roman" panose="02020603050405020304" pitchFamily="18" charset="0"/>
            </a:endParaRPr>
          </a:p>
          <a:p>
            <a:r>
              <a:rPr lang="en-US" dirty="0">
                <a:effectLst/>
                <a:latin typeface="+mn-lt"/>
                <a:ea typeface="Times New Roman" panose="02020603050405020304" pitchFamily="18" charset="0"/>
              </a:rPr>
              <a:t>Major classification of glands, which is based on the method by which their secretory product is distributed</a:t>
            </a:r>
            <a:r>
              <a:rPr lang="cs-CZ" dirty="0">
                <a:effectLst/>
                <a:latin typeface="+mn-lt"/>
                <a:ea typeface="Times New Roman" panose="02020603050405020304" pitchFamily="18" charset="0"/>
              </a:rPr>
              <a:t>.</a:t>
            </a:r>
          </a:p>
          <a:p>
            <a:endParaRPr lang="en-US" dirty="0">
              <a:effectLst/>
              <a:latin typeface="+mn-lt"/>
              <a:ea typeface="Times New Roman" panose="02020603050405020304" pitchFamily="18" charset="0"/>
            </a:endParaRPr>
          </a:p>
          <a:p>
            <a:pPr marL="285750" indent="-285750">
              <a:buFont typeface="Arial" panose="020B0604020202020204" pitchFamily="34" charset="0"/>
              <a:buChar char="•"/>
            </a:pPr>
            <a:r>
              <a:rPr lang="en-US" b="1" dirty="0">
                <a:effectLst/>
                <a:latin typeface="+mn-lt"/>
                <a:ea typeface="Times New Roman" panose="02020603050405020304" pitchFamily="18" charset="0"/>
              </a:rPr>
              <a:t>Exocrine glands</a:t>
            </a:r>
            <a:r>
              <a:rPr lang="cs-CZ" b="1" dirty="0">
                <a:effectLst/>
                <a:latin typeface="+mn-lt"/>
                <a:ea typeface="Times New Roman" panose="02020603050405020304" pitchFamily="18" charset="0"/>
              </a:rPr>
              <a:t> </a:t>
            </a:r>
            <a:r>
              <a:rPr lang="cs-CZ" dirty="0">
                <a:effectLst/>
                <a:latin typeface="+mn-lt"/>
                <a:ea typeface="Times New Roman" panose="02020603050405020304" pitchFamily="18" charset="0"/>
              </a:rPr>
              <a:t>(</a:t>
            </a:r>
            <a:r>
              <a:rPr lang="cs-CZ" dirty="0" err="1">
                <a:effectLst/>
                <a:latin typeface="+mn-lt"/>
                <a:ea typeface="Times New Roman" panose="02020603050405020304" pitchFamily="18" charset="0"/>
              </a:rPr>
              <a:t>retains</a:t>
            </a:r>
            <a:r>
              <a:rPr lang="cs-CZ" dirty="0">
                <a:effectLst/>
                <a:latin typeface="+mn-lt"/>
                <a:ea typeface="Times New Roman" panose="02020603050405020304" pitchFamily="18" charset="0"/>
              </a:rPr>
              <a:t> </a:t>
            </a:r>
            <a:r>
              <a:rPr lang="cs-CZ" dirty="0" err="1">
                <a:effectLst/>
                <a:latin typeface="+mn-lt"/>
                <a:ea typeface="Times New Roman" panose="02020603050405020304" pitchFamily="18" charset="0"/>
              </a:rPr>
              <a:t>connection</a:t>
            </a:r>
            <a:r>
              <a:rPr lang="cs-CZ" dirty="0">
                <a:effectLst/>
                <a:latin typeface="+mn-lt"/>
                <a:ea typeface="Times New Roman" panose="02020603050405020304" pitchFamily="18" charset="0"/>
              </a:rPr>
              <a:t> </a:t>
            </a:r>
            <a:r>
              <a:rPr lang="cs-CZ" dirty="0" err="1">
                <a:effectLst/>
                <a:latin typeface="+mn-lt"/>
                <a:ea typeface="Times New Roman" panose="02020603050405020304" pitchFamily="18" charset="0"/>
              </a:rPr>
              <a:t>with</a:t>
            </a:r>
            <a:r>
              <a:rPr lang="cs-CZ" dirty="0">
                <a:effectLst/>
                <a:latin typeface="+mn-lt"/>
                <a:ea typeface="Times New Roman" panose="02020603050405020304" pitchFamily="18" charset="0"/>
              </a:rPr>
              <a:t> </a:t>
            </a:r>
            <a:r>
              <a:rPr lang="cs-CZ" dirty="0" err="1">
                <a:effectLst/>
                <a:latin typeface="+mn-lt"/>
                <a:ea typeface="Times New Roman" panose="02020603050405020304" pitchFamily="18" charset="0"/>
              </a:rPr>
              <a:t>surface</a:t>
            </a:r>
            <a:r>
              <a:rPr lang="cs-CZ" dirty="0">
                <a:effectLst/>
                <a:latin typeface="+mn-lt"/>
                <a:ea typeface="Times New Roman" panose="02020603050405020304" pitchFamily="18" charset="0"/>
              </a:rPr>
              <a:t> </a:t>
            </a:r>
            <a:r>
              <a:rPr lang="cs-CZ" dirty="0" err="1">
                <a:effectLst/>
                <a:latin typeface="+mn-lt"/>
                <a:ea typeface="Times New Roman" panose="02020603050405020304" pitchFamily="18" charset="0"/>
              </a:rPr>
              <a:t>epithelium</a:t>
            </a:r>
            <a:r>
              <a:rPr lang="cs-CZ" dirty="0">
                <a:effectLst/>
                <a:latin typeface="+mn-lt"/>
                <a:ea typeface="Times New Roman" panose="02020603050405020304" pitchFamily="18" charset="0"/>
              </a:rPr>
              <a:t>)</a:t>
            </a:r>
            <a:endParaRPr lang="en-US" dirty="0">
              <a:effectLst/>
              <a:latin typeface="+mn-lt"/>
              <a:ea typeface="Times New Roman" panose="02020603050405020304" pitchFamily="18" charset="0"/>
            </a:endParaRPr>
          </a:p>
          <a:p>
            <a:pPr marL="742950" lvl="1" indent="-285750">
              <a:buFont typeface="Arial" panose="020B0604020202020204" pitchFamily="34" charset="0"/>
              <a:buChar char="•"/>
            </a:pPr>
            <a:r>
              <a:rPr lang="en-US" dirty="0">
                <a:effectLst/>
                <a:latin typeface="+mn-lt"/>
                <a:ea typeface="Times New Roman" panose="02020603050405020304" pitchFamily="18" charset="0"/>
              </a:rPr>
              <a:t>Secretory products are released onto an external or internal epithelial surface, either directly or via a duct or duct system.</a:t>
            </a:r>
          </a:p>
          <a:p>
            <a:pPr marL="742950" lvl="1" indent="-285750">
              <a:buFont typeface="Arial" panose="020B0604020202020204" pitchFamily="34" charset="0"/>
              <a:buChar char="•"/>
            </a:pPr>
            <a:r>
              <a:rPr lang="en-US" dirty="0">
                <a:effectLst/>
                <a:latin typeface="+mn-lt"/>
                <a:ea typeface="Times New Roman" panose="02020603050405020304" pitchFamily="18" charset="0"/>
              </a:rPr>
              <a:t>Secretory cells display polarized distribution of organelles.</a:t>
            </a:r>
            <a:endParaRPr lang="cs-CZ" dirty="0">
              <a:effectLst/>
              <a:latin typeface="+mn-lt"/>
              <a:ea typeface="Times New Roman" panose="02020603050405020304" pitchFamily="18" charset="0"/>
            </a:endParaRPr>
          </a:p>
          <a:p>
            <a:pPr marL="742950" lvl="1" indent="-285750">
              <a:buFont typeface="Arial" panose="020B0604020202020204" pitchFamily="34" charset="0"/>
              <a:buChar char="•"/>
            </a:pPr>
            <a:endParaRPr lang="en-US" dirty="0">
              <a:effectLst/>
              <a:latin typeface="+mn-lt"/>
              <a:ea typeface="Times New Roman" panose="02020603050405020304" pitchFamily="18" charset="0"/>
            </a:endParaRPr>
          </a:p>
          <a:p>
            <a:pPr marL="285750" indent="-285750">
              <a:buFont typeface="Arial" panose="020B0604020202020204" pitchFamily="34" charset="0"/>
              <a:buChar char="•"/>
            </a:pPr>
            <a:r>
              <a:rPr lang="en-US" b="1" dirty="0">
                <a:effectLst/>
                <a:latin typeface="+mn-lt"/>
                <a:ea typeface="Times New Roman" panose="02020603050405020304" pitchFamily="18" charset="0"/>
              </a:rPr>
              <a:t>Endocrine glands</a:t>
            </a:r>
            <a:r>
              <a:rPr lang="cs-CZ" b="1" dirty="0">
                <a:effectLst/>
                <a:latin typeface="+mn-lt"/>
                <a:ea typeface="Times New Roman" panose="02020603050405020304" pitchFamily="18" charset="0"/>
              </a:rPr>
              <a:t> </a:t>
            </a:r>
            <a:r>
              <a:rPr lang="cs-CZ" dirty="0">
                <a:effectLst/>
                <a:latin typeface="+mn-lt"/>
                <a:ea typeface="Times New Roman" panose="02020603050405020304" pitchFamily="18" charset="0"/>
              </a:rPr>
              <a:t>(no </a:t>
            </a:r>
            <a:r>
              <a:rPr lang="cs-CZ" dirty="0" err="1">
                <a:effectLst/>
                <a:latin typeface="+mn-lt"/>
                <a:ea typeface="Times New Roman" panose="02020603050405020304" pitchFamily="18" charset="0"/>
              </a:rPr>
              <a:t>connection</a:t>
            </a:r>
            <a:r>
              <a:rPr lang="cs-CZ" dirty="0">
                <a:effectLst/>
                <a:latin typeface="+mn-lt"/>
                <a:ea typeface="Times New Roman" panose="02020603050405020304" pitchFamily="18" charset="0"/>
              </a:rPr>
              <a:t> </a:t>
            </a:r>
            <a:r>
              <a:rPr lang="cs-CZ" dirty="0" err="1">
                <a:effectLst/>
                <a:latin typeface="+mn-lt"/>
                <a:ea typeface="Times New Roman" panose="02020603050405020304" pitchFamily="18" charset="0"/>
              </a:rPr>
              <a:t>with</a:t>
            </a:r>
            <a:r>
              <a:rPr lang="cs-CZ" dirty="0">
                <a:effectLst/>
                <a:latin typeface="+mn-lt"/>
                <a:ea typeface="Times New Roman" panose="02020603050405020304" pitchFamily="18" charset="0"/>
              </a:rPr>
              <a:t> </a:t>
            </a:r>
            <a:r>
              <a:rPr lang="cs-CZ" dirty="0" err="1">
                <a:effectLst/>
                <a:latin typeface="+mn-lt"/>
                <a:ea typeface="Times New Roman" panose="02020603050405020304" pitchFamily="18" charset="0"/>
              </a:rPr>
              <a:t>surface</a:t>
            </a:r>
            <a:r>
              <a:rPr lang="cs-CZ" dirty="0">
                <a:effectLst/>
                <a:latin typeface="+mn-lt"/>
                <a:ea typeface="Times New Roman" panose="02020603050405020304" pitchFamily="18" charset="0"/>
              </a:rPr>
              <a:t> </a:t>
            </a:r>
            <a:r>
              <a:rPr lang="cs-CZ" dirty="0" err="1">
                <a:effectLst/>
                <a:latin typeface="+mn-lt"/>
                <a:ea typeface="Times New Roman" panose="02020603050405020304" pitchFamily="18" charset="0"/>
              </a:rPr>
              <a:t>epithelium</a:t>
            </a:r>
            <a:r>
              <a:rPr lang="cs-CZ" dirty="0">
                <a:effectLst/>
                <a:latin typeface="+mn-lt"/>
                <a:ea typeface="Times New Roman" panose="02020603050405020304" pitchFamily="18" charset="0"/>
              </a:rPr>
              <a:t>)</a:t>
            </a:r>
            <a:endParaRPr lang="en-US" b="1" dirty="0">
              <a:effectLst/>
              <a:latin typeface="+mn-lt"/>
              <a:ea typeface="Times New Roman" panose="02020603050405020304" pitchFamily="18" charset="0"/>
            </a:endParaRPr>
          </a:p>
          <a:p>
            <a:pPr marL="742950" lvl="1" indent="-285750">
              <a:buFont typeface="Arial" panose="020B0604020202020204" pitchFamily="34" charset="0"/>
              <a:buChar char="•"/>
            </a:pPr>
            <a:r>
              <a:rPr lang="en-US" dirty="0">
                <a:effectLst/>
                <a:latin typeface="+mn-lt"/>
                <a:ea typeface="Times New Roman" panose="02020603050405020304" pitchFamily="18" charset="0"/>
              </a:rPr>
              <a:t>No ducts; secretory products are released directly into the extracellular fluid where they can affect adjacent cells (paracrine secretion) or enter the bloodstream to influence cells throughout the body (endocrine secretion).</a:t>
            </a:r>
          </a:p>
          <a:p>
            <a:pPr marL="742950" lvl="1" indent="-285750">
              <a:buFont typeface="Arial" panose="020B0604020202020204" pitchFamily="34" charset="0"/>
              <a:buChar char="•"/>
            </a:pPr>
            <a:r>
              <a:rPr lang="en-US" dirty="0">
                <a:effectLst/>
                <a:latin typeface="+mn-lt"/>
                <a:ea typeface="Times New Roman" panose="02020603050405020304" pitchFamily="18" charset="0"/>
              </a:rPr>
              <a:t>No polarization of organelles, except the thyroid gland and enteroendocrine cells of the digestive tract</a:t>
            </a:r>
            <a:r>
              <a:rPr lang="cs-CZ" dirty="0">
                <a:effectLst/>
                <a:latin typeface="+mn-lt"/>
                <a:ea typeface="Times New Roman" panose="02020603050405020304" pitchFamily="18" charset="0"/>
              </a:rPr>
              <a:t>.</a:t>
            </a:r>
            <a:endParaRPr lang="en-US" dirty="0">
              <a:effectLst/>
              <a:latin typeface="+mn-lt"/>
              <a:ea typeface="Times New Roman" panose="02020603050405020304" pitchFamily="18" charset="0"/>
            </a:endParaRPr>
          </a:p>
          <a:p>
            <a:pPr marL="742950" lvl="1" indent="-285750">
              <a:buFont typeface="Arial" panose="020B0604020202020204" pitchFamily="34" charset="0"/>
              <a:buChar char="•"/>
            </a:pPr>
            <a:r>
              <a:rPr lang="en-US" dirty="0">
                <a:effectLst/>
                <a:latin typeface="+mn-lt"/>
                <a:ea typeface="Times New Roman" panose="02020603050405020304" pitchFamily="18" charset="0"/>
              </a:rPr>
              <a:t>Secretory products are called hormones. </a:t>
            </a:r>
          </a:p>
          <a:p>
            <a:pPr marL="285750" indent="-285750">
              <a:buFont typeface="Arial" panose="020B0604020202020204" pitchFamily="34" charset="0"/>
              <a:buChar char="•"/>
            </a:pPr>
            <a:endParaRPr lang="en-GB" dirty="0">
              <a:latin typeface="+mn-lt"/>
            </a:endParaRPr>
          </a:p>
        </p:txBody>
      </p:sp>
    </p:spTree>
    <p:extLst>
      <p:ext uri="{BB962C8B-B14F-4D97-AF65-F5344CB8AC3E}">
        <p14:creationId xmlns:p14="http://schemas.microsoft.com/office/powerpoint/2010/main" val="14634551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pPr>
              <a:defRPr/>
            </a:pPr>
            <a:fld id="{E2F7B8F9-7A9B-4B54-BF40-025B8A296369}" type="slidenum">
              <a:rPr lang="en-US" smtClean="0"/>
              <a:pPr>
                <a:defRPr/>
              </a:pPr>
              <a:t>52</a:t>
            </a:fld>
            <a:endParaRPr lang="en-US"/>
          </a:p>
        </p:txBody>
      </p:sp>
      <p:sp>
        <p:nvSpPr>
          <p:cNvPr id="5" name="Nadpis 1"/>
          <p:cNvSpPr>
            <a:spLocks noGrp="1"/>
          </p:cNvSpPr>
          <p:nvPr>
            <p:ph type="title"/>
          </p:nvPr>
        </p:nvSpPr>
        <p:spPr>
          <a:xfrm>
            <a:off x="457200" y="274638"/>
            <a:ext cx="8219256" cy="850106"/>
          </a:xfrm>
          <a:solidFill>
            <a:schemeClr val="accent2">
              <a:lumMod val="60000"/>
              <a:lumOff val="40000"/>
              <a:alpha val="25000"/>
            </a:schemeClr>
          </a:solidFill>
        </p:spPr>
        <p:txBody>
          <a:bodyPr rtlCol="0">
            <a:normAutofit/>
          </a:bodyPr>
          <a:lstStyle/>
          <a:p>
            <a:pPr eaLnBrk="1" fontAlgn="auto" hangingPunct="1">
              <a:spcAft>
                <a:spcPts val="0"/>
              </a:spcAft>
              <a:defRPr/>
            </a:pPr>
            <a:r>
              <a:rPr lang="cs-CZ" dirty="0">
                <a:solidFill>
                  <a:srgbClr val="C00000"/>
                </a:solidFill>
              </a:rPr>
              <a:t>EPITHELIAL TISSUE</a:t>
            </a:r>
            <a:endParaRPr lang="en-US" dirty="0">
              <a:solidFill>
                <a:srgbClr val="C00000"/>
              </a:solidFill>
            </a:endParaRPr>
          </a:p>
        </p:txBody>
      </p:sp>
      <p:sp>
        <p:nvSpPr>
          <p:cNvPr id="2" name="TextovéPole 1">
            <a:extLst>
              <a:ext uri="{FF2B5EF4-FFF2-40B4-BE49-F238E27FC236}">
                <a16:creationId xmlns:a16="http://schemas.microsoft.com/office/drawing/2014/main" id="{87DEA913-C9CA-4123-BC94-FC3547ABD5CC}"/>
              </a:ext>
            </a:extLst>
          </p:cNvPr>
          <p:cNvSpPr txBox="1"/>
          <p:nvPr/>
        </p:nvSpPr>
        <p:spPr>
          <a:xfrm>
            <a:off x="467544" y="1133540"/>
            <a:ext cx="8219256" cy="5262979"/>
          </a:xfrm>
          <a:prstGeom prst="rect">
            <a:avLst/>
          </a:prstGeom>
          <a:noFill/>
        </p:spPr>
        <p:txBody>
          <a:bodyPr wrap="square" rtlCol="0">
            <a:spAutoFit/>
          </a:bodyPr>
          <a:lstStyle/>
          <a:p>
            <a:pPr algn="ctr"/>
            <a:r>
              <a:rPr lang="cs-CZ" b="1" dirty="0">
                <a:solidFill>
                  <a:srgbClr val="FF0000"/>
                </a:solidFill>
                <a:latin typeface="+mn-lt"/>
              </a:rPr>
              <a:t>GLANDULAR EPITHELIAL TISSUES</a:t>
            </a:r>
          </a:p>
          <a:p>
            <a:pPr algn="ctr"/>
            <a:endParaRPr lang="cs-CZ" dirty="0">
              <a:latin typeface="+mn-lt"/>
            </a:endParaRPr>
          </a:p>
          <a:p>
            <a:r>
              <a:rPr lang="en-US" b="1" dirty="0">
                <a:effectLst/>
                <a:latin typeface="+mn-lt"/>
                <a:ea typeface="Times New Roman" panose="02020603050405020304" pitchFamily="18" charset="0"/>
              </a:rPr>
              <a:t>METHODS OF PRODUCT RELEASE FROM GLANDULAR CELLS</a:t>
            </a:r>
            <a:endParaRPr lang="cs-CZ" b="1" dirty="0">
              <a:effectLst/>
              <a:latin typeface="+mn-lt"/>
              <a:ea typeface="Times New Roman" panose="02020603050405020304" pitchFamily="18" charset="0"/>
            </a:endParaRPr>
          </a:p>
          <a:p>
            <a:endParaRPr lang="en-US" b="1" dirty="0">
              <a:effectLst/>
              <a:latin typeface="+mn-lt"/>
              <a:ea typeface="Times New Roman" panose="02020603050405020304" pitchFamily="18" charset="0"/>
            </a:endParaRPr>
          </a:p>
          <a:p>
            <a:pPr marL="285750" indent="-285750">
              <a:buFont typeface="Arial" panose="020B0604020202020204" pitchFamily="34" charset="0"/>
              <a:buChar char="•"/>
            </a:pPr>
            <a:r>
              <a:rPr lang="en-US" b="1" dirty="0">
                <a:effectLst/>
                <a:latin typeface="+mn-lt"/>
                <a:ea typeface="Times New Roman" panose="02020603050405020304" pitchFamily="18" charset="0"/>
              </a:rPr>
              <a:t>Merocrine. </a:t>
            </a:r>
            <a:r>
              <a:rPr lang="en-US" dirty="0">
                <a:effectLst/>
                <a:latin typeface="+mn-lt"/>
                <a:ea typeface="Times New Roman" panose="02020603050405020304" pitchFamily="18" charset="0"/>
              </a:rPr>
              <a:t>Secretory product is released by exocytosis of contents contained within membrane-bound vesicles. This method of release is used by both exocrine and endocrine glands. Examples are digestive enzymes from pancreatic acinar cells and insulin from pancreatic islet cells.</a:t>
            </a:r>
          </a:p>
          <a:p>
            <a:pPr marL="285750" indent="-285750">
              <a:buFont typeface="Arial" panose="020B0604020202020204" pitchFamily="34" charset="0"/>
              <a:buChar char="•"/>
            </a:pPr>
            <a:endParaRPr lang="en-US" dirty="0">
              <a:effectLst/>
              <a:latin typeface="+mn-lt"/>
              <a:ea typeface="Times New Roman" panose="02020603050405020304" pitchFamily="18" charset="0"/>
            </a:endParaRPr>
          </a:p>
          <a:p>
            <a:pPr marL="285750" indent="-285750">
              <a:buFont typeface="Arial" panose="020B0604020202020204" pitchFamily="34" charset="0"/>
              <a:buChar char="•"/>
            </a:pPr>
            <a:r>
              <a:rPr lang="en-US" b="1" dirty="0">
                <a:effectLst/>
                <a:latin typeface="+mn-lt"/>
                <a:ea typeface="Times New Roman" panose="02020603050405020304" pitchFamily="18" charset="0"/>
              </a:rPr>
              <a:t>Apocrine. </a:t>
            </a:r>
            <a:r>
              <a:rPr lang="en-US" dirty="0">
                <a:effectLst/>
                <a:latin typeface="+mn-lt"/>
                <a:ea typeface="Times New Roman" panose="02020603050405020304" pitchFamily="18" charset="0"/>
              </a:rPr>
              <a:t>Secretory material is released in an intact vesicle along with some cytoplasm from the apical region of the cell. This method of release is used by exocrine glands only. An example is the lipid component of the secretory product of the mammary gland.</a:t>
            </a:r>
          </a:p>
          <a:p>
            <a:pPr marL="285750" indent="-285750">
              <a:buFont typeface="Arial" panose="020B0604020202020204" pitchFamily="34" charset="0"/>
              <a:buChar char="•"/>
            </a:pPr>
            <a:endParaRPr lang="en-US" dirty="0">
              <a:effectLst/>
              <a:latin typeface="+mn-lt"/>
              <a:ea typeface="Times New Roman" panose="02020603050405020304" pitchFamily="18" charset="0"/>
            </a:endParaRPr>
          </a:p>
          <a:p>
            <a:pPr marL="285750" indent="-285750">
              <a:buFont typeface="Arial" panose="020B0604020202020204" pitchFamily="34" charset="0"/>
              <a:buChar char="•"/>
            </a:pPr>
            <a:r>
              <a:rPr lang="en-US" b="1" dirty="0">
                <a:effectLst/>
                <a:latin typeface="+mn-lt"/>
                <a:ea typeface="Times New Roman" panose="02020603050405020304" pitchFamily="18" charset="0"/>
              </a:rPr>
              <a:t>Holocrine. </a:t>
            </a:r>
            <a:r>
              <a:rPr lang="en-US" dirty="0">
                <a:effectLst/>
                <a:latin typeface="+mn-lt"/>
                <a:ea typeface="Times New Roman" panose="02020603050405020304" pitchFamily="18" charset="0"/>
              </a:rPr>
              <a:t>Entire cell is released during the secretory process. Cells that are released may be viable (oocyte or sperm) or dead (sebaceous glands). This method of release is used by exocrine glands only.</a:t>
            </a:r>
          </a:p>
          <a:p>
            <a:pPr marL="285750" indent="-285750">
              <a:buFont typeface="Arial" panose="020B0604020202020204" pitchFamily="34" charset="0"/>
              <a:buChar char="•"/>
            </a:pPr>
            <a:endParaRPr lang="en-US" dirty="0">
              <a:effectLst/>
              <a:latin typeface="+mn-lt"/>
              <a:ea typeface="Times New Roman" panose="02020603050405020304" pitchFamily="18" charset="0"/>
            </a:endParaRPr>
          </a:p>
          <a:p>
            <a:pPr marL="285750" indent="-285750">
              <a:buFont typeface="Arial" panose="020B0604020202020204" pitchFamily="34" charset="0"/>
              <a:buChar char="•"/>
            </a:pPr>
            <a:r>
              <a:rPr lang="en-US" b="1" dirty="0">
                <a:effectLst/>
                <a:latin typeface="+mn-lt"/>
                <a:ea typeface="Times New Roman" panose="02020603050405020304" pitchFamily="18" charset="0"/>
              </a:rPr>
              <a:t>Diffusion. </a:t>
            </a:r>
            <a:r>
              <a:rPr lang="en-US" dirty="0">
                <a:effectLst/>
                <a:latin typeface="+mn-lt"/>
                <a:ea typeface="Times New Roman" panose="02020603050405020304" pitchFamily="18" charset="0"/>
              </a:rPr>
              <a:t>Secretory product passes through the cell membrane without the formation of secretory granules. Examples are steroid hormones. This method of release is used by endocrine glands only.</a:t>
            </a:r>
          </a:p>
          <a:p>
            <a:pPr marL="285750" indent="-285750">
              <a:buFont typeface="Arial" panose="020B0604020202020204" pitchFamily="34" charset="0"/>
              <a:buChar char="•"/>
            </a:pPr>
            <a:endParaRPr lang="en-GB" dirty="0">
              <a:latin typeface="+mn-lt"/>
            </a:endParaRPr>
          </a:p>
        </p:txBody>
      </p:sp>
    </p:spTree>
    <p:extLst>
      <p:ext uri="{BB962C8B-B14F-4D97-AF65-F5344CB8AC3E}">
        <p14:creationId xmlns:p14="http://schemas.microsoft.com/office/powerpoint/2010/main" val="27270575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pPr>
              <a:defRPr/>
            </a:pPr>
            <a:fld id="{E2F7B8F9-7A9B-4B54-BF40-025B8A296369}" type="slidenum">
              <a:rPr lang="en-US" smtClean="0"/>
              <a:pPr>
                <a:defRPr/>
              </a:pPr>
              <a:t>53</a:t>
            </a:fld>
            <a:endParaRPr lang="en-US"/>
          </a:p>
        </p:txBody>
      </p:sp>
      <p:sp>
        <p:nvSpPr>
          <p:cNvPr id="5" name="Nadpis 1"/>
          <p:cNvSpPr>
            <a:spLocks noGrp="1"/>
          </p:cNvSpPr>
          <p:nvPr>
            <p:ph type="title"/>
          </p:nvPr>
        </p:nvSpPr>
        <p:spPr>
          <a:xfrm>
            <a:off x="457200" y="274638"/>
            <a:ext cx="8219256" cy="850106"/>
          </a:xfrm>
          <a:solidFill>
            <a:schemeClr val="accent2">
              <a:lumMod val="60000"/>
              <a:lumOff val="40000"/>
              <a:alpha val="25000"/>
            </a:schemeClr>
          </a:solidFill>
        </p:spPr>
        <p:txBody>
          <a:bodyPr rtlCol="0">
            <a:normAutofit/>
          </a:bodyPr>
          <a:lstStyle/>
          <a:p>
            <a:pPr eaLnBrk="1" fontAlgn="auto" hangingPunct="1">
              <a:spcAft>
                <a:spcPts val="0"/>
              </a:spcAft>
              <a:defRPr/>
            </a:pPr>
            <a:r>
              <a:rPr lang="cs-CZ" dirty="0">
                <a:solidFill>
                  <a:srgbClr val="C00000"/>
                </a:solidFill>
              </a:rPr>
              <a:t>EPITHELIAL TISSUE</a:t>
            </a:r>
            <a:endParaRPr lang="en-US" dirty="0">
              <a:solidFill>
                <a:srgbClr val="C00000"/>
              </a:solidFill>
            </a:endParaRPr>
          </a:p>
        </p:txBody>
      </p:sp>
      <p:pic>
        <p:nvPicPr>
          <p:cNvPr id="2" name="Obrázek 1">
            <a:extLst>
              <a:ext uri="{FF2B5EF4-FFF2-40B4-BE49-F238E27FC236}">
                <a16:creationId xmlns:a16="http://schemas.microsoft.com/office/drawing/2014/main" id="{6F8A40CF-007B-7868-CDA7-D0B0D98FCC09}"/>
              </a:ext>
            </a:extLst>
          </p:cNvPr>
          <p:cNvPicPr>
            <a:picLocks noChangeAspect="1"/>
          </p:cNvPicPr>
          <p:nvPr/>
        </p:nvPicPr>
        <p:blipFill>
          <a:blip r:embed="rId3"/>
          <a:stretch>
            <a:fillRect/>
          </a:stretch>
        </p:blipFill>
        <p:spPr>
          <a:xfrm>
            <a:off x="395684" y="2060848"/>
            <a:ext cx="8280772" cy="3816424"/>
          </a:xfrm>
          <a:prstGeom prst="rect">
            <a:avLst/>
          </a:prstGeom>
        </p:spPr>
      </p:pic>
    </p:spTree>
    <p:extLst>
      <p:ext uri="{BB962C8B-B14F-4D97-AF65-F5344CB8AC3E}">
        <p14:creationId xmlns:p14="http://schemas.microsoft.com/office/powerpoint/2010/main" val="15988906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62B8EF3-767B-4FAB-9646-DEE07F6AC2F4}"/>
              </a:ext>
            </a:extLst>
          </p:cNvPr>
          <p:cNvSpPr>
            <a:spLocks noGrp="1"/>
          </p:cNvSpPr>
          <p:nvPr>
            <p:ph type="sldNum" sz="quarter" idx="12"/>
          </p:nvPr>
        </p:nvSpPr>
        <p:spPr/>
        <p:txBody>
          <a:bodyPr/>
          <a:lstStyle/>
          <a:p>
            <a:pPr>
              <a:defRPr/>
            </a:pPr>
            <a:fld id="{622338BB-C4D8-4DF2-A742-F4103DCC45BD}" type="slidenum">
              <a:rPr lang="en-US" smtClean="0"/>
              <a:pPr>
                <a:defRPr/>
              </a:pPr>
              <a:t>54</a:t>
            </a:fld>
            <a:endParaRPr lang="en-US"/>
          </a:p>
        </p:txBody>
      </p:sp>
      <p:pic>
        <p:nvPicPr>
          <p:cNvPr id="4" name="Obrázek 3">
            <a:extLst>
              <a:ext uri="{FF2B5EF4-FFF2-40B4-BE49-F238E27FC236}">
                <a16:creationId xmlns:a16="http://schemas.microsoft.com/office/drawing/2014/main" id="{ACDF8E9B-E866-0F6E-540A-AE65B17DF262}"/>
              </a:ext>
            </a:extLst>
          </p:cNvPr>
          <p:cNvPicPr>
            <a:picLocks noChangeAspect="1"/>
          </p:cNvPicPr>
          <p:nvPr/>
        </p:nvPicPr>
        <p:blipFill>
          <a:blip r:embed="rId3"/>
          <a:stretch>
            <a:fillRect/>
          </a:stretch>
        </p:blipFill>
        <p:spPr>
          <a:xfrm>
            <a:off x="539552" y="665312"/>
            <a:ext cx="8237106" cy="6192688"/>
          </a:xfrm>
          <a:prstGeom prst="rect">
            <a:avLst/>
          </a:prstGeom>
        </p:spPr>
      </p:pic>
      <p:pic>
        <p:nvPicPr>
          <p:cNvPr id="5" name="Obrázek 4">
            <a:extLst>
              <a:ext uri="{FF2B5EF4-FFF2-40B4-BE49-F238E27FC236}">
                <a16:creationId xmlns:a16="http://schemas.microsoft.com/office/drawing/2014/main" id="{7E1899CD-32F2-C14D-F800-97CDE0128E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2101" y="0"/>
            <a:ext cx="1559423" cy="2143422"/>
          </a:xfrm>
          <a:prstGeom prst="rect">
            <a:avLst/>
          </a:prstGeom>
        </p:spPr>
      </p:pic>
      <p:pic>
        <p:nvPicPr>
          <p:cNvPr id="6" name="Obrázek 5">
            <a:extLst>
              <a:ext uri="{FF2B5EF4-FFF2-40B4-BE49-F238E27FC236}">
                <a16:creationId xmlns:a16="http://schemas.microsoft.com/office/drawing/2014/main" id="{D1EB9FFE-4D7E-CECE-06FF-808C4118C17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543" t="5071" r="8614" b="8036"/>
          <a:stretch/>
        </p:blipFill>
        <p:spPr>
          <a:xfrm>
            <a:off x="7427621" y="0"/>
            <a:ext cx="1716379" cy="1844824"/>
          </a:xfrm>
          <a:prstGeom prst="rect">
            <a:avLst/>
          </a:prstGeom>
        </p:spPr>
      </p:pic>
    </p:spTree>
    <p:extLst>
      <p:ext uri="{BB962C8B-B14F-4D97-AF65-F5344CB8AC3E}">
        <p14:creationId xmlns:p14="http://schemas.microsoft.com/office/powerpoint/2010/main" val="34550971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pPr>
              <a:defRPr/>
            </a:pPr>
            <a:fld id="{E2F7B8F9-7A9B-4B54-BF40-025B8A296369}" type="slidenum">
              <a:rPr lang="en-US" smtClean="0"/>
              <a:pPr>
                <a:defRPr/>
              </a:pPr>
              <a:t>55</a:t>
            </a:fld>
            <a:endParaRPr lang="en-US"/>
          </a:p>
        </p:txBody>
      </p:sp>
      <p:sp>
        <p:nvSpPr>
          <p:cNvPr id="5" name="Nadpis 1"/>
          <p:cNvSpPr>
            <a:spLocks noGrp="1"/>
          </p:cNvSpPr>
          <p:nvPr>
            <p:ph type="title"/>
          </p:nvPr>
        </p:nvSpPr>
        <p:spPr>
          <a:xfrm>
            <a:off x="457200" y="274638"/>
            <a:ext cx="8219256" cy="850106"/>
          </a:xfrm>
          <a:solidFill>
            <a:schemeClr val="accent2">
              <a:lumMod val="60000"/>
              <a:lumOff val="40000"/>
              <a:alpha val="25000"/>
            </a:schemeClr>
          </a:solidFill>
        </p:spPr>
        <p:txBody>
          <a:bodyPr rtlCol="0">
            <a:normAutofit/>
          </a:bodyPr>
          <a:lstStyle/>
          <a:p>
            <a:pPr eaLnBrk="1" fontAlgn="auto" hangingPunct="1">
              <a:spcAft>
                <a:spcPts val="0"/>
              </a:spcAft>
              <a:defRPr/>
            </a:pPr>
            <a:r>
              <a:rPr lang="cs-CZ" dirty="0">
                <a:solidFill>
                  <a:srgbClr val="C00000"/>
                </a:solidFill>
              </a:rPr>
              <a:t>EPITHELIAL TISSUE</a:t>
            </a:r>
            <a:endParaRPr lang="en-US" dirty="0">
              <a:solidFill>
                <a:srgbClr val="C00000"/>
              </a:solidFill>
            </a:endParaRPr>
          </a:p>
        </p:txBody>
      </p:sp>
      <p:sp>
        <p:nvSpPr>
          <p:cNvPr id="2" name="TextovéPole 1">
            <a:extLst>
              <a:ext uri="{FF2B5EF4-FFF2-40B4-BE49-F238E27FC236}">
                <a16:creationId xmlns:a16="http://schemas.microsoft.com/office/drawing/2014/main" id="{87DEA913-C9CA-4123-BC94-FC3547ABD5CC}"/>
              </a:ext>
            </a:extLst>
          </p:cNvPr>
          <p:cNvSpPr txBox="1"/>
          <p:nvPr/>
        </p:nvSpPr>
        <p:spPr>
          <a:xfrm>
            <a:off x="446152" y="1275447"/>
            <a:ext cx="5061952" cy="4447371"/>
          </a:xfrm>
          <a:prstGeom prst="rect">
            <a:avLst/>
          </a:prstGeom>
          <a:noFill/>
        </p:spPr>
        <p:txBody>
          <a:bodyPr wrap="square" rtlCol="0">
            <a:spAutoFit/>
          </a:bodyPr>
          <a:lstStyle/>
          <a:p>
            <a:r>
              <a:rPr lang="en-US" b="1" dirty="0">
                <a:effectLst/>
                <a:latin typeface="+mn-lt"/>
                <a:ea typeface="Times New Roman" panose="02020603050405020304" pitchFamily="18" charset="0"/>
              </a:rPr>
              <a:t>TYPES OF SECRETORY PRODUCTS</a:t>
            </a:r>
            <a:r>
              <a:rPr lang="cs-CZ" b="1" dirty="0">
                <a:effectLst/>
                <a:latin typeface="+mn-lt"/>
                <a:ea typeface="Times New Roman" panose="02020603050405020304" pitchFamily="18" charset="0"/>
              </a:rPr>
              <a:t> </a:t>
            </a:r>
            <a:r>
              <a:rPr lang="cs-CZ" dirty="0">
                <a:effectLst/>
                <a:latin typeface="+mn-lt"/>
                <a:ea typeface="Times New Roman" panose="02020603050405020304" pitchFamily="18" charset="0"/>
              </a:rPr>
              <a:t>(</a:t>
            </a:r>
            <a:r>
              <a:rPr lang="en-US" dirty="0">
                <a:effectLst/>
                <a:latin typeface="+mn-lt"/>
                <a:ea typeface="Times New Roman" panose="02020603050405020304" pitchFamily="18" charset="0"/>
              </a:rPr>
              <a:t>Exocrine glands</a:t>
            </a:r>
            <a:r>
              <a:rPr lang="cs-CZ" dirty="0">
                <a:effectLst/>
                <a:latin typeface="+mn-lt"/>
                <a:ea typeface="Times New Roman" panose="02020603050405020304" pitchFamily="18" charset="0"/>
              </a:rPr>
              <a:t>)</a:t>
            </a:r>
            <a:endParaRPr lang="en-US" dirty="0">
              <a:effectLst/>
              <a:latin typeface="+mn-lt"/>
              <a:ea typeface="Times New Roman" panose="02020603050405020304" pitchFamily="18" charset="0"/>
            </a:endParaRPr>
          </a:p>
          <a:p>
            <a:endParaRPr lang="en-US" sz="1100" dirty="0">
              <a:effectLst/>
              <a:latin typeface="+mn-lt"/>
              <a:ea typeface="Times New Roman" panose="02020603050405020304" pitchFamily="18" charset="0"/>
            </a:endParaRPr>
          </a:p>
          <a:p>
            <a:pPr marL="285750" indent="-285750">
              <a:buFont typeface="Arial" panose="020B0604020202020204" pitchFamily="34" charset="0"/>
              <a:buChar char="•"/>
            </a:pPr>
            <a:r>
              <a:rPr lang="en-US" b="1" dirty="0">
                <a:effectLst/>
                <a:latin typeface="+mn-lt"/>
                <a:ea typeface="Times New Roman" panose="02020603050405020304" pitchFamily="18" charset="0"/>
              </a:rPr>
              <a:t>Mucus. </a:t>
            </a:r>
            <a:r>
              <a:rPr lang="en-US" dirty="0">
                <a:effectLst/>
                <a:latin typeface="+mn-lt"/>
                <a:ea typeface="Times New Roman" panose="02020603050405020304" pitchFamily="18" charset="0"/>
              </a:rPr>
              <a:t>Thick, viscous, glycoprotein secretion</a:t>
            </a:r>
          </a:p>
          <a:p>
            <a:pPr marL="742950" lvl="1" indent="-285750">
              <a:buFont typeface="Arial" panose="020B0604020202020204" pitchFamily="34" charset="0"/>
              <a:buChar char="•"/>
            </a:pPr>
            <a:r>
              <a:rPr lang="en-US" dirty="0">
                <a:effectLst/>
                <a:latin typeface="+mn-lt"/>
                <a:ea typeface="Times New Roman" panose="02020603050405020304" pitchFamily="18" charset="0"/>
              </a:rPr>
              <a:t>Secretory cells are usually organized into tubules with wide lumens.</a:t>
            </a:r>
          </a:p>
          <a:p>
            <a:pPr marL="742950" lvl="1" indent="-285750">
              <a:buFont typeface="Arial" panose="020B0604020202020204" pitchFamily="34" charset="0"/>
              <a:buChar char="•"/>
            </a:pPr>
            <a:r>
              <a:rPr lang="en-US" dirty="0">
                <a:effectLst/>
                <a:latin typeface="+mn-lt"/>
                <a:ea typeface="Times New Roman" panose="02020603050405020304" pitchFamily="18" charset="0"/>
              </a:rPr>
              <a:t>Cytoplasm appears vacuolated, containing </a:t>
            </a:r>
            <a:r>
              <a:rPr lang="en-US" dirty="0" err="1">
                <a:effectLst/>
                <a:latin typeface="+mn-lt"/>
                <a:ea typeface="Times New Roman" panose="02020603050405020304" pitchFamily="18" charset="0"/>
              </a:rPr>
              <a:t>mucigen</a:t>
            </a:r>
            <a:r>
              <a:rPr lang="en-US" dirty="0">
                <a:effectLst/>
                <a:latin typeface="+mn-lt"/>
                <a:ea typeface="Times New Roman" panose="02020603050405020304" pitchFamily="18" charset="0"/>
              </a:rPr>
              <a:t> that, upon release, becomes hydrated to form mucus.</a:t>
            </a:r>
          </a:p>
          <a:p>
            <a:pPr marL="742950" lvl="1" indent="-285750">
              <a:buFont typeface="Arial" panose="020B0604020202020204" pitchFamily="34" charset="0"/>
              <a:buChar char="•"/>
            </a:pPr>
            <a:r>
              <a:rPr lang="en-US" dirty="0">
                <a:effectLst/>
                <a:latin typeface="+mn-lt"/>
                <a:ea typeface="Times New Roman" panose="02020603050405020304" pitchFamily="18" charset="0"/>
              </a:rPr>
              <a:t>Nucleus is flattened and located in the base of the cell.</a:t>
            </a:r>
            <a:endParaRPr lang="cs-CZ" dirty="0">
              <a:effectLst/>
              <a:latin typeface="+mn-lt"/>
              <a:ea typeface="Times New Roman" panose="02020603050405020304" pitchFamily="18" charset="0"/>
            </a:endParaRPr>
          </a:p>
          <a:p>
            <a:pPr marL="742950" lvl="1" indent="-285750">
              <a:buFont typeface="Arial" panose="020B0604020202020204" pitchFamily="34" charset="0"/>
              <a:buChar char="•"/>
            </a:pPr>
            <a:endParaRPr lang="cs-CZ" dirty="0">
              <a:effectLst/>
              <a:latin typeface="+mn-lt"/>
              <a:ea typeface="Times New Roman" panose="02020603050405020304" pitchFamily="18" charset="0"/>
            </a:endParaRPr>
          </a:p>
          <a:p>
            <a:pPr marL="285750" indent="-285750">
              <a:buFont typeface="Arial" panose="020B0604020202020204" pitchFamily="34" charset="0"/>
              <a:buChar char="•"/>
            </a:pPr>
            <a:r>
              <a:rPr lang="en-US" b="1" dirty="0">
                <a:effectLst/>
                <a:latin typeface="+mn-lt"/>
                <a:ea typeface="Times New Roman" panose="02020603050405020304" pitchFamily="18" charset="0"/>
              </a:rPr>
              <a:t>Serous. </a:t>
            </a:r>
            <a:r>
              <a:rPr lang="en-US" dirty="0">
                <a:effectLst/>
                <a:latin typeface="+mn-lt"/>
                <a:ea typeface="Times New Roman" panose="02020603050405020304" pitchFamily="18" charset="0"/>
              </a:rPr>
              <a:t>Thin, watery, protein secretion</a:t>
            </a:r>
          </a:p>
          <a:p>
            <a:pPr marL="742950" lvl="1" indent="-285750">
              <a:buFont typeface="Arial" panose="020B0604020202020204" pitchFamily="34" charset="0"/>
              <a:buChar char="•"/>
            </a:pPr>
            <a:r>
              <a:rPr lang="en-US" dirty="0">
                <a:effectLst/>
                <a:latin typeface="+mn-lt"/>
                <a:ea typeface="Times New Roman" panose="02020603050405020304" pitchFamily="18" charset="0"/>
              </a:rPr>
              <a:t>Secretory cells are usually organized into a flask-shaped structure with a narrow lumen, called an acinus.</a:t>
            </a:r>
          </a:p>
          <a:p>
            <a:pPr marL="742950" lvl="1" indent="-285750">
              <a:buFont typeface="Arial" panose="020B0604020202020204" pitchFamily="34" charset="0"/>
              <a:buChar char="•"/>
            </a:pPr>
            <a:r>
              <a:rPr lang="en-US" dirty="0">
                <a:effectLst/>
                <a:latin typeface="+mn-lt"/>
                <a:ea typeface="Times New Roman" panose="02020603050405020304" pitchFamily="18" charset="0"/>
              </a:rPr>
              <a:t>Cytoplasm contains secretory granules.</a:t>
            </a:r>
          </a:p>
          <a:p>
            <a:pPr marL="742950" lvl="1" indent="-285750">
              <a:buFont typeface="Arial" panose="020B0604020202020204" pitchFamily="34" charset="0"/>
              <a:buChar char="•"/>
            </a:pPr>
            <a:r>
              <a:rPr lang="en-US" dirty="0">
                <a:effectLst/>
                <a:latin typeface="+mn-lt"/>
                <a:ea typeface="Times New Roman" panose="02020603050405020304" pitchFamily="18" charset="0"/>
              </a:rPr>
              <a:t>Nucleus is round and centrally located in the cell.</a:t>
            </a:r>
          </a:p>
          <a:p>
            <a:pPr marL="285750" indent="-285750">
              <a:buFont typeface="Arial" panose="020B0604020202020204" pitchFamily="34" charset="0"/>
              <a:buChar char="•"/>
            </a:pPr>
            <a:endParaRPr lang="en-GB" dirty="0">
              <a:latin typeface="+mn-lt"/>
            </a:endParaRPr>
          </a:p>
        </p:txBody>
      </p:sp>
      <p:pic>
        <p:nvPicPr>
          <p:cNvPr id="3" name="Picture 9">
            <a:extLst>
              <a:ext uri="{FF2B5EF4-FFF2-40B4-BE49-F238E27FC236}">
                <a16:creationId xmlns:a16="http://schemas.microsoft.com/office/drawing/2014/main" id="{E3303468-F972-92B0-B318-67D8D1BDC267}"/>
              </a:ext>
            </a:extLst>
          </p:cNvPr>
          <p:cNvPicPr>
            <a:picLocks noChangeAspect="1" noChangeArrowheads="1"/>
          </p:cNvPicPr>
          <p:nvPr/>
        </p:nvPicPr>
        <p:blipFill>
          <a:blip r:embed="rId3"/>
          <a:srcRect r="68530"/>
          <a:stretch>
            <a:fillRect/>
          </a:stretch>
        </p:blipFill>
        <p:spPr bwMode="auto">
          <a:xfrm>
            <a:off x="5903749" y="4098464"/>
            <a:ext cx="2808312" cy="2347445"/>
          </a:xfrm>
          <a:prstGeom prst="rect">
            <a:avLst/>
          </a:prstGeom>
          <a:noFill/>
          <a:ln w="9525">
            <a:noFill/>
            <a:miter lim="800000"/>
            <a:headEnd/>
            <a:tailEnd/>
          </a:ln>
        </p:spPr>
      </p:pic>
      <p:pic>
        <p:nvPicPr>
          <p:cNvPr id="6" name="Picture 8">
            <a:extLst>
              <a:ext uri="{FF2B5EF4-FFF2-40B4-BE49-F238E27FC236}">
                <a16:creationId xmlns:a16="http://schemas.microsoft.com/office/drawing/2014/main" id="{91F00715-D9B7-6222-BF01-3C469E484E04}"/>
              </a:ext>
            </a:extLst>
          </p:cNvPr>
          <p:cNvPicPr>
            <a:picLocks noChangeAspect="1" noChangeArrowheads="1"/>
          </p:cNvPicPr>
          <p:nvPr/>
        </p:nvPicPr>
        <p:blipFill>
          <a:blip r:embed="rId4"/>
          <a:srcRect l="30383" r="41943"/>
          <a:stretch>
            <a:fillRect/>
          </a:stretch>
        </p:blipFill>
        <p:spPr bwMode="auto">
          <a:xfrm>
            <a:off x="6012160" y="1412776"/>
            <a:ext cx="2468865" cy="2347444"/>
          </a:xfrm>
          <a:prstGeom prst="rect">
            <a:avLst/>
          </a:prstGeom>
          <a:noFill/>
          <a:ln w="9525">
            <a:noFill/>
            <a:miter lim="800000"/>
            <a:headEnd/>
            <a:tailEnd/>
          </a:ln>
        </p:spPr>
      </p:pic>
    </p:spTree>
    <p:extLst>
      <p:ext uri="{BB962C8B-B14F-4D97-AF65-F5344CB8AC3E}">
        <p14:creationId xmlns:p14="http://schemas.microsoft.com/office/powerpoint/2010/main" val="40132356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3477EC2D-7EEF-E17D-1E39-603ED57B2964}"/>
              </a:ext>
            </a:extLst>
          </p:cNvPr>
          <p:cNvSpPr>
            <a:spLocks noGrp="1"/>
          </p:cNvSpPr>
          <p:nvPr>
            <p:ph type="sldNum" sz="quarter" idx="12"/>
          </p:nvPr>
        </p:nvSpPr>
        <p:spPr/>
        <p:txBody>
          <a:bodyPr/>
          <a:lstStyle/>
          <a:p>
            <a:pPr>
              <a:defRPr/>
            </a:pPr>
            <a:fld id="{622338BB-C4D8-4DF2-A742-F4103DCC45BD}" type="slidenum">
              <a:rPr lang="en-US" smtClean="0"/>
              <a:pPr>
                <a:defRPr/>
              </a:pPr>
              <a:t>56</a:t>
            </a:fld>
            <a:endParaRPr lang="en-US"/>
          </a:p>
        </p:txBody>
      </p:sp>
      <p:pic>
        <p:nvPicPr>
          <p:cNvPr id="5" name="Obrázek 4">
            <a:extLst>
              <a:ext uri="{FF2B5EF4-FFF2-40B4-BE49-F238E27FC236}">
                <a16:creationId xmlns:a16="http://schemas.microsoft.com/office/drawing/2014/main" id="{E25D827A-84C4-8535-39D3-A72644BD5570}"/>
              </a:ext>
            </a:extLst>
          </p:cNvPr>
          <p:cNvPicPr>
            <a:picLocks noChangeAspect="1"/>
          </p:cNvPicPr>
          <p:nvPr/>
        </p:nvPicPr>
        <p:blipFill>
          <a:blip r:embed="rId3"/>
          <a:stretch>
            <a:fillRect/>
          </a:stretch>
        </p:blipFill>
        <p:spPr>
          <a:xfrm>
            <a:off x="395535" y="188640"/>
            <a:ext cx="8191489" cy="6167710"/>
          </a:xfrm>
          <a:prstGeom prst="rect">
            <a:avLst/>
          </a:prstGeom>
        </p:spPr>
      </p:pic>
    </p:spTree>
    <p:extLst>
      <p:ext uri="{BB962C8B-B14F-4D97-AF65-F5344CB8AC3E}">
        <p14:creationId xmlns:p14="http://schemas.microsoft.com/office/powerpoint/2010/main" val="4439846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1485441-8669-D08C-F1C7-C2731C3381E1}"/>
              </a:ext>
            </a:extLst>
          </p:cNvPr>
          <p:cNvSpPr>
            <a:spLocks noGrp="1"/>
          </p:cNvSpPr>
          <p:nvPr>
            <p:ph type="sldNum" sz="quarter" idx="12"/>
          </p:nvPr>
        </p:nvSpPr>
        <p:spPr/>
        <p:txBody>
          <a:bodyPr/>
          <a:lstStyle/>
          <a:p>
            <a:pPr>
              <a:defRPr/>
            </a:pPr>
            <a:fld id="{622338BB-C4D8-4DF2-A742-F4103DCC45BD}" type="slidenum">
              <a:rPr lang="en-US" smtClean="0"/>
              <a:pPr>
                <a:defRPr/>
              </a:pPr>
              <a:t>57</a:t>
            </a:fld>
            <a:endParaRPr lang="en-US"/>
          </a:p>
        </p:txBody>
      </p:sp>
      <p:pic>
        <p:nvPicPr>
          <p:cNvPr id="5" name="Obrázek 4">
            <a:extLst>
              <a:ext uri="{FF2B5EF4-FFF2-40B4-BE49-F238E27FC236}">
                <a16:creationId xmlns:a16="http://schemas.microsoft.com/office/drawing/2014/main" id="{145D7099-E492-DB44-56E4-553D88CE3E12}"/>
              </a:ext>
            </a:extLst>
          </p:cNvPr>
          <p:cNvPicPr>
            <a:picLocks noChangeAspect="1"/>
          </p:cNvPicPr>
          <p:nvPr/>
        </p:nvPicPr>
        <p:blipFill>
          <a:blip r:embed="rId3"/>
          <a:stretch>
            <a:fillRect/>
          </a:stretch>
        </p:blipFill>
        <p:spPr>
          <a:xfrm>
            <a:off x="2699792" y="56867"/>
            <a:ext cx="3744416" cy="6768753"/>
          </a:xfrm>
          <a:prstGeom prst="rect">
            <a:avLst/>
          </a:prstGeom>
        </p:spPr>
      </p:pic>
    </p:spTree>
    <p:extLst>
      <p:ext uri="{BB962C8B-B14F-4D97-AF65-F5344CB8AC3E}">
        <p14:creationId xmlns:p14="http://schemas.microsoft.com/office/powerpoint/2010/main" val="19999869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pPr>
              <a:defRPr/>
            </a:pPr>
            <a:fld id="{E2F7B8F9-7A9B-4B54-BF40-025B8A296369}" type="slidenum">
              <a:rPr lang="en-US" smtClean="0"/>
              <a:pPr>
                <a:defRPr/>
              </a:pPr>
              <a:t>58</a:t>
            </a:fld>
            <a:endParaRPr lang="en-US"/>
          </a:p>
        </p:txBody>
      </p:sp>
      <p:sp>
        <p:nvSpPr>
          <p:cNvPr id="5" name="Nadpis 1"/>
          <p:cNvSpPr>
            <a:spLocks noGrp="1"/>
          </p:cNvSpPr>
          <p:nvPr>
            <p:ph type="title"/>
          </p:nvPr>
        </p:nvSpPr>
        <p:spPr>
          <a:xfrm>
            <a:off x="457200" y="274638"/>
            <a:ext cx="8219256" cy="850106"/>
          </a:xfrm>
          <a:solidFill>
            <a:schemeClr val="accent2">
              <a:lumMod val="60000"/>
              <a:lumOff val="40000"/>
              <a:alpha val="25000"/>
            </a:schemeClr>
          </a:solidFill>
        </p:spPr>
        <p:txBody>
          <a:bodyPr rtlCol="0">
            <a:normAutofit/>
          </a:bodyPr>
          <a:lstStyle/>
          <a:p>
            <a:pPr eaLnBrk="1" fontAlgn="auto" hangingPunct="1">
              <a:spcAft>
                <a:spcPts val="0"/>
              </a:spcAft>
              <a:defRPr/>
            </a:pPr>
            <a:r>
              <a:rPr lang="cs-CZ" dirty="0">
                <a:solidFill>
                  <a:srgbClr val="C00000"/>
                </a:solidFill>
              </a:rPr>
              <a:t>EPITHELIAL TISSUE</a:t>
            </a:r>
            <a:endParaRPr lang="en-US" dirty="0">
              <a:solidFill>
                <a:srgbClr val="C00000"/>
              </a:solidFill>
            </a:endParaRPr>
          </a:p>
        </p:txBody>
      </p:sp>
      <p:sp>
        <p:nvSpPr>
          <p:cNvPr id="2" name="TextovéPole 1">
            <a:extLst>
              <a:ext uri="{FF2B5EF4-FFF2-40B4-BE49-F238E27FC236}">
                <a16:creationId xmlns:a16="http://schemas.microsoft.com/office/drawing/2014/main" id="{87DEA913-C9CA-4123-BC94-FC3547ABD5CC}"/>
              </a:ext>
            </a:extLst>
          </p:cNvPr>
          <p:cNvSpPr txBox="1"/>
          <p:nvPr/>
        </p:nvSpPr>
        <p:spPr>
          <a:xfrm>
            <a:off x="467544" y="1133540"/>
            <a:ext cx="8219256" cy="1077218"/>
          </a:xfrm>
          <a:prstGeom prst="rect">
            <a:avLst/>
          </a:prstGeom>
          <a:noFill/>
        </p:spPr>
        <p:txBody>
          <a:bodyPr wrap="square" rtlCol="0">
            <a:spAutoFit/>
          </a:bodyPr>
          <a:lstStyle/>
          <a:p>
            <a:r>
              <a:rPr lang="en-US" b="1" dirty="0">
                <a:effectLst/>
                <a:latin typeface="+mn-lt"/>
                <a:ea typeface="Times New Roman" panose="02020603050405020304" pitchFamily="18" charset="0"/>
              </a:rPr>
              <a:t>CLASSIFICATION OF EXOCRINE GLANDS</a:t>
            </a:r>
            <a:endParaRPr lang="cs-CZ" b="1" dirty="0">
              <a:effectLst/>
              <a:latin typeface="+mn-lt"/>
              <a:ea typeface="Times New Roman" panose="02020603050405020304" pitchFamily="18" charset="0"/>
            </a:endParaRPr>
          </a:p>
          <a:p>
            <a:r>
              <a:rPr lang="en-US" b="1" dirty="0">
                <a:effectLst/>
                <a:latin typeface="+mn-lt"/>
                <a:ea typeface="Times New Roman" panose="02020603050405020304" pitchFamily="18" charset="0"/>
              </a:rPr>
              <a:t> </a:t>
            </a:r>
            <a:endParaRPr lang="cs-CZ" b="1" dirty="0">
              <a:effectLst/>
              <a:latin typeface="+mn-lt"/>
              <a:ea typeface="Times New Roman" panose="02020603050405020304" pitchFamily="18" charset="0"/>
            </a:endParaRPr>
          </a:p>
          <a:p>
            <a:pPr marL="285750" indent="-285750">
              <a:buFont typeface="Arial" panose="020B0604020202020204" pitchFamily="34" charset="0"/>
              <a:buChar char="•"/>
            </a:pPr>
            <a:r>
              <a:rPr lang="en-US" b="1" dirty="0">
                <a:effectLst/>
                <a:latin typeface="+mn-lt"/>
                <a:ea typeface="Times New Roman" panose="02020603050405020304" pitchFamily="18" charset="0"/>
              </a:rPr>
              <a:t>Unicellular glands </a:t>
            </a:r>
            <a:endParaRPr lang="cs-CZ" b="1" dirty="0">
              <a:effectLst/>
              <a:latin typeface="+mn-lt"/>
              <a:ea typeface="Times New Roman" panose="02020603050405020304" pitchFamily="18" charset="0"/>
            </a:endParaRPr>
          </a:p>
          <a:p>
            <a:pPr marL="742950" lvl="1" indent="-285750">
              <a:buFont typeface="Arial" panose="020B0604020202020204" pitchFamily="34" charset="0"/>
              <a:buChar char="•"/>
            </a:pPr>
            <a:r>
              <a:rPr lang="en-US" dirty="0">
                <a:effectLst/>
                <a:latin typeface="+mn-lt"/>
                <a:ea typeface="Times New Roman" panose="02020603050405020304" pitchFamily="18" charset="0"/>
              </a:rPr>
              <a:t>Individual cells located within an epithelium, such as goblet cells that secrete mucus</a:t>
            </a:r>
          </a:p>
        </p:txBody>
      </p:sp>
      <p:pic>
        <p:nvPicPr>
          <p:cNvPr id="6" name="Obrázek 5">
            <a:extLst>
              <a:ext uri="{FF2B5EF4-FFF2-40B4-BE49-F238E27FC236}">
                <a16:creationId xmlns:a16="http://schemas.microsoft.com/office/drawing/2014/main" id="{4A6CC68B-FB4E-169B-8695-5E3ED7B53523}"/>
              </a:ext>
            </a:extLst>
          </p:cNvPr>
          <p:cNvPicPr>
            <a:picLocks noChangeAspect="1"/>
          </p:cNvPicPr>
          <p:nvPr/>
        </p:nvPicPr>
        <p:blipFill>
          <a:blip r:embed="rId3"/>
          <a:stretch>
            <a:fillRect/>
          </a:stretch>
        </p:blipFill>
        <p:spPr>
          <a:xfrm>
            <a:off x="2843808" y="2140456"/>
            <a:ext cx="5444768" cy="4450506"/>
          </a:xfrm>
          <a:prstGeom prst="rect">
            <a:avLst/>
          </a:prstGeom>
        </p:spPr>
      </p:pic>
      <p:pic>
        <p:nvPicPr>
          <p:cNvPr id="7" name="Picture 2">
            <a:extLst>
              <a:ext uri="{FF2B5EF4-FFF2-40B4-BE49-F238E27FC236}">
                <a16:creationId xmlns:a16="http://schemas.microsoft.com/office/drawing/2014/main" id="{CD071058-0657-5806-4A69-1188B23588D2}"/>
              </a:ext>
            </a:extLst>
          </p:cNvPr>
          <p:cNvPicPr>
            <a:picLocks noChangeAspect="1" noChangeArrowheads="1"/>
          </p:cNvPicPr>
          <p:nvPr/>
        </p:nvPicPr>
        <p:blipFill>
          <a:blip r:embed="rId4"/>
          <a:srcRect r="51970"/>
          <a:stretch>
            <a:fillRect/>
          </a:stretch>
        </p:blipFill>
        <p:spPr bwMode="auto">
          <a:xfrm>
            <a:off x="567780" y="2219554"/>
            <a:ext cx="2232248" cy="2465928"/>
          </a:xfrm>
          <a:prstGeom prst="rect">
            <a:avLst/>
          </a:prstGeom>
          <a:noFill/>
          <a:ln w="9525">
            <a:noFill/>
            <a:miter lim="800000"/>
            <a:headEnd/>
            <a:tailEnd/>
          </a:ln>
        </p:spPr>
      </p:pic>
    </p:spTree>
    <p:extLst>
      <p:ext uri="{BB962C8B-B14F-4D97-AF65-F5344CB8AC3E}">
        <p14:creationId xmlns:p14="http://schemas.microsoft.com/office/powerpoint/2010/main" val="4855054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pPr>
              <a:defRPr/>
            </a:pPr>
            <a:fld id="{E2F7B8F9-7A9B-4B54-BF40-025B8A296369}" type="slidenum">
              <a:rPr lang="en-US" smtClean="0"/>
              <a:pPr>
                <a:defRPr/>
              </a:pPr>
              <a:t>59</a:t>
            </a:fld>
            <a:endParaRPr lang="en-US"/>
          </a:p>
        </p:txBody>
      </p:sp>
      <p:sp>
        <p:nvSpPr>
          <p:cNvPr id="5" name="Nadpis 1"/>
          <p:cNvSpPr>
            <a:spLocks noGrp="1"/>
          </p:cNvSpPr>
          <p:nvPr>
            <p:ph type="title"/>
          </p:nvPr>
        </p:nvSpPr>
        <p:spPr>
          <a:xfrm>
            <a:off x="457200" y="274638"/>
            <a:ext cx="8219256" cy="850106"/>
          </a:xfrm>
          <a:solidFill>
            <a:schemeClr val="accent2">
              <a:lumMod val="60000"/>
              <a:lumOff val="40000"/>
              <a:alpha val="25000"/>
            </a:schemeClr>
          </a:solidFill>
        </p:spPr>
        <p:txBody>
          <a:bodyPr rtlCol="0">
            <a:normAutofit/>
          </a:bodyPr>
          <a:lstStyle/>
          <a:p>
            <a:pPr eaLnBrk="1" fontAlgn="auto" hangingPunct="1">
              <a:spcAft>
                <a:spcPts val="0"/>
              </a:spcAft>
              <a:defRPr/>
            </a:pPr>
            <a:r>
              <a:rPr lang="cs-CZ" dirty="0">
                <a:solidFill>
                  <a:srgbClr val="C00000"/>
                </a:solidFill>
              </a:rPr>
              <a:t>EPITHELIAL TISSUE</a:t>
            </a:r>
            <a:endParaRPr lang="en-US" dirty="0">
              <a:solidFill>
                <a:srgbClr val="C00000"/>
              </a:solidFill>
            </a:endParaRPr>
          </a:p>
        </p:txBody>
      </p:sp>
      <p:sp>
        <p:nvSpPr>
          <p:cNvPr id="2" name="TextovéPole 1">
            <a:extLst>
              <a:ext uri="{FF2B5EF4-FFF2-40B4-BE49-F238E27FC236}">
                <a16:creationId xmlns:a16="http://schemas.microsoft.com/office/drawing/2014/main" id="{87DEA913-C9CA-4123-BC94-FC3547ABD5CC}"/>
              </a:ext>
            </a:extLst>
          </p:cNvPr>
          <p:cNvSpPr txBox="1"/>
          <p:nvPr/>
        </p:nvSpPr>
        <p:spPr>
          <a:xfrm>
            <a:off x="467544" y="1133540"/>
            <a:ext cx="8219256" cy="1323439"/>
          </a:xfrm>
          <a:prstGeom prst="rect">
            <a:avLst/>
          </a:prstGeom>
          <a:noFill/>
        </p:spPr>
        <p:txBody>
          <a:bodyPr wrap="square" rtlCol="0">
            <a:spAutoFit/>
          </a:bodyPr>
          <a:lstStyle/>
          <a:p>
            <a:r>
              <a:rPr lang="en-US" b="1" dirty="0">
                <a:effectLst/>
                <a:latin typeface="+mn-lt"/>
                <a:ea typeface="Times New Roman" panose="02020603050405020304" pitchFamily="18" charset="0"/>
              </a:rPr>
              <a:t>CLASSIFICATION OF EXOCRINE GLANDS </a:t>
            </a:r>
            <a:endParaRPr lang="cs-CZ" b="1" dirty="0">
              <a:effectLst/>
              <a:latin typeface="+mn-lt"/>
              <a:ea typeface="Times New Roman" panose="02020603050405020304" pitchFamily="18" charset="0"/>
            </a:endParaRPr>
          </a:p>
          <a:p>
            <a:pPr marL="285750" indent="-285750">
              <a:buFont typeface="Arial" panose="020B0604020202020204" pitchFamily="34" charset="0"/>
              <a:buChar char="•"/>
            </a:pPr>
            <a:endParaRPr lang="cs-CZ" dirty="0">
              <a:effectLst/>
              <a:latin typeface="+mn-lt"/>
              <a:ea typeface="Times New Roman" panose="02020603050405020304" pitchFamily="18" charset="0"/>
            </a:endParaRPr>
          </a:p>
          <a:p>
            <a:pPr marL="285750" indent="-285750">
              <a:buFont typeface="Arial" panose="020B0604020202020204" pitchFamily="34" charset="0"/>
              <a:buChar char="•"/>
            </a:pPr>
            <a:r>
              <a:rPr lang="en-US" b="1" dirty="0">
                <a:effectLst/>
                <a:latin typeface="+mn-lt"/>
                <a:ea typeface="Times New Roman" panose="02020603050405020304" pitchFamily="18" charset="0"/>
              </a:rPr>
              <a:t>Multicellular glands</a:t>
            </a:r>
          </a:p>
          <a:p>
            <a:pPr marL="742950" lvl="1" indent="-285750">
              <a:buFont typeface="Arial" panose="020B0604020202020204" pitchFamily="34" charset="0"/>
              <a:buChar char="•"/>
            </a:pPr>
            <a:r>
              <a:rPr lang="en-US" dirty="0">
                <a:effectLst/>
                <a:latin typeface="+mn-lt"/>
                <a:ea typeface="Times New Roman" panose="02020603050405020304" pitchFamily="18" charset="0"/>
              </a:rPr>
              <a:t>Sheet gland. Composed of a surface epithelium in which every cell is a mucus-secreting cell. A sheet gland is unique to the lining of the stomach.</a:t>
            </a:r>
          </a:p>
        </p:txBody>
      </p:sp>
      <p:pic>
        <p:nvPicPr>
          <p:cNvPr id="3" name="Picture 2">
            <a:extLst>
              <a:ext uri="{FF2B5EF4-FFF2-40B4-BE49-F238E27FC236}">
                <a16:creationId xmlns:a16="http://schemas.microsoft.com/office/drawing/2014/main" id="{D86007FB-36A9-A749-E78A-CB6DB639C365}"/>
              </a:ext>
            </a:extLst>
          </p:cNvPr>
          <p:cNvPicPr>
            <a:picLocks noChangeAspect="1" noChangeArrowheads="1"/>
          </p:cNvPicPr>
          <p:nvPr/>
        </p:nvPicPr>
        <p:blipFill>
          <a:blip r:embed="rId3"/>
          <a:srcRect l="58035"/>
          <a:stretch>
            <a:fillRect/>
          </a:stretch>
        </p:blipFill>
        <p:spPr bwMode="auto">
          <a:xfrm>
            <a:off x="683568" y="2636912"/>
            <a:ext cx="2016224" cy="2550492"/>
          </a:xfrm>
          <a:prstGeom prst="rect">
            <a:avLst/>
          </a:prstGeom>
          <a:noFill/>
          <a:ln w="9525">
            <a:noFill/>
            <a:miter lim="800000"/>
            <a:headEnd/>
            <a:tailEnd/>
          </a:ln>
        </p:spPr>
      </p:pic>
      <p:pic>
        <p:nvPicPr>
          <p:cNvPr id="6" name="Obrázek 5">
            <a:extLst>
              <a:ext uri="{FF2B5EF4-FFF2-40B4-BE49-F238E27FC236}">
                <a16:creationId xmlns:a16="http://schemas.microsoft.com/office/drawing/2014/main" id="{E38DEEEB-805E-4418-3493-94F64014363C}"/>
              </a:ext>
            </a:extLst>
          </p:cNvPr>
          <p:cNvPicPr>
            <a:picLocks noChangeAspect="1"/>
          </p:cNvPicPr>
          <p:nvPr/>
        </p:nvPicPr>
        <p:blipFill>
          <a:blip r:embed="rId4"/>
          <a:stretch>
            <a:fillRect/>
          </a:stretch>
        </p:blipFill>
        <p:spPr>
          <a:xfrm>
            <a:off x="2915816" y="2500799"/>
            <a:ext cx="5544616" cy="3593337"/>
          </a:xfrm>
          <a:prstGeom prst="rect">
            <a:avLst/>
          </a:prstGeom>
        </p:spPr>
      </p:pic>
    </p:spTree>
    <p:extLst>
      <p:ext uri="{BB962C8B-B14F-4D97-AF65-F5344CB8AC3E}">
        <p14:creationId xmlns:p14="http://schemas.microsoft.com/office/powerpoint/2010/main" val="4153433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pPr>
              <a:defRPr/>
            </a:pPr>
            <a:fld id="{E2F7B8F9-7A9B-4B54-BF40-025B8A296369}" type="slidenum">
              <a:rPr lang="en-US" smtClean="0"/>
              <a:pPr>
                <a:defRPr/>
              </a:pPr>
              <a:t>6</a:t>
            </a:fld>
            <a:endParaRPr lang="en-US"/>
          </a:p>
        </p:txBody>
      </p:sp>
      <p:pic>
        <p:nvPicPr>
          <p:cNvPr id="8" name="Obrázek 7">
            <a:extLst>
              <a:ext uri="{FF2B5EF4-FFF2-40B4-BE49-F238E27FC236}">
                <a16:creationId xmlns:a16="http://schemas.microsoft.com/office/drawing/2014/main" id="{13EA07D3-74C1-CCF3-1353-A2F7D007F4AA}"/>
              </a:ext>
            </a:extLst>
          </p:cNvPr>
          <p:cNvPicPr>
            <a:picLocks noChangeAspect="1"/>
          </p:cNvPicPr>
          <p:nvPr/>
        </p:nvPicPr>
        <p:blipFill>
          <a:blip r:embed="rId3"/>
          <a:stretch>
            <a:fillRect/>
          </a:stretch>
        </p:blipFill>
        <p:spPr>
          <a:xfrm>
            <a:off x="419200" y="29780"/>
            <a:ext cx="7200800" cy="6649049"/>
          </a:xfrm>
          <a:prstGeom prst="rect">
            <a:avLst/>
          </a:prstGeom>
        </p:spPr>
      </p:pic>
    </p:spTree>
    <p:extLst>
      <p:ext uri="{BB962C8B-B14F-4D97-AF65-F5344CB8AC3E}">
        <p14:creationId xmlns:p14="http://schemas.microsoft.com/office/powerpoint/2010/main" val="18781591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pPr>
              <a:defRPr/>
            </a:pPr>
            <a:fld id="{E2F7B8F9-7A9B-4B54-BF40-025B8A296369}" type="slidenum">
              <a:rPr lang="en-US" smtClean="0"/>
              <a:pPr>
                <a:defRPr/>
              </a:pPr>
              <a:t>60</a:t>
            </a:fld>
            <a:endParaRPr lang="en-US"/>
          </a:p>
        </p:txBody>
      </p:sp>
      <p:sp>
        <p:nvSpPr>
          <p:cNvPr id="5" name="Nadpis 1"/>
          <p:cNvSpPr>
            <a:spLocks noGrp="1"/>
          </p:cNvSpPr>
          <p:nvPr>
            <p:ph type="title"/>
          </p:nvPr>
        </p:nvSpPr>
        <p:spPr>
          <a:xfrm>
            <a:off x="457200" y="274638"/>
            <a:ext cx="8219256" cy="850106"/>
          </a:xfrm>
          <a:solidFill>
            <a:schemeClr val="accent2">
              <a:lumMod val="60000"/>
              <a:lumOff val="40000"/>
              <a:alpha val="25000"/>
            </a:schemeClr>
          </a:solidFill>
        </p:spPr>
        <p:txBody>
          <a:bodyPr rtlCol="0">
            <a:normAutofit/>
          </a:bodyPr>
          <a:lstStyle/>
          <a:p>
            <a:pPr eaLnBrk="1" fontAlgn="auto" hangingPunct="1">
              <a:spcAft>
                <a:spcPts val="0"/>
              </a:spcAft>
              <a:defRPr/>
            </a:pPr>
            <a:r>
              <a:rPr lang="cs-CZ" dirty="0">
                <a:solidFill>
                  <a:srgbClr val="C00000"/>
                </a:solidFill>
              </a:rPr>
              <a:t>EPITHELIAL TISSUE</a:t>
            </a:r>
            <a:endParaRPr lang="en-US" dirty="0">
              <a:solidFill>
                <a:srgbClr val="C00000"/>
              </a:solidFill>
            </a:endParaRPr>
          </a:p>
        </p:txBody>
      </p:sp>
      <p:sp>
        <p:nvSpPr>
          <p:cNvPr id="2" name="TextovéPole 1">
            <a:extLst>
              <a:ext uri="{FF2B5EF4-FFF2-40B4-BE49-F238E27FC236}">
                <a16:creationId xmlns:a16="http://schemas.microsoft.com/office/drawing/2014/main" id="{87DEA913-C9CA-4123-BC94-FC3547ABD5CC}"/>
              </a:ext>
            </a:extLst>
          </p:cNvPr>
          <p:cNvSpPr txBox="1"/>
          <p:nvPr/>
        </p:nvSpPr>
        <p:spPr>
          <a:xfrm>
            <a:off x="473224" y="1124744"/>
            <a:ext cx="8219256" cy="4524315"/>
          </a:xfrm>
          <a:prstGeom prst="rect">
            <a:avLst/>
          </a:prstGeom>
          <a:noFill/>
        </p:spPr>
        <p:txBody>
          <a:bodyPr wrap="square" rtlCol="0">
            <a:spAutoFit/>
          </a:bodyPr>
          <a:lstStyle/>
          <a:p>
            <a:r>
              <a:rPr lang="en-US" b="1" dirty="0">
                <a:effectLst/>
                <a:latin typeface="+mn-lt"/>
                <a:ea typeface="Times New Roman" panose="02020603050405020304" pitchFamily="18" charset="0"/>
              </a:rPr>
              <a:t>CLASSIFICATION OF EXOCRINE GLANDS </a:t>
            </a:r>
            <a:endParaRPr lang="cs-CZ" b="1" dirty="0">
              <a:effectLst/>
              <a:latin typeface="+mn-lt"/>
              <a:ea typeface="Times New Roman" panose="02020603050405020304" pitchFamily="18" charset="0"/>
            </a:endParaRPr>
          </a:p>
          <a:p>
            <a:endParaRPr lang="cs-CZ" b="1" dirty="0">
              <a:effectLst/>
              <a:latin typeface="+mn-lt"/>
              <a:ea typeface="Times New Roman" panose="02020603050405020304" pitchFamily="18" charset="0"/>
            </a:endParaRPr>
          </a:p>
          <a:p>
            <a:pPr marL="285750" indent="-285750">
              <a:lnSpc>
                <a:spcPct val="150000"/>
              </a:lnSpc>
              <a:buFont typeface="Arial" panose="020B0604020202020204" pitchFamily="34" charset="0"/>
              <a:buChar char="•"/>
            </a:pPr>
            <a:r>
              <a:rPr lang="en-US" dirty="0">
                <a:effectLst/>
                <a:latin typeface="+mn-lt"/>
                <a:ea typeface="Times New Roman" panose="02020603050405020304" pitchFamily="18" charset="0"/>
              </a:rPr>
              <a:t>The remaining multicellular glands are classified according to:</a:t>
            </a:r>
          </a:p>
          <a:p>
            <a:pPr marL="742950" lvl="1" indent="-285750">
              <a:lnSpc>
                <a:spcPct val="150000"/>
              </a:lnSpc>
              <a:buFont typeface="Arial" panose="020B0604020202020204" pitchFamily="34" charset="0"/>
              <a:buChar char="•"/>
            </a:pPr>
            <a:r>
              <a:rPr lang="en-US" b="1" dirty="0">
                <a:effectLst/>
                <a:latin typeface="+mn-lt"/>
                <a:ea typeface="Times New Roman" panose="02020603050405020304" pitchFamily="18" charset="0"/>
              </a:rPr>
              <a:t>The shape(s) of the secretory units</a:t>
            </a:r>
          </a:p>
          <a:p>
            <a:pPr marL="1200150" lvl="2" indent="-285750">
              <a:lnSpc>
                <a:spcPct val="150000"/>
              </a:lnSpc>
              <a:buFont typeface="Arial" panose="020B0604020202020204" pitchFamily="34" charset="0"/>
              <a:buChar char="•"/>
            </a:pPr>
            <a:r>
              <a:rPr lang="en-US" dirty="0">
                <a:effectLst/>
                <a:latin typeface="+mn-lt"/>
                <a:ea typeface="Times New Roman" panose="02020603050405020304" pitchFamily="18" charset="0"/>
              </a:rPr>
              <a:t>Presence of tubules only</a:t>
            </a:r>
          </a:p>
          <a:p>
            <a:pPr marL="1200150" lvl="2" indent="-285750">
              <a:lnSpc>
                <a:spcPct val="150000"/>
              </a:lnSpc>
              <a:buFont typeface="Arial" panose="020B0604020202020204" pitchFamily="34" charset="0"/>
              <a:buChar char="•"/>
            </a:pPr>
            <a:r>
              <a:rPr lang="en-US" dirty="0">
                <a:effectLst/>
                <a:latin typeface="+mn-lt"/>
                <a:ea typeface="Times New Roman" panose="02020603050405020304" pitchFamily="18" charset="0"/>
              </a:rPr>
              <a:t>Presence of only acini (singular, acinus) or alveoli (singular, alveolus) (these two terms are synonymous), which are flask-shaped structures</a:t>
            </a:r>
          </a:p>
          <a:p>
            <a:pPr marL="1200150" lvl="2" indent="-285750">
              <a:lnSpc>
                <a:spcPct val="150000"/>
              </a:lnSpc>
              <a:buFont typeface="Arial" panose="020B0604020202020204" pitchFamily="34" charset="0"/>
              <a:buChar char="•"/>
            </a:pPr>
            <a:r>
              <a:rPr lang="en-US" dirty="0">
                <a:effectLst/>
                <a:latin typeface="+mn-lt"/>
                <a:ea typeface="Times New Roman" panose="02020603050405020304" pitchFamily="18" charset="0"/>
              </a:rPr>
              <a:t>Presence of both tubules and acini</a:t>
            </a:r>
          </a:p>
          <a:p>
            <a:pPr>
              <a:lnSpc>
                <a:spcPct val="150000"/>
              </a:lnSpc>
            </a:pPr>
            <a:r>
              <a:rPr lang="en-US" dirty="0">
                <a:effectLst/>
                <a:latin typeface="+mn-lt"/>
                <a:ea typeface="Times New Roman" panose="02020603050405020304" pitchFamily="18" charset="0"/>
              </a:rPr>
              <a:t>	</a:t>
            </a:r>
          </a:p>
          <a:p>
            <a:pPr marL="742950" lvl="1" indent="-285750">
              <a:lnSpc>
                <a:spcPct val="150000"/>
              </a:lnSpc>
              <a:buFont typeface="Arial" panose="020B0604020202020204" pitchFamily="34" charset="0"/>
              <a:buChar char="•"/>
            </a:pPr>
            <a:r>
              <a:rPr lang="en-US" b="1" dirty="0">
                <a:effectLst/>
                <a:latin typeface="+mn-lt"/>
                <a:ea typeface="Times New Roman" panose="02020603050405020304" pitchFamily="18" charset="0"/>
              </a:rPr>
              <a:t>The presence and configuration of the duct</a:t>
            </a:r>
          </a:p>
          <a:p>
            <a:pPr marL="1200150" lvl="2" indent="-285750">
              <a:lnSpc>
                <a:spcPct val="150000"/>
              </a:lnSpc>
              <a:buFont typeface="Arial" panose="020B0604020202020204" pitchFamily="34" charset="0"/>
              <a:buChar char="•"/>
            </a:pPr>
            <a:r>
              <a:rPr lang="en-US" dirty="0">
                <a:effectLst/>
                <a:latin typeface="+mn-lt"/>
                <a:ea typeface="Times New Roman" panose="02020603050405020304" pitchFamily="18" charset="0"/>
              </a:rPr>
              <a:t>Simple. No duct or a single, unbranched duct is present.</a:t>
            </a:r>
          </a:p>
          <a:p>
            <a:pPr marL="1200150" lvl="2" indent="-285750">
              <a:lnSpc>
                <a:spcPct val="150000"/>
              </a:lnSpc>
              <a:buFont typeface="Arial" panose="020B0604020202020204" pitchFamily="34" charset="0"/>
              <a:buChar char="•"/>
            </a:pPr>
            <a:r>
              <a:rPr lang="en-US" dirty="0">
                <a:effectLst/>
                <a:latin typeface="+mn-lt"/>
                <a:ea typeface="Times New Roman" panose="02020603050405020304" pitchFamily="18" charset="0"/>
              </a:rPr>
              <a:t>Compound. Branching duct system</a:t>
            </a:r>
          </a:p>
          <a:p>
            <a:endParaRPr lang="en-US" dirty="0">
              <a:effectLst/>
              <a:latin typeface="+mn-lt"/>
              <a:ea typeface="Times New Roman" panose="02020603050405020304" pitchFamily="18" charset="0"/>
            </a:endParaRPr>
          </a:p>
        </p:txBody>
      </p:sp>
    </p:spTree>
    <p:extLst>
      <p:ext uri="{BB962C8B-B14F-4D97-AF65-F5344CB8AC3E}">
        <p14:creationId xmlns:p14="http://schemas.microsoft.com/office/powerpoint/2010/main" val="37262200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pPr>
              <a:defRPr/>
            </a:pPr>
            <a:fld id="{E2F7B8F9-7A9B-4B54-BF40-025B8A296369}" type="slidenum">
              <a:rPr lang="en-US" smtClean="0"/>
              <a:pPr>
                <a:defRPr/>
              </a:pPr>
              <a:t>61</a:t>
            </a:fld>
            <a:endParaRPr lang="en-US"/>
          </a:p>
        </p:txBody>
      </p:sp>
      <p:sp>
        <p:nvSpPr>
          <p:cNvPr id="5" name="Nadpis 1"/>
          <p:cNvSpPr>
            <a:spLocks noGrp="1"/>
          </p:cNvSpPr>
          <p:nvPr>
            <p:ph type="title"/>
          </p:nvPr>
        </p:nvSpPr>
        <p:spPr>
          <a:xfrm>
            <a:off x="457200" y="274638"/>
            <a:ext cx="8219256" cy="850106"/>
          </a:xfrm>
          <a:solidFill>
            <a:schemeClr val="accent2">
              <a:lumMod val="60000"/>
              <a:lumOff val="40000"/>
              <a:alpha val="25000"/>
            </a:schemeClr>
          </a:solidFill>
        </p:spPr>
        <p:txBody>
          <a:bodyPr rtlCol="0">
            <a:normAutofit/>
          </a:bodyPr>
          <a:lstStyle/>
          <a:p>
            <a:pPr eaLnBrk="1" fontAlgn="auto" hangingPunct="1">
              <a:spcAft>
                <a:spcPts val="0"/>
              </a:spcAft>
              <a:defRPr/>
            </a:pPr>
            <a:r>
              <a:rPr lang="cs-CZ" dirty="0">
                <a:solidFill>
                  <a:srgbClr val="C00000"/>
                </a:solidFill>
              </a:rPr>
              <a:t>EPITHELIAL TISSUE</a:t>
            </a:r>
            <a:endParaRPr lang="en-US" dirty="0">
              <a:solidFill>
                <a:srgbClr val="C00000"/>
              </a:solidFill>
            </a:endParaRPr>
          </a:p>
        </p:txBody>
      </p:sp>
      <p:sp>
        <p:nvSpPr>
          <p:cNvPr id="2" name="TextovéPole 1">
            <a:extLst>
              <a:ext uri="{FF2B5EF4-FFF2-40B4-BE49-F238E27FC236}">
                <a16:creationId xmlns:a16="http://schemas.microsoft.com/office/drawing/2014/main" id="{87DEA913-C9CA-4123-BC94-FC3547ABD5CC}"/>
              </a:ext>
            </a:extLst>
          </p:cNvPr>
          <p:cNvSpPr txBox="1"/>
          <p:nvPr/>
        </p:nvSpPr>
        <p:spPr>
          <a:xfrm>
            <a:off x="467544" y="1133540"/>
            <a:ext cx="8219256" cy="3046988"/>
          </a:xfrm>
          <a:prstGeom prst="rect">
            <a:avLst/>
          </a:prstGeom>
          <a:noFill/>
        </p:spPr>
        <p:txBody>
          <a:bodyPr wrap="square" rtlCol="0">
            <a:spAutoFit/>
          </a:bodyPr>
          <a:lstStyle/>
          <a:p>
            <a:r>
              <a:rPr lang="en-US" b="1" dirty="0">
                <a:effectLst/>
                <a:latin typeface="+mn-lt"/>
                <a:ea typeface="Times New Roman" panose="02020603050405020304" pitchFamily="18" charset="0"/>
              </a:rPr>
              <a:t>CLASSIFICATION OF EXOCRINE GLANDS </a:t>
            </a:r>
            <a:endParaRPr lang="cs-CZ" b="1" dirty="0">
              <a:effectLst/>
              <a:latin typeface="+mn-lt"/>
              <a:ea typeface="Times New Roman" panose="02020603050405020304" pitchFamily="18" charset="0"/>
            </a:endParaRPr>
          </a:p>
          <a:p>
            <a:endParaRPr lang="en-US" dirty="0">
              <a:effectLst/>
              <a:latin typeface="+mn-lt"/>
              <a:ea typeface="Times New Roman" panose="02020603050405020304" pitchFamily="18" charset="0"/>
            </a:endParaRPr>
          </a:p>
          <a:p>
            <a:pPr marL="285750" indent="-285750">
              <a:buFont typeface="Arial" panose="020B0604020202020204" pitchFamily="34" charset="0"/>
              <a:buChar char="•"/>
            </a:pPr>
            <a:r>
              <a:rPr lang="en-US" b="1" dirty="0">
                <a:effectLst/>
                <a:latin typeface="+mn-lt"/>
                <a:ea typeface="Times New Roman" panose="02020603050405020304" pitchFamily="18" charset="0"/>
              </a:rPr>
              <a:t>Classification and types of multicellular glands</a:t>
            </a:r>
            <a:endParaRPr lang="cs-CZ" b="1" dirty="0">
              <a:effectLst/>
              <a:latin typeface="+mn-lt"/>
              <a:ea typeface="Times New Roman" panose="02020603050405020304" pitchFamily="18" charset="0"/>
            </a:endParaRPr>
          </a:p>
          <a:p>
            <a:pPr marL="285750" indent="-285750">
              <a:buFont typeface="Arial" panose="020B0604020202020204" pitchFamily="34" charset="0"/>
              <a:buChar char="•"/>
            </a:pPr>
            <a:endParaRPr lang="en-US" b="1" dirty="0">
              <a:effectLst/>
              <a:latin typeface="+mn-lt"/>
              <a:ea typeface="Times New Roman" panose="02020603050405020304" pitchFamily="18" charset="0"/>
            </a:endParaRPr>
          </a:p>
          <a:p>
            <a:pPr marL="742950" lvl="1" indent="-285750">
              <a:buFont typeface="Arial" panose="020B0604020202020204" pitchFamily="34" charset="0"/>
              <a:buChar char="•"/>
            </a:pPr>
            <a:r>
              <a:rPr lang="en-US" dirty="0">
                <a:effectLst/>
                <a:latin typeface="+mn-lt"/>
                <a:ea typeface="Times New Roman" panose="02020603050405020304" pitchFamily="18" charset="0"/>
              </a:rPr>
              <a:t>Simple tubular. No duct; secretory cells are arranged like a test tube that connects directly to the surface epithelium (e.g., intestinal glands).</a:t>
            </a:r>
          </a:p>
          <a:p>
            <a:pPr marL="742950" lvl="1" indent="-285750">
              <a:buFont typeface="Arial" panose="020B0604020202020204" pitchFamily="34" charset="0"/>
              <a:buChar char="•"/>
            </a:pPr>
            <a:r>
              <a:rPr lang="en-US" dirty="0">
                <a:effectLst/>
                <a:latin typeface="+mn-lt"/>
                <a:ea typeface="Times New Roman" panose="02020603050405020304" pitchFamily="18" charset="0"/>
              </a:rPr>
              <a:t>Simple, branched tubular. No duct; tubular glands whose secretory units branch (e.g., fundic glands of stomach)</a:t>
            </a:r>
          </a:p>
          <a:p>
            <a:pPr marL="742950" lvl="1" indent="-285750">
              <a:buFont typeface="Arial" panose="020B0604020202020204" pitchFamily="34" charset="0"/>
              <a:buChar char="•"/>
            </a:pPr>
            <a:r>
              <a:rPr lang="en-US" dirty="0">
                <a:effectLst/>
                <a:latin typeface="+mn-lt"/>
                <a:ea typeface="Times New Roman" panose="02020603050405020304" pitchFamily="18" charset="0"/>
              </a:rPr>
              <a:t>Simple, coiled tubular. Long unbranched duct; the secretory unit is a long coiled tube (e.g., sweat glands).</a:t>
            </a:r>
          </a:p>
          <a:p>
            <a:pPr marL="742950" lvl="1" indent="-285750">
              <a:buFont typeface="Arial" panose="020B0604020202020204" pitchFamily="34" charset="0"/>
              <a:buChar char="•"/>
            </a:pPr>
            <a:r>
              <a:rPr lang="en-US" dirty="0">
                <a:effectLst/>
                <a:latin typeface="+mn-lt"/>
                <a:ea typeface="Times New Roman" panose="02020603050405020304" pitchFamily="18" charset="0"/>
              </a:rPr>
              <a:t>Simple, branched acinar (alveolar). Secretory units are branched and open into a single duct (e.g., sebaceous glands).</a:t>
            </a:r>
          </a:p>
        </p:txBody>
      </p:sp>
      <p:pic>
        <p:nvPicPr>
          <p:cNvPr id="3" name="Obrázek 2">
            <a:extLst>
              <a:ext uri="{FF2B5EF4-FFF2-40B4-BE49-F238E27FC236}">
                <a16:creationId xmlns:a16="http://schemas.microsoft.com/office/drawing/2014/main" id="{2198003D-0222-281A-7B2B-20593AE7FC27}"/>
              </a:ext>
            </a:extLst>
          </p:cNvPr>
          <p:cNvPicPr>
            <a:picLocks noChangeAspect="1"/>
          </p:cNvPicPr>
          <p:nvPr/>
        </p:nvPicPr>
        <p:blipFill rotWithShape="1">
          <a:blip r:embed="rId3">
            <a:extLst>
              <a:ext uri="{28A0092B-C50C-407E-A947-70E740481C1C}">
                <a14:useLocalDpi xmlns:a14="http://schemas.microsoft.com/office/drawing/2010/main" val="0"/>
              </a:ext>
            </a:extLst>
          </a:blip>
          <a:srcRect b="50000"/>
          <a:stretch/>
        </p:blipFill>
        <p:spPr>
          <a:xfrm>
            <a:off x="149188" y="4151474"/>
            <a:ext cx="8855968" cy="2590197"/>
          </a:xfrm>
          <a:prstGeom prst="rect">
            <a:avLst/>
          </a:prstGeom>
        </p:spPr>
      </p:pic>
    </p:spTree>
    <p:extLst>
      <p:ext uri="{BB962C8B-B14F-4D97-AF65-F5344CB8AC3E}">
        <p14:creationId xmlns:p14="http://schemas.microsoft.com/office/powerpoint/2010/main" val="2612735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D069A885-0840-E283-3AF4-C6C630FC2638}"/>
              </a:ext>
            </a:extLst>
          </p:cNvPr>
          <p:cNvSpPr>
            <a:spLocks noGrp="1"/>
          </p:cNvSpPr>
          <p:nvPr>
            <p:ph type="sldNum" sz="quarter" idx="12"/>
          </p:nvPr>
        </p:nvSpPr>
        <p:spPr/>
        <p:txBody>
          <a:bodyPr/>
          <a:lstStyle/>
          <a:p>
            <a:pPr>
              <a:defRPr/>
            </a:pPr>
            <a:fld id="{622338BB-C4D8-4DF2-A742-F4103DCC45BD}" type="slidenum">
              <a:rPr lang="en-US" smtClean="0"/>
              <a:pPr>
                <a:defRPr/>
              </a:pPr>
              <a:t>62</a:t>
            </a:fld>
            <a:endParaRPr lang="en-US"/>
          </a:p>
        </p:txBody>
      </p:sp>
      <p:pic>
        <p:nvPicPr>
          <p:cNvPr id="6" name="Obrázek 5">
            <a:extLst>
              <a:ext uri="{FF2B5EF4-FFF2-40B4-BE49-F238E27FC236}">
                <a16:creationId xmlns:a16="http://schemas.microsoft.com/office/drawing/2014/main" id="{0FB690EF-E3AB-7919-F940-3BBC3CC1902D}"/>
              </a:ext>
            </a:extLst>
          </p:cNvPr>
          <p:cNvPicPr>
            <a:picLocks noChangeAspect="1"/>
          </p:cNvPicPr>
          <p:nvPr/>
        </p:nvPicPr>
        <p:blipFill>
          <a:blip r:embed="rId3"/>
          <a:stretch>
            <a:fillRect/>
          </a:stretch>
        </p:blipFill>
        <p:spPr>
          <a:xfrm>
            <a:off x="1835696" y="152872"/>
            <a:ext cx="5328592" cy="3749107"/>
          </a:xfrm>
          <a:prstGeom prst="rect">
            <a:avLst/>
          </a:prstGeom>
        </p:spPr>
      </p:pic>
      <p:pic>
        <p:nvPicPr>
          <p:cNvPr id="9" name="Obrázek 8">
            <a:extLst>
              <a:ext uri="{FF2B5EF4-FFF2-40B4-BE49-F238E27FC236}">
                <a16:creationId xmlns:a16="http://schemas.microsoft.com/office/drawing/2014/main" id="{6E0213F1-5BA1-FC52-7AC6-3C3506494422}"/>
              </a:ext>
            </a:extLst>
          </p:cNvPr>
          <p:cNvPicPr>
            <a:picLocks noChangeAspect="1"/>
          </p:cNvPicPr>
          <p:nvPr/>
        </p:nvPicPr>
        <p:blipFill rotWithShape="1">
          <a:blip r:embed="rId4"/>
          <a:srcRect b="57874"/>
          <a:stretch/>
        </p:blipFill>
        <p:spPr>
          <a:xfrm>
            <a:off x="1604549" y="4077072"/>
            <a:ext cx="5783634" cy="2628056"/>
          </a:xfrm>
          <a:prstGeom prst="rect">
            <a:avLst/>
          </a:prstGeom>
        </p:spPr>
      </p:pic>
    </p:spTree>
    <p:extLst>
      <p:ext uri="{BB962C8B-B14F-4D97-AF65-F5344CB8AC3E}">
        <p14:creationId xmlns:p14="http://schemas.microsoft.com/office/powerpoint/2010/main" val="12584395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4409F571-CA7B-1F69-973B-F10EBB21871A}"/>
              </a:ext>
            </a:extLst>
          </p:cNvPr>
          <p:cNvSpPr>
            <a:spLocks noGrp="1"/>
          </p:cNvSpPr>
          <p:nvPr>
            <p:ph type="sldNum" sz="quarter" idx="12"/>
          </p:nvPr>
        </p:nvSpPr>
        <p:spPr/>
        <p:txBody>
          <a:bodyPr/>
          <a:lstStyle/>
          <a:p>
            <a:pPr>
              <a:defRPr/>
            </a:pPr>
            <a:fld id="{622338BB-C4D8-4DF2-A742-F4103DCC45BD}" type="slidenum">
              <a:rPr lang="en-US" smtClean="0"/>
              <a:pPr>
                <a:defRPr/>
              </a:pPr>
              <a:t>63</a:t>
            </a:fld>
            <a:endParaRPr lang="en-US"/>
          </a:p>
        </p:txBody>
      </p:sp>
      <p:pic>
        <p:nvPicPr>
          <p:cNvPr id="7" name="Obrázek 6">
            <a:extLst>
              <a:ext uri="{FF2B5EF4-FFF2-40B4-BE49-F238E27FC236}">
                <a16:creationId xmlns:a16="http://schemas.microsoft.com/office/drawing/2014/main" id="{1DE7D562-103B-6C3D-975C-CC2CD07A0A76}"/>
              </a:ext>
            </a:extLst>
          </p:cNvPr>
          <p:cNvPicPr>
            <a:picLocks noChangeAspect="1"/>
          </p:cNvPicPr>
          <p:nvPr/>
        </p:nvPicPr>
        <p:blipFill>
          <a:blip r:embed="rId3"/>
          <a:stretch>
            <a:fillRect/>
          </a:stretch>
        </p:blipFill>
        <p:spPr>
          <a:xfrm>
            <a:off x="826028" y="1484784"/>
            <a:ext cx="7491943" cy="3415109"/>
          </a:xfrm>
          <a:prstGeom prst="rect">
            <a:avLst/>
          </a:prstGeom>
        </p:spPr>
      </p:pic>
    </p:spTree>
    <p:extLst>
      <p:ext uri="{BB962C8B-B14F-4D97-AF65-F5344CB8AC3E}">
        <p14:creationId xmlns:p14="http://schemas.microsoft.com/office/powerpoint/2010/main" val="5466562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669B5BB8-9E9E-2588-D98F-F78A2A2ABD91}"/>
              </a:ext>
            </a:extLst>
          </p:cNvPr>
          <p:cNvSpPr>
            <a:spLocks noGrp="1"/>
          </p:cNvSpPr>
          <p:nvPr>
            <p:ph type="sldNum" sz="quarter" idx="12"/>
          </p:nvPr>
        </p:nvSpPr>
        <p:spPr/>
        <p:txBody>
          <a:bodyPr/>
          <a:lstStyle/>
          <a:p>
            <a:pPr>
              <a:defRPr/>
            </a:pPr>
            <a:fld id="{622338BB-C4D8-4DF2-A742-F4103DCC45BD}" type="slidenum">
              <a:rPr lang="en-US" smtClean="0"/>
              <a:pPr>
                <a:defRPr/>
              </a:pPr>
              <a:t>64</a:t>
            </a:fld>
            <a:endParaRPr lang="en-US"/>
          </a:p>
        </p:txBody>
      </p:sp>
      <p:pic>
        <p:nvPicPr>
          <p:cNvPr id="4" name="Obrázek 3">
            <a:extLst>
              <a:ext uri="{FF2B5EF4-FFF2-40B4-BE49-F238E27FC236}">
                <a16:creationId xmlns:a16="http://schemas.microsoft.com/office/drawing/2014/main" id="{A982A90D-0CC0-0AAF-E00C-AC1943E7E7DD}"/>
              </a:ext>
            </a:extLst>
          </p:cNvPr>
          <p:cNvPicPr>
            <a:picLocks noChangeAspect="1"/>
          </p:cNvPicPr>
          <p:nvPr/>
        </p:nvPicPr>
        <p:blipFill>
          <a:blip r:embed="rId3"/>
          <a:stretch>
            <a:fillRect/>
          </a:stretch>
        </p:blipFill>
        <p:spPr>
          <a:xfrm>
            <a:off x="1553854" y="3913163"/>
            <a:ext cx="5965241" cy="2808312"/>
          </a:xfrm>
          <a:prstGeom prst="rect">
            <a:avLst/>
          </a:prstGeom>
        </p:spPr>
      </p:pic>
      <p:pic>
        <p:nvPicPr>
          <p:cNvPr id="5" name="Obrázek 4">
            <a:extLst>
              <a:ext uri="{FF2B5EF4-FFF2-40B4-BE49-F238E27FC236}">
                <a16:creationId xmlns:a16="http://schemas.microsoft.com/office/drawing/2014/main" id="{0CDB2857-D105-C5F0-61D1-D544303EDCEF}"/>
              </a:ext>
            </a:extLst>
          </p:cNvPr>
          <p:cNvPicPr>
            <a:picLocks noChangeAspect="1"/>
          </p:cNvPicPr>
          <p:nvPr/>
        </p:nvPicPr>
        <p:blipFill rotWithShape="1">
          <a:blip r:embed="rId4"/>
          <a:srcRect t="40494"/>
          <a:stretch/>
        </p:blipFill>
        <p:spPr>
          <a:xfrm>
            <a:off x="1547664" y="0"/>
            <a:ext cx="5988983" cy="3844117"/>
          </a:xfrm>
          <a:prstGeom prst="rect">
            <a:avLst/>
          </a:prstGeom>
        </p:spPr>
      </p:pic>
    </p:spTree>
    <p:extLst>
      <p:ext uri="{BB962C8B-B14F-4D97-AF65-F5344CB8AC3E}">
        <p14:creationId xmlns:p14="http://schemas.microsoft.com/office/powerpoint/2010/main" val="1509982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pPr>
              <a:defRPr/>
            </a:pPr>
            <a:fld id="{E2F7B8F9-7A9B-4B54-BF40-025B8A296369}" type="slidenum">
              <a:rPr lang="en-US" smtClean="0"/>
              <a:pPr>
                <a:defRPr/>
              </a:pPr>
              <a:t>65</a:t>
            </a:fld>
            <a:endParaRPr lang="en-US"/>
          </a:p>
        </p:txBody>
      </p:sp>
      <p:sp>
        <p:nvSpPr>
          <p:cNvPr id="5" name="Nadpis 1"/>
          <p:cNvSpPr>
            <a:spLocks noGrp="1"/>
          </p:cNvSpPr>
          <p:nvPr>
            <p:ph type="title"/>
          </p:nvPr>
        </p:nvSpPr>
        <p:spPr>
          <a:xfrm>
            <a:off x="457200" y="274638"/>
            <a:ext cx="8219256" cy="850106"/>
          </a:xfrm>
          <a:solidFill>
            <a:schemeClr val="accent2">
              <a:lumMod val="60000"/>
              <a:lumOff val="40000"/>
              <a:alpha val="25000"/>
            </a:schemeClr>
          </a:solidFill>
        </p:spPr>
        <p:txBody>
          <a:bodyPr rtlCol="0">
            <a:normAutofit/>
          </a:bodyPr>
          <a:lstStyle/>
          <a:p>
            <a:pPr eaLnBrk="1" fontAlgn="auto" hangingPunct="1">
              <a:spcAft>
                <a:spcPts val="0"/>
              </a:spcAft>
              <a:defRPr/>
            </a:pPr>
            <a:r>
              <a:rPr lang="cs-CZ" dirty="0">
                <a:solidFill>
                  <a:srgbClr val="C00000"/>
                </a:solidFill>
              </a:rPr>
              <a:t>EPITHELIAL TISSUE</a:t>
            </a:r>
            <a:endParaRPr lang="en-US" dirty="0">
              <a:solidFill>
                <a:srgbClr val="C00000"/>
              </a:solidFill>
            </a:endParaRPr>
          </a:p>
        </p:txBody>
      </p:sp>
      <p:sp>
        <p:nvSpPr>
          <p:cNvPr id="2" name="TextovéPole 1">
            <a:extLst>
              <a:ext uri="{FF2B5EF4-FFF2-40B4-BE49-F238E27FC236}">
                <a16:creationId xmlns:a16="http://schemas.microsoft.com/office/drawing/2014/main" id="{87DEA913-C9CA-4123-BC94-FC3547ABD5CC}"/>
              </a:ext>
            </a:extLst>
          </p:cNvPr>
          <p:cNvSpPr txBox="1"/>
          <p:nvPr/>
        </p:nvSpPr>
        <p:spPr>
          <a:xfrm>
            <a:off x="467544" y="1133540"/>
            <a:ext cx="8219256" cy="2554545"/>
          </a:xfrm>
          <a:prstGeom prst="rect">
            <a:avLst/>
          </a:prstGeom>
          <a:noFill/>
        </p:spPr>
        <p:txBody>
          <a:bodyPr wrap="square" rtlCol="0">
            <a:spAutoFit/>
          </a:bodyPr>
          <a:lstStyle/>
          <a:p>
            <a:r>
              <a:rPr lang="en-US" b="1" dirty="0">
                <a:effectLst/>
                <a:latin typeface="+mn-lt"/>
                <a:ea typeface="Times New Roman" panose="02020603050405020304" pitchFamily="18" charset="0"/>
              </a:rPr>
              <a:t>CLASSIFICATION OF EXOCRINE GLANDS </a:t>
            </a:r>
            <a:endParaRPr lang="cs-CZ" b="1" dirty="0">
              <a:effectLst/>
              <a:latin typeface="+mn-lt"/>
              <a:ea typeface="Times New Roman" panose="02020603050405020304" pitchFamily="18" charset="0"/>
            </a:endParaRPr>
          </a:p>
          <a:p>
            <a:endParaRPr lang="en-US" dirty="0">
              <a:effectLst/>
              <a:latin typeface="+mn-lt"/>
              <a:ea typeface="Times New Roman" panose="02020603050405020304" pitchFamily="18" charset="0"/>
            </a:endParaRPr>
          </a:p>
          <a:p>
            <a:pPr marL="285750" indent="-285750">
              <a:buFont typeface="Arial" panose="020B0604020202020204" pitchFamily="34" charset="0"/>
              <a:buChar char="•"/>
            </a:pPr>
            <a:r>
              <a:rPr lang="en-US" b="1" dirty="0">
                <a:effectLst/>
                <a:latin typeface="+mn-lt"/>
                <a:ea typeface="Times New Roman" panose="02020603050405020304" pitchFamily="18" charset="0"/>
              </a:rPr>
              <a:t>Classification and types of multicellular glands</a:t>
            </a:r>
            <a:endParaRPr lang="cs-CZ" b="1" dirty="0">
              <a:effectLst/>
              <a:latin typeface="+mn-lt"/>
              <a:ea typeface="Times New Roman" panose="02020603050405020304" pitchFamily="18" charset="0"/>
            </a:endParaRPr>
          </a:p>
          <a:p>
            <a:pPr marL="285750" indent="-285750">
              <a:buFont typeface="Arial" panose="020B0604020202020204" pitchFamily="34" charset="0"/>
              <a:buChar char="•"/>
            </a:pPr>
            <a:endParaRPr lang="en-US" b="1" dirty="0">
              <a:effectLst/>
              <a:latin typeface="+mn-lt"/>
              <a:ea typeface="Times New Roman" panose="02020603050405020304" pitchFamily="18" charset="0"/>
            </a:endParaRPr>
          </a:p>
          <a:p>
            <a:pPr marL="742950" lvl="1" indent="-285750">
              <a:buFont typeface="Arial" panose="020B0604020202020204" pitchFamily="34" charset="0"/>
              <a:buChar char="•"/>
            </a:pPr>
            <a:r>
              <a:rPr lang="en-US" dirty="0">
                <a:effectLst/>
                <a:latin typeface="+mn-lt"/>
                <a:ea typeface="Times New Roman" panose="02020603050405020304" pitchFamily="18" charset="0"/>
              </a:rPr>
              <a:t>Compound tubular. Branching ducts with tubular secretory units (e.g., Brunner's gland of the duodenum)</a:t>
            </a:r>
          </a:p>
          <a:p>
            <a:pPr marL="742950" lvl="1" indent="-285750">
              <a:buFont typeface="Arial" panose="020B0604020202020204" pitchFamily="34" charset="0"/>
              <a:buChar char="•"/>
            </a:pPr>
            <a:r>
              <a:rPr lang="en-US" dirty="0">
                <a:effectLst/>
                <a:latin typeface="+mn-lt"/>
                <a:ea typeface="Times New Roman" panose="02020603050405020304" pitchFamily="18" charset="0"/>
              </a:rPr>
              <a:t>Compound acinar (alveolar). Branching ducts with acinar secretory units (e.g., parotid salivary gland)</a:t>
            </a:r>
          </a:p>
          <a:p>
            <a:pPr marL="742950" lvl="1" indent="-285750">
              <a:buFont typeface="Arial" panose="020B0604020202020204" pitchFamily="34" charset="0"/>
              <a:buChar char="•"/>
            </a:pPr>
            <a:r>
              <a:rPr lang="en-US" dirty="0">
                <a:effectLst/>
                <a:latin typeface="+mn-lt"/>
                <a:ea typeface="Times New Roman" panose="02020603050405020304" pitchFamily="18" charset="0"/>
              </a:rPr>
              <a:t>Compound </a:t>
            </a:r>
            <a:r>
              <a:rPr lang="en-US" dirty="0" err="1">
                <a:effectLst/>
                <a:latin typeface="+mn-lt"/>
                <a:ea typeface="Times New Roman" panose="02020603050405020304" pitchFamily="18" charset="0"/>
              </a:rPr>
              <a:t>tubuloacinar</a:t>
            </a:r>
            <a:r>
              <a:rPr lang="en-US" dirty="0">
                <a:effectLst/>
                <a:latin typeface="+mn-lt"/>
                <a:ea typeface="Times New Roman" panose="02020603050405020304" pitchFamily="18" charset="0"/>
              </a:rPr>
              <a:t> (alveolar). Branching ducts with both tubular and acinar secretory units (e.g., submaxillary salivary gland)</a:t>
            </a:r>
            <a:endParaRPr lang="en-GB" dirty="0">
              <a:latin typeface="+mn-lt"/>
            </a:endParaRPr>
          </a:p>
        </p:txBody>
      </p:sp>
      <p:pic>
        <p:nvPicPr>
          <p:cNvPr id="3" name="Obrázek 2">
            <a:extLst>
              <a:ext uri="{FF2B5EF4-FFF2-40B4-BE49-F238E27FC236}">
                <a16:creationId xmlns:a16="http://schemas.microsoft.com/office/drawing/2014/main" id="{420B46CE-EEC7-A565-7D5B-791DCCB53F2B}"/>
              </a:ext>
            </a:extLst>
          </p:cNvPr>
          <p:cNvPicPr>
            <a:picLocks noChangeAspect="1"/>
          </p:cNvPicPr>
          <p:nvPr/>
        </p:nvPicPr>
        <p:blipFill>
          <a:blip r:embed="rId3"/>
          <a:stretch>
            <a:fillRect/>
          </a:stretch>
        </p:blipFill>
        <p:spPr>
          <a:xfrm>
            <a:off x="5172" y="3828116"/>
            <a:ext cx="9144000" cy="2676144"/>
          </a:xfrm>
          <a:prstGeom prst="rect">
            <a:avLst/>
          </a:prstGeom>
        </p:spPr>
      </p:pic>
    </p:spTree>
    <p:extLst>
      <p:ext uri="{BB962C8B-B14F-4D97-AF65-F5344CB8AC3E}">
        <p14:creationId xmlns:p14="http://schemas.microsoft.com/office/powerpoint/2010/main" val="38652055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56968CFE-15C6-D27B-4086-AA3C19ABAF6A}"/>
              </a:ext>
            </a:extLst>
          </p:cNvPr>
          <p:cNvSpPr>
            <a:spLocks noGrp="1"/>
          </p:cNvSpPr>
          <p:nvPr>
            <p:ph type="sldNum" sz="quarter" idx="12"/>
          </p:nvPr>
        </p:nvSpPr>
        <p:spPr/>
        <p:txBody>
          <a:bodyPr/>
          <a:lstStyle/>
          <a:p>
            <a:pPr>
              <a:defRPr/>
            </a:pPr>
            <a:fld id="{622338BB-C4D8-4DF2-A742-F4103DCC45BD}" type="slidenum">
              <a:rPr lang="en-US" smtClean="0"/>
              <a:pPr>
                <a:defRPr/>
              </a:pPr>
              <a:t>66</a:t>
            </a:fld>
            <a:endParaRPr lang="en-US"/>
          </a:p>
        </p:txBody>
      </p:sp>
      <p:pic>
        <p:nvPicPr>
          <p:cNvPr id="4" name="Obrázek 3">
            <a:extLst>
              <a:ext uri="{FF2B5EF4-FFF2-40B4-BE49-F238E27FC236}">
                <a16:creationId xmlns:a16="http://schemas.microsoft.com/office/drawing/2014/main" id="{7B5B94B2-ED63-B5F9-030F-E97BBB4B6A31}"/>
              </a:ext>
            </a:extLst>
          </p:cNvPr>
          <p:cNvPicPr>
            <a:picLocks noChangeAspect="1"/>
          </p:cNvPicPr>
          <p:nvPr/>
        </p:nvPicPr>
        <p:blipFill>
          <a:blip r:embed="rId3"/>
          <a:stretch>
            <a:fillRect/>
          </a:stretch>
        </p:blipFill>
        <p:spPr>
          <a:xfrm>
            <a:off x="1314566" y="296652"/>
            <a:ext cx="6514867" cy="6264696"/>
          </a:xfrm>
          <a:prstGeom prst="rect">
            <a:avLst/>
          </a:prstGeom>
        </p:spPr>
      </p:pic>
    </p:spTree>
    <p:extLst>
      <p:ext uri="{BB962C8B-B14F-4D97-AF65-F5344CB8AC3E}">
        <p14:creationId xmlns:p14="http://schemas.microsoft.com/office/powerpoint/2010/main" val="8305024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189B1C0A-694E-B473-CB83-6B9E5130E8C9}"/>
              </a:ext>
            </a:extLst>
          </p:cNvPr>
          <p:cNvSpPr>
            <a:spLocks noGrp="1"/>
          </p:cNvSpPr>
          <p:nvPr>
            <p:ph type="sldNum" sz="quarter" idx="12"/>
          </p:nvPr>
        </p:nvSpPr>
        <p:spPr/>
        <p:txBody>
          <a:bodyPr/>
          <a:lstStyle/>
          <a:p>
            <a:pPr>
              <a:defRPr/>
            </a:pPr>
            <a:fld id="{622338BB-C4D8-4DF2-A742-F4103DCC45BD}" type="slidenum">
              <a:rPr lang="en-US" smtClean="0"/>
              <a:pPr>
                <a:defRPr/>
              </a:pPr>
              <a:t>67</a:t>
            </a:fld>
            <a:endParaRPr lang="en-US"/>
          </a:p>
        </p:txBody>
      </p:sp>
      <p:pic>
        <p:nvPicPr>
          <p:cNvPr id="4" name="Obrázek 3">
            <a:extLst>
              <a:ext uri="{FF2B5EF4-FFF2-40B4-BE49-F238E27FC236}">
                <a16:creationId xmlns:a16="http://schemas.microsoft.com/office/drawing/2014/main" id="{8834F656-BA82-C38B-A9DB-EFEBE652173D}"/>
              </a:ext>
            </a:extLst>
          </p:cNvPr>
          <p:cNvPicPr>
            <a:picLocks noChangeAspect="1"/>
          </p:cNvPicPr>
          <p:nvPr/>
        </p:nvPicPr>
        <p:blipFill>
          <a:blip r:embed="rId3"/>
          <a:stretch>
            <a:fillRect/>
          </a:stretch>
        </p:blipFill>
        <p:spPr>
          <a:xfrm>
            <a:off x="1178259" y="764704"/>
            <a:ext cx="6787482" cy="5184576"/>
          </a:xfrm>
          <a:prstGeom prst="rect">
            <a:avLst/>
          </a:prstGeom>
        </p:spPr>
      </p:pic>
    </p:spTree>
    <p:extLst>
      <p:ext uri="{BB962C8B-B14F-4D97-AF65-F5344CB8AC3E}">
        <p14:creationId xmlns:p14="http://schemas.microsoft.com/office/powerpoint/2010/main" val="22272372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pPr>
              <a:defRPr/>
            </a:pPr>
            <a:fld id="{E2F7B8F9-7A9B-4B54-BF40-025B8A296369}" type="slidenum">
              <a:rPr lang="en-US" smtClean="0"/>
              <a:pPr>
                <a:defRPr/>
              </a:pPr>
              <a:t>68</a:t>
            </a:fld>
            <a:endParaRPr lang="en-US"/>
          </a:p>
        </p:txBody>
      </p:sp>
      <p:sp>
        <p:nvSpPr>
          <p:cNvPr id="5" name="Nadpis 1"/>
          <p:cNvSpPr>
            <a:spLocks noGrp="1"/>
          </p:cNvSpPr>
          <p:nvPr>
            <p:ph type="title"/>
          </p:nvPr>
        </p:nvSpPr>
        <p:spPr>
          <a:xfrm>
            <a:off x="457200" y="274638"/>
            <a:ext cx="8219256" cy="850106"/>
          </a:xfrm>
          <a:solidFill>
            <a:schemeClr val="accent2">
              <a:lumMod val="60000"/>
              <a:lumOff val="40000"/>
              <a:alpha val="25000"/>
            </a:schemeClr>
          </a:solidFill>
        </p:spPr>
        <p:txBody>
          <a:bodyPr rtlCol="0">
            <a:normAutofit/>
          </a:bodyPr>
          <a:lstStyle/>
          <a:p>
            <a:pPr eaLnBrk="1" fontAlgn="auto" hangingPunct="1">
              <a:spcAft>
                <a:spcPts val="0"/>
              </a:spcAft>
              <a:defRPr/>
            </a:pPr>
            <a:r>
              <a:rPr lang="cs-CZ" dirty="0">
                <a:solidFill>
                  <a:srgbClr val="C00000"/>
                </a:solidFill>
              </a:rPr>
              <a:t>EPITHELIAL TISSUE</a:t>
            </a:r>
            <a:endParaRPr lang="en-US" dirty="0">
              <a:solidFill>
                <a:srgbClr val="C00000"/>
              </a:solidFill>
            </a:endParaRPr>
          </a:p>
        </p:txBody>
      </p:sp>
      <p:sp>
        <p:nvSpPr>
          <p:cNvPr id="2" name="TextovéPole 1">
            <a:extLst>
              <a:ext uri="{FF2B5EF4-FFF2-40B4-BE49-F238E27FC236}">
                <a16:creationId xmlns:a16="http://schemas.microsoft.com/office/drawing/2014/main" id="{87DEA913-C9CA-4123-BC94-FC3547ABD5CC}"/>
              </a:ext>
            </a:extLst>
          </p:cNvPr>
          <p:cNvSpPr txBox="1"/>
          <p:nvPr/>
        </p:nvSpPr>
        <p:spPr>
          <a:xfrm>
            <a:off x="467544" y="1133540"/>
            <a:ext cx="8219256" cy="1492716"/>
          </a:xfrm>
          <a:prstGeom prst="rect">
            <a:avLst/>
          </a:prstGeom>
          <a:noFill/>
        </p:spPr>
        <p:txBody>
          <a:bodyPr wrap="square" rtlCol="0">
            <a:spAutoFit/>
          </a:bodyPr>
          <a:lstStyle/>
          <a:p>
            <a:endParaRPr lang="en-US" sz="1100" b="1" dirty="0">
              <a:effectLst/>
              <a:latin typeface="Verdana" panose="020B0604030504040204" pitchFamily="34" charset="0"/>
              <a:ea typeface="Times New Roman" panose="02020603050405020304" pitchFamily="18" charset="0"/>
            </a:endParaRPr>
          </a:p>
          <a:p>
            <a:r>
              <a:rPr lang="en-US" b="1" dirty="0">
                <a:effectLst/>
                <a:latin typeface="+mn-lt"/>
                <a:ea typeface="Times New Roman" panose="02020603050405020304" pitchFamily="18" charset="0"/>
              </a:rPr>
              <a:t>SPECIAL FEATURES OF SOME EXOCRINE GLANDS</a:t>
            </a:r>
          </a:p>
          <a:p>
            <a:endParaRPr lang="en-US" dirty="0">
              <a:effectLst/>
              <a:latin typeface="+mn-lt"/>
              <a:ea typeface="Times New Roman" panose="02020603050405020304" pitchFamily="18" charset="0"/>
            </a:endParaRPr>
          </a:p>
          <a:p>
            <a:r>
              <a:rPr lang="en-US" b="1" dirty="0">
                <a:effectLst/>
                <a:latin typeface="+mn-lt"/>
                <a:ea typeface="Times New Roman" panose="02020603050405020304" pitchFamily="18" charset="0"/>
              </a:rPr>
              <a:t>Serous demilunes </a:t>
            </a:r>
            <a:endParaRPr lang="cs-CZ" b="1" dirty="0">
              <a:effectLst/>
              <a:latin typeface="+mn-lt"/>
              <a:ea typeface="Times New Roman" panose="02020603050405020304" pitchFamily="18" charset="0"/>
            </a:endParaRPr>
          </a:p>
          <a:p>
            <a:pPr marL="285750" indent="-285750">
              <a:buFont typeface="Arial" panose="020B0604020202020204" pitchFamily="34" charset="0"/>
              <a:buChar char="•"/>
            </a:pPr>
            <a:r>
              <a:rPr lang="en-US" dirty="0">
                <a:effectLst/>
                <a:latin typeface="+mn-lt"/>
                <a:ea typeface="Times New Roman" panose="02020603050405020304" pitchFamily="18" charset="0"/>
              </a:rPr>
              <a:t>Consist of a "cap" of serous cells around the end of a mucous tubule; appear half-moon shaped in section</a:t>
            </a:r>
            <a:endParaRPr lang="en-GB" dirty="0">
              <a:latin typeface="+mn-lt"/>
            </a:endParaRPr>
          </a:p>
        </p:txBody>
      </p:sp>
      <p:pic>
        <p:nvPicPr>
          <p:cNvPr id="7" name="Obrázek 6">
            <a:extLst>
              <a:ext uri="{FF2B5EF4-FFF2-40B4-BE49-F238E27FC236}">
                <a16:creationId xmlns:a16="http://schemas.microsoft.com/office/drawing/2014/main" id="{4071B599-6EA4-0D11-053F-D89010A612FE}"/>
              </a:ext>
            </a:extLst>
          </p:cNvPr>
          <p:cNvPicPr>
            <a:picLocks noChangeAspect="1"/>
          </p:cNvPicPr>
          <p:nvPr/>
        </p:nvPicPr>
        <p:blipFill>
          <a:blip r:embed="rId3"/>
          <a:stretch>
            <a:fillRect/>
          </a:stretch>
        </p:blipFill>
        <p:spPr>
          <a:xfrm>
            <a:off x="251520" y="2635052"/>
            <a:ext cx="6165831" cy="3960930"/>
          </a:xfrm>
          <a:prstGeom prst="rect">
            <a:avLst/>
          </a:prstGeom>
        </p:spPr>
      </p:pic>
      <p:sp>
        <p:nvSpPr>
          <p:cNvPr id="8" name="TextovéPole 7">
            <a:extLst>
              <a:ext uri="{FF2B5EF4-FFF2-40B4-BE49-F238E27FC236}">
                <a16:creationId xmlns:a16="http://schemas.microsoft.com/office/drawing/2014/main" id="{8B5376FD-680E-C2B0-D3DF-7D88BEA382C4}"/>
              </a:ext>
            </a:extLst>
          </p:cNvPr>
          <p:cNvSpPr txBox="1"/>
          <p:nvPr/>
        </p:nvSpPr>
        <p:spPr>
          <a:xfrm>
            <a:off x="6561544" y="5315912"/>
            <a:ext cx="2026568" cy="1384995"/>
          </a:xfrm>
          <a:prstGeom prst="rect">
            <a:avLst/>
          </a:prstGeom>
          <a:noFill/>
        </p:spPr>
        <p:txBody>
          <a:bodyPr wrap="square" rtlCol="0">
            <a:spAutoFit/>
          </a:bodyPr>
          <a:lstStyle/>
          <a:p>
            <a:r>
              <a:rPr lang="cs-CZ" sz="1200" dirty="0" err="1"/>
              <a:t>Seromucous</a:t>
            </a:r>
            <a:r>
              <a:rPr lang="cs-CZ" sz="1200" dirty="0"/>
              <a:t>, </a:t>
            </a:r>
            <a:r>
              <a:rPr lang="cs-CZ" sz="1200" dirty="0" err="1"/>
              <a:t>compound</a:t>
            </a:r>
            <a:r>
              <a:rPr lang="cs-CZ" sz="1200" dirty="0"/>
              <a:t> </a:t>
            </a:r>
            <a:r>
              <a:rPr lang="cs-CZ" sz="1200" dirty="0" err="1"/>
              <a:t>tubuloacinar</a:t>
            </a:r>
            <a:r>
              <a:rPr lang="cs-CZ" sz="1200" dirty="0"/>
              <a:t> </a:t>
            </a:r>
            <a:r>
              <a:rPr lang="cs-CZ" sz="1200" dirty="0" err="1"/>
              <a:t>gland</a:t>
            </a:r>
            <a:r>
              <a:rPr lang="cs-CZ" sz="1200" dirty="0"/>
              <a:t>. </a:t>
            </a:r>
            <a:r>
              <a:rPr lang="cs-CZ" sz="1200" dirty="0" err="1"/>
              <a:t>The</a:t>
            </a:r>
            <a:r>
              <a:rPr lang="cs-CZ" sz="1200" dirty="0"/>
              <a:t> </a:t>
            </a:r>
            <a:r>
              <a:rPr lang="cs-CZ" sz="1200" dirty="0" err="1"/>
              <a:t>submandibular</a:t>
            </a:r>
            <a:r>
              <a:rPr lang="cs-CZ" sz="1200" dirty="0"/>
              <a:t> </a:t>
            </a:r>
            <a:r>
              <a:rPr lang="cs-CZ" sz="1200" dirty="0" err="1"/>
              <a:t>salivary</a:t>
            </a:r>
            <a:r>
              <a:rPr lang="cs-CZ" sz="1200" dirty="0"/>
              <a:t> </a:t>
            </a:r>
            <a:r>
              <a:rPr lang="cs-CZ" sz="1200" dirty="0" err="1"/>
              <a:t>glands</a:t>
            </a:r>
            <a:r>
              <a:rPr lang="cs-CZ" sz="1200" dirty="0"/>
              <a:t> </a:t>
            </a:r>
            <a:r>
              <a:rPr lang="cs-CZ" sz="1200" dirty="0" err="1"/>
              <a:t>have</a:t>
            </a:r>
            <a:r>
              <a:rPr lang="cs-CZ" sz="1200" dirty="0"/>
              <a:t> </a:t>
            </a:r>
            <a:r>
              <a:rPr lang="cs-CZ" sz="1200" dirty="0" err="1"/>
              <a:t>both</a:t>
            </a:r>
            <a:r>
              <a:rPr lang="cs-CZ" sz="1200" dirty="0"/>
              <a:t> </a:t>
            </a:r>
            <a:r>
              <a:rPr lang="cs-CZ" sz="1200" dirty="0" err="1"/>
              <a:t>mucous</a:t>
            </a:r>
            <a:r>
              <a:rPr lang="cs-CZ" sz="1200" dirty="0"/>
              <a:t> and </a:t>
            </a:r>
            <a:r>
              <a:rPr lang="cs-CZ" sz="1200" dirty="0" err="1"/>
              <a:t>serous</a:t>
            </a:r>
            <a:r>
              <a:rPr lang="cs-CZ" sz="1200" dirty="0"/>
              <a:t> </a:t>
            </a:r>
            <a:r>
              <a:rPr lang="cs-CZ" sz="1200" dirty="0" err="1"/>
              <a:t>secretory</a:t>
            </a:r>
            <a:r>
              <a:rPr lang="cs-CZ" sz="1200" dirty="0"/>
              <a:t> </a:t>
            </a:r>
            <a:r>
              <a:rPr lang="cs-CZ" sz="1200" dirty="0" err="1"/>
              <a:t>units</a:t>
            </a:r>
            <a:r>
              <a:rPr lang="cs-CZ" sz="1200" dirty="0"/>
              <a:t>, </a:t>
            </a:r>
            <a:r>
              <a:rPr lang="cs-CZ" sz="1200" dirty="0" err="1"/>
              <a:t>typicaly</a:t>
            </a:r>
            <a:r>
              <a:rPr lang="cs-CZ" sz="1200" dirty="0"/>
              <a:t> </a:t>
            </a:r>
            <a:r>
              <a:rPr lang="cs-CZ" sz="1200" dirty="0" err="1"/>
              <a:t>shaped</a:t>
            </a:r>
            <a:r>
              <a:rPr lang="cs-CZ" sz="1200" dirty="0"/>
              <a:t> as </a:t>
            </a:r>
            <a:r>
              <a:rPr lang="cs-CZ" sz="1200" dirty="0" err="1"/>
              <a:t>acini</a:t>
            </a:r>
            <a:r>
              <a:rPr lang="cs-CZ" sz="1200" dirty="0"/>
              <a:t> and </a:t>
            </a:r>
            <a:r>
              <a:rPr lang="cs-CZ" sz="1200" dirty="0" err="1"/>
              <a:t>tubules</a:t>
            </a:r>
            <a:r>
              <a:rPr lang="cs-CZ" sz="1200" dirty="0"/>
              <a:t> </a:t>
            </a:r>
            <a:r>
              <a:rPr lang="cs-CZ" sz="1200" dirty="0" err="1"/>
              <a:t>respectively</a:t>
            </a:r>
            <a:r>
              <a:rPr lang="cs-CZ" sz="1200" dirty="0"/>
              <a:t>.  </a:t>
            </a:r>
            <a:endParaRPr lang="en-GB" sz="1200" dirty="0"/>
          </a:p>
        </p:txBody>
      </p:sp>
    </p:spTree>
    <p:extLst>
      <p:ext uri="{BB962C8B-B14F-4D97-AF65-F5344CB8AC3E}">
        <p14:creationId xmlns:p14="http://schemas.microsoft.com/office/powerpoint/2010/main" val="25859999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pPr>
              <a:defRPr/>
            </a:pPr>
            <a:fld id="{E2F7B8F9-7A9B-4B54-BF40-025B8A296369}" type="slidenum">
              <a:rPr lang="en-US" smtClean="0"/>
              <a:pPr>
                <a:defRPr/>
              </a:pPr>
              <a:t>69</a:t>
            </a:fld>
            <a:endParaRPr lang="en-US"/>
          </a:p>
        </p:txBody>
      </p:sp>
      <p:sp>
        <p:nvSpPr>
          <p:cNvPr id="5" name="Nadpis 1"/>
          <p:cNvSpPr>
            <a:spLocks noGrp="1"/>
          </p:cNvSpPr>
          <p:nvPr>
            <p:ph type="title"/>
          </p:nvPr>
        </p:nvSpPr>
        <p:spPr>
          <a:xfrm>
            <a:off x="457200" y="274638"/>
            <a:ext cx="8219256" cy="850106"/>
          </a:xfrm>
          <a:solidFill>
            <a:schemeClr val="accent2">
              <a:lumMod val="60000"/>
              <a:lumOff val="40000"/>
              <a:alpha val="25000"/>
            </a:schemeClr>
          </a:solidFill>
        </p:spPr>
        <p:txBody>
          <a:bodyPr rtlCol="0">
            <a:normAutofit/>
          </a:bodyPr>
          <a:lstStyle/>
          <a:p>
            <a:pPr eaLnBrk="1" fontAlgn="auto" hangingPunct="1">
              <a:spcAft>
                <a:spcPts val="0"/>
              </a:spcAft>
              <a:defRPr/>
            </a:pPr>
            <a:r>
              <a:rPr lang="cs-CZ" dirty="0">
                <a:solidFill>
                  <a:srgbClr val="C00000"/>
                </a:solidFill>
              </a:rPr>
              <a:t>EPITHELIAL TISSUE</a:t>
            </a:r>
            <a:endParaRPr lang="en-US" dirty="0">
              <a:solidFill>
                <a:srgbClr val="C00000"/>
              </a:solidFill>
            </a:endParaRPr>
          </a:p>
        </p:txBody>
      </p:sp>
      <p:sp>
        <p:nvSpPr>
          <p:cNvPr id="2" name="TextovéPole 1">
            <a:extLst>
              <a:ext uri="{FF2B5EF4-FFF2-40B4-BE49-F238E27FC236}">
                <a16:creationId xmlns:a16="http://schemas.microsoft.com/office/drawing/2014/main" id="{87DEA913-C9CA-4123-BC94-FC3547ABD5CC}"/>
              </a:ext>
            </a:extLst>
          </p:cNvPr>
          <p:cNvSpPr txBox="1"/>
          <p:nvPr/>
        </p:nvSpPr>
        <p:spPr>
          <a:xfrm>
            <a:off x="467544" y="1133540"/>
            <a:ext cx="8219256" cy="2154436"/>
          </a:xfrm>
          <a:prstGeom prst="rect">
            <a:avLst/>
          </a:prstGeom>
          <a:noFill/>
        </p:spPr>
        <p:txBody>
          <a:bodyPr wrap="square" rtlCol="0">
            <a:spAutoFit/>
          </a:bodyPr>
          <a:lstStyle/>
          <a:p>
            <a:endParaRPr lang="en-US" sz="1100" b="1" dirty="0">
              <a:effectLst/>
              <a:latin typeface="Verdana" panose="020B0604030504040204" pitchFamily="34" charset="0"/>
              <a:ea typeface="Times New Roman" panose="02020603050405020304" pitchFamily="18" charset="0"/>
            </a:endParaRPr>
          </a:p>
          <a:p>
            <a:r>
              <a:rPr lang="en-US" b="1" dirty="0">
                <a:effectLst/>
                <a:latin typeface="+mn-lt"/>
                <a:ea typeface="Times New Roman" panose="02020603050405020304" pitchFamily="18" charset="0"/>
              </a:rPr>
              <a:t>SPECIAL FEATURES OF SOME EXOCRINE GLANDS</a:t>
            </a:r>
          </a:p>
          <a:p>
            <a:endParaRPr lang="en-US" dirty="0">
              <a:effectLst/>
              <a:latin typeface="+mn-lt"/>
              <a:ea typeface="Times New Roman" panose="02020603050405020304" pitchFamily="18" charset="0"/>
            </a:endParaRPr>
          </a:p>
          <a:p>
            <a:r>
              <a:rPr lang="en-US" b="1" dirty="0">
                <a:effectLst/>
                <a:latin typeface="+mn-lt"/>
                <a:ea typeface="Times New Roman" panose="02020603050405020304" pitchFamily="18" charset="0"/>
              </a:rPr>
              <a:t>Myoepithelial cells</a:t>
            </a:r>
            <a:endParaRPr lang="cs-CZ" b="1" dirty="0">
              <a:effectLst/>
              <a:latin typeface="+mn-lt"/>
              <a:ea typeface="Times New Roman" panose="02020603050405020304" pitchFamily="18" charset="0"/>
            </a:endParaRPr>
          </a:p>
          <a:p>
            <a:pPr marL="285750" indent="-285750">
              <a:buFont typeface="Arial" panose="020B0604020202020204" pitchFamily="34" charset="0"/>
              <a:buChar char="•"/>
            </a:pPr>
            <a:r>
              <a:rPr lang="en-US" dirty="0">
                <a:effectLst/>
                <a:latin typeface="+mn-lt"/>
                <a:ea typeface="Times New Roman" panose="02020603050405020304" pitchFamily="18" charset="0"/>
              </a:rPr>
              <a:t>Resemble smooth muscle cells in their fine structure but are of epithelial origin; prominent in sweat and mammary glands, they surround secretory units, lying inside the basement membrane, and aid in the expulsion of secretory products from the gland.</a:t>
            </a:r>
          </a:p>
          <a:p>
            <a:endParaRPr lang="en-US" sz="1100" dirty="0">
              <a:effectLst/>
              <a:latin typeface="Verdana" panose="020B0604030504040204" pitchFamily="34" charset="0"/>
              <a:ea typeface="Times New Roman" panose="02020603050405020304" pitchFamily="18" charset="0"/>
            </a:endParaRPr>
          </a:p>
          <a:p>
            <a:pPr marL="285750" indent="-285750">
              <a:buFont typeface="Arial" panose="020B0604020202020204" pitchFamily="34" charset="0"/>
              <a:buChar char="•"/>
            </a:pPr>
            <a:endParaRPr lang="en-GB" dirty="0">
              <a:latin typeface="+mn-lt"/>
            </a:endParaRPr>
          </a:p>
        </p:txBody>
      </p:sp>
      <p:pic>
        <p:nvPicPr>
          <p:cNvPr id="3" name="Obrázek 2">
            <a:extLst>
              <a:ext uri="{FF2B5EF4-FFF2-40B4-BE49-F238E27FC236}">
                <a16:creationId xmlns:a16="http://schemas.microsoft.com/office/drawing/2014/main" id="{CED45FF3-2242-94C8-54D1-43DCFE8BABC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60510" r="50000"/>
          <a:stretch/>
        </p:blipFill>
        <p:spPr>
          <a:xfrm>
            <a:off x="4688906" y="2920212"/>
            <a:ext cx="3404938" cy="2711744"/>
          </a:xfrm>
          <a:prstGeom prst="rect">
            <a:avLst/>
          </a:prstGeom>
        </p:spPr>
      </p:pic>
      <p:pic>
        <p:nvPicPr>
          <p:cNvPr id="6" name="Obrázek 3" descr="F04_35.jpg">
            <a:extLst>
              <a:ext uri="{FF2B5EF4-FFF2-40B4-BE49-F238E27FC236}">
                <a16:creationId xmlns:a16="http://schemas.microsoft.com/office/drawing/2014/main" id="{7FD00572-16EC-3410-18AD-B39FA6ACE925}"/>
              </a:ext>
            </a:extLst>
          </p:cNvPr>
          <p:cNvPicPr>
            <a:picLocks noChangeAspect="1"/>
          </p:cNvPicPr>
          <p:nvPr/>
        </p:nvPicPr>
        <p:blipFill>
          <a:blip r:embed="rId5"/>
          <a:srcRect/>
          <a:stretch>
            <a:fillRect/>
          </a:stretch>
        </p:blipFill>
        <p:spPr bwMode="auto">
          <a:xfrm rot="16200000">
            <a:off x="165632" y="2895911"/>
            <a:ext cx="3598862" cy="3568700"/>
          </a:xfrm>
          <a:prstGeom prst="rect">
            <a:avLst/>
          </a:prstGeom>
          <a:noFill/>
          <a:ln w="9525">
            <a:noFill/>
            <a:miter lim="800000"/>
            <a:headEnd/>
            <a:tailEnd/>
          </a:ln>
        </p:spPr>
      </p:pic>
      <p:pic>
        <p:nvPicPr>
          <p:cNvPr id="8" name="Obrázek 7">
            <a:extLst>
              <a:ext uri="{FF2B5EF4-FFF2-40B4-BE49-F238E27FC236}">
                <a16:creationId xmlns:a16="http://schemas.microsoft.com/office/drawing/2014/main" id="{E92F1C92-E3AE-8D04-4063-3308E544AA86}"/>
              </a:ext>
            </a:extLst>
          </p:cNvPr>
          <p:cNvPicPr>
            <a:picLocks noChangeAspect="1"/>
          </p:cNvPicPr>
          <p:nvPr/>
        </p:nvPicPr>
        <p:blipFill>
          <a:blip r:embed="rId6"/>
          <a:stretch>
            <a:fillRect/>
          </a:stretch>
        </p:blipFill>
        <p:spPr>
          <a:xfrm>
            <a:off x="4675214" y="5675382"/>
            <a:ext cx="3143689" cy="1076475"/>
          </a:xfrm>
          <a:prstGeom prst="rect">
            <a:avLst/>
          </a:prstGeom>
        </p:spPr>
      </p:pic>
    </p:spTree>
    <p:extLst>
      <p:ext uri="{BB962C8B-B14F-4D97-AF65-F5344CB8AC3E}">
        <p14:creationId xmlns:p14="http://schemas.microsoft.com/office/powerpoint/2010/main" val="1566624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76801" name="Picture 5"/>
          <p:cNvPicPr>
            <a:picLocks noChangeAspect="1" noChangeArrowheads="1"/>
          </p:cNvPicPr>
          <p:nvPr/>
        </p:nvPicPr>
        <p:blipFill>
          <a:blip r:embed="rId3"/>
          <a:srcRect l="5086" t="3999" r="6779"/>
          <a:stretch>
            <a:fillRect/>
          </a:stretch>
        </p:blipFill>
        <p:spPr bwMode="auto">
          <a:xfrm>
            <a:off x="5796136" y="188640"/>
            <a:ext cx="2952750" cy="1363663"/>
          </a:xfrm>
          <a:prstGeom prst="rect">
            <a:avLst/>
          </a:prstGeom>
          <a:noFill/>
          <a:ln w="9525">
            <a:noFill/>
            <a:miter lim="800000"/>
            <a:headEnd/>
            <a:tailEnd/>
          </a:ln>
        </p:spPr>
      </p:pic>
      <p:pic>
        <p:nvPicPr>
          <p:cNvPr id="76804" name="Obrázek 6" descr="F04_13.jpg"/>
          <p:cNvPicPr>
            <a:picLocks noChangeAspect="1"/>
          </p:cNvPicPr>
          <p:nvPr/>
        </p:nvPicPr>
        <p:blipFill>
          <a:blip r:embed="rId4"/>
          <a:srcRect/>
          <a:stretch>
            <a:fillRect/>
          </a:stretch>
        </p:blipFill>
        <p:spPr bwMode="auto">
          <a:xfrm>
            <a:off x="179512" y="90161"/>
            <a:ext cx="2600240" cy="3899548"/>
          </a:xfrm>
          <a:prstGeom prst="rect">
            <a:avLst/>
          </a:prstGeom>
          <a:noFill/>
          <a:ln w="9525">
            <a:noFill/>
            <a:miter lim="800000"/>
            <a:headEnd/>
            <a:tailEnd/>
          </a:ln>
        </p:spPr>
      </p:pic>
      <p:pic>
        <p:nvPicPr>
          <p:cNvPr id="76805" name="Obrázek 7" descr="F04_14.jpg"/>
          <p:cNvPicPr>
            <a:picLocks noChangeAspect="1"/>
          </p:cNvPicPr>
          <p:nvPr/>
        </p:nvPicPr>
        <p:blipFill>
          <a:blip r:embed="rId5"/>
          <a:srcRect/>
          <a:stretch>
            <a:fillRect/>
          </a:stretch>
        </p:blipFill>
        <p:spPr bwMode="auto">
          <a:xfrm>
            <a:off x="4869943" y="1714310"/>
            <a:ext cx="3312368" cy="5007165"/>
          </a:xfrm>
          <a:prstGeom prst="rect">
            <a:avLst/>
          </a:prstGeom>
          <a:noFill/>
          <a:ln w="9525">
            <a:noFill/>
            <a:miter lim="800000"/>
            <a:headEnd/>
            <a:tailEnd/>
          </a:ln>
        </p:spPr>
      </p:pic>
      <p:pic>
        <p:nvPicPr>
          <p:cNvPr id="76806" name="Picture 4"/>
          <p:cNvPicPr>
            <a:picLocks noChangeAspect="1" noChangeArrowheads="1"/>
          </p:cNvPicPr>
          <p:nvPr/>
        </p:nvPicPr>
        <p:blipFill>
          <a:blip r:embed="rId6"/>
          <a:srcRect/>
          <a:stretch>
            <a:fillRect/>
          </a:stretch>
        </p:blipFill>
        <p:spPr bwMode="auto">
          <a:xfrm>
            <a:off x="718593" y="4171528"/>
            <a:ext cx="3744416" cy="2549947"/>
          </a:xfrm>
          <a:prstGeom prst="rect">
            <a:avLst/>
          </a:prstGeom>
          <a:noFill/>
          <a:ln w="9525">
            <a:noFill/>
            <a:miter lim="800000"/>
            <a:headEnd/>
            <a:tailEnd/>
          </a:ln>
        </p:spPr>
      </p:pic>
      <p:sp>
        <p:nvSpPr>
          <p:cNvPr id="5" name="Zástupný symbol pro číslo snímku 4"/>
          <p:cNvSpPr>
            <a:spLocks noGrp="1"/>
          </p:cNvSpPr>
          <p:nvPr>
            <p:ph type="sldNum" sz="quarter" idx="12"/>
          </p:nvPr>
        </p:nvSpPr>
        <p:spPr/>
        <p:txBody>
          <a:bodyPr/>
          <a:lstStyle/>
          <a:p>
            <a:pPr>
              <a:defRPr/>
            </a:pPr>
            <a:fld id="{E2F7B8F9-7A9B-4B54-BF40-025B8A296369}" type="slidenum">
              <a:rPr lang="en-US" smtClean="0"/>
              <a:pPr>
                <a:defRPr/>
              </a:pPr>
              <a:t>7</a:t>
            </a:fld>
            <a:endParaRPr 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pPr>
              <a:defRPr/>
            </a:pPr>
            <a:fld id="{E2F7B8F9-7A9B-4B54-BF40-025B8A296369}" type="slidenum">
              <a:rPr lang="en-US" smtClean="0"/>
              <a:pPr>
                <a:defRPr/>
              </a:pPr>
              <a:t>70</a:t>
            </a:fld>
            <a:endParaRPr lang="en-US"/>
          </a:p>
        </p:txBody>
      </p:sp>
      <p:sp>
        <p:nvSpPr>
          <p:cNvPr id="5" name="Nadpis 1"/>
          <p:cNvSpPr>
            <a:spLocks noGrp="1"/>
          </p:cNvSpPr>
          <p:nvPr>
            <p:ph type="title"/>
          </p:nvPr>
        </p:nvSpPr>
        <p:spPr>
          <a:xfrm>
            <a:off x="457200" y="274638"/>
            <a:ext cx="8219256" cy="850106"/>
          </a:xfrm>
          <a:solidFill>
            <a:schemeClr val="accent2">
              <a:lumMod val="60000"/>
              <a:lumOff val="40000"/>
              <a:alpha val="25000"/>
            </a:schemeClr>
          </a:solidFill>
        </p:spPr>
        <p:txBody>
          <a:bodyPr rtlCol="0">
            <a:normAutofit/>
          </a:bodyPr>
          <a:lstStyle/>
          <a:p>
            <a:pPr eaLnBrk="1" fontAlgn="auto" hangingPunct="1">
              <a:spcAft>
                <a:spcPts val="0"/>
              </a:spcAft>
              <a:defRPr/>
            </a:pPr>
            <a:r>
              <a:rPr lang="cs-CZ" dirty="0">
                <a:solidFill>
                  <a:srgbClr val="C00000"/>
                </a:solidFill>
              </a:rPr>
              <a:t>EPITHELIAL TISSUE</a:t>
            </a:r>
            <a:endParaRPr lang="en-US" dirty="0">
              <a:solidFill>
                <a:srgbClr val="C00000"/>
              </a:solidFill>
            </a:endParaRPr>
          </a:p>
        </p:txBody>
      </p:sp>
      <p:sp>
        <p:nvSpPr>
          <p:cNvPr id="2" name="TextovéPole 1">
            <a:extLst>
              <a:ext uri="{FF2B5EF4-FFF2-40B4-BE49-F238E27FC236}">
                <a16:creationId xmlns:a16="http://schemas.microsoft.com/office/drawing/2014/main" id="{87DEA913-C9CA-4123-BC94-FC3547ABD5CC}"/>
              </a:ext>
            </a:extLst>
          </p:cNvPr>
          <p:cNvSpPr txBox="1"/>
          <p:nvPr/>
        </p:nvSpPr>
        <p:spPr>
          <a:xfrm>
            <a:off x="467544" y="1133540"/>
            <a:ext cx="8219256" cy="1738938"/>
          </a:xfrm>
          <a:prstGeom prst="rect">
            <a:avLst/>
          </a:prstGeom>
          <a:noFill/>
        </p:spPr>
        <p:txBody>
          <a:bodyPr wrap="square" rtlCol="0">
            <a:spAutoFit/>
          </a:bodyPr>
          <a:lstStyle/>
          <a:p>
            <a:r>
              <a:rPr lang="en-US" b="1" dirty="0">
                <a:effectLst/>
                <a:latin typeface="+mn-lt"/>
                <a:ea typeface="Times New Roman" panose="02020603050405020304" pitchFamily="18" charset="0"/>
              </a:rPr>
              <a:t>DUCT SYSTEM OF COMPOUND, EXOCRINE GLANDS</a:t>
            </a:r>
            <a:endParaRPr lang="cs-CZ" b="1" dirty="0">
              <a:effectLst/>
              <a:latin typeface="+mn-lt"/>
              <a:ea typeface="Times New Roman" panose="02020603050405020304" pitchFamily="18" charset="0"/>
            </a:endParaRPr>
          </a:p>
          <a:p>
            <a:endParaRPr lang="cs-CZ" sz="1100" b="1" dirty="0">
              <a:effectLst/>
              <a:latin typeface="+mn-lt"/>
              <a:ea typeface="Times New Roman" panose="02020603050405020304" pitchFamily="18" charset="0"/>
            </a:endParaRPr>
          </a:p>
          <a:p>
            <a:pPr marL="285750" indent="-285750">
              <a:buFont typeface="Arial" panose="020B0604020202020204" pitchFamily="34" charset="0"/>
              <a:buChar char="•"/>
            </a:pPr>
            <a:r>
              <a:rPr lang="en-US" b="1" dirty="0">
                <a:effectLst/>
                <a:latin typeface="+mn-lt"/>
                <a:ea typeface="Times New Roman" panose="02020603050405020304" pitchFamily="18" charset="0"/>
              </a:rPr>
              <a:t>Intralobular ducts. </a:t>
            </a:r>
            <a:r>
              <a:rPr lang="en-US" dirty="0">
                <a:effectLst/>
                <a:latin typeface="+mn-lt"/>
                <a:ea typeface="Times New Roman" panose="02020603050405020304" pitchFamily="18" charset="0"/>
              </a:rPr>
              <a:t>Contained within a lobule; simple cuboidal to columnar epithelium</a:t>
            </a:r>
          </a:p>
          <a:p>
            <a:pPr marL="285750" indent="-285750">
              <a:buFont typeface="Arial" panose="020B0604020202020204" pitchFamily="34" charset="0"/>
              <a:buChar char="•"/>
            </a:pPr>
            <a:r>
              <a:rPr lang="en-US" b="1" dirty="0">
                <a:effectLst/>
                <a:latin typeface="+mn-lt"/>
                <a:ea typeface="Times New Roman" panose="02020603050405020304" pitchFamily="18" charset="0"/>
              </a:rPr>
              <a:t>Interlobular ducts. </a:t>
            </a:r>
            <a:r>
              <a:rPr lang="en-US" dirty="0">
                <a:effectLst/>
                <a:latin typeface="+mn-lt"/>
                <a:ea typeface="Times New Roman" panose="02020603050405020304" pitchFamily="18" charset="0"/>
              </a:rPr>
              <a:t>Receive numerous intralobular ducts; located in the connective tissue between lobules; stratified columnar epithelium</a:t>
            </a:r>
          </a:p>
          <a:p>
            <a:pPr marL="285750" indent="-285750">
              <a:buFont typeface="Arial" panose="020B0604020202020204" pitchFamily="34" charset="0"/>
              <a:buChar char="•"/>
            </a:pPr>
            <a:r>
              <a:rPr lang="en-US" b="1" dirty="0">
                <a:effectLst/>
                <a:latin typeface="+mn-lt"/>
                <a:ea typeface="Times New Roman" panose="02020603050405020304" pitchFamily="18" charset="0"/>
              </a:rPr>
              <a:t>Excretory (main) duct. </a:t>
            </a:r>
            <a:r>
              <a:rPr lang="en-US" dirty="0">
                <a:effectLst/>
                <a:latin typeface="+mn-lt"/>
                <a:ea typeface="Times New Roman" panose="02020603050405020304" pitchFamily="18" charset="0"/>
              </a:rPr>
              <a:t>Macroscopic duct draining the entire gland</a:t>
            </a:r>
          </a:p>
          <a:p>
            <a:pPr marL="285750" indent="-285750">
              <a:buFont typeface="Arial" panose="020B0604020202020204" pitchFamily="34" charset="0"/>
              <a:buChar char="•"/>
            </a:pPr>
            <a:endParaRPr lang="en-GB" dirty="0">
              <a:latin typeface="+mn-lt"/>
            </a:endParaRPr>
          </a:p>
        </p:txBody>
      </p:sp>
      <p:pic>
        <p:nvPicPr>
          <p:cNvPr id="13" name="Obrázek 12">
            <a:extLst>
              <a:ext uri="{FF2B5EF4-FFF2-40B4-BE49-F238E27FC236}">
                <a16:creationId xmlns:a16="http://schemas.microsoft.com/office/drawing/2014/main" id="{E8BFC548-6BCB-3F97-B988-CD40772160D0}"/>
              </a:ext>
            </a:extLst>
          </p:cNvPr>
          <p:cNvPicPr>
            <a:picLocks noChangeAspect="1"/>
          </p:cNvPicPr>
          <p:nvPr/>
        </p:nvPicPr>
        <p:blipFill>
          <a:blip r:embed="rId3"/>
          <a:stretch>
            <a:fillRect/>
          </a:stretch>
        </p:blipFill>
        <p:spPr>
          <a:xfrm>
            <a:off x="1763688" y="2835144"/>
            <a:ext cx="5328592" cy="3886331"/>
          </a:xfrm>
          <a:prstGeom prst="rect">
            <a:avLst/>
          </a:prstGeom>
        </p:spPr>
      </p:pic>
    </p:spTree>
    <p:extLst>
      <p:ext uri="{BB962C8B-B14F-4D97-AF65-F5344CB8AC3E}">
        <p14:creationId xmlns:p14="http://schemas.microsoft.com/office/powerpoint/2010/main" val="11956324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5E24162C-F2E1-8EE2-7519-DB60B62B2DFA}"/>
              </a:ext>
            </a:extLst>
          </p:cNvPr>
          <p:cNvSpPr>
            <a:spLocks noGrp="1"/>
          </p:cNvSpPr>
          <p:nvPr>
            <p:ph type="sldNum" sz="quarter" idx="12"/>
          </p:nvPr>
        </p:nvSpPr>
        <p:spPr/>
        <p:txBody>
          <a:bodyPr/>
          <a:lstStyle/>
          <a:p>
            <a:pPr>
              <a:defRPr/>
            </a:pPr>
            <a:fld id="{622338BB-C4D8-4DF2-A742-F4103DCC45BD}" type="slidenum">
              <a:rPr lang="en-US" smtClean="0"/>
              <a:pPr>
                <a:defRPr/>
              </a:pPr>
              <a:t>71</a:t>
            </a:fld>
            <a:endParaRPr lang="en-US"/>
          </a:p>
        </p:txBody>
      </p:sp>
      <p:pic>
        <p:nvPicPr>
          <p:cNvPr id="3" name="Obrázek 2">
            <a:extLst>
              <a:ext uri="{FF2B5EF4-FFF2-40B4-BE49-F238E27FC236}">
                <a16:creationId xmlns:a16="http://schemas.microsoft.com/office/drawing/2014/main" id="{569178FD-FD8A-3424-80D1-D3EC8A00FAF6}"/>
              </a:ext>
            </a:extLst>
          </p:cNvPr>
          <p:cNvPicPr>
            <a:picLocks noChangeAspect="1"/>
          </p:cNvPicPr>
          <p:nvPr/>
        </p:nvPicPr>
        <p:blipFill>
          <a:blip r:embed="rId3"/>
          <a:stretch>
            <a:fillRect/>
          </a:stretch>
        </p:blipFill>
        <p:spPr>
          <a:xfrm>
            <a:off x="1230229" y="168349"/>
            <a:ext cx="6683541" cy="6388819"/>
          </a:xfrm>
          <a:prstGeom prst="rect">
            <a:avLst/>
          </a:prstGeom>
        </p:spPr>
      </p:pic>
    </p:spTree>
    <p:extLst>
      <p:ext uri="{BB962C8B-B14F-4D97-AF65-F5344CB8AC3E}">
        <p14:creationId xmlns:p14="http://schemas.microsoft.com/office/powerpoint/2010/main" val="20665647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pPr>
              <a:defRPr/>
            </a:pPr>
            <a:fld id="{E2F7B8F9-7A9B-4B54-BF40-025B8A296369}" type="slidenum">
              <a:rPr lang="en-US" smtClean="0"/>
              <a:pPr>
                <a:defRPr/>
              </a:pPr>
              <a:t>72</a:t>
            </a:fld>
            <a:endParaRPr lang="en-US"/>
          </a:p>
        </p:txBody>
      </p:sp>
      <p:sp>
        <p:nvSpPr>
          <p:cNvPr id="5" name="Nadpis 1"/>
          <p:cNvSpPr>
            <a:spLocks noGrp="1"/>
          </p:cNvSpPr>
          <p:nvPr>
            <p:ph type="title"/>
          </p:nvPr>
        </p:nvSpPr>
        <p:spPr>
          <a:xfrm>
            <a:off x="462372" y="44624"/>
            <a:ext cx="8219256" cy="850106"/>
          </a:xfrm>
          <a:solidFill>
            <a:schemeClr val="accent2">
              <a:lumMod val="60000"/>
              <a:lumOff val="40000"/>
              <a:alpha val="25000"/>
            </a:schemeClr>
          </a:solidFill>
        </p:spPr>
        <p:txBody>
          <a:bodyPr rtlCol="0">
            <a:normAutofit/>
          </a:bodyPr>
          <a:lstStyle/>
          <a:p>
            <a:pPr eaLnBrk="1" fontAlgn="auto" hangingPunct="1">
              <a:spcAft>
                <a:spcPts val="0"/>
              </a:spcAft>
              <a:defRPr/>
            </a:pPr>
            <a:r>
              <a:rPr lang="cs-CZ" dirty="0">
                <a:solidFill>
                  <a:srgbClr val="C00000"/>
                </a:solidFill>
              </a:rPr>
              <a:t>EPITHELIAL TISSUE</a:t>
            </a:r>
            <a:endParaRPr lang="en-US" dirty="0">
              <a:solidFill>
                <a:srgbClr val="C00000"/>
              </a:solidFill>
            </a:endParaRPr>
          </a:p>
        </p:txBody>
      </p:sp>
      <p:sp>
        <p:nvSpPr>
          <p:cNvPr id="2" name="TextovéPole 1">
            <a:extLst>
              <a:ext uri="{FF2B5EF4-FFF2-40B4-BE49-F238E27FC236}">
                <a16:creationId xmlns:a16="http://schemas.microsoft.com/office/drawing/2014/main" id="{87DEA913-C9CA-4123-BC94-FC3547ABD5CC}"/>
              </a:ext>
            </a:extLst>
          </p:cNvPr>
          <p:cNvSpPr txBox="1"/>
          <p:nvPr/>
        </p:nvSpPr>
        <p:spPr>
          <a:xfrm>
            <a:off x="433420" y="899334"/>
            <a:ext cx="8219256" cy="6001643"/>
          </a:xfrm>
          <a:prstGeom prst="rect">
            <a:avLst/>
          </a:prstGeom>
          <a:noFill/>
        </p:spPr>
        <p:txBody>
          <a:bodyPr wrap="square" rtlCol="0">
            <a:spAutoFit/>
          </a:bodyPr>
          <a:lstStyle/>
          <a:p>
            <a:r>
              <a:rPr lang="en-US" b="1" dirty="0">
                <a:effectLst/>
                <a:latin typeface="+mn-lt"/>
                <a:ea typeface="Times New Roman" panose="02020603050405020304" pitchFamily="18" charset="0"/>
              </a:rPr>
              <a:t>ENDOCRINE GLANDS </a:t>
            </a:r>
            <a:endParaRPr lang="cs-CZ" b="1" dirty="0">
              <a:effectLst/>
              <a:latin typeface="+mn-lt"/>
              <a:ea typeface="Times New Roman" panose="02020603050405020304" pitchFamily="18" charset="0"/>
            </a:endParaRPr>
          </a:p>
          <a:p>
            <a:endParaRPr lang="cs-CZ" sz="1000" b="1" dirty="0">
              <a:latin typeface="+mn-lt"/>
              <a:ea typeface="Times New Roman" panose="02020603050405020304" pitchFamily="18" charset="0"/>
            </a:endParaRPr>
          </a:p>
          <a:p>
            <a:pPr marL="285750" indent="-285750">
              <a:buFont typeface="Arial" panose="020B0604020202020204" pitchFamily="34" charset="0"/>
              <a:buChar char="•"/>
            </a:pPr>
            <a:r>
              <a:rPr lang="en-US" dirty="0">
                <a:effectLst/>
                <a:latin typeface="+mn-lt"/>
                <a:ea typeface="Times New Roman" panose="02020603050405020304" pitchFamily="18" charset="0"/>
              </a:rPr>
              <a:t>No ducts; generally, cells are not polarized</a:t>
            </a:r>
            <a:endParaRPr lang="cs-CZ" dirty="0">
              <a:effectLst/>
              <a:latin typeface="+mn-lt"/>
              <a:ea typeface="Times New Roman" panose="02020603050405020304" pitchFamily="18" charset="0"/>
            </a:endParaRPr>
          </a:p>
          <a:p>
            <a:pPr marL="285750" indent="-285750">
              <a:buFont typeface="Arial" panose="020B0604020202020204" pitchFamily="34" charset="0"/>
              <a:buChar char="•"/>
            </a:pPr>
            <a:endParaRPr lang="en-US" dirty="0">
              <a:effectLst/>
              <a:latin typeface="+mn-lt"/>
              <a:ea typeface="Times New Roman" panose="02020603050405020304" pitchFamily="18" charset="0"/>
            </a:endParaRPr>
          </a:p>
          <a:p>
            <a:pPr marL="285750" indent="-285750">
              <a:buFont typeface="Arial" panose="020B0604020202020204" pitchFamily="34" charset="0"/>
              <a:buChar char="•"/>
            </a:pPr>
            <a:r>
              <a:rPr lang="en-US" dirty="0">
                <a:effectLst/>
                <a:latin typeface="+mn-lt"/>
                <a:ea typeface="Times New Roman" panose="02020603050405020304" pitchFamily="18" charset="0"/>
              </a:rPr>
              <a:t>Occurrence</a:t>
            </a:r>
            <a:r>
              <a:rPr lang="cs-CZ" dirty="0">
                <a:effectLst/>
                <a:latin typeface="+mn-lt"/>
                <a:ea typeface="Times New Roman" panose="02020603050405020304" pitchFamily="18" charset="0"/>
              </a:rPr>
              <a:t>:</a:t>
            </a:r>
            <a:endParaRPr lang="en-US" dirty="0">
              <a:effectLst/>
              <a:latin typeface="+mn-lt"/>
              <a:ea typeface="Times New Roman" panose="02020603050405020304" pitchFamily="18" charset="0"/>
            </a:endParaRPr>
          </a:p>
          <a:p>
            <a:pPr marL="742950" lvl="1" indent="-285750">
              <a:buFont typeface="Arial" panose="020B0604020202020204" pitchFamily="34" charset="0"/>
              <a:buChar char="•"/>
            </a:pPr>
            <a:r>
              <a:rPr lang="en-US" dirty="0">
                <a:effectLst/>
                <a:latin typeface="+mn-lt"/>
                <a:ea typeface="Times New Roman" panose="02020603050405020304" pitchFamily="18" charset="0"/>
              </a:rPr>
              <a:t>Unicellular (e.g., enteroendocrine cells of the digestive tract); these cells do show polarity because they are located within an epithelium and secrete away from the free surface of the epithelium.</a:t>
            </a:r>
          </a:p>
          <a:p>
            <a:pPr marL="742950" lvl="1" indent="-285750">
              <a:buFont typeface="Arial" panose="020B0604020202020204" pitchFamily="34" charset="0"/>
              <a:buChar char="•"/>
            </a:pPr>
            <a:r>
              <a:rPr lang="en-US" dirty="0">
                <a:effectLst/>
                <a:latin typeface="+mn-lt"/>
                <a:ea typeface="Times New Roman" panose="02020603050405020304" pitchFamily="18" charset="0"/>
              </a:rPr>
              <a:t>Small clusters of cells (e.g., islet of Langerhans in pancreas)</a:t>
            </a:r>
          </a:p>
          <a:p>
            <a:pPr marL="742950" lvl="1" indent="-285750">
              <a:buFont typeface="Arial" panose="020B0604020202020204" pitchFamily="34" charset="0"/>
              <a:buChar char="•"/>
            </a:pPr>
            <a:r>
              <a:rPr lang="en-US" dirty="0">
                <a:effectLst/>
                <a:latin typeface="+mn-lt"/>
                <a:ea typeface="Times New Roman" panose="02020603050405020304" pitchFamily="18" charset="0"/>
              </a:rPr>
              <a:t>Organs (e.g., thyroid gland, adrenal gland)</a:t>
            </a:r>
            <a:endParaRPr lang="cs-CZ" dirty="0">
              <a:effectLst/>
              <a:latin typeface="+mn-lt"/>
              <a:ea typeface="Times New Roman" panose="02020603050405020304" pitchFamily="18" charset="0"/>
            </a:endParaRPr>
          </a:p>
          <a:p>
            <a:pPr marL="742950" lvl="1" indent="-285750">
              <a:buFont typeface="Arial" panose="020B0604020202020204" pitchFamily="34" charset="0"/>
              <a:buChar char="•"/>
            </a:pPr>
            <a:endParaRPr lang="en-US" dirty="0">
              <a:effectLst/>
              <a:latin typeface="+mn-lt"/>
              <a:ea typeface="Times New Roman" panose="02020603050405020304" pitchFamily="18" charset="0"/>
            </a:endParaRPr>
          </a:p>
          <a:p>
            <a:pPr marL="285750" indent="-285750">
              <a:buFont typeface="Arial" panose="020B0604020202020204" pitchFamily="34" charset="0"/>
              <a:buChar char="•"/>
            </a:pPr>
            <a:r>
              <a:rPr lang="en-US" dirty="0">
                <a:effectLst/>
                <a:latin typeface="+mn-lt"/>
                <a:ea typeface="Times New Roman" panose="02020603050405020304" pitchFamily="18" charset="0"/>
              </a:rPr>
              <a:t>Secretory cells of multicellular glands are usually arranged as plates or cords. The thyroid gland, where the cells form fluid-filled spheres, is an exception to this pattern.</a:t>
            </a:r>
            <a:endParaRPr lang="cs-CZ" dirty="0">
              <a:effectLst/>
              <a:latin typeface="+mn-lt"/>
              <a:ea typeface="Times New Roman" panose="02020603050405020304" pitchFamily="18" charset="0"/>
            </a:endParaRPr>
          </a:p>
          <a:p>
            <a:pPr marL="285750" indent="-285750">
              <a:buFont typeface="Arial" panose="020B0604020202020204" pitchFamily="34" charset="0"/>
              <a:buChar char="•"/>
            </a:pPr>
            <a:endParaRPr lang="en-US" dirty="0">
              <a:effectLst/>
              <a:latin typeface="+mn-lt"/>
              <a:ea typeface="Times New Roman" panose="02020603050405020304" pitchFamily="18" charset="0"/>
            </a:endParaRPr>
          </a:p>
          <a:p>
            <a:pPr marL="285750" indent="-285750">
              <a:buFont typeface="Arial" panose="020B0604020202020204" pitchFamily="34" charset="0"/>
              <a:buChar char="•"/>
            </a:pPr>
            <a:r>
              <a:rPr lang="en-US" dirty="0">
                <a:effectLst/>
                <a:latin typeface="+mn-lt"/>
                <a:ea typeface="Times New Roman" panose="02020603050405020304" pitchFamily="18" charset="0"/>
              </a:rPr>
              <a:t>Highly vascular with fenestrated capillaries</a:t>
            </a:r>
            <a:endParaRPr lang="cs-CZ" dirty="0">
              <a:effectLst/>
              <a:latin typeface="+mn-lt"/>
              <a:ea typeface="Times New Roman" panose="02020603050405020304" pitchFamily="18" charset="0"/>
            </a:endParaRPr>
          </a:p>
          <a:p>
            <a:pPr marL="285750" indent="-285750">
              <a:buFont typeface="Arial" panose="020B0604020202020204" pitchFamily="34" charset="0"/>
              <a:buChar char="•"/>
            </a:pPr>
            <a:endParaRPr lang="en-US" dirty="0">
              <a:effectLst/>
              <a:latin typeface="+mn-lt"/>
              <a:ea typeface="Times New Roman" panose="02020603050405020304" pitchFamily="18" charset="0"/>
            </a:endParaRPr>
          </a:p>
          <a:p>
            <a:pPr marL="285750" indent="-285750">
              <a:buFont typeface="Arial" panose="020B0604020202020204" pitchFamily="34" charset="0"/>
              <a:buChar char="•"/>
            </a:pPr>
            <a:r>
              <a:rPr lang="en-US" dirty="0">
                <a:effectLst/>
                <a:latin typeface="+mn-lt"/>
                <a:ea typeface="Times New Roman" panose="02020603050405020304" pitchFamily="18" charset="0"/>
              </a:rPr>
              <a:t>Secretory products are called hormones. Hormones can be:</a:t>
            </a:r>
          </a:p>
          <a:p>
            <a:pPr marL="742950" lvl="1" indent="-285750">
              <a:buFont typeface="Arial" panose="020B0604020202020204" pitchFamily="34" charset="0"/>
              <a:buChar char="•"/>
            </a:pPr>
            <a:r>
              <a:rPr lang="en-US" dirty="0">
                <a:effectLst/>
                <a:latin typeface="+mn-lt"/>
                <a:ea typeface="Times New Roman" panose="02020603050405020304" pitchFamily="18" charset="0"/>
              </a:rPr>
              <a:t>Derived from amino acids (</a:t>
            </a:r>
            <a:r>
              <a:rPr lang="en-US" dirty="0" err="1">
                <a:effectLst/>
                <a:latin typeface="+mn-lt"/>
                <a:ea typeface="Times New Roman" panose="02020603050405020304" pitchFamily="18" charset="0"/>
              </a:rPr>
              <a:t>e.g</a:t>
            </a:r>
            <a:r>
              <a:rPr lang="en-US" dirty="0">
                <a:effectLst/>
                <a:latin typeface="+mn-lt"/>
                <a:ea typeface="Times New Roman" panose="02020603050405020304" pitchFamily="18" charset="0"/>
              </a:rPr>
              <a:t>, thyroxine and epinephrine)</a:t>
            </a:r>
          </a:p>
          <a:p>
            <a:pPr marL="742950" lvl="1" indent="-285750">
              <a:buFont typeface="Arial" panose="020B0604020202020204" pitchFamily="34" charset="0"/>
              <a:buChar char="•"/>
            </a:pPr>
            <a:r>
              <a:rPr lang="en-US" dirty="0">
                <a:effectLst/>
                <a:latin typeface="+mn-lt"/>
                <a:ea typeface="Times New Roman" panose="02020603050405020304" pitchFamily="18" charset="0"/>
              </a:rPr>
              <a:t>Peptides and proteins (e.g., insulin and oxytocin)</a:t>
            </a:r>
          </a:p>
          <a:p>
            <a:pPr marL="742950" lvl="1" indent="-285750">
              <a:buFont typeface="Arial" panose="020B0604020202020204" pitchFamily="34" charset="0"/>
              <a:buChar char="•"/>
            </a:pPr>
            <a:r>
              <a:rPr lang="en-US" dirty="0">
                <a:effectLst/>
                <a:latin typeface="+mn-lt"/>
                <a:ea typeface="Times New Roman" panose="02020603050405020304" pitchFamily="18" charset="0"/>
              </a:rPr>
              <a:t>Steroids (e.g., testosterone and cortisol); steroid-secreting cells display mitochondria with tubular cristae and contain large amounts of lipid droplets and smooth endoplasmic reticulum.</a:t>
            </a:r>
            <a:endParaRPr lang="cs-CZ" dirty="0">
              <a:effectLst/>
              <a:latin typeface="+mn-lt"/>
              <a:ea typeface="Times New Roman" panose="02020603050405020304" pitchFamily="18" charset="0"/>
            </a:endParaRPr>
          </a:p>
          <a:p>
            <a:pPr marL="742950" lvl="1" indent="-285750">
              <a:buFont typeface="Arial" panose="020B0604020202020204" pitchFamily="34" charset="0"/>
              <a:buChar char="•"/>
            </a:pPr>
            <a:endParaRPr lang="en-US" dirty="0">
              <a:effectLst/>
              <a:latin typeface="+mn-lt"/>
              <a:ea typeface="Times New Roman" panose="02020603050405020304" pitchFamily="18" charset="0"/>
            </a:endParaRPr>
          </a:p>
          <a:p>
            <a:pPr marL="285750" indent="-285750">
              <a:buFont typeface="Arial" panose="020B0604020202020204" pitchFamily="34" charset="0"/>
              <a:buChar char="•"/>
            </a:pPr>
            <a:r>
              <a:rPr lang="en-US" dirty="0">
                <a:effectLst/>
                <a:latin typeface="+mn-lt"/>
                <a:ea typeface="Times New Roman" panose="02020603050405020304" pitchFamily="18" charset="0"/>
              </a:rPr>
              <a:t>Secrete by the merocrine or diffusion methods only</a:t>
            </a:r>
            <a:endParaRPr lang="en-GB" dirty="0">
              <a:latin typeface="+mn-lt"/>
            </a:endParaRPr>
          </a:p>
        </p:txBody>
      </p:sp>
    </p:spTree>
    <p:extLst>
      <p:ext uri="{BB962C8B-B14F-4D97-AF65-F5344CB8AC3E}">
        <p14:creationId xmlns:p14="http://schemas.microsoft.com/office/powerpoint/2010/main" val="4908609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B542939D-84CA-B795-1E56-8A283D073BCB}"/>
              </a:ext>
            </a:extLst>
          </p:cNvPr>
          <p:cNvSpPr>
            <a:spLocks noGrp="1"/>
          </p:cNvSpPr>
          <p:nvPr>
            <p:ph type="sldNum" sz="quarter" idx="12"/>
          </p:nvPr>
        </p:nvSpPr>
        <p:spPr/>
        <p:txBody>
          <a:bodyPr/>
          <a:lstStyle/>
          <a:p>
            <a:pPr>
              <a:defRPr/>
            </a:pPr>
            <a:fld id="{622338BB-C4D8-4DF2-A742-F4103DCC45BD}" type="slidenum">
              <a:rPr lang="en-US" smtClean="0"/>
              <a:pPr>
                <a:defRPr/>
              </a:pPr>
              <a:t>73</a:t>
            </a:fld>
            <a:endParaRPr lang="en-US"/>
          </a:p>
        </p:txBody>
      </p:sp>
      <p:pic>
        <p:nvPicPr>
          <p:cNvPr id="4" name="Obrázek 3">
            <a:extLst>
              <a:ext uri="{FF2B5EF4-FFF2-40B4-BE49-F238E27FC236}">
                <a16:creationId xmlns:a16="http://schemas.microsoft.com/office/drawing/2014/main" id="{DF73F254-8367-40BE-1E52-57409E4F33F9}"/>
              </a:ext>
            </a:extLst>
          </p:cNvPr>
          <p:cNvPicPr>
            <a:picLocks noChangeAspect="1"/>
          </p:cNvPicPr>
          <p:nvPr/>
        </p:nvPicPr>
        <p:blipFill>
          <a:blip r:embed="rId3"/>
          <a:stretch>
            <a:fillRect/>
          </a:stretch>
        </p:blipFill>
        <p:spPr>
          <a:xfrm>
            <a:off x="1967319" y="0"/>
            <a:ext cx="5209361" cy="6858000"/>
          </a:xfrm>
          <a:prstGeom prst="rect">
            <a:avLst/>
          </a:prstGeom>
        </p:spPr>
      </p:pic>
    </p:spTree>
    <p:extLst>
      <p:ext uri="{BB962C8B-B14F-4D97-AF65-F5344CB8AC3E}">
        <p14:creationId xmlns:p14="http://schemas.microsoft.com/office/powerpoint/2010/main" val="10304246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131073" name="Obrázek 3" descr="F04_36.jpg"/>
          <p:cNvPicPr>
            <a:picLocks noChangeAspect="1"/>
          </p:cNvPicPr>
          <p:nvPr/>
        </p:nvPicPr>
        <p:blipFill>
          <a:blip r:embed="rId3"/>
          <a:srcRect/>
          <a:stretch>
            <a:fillRect/>
          </a:stretch>
        </p:blipFill>
        <p:spPr bwMode="auto">
          <a:xfrm>
            <a:off x="611560" y="1988840"/>
            <a:ext cx="3081277" cy="3096518"/>
          </a:xfrm>
          <a:prstGeom prst="rect">
            <a:avLst/>
          </a:prstGeom>
          <a:noFill/>
          <a:ln w="9525">
            <a:noFill/>
            <a:miter lim="800000"/>
            <a:headEnd/>
            <a:tailEnd/>
          </a:ln>
        </p:spPr>
      </p:pic>
      <p:sp>
        <p:nvSpPr>
          <p:cNvPr id="131075" name="Zástupný symbol pro obsah 2"/>
          <p:cNvSpPr>
            <a:spLocks noGrp="1"/>
          </p:cNvSpPr>
          <p:nvPr>
            <p:ph idx="4294967295"/>
          </p:nvPr>
        </p:nvSpPr>
        <p:spPr>
          <a:xfrm>
            <a:off x="0" y="260648"/>
            <a:ext cx="9036050" cy="619140"/>
          </a:xfrm>
        </p:spPr>
        <p:txBody>
          <a:bodyPr/>
          <a:lstStyle/>
          <a:p>
            <a:pPr marL="457200" lvl="1" indent="0" eaLnBrk="1" hangingPunct="1">
              <a:buNone/>
            </a:pPr>
            <a:r>
              <a:rPr lang="cs-CZ" sz="1600" dirty="0">
                <a:ea typeface="Times New Roman" panose="02020603050405020304" pitchFamily="18" charset="0"/>
              </a:rPr>
              <a:t>S</a:t>
            </a:r>
            <a:r>
              <a:rPr lang="en-US" sz="1600" dirty="0" err="1">
                <a:effectLst/>
                <a:latin typeface="+mn-lt"/>
                <a:ea typeface="Times New Roman" panose="02020603050405020304" pitchFamily="18" charset="0"/>
              </a:rPr>
              <a:t>teroid</a:t>
            </a:r>
            <a:r>
              <a:rPr lang="en-US" sz="1600" dirty="0">
                <a:effectLst/>
                <a:latin typeface="+mn-lt"/>
                <a:ea typeface="Times New Roman" panose="02020603050405020304" pitchFamily="18" charset="0"/>
              </a:rPr>
              <a:t>-secreting cells display mitochondria with tubular cristae and contain large amounts of lipid droplets and smooth endoplasmic reticulum</a:t>
            </a:r>
            <a:endParaRPr lang="en-US" sz="1600" dirty="0"/>
          </a:p>
        </p:txBody>
      </p:sp>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7449"/>
          <a:stretch/>
        </p:blipFill>
        <p:spPr bwMode="auto">
          <a:xfrm>
            <a:off x="3851920" y="3645024"/>
            <a:ext cx="4304135" cy="3119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http://classes.kumc.edu/som/cellbiology/organelles/mito/img/nr08.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1920" y="847124"/>
            <a:ext cx="3672408" cy="2743990"/>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číslo snímku 2"/>
          <p:cNvSpPr>
            <a:spLocks noGrp="1"/>
          </p:cNvSpPr>
          <p:nvPr>
            <p:ph type="sldNum" sz="quarter" idx="12"/>
          </p:nvPr>
        </p:nvSpPr>
        <p:spPr/>
        <p:txBody>
          <a:bodyPr/>
          <a:lstStyle/>
          <a:p>
            <a:pPr>
              <a:defRPr/>
            </a:pPr>
            <a:fld id="{622338BB-C4D8-4DF2-A742-F4103DCC45BD}" type="slidenum">
              <a:rPr lang="en-US" smtClean="0"/>
              <a:pPr>
                <a:defRPr/>
              </a:pPr>
              <a:t>74</a:t>
            </a:fld>
            <a:endParaRPr lang="en-US"/>
          </a:p>
        </p:txBody>
      </p:sp>
    </p:spTree>
    <p:extLst>
      <p:ext uri="{BB962C8B-B14F-4D97-AF65-F5344CB8AC3E}">
        <p14:creationId xmlns:p14="http://schemas.microsoft.com/office/powerpoint/2010/main" val="11747843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7B8F9-7A9B-4B54-BF40-025B8A29636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Nadpis 1"/>
          <p:cNvSpPr>
            <a:spLocks noGrp="1"/>
          </p:cNvSpPr>
          <p:nvPr>
            <p:ph type="title"/>
          </p:nvPr>
        </p:nvSpPr>
        <p:spPr>
          <a:xfrm>
            <a:off x="457200" y="274638"/>
            <a:ext cx="8219256" cy="850106"/>
          </a:xfrm>
          <a:solidFill>
            <a:schemeClr val="accent2">
              <a:lumMod val="60000"/>
              <a:lumOff val="40000"/>
              <a:alpha val="25000"/>
            </a:schemeClr>
          </a:solidFill>
        </p:spPr>
        <p:txBody>
          <a:bodyPr rtlCol="0">
            <a:normAutofit/>
          </a:bodyPr>
          <a:lstStyle/>
          <a:p>
            <a:pPr eaLnBrk="1" fontAlgn="auto" hangingPunct="1">
              <a:spcAft>
                <a:spcPts val="0"/>
              </a:spcAft>
              <a:defRPr/>
            </a:pPr>
            <a:r>
              <a:rPr lang="cs-CZ" dirty="0">
                <a:solidFill>
                  <a:srgbClr val="C00000"/>
                </a:solidFill>
              </a:rPr>
              <a:t>EPITHELIAL TISSUE</a:t>
            </a:r>
            <a:endParaRPr lang="en-US" dirty="0">
              <a:solidFill>
                <a:srgbClr val="C00000"/>
              </a:solidFill>
            </a:endParaRPr>
          </a:p>
        </p:txBody>
      </p:sp>
      <p:sp>
        <p:nvSpPr>
          <p:cNvPr id="2" name="TextovéPole 1">
            <a:extLst>
              <a:ext uri="{FF2B5EF4-FFF2-40B4-BE49-F238E27FC236}">
                <a16:creationId xmlns:a16="http://schemas.microsoft.com/office/drawing/2014/main" id="{87DEA913-C9CA-4123-BC94-FC3547ABD5CC}"/>
              </a:ext>
            </a:extLst>
          </p:cNvPr>
          <p:cNvSpPr txBox="1"/>
          <p:nvPr/>
        </p:nvSpPr>
        <p:spPr>
          <a:xfrm>
            <a:off x="323528" y="1113344"/>
            <a:ext cx="8219256" cy="23162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cs-CZ" b="1" dirty="0">
                <a:solidFill>
                  <a:prstClr val="black"/>
                </a:solidFill>
                <a:latin typeface="Calibri"/>
              </a:rPr>
              <a:t>EXAMPLES OF GLANDULAR EPITHELIAL CELLS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sz="1100" b="1" i="0" u="none" strike="noStrike" kern="1200" cap="none" spc="0" normalizeH="0" baseline="0" noProof="0" dirty="0">
              <a:ln>
                <a:noFill/>
              </a:ln>
              <a:solidFill>
                <a:prstClr val="black"/>
              </a:solidFill>
              <a:effectLst/>
              <a:uLnTx/>
              <a:uFillTx/>
              <a:latin typeface="Calibri"/>
              <a:ea typeface="+mn-ea"/>
              <a:cs typeface="Arial" charset="0"/>
            </a:endParaRPr>
          </a:p>
          <a:p>
            <a:pPr marL="285750" marR="0" lvl="0" indent="-28575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lang="cs-CZ" dirty="0">
                <a:solidFill>
                  <a:prstClr val="black"/>
                </a:solidFill>
                <a:latin typeface="Calibri"/>
              </a:rPr>
              <a:t>Ion </a:t>
            </a:r>
            <a:r>
              <a:rPr lang="cs-CZ" dirty="0" err="1">
                <a:solidFill>
                  <a:prstClr val="black"/>
                </a:solidFill>
                <a:latin typeface="Calibri"/>
              </a:rPr>
              <a:t>transporting</a:t>
            </a:r>
            <a:r>
              <a:rPr lang="cs-CZ" dirty="0">
                <a:solidFill>
                  <a:prstClr val="black"/>
                </a:solidFill>
                <a:latin typeface="Calibri"/>
              </a:rPr>
              <a:t> </a:t>
            </a:r>
            <a:r>
              <a:rPr lang="cs-CZ" dirty="0" err="1">
                <a:solidFill>
                  <a:prstClr val="black"/>
                </a:solidFill>
                <a:latin typeface="Calibri"/>
              </a:rPr>
              <a:t>cells</a:t>
            </a:r>
            <a:endParaRPr lang="cs-CZ" dirty="0">
              <a:solidFill>
                <a:prstClr val="black"/>
              </a:solidFill>
              <a:latin typeface="Calibri"/>
            </a:endParaRPr>
          </a:p>
          <a:p>
            <a:pPr marL="285750" marR="0" lvl="0" indent="-28575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cs-CZ" sz="1600" b="0" i="0" u="none" strike="noStrike" kern="1200" cap="none" spc="0" normalizeH="0" baseline="0" noProof="0" dirty="0" err="1">
                <a:ln>
                  <a:noFill/>
                </a:ln>
                <a:solidFill>
                  <a:prstClr val="black"/>
                </a:solidFill>
                <a:effectLst/>
                <a:uLnTx/>
                <a:uFillTx/>
                <a:latin typeface="Calibri"/>
                <a:ea typeface="+mn-ea"/>
                <a:cs typeface="Arial" charset="0"/>
              </a:rPr>
              <a:t>Serous</a:t>
            </a:r>
            <a:r>
              <a:rPr kumimoji="0" lang="cs-CZ" sz="1600" b="0" i="0" u="none" strike="noStrike" kern="1200" cap="none" spc="0" normalizeH="0" baseline="0" noProof="0" dirty="0">
                <a:ln>
                  <a:noFill/>
                </a:ln>
                <a:solidFill>
                  <a:prstClr val="black"/>
                </a:solidFill>
                <a:effectLst/>
                <a:uLnTx/>
                <a:uFillTx/>
                <a:latin typeface="Calibri"/>
                <a:ea typeface="+mn-ea"/>
                <a:cs typeface="Arial" charset="0"/>
              </a:rPr>
              <a:t> </a:t>
            </a:r>
            <a:r>
              <a:rPr kumimoji="0" lang="cs-CZ" sz="1600" b="0" i="0" u="none" strike="noStrike" kern="1200" cap="none" spc="0" normalizeH="0" baseline="0" noProof="0" dirty="0" err="1">
                <a:ln>
                  <a:noFill/>
                </a:ln>
                <a:solidFill>
                  <a:prstClr val="black"/>
                </a:solidFill>
                <a:effectLst/>
                <a:uLnTx/>
                <a:uFillTx/>
                <a:latin typeface="Calibri"/>
                <a:ea typeface="+mn-ea"/>
                <a:cs typeface="Arial" charset="0"/>
              </a:rPr>
              <a:t>secretory</a:t>
            </a:r>
            <a:r>
              <a:rPr kumimoji="0" lang="cs-CZ" sz="1600" b="0" i="0" u="none" strike="noStrike" kern="1200" cap="none" spc="0" normalizeH="0" baseline="0" noProof="0" dirty="0">
                <a:ln>
                  <a:noFill/>
                </a:ln>
                <a:solidFill>
                  <a:prstClr val="black"/>
                </a:solidFill>
                <a:effectLst/>
                <a:uLnTx/>
                <a:uFillTx/>
                <a:latin typeface="Calibri"/>
                <a:ea typeface="+mn-ea"/>
                <a:cs typeface="Arial" charset="0"/>
              </a:rPr>
              <a:t> </a:t>
            </a:r>
            <a:r>
              <a:rPr kumimoji="0" lang="cs-CZ" sz="1600" b="0" i="0" u="none" strike="noStrike" kern="1200" cap="none" spc="0" normalizeH="0" baseline="0" noProof="0" dirty="0" err="1">
                <a:ln>
                  <a:noFill/>
                </a:ln>
                <a:solidFill>
                  <a:prstClr val="black"/>
                </a:solidFill>
                <a:effectLst/>
                <a:uLnTx/>
                <a:uFillTx/>
                <a:latin typeface="Calibri"/>
                <a:ea typeface="+mn-ea"/>
                <a:cs typeface="Arial" charset="0"/>
              </a:rPr>
              <a:t>cells</a:t>
            </a:r>
            <a:endParaRPr kumimoji="0" lang="cs-CZ" sz="1600" b="0" i="0" u="none" strike="noStrike" kern="1200" cap="none" spc="0" normalizeH="0" baseline="0" noProof="0" dirty="0">
              <a:ln>
                <a:noFill/>
              </a:ln>
              <a:solidFill>
                <a:prstClr val="black"/>
              </a:solidFill>
              <a:effectLst/>
              <a:uLnTx/>
              <a:uFillTx/>
              <a:latin typeface="Calibri"/>
              <a:ea typeface="+mn-ea"/>
              <a:cs typeface="Arial" charset="0"/>
            </a:endParaRPr>
          </a:p>
          <a:p>
            <a:pPr marL="285750" marR="0" lvl="0" indent="-28575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lang="cs-CZ" dirty="0" err="1">
                <a:solidFill>
                  <a:prstClr val="black"/>
                </a:solidFill>
                <a:latin typeface="Calibri"/>
              </a:rPr>
              <a:t>Mucous</a:t>
            </a:r>
            <a:r>
              <a:rPr lang="cs-CZ" dirty="0">
                <a:solidFill>
                  <a:prstClr val="black"/>
                </a:solidFill>
                <a:latin typeface="Calibri"/>
              </a:rPr>
              <a:t> </a:t>
            </a:r>
            <a:r>
              <a:rPr lang="cs-CZ" dirty="0" err="1">
                <a:solidFill>
                  <a:prstClr val="black"/>
                </a:solidFill>
                <a:latin typeface="Calibri"/>
              </a:rPr>
              <a:t>secretory</a:t>
            </a:r>
            <a:r>
              <a:rPr lang="cs-CZ" dirty="0">
                <a:solidFill>
                  <a:prstClr val="black"/>
                </a:solidFill>
                <a:latin typeface="Calibri"/>
              </a:rPr>
              <a:t> </a:t>
            </a:r>
            <a:r>
              <a:rPr lang="cs-CZ" dirty="0" err="1">
                <a:solidFill>
                  <a:prstClr val="black"/>
                </a:solidFill>
                <a:latin typeface="Calibri"/>
              </a:rPr>
              <a:t>cells</a:t>
            </a:r>
            <a:endParaRPr lang="cs-CZ" dirty="0">
              <a:solidFill>
                <a:prstClr val="black"/>
              </a:solidFill>
              <a:latin typeface="Calibri"/>
            </a:endParaRPr>
          </a:p>
          <a:p>
            <a:pPr marL="285750" marR="0" lvl="0" indent="-28575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lang="cs-CZ" dirty="0" err="1">
                <a:solidFill>
                  <a:prstClr val="black"/>
                </a:solidFill>
                <a:latin typeface="Calibri"/>
              </a:rPr>
              <a:t>Neuroendocrine</a:t>
            </a:r>
            <a:r>
              <a:rPr lang="cs-CZ" dirty="0">
                <a:solidFill>
                  <a:prstClr val="black"/>
                </a:solidFill>
                <a:latin typeface="Calibri"/>
              </a:rPr>
              <a:t> </a:t>
            </a:r>
            <a:r>
              <a:rPr lang="cs-CZ" dirty="0" err="1">
                <a:solidFill>
                  <a:prstClr val="black"/>
                </a:solidFill>
                <a:latin typeface="Calibri"/>
              </a:rPr>
              <a:t>cells</a:t>
            </a:r>
            <a:endParaRPr lang="cs-CZ" dirty="0">
              <a:solidFill>
                <a:prstClr val="black"/>
              </a:solidFill>
              <a:latin typeface="Calibri"/>
            </a:endParaRPr>
          </a:p>
          <a:p>
            <a:pPr marL="285750" marR="0" lvl="0" indent="-28575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cs-CZ" sz="1600" b="0" i="0" u="none" strike="noStrike" kern="1200" cap="none" spc="0" normalizeH="0" baseline="0" noProof="0" dirty="0" err="1">
                <a:ln>
                  <a:noFill/>
                </a:ln>
                <a:solidFill>
                  <a:prstClr val="black"/>
                </a:solidFill>
                <a:effectLst/>
                <a:uLnTx/>
                <a:uFillTx/>
                <a:latin typeface="Calibri"/>
                <a:ea typeface="+mn-ea"/>
                <a:cs typeface="Arial" charset="0"/>
              </a:rPr>
              <a:t>Myoepithelial</a:t>
            </a:r>
            <a:r>
              <a:rPr kumimoji="0" lang="cs-CZ" sz="1600" b="0" i="0" u="none" strike="noStrike" kern="1200" cap="none" spc="0" normalizeH="0" baseline="0" noProof="0" dirty="0">
                <a:ln>
                  <a:noFill/>
                </a:ln>
                <a:solidFill>
                  <a:prstClr val="black"/>
                </a:solidFill>
                <a:effectLst/>
                <a:uLnTx/>
                <a:uFillTx/>
                <a:latin typeface="Calibri"/>
                <a:ea typeface="+mn-ea"/>
                <a:cs typeface="Arial" charset="0"/>
              </a:rPr>
              <a:t> </a:t>
            </a:r>
            <a:r>
              <a:rPr kumimoji="0" lang="cs-CZ" sz="1600" b="0" i="0" u="none" strike="noStrike" kern="1200" cap="none" spc="0" normalizeH="0" baseline="0" noProof="0" dirty="0" err="1">
                <a:ln>
                  <a:noFill/>
                </a:ln>
                <a:solidFill>
                  <a:prstClr val="black"/>
                </a:solidFill>
                <a:effectLst/>
                <a:uLnTx/>
                <a:uFillTx/>
                <a:latin typeface="Calibri"/>
                <a:ea typeface="+mn-ea"/>
                <a:cs typeface="Arial" charset="0"/>
              </a:rPr>
              <a:t>cells</a:t>
            </a:r>
            <a:endParaRPr kumimoji="0" lang="en-GB" sz="1600" b="0" i="0" u="none" strike="noStrike" kern="1200" cap="none" spc="0" normalizeH="0" baseline="0" noProof="0" dirty="0">
              <a:ln>
                <a:noFill/>
              </a:ln>
              <a:solidFill>
                <a:prstClr val="black"/>
              </a:solidFill>
              <a:effectLst/>
              <a:uLnTx/>
              <a:uFillTx/>
              <a:latin typeface="Calibri"/>
              <a:ea typeface="+mn-ea"/>
              <a:cs typeface="Arial" charset="0"/>
            </a:endParaRPr>
          </a:p>
        </p:txBody>
      </p:sp>
      <p:pic>
        <p:nvPicPr>
          <p:cNvPr id="6" name="Obrázek 5">
            <a:extLst>
              <a:ext uri="{FF2B5EF4-FFF2-40B4-BE49-F238E27FC236}">
                <a16:creationId xmlns:a16="http://schemas.microsoft.com/office/drawing/2014/main" id="{1E0001AE-2B17-13C0-44EA-54F943A727E0}"/>
              </a:ext>
            </a:extLst>
          </p:cNvPr>
          <p:cNvPicPr>
            <a:picLocks noChangeAspect="1"/>
          </p:cNvPicPr>
          <p:nvPr/>
        </p:nvPicPr>
        <p:blipFill>
          <a:blip r:embed="rId3"/>
          <a:stretch>
            <a:fillRect/>
          </a:stretch>
        </p:blipFill>
        <p:spPr>
          <a:xfrm>
            <a:off x="2627784" y="1498771"/>
            <a:ext cx="6318505" cy="4857579"/>
          </a:xfrm>
          <a:prstGeom prst="rect">
            <a:avLst/>
          </a:prstGeom>
        </p:spPr>
      </p:pic>
      <p:sp>
        <p:nvSpPr>
          <p:cNvPr id="3" name="Obdélník 2">
            <a:extLst>
              <a:ext uri="{FF2B5EF4-FFF2-40B4-BE49-F238E27FC236}">
                <a16:creationId xmlns:a16="http://schemas.microsoft.com/office/drawing/2014/main" id="{63BACA39-5BCF-8B10-4957-93A7F0C8E8E0}"/>
              </a:ext>
            </a:extLst>
          </p:cNvPr>
          <p:cNvSpPr/>
          <p:nvPr/>
        </p:nvSpPr>
        <p:spPr>
          <a:xfrm>
            <a:off x="323528" y="1556792"/>
            <a:ext cx="2304256" cy="20882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43733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AEBDFB97-1D7B-09F7-3BF5-98B9E05A216A}"/>
              </a:ext>
            </a:extLst>
          </p:cNvPr>
          <p:cNvSpPr txBox="1"/>
          <p:nvPr/>
        </p:nvSpPr>
        <p:spPr>
          <a:xfrm>
            <a:off x="483880" y="1114872"/>
            <a:ext cx="2379732" cy="2723823"/>
          </a:xfrm>
          <a:prstGeom prst="rect">
            <a:avLst/>
          </a:prstGeom>
          <a:noFill/>
        </p:spPr>
        <p:txBody>
          <a:bodyPr wrap="square" rtlCol="0">
            <a:spAutoFit/>
          </a:bodyPr>
          <a:lstStyle/>
          <a:p>
            <a:r>
              <a:rPr lang="cs-CZ" b="1" dirty="0">
                <a:effectLst/>
                <a:latin typeface="+mn-lt"/>
                <a:ea typeface="Times New Roman" panose="02020603050405020304" pitchFamily="18" charset="0"/>
              </a:rPr>
              <a:t>Ion-</a:t>
            </a:r>
            <a:r>
              <a:rPr lang="cs-CZ" b="1" dirty="0" err="1">
                <a:effectLst/>
                <a:latin typeface="+mn-lt"/>
                <a:ea typeface="Times New Roman" panose="02020603050405020304" pitchFamily="18" charset="0"/>
              </a:rPr>
              <a:t>transporting</a:t>
            </a:r>
            <a:r>
              <a:rPr lang="cs-CZ" b="1" dirty="0">
                <a:effectLst/>
                <a:latin typeface="+mn-lt"/>
                <a:ea typeface="Times New Roman" panose="02020603050405020304" pitchFamily="18" charset="0"/>
              </a:rPr>
              <a:t> </a:t>
            </a:r>
            <a:r>
              <a:rPr lang="cs-CZ" b="1" dirty="0" err="1">
                <a:effectLst/>
                <a:latin typeface="+mn-lt"/>
                <a:ea typeface="Times New Roman" panose="02020603050405020304" pitchFamily="18" charset="0"/>
              </a:rPr>
              <a:t>cells</a:t>
            </a:r>
            <a:endParaRPr lang="cs-CZ" b="1" dirty="0">
              <a:effectLst/>
              <a:latin typeface="+mn-lt"/>
              <a:ea typeface="Times New Roman" panose="02020603050405020304" pitchFamily="18" charset="0"/>
            </a:endParaRPr>
          </a:p>
          <a:p>
            <a:endParaRPr lang="cs-CZ" sz="1100" b="1" dirty="0">
              <a:effectLst/>
              <a:latin typeface="+mn-lt"/>
              <a:ea typeface="Times New Roman" panose="02020603050405020304" pitchFamily="18" charset="0"/>
            </a:endParaRPr>
          </a:p>
          <a:p>
            <a:pPr marL="285750" indent="-285750">
              <a:buFont typeface="Arial" panose="020B0604020202020204" pitchFamily="34" charset="0"/>
              <a:buChar char="•"/>
            </a:pPr>
            <a:r>
              <a:rPr lang="en-US" dirty="0">
                <a:effectLst/>
                <a:latin typeface="+mn-lt"/>
                <a:ea typeface="Times New Roman" panose="02020603050405020304" pitchFamily="18" charset="0"/>
              </a:rPr>
              <a:t>Deep invaginations of basal cell membranes</a:t>
            </a:r>
          </a:p>
          <a:p>
            <a:pPr marL="285750" indent="-285750">
              <a:buFont typeface="Arial" panose="020B0604020202020204" pitchFamily="34" charset="0"/>
              <a:buChar char="•"/>
            </a:pPr>
            <a:r>
              <a:rPr lang="en-US" dirty="0">
                <a:effectLst/>
                <a:latin typeface="+mn-lt"/>
                <a:ea typeface="Times New Roman" panose="02020603050405020304" pitchFamily="18" charset="0"/>
              </a:rPr>
              <a:t>Zonula </a:t>
            </a:r>
            <a:r>
              <a:rPr lang="en-US" dirty="0" err="1">
                <a:effectLst/>
                <a:latin typeface="+mn-lt"/>
                <a:ea typeface="Times New Roman" panose="02020603050405020304" pitchFamily="18" charset="0"/>
              </a:rPr>
              <a:t>occludens</a:t>
            </a:r>
            <a:endParaRPr lang="en-US" dirty="0">
              <a:effectLst/>
              <a:latin typeface="+mn-lt"/>
              <a:ea typeface="Times New Roman" panose="02020603050405020304" pitchFamily="18" charset="0"/>
            </a:endParaRPr>
          </a:p>
          <a:p>
            <a:pPr marL="285750" indent="-285750">
              <a:buFont typeface="Arial" panose="020B0604020202020204" pitchFamily="34" charset="0"/>
              <a:buChar char="•"/>
            </a:pPr>
            <a:r>
              <a:rPr lang="en-US" dirty="0">
                <a:effectLst/>
                <a:latin typeface="+mn-lt"/>
                <a:ea typeface="Times New Roman" panose="02020603050405020304" pitchFamily="18" charset="0"/>
              </a:rPr>
              <a:t>Mitochondria in basal cytoplasm provide energy for ion transport</a:t>
            </a:r>
          </a:p>
          <a:p>
            <a:pPr marL="285750" indent="-285750">
              <a:buFont typeface="Arial" panose="020B0604020202020204" pitchFamily="34" charset="0"/>
              <a:buChar char="•"/>
            </a:pPr>
            <a:r>
              <a:rPr lang="en-US" dirty="0">
                <a:effectLst/>
                <a:latin typeface="+mn-lt"/>
                <a:ea typeface="Times New Roman" panose="02020603050405020304" pitchFamily="18" charset="0"/>
              </a:rPr>
              <a:t>Examples: proximal tubules in kidney</a:t>
            </a:r>
          </a:p>
        </p:txBody>
      </p:sp>
      <p:pic>
        <p:nvPicPr>
          <p:cNvPr id="10" name="Obrázek 9">
            <a:extLst>
              <a:ext uri="{FF2B5EF4-FFF2-40B4-BE49-F238E27FC236}">
                <a16:creationId xmlns:a16="http://schemas.microsoft.com/office/drawing/2014/main" id="{FFCEEA82-7749-DAF7-D77F-88FBBF96659A}"/>
              </a:ext>
            </a:extLst>
          </p:cNvPr>
          <p:cNvPicPr>
            <a:picLocks noChangeAspect="1"/>
          </p:cNvPicPr>
          <p:nvPr/>
        </p:nvPicPr>
        <p:blipFill>
          <a:blip r:embed="rId3"/>
          <a:stretch>
            <a:fillRect/>
          </a:stretch>
        </p:blipFill>
        <p:spPr>
          <a:xfrm>
            <a:off x="2863612" y="1124744"/>
            <a:ext cx="6279748" cy="4896544"/>
          </a:xfrm>
          <a:prstGeom prst="rect">
            <a:avLst/>
          </a:prstGeom>
        </p:spPr>
      </p:pic>
      <p:pic>
        <p:nvPicPr>
          <p:cNvPr id="11" name="Obrázek 10">
            <a:extLst>
              <a:ext uri="{FF2B5EF4-FFF2-40B4-BE49-F238E27FC236}">
                <a16:creationId xmlns:a16="http://schemas.microsoft.com/office/drawing/2014/main" id="{AF29AD63-A3C0-740C-C831-279B1674055F}"/>
              </a:ext>
            </a:extLst>
          </p:cNvPr>
          <p:cNvPicPr>
            <a:picLocks noChangeAspect="1"/>
          </p:cNvPicPr>
          <p:nvPr/>
        </p:nvPicPr>
        <p:blipFill>
          <a:blip r:embed="rId4"/>
          <a:stretch>
            <a:fillRect/>
          </a:stretch>
        </p:blipFill>
        <p:spPr>
          <a:xfrm>
            <a:off x="591756" y="32373"/>
            <a:ext cx="8218120" cy="1176630"/>
          </a:xfrm>
          <a:prstGeom prst="rect">
            <a:avLst/>
          </a:prstGeom>
        </p:spPr>
      </p:pic>
    </p:spTree>
    <p:extLst>
      <p:ext uri="{BB962C8B-B14F-4D97-AF65-F5344CB8AC3E}">
        <p14:creationId xmlns:p14="http://schemas.microsoft.com/office/powerpoint/2010/main" val="33734820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pPr>
              <a:defRPr/>
            </a:pPr>
            <a:fld id="{E2F7B8F9-7A9B-4B54-BF40-025B8A296369}" type="slidenum">
              <a:rPr lang="en-US" smtClean="0"/>
              <a:pPr>
                <a:defRPr/>
              </a:pPr>
              <a:t>77</a:t>
            </a:fld>
            <a:endParaRPr lang="en-US"/>
          </a:p>
        </p:txBody>
      </p:sp>
      <p:sp>
        <p:nvSpPr>
          <p:cNvPr id="5" name="Nadpis 1"/>
          <p:cNvSpPr>
            <a:spLocks noGrp="1"/>
          </p:cNvSpPr>
          <p:nvPr>
            <p:ph type="title"/>
          </p:nvPr>
        </p:nvSpPr>
        <p:spPr>
          <a:xfrm>
            <a:off x="479728" y="130473"/>
            <a:ext cx="8219256" cy="850106"/>
          </a:xfrm>
          <a:solidFill>
            <a:schemeClr val="accent2">
              <a:lumMod val="60000"/>
              <a:lumOff val="40000"/>
              <a:alpha val="25000"/>
            </a:schemeClr>
          </a:solidFill>
        </p:spPr>
        <p:txBody>
          <a:bodyPr rtlCol="0">
            <a:normAutofit/>
          </a:bodyPr>
          <a:lstStyle/>
          <a:p>
            <a:pPr eaLnBrk="1" fontAlgn="auto" hangingPunct="1">
              <a:spcAft>
                <a:spcPts val="0"/>
              </a:spcAft>
              <a:defRPr/>
            </a:pPr>
            <a:r>
              <a:rPr lang="cs-CZ" dirty="0">
                <a:solidFill>
                  <a:srgbClr val="C00000"/>
                </a:solidFill>
              </a:rPr>
              <a:t>EPITHELIAL TISSUE</a:t>
            </a:r>
            <a:endParaRPr lang="en-US" dirty="0">
              <a:solidFill>
                <a:srgbClr val="C00000"/>
              </a:solidFill>
            </a:endParaRPr>
          </a:p>
        </p:txBody>
      </p:sp>
      <p:sp>
        <p:nvSpPr>
          <p:cNvPr id="2" name="TextovéPole 1">
            <a:extLst>
              <a:ext uri="{FF2B5EF4-FFF2-40B4-BE49-F238E27FC236}">
                <a16:creationId xmlns:a16="http://schemas.microsoft.com/office/drawing/2014/main" id="{87DEA913-C9CA-4123-BC94-FC3547ABD5CC}"/>
              </a:ext>
            </a:extLst>
          </p:cNvPr>
          <p:cNvSpPr txBox="1"/>
          <p:nvPr/>
        </p:nvSpPr>
        <p:spPr>
          <a:xfrm>
            <a:off x="467544" y="1133540"/>
            <a:ext cx="3960440" cy="1492716"/>
          </a:xfrm>
          <a:prstGeom prst="rect">
            <a:avLst/>
          </a:prstGeom>
          <a:noFill/>
        </p:spPr>
        <p:txBody>
          <a:bodyPr wrap="square" rtlCol="0">
            <a:spAutoFit/>
          </a:bodyPr>
          <a:lstStyle/>
          <a:p>
            <a:r>
              <a:rPr lang="cs-CZ" b="1" dirty="0" err="1">
                <a:effectLst/>
                <a:latin typeface="+mn-lt"/>
                <a:ea typeface="Times New Roman" panose="02020603050405020304" pitchFamily="18" charset="0"/>
              </a:rPr>
              <a:t>Serous</a:t>
            </a:r>
            <a:r>
              <a:rPr lang="cs-CZ" b="1" dirty="0">
                <a:effectLst/>
                <a:latin typeface="+mn-lt"/>
                <a:ea typeface="Times New Roman" panose="02020603050405020304" pitchFamily="18" charset="0"/>
              </a:rPr>
              <a:t> </a:t>
            </a:r>
            <a:r>
              <a:rPr lang="cs-CZ" b="1" dirty="0" err="1">
                <a:effectLst/>
                <a:latin typeface="+mn-lt"/>
                <a:ea typeface="Times New Roman" panose="02020603050405020304" pitchFamily="18" charset="0"/>
              </a:rPr>
              <a:t>secretory</a:t>
            </a:r>
            <a:r>
              <a:rPr lang="cs-CZ" b="1" dirty="0">
                <a:effectLst/>
                <a:latin typeface="+mn-lt"/>
                <a:ea typeface="Times New Roman" panose="02020603050405020304" pitchFamily="18" charset="0"/>
              </a:rPr>
              <a:t> </a:t>
            </a:r>
            <a:r>
              <a:rPr lang="cs-CZ" b="1" dirty="0" err="1">
                <a:effectLst/>
                <a:latin typeface="+mn-lt"/>
                <a:ea typeface="Times New Roman" panose="02020603050405020304" pitchFamily="18" charset="0"/>
              </a:rPr>
              <a:t>cells</a:t>
            </a:r>
            <a:endParaRPr lang="cs-CZ" b="1" dirty="0">
              <a:effectLst/>
              <a:latin typeface="+mn-lt"/>
              <a:ea typeface="Times New Roman" panose="02020603050405020304" pitchFamily="18" charset="0"/>
            </a:endParaRPr>
          </a:p>
          <a:p>
            <a:endParaRPr lang="cs-CZ" sz="1100" b="1" dirty="0">
              <a:effectLst/>
              <a:latin typeface="+mn-lt"/>
              <a:ea typeface="Times New Roman" panose="02020603050405020304" pitchFamily="18" charset="0"/>
            </a:endParaRPr>
          </a:p>
          <a:p>
            <a:pPr marL="285750" indent="-285750">
              <a:buFont typeface="Arial" panose="020B0604020202020204" pitchFamily="34" charset="0"/>
              <a:buChar char="•"/>
            </a:pPr>
            <a:r>
              <a:rPr lang="en-US" dirty="0">
                <a:effectLst/>
                <a:latin typeface="+mn-lt"/>
                <a:ea typeface="Times New Roman" panose="02020603050405020304" pitchFamily="18" charset="0"/>
              </a:rPr>
              <a:t>Large rounded nucleus and abundant rough ER, Golgi and secretory granules</a:t>
            </a:r>
          </a:p>
          <a:p>
            <a:pPr marL="285750" indent="-285750">
              <a:buFont typeface="Arial" panose="020B0604020202020204" pitchFamily="34" charset="0"/>
              <a:buChar char="•"/>
            </a:pPr>
            <a:r>
              <a:rPr lang="en-US" dirty="0">
                <a:effectLst/>
                <a:latin typeface="+mn-lt"/>
                <a:ea typeface="Times New Roman" panose="02020603050405020304" pitchFamily="18" charset="0"/>
              </a:rPr>
              <a:t>Examples: pancreatic acinar cells, serous cells in salivary glands</a:t>
            </a:r>
            <a:endParaRPr lang="en-GB" dirty="0">
              <a:latin typeface="+mn-lt"/>
            </a:endParaRPr>
          </a:p>
        </p:txBody>
      </p:sp>
      <p:pic>
        <p:nvPicPr>
          <p:cNvPr id="3" name="Obrázek 4" descr="F04_27.jpg">
            <a:extLst>
              <a:ext uri="{FF2B5EF4-FFF2-40B4-BE49-F238E27FC236}">
                <a16:creationId xmlns:a16="http://schemas.microsoft.com/office/drawing/2014/main" id="{D6467A33-7661-4E10-E7F6-3FE24CC468B4}"/>
              </a:ext>
            </a:extLst>
          </p:cNvPr>
          <p:cNvPicPr>
            <a:picLocks noChangeAspect="1"/>
          </p:cNvPicPr>
          <p:nvPr/>
        </p:nvPicPr>
        <p:blipFill>
          <a:blip r:embed="rId3"/>
          <a:srcRect/>
          <a:stretch>
            <a:fillRect/>
          </a:stretch>
        </p:blipFill>
        <p:spPr bwMode="auto">
          <a:xfrm>
            <a:off x="323528" y="2780293"/>
            <a:ext cx="3444875" cy="3887787"/>
          </a:xfrm>
          <a:prstGeom prst="rect">
            <a:avLst/>
          </a:prstGeom>
          <a:noFill/>
          <a:ln w="9525">
            <a:noFill/>
            <a:miter lim="800000"/>
            <a:headEnd/>
            <a:tailEnd/>
          </a:ln>
        </p:spPr>
      </p:pic>
      <p:pic>
        <p:nvPicPr>
          <p:cNvPr id="6" name="Obrázek 5">
            <a:extLst>
              <a:ext uri="{FF2B5EF4-FFF2-40B4-BE49-F238E27FC236}">
                <a16:creationId xmlns:a16="http://schemas.microsoft.com/office/drawing/2014/main" id="{D84B9B50-56D9-B86C-5FD0-07587D369B51}"/>
              </a:ext>
            </a:extLst>
          </p:cNvPr>
          <p:cNvPicPr>
            <a:picLocks noChangeAspect="1"/>
          </p:cNvPicPr>
          <p:nvPr/>
        </p:nvPicPr>
        <p:blipFill>
          <a:blip r:embed="rId4"/>
          <a:stretch>
            <a:fillRect/>
          </a:stretch>
        </p:blipFill>
        <p:spPr>
          <a:xfrm rot="5400000">
            <a:off x="5275238" y="3937643"/>
            <a:ext cx="2313774" cy="3480550"/>
          </a:xfrm>
          <a:prstGeom prst="rect">
            <a:avLst/>
          </a:prstGeom>
        </p:spPr>
      </p:pic>
      <p:pic>
        <p:nvPicPr>
          <p:cNvPr id="7" name="Obrázek 6">
            <a:extLst>
              <a:ext uri="{FF2B5EF4-FFF2-40B4-BE49-F238E27FC236}">
                <a16:creationId xmlns:a16="http://schemas.microsoft.com/office/drawing/2014/main" id="{817ECC12-3255-085B-1644-2F0ED72B3724}"/>
              </a:ext>
            </a:extLst>
          </p:cNvPr>
          <p:cNvPicPr>
            <a:picLocks noChangeAspect="1"/>
          </p:cNvPicPr>
          <p:nvPr/>
        </p:nvPicPr>
        <p:blipFill>
          <a:blip r:embed="rId5"/>
          <a:stretch>
            <a:fillRect/>
          </a:stretch>
        </p:blipFill>
        <p:spPr>
          <a:xfrm>
            <a:off x="4355976" y="998977"/>
            <a:ext cx="3816424" cy="3526851"/>
          </a:xfrm>
          <a:prstGeom prst="rect">
            <a:avLst/>
          </a:prstGeom>
        </p:spPr>
      </p:pic>
    </p:spTree>
    <p:extLst>
      <p:ext uri="{BB962C8B-B14F-4D97-AF65-F5344CB8AC3E}">
        <p14:creationId xmlns:p14="http://schemas.microsoft.com/office/powerpoint/2010/main" val="10110926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pPr>
              <a:defRPr/>
            </a:pPr>
            <a:fld id="{E2F7B8F9-7A9B-4B54-BF40-025B8A296369}" type="slidenum">
              <a:rPr lang="en-US" smtClean="0"/>
              <a:pPr>
                <a:defRPr/>
              </a:pPr>
              <a:t>78</a:t>
            </a:fld>
            <a:endParaRPr lang="en-US"/>
          </a:p>
        </p:txBody>
      </p:sp>
      <p:sp>
        <p:nvSpPr>
          <p:cNvPr id="5" name="Nadpis 1"/>
          <p:cNvSpPr>
            <a:spLocks noGrp="1"/>
          </p:cNvSpPr>
          <p:nvPr>
            <p:ph type="title"/>
          </p:nvPr>
        </p:nvSpPr>
        <p:spPr>
          <a:xfrm>
            <a:off x="457200" y="274638"/>
            <a:ext cx="8219256" cy="850106"/>
          </a:xfrm>
          <a:solidFill>
            <a:schemeClr val="accent2">
              <a:lumMod val="60000"/>
              <a:lumOff val="40000"/>
              <a:alpha val="25000"/>
            </a:schemeClr>
          </a:solidFill>
        </p:spPr>
        <p:txBody>
          <a:bodyPr rtlCol="0">
            <a:normAutofit/>
          </a:bodyPr>
          <a:lstStyle/>
          <a:p>
            <a:pPr eaLnBrk="1" fontAlgn="auto" hangingPunct="1">
              <a:spcAft>
                <a:spcPts val="0"/>
              </a:spcAft>
              <a:defRPr/>
            </a:pPr>
            <a:r>
              <a:rPr lang="cs-CZ" dirty="0">
                <a:solidFill>
                  <a:srgbClr val="C00000"/>
                </a:solidFill>
              </a:rPr>
              <a:t>EPITHELIAL TISSUE</a:t>
            </a:r>
            <a:endParaRPr lang="en-US" dirty="0">
              <a:solidFill>
                <a:srgbClr val="C00000"/>
              </a:solidFill>
            </a:endParaRPr>
          </a:p>
        </p:txBody>
      </p:sp>
      <p:sp>
        <p:nvSpPr>
          <p:cNvPr id="2" name="TextovéPole 1">
            <a:extLst>
              <a:ext uri="{FF2B5EF4-FFF2-40B4-BE49-F238E27FC236}">
                <a16:creationId xmlns:a16="http://schemas.microsoft.com/office/drawing/2014/main" id="{87DEA913-C9CA-4123-BC94-FC3547ABD5CC}"/>
              </a:ext>
            </a:extLst>
          </p:cNvPr>
          <p:cNvSpPr txBox="1"/>
          <p:nvPr/>
        </p:nvSpPr>
        <p:spPr>
          <a:xfrm>
            <a:off x="405975" y="1196752"/>
            <a:ext cx="2736304" cy="3462486"/>
          </a:xfrm>
          <a:prstGeom prst="rect">
            <a:avLst/>
          </a:prstGeom>
          <a:noFill/>
        </p:spPr>
        <p:txBody>
          <a:bodyPr wrap="square" rtlCol="0">
            <a:spAutoFit/>
          </a:bodyPr>
          <a:lstStyle/>
          <a:p>
            <a:r>
              <a:rPr lang="en-US" b="1" dirty="0">
                <a:effectLst/>
                <a:latin typeface="+mn-lt"/>
                <a:ea typeface="Times New Roman" panose="02020603050405020304" pitchFamily="18" charset="0"/>
              </a:rPr>
              <a:t>Mucous secretory cells</a:t>
            </a:r>
            <a:endParaRPr lang="cs-CZ" b="1" dirty="0">
              <a:effectLst/>
              <a:latin typeface="+mn-lt"/>
              <a:ea typeface="Times New Roman" panose="02020603050405020304" pitchFamily="18" charset="0"/>
            </a:endParaRPr>
          </a:p>
          <a:p>
            <a:endParaRPr lang="cs-CZ" sz="1100" b="1" dirty="0">
              <a:effectLst/>
              <a:latin typeface="+mn-lt"/>
              <a:ea typeface="Times New Roman" panose="02020603050405020304" pitchFamily="18" charset="0"/>
            </a:endParaRPr>
          </a:p>
          <a:p>
            <a:pPr marL="285750" indent="-285750">
              <a:buFont typeface="Arial" panose="020B0604020202020204" pitchFamily="34" charset="0"/>
              <a:buChar char="•"/>
            </a:pPr>
            <a:r>
              <a:rPr lang="cs-CZ" dirty="0" err="1">
                <a:latin typeface="+mn-lt"/>
                <a:ea typeface="Times New Roman" panose="02020603050405020304" pitchFamily="18" charset="0"/>
              </a:rPr>
              <a:t>Abundant</a:t>
            </a:r>
            <a:r>
              <a:rPr lang="cs-CZ" dirty="0">
                <a:latin typeface="+mn-lt"/>
                <a:ea typeface="Times New Roman" panose="02020603050405020304" pitchFamily="18" charset="0"/>
              </a:rPr>
              <a:t> </a:t>
            </a:r>
            <a:r>
              <a:rPr lang="cs-CZ" dirty="0" err="1">
                <a:latin typeface="+mn-lt"/>
                <a:ea typeface="Times New Roman" panose="02020603050405020304" pitchFamily="18" charset="0"/>
              </a:rPr>
              <a:t>rough</a:t>
            </a:r>
            <a:r>
              <a:rPr lang="cs-CZ" dirty="0">
                <a:latin typeface="+mn-lt"/>
                <a:ea typeface="Times New Roman" panose="02020603050405020304" pitchFamily="18" charset="0"/>
              </a:rPr>
              <a:t> ER, Golgi and </a:t>
            </a:r>
            <a:r>
              <a:rPr lang="cs-CZ" dirty="0" err="1">
                <a:latin typeface="+mn-lt"/>
                <a:ea typeface="Times New Roman" panose="02020603050405020304" pitchFamily="18" charset="0"/>
              </a:rPr>
              <a:t>secretory</a:t>
            </a:r>
            <a:r>
              <a:rPr lang="cs-CZ" dirty="0">
                <a:latin typeface="+mn-lt"/>
                <a:ea typeface="Times New Roman" panose="02020603050405020304" pitchFamily="18" charset="0"/>
              </a:rPr>
              <a:t> </a:t>
            </a:r>
            <a:r>
              <a:rPr lang="cs-CZ" dirty="0" err="1">
                <a:latin typeface="+mn-lt"/>
                <a:ea typeface="Times New Roman" panose="02020603050405020304" pitchFamily="18" charset="0"/>
              </a:rPr>
              <a:t>granules</a:t>
            </a:r>
            <a:endParaRPr lang="cs-CZ" dirty="0">
              <a:latin typeface="+mn-lt"/>
              <a:ea typeface="Times New Roman" panose="02020603050405020304" pitchFamily="18" charset="0"/>
            </a:endParaRPr>
          </a:p>
          <a:p>
            <a:pPr marL="285750" indent="-285750">
              <a:buFont typeface="Arial" panose="020B0604020202020204" pitchFamily="34" charset="0"/>
              <a:buChar char="•"/>
            </a:pPr>
            <a:r>
              <a:rPr lang="cs-CZ" dirty="0" err="1">
                <a:latin typeface="+mn-lt"/>
                <a:ea typeface="Times New Roman" panose="02020603050405020304" pitchFamily="18" charset="0"/>
              </a:rPr>
              <a:t>Produce</a:t>
            </a:r>
            <a:r>
              <a:rPr lang="cs-CZ" dirty="0">
                <a:latin typeface="+mn-lt"/>
                <a:ea typeface="Times New Roman" panose="02020603050405020304" pitchFamily="18" charset="0"/>
              </a:rPr>
              <a:t> </a:t>
            </a:r>
            <a:r>
              <a:rPr lang="cs-CZ" dirty="0" err="1">
                <a:latin typeface="+mn-lt"/>
                <a:ea typeface="Times New Roman" panose="02020603050405020304" pitchFamily="18" charset="0"/>
              </a:rPr>
              <a:t>mucins</a:t>
            </a:r>
            <a:r>
              <a:rPr lang="cs-CZ" dirty="0">
                <a:latin typeface="+mn-lt"/>
                <a:ea typeface="Times New Roman" panose="02020603050405020304" pitchFamily="18" charset="0"/>
              </a:rPr>
              <a:t> (</a:t>
            </a:r>
            <a:r>
              <a:rPr lang="cs-CZ" dirty="0" err="1">
                <a:latin typeface="+mn-lt"/>
                <a:ea typeface="Times New Roman" panose="02020603050405020304" pitchFamily="18" charset="0"/>
              </a:rPr>
              <a:t>protective</a:t>
            </a:r>
            <a:r>
              <a:rPr lang="cs-CZ" dirty="0">
                <a:latin typeface="+mn-lt"/>
                <a:ea typeface="Times New Roman" panose="02020603050405020304" pitchFamily="18" charset="0"/>
              </a:rPr>
              <a:t>, </a:t>
            </a:r>
            <a:r>
              <a:rPr lang="cs-CZ" dirty="0" err="1">
                <a:latin typeface="+mn-lt"/>
                <a:ea typeface="Times New Roman" panose="02020603050405020304" pitchFamily="18" charset="0"/>
              </a:rPr>
              <a:t>lubricant</a:t>
            </a:r>
            <a:r>
              <a:rPr lang="cs-CZ" dirty="0">
                <a:latin typeface="+mn-lt"/>
                <a:ea typeface="Times New Roman" panose="02020603050405020304" pitchFamily="18" charset="0"/>
              </a:rPr>
              <a:t> </a:t>
            </a:r>
            <a:r>
              <a:rPr lang="cs-CZ" dirty="0" err="1">
                <a:latin typeface="+mn-lt"/>
                <a:ea typeface="Times New Roman" panose="02020603050405020304" pitchFamily="18" charset="0"/>
              </a:rPr>
              <a:t>glycoproteins</a:t>
            </a:r>
            <a:r>
              <a:rPr lang="cs-CZ" dirty="0">
                <a:latin typeface="+mn-lt"/>
                <a:ea typeface="Times New Roman" panose="02020603050405020304" pitchFamily="18" charset="0"/>
              </a:rPr>
              <a:t>)</a:t>
            </a:r>
          </a:p>
          <a:p>
            <a:pPr marL="285750" indent="-285750">
              <a:buFont typeface="Arial" panose="020B0604020202020204" pitchFamily="34" charset="0"/>
              <a:buChar char="•"/>
            </a:pPr>
            <a:r>
              <a:rPr lang="cs-CZ" dirty="0" err="1">
                <a:latin typeface="+mn-lt"/>
                <a:ea typeface="Times New Roman" panose="02020603050405020304" pitchFamily="18" charset="0"/>
              </a:rPr>
              <a:t>Examples</a:t>
            </a:r>
            <a:r>
              <a:rPr lang="cs-CZ" dirty="0">
                <a:latin typeface="+mn-lt"/>
                <a:ea typeface="Times New Roman" panose="02020603050405020304" pitchFamily="18" charset="0"/>
              </a:rPr>
              <a:t>: </a:t>
            </a:r>
            <a:r>
              <a:rPr lang="cs-CZ" dirty="0" err="1">
                <a:latin typeface="+mn-lt"/>
                <a:ea typeface="Times New Roman" panose="02020603050405020304" pitchFamily="18" charset="0"/>
              </a:rPr>
              <a:t>mucous</a:t>
            </a:r>
            <a:r>
              <a:rPr lang="cs-CZ" dirty="0">
                <a:latin typeface="+mn-lt"/>
                <a:ea typeface="Times New Roman" panose="02020603050405020304" pitchFamily="18" charset="0"/>
              </a:rPr>
              <a:t> </a:t>
            </a:r>
            <a:r>
              <a:rPr lang="cs-CZ" dirty="0" err="1">
                <a:latin typeface="+mn-lt"/>
                <a:ea typeface="Times New Roman" panose="02020603050405020304" pitchFamily="18" charset="0"/>
              </a:rPr>
              <a:t>cells</a:t>
            </a:r>
            <a:r>
              <a:rPr lang="cs-CZ" dirty="0">
                <a:latin typeface="+mn-lt"/>
                <a:ea typeface="Times New Roman" panose="02020603050405020304" pitchFamily="18" charset="0"/>
              </a:rPr>
              <a:t> in </a:t>
            </a:r>
            <a:r>
              <a:rPr lang="cs-CZ" dirty="0" err="1">
                <a:latin typeface="+mn-lt"/>
                <a:ea typeface="Times New Roman" panose="02020603050405020304" pitchFamily="18" charset="0"/>
              </a:rPr>
              <a:t>stomach</a:t>
            </a:r>
            <a:r>
              <a:rPr lang="cs-CZ" dirty="0">
                <a:latin typeface="+mn-lt"/>
                <a:ea typeface="Times New Roman" panose="02020603050405020304" pitchFamily="18" charset="0"/>
              </a:rPr>
              <a:t>, </a:t>
            </a:r>
            <a:r>
              <a:rPr lang="cs-CZ" dirty="0" err="1">
                <a:latin typeface="+mn-lt"/>
                <a:ea typeface="Times New Roman" panose="02020603050405020304" pitchFamily="18" charset="0"/>
              </a:rPr>
              <a:t>goblet</a:t>
            </a:r>
            <a:r>
              <a:rPr lang="cs-CZ" dirty="0">
                <a:latin typeface="+mn-lt"/>
                <a:ea typeface="Times New Roman" panose="02020603050405020304" pitchFamily="18" charset="0"/>
              </a:rPr>
              <a:t> </a:t>
            </a:r>
            <a:r>
              <a:rPr lang="cs-CZ" dirty="0" err="1">
                <a:latin typeface="+mn-lt"/>
                <a:ea typeface="Times New Roman" panose="02020603050405020304" pitchFamily="18" charset="0"/>
              </a:rPr>
              <a:t>cells</a:t>
            </a:r>
            <a:r>
              <a:rPr lang="cs-CZ" dirty="0">
                <a:latin typeface="+mn-lt"/>
                <a:ea typeface="Times New Roman" panose="02020603050405020304" pitchFamily="18" charset="0"/>
              </a:rPr>
              <a:t> in </a:t>
            </a:r>
            <a:r>
              <a:rPr lang="cs-CZ" dirty="0" err="1">
                <a:latin typeface="+mn-lt"/>
                <a:ea typeface="Times New Roman" panose="02020603050405020304" pitchFamily="18" charset="0"/>
              </a:rPr>
              <a:t>small</a:t>
            </a:r>
            <a:r>
              <a:rPr lang="cs-CZ" dirty="0">
                <a:latin typeface="+mn-lt"/>
                <a:ea typeface="Times New Roman" panose="02020603050405020304" pitchFamily="18" charset="0"/>
              </a:rPr>
              <a:t> and </a:t>
            </a:r>
            <a:r>
              <a:rPr lang="cs-CZ" dirty="0" err="1">
                <a:latin typeface="+mn-lt"/>
                <a:ea typeface="Times New Roman" panose="02020603050405020304" pitchFamily="18" charset="0"/>
              </a:rPr>
              <a:t>large</a:t>
            </a:r>
            <a:r>
              <a:rPr lang="cs-CZ" dirty="0">
                <a:latin typeface="+mn-lt"/>
                <a:ea typeface="Times New Roman" panose="02020603050405020304" pitchFamily="18" charset="0"/>
              </a:rPr>
              <a:t> </a:t>
            </a:r>
            <a:r>
              <a:rPr lang="cs-CZ" dirty="0" err="1">
                <a:latin typeface="+mn-lt"/>
                <a:ea typeface="Times New Roman" panose="02020603050405020304" pitchFamily="18" charset="0"/>
              </a:rPr>
              <a:t>intestine</a:t>
            </a:r>
            <a:r>
              <a:rPr lang="cs-CZ" dirty="0">
                <a:latin typeface="+mn-lt"/>
                <a:ea typeface="Times New Roman" panose="02020603050405020304" pitchFamily="18" charset="0"/>
              </a:rPr>
              <a:t>, and </a:t>
            </a:r>
            <a:r>
              <a:rPr lang="cs-CZ" dirty="0" err="1">
                <a:latin typeface="+mn-lt"/>
                <a:ea typeface="Times New Roman" panose="02020603050405020304" pitchFamily="18" charset="0"/>
              </a:rPr>
              <a:t>mucous</a:t>
            </a:r>
            <a:r>
              <a:rPr lang="cs-CZ" dirty="0">
                <a:latin typeface="+mn-lt"/>
                <a:ea typeface="Times New Roman" panose="02020603050405020304" pitchFamily="18" charset="0"/>
              </a:rPr>
              <a:t> </a:t>
            </a:r>
            <a:r>
              <a:rPr lang="cs-CZ" dirty="0" err="1">
                <a:latin typeface="+mn-lt"/>
                <a:ea typeface="Times New Roman" panose="02020603050405020304" pitchFamily="18" charset="0"/>
              </a:rPr>
              <a:t>cells</a:t>
            </a:r>
            <a:r>
              <a:rPr lang="cs-CZ" dirty="0">
                <a:latin typeface="+mn-lt"/>
                <a:ea typeface="Times New Roman" panose="02020603050405020304" pitchFamily="18" charset="0"/>
              </a:rPr>
              <a:t> in </a:t>
            </a:r>
            <a:r>
              <a:rPr lang="cs-CZ" dirty="0" err="1">
                <a:latin typeface="+mn-lt"/>
                <a:ea typeface="Times New Roman" panose="02020603050405020304" pitchFamily="18" charset="0"/>
              </a:rPr>
              <a:t>salivary</a:t>
            </a:r>
            <a:r>
              <a:rPr lang="cs-CZ" dirty="0">
                <a:latin typeface="+mn-lt"/>
                <a:ea typeface="Times New Roman" panose="02020603050405020304" pitchFamily="18" charset="0"/>
              </a:rPr>
              <a:t> </a:t>
            </a:r>
            <a:r>
              <a:rPr lang="cs-CZ" dirty="0" err="1">
                <a:latin typeface="+mn-lt"/>
                <a:ea typeface="Times New Roman" panose="02020603050405020304" pitchFamily="18" charset="0"/>
              </a:rPr>
              <a:t>glands</a:t>
            </a:r>
            <a:endParaRPr lang="cs-CZ" dirty="0">
              <a:latin typeface="+mn-lt"/>
              <a:ea typeface="Times New Roman" panose="02020603050405020304" pitchFamily="18" charset="0"/>
            </a:endParaRPr>
          </a:p>
          <a:p>
            <a:pPr marL="285750" indent="-285750">
              <a:buFont typeface="Arial" panose="020B0604020202020204" pitchFamily="34" charset="0"/>
              <a:buChar char="•"/>
            </a:pPr>
            <a:endParaRPr lang="cs-CZ" dirty="0">
              <a:latin typeface="+mn-lt"/>
              <a:ea typeface="Times New Roman" panose="02020603050405020304" pitchFamily="18" charset="0"/>
            </a:endParaRPr>
          </a:p>
          <a:p>
            <a:pPr marL="285750" indent="-285750">
              <a:buFont typeface="Arial" panose="020B0604020202020204" pitchFamily="34" charset="0"/>
              <a:buChar char="•"/>
            </a:pPr>
            <a:endParaRPr lang="en-GB" dirty="0">
              <a:latin typeface="+mn-lt"/>
            </a:endParaRPr>
          </a:p>
        </p:txBody>
      </p:sp>
      <p:pic>
        <p:nvPicPr>
          <p:cNvPr id="3" name="Obrázek 4" descr="F04_31.jpg">
            <a:extLst>
              <a:ext uri="{FF2B5EF4-FFF2-40B4-BE49-F238E27FC236}">
                <a16:creationId xmlns:a16="http://schemas.microsoft.com/office/drawing/2014/main" id="{2C34FE1D-272E-707A-3D13-00B0A60D82B1}"/>
              </a:ext>
            </a:extLst>
          </p:cNvPr>
          <p:cNvPicPr>
            <a:picLocks noChangeAspect="1"/>
          </p:cNvPicPr>
          <p:nvPr/>
        </p:nvPicPr>
        <p:blipFill>
          <a:blip r:embed="rId3"/>
          <a:srcRect/>
          <a:stretch>
            <a:fillRect/>
          </a:stretch>
        </p:blipFill>
        <p:spPr bwMode="auto">
          <a:xfrm>
            <a:off x="3200028" y="1161055"/>
            <a:ext cx="2978615" cy="4434485"/>
          </a:xfrm>
          <a:prstGeom prst="rect">
            <a:avLst/>
          </a:prstGeom>
          <a:noFill/>
          <a:ln w="9525">
            <a:noFill/>
            <a:miter lim="800000"/>
            <a:headEnd/>
            <a:tailEnd/>
          </a:ln>
        </p:spPr>
      </p:pic>
      <p:pic>
        <p:nvPicPr>
          <p:cNvPr id="6" name="Obrázek 5">
            <a:extLst>
              <a:ext uri="{FF2B5EF4-FFF2-40B4-BE49-F238E27FC236}">
                <a16:creationId xmlns:a16="http://schemas.microsoft.com/office/drawing/2014/main" id="{F73FC539-2C2F-9E5A-097F-1F1AF0CFBCE8}"/>
              </a:ext>
            </a:extLst>
          </p:cNvPr>
          <p:cNvPicPr>
            <a:picLocks noChangeAspect="1"/>
          </p:cNvPicPr>
          <p:nvPr/>
        </p:nvPicPr>
        <p:blipFill>
          <a:blip r:embed="rId4"/>
          <a:stretch>
            <a:fillRect/>
          </a:stretch>
        </p:blipFill>
        <p:spPr>
          <a:xfrm>
            <a:off x="6215844" y="1161055"/>
            <a:ext cx="2808312" cy="5387375"/>
          </a:xfrm>
          <a:prstGeom prst="rect">
            <a:avLst/>
          </a:prstGeom>
        </p:spPr>
      </p:pic>
    </p:spTree>
    <p:extLst>
      <p:ext uri="{BB962C8B-B14F-4D97-AF65-F5344CB8AC3E}">
        <p14:creationId xmlns:p14="http://schemas.microsoft.com/office/powerpoint/2010/main" val="6664736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99592" y="6255322"/>
            <a:ext cx="2530624" cy="251568"/>
          </a:xfrm>
        </p:spPr>
        <p:txBody>
          <a:bodyPr/>
          <a:lstStyle/>
          <a:p>
            <a:pPr eaLnBrk="1" hangingPunct="1">
              <a:defRPr/>
            </a:pPr>
            <a:r>
              <a:rPr lang="en-US" sz="1200" dirty="0"/>
              <a:t>Goblet cells in small intestine</a:t>
            </a:r>
          </a:p>
        </p:txBody>
      </p:sp>
      <p:pic>
        <p:nvPicPr>
          <p:cNvPr id="6" name="Picture 2" descr="F04_30.jpg"/>
          <p:cNvPicPr>
            <a:picLocks noChangeAspect="1"/>
          </p:cNvPicPr>
          <p:nvPr/>
        </p:nvPicPr>
        <p:blipFill rotWithShape="1">
          <a:blip r:embed="rId3" cstate="screen">
            <a:extLst>
              <a:ext uri="{28A0092B-C50C-407E-A947-70E740481C1C}">
                <a14:useLocalDpi xmlns:a14="http://schemas.microsoft.com/office/drawing/2010/main"/>
              </a:ext>
            </a:extLst>
          </a:blip>
          <a:srcRect t="4429"/>
          <a:stretch/>
        </p:blipFill>
        <p:spPr bwMode="auto">
          <a:xfrm>
            <a:off x="1249288" y="332402"/>
            <a:ext cx="6768752" cy="56960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237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77827" name="Picture 3"/>
          <p:cNvPicPr>
            <a:picLocks noChangeAspect="1" noChangeArrowheads="1"/>
          </p:cNvPicPr>
          <p:nvPr/>
        </p:nvPicPr>
        <p:blipFill>
          <a:blip r:embed="rId3"/>
          <a:srcRect r="50749"/>
          <a:stretch>
            <a:fillRect/>
          </a:stretch>
        </p:blipFill>
        <p:spPr bwMode="auto">
          <a:xfrm>
            <a:off x="108009" y="260648"/>
            <a:ext cx="4324493" cy="3951213"/>
          </a:xfrm>
          <a:prstGeom prst="rect">
            <a:avLst/>
          </a:prstGeom>
          <a:noFill/>
          <a:ln w="9525">
            <a:noFill/>
            <a:miter lim="800000"/>
            <a:headEnd/>
            <a:tailEnd/>
          </a:ln>
        </p:spPr>
      </p:pic>
      <p:pic>
        <p:nvPicPr>
          <p:cNvPr id="77828" name="Picture 5"/>
          <p:cNvPicPr>
            <a:picLocks noChangeAspect="1" noChangeArrowheads="1"/>
          </p:cNvPicPr>
          <p:nvPr/>
        </p:nvPicPr>
        <p:blipFill>
          <a:blip r:embed="rId4"/>
          <a:srcRect/>
          <a:stretch>
            <a:fillRect/>
          </a:stretch>
        </p:blipFill>
        <p:spPr bwMode="auto">
          <a:xfrm>
            <a:off x="4575398" y="1753069"/>
            <a:ext cx="4356174" cy="3828891"/>
          </a:xfrm>
          <a:prstGeom prst="rect">
            <a:avLst/>
          </a:prstGeom>
          <a:noFill/>
          <a:ln w="9525">
            <a:noFill/>
            <a:miter lim="800000"/>
            <a:headEnd/>
            <a:tailEnd/>
          </a:ln>
        </p:spPr>
      </p:pic>
      <p:sp>
        <p:nvSpPr>
          <p:cNvPr id="5" name="Zástupný symbol pro číslo snímku 4"/>
          <p:cNvSpPr>
            <a:spLocks noGrp="1"/>
          </p:cNvSpPr>
          <p:nvPr>
            <p:ph type="sldNum" sz="quarter" idx="12"/>
          </p:nvPr>
        </p:nvSpPr>
        <p:spPr/>
        <p:txBody>
          <a:bodyPr/>
          <a:lstStyle/>
          <a:p>
            <a:pPr>
              <a:defRPr/>
            </a:pPr>
            <a:fld id="{622338BB-C4D8-4DF2-A742-F4103DCC45BD}" type="slidenum">
              <a:rPr lang="en-US" smtClean="0"/>
              <a:pPr>
                <a:defRPr/>
              </a:pPr>
              <a:t>8</a:t>
            </a:fld>
            <a:endParaRPr lang="en-US"/>
          </a:p>
        </p:txBody>
      </p:sp>
      <p:sp>
        <p:nvSpPr>
          <p:cNvPr id="4" name="TextovéPole 3">
            <a:extLst>
              <a:ext uri="{FF2B5EF4-FFF2-40B4-BE49-F238E27FC236}">
                <a16:creationId xmlns:a16="http://schemas.microsoft.com/office/drawing/2014/main" id="{82C1E806-2796-86BE-4D19-3E3C014A575C}"/>
              </a:ext>
            </a:extLst>
          </p:cNvPr>
          <p:cNvSpPr txBox="1"/>
          <p:nvPr/>
        </p:nvSpPr>
        <p:spPr>
          <a:xfrm>
            <a:off x="108009" y="4365104"/>
            <a:ext cx="2694969" cy="338554"/>
          </a:xfrm>
          <a:prstGeom prst="rect">
            <a:avLst/>
          </a:prstGeom>
          <a:noFill/>
        </p:spPr>
        <p:txBody>
          <a:bodyPr wrap="none" rtlCol="0">
            <a:spAutoFit/>
          </a:bodyPr>
          <a:lstStyle/>
          <a:p>
            <a:r>
              <a:rPr lang="cs-CZ" dirty="0" err="1"/>
              <a:t>Mesovarium</a:t>
            </a:r>
            <a:r>
              <a:rPr lang="cs-CZ" dirty="0"/>
              <a:t>, </a:t>
            </a:r>
            <a:r>
              <a:rPr lang="cs-CZ" dirty="0" err="1"/>
              <a:t>mesothelium</a:t>
            </a:r>
            <a:r>
              <a:rPr lang="cs-CZ" dirty="0"/>
              <a:t> </a:t>
            </a:r>
            <a:endParaRPr lang="en-GB" dirty="0"/>
          </a:p>
        </p:txBody>
      </p:sp>
      <p:sp>
        <p:nvSpPr>
          <p:cNvPr id="6" name="TextovéPole 5">
            <a:extLst>
              <a:ext uri="{FF2B5EF4-FFF2-40B4-BE49-F238E27FC236}">
                <a16:creationId xmlns:a16="http://schemas.microsoft.com/office/drawing/2014/main" id="{293EA7B4-275B-8BD5-4811-A4CEBA1944BF}"/>
              </a:ext>
            </a:extLst>
          </p:cNvPr>
          <p:cNvSpPr txBox="1"/>
          <p:nvPr/>
        </p:nvSpPr>
        <p:spPr>
          <a:xfrm>
            <a:off x="4716016" y="5592456"/>
            <a:ext cx="2641236" cy="338554"/>
          </a:xfrm>
          <a:prstGeom prst="rect">
            <a:avLst/>
          </a:prstGeom>
          <a:noFill/>
        </p:spPr>
        <p:txBody>
          <a:bodyPr wrap="none" rtlCol="0">
            <a:spAutoFit/>
          </a:bodyPr>
          <a:lstStyle/>
          <a:p>
            <a:r>
              <a:rPr lang="cs-CZ" dirty="0" err="1"/>
              <a:t>Kidney</a:t>
            </a:r>
            <a:r>
              <a:rPr lang="cs-CZ" dirty="0"/>
              <a:t>, </a:t>
            </a:r>
            <a:r>
              <a:rPr lang="cs-CZ" dirty="0" err="1"/>
              <a:t>Bowman´s</a:t>
            </a:r>
            <a:r>
              <a:rPr lang="cs-CZ" dirty="0"/>
              <a:t> </a:t>
            </a:r>
            <a:r>
              <a:rPr lang="cs-CZ" dirty="0" err="1"/>
              <a:t>capsule</a:t>
            </a:r>
            <a:endParaRPr lang="en-GB"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3" name="Obrázek 6" descr="F04_33.jpg">
            <a:extLst>
              <a:ext uri="{FF2B5EF4-FFF2-40B4-BE49-F238E27FC236}">
                <a16:creationId xmlns:a16="http://schemas.microsoft.com/office/drawing/2014/main" id="{AEAF43F1-3EC4-9B82-EAED-AE1C71B6F426}"/>
              </a:ext>
            </a:extLst>
          </p:cNvPr>
          <p:cNvPicPr>
            <a:picLocks noChangeAspect="1"/>
          </p:cNvPicPr>
          <p:nvPr/>
        </p:nvPicPr>
        <p:blipFill>
          <a:blip r:embed="rId3"/>
          <a:srcRect/>
          <a:stretch>
            <a:fillRect/>
          </a:stretch>
        </p:blipFill>
        <p:spPr bwMode="auto">
          <a:xfrm>
            <a:off x="2534465" y="125234"/>
            <a:ext cx="4392488" cy="6607532"/>
          </a:xfrm>
          <a:prstGeom prst="rect">
            <a:avLst/>
          </a:prstGeom>
          <a:noFill/>
          <a:ln w="9525">
            <a:noFill/>
            <a:miter lim="800000"/>
            <a:headEnd/>
            <a:tailEnd/>
          </a:ln>
        </p:spPr>
      </p:pic>
      <p:sp>
        <p:nvSpPr>
          <p:cNvPr id="7" name="Title 1">
            <a:extLst>
              <a:ext uri="{FF2B5EF4-FFF2-40B4-BE49-F238E27FC236}">
                <a16:creationId xmlns:a16="http://schemas.microsoft.com/office/drawing/2014/main" id="{2C66224C-D408-E8CB-D6DF-72DF48A62AE3}"/>
              </a:ext>
            </a:extLst>
          </p:cNvPr>
          <p:cNvSpPr>
            <a:spLocks noGrp="1"/>
          </p:cNvSpPr>
          <p:nvPr>
            <p:ph type="title"/>
          </p:nvPr>
        </p:nvSpPr>
        <p:spPr>
          <a:xfrm>
            <a:off x="6918137" y="6381328"/>
            <a:ext cx="1994912" cy="251568"/>
          </a:xfrm>
        </p:spPr>
        <p:txBody>
          <a:bodyPr/>
          <a:lstStyle/>
          <a:p>
            <a:pPr eaLnBrk="1" hangingPunct="1">
              <a:defRPr/>
            </a:pPr>
            <a:r>
              <a:rPr lang="cs-CZ" sz="1200" dirty="0" err="1"/>
              <a:t>Mucous</a:t>
            </a:r>
            <a:r>
              <a:rPr lang="cs-CZ" sz="1200" dirty="0"/>
              <a:t> </a:t>
            </a:r>
            <a:r>
              <a:rPr lang="cs-CZ" sz="1200" dirty="0" err="1"/>
              <a:t>secretory</a:t>
            </a:r>
            <a:r>
              <a:rPr lang="cs-CZ" sz="1200" dirty="0"/>
              <a:t> </a:t>
            </a:r>
            <a:r>
              <a:rPr lang="cs-CZ" sz="1200" dirty="0" err="1"/>
              <a:t>cells</a:t>
            </a:r>
            <a:r>
              <a:rPr lang="cs-CZ" sz="1200" dirty="0"/>
              <a:t>, </a:t>
            </a:r>
            <a:r>
              <a:rPr lang="cs-CZ" sz="1200" dirty="0" err="1"/>
              <a:t>oesophagus</a:t>
            </a:r>
            <a:endParaRPr lang="en-US" sz="1200" dirty="0"/>
          </a:p>
        </p:txBody>
      </p:sp>
    </p:spTree>
    <p:extLst>
      <p:ext uri="{BB962C8B-B14F-4D97-AF65-F5344CB8AC3E}">
        <p14:creationId xmlns:p14="http://schemas.microsoft.com/office/powerpoint/2010/main" val="30306955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pPr>
              <a:defRPr/>
            </a:pPr>
            <a:fld id="{E2F7B8F9-7A9B-4B54-BF40-025B8A296369}" type="slidenum">
              <a:rPr lang="en-US" smtClean="0"/>
              <a:pPr>
                <a:defRPr/>
              </a:pPr>
              <a:t>81</a:t>
            </a:fld>
            <a:endParaRPr lang="en-US"/>
          </a:p>
        </p:txBody>
      </p:sp>
      <p:sp>
        <p:nvSpPr>
          <p:cNvPr id="5" name="Nadpis 1"/>
          <p:cNvSpPr>
            <a:spLocks noGrp="1"/>
          </p:cNvSpPr>
          <p:nvPr>
            <p:ph type="title"/>
          </p:nvPr>
        </p:nvSpPr>
        <p:spPr>
          <a:xfrm>
            <a:off x="462372" y="136525"/>
            <a:ext cx="8219256" cy="850106"/>
          </a:xfrm>
          <a:solidFill>
            <a:schemeClr val="accent2">
              <a:lumMod val="60000"/>
              <a:lumOff val="40000"/>
              <a:alpha val="25000"/>
            </a:schemeClr>
          </a:solidFill>
        </p:spPr>
        <p:txBody>
          <a:bodyPr rtlCol="0">
            <a:normAutofit/>
          </a:bodyPr>
          <a:lstStyle/>
          <a:p>
            <a:pPr eaLnBrk="1" fontAlgn="auto" hangingPunct="1">
              <a:spcAft>
                <a:spcPts val="0"/>
              </a:spcAft>
              <a:defRPr/>
            </a:pPr>
            <a:r>
              <a:rPr lang="cs-CZ" dirty="0">
                <a:solidFill>
                  <a:srgbClr val="C00000"/>
                </a:solidFill>
              </a:rPr>
              <a:t>EPITHELIAL TISSUE</a:t>
            </a:r>
            <a:endParaRPr lang="en-US" dirty="0">
              <a:solidFill>
                <a:srgbClr val="C00000"/>
              </a:solidFill>
            </a:endParaRPr>
          </a:p>
        </p:txBody>
      </p:sp>
      <p:sp>
        <p:nvSpPr>
          <p:cNvPr id="2" name="TextovéPole 1">
            <a:extLst>
              <a:ext uri="{FF2B5EF4-FFF2-40B4-BE49-F238E27FC236}">
                <a16:creationId xmlns:a16="http://schemas.microsoft.com/office/drawing/2014/main" id="{87DEA913-C9CA-4123-BC94-FC3547ABD5CC}"/>
              </a:ext>
            </a:extLst>
          </p:cNvPr>
          <p:cNvSpPr txBox="1"/>
          <p:nvPr/>
        </p:nvSpPr>
        <p:spPr>
          <a:xfrm>
            <a:off x="449444" y="975995"/>
            <a:ext cx="3834524" cy="1492716"/>
          </a:xfrm>
          <a:prstGeom prst="rect">
            <a:avLst/>
          </a:prstGeom>
          <a:noFill/>
        </p:spPr>
        <p:txBody>
          <a:bodyPr wrap="square" rtlCol="0">
            <a:spAutoFit/>
          </a:bodyPr>
          <a:lstStyle/>
          <a:p>
            <a:r>
              <a:rPr lang="cs-CZ" b="1" dirty="0" err="1">
                <a:effectLst/>
                <a:latin typeface="+mn-lt"/>
                <a:ea typeface="Times New Roman" panose="02020603050405020304" pitchFamily="18" charset="0"/>
              </a:rPr>
              <a:t>Neuroendocrine</a:t>
            </a:r>
            <a:r>
              <a:rPr lang="cs-CZ" b="1" dirty="0">
                <a:effectLst/>
                <a:latin typeface="+mn-lt"/>
                <a:ea typeface="Times New Roman" panose="02020603050405020304" pitchFamily="18" charset="0"/>
              </a:rPr>
              <a:t> </a:t>
            </a:r>
            <a:r>
              <a:rPr lang="cs-CZ" b="1" dirty="0" err="1">
                <a:effectLst/>
                <a:latin typeface="+mn-lt"/>
                <a:ea typeface="Times New Roman" panose="02020603050405020304" pitchFamily="18" charset="0"/>
              </a:rPr>
              <a:t>cells</a:t>
            </a:r>
            <a:endParaRPr lang="cs-CZ" b="1" dirty="0">
              <a:effectLst/>
              <a:latin typeface="+mn-lt"/>
              <a:ea typeface="Times New Roman" panose="02020603050405020304" pitchFamily="18" charset="0"/>
            </a:endParaRPr>
          </a:p>
          <a:p>
            <a:endParaRPr lang="cs-CZ" sz="1100" b="1" dirty="0">
              <a:effectLst/>
              <a:latin typeface="+mn-lt"/>
              <a:ea typeface="Times New Roman" panose="02020603050405020304" pitchFamily="18" charset="0"/>
            </a:endParaRPr>
          </a:p>
          <a:p>
            <a:pPr marL="285750" indent="-285750">
              <a:buFont typeface="Arial" panose="020B0604020202020204" pitchFamily="34" charset="0"/>
              <a:buChar char="•"/>
            </a:pPr>
            <a:r>
              <a:rPr lang="en-US" dirty="0">
                <a:effectLst/>
                <a:latin typeface="+mn-lt"/>
                <a:ea typeface="Times New Roman" panose="02020603050405020304" pitchFamily="18" charset="0"/>
              </a:rPr>
              <a:t>Dense secretory granules in cytoplasm contain polypeptides and/or amines (like epinephrine and norepinephrine)</a:t>
            </a:r>
          </a:p>
          <a:p>
            <a:pPr marL="285750" indent="-285750">
              <a:buFont typeface="Arial" panose="020B0604020202020204" pitchFamily="34" charset="0"/>
              <a:buChar char="•"/>
            </a:pPr>
            <a:r>
              <a:rPr lang="en-US" dirty="0">
                <a:effectLst/>
                <a:latin typeface="+mn-lt"/>
                <a:ea typeface="Times New Roman" panose="02020603050405020304" pitchFamily="18" charset="0"/>
              </a:rPr>
              <a:t>Scattered throughout the body</a:t>
            </a:r>
          </a:p>
        </p:txBody>
      </p:sp>
      <p:pic>
        <p:nvPicPr>
          <p:cNvPr id="3" name="Picture 2" descr="F04_34.jpg">
            <a:extLst>
              <a:ext uri="{FF2B5EF4-FFF2-40B4-BE49-F238E27FC236}">
                <a16:creationId xmlns:a16="http://schemas.microsoft.com/office/drawing/2014/main" id="{D7475E10-8C62-F823-972C-01393819CD7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1264" y="2479759"/>
            <a:ext cx="3270324" cy="41611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ovéPole 5">
            <a:extLst>
              <a:ext uri="{FF2B5EF4-FFF2-40B4-BE49-F238E27FC236}">
                <a16:creationId xmlns:a16="http://schemas.microsoft.com/office/drawing/2014/main" id="{FECC4609-1D90-EAD5-C95E-840C9D49B3D6}"/>
              </a:ext>
            </a:extLst>
          </p:cNvPr>
          <p:cNvSpPr txBox="1"/>
          <p:nvPr/>
        </p:nvSpPr>
        <p:spPr>
          <a:xfrm>
            <a:off x="4211960" y="990694"/>
            <a:ext cx="4680520" cy="1738938"/>
          </a:xfrm>
          <a:prstGeom prst="rect">
            <a:avLst/>
          </a:prstGeom>
          <a:noFill/>
        </p:spPr>
        <p:txBody>
          <a:bodyPr wrap="square" rtlCol="0">
            <a:spAutoFit/>
          </a:bodyPr>
          <a:lstStyle/>
          <a:p>
            <a:r>
              <a:rPr lang="cs-CZ" b="1" dirty="0" err="1">
                <a:effectLst/>
                <a:latin typeface="+mn-lt"/>
                <a:ea typeface="Times New Roman" panose="02020603050405020304" pitchFamily="18" charset="0"/>
              </a:rPr>
              <a:t>Myoepithelial</a:t>
            </a:r>
            <a:r>
              <a:rPr lang="cs-CZ" b="1" dirty="0">
                <a:effectLst/>
                <a:latin typeface="+mn-lt"/>
                <a:ea typeface="Times New Roman" panose="02020603050405020304" pitchFamily="18" charset="0"/>
              </a:rPr>
              <a:t> </a:t>
            </a:r>
            <a:r>
              <a:rPr lang="cs-CZ" b="1" dirty="0" err="1">
                <a:effectLst/>
                <a:latin typeface="+mn-lt"/>
                <a:ea typeface="Times New Roman" panose="02020603050405020304" pitchFamily="18" charset="0"/>
              </a:rPr>
              <a:t>cells</a:t>
            </a:r>
            <a:endParaRPr lang="cs-CZ" b="1" dirty="0">
              <a:effectLst/>
              <a:latin typeface="+mn-lt"/>
              <a:ea typeface="Times New Roman" panose="02020603050405020304" pitchFamily="18" charset="0"/>
            </a:endParaRPr>
          </a:p>
          <a:p>
            <a:endParaRPr lang="cs-CZ" sz="1100" b="1" dirty="0">
              <a:effectLst/>
              <a:latin typeface="+mn-lt"/>
              <a:ea typeface="Times New Roman" panose="02020603050405020304" pitchFamily="18" charset="0"/>
            </a:endParaRPr>
          </a:p>
          <a:p>
            <a:pPr marL="285750" indent="-285750">
              <a:buFont typeface="Arial" panose="020B0604020202020204" pitchFamily="34" charset="0"/>
              <a:buChar char="•"/>
            </a:pPr>
            <a:r>
              <a:rPr lang="en-US" dirty="0">
                <a:effectLst/>
                <a:latin typeface="+mn-lt"/>
                <a:ea typeface="Times New Roman" panose="02020603050405020304" pitchFamily="18" charset="0"/>
              </a:rPr>
              <a:t>Spindle-shaped cells found in glandular epithelial between basal lamina and basal cytoplasm</a:t>
            </a:r>
          </a:p>
          <a:p>
            <a:pPr marL="285750" indent="-285750">
              <a:buFont typeface="Arial" panose="020B0604020202020204" pitchFamily="34" charset="0"/>
              <a:buChar char="•"/>
            </a:pPr>
            <a:r>
              <a:rPr lang="en-US" dirty="0">
                <a:effectLst/>
                <a:latin typeface="+mn-lt"/>
                <a:ea typeface="Times New Roman" panose="02020603050405020304" pitchFamily="18" charset="0"/>
              </a:rPr>
              <a:t>Embrace gland acini </a:t>
            </a:r>
            <a:endParaRPr lang="cs-CZ" dirty="0">
              <a:effectLst/>
              <a:latin typeface="+mn-lt"/>
              <a:ea typeface="Times New Roman" panose="02020603050405020304" pitchFamily="18" charset="0"/>
            </a:endParaRPr>
          </a:p>
          <a:p>
            <a:pPr marL="285750" indent="-285750">
              <a:buFont typeface="Arial" panose="020B0604020202020204" pitchFamily="34" charset="0"/>
              <a:buChar char="•"/>
            </a:pPr>
            <a:r>
              <a:rPr lang="en-US" dirty="0">
                <a:effectLst/>
                <a:latin typeface="+mn-lt"/>
                <a:ea typeface="Times New Roman" panose="02020603050405020304" pitchFamily="18" charset="0"/>
              </a:rPr>
              <a:t>Contain actin: contract and squeeze out secretory product</a:t>
            </a:r>
          </a:p>
        </p:txBody>
      </p:sp>
      <p:pic>
        <p:nvPicPr>
          <p:cNvPr id="9" name="Content Placeholder 3">
            <a:extLst>
              <a:ext uri="{FF2B5EF4-FFF2-40B4-BE49-F238E27FC236}">
                <a16:creationId xmlns:a16="http://schemas.microsoft.com/office/drawing/2014/main" id="{1105E517-A95F-AA3A-B227-5C9DCB056AC6}"/>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471835" y="2801228"/>
            <a:ext cx="3401321" cy="3811780"/>
          </a:xfrm>
          <a:prstGeom prst="rect">
            <a:avLst/>
          </a:prstGeom>
        </p:spPr>
      </p:pic>
    </p:spTree>
    <p:extLst>
      <p:ext uri="{BB962C8B-B14F-4D97-AF65-F5344CB8AC3E}">
        <p14:creationId xmlns:p14="http://schemas.microsoft.com/office/powerpoint/2010/main" val="1811808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8A6A86F-00D8-3935-A7E3-F70A92C8CD13}"/>
              </a:ext>
            </a:extLst>
          </p:cNvPr>
          <p:cNvSpPr>
            <a:spLocks noGrp="1"/>
          </p:cNvSpPr>
          <p:nvPr>
            <p:ph type="sldNum" sz="quarter" idx="12"/>
          </p:nvPr>
        </p:nvSpPr>
        <p:spPr/>
        <p:txBody>
          <a:bodyPr/>
          <a:lstStyle/>
          <a:p>
            <a:pPr>
              <a:defRPr/>
            </a:pPr>
            <a:fld id="{622338BB-C4D8-4DF2-A742-F4103DCC45BD}" type="slidenum">
              <a:rPr lang="en-US" smtClean="0"/>
              <a:pPr>
                <a:defRPr/>
              </a:pPr>
              <a:t>9</a:t>
            </a:fld>
            <a:endParaRPr lang="en-US"/>
          </a:p>
        </p:txBody>
      </p:sp>
      <p:pic>
        <p:nvPicPr>
          <p:cNvPr id="3" name="Obrázek 2">
            <a:extLst>
              <a:ext uri="{FF2B5EF4-FFF2-40B4-BE49-F238E27FC236}">
                <a16:creationId xmlns:a16="http://schemas.microsoft.com/office/drawing/2014/main" id="{82495A41-6099-2E0A-B4BA-66BC7F688D6B}"/>
              </a:ext>
            </a:extLst>
          </p:cNvPr>
          <p:cNvPicPr>
            <a:picLocks noChangeAspect="1"/>
          </p:cNvPicPr>
          <p:nvPr/>
        </p:nvPicPr>
        <p:blipFill>
          <a:blip r:embed="rId3"/>
          <a:stretch>
            <a:fillRect/>
          </a:stretch>
        </p:blipFill>
        <p:spPr>
          <a:xfrm>
            <a:off x="0" y="0"/>
            <a:ext cx="3491880" cy="6843282"/>
          </a:xfrm>
          <a:prstGeom prst="rect">
            <a:avLst/>
          </a:prstGeom>
        </p:spPr>
      </p:pic>
      <p:pic>
        <p:nvPicPr>
          <p:cNvPr id="4" name="Picture 8">
            <a:extLst>
              <a:ext uri="{FF2B5EF4-FFF2-40B4-BE49-F238E27FC236}">
                <a16:creationId xmlns:a16="http://schemas.microsoft.com/office/drawing/2014/main" id="{CD562D25-EC6C-9719-3D81-E9BF0F67F80B}"/>
              </a:ext>
            </a:extLst>
          </p:cNvPr>
          <p:cNvPicPr>
            <a:picLocks noChangeAspect="1" noChangeArrowheads="1"/>
          </p:cNvPicPr>
          <p:nvPr/>
        </p:nvPicPr>
        <p:blipFill>
          <a:blip r:embed="rId4"/>
          <a:srcRect/>
          <a:stretch>
            <a:fillRect/>
          </a:stretch>
        </p:blipFill>
        <p:spPr bwMode="auto">
          <a:xfrm>
            <a:off x="3846730" y="136525"/>
            <a:ext cx="3317162" cy="2926705"/>
          </a:xfrm>
          <a:prstGeom prst="rect">
            <a:avLst/>
          </a:prstGeom>
          <a:noFill/>
          <a:ln w="9525">
            <a:noFill/>
            <a:miter lim="800000"/>
            <a:headEnd/>
            <a:tailEnd/>
          </a:ln>
        </p:spPr>
      </p:pic>
      <p:pic>
        <p:nvPicPr>
          <p:cNvPr id="5" name="Picture 7">
            <a:extLst>
              <a:ext uri="{FF2B5EF4-FFF2-40B4-BE49-F238E27FC236}">
                <a16:creationId xmlns:a16="http://schemas.microsoft.com/office/drawing/2014/main" id="{AB618960-327B-1346-8D79-EB0597DF0E06}"/>
              </a:ext>
            </a:extLst>
          </p:cNvPr>
          <p:cNvPicPr>
            <a:picLocks noChangeAspect="1" noChangeArrowheads="1"/>
          </p:cNvPicPr>
          <p:nvPr/>
        </p:nvPicPr>
        <p:blipFill>
          <a:blip r:embed="rId5"/>
          <a:srcRect/>
          <a:stretch>
            <a:fillRect/>
          </a:stretch>
        </p:blipFill>
        <p:spPr bwMode="auto">
          <a:xfrm>
            <a:off x="3846730" y="3312948"/>
            <a:ext cx="3329441" cy="2926705"/>
          </a:xfrm>
          <a:prstGeom prst="rect">
            <a:avLst/>
          </a:prstGeom>
          <a:noFill/>
          <a:ln w="9525">
            <a:noFill/>
            <a:miter lim="800000"/>
            <a:headEnd/>
            <a:tailEnd/>
          </a:ln>
        </p:spPr>
      </p:pic>
      <p:pic>
        <p:nvPicPr>
          <p:cNvPr id="7" name="Obrázek 6">
            <a:extLst>
              <a:ext uri="{FF2B5EF4-FFF2-40B4-BE49-F238E27FC236}">
                <a16:creationId xmlns:a16="http://schemas.microsoft.com/office/drawing/2014/main" id="{B3CD6106-F879-3C27-755C-9BA01974F145}"/>
              </a:ext>
            </a:extLst>
          </p:cNvPr>
          <p:cNvPicPr>
            <a:picLocks noChangeAspect="1"/>
          </p:cNvPicPr>
          <p:nvPr/>
        </p:nvPicPr>
        <p:blipFill>
          <a:blip r:embed="rId6"/>
          <a:stretch>
            <a:fillRect/>
          </a:stretch>
        </p:blipFill>
        <p:spPr>
          <a:xfrm>
            <a:off x="6444208" y="5984235"/>
            <a:ext cx="2553056" cy="390580"/>
          </a:xfrm>
          <a:prstGeom prst="rect">
            <a:avLst/>
          </a:prstGeom>
        </p:spPr>
      </p:pic>
      <p:pic>
        <p:nvPicPr>
          <p:cNvPr id="9" name="Obrázek 8">
            <a:extLst>
              <a:ext uri="{FF2B5EF4-FFF2-40B4-BE49-F238E27FC236}">
                <a16:creationId xmlns:a16="http://schemas.microsoft.com/office/drawing/2014/main" id="{34BCE4EC-831A-C06A-DD50-01A230C1B941}"/>
              </a:ext>
            </a:extLst>
          </p:cNvPr>
          <p:cNvPicPr>
            <a:picLocks noChangeAspect="1"/>
          </p:cNvPicPr>
          <p:nvPr/>
        </p:nvPicPr>
        <p:blipFill>
          <a:blip r:embed="rId7"/>
          <a:stretch>
            <a:fillRect/>
          </a:stretch>
        </p:blipFill>
        <p:spPr>
          <a:xfrm>
            <a:off x="6539965" y="2787983"/>
            <a:ext cx="2534004" cy="400106"/>
          </a:xfrm>
          <a:prstGeom prst="rect">
            <a:avLst/>
          </a:prstGeom>
        </p:spPr>
      </p:pic>
    </p:spTree>
    <p:extLst>
      <p:ext uri="{BB962C8B-B14F-4D97-AF65-F5344CB8AC3E}">
        <p14:creationId xmlns:p14="http://schemas.microsoft.com/office/powerpoint/2010/main" val="3386186649"/>
      </p:ext>
    </p:extLst>
  </p:cSld>
  <p:clrMapOvr>
    <a:masterClrMapping/>
  </p:clrMapOvr>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5546</TotalTime>
  <Words>3530</Words>
  <Application>Microsoft Office PowerPoint</Application>
  <PresentationFormat>Předvádění na obrazovce (4:3)</PresentationFormat>
  <Paragraphs>537</Paragraphs>
  <Slides>81</Slides>
  <Notes>81</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81</vt:i4>
      </vt:variant>
    </vt:vector>
  </HeadingPairs>
  <TitlesOfParts>
    <vt:vector size="87" baseType="lpstr">
      <vt:lpstr>Arial</vt:lpstr>
      <vt:lpstr>Calibri</vt:lpstr>
      <vt:lpstr>PT Serif</vt:lpstr>
      <vt:lpstr>Times New Roman</vt:lpstr>
      <vt:lpstr>Verdana</vt:lpstr>
      <vt:lpstr>Motiv sady Office</vt:lpstr>
      <vt:lpstr>HISTOLOGY AND ORGANOLOGY Epithelial Tissue</vt:lpstr>
      <vt:lpstr>EPITHELIAL TISSUE</vt:lpstr>
      <vt:lpstr>EPITHELIAL TISSUE</vt:lpstr>
      <vt:lpstr>EPITHELIAL TISSUE</vt:lpstr>
      <vt:lpstr>EPITHELIAL TISSUE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EPITHELIAL TISSUE</vt:lpstr>
      <vt:lpstr>Prezentace aplikace PowerPoint</vt:lpstr>
      <vt:lpstr>EPITHELIAL TISSUE</vt:lpstr>
      <vt:lpstr>Prezentace aplikace PowerPoint</vt:lpstr>
      <vt:lpstr>Prezentace aplikace PowerPoint</vt:lpstr>
      <vt:lpstr>EPITHELIAL TISSUE</vt:lpstr>
      <vt:lpstr>EPITHELIAL TISSUE</vt:lpstr>
      <vt:lpstr>Prezentace aplikace PowerPoint</vt:lpstr>
      <vt:lpstr>Prezentace aplikace PowerPoint</vt:lpstr>
      <vt:lpstr>EPITHELIAL TISSUE</vt:lpstr>
      <vt:lpstr>Prezentace aplikace PowerPoint</vt:lpstr>
      <vt:lpstr>Prezentace aplikace PowerPoint</vt:lpstr>
      <vt:lpstr>EPITHELIAL TISSUE</vt:lpstr>
      <vt:lpstr>Prezentace aplikace PowerPoint</vt:lpstr>
      <vt:lpstr>EPITHELIAL TISSUE</vt:lpstr>
      <vt:lpstr>Prezentace aplikace PowerPoint</vt:lpstr>
      <vt:lpstr>EPITHELIAL TISSUE</vt:lpstr>
      <vt:lpstr>EPITHELIAL TISSUE</vt:lpstr>
      <vt:lpstr>Prezentace aplikace PowerPoint</vt:lpstr>
      <vt:lpstr>EPITHELIAL TISSUE</vt:lpstr>
      <vt:lpstr>EPITHELIAL TISSUE</vt:lpstr>
      <vt:lpstr>EPITHELIAL TISSUE</vt:lpstr>
      <vt:lpstr>EPITHELIAL TISSUE</vt:lpstr>
      <vt:lpstr>EPITHELIAL TISSUE</vt:lpstr>
      <vt:lpstr>Prezentace aplikace PowerPoint</vt:lpstr>
      <vt:lpstr>Prezentace aplikace PowerPoint</vt:lpstr>
      <vt:lpstr>EPITHELIAL TISSUE</vt:lpstr>
      <vt:lpstr>Prezentace aplikace PowerPoint</vt:lpstr>
      <vt:lpstr>Prezentace aplikace PowerPoint</vt:lpstr>
      <vt:lpstr>EPITHELIAL TISSUE</vt:lpstr>
      <vt:lpstr>Prezentace aplikace PowerPoint</vt:lpstr>
      <vt:lpstr>Prezentace aplikace PowerPoint</vt:lpstr>
      <vt:lpstr>Prezentace aplikace PowerPoint</vt:lpstr>
      <vt:lpstr>Prezentace aplikace PowerPoint</vt:lpstr>
      <vt:lpstr>EPITHELIAL TISSUE</vt:lpstr>
      <vt:lpstr>Prezentace aplikace PowerPoint</vt:lpstr>
      <vt:lpstr>EPITHELIAL TISSUE</vt:lpstr>
      <vt:lpstr>EPITHELIAL TISSUE</vt:lpstr>
      <vt:lpstr>EPITHELIAL TISSUE</vt:lpstr>
      <vt:lpstr>EPITHELIAL TISSUE</vt:lpstr>
      <vt:lpstr>Prezentace aplikace PowerPoint</vt:lpstr>
      <vt:lpstr>EPITHELIAL TISSUE</vt:lpstr>
      <vt:lpstr>Prezentace aplikace PowerPoint</vt:lpstr>
      <vt:lpstr>Prezentace aplikace PowerPoint</vt:lpstr>
      <vt:lpstr>EPITHELIAL TISSUE</vt:lpstr>
      <vt:lpstr>EPITHELIAL TISSUE</vt:lpstr>
      <vt:lpstr>EPITHELIAL TISSUE</vt:lpstr>
      <vt:lpstr>EPITHELIAL TISSUE</vt:lpstr>
      <vt:lpstr>Prezentace aplikace PowerPoint</vt:lpstr>
      <vt:lpstr>Prezentace aplikace PowerPoint</vt:lpstr>
      <vt:lpstr>Prezentace aplikace PowerPoint</vt:lpstr>
      <vt:lpstr>EPITHELIAL TISSUE</vt:lpstr>
      <vt:lpstr>Prezentace aplikace PowerPoint</vt:lpstr>
      <vt:lpstr>Prezentace aplikace PowerPoint</vt:lpstr>
      <vt:lpstr>EPITHELIAL TISSUE</vt:lpstr>
      <vt:lpstr>EPITHELIAL TISSUE</vt:lpstr>
      <vt:lpstr>EPITHELIAL TISSUE</vt:lpstr>
      <vt:lpstr>Prezentace aplikace PowerPoint</vt:lpstr>
      <vt:lpstr>EPITHELIAL TISSUE</vt:lpstr>
      <vt:lpstr>Prezentace aplikace PowerPoint</vt:lpstr>
      <vt:lpstr>Prezentace aplikace PowerPoint</vt:lpstr>
      <vt:lpstr>EPITHELIAL TISSUE</vt:lpstr>
      <vt:lpstr>Prezentace aplikace PowerPoint</vt:lpstr>
      <vt:lpstr>EPITHELIAL TISSUE</vt:lpstr>
      <vt:lpstr>EPITHELIAL TISSUE</vt:lpstr>
      <vt:lpstr>Goblet cells in small intestine</vt:lpstr>
      <vt:lpstr>Mucous secretory cells, oesophagus</vt:lpstr>
      <vt:lpstr>EPITHELIAL TISSUE</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HISTOLOGIE A ORGANOLOGIE</dc:title>
  <dc:creator>Iveta Hodova</dc:creator>
  <cp:lastModifiedBy>Helena Nejezchlebová</cp:lastModifiedBy>
  <cp:revision>254</cp:revision>
  <dcterms:created xsi:type="dcterms:W3CDTF">2010-09-13T09:35:46Z</dcterms:created>
  <dcterms:modified xsi:type="dcterms:W3CDTF">2024-01-06T13:04:50Z</dcterms:modified>
</cp:coreProperties>
</file>