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75" r:id="rId2"/>
    <p:sldId id="256" r:id="rId3"/>
    <p:sldId id="340" r:id="rId4"/>
    <p:sldId id="374" r:id="rId5"/>
    <p:sldId id="335" r:id="rId6"/>
    <p:sldId id="347" r:id="rId7"/>
    <p:sldId id="333" r:id="rId8"/>
    <p:sldId id="349" r:id="rId9"/>
    <p:sldId id="392" r:id="rId10"/>
    <p:sldId id="372" r:id="rId11"/>
    <p:sldId id="334" r:id="rId12"/>
    <p:sldId id="373" r:id="rId13"/>
    <p:sldId id="336" r:id="rId14"/>
    <p:sldId id="341" r:id="rId15"/>
    <p:sldId id="393" r:id="rId16"/>
    <p:sldId id="337" r:id="rId17"/>
    <p:sldId id="391" r:id="rId18"/>
    <p:sldId id="394" r:id="rId19"/>
    <p:sldId id="395" r:id="rId20"/>
    <p:sldId id="396" r:id="rId21"/>
    <p:sldId id="397" r:id="rId22"/>
    <p:sldId id="338" r:id="rId23"/>
    <p:sldId id="342" r:id="rId24"/>
    <p:sldId id="376" r:id="rId25"/>
    <p:sldId id="274" r:id="rId26"/>
    <p:sldId id="356" r:id="rId27"/>
    <p:sldId id="358" r:id="rId28"/>
    <p:sldId id="357" r:id="rId29"/>
    <p:sldId id="398" r:id="rId30"/>
    <p:sldId id="380" r:id="rId31"/>
    <p:sldId id="399" r:id="rId32"/>
    <p:sldId id="400" r:id="rId33"/>
    <p:sldId id="402" r:id="rId34"/>
    <p:sldId id="404" r:id="rId35"/>
    <p:sldId id="401" r:id="rId36"/>
    <p:sldId id="403" r:id="rId37"/>
    <p:sldId id="343" r:id="rId38"/>
    <p:sldId id="405" r:id="rId39"/>
    <p:sldId id="406" r:id="rId40"/>
    <p:sldId id="359" r:id="rId41"/>
    <p:sldId id="286" r:id="rId42"/>
    <p:sldId id="407" r:id="rId43"/>
    <p:sldId id="384" r:id="rId44"/>
    <p:sldId id="409" r:id="rId45"/>
    <p:sldId id="408" r:id="rId46"/>
    <p:sldId id="385" r:id="rId47"/>
    <p:sldId id="360" r:id="rId48"/>
    <p:sldId id="281" r:id="rId49"/>
    <p:sldId id="283" r:id="rId50"/>
    <p:sldId id="279" r:id="rId51"/>
    <p:sldId id="280" r:id="rId52"/>
    <p:sldId id="411" r:id="rId53"/>
    <p:sldId id="413" r:id="rId54"/>
    <p:sldId id="410" r:id="rId55"/>
    <p:sldId id="416" r:id="rId56"/>
    <p:sldId id="414" r:id="rId57"/>
    <p:sldId id="415" r:id="rId58"/>
    <p:sldId id="339" r:id="rId59"/>
    <p:sldId id="417" r:id="rId60"/>
    <p:sldId id="412" r:id="rId61"/>
    <p:sldId id="350" r:id="rId62"/>
    <p:sldId id="369" r:id="rId63"/>
    <p:sldId id="418" r:id="rId64"/>
    <p:sldId id="370" r:id="rId65"/>
    <p:sldId id="371" r:id="rId66"/>
    <p:sldId id="353" r:id="rId67"/>
    <p:sldId id="419" r:id="rId68"/>
    <p:sldId id="309" r:id="rId69"/>
    <p:sldId id="344" r:id="rId70"/>
    <p:sldId id="421" r:id="rId71"/>
    <p:sldId id="363" r:id="rId72"/>
    <p:sldId id="422" r:id="rId73"/>
    <p:sldId id="420" r:id="rId74"/>
    <p:sldId id="364" r:id="rId75"/>
    <p:sldId id="345" r:id="rId76"/>
    <p:sldId id="365" r:id="rId77"/>
    <p:sldId id="423" r:id="rId78"/>
    <p:sldId id="315" r:id="rId79"/>
    <p:sldId id="390" r:id="rId80"/>
    <p:sldId id="310" r:id="rId81"/>
    <p:sldId id="367" r:id="rId82"/>
    <p:sldId id="427" r:id="rId83"/>
    <p:sldId id="425" r:id="rId84"/>
    <p:sldId id="428" r:id="rId85"/>
    <p:sldId id="366" r:id="rId86"/>
    <p:sldId id="368" r:id="rId87"/>
    <p:sldId id="424" r:id="rId88"/>
    <p:sldId id="426" r:id="rId89"/>
    <p:sldId id="346" r:id="rId9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32347-0892-46B9-87AE-817CFA16FFBF}" v="321" dt="2023-01-17T17:05:36.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97" d="100"/>
          <a:sy n="97" d="100"/>
        </p:scale>
        <p:origin x="96"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eta Hodová" userId="32356b34-120e-40db-8308-37bd6c7c72c2" providerId="ADAL" clId="{3C632347-0892-46B9-87AE-817CFA16FFBF}"/>
    <pc:docChg chg="undo custSel addSld delSld modSld sldOrd">
      <pc:chgData name="Iveta Hodová" userId="32356b34-120e-40db-8308-37bd6c7c72c2" providerId="ADAL" clId="{3C632347-0892-46B9-87AE-817CFA16FFBF}" dt="2023-01-17T17:05:36.619" v="7414"/>
      <pc:docMkLst>
        <pc:docMk/>
      </pc:docMkLst>
      <pc:sldChg chg="addSp delSp modSp mod">
        <pc:chgData name="Iveta Hodová" userId="32356b34-120e-40db-8308-37bd6c7c72c2" providerId="ADAL" clId="{3C632347-0892-46B9-87AE-817CFA16FFBF}" dt="2023-01-16T15:34:53.426" v="923" actId="1076"/>
        <pc:sldMkLst>
          <pc:docMk/>
          <pc:sldMk cId="1262085740" sldId="256"/>
        </pc:sldMkLst>
        <pc:spChg chg="del">
          <ac:chgData name="Iveta Hodová" userId="32356b34-120e-40db-8308-37bd6c7c72c2" providerId="ADAL" clId="{3C632347-0892-46B9-87AE-817CFA16FFBF}" dt="2023-01-16T14:59:57.983" v="0" actId="478"/>
          <ac:spMkLst>
            <pc:docMk/>
            <pc:sldMk cId="1262085740" sldId="256"/>
            <ac:spMk id="2" creationId="{84C9905D-4A01-ACA5-9EF0-8D9B79AE6372}"/>
          </ac:spMkLst>
        </pc:spChg>
        <pc:spChg chg="mod">
          <ac:chgData name="Iveta Hodová" userId="32356b34-120e-40db-8308-37bd6c7c72c2" providerId="ADAL" clId="{3C632347-0892-46B9-87AE-817CFA16FFBF}" dt="2023-01-16T15:00:55.280" v="24" actId="1076"/>
          <ac:spMkLst>
            <pc:docMk/>
            <pc:sldMk cId="1262085740" sldId="256"/>
            <ac:spMk id="3" creationId="{D947EDEB-244F-1A86-190F-266DACF56132}"/>
          </ac:spMkLst>
        </pc:spChg>
        <pc:spChg chg="add del">
          <ac:chgData name="Iveta Hodová" userId="32356b34-120e-40db-8308-37bd6c7c72c2" providerId="ADAL" clId="{3C632347-0892-46B9-87AE-817CFA16FFBF}" dt="2023-01-16T15:04:23.905" v="26" actId="22"/>
          <ac:spMkLst>
            <pc:docMk/>
            <pc:sldMk cId="1262085740" sldId="256"/>
            <ac:spMk id="5" creationId="{3BA89BFA-1652-BF9D-E46F-0C8C8E66F888}"/>
          </ac:spMkLst>
        </pc:spChg>
        <pc:spChg chg="add del mod">
          <ac:chgData name="Iveta Hodová" userId="32356b34-120e-40db-8308-37bd6c7c72c2" providerId="ADAL" clId="{3C632347-0892-46B9-87AE-817CFA16FFBF}" dt="2023-01-16T15:06:17.333" v="34" actId="478"/>
          <ac:spMkLst>
            <pc:docMk/>
            <pc:sldMk cId="1262085740" sldId="256"/>
            <ac:spMk id="7" creationId="{58D2D5CB-0435-2A08-96DC-AADAE2F927C2}"/>
          </ac:spMkLst>
        </pc:spChg>
        <pc:spChg chg="add mod">
          <ac:chgData name="Iveta Hodová" userId="32356b34-120e-40db-8308-37bd6c7c72c2" providerId="ADAL" clId="{3C632347-0892-46B9-87AE-817CFA16FFBF}" dt="2023-01-16T15:34:53.426" v="923" actId="1076"/>
          <ac:spMkLst>
            <pc:docMk/>
            <pc:sldMk cId="1262085740" sldId="256"/>
            <ac:spMk id="10" creationId="{A555826D-19AF-7E9C-3941-DCFDB1CA4C7B}"/>
          </ac:spMkLst>
        </pc:spChg>
        <pc:picChg chg="add mod">
          <ac:chgData name="Iveta Hodová" userId="32356b34-120e-40db-8308-37bd6c7c72c2" providerId="ADAL" clId="{3C632347-0892-46B9-87AE-817CFA16FFBF}" dt="2023-01-16T15:09:50.102" v="44" actId="14100"/>
          <ac:picMkLst>
            <pc:docMk/>
            <pc:sldMk cId="1262085740" sldId="256"/>
            <ac:picMk id="9" creationId="{7BF34C0D-DC3B-BC92-CBF2-1B8E2F6D285E}"/>
          </ac:picMkLst>
        </pc:picChg>
        <pc:picChg chg="add del">
          <ac:chgData name="Iveta Hodová" userId="32356b34-120e-40db-8308-37bd6c7c72c2" providerId="ADAL" clId="{3C632347-0892-46B9-87AE-817CFA16FFBF}" dt="2023-01-16T15:34:40.541" v="921" actId="21"/>
          <ac:picMkLst>
            <pc:docMk/>
            <pc:sldMk cId="1262085740" sldId="256"/>
            <ac:picMk id="12" creationId="{8EDE39CF-255E-5BCE-B445-F30A721BEE6D}"/>
          </ac:picMkLst>
        </pc:picChg>
      </pc:sldChg>
      <pc:sldChg chg="del ord">
        <pc:chgData name="Iveta Hodová" userId="32356b34-120e-40db-8308-37bd6c7c72c2" providerId="ADAL" clId="{3C632347-0892-46B9-87AE-817CFA16FFBF}" dt="2023-01-16T15:11:16.645" v="47" actId="47"/>
        <pc:sldMkLst>
          <pc:docMk/>
          <pc:sldMk cId="0" sldId="257"/>
        </pc:sldMkLst>
      </pc:sldChg>
      <pc:sldChg chg="delSp del ord">
        <pc:chgData name="Iveta Hodová" userId="32356b34-120e-40db-8308-37bd6c7c72c2" providerId="ADAL" clId="{3C632347-0892-46B9-87AE-817CFA16FFBF}" dt="2023-01-16T15:31:28.253" v="833" actId="47"/>
        <pc:sldMkLst>
          <pc:docMk/>
          <pc:sldMk cId="0" sldId="258"/>
        </pc:sldMkLst>
        <pc:picChg chg="del">
          <ac:chgData name="Iveta Hodová" userId="32356b34-120e-40db-8308-37bd6c7c72c2" providerId="ADAL" clId="{3C632347-0892-46B9-87AE-817CFA16FFBF}" dt="2023-01-16T15:24:06.578" v="658" actId="21"/>
          <ac:picMkLst>
            <pc:docMk/>
            <pc:sldMk cId="0" sldId="258"/>
            <ac:picMk id="21507" creationId="{00000000-0000-0000-0000-000000000000}"/>
          </ac:picMkLst>
        </pc:picChg>
      </pc:sldChg>
      <pc:sldChg chg="del">
        <pc:chgData name="Iveta Hodová" userId="32356b34-120e-40db-8308-37bd6c7c72c2" providerId="ADAL" clId="{3C632347-0892-46B9-87AE-817CFA16FFBF}" dt="2023-01-16T15:31:24.681" v="832" actId="47"/>
        <pc:sldMkLst>
          <pc:docMk/>
          <pc:sldMk cId="0" sldId="259"/>
        </pc:sldMkLst>
      </pc:sldChg>
      <pc:sldChg chg="addSp delSp modSp del mod">
        <pc:chgData name="Iveta Hodová" userId="32356b34-120e-40db-8308-37bd6c7c72c2" providerId="ADAL" clId="{3C632347-0892-46B9-87AE-817CFA16FFBF}" dt="2023-01-16T15:31:20.360" v="831" actId="47"/>
        <pc:sldMkLst>
          <pc:docMk/>
          <pc:sldMk cId="0" sldId="261"/>
        </pc:sldMkLst>
        <pc:spChg chg="add mod">
          <ac:chgData name="Iveta Hodová" userId="32356b34-120e-40db-8308-37bd6c7c72c2" providerId="ADAL" clId="{3C632347-0892-46B9-87AE-817CFA16FFBF}" dt="2023-01-16T15:31:17.481" v="830" actId="478"/>
          <ac:spMkLst>
            <pc:docMk/>
            <pc:sldMk cId="0" sldId="261"/>
            <ac:spMk id="3" creationId="{9753C766-E809-DFDF-547C-91362E08C781}"/>
          </ac:spMkLst>
        </pc:spChg>
        <pc:picChg chg="del">
          <ac:chgData name="Iveta Hodová" userId="32356b34-120e-40db-8308-37bd6c7c72c2" providerId="ADAL" clId="{3C632347-0892-46B9-87AE-817CFA16FFBF}" dt="2023-01-16T15:31:17.481" v="830" actId="478"/>
          <ac:picMkLst>
            <pc:docMk/>
            <pc:sldMk cId="0" sldId="261"/>
            <ac:picMk id="25602" creationId="{00000000-0000-0000-0000-000000000000}"/>
          </ac:picMkLst>
        </pc:picChg>
      </pc:sldChg>
      <pc:sldChg chg="delSp modSp del mod">
        <pc:chgData name="Iveta Hodová" userId="32356b34-120e-40db-8308-37bd6c7c72c2" providerId="ADAL" clId="{3C632347-0892-46B9-87AE-817CFA16FFBF}" dt="2023-01-17T09:46:35.717" v="2706" actId="47"/>
        <pc:sldMkLst>
          <pc:docMk/>
          <pc:sldMk cId="0" sldId="262"/>
        </pc:sldMkLst>
        <pc:spChg chg="mod">
          <ac:chgData name="Iveta Hodová" userId="32356b34-120e-40db-8308-37bd6c7c72c2" providerId="ADAL" clId="{3C632347-0892-46B9-87AE-817CFA16FFBF}" dt="2023-01-17T08:18:31.706" v="1707" actId="27636"/>
          <ac:spMkLst>
            <pc:docMk/>
            <pc:sldMk cId="0" sldId="262"/>
            <ac:spMk id="37890" creationId="{00000000-0000-0000-0000-000000000000}"/>
          </ac:spMkLst>
        </pc:spChg>
        <pc:picChg chg="del">
          <ac:chgData name="Iveta Hodová" userId="32356b34-120e-40db-8308-37bd6c7c72c2" providerId="ADAL" clId="{3C632347-0892-46B9-87AE-817CFA16FFBF}" dt="2023-01-17T09:43:04.106" v="2647" actId="21"/>
          <ac:picMkLst>
            <pc:docMk/>
            <pc:sldMk cId="0" sldId="262"/>
            <ac:picMk id="37891" creationId="{00000000-0000-0000-0000-000000000000}"/>
          </ac:picMkLst>
        </pc:picChg>
      </pc:sldChg>
      <pc:sldChg chg="delSp modSp del mod">
        <pc:chgData name="Iveta Hodová" userId="32356b34-120e-40db-8308-37bd6c7c72c2" providerId="ADAL" clId="{3C632347-0892-46B9-87AE-817CFA16FFBF}" dt="2023-01-17T09:59:25.680" v="2774" actId="47"/>
        <pc:sldMkLst>
          <pc:docMk/>
          <pc:sldMk cId="0" sldId="263"/>
        </pc:sldMkLst>
        <pc:spChg chg="del">
          <ac:chgData name="Iveta Hodová" userId="32356b34-120e-40db-8308-37bd6c7c72c2" providerId="ADAL" clId="{3C632347-0892-46B9-87AE-817CFA16FFBF}" dt="2023-01-17T09:58:29.388" v="2759" actId="21"/>
          <ac:spMkLst>
            <pc:docMk/>
            <pc:sldMk cId="0" sldId="263"/>
            <ac:spMk id="5" creationId="{00000000-0000-0000-0000-000000000000}"/>
          </ac:spMkLst>
        </pc:spChg>
        <pc:picChg chg="del mod">
          <ac:chgData name="Iveta Hodová" userId="32356b34-120e-40db-8308-37bd6c7c72c2" providerId="ADAL" clId="{3C632347-0892-46B9-87AE-817CFA16FFBF}" dt="2023-01-17T09:58:24.841" v="2758" actId="478"/>
          <ac:picMkLst>
            <pc:docMk/>
            <pc:sldMk cId="0" sldId="263"/>
            <ac:picMk id="38914" creationId="{00000000-0000-0000-0000-000000000000}"/>
          </ac:picMkLst>
        </pc:picChg>
        <pc:picChg chg="del">
          <ac:chgData name="Iveta Hodová" userId="32356b34-120e-40db-8308-37bd6c7c72c2" providerId="ADAL" clId="{3C632347-0892-46B9-87AE-817CFA16FFBF}" dt="2023-01-17T09:59:22.481" v="2773" actId="21"/>
          <ac:picMkLst>
            <pc:docMk/>
            <pc:sldMk cId="0" sldId="263"/>
            <ac:picMk id="38915" creationId="{00000000-0000-0000-0000-000000000000}"/>
          </ac:picMkLst>
        </pc:picChg>
      </pc:sldChg>
      <pc:sldChg chg="del">
        <pc:chgData name="Iveta Hodová" userId="32356b34-120e-40db-8308-37bd6c7c72c2" providerId="ADAL" clId="{3C632347-0892-46B9-87AE-817CFA16FFBF}" dt="2023-01-17T09:57:38.145" v="2742" actId="47"/>
        <pc:sldMkLst>
          <pc:docMk/>
          <pc:sldMk cId="0" sldId="264"/>
        </pc:sldMkLst>
      </pc:sldChg>
      <pc:sldChg chg="addSp delSp modSp del mod ord">
        <pc:chgData name="Iveta Hodová" userId="32356b34-120e-40db-8308-37bd6c7c72c2" providerId="ADAL" clId="{3C632347-0892-46B9-87AE-817CFA16FFBF}" dt="2023-01-17T10:21:52.776" v="3151" actId="47"/>
        <pc:sldMkLst>
          <pc:docMk/>
          <pc:sldMk cId="0" sldId="265"/>
        </pc:sldMkLst>
        <pc:spChg chg="mod">
          <ac:chgData name="Iveta Hodová" userId="32356b34-120e-40db-8308-37bd6c7c72c2" providerId="ADAL" clId="{3C632347-0892-46B9-87AE-817CFA16FFBF}" dt="2023-01-17T10:21:50.573" v="3150" actId="27636"/>
          <ac:spMkLst>
            <pc:docMk/>
            <pc:sldMk cId="0" sldId="265"/>
            <ac:spMk id="41986" creationId="{00000000-0000-0000-0000-000000000000}"/>
          </ac:spMkLst>
        </pc:spChg>
        <pc:picChg chg="add del mod">
          <ac:chgData name="Iveta Hodová" userId="32356b34-120e-40db-8308-37bd6c7c72c2" providerId="ADAL" clId="{3C632347-0892-46B9-87AE-817CFA16FFBF}" dt="2023-01-17T10:09:23.772" v="2835" actId="21"/>
          <ac:picMkLst>
            <pc:docMk/>
            <pc:sldMk cId="0" sldId="265"/>
            <ac:picMk id="3" creationId="{4D8A8D3A-C016-06F9-87FC-7C5652D7D30E}"/>
          </ac:picMkLst>
        </pc:picChg>
        <pc:picChg chg="del">
          <ac:chgData name="Iveta Hodová" userId="32356b34-120e-40db-8308-37bd6c7c72c2" providerId="ADAL" clId="{3C632347-0892-46B9-87AE-817CFA16FFBF}" dt="2023-01-17T10:09:57.912" v="2842" actId="478"/>
          <ac:picMkLst>
            <pc:docMk/>
            <pc:sldMk cId="0" sldId="265"/>
            <ac:picMk id="41987" creationId="{00000000-0000-0000-0000-000000000000}"/>
          </ac:picMkLst>
        </pc:picChg>
      </pc:sldChg>
      <pc:sldChg chg="del">
        <pc:chgData name="Iveta Hodová" userId="32356b34-120e-40db-8308-37bd6c7c72c2" providerId="ADAL" clId="{3C632347-0892-46B9-87AE-817CFA16FFBF}" dt="2023-01-17T10:06:34.575" v="2832" actId="2696"/>
        <pc:sldMkLst>
          <pc:docMk/>
          <pc:sldMk cId="0" sldId="268"/>
        </pc:sldMkLst>
      </pc:sldChg>
      <pc:sldChg chg="del ord">
        <pc:chgData name="Iveta Hodová" userId="32356b34-120e-40db-8308-37bd6c7c72c2" providerId="ADAL" clId="{3C632347-0892-46B9-87AE-817CFA16FFBF}" dt="2023-01-17T11:04:53.937" v="3951" actId="47"/>
        <pc:sldMkLst>
          <pc:docMk/>
          <pc:sldMk cId="4030702001" sldId="268"/>
        </pc:sldMkLst>
      </pc:sldChg>
      <pc:sldChg chg="delSp del">
        <pc:chgData name="Iveta Hodová" userId="32356b34-120e-40db-8308-37bd6c7c72c2" providerId="ADAL" clId="{3C632347-0892-46B9-87AE-817CFA16FFBF}" dt="2023-01-17T11:01:17.986" v="3917" actId="47"/>
        <pc:sldMkLst>
          <pc:docMk/>
          <pc:sldMk cId="0" sldId="270"/>
        </pc:sldMkLst>
        <pc:picChg chg="del">
          <ac:chgData name="Iveta Hodová" userId="32356b34-120e-40db-8308-37bd6c7c72c2" providerId="ADAL" clId="{3C632347-0892-46B9-87AE-817CFA16FFBF}" dt="2023-01-17T10:55:32.670" v="3818" actId="21"/>
          <ac:picMkLst>
            <pc:docMk/>
            <pc:sldMk cId="0" sldId="270"/>
            <ac:picMk id="48131" creationId="{00000000-0000-0000-0000-000000000000}"/>
          </ac:picMkLst>
        </pc:picChg>
      </pc:sldChg>
      <pc:sldChg chg="del">
        <pc:chgData name="Iveta Hodová" userId="32356b34-120e-40db-8308-37bd6c7c72c2" providerId="ADAL" clId="{3C632347-0892-46B9-87AE-817CFA16FFBF}" dt="2023-01-17T10:06:34.575" v="2832" actId="2696"/>
        <pc:sldMkLst>
          <pc:docMk/>
          <pc:sldMk cId="0" sldId="274"/>
        </pc:sldMkLst>
      </pc:sldChg>
      <pc:sldChg chg="delSp ord setBg">
        <pc:chgData name="Iveta Hodová" userId="32356b34-120e-40db-8308-37bd6c7c72c2" providerId="ADAL" clId="{3C632347-0892-46B9-87AE-817CFA16FFBF}" dt="2023-01-17T10:54:24.061" v="3812"/>
        <pc:sldMkLst>
          <pc:docMk/>
          <pc:sldMk cId="1270831013" sldId="274"/>
        </pc:sldMkLst>
        <pc:spChg chg="del">
          <ac:chgData name="Iveta Hodová" userId="32356b34-120e-40db-8308-37bd6c7c72c2" providerId="ADAL" clId="{3C632347-0892-46B9-87AE-817CFA16FFBF}" dt="2023-01-17T10:51:55.894" v="3806" actId="478"/>
          <ac:spMkLst>
            <pc:docMk/>
            <pc:sldMk cId="1270831013" sldId="274"/>
            <ac:spMk id="47106" creationId="{00000000-0000-0000-0000-000000000000}"/>
          </ac:spMkLst>
        </pc:spChg>
      </pc:sldChg>
      <pc:sldChg chg="delSp del">
        <pc:chgData name="Iveta Hodová" userId="32356b34-120e-40db-8308-37bd6c7c72c2" providerId="ADAL" clId="{3C632347-0892-46B9-87AE-817CFA16FFBF}" dt="2023-01-17T11:18:01.059" v="4049" actId="47"/>
        <pc:sldMkLst>
          <pc:docMk/>
          <pc:sldMk cId="0" sldId="276"/>
        </pc:sldMkLst>
        <pc:picChg chg="del">
          <ac:chgData name="Iveta Hodová" userId="32356b34-120e-40db-8308-37bd6c7c72c2" providerId="ADAL" clId="{3C632347-0892-46B9-87AE-817CFA16FFBF}" dt="2023-01-17T11:15:18.119" v="4036" actId="478"/>
          <ac:picMkLst>
            <pc:docMk/>
            <pc:sldMk cId="0" sldId="276"/>
            <ac:picMk id="56322" creationId="{00000000-0000-0000-0000-000000000000}"/>
          </ac:picMkLst>
        </pc:picChg>
      </pc:sldChg>
      <pc:sldChg chg="delSp del ord">
        <pc:chgData name="Iveta Hodová" userId="32356b34-120e-40db-8308-37bd6c7c72c2" providerId="ADAL" clId="{3C632347-0892-46B9-87AE-817CFA16FFBF}" dt="2023-01-17T12:48:45.115" v="4557" actId="47"/>
        <pc:sldMkLst>
          <pc:docMk/>
          <pc:sldMk cId="0" sldId="277"/>
        </pc:sldMkLst>
        <pc:picChg chg="del">
          <ac:chgData name="Iveta Hodová" userId="32356b34-120e-40db-8308-37bd6c7c72c2" providerId="ADAL" clId="{3C632347-0892-46B9-87AE-817CFA16FFBF}" dt="2023-01-17T12:47:04.919" v="4537" actId="21"/>
          <ac:picMkLst>
            <pc:docMk/>
            <pc:sldMk cId="0" sldId="277"/>
            <ac:picMk id="63490" creationId="{00000000-0000-0000-0000-000000000000}"/>
          </ac:picMkLst>
        </pc:picChg>
      </pc:sldChg>
      <pc:sldChg chg="modSp del mod">
        <pc:chgData name="Iveta Hodová" userId="32356b34-120e-40db-8308-37bd6c7c72c2" providerId="ADAL" clId="{3C632347-0892-46B9-87AE-817CFA16FFBF}" dt="2023-01-17T13:30:24.312" v="5120" actId="47"/>
        <pc:sldMkLst>
          <pc:docMk/>
          <pc:sldMk cId="0" sldId="278"/>
        </pc:sldMkLst>
        <pc:spChg chg="mod">
          <ac:chgData name="Iveta Hodová" userId="32356b34-120e-40db-8308-37bd6c7c72c2" providerId="ADAL" clId="{3C632347-0892-46B9-87AE-817CFA16FFBF}" dt="2023-01-17T08:19:30.456" v="1709" actId="27636"/>
          <ac:spMkLst>
            <pc:docMk/>
            <pc:sldMk cId="0" sldId="278"/>
            <ac:spMk id="67587" creationId="{00000000-0000-0000-0000-000000000000}"/>
          </ac:spMkLst>
        </pc:spChg>
      </pc:sldChg>
      <pc:sldChg chg="addSp delSp modSp mod setBg">
        <pc:chgData name="Iveta Hodová" userId="32356b34-120e-40db-8308-37bd6c7c72c2" providerId="ADAL" clId="{3C632347-0892-46B9-87AE-817CFA16FFBF}" dt="2023-01-17T13:51:20.125" v="5413" actId="14100"/>
        <pc:sldMkLst>
          <pc:docMk/>
          <pc:sldMk cId="0" sldId="279"/>
        </pc:sldMkLst>
        <pc:spChg chg="del">
          <ac:chgData name="Iveta Hodová" userId="32356b34-120e-40db-8308-37bd6c7c72c2" providerId="ADAL" clId="{3C632347-0892-46B9-87AE-817CFA16FFBF}" dt="2023-01-17T13:38:57.510" v="5319" actId="478"/>
          <ac:spMkLst>
            <pc:docMk/>
            <pc:sldMk cId="0" sldId="279"/>
            <ac:spMk id="5" creationId="{00000000-0000-0000-0000-000000000000}"/>
          </ac:spMkLst>
        </pc:spChg>
        <pc:spChg chg="add del mod">
          <ac:chgData name="Iveta Hodová" userId="32356b34-120e-40db-8308-37bd6c7c72c2" providerId="ADAL" clId="{3C632347-0892-46B9-87AE-817CFA16FFBF}" dt="2023-01-17T13:38:55.025" v="5318" actId="478"/>
          <ac:spMkLst>
            <pc:docMk/>
            <pc:sldMk cId="0" sldId="279"/>
            <ac:spMk id="74754" creationId="{00000000-0000-0000-0000-000000000000}"/>
          </ac:spMkLst>
        </pc:spChg>
        <pc:spChg chg="del">
          <ac:chgData name="Iveta Hodová" userId="32356b34-120e-40db-8308-37bd6c7c72c2" providerId="ADAL" clId="{3C632347-0892-46B9-87AE-817CFA16FFBF}" dt="2023-01-17T13:38:59.760" v="5320" actId="478"/>
          <ac:spMkLst>
            <pc:docMk/>
            <pc:sldMk cId="0" sldId="279"/>
            <ac:spMk id="74755" creationId="{00000000-0000-0000-0000-000000000000}"/>
          </ac:spMkLst>
        </pc:spChg>
        <pc:picChg chg="add mod modCrop">
          <ac:chgData name="Iveta Hodová" userId="32356b34-120e-40db-8308-37bd6c7c72c2" providerId="ADAL" clId="{3C632347-0892-46B9-87AE-817CFA16FFBF}" dt="2023-01-17T13:51:20.125" v="5413" actId="14100"/>
          <ac:picMkLst>
            <pc:docMk/>
            <pc:sldMk cId="0" sldId="279"/>
            <ac:picMk id="3" creationId="{FC385B66-6730-D686-18D5-A7EFBF3E702E}"/>
          </ac:picMkLst>
        </pc:picChg>
        <pc:picChg chg="add mod modCrop">
          <ac:chgData name="Iveta Hodová" userId="32356b34-120e-40db-8308-37bd6c7c72c2" providerId="ADAL" clId="{3C632347-0892-46B9-87AE-817CFA16FFBF}" dt="2023-01-17T13:51:07.860" v="5411" actId="1076"/>
          <ac:picMkLst>
            <pc:docMk/>
            <pc:sldMk cId="0" sldId="279"/>
            <ac:picMk id="6" creationId="{09D94A8A-AE80-263F-211D-5F450893DD9E}"/>
          </ac:picMkLst>
        </pc:picChg>
        <pc:picChg chg="del">
          <ac:chgData name="Iveta Hodová" userId="32356b34-120e-40db-8308-37bd6c7c72c2" providerId="ADAL" clId="{3C632347-0892-46B9-87AE-817CFA16FFBF}" dt="2023-01-17T13:50:38.040" v="5401" actId="478"/>
          <ac:picMkLst>
            <pc:docMk/>
            <pc:sldMk cId="0" sldId="279"/>
            <ac:picMk id="74757" creationId="{00000000-0000-0000-0000-000000000000}"/>
          </ac:picMkLst>
        </pc:picChg>
        <pc:picChg chg="del">
          <ac:chgData name="Iveta Hodová" userId="32356b34-120e-40db-8308-37bd6c7c72c2" providerId="ADAL" clId="{3C632347-0892-46B9-87AE-817CFA16FFBF}" dt="2023-01-17T13:50:38.859" v="5402" actId="478"/>
          <ac:picMkLst>
            <pc:docMk/>
            <pc:sldMk cId="0" sldId="279"/>
            <ac:picMk id="74758" creationId="{00000000-0000-0000-0000-000000000000}"/>
          </ac:picMkLst>
        </pc:picChg>
      </pc:sldChg>
      <pc:sldChg chg="addSp delSp modSp mod setBg">
        <pc:chgData name="Iveta Hodová" userId="32356b34-120e-40db-8308-37bd6c7c72c2" providerId="ADAL" clId="{3C632347-0892-46B9-87AE-817CFA16FFBF}" dt="2023-01-17T13:47:27.344" v="5382" actId="1076"/>
        <pc:sldMkLst>
          <pc:docMk/>
          <pc:sldMk cId="0" sldId="280"/>
        </pc:sldMkLst>
        <pc:spChg chg="add del mod">
          <ac:chgData name="Iveta Hodová" userId="32356b34-120e-40db-8308-37bd6c7c72c2" providerId="ADAL" clId="{3C632347-0892-46B9-87AE-817CFA16FFBF}" dt="2023-01-17T13:45:20.305" v="5369" actId="478"/>
          <ac:spMkLst>
            <pc:docMk/>
            <pc:sldMk cId="0" sldId="280"/>
            <ac:spMk id="5" creationId="{E5EA2467-D4FC-DA7E-3FA7-E5F3A2CDC1EF}"/>
          </ac:spMkLst>
        </pc:spChg>
        <pc:spChg chg="del">
          <ac:chgData name="Iveta Hodová" userId="32356b34-120e-40db-8308-37bd6c7c72c2" providerId="ADAL" clId="{3C632347-0892-46B9-87AE-817CFA16FFBF}" dt="2023-01-17T13:45:17.320" v="5368" actId="478"/>
          <ac:spMkLst>
            <pc:docMk/>
            <pc:sldMk cId="0" sldId="280"/>
            <ac:spMk id="76802" creationId="{00000000-0000-0000-0000-000000000000}"/>
          </ac:spMkLst>
        </pc:spChg>
        <pc:spChg chg="del">
          <ac:chgData name="Iveta Hodová" userId="32356b34-120e-40db-8308-37bd6c7c72c2" providerId="ADAL" clId="{3C632347-0892-46B9-87AE-817CFA16FFBF}" dt="2023-01-17T13:45:13.633" v="5367" actId="478"/>
          <ac:spMkLst>
            <pc:docMk/>
            <pc:sldMk cId="0" sldId="280"/>
            <ac:spMk id="76804" creationId="{00000000-0000-0000-0000-000000000000}"/>
          </ac:spMkLst>
        </pc:spChg>
        <pc:graphicFrameChg chg="add mod modGraphic">
          <ac:chgData name="Iveta Hodová" userId="32356b34-120e-40db-8308-37bd6c7c72c2" providerId="ADAL" clId="{3C632347-0892-46B9-87AE-817CFA16FFBF}" dt="2023-01-17T13:47:27.344" v="5382" actId="1076"/>
          <ac:graphicFrameMkLst>
            <pc:docMk/>
            <pc:sldMk cId="0" sldId="280"/>
            <ac:graphicFrameMk id="6" creationId="{7EE1BEC2-4155-F809-B353-D47C6193D552}"/>
          </ac:graphicFrameMkLst>
        </pc:graphicFrameChg>
        <pc:picChg chg="add del mod">
          <ac:chgData name="Iveta Hodová" userId="32356b34-120e-40db-8308-37bd6c7c72c2" providerId="ADAL" clId="{3C632347-0892-46B9-87AE-817CFA16FFBF}" dt="2023-01-17T13:43:47.633" v="5348" actId="21"/>
          <ac:picMkLst>
            <pc:docMk/>
            <pc:sldMk cId="0" sldId="280"/>
            <ac:picMk id="3" creationId="{919CF047-ABDC-8EC9-AAC5-124381CF2E44}"/>
          </ac:picMkLst>
        </pc:picChg>
        <pc:picChg chg="del">
          <ac:chgData name="Iveta Hodová" userId="32356b34-120e-40db-8308-37bd6c7c72c2" providerId="ADAL" clId="{3C632347-0892-46B9-87AE-817CFA16FFBF}" dt="2023-01-17T13:44:54.242" v="5366" actId="478"/>
          <ac:picMkLst>
            <pc:docMk/>
            <pc:sldMk cId="0" sldId="280"/>
            <ac:picMk id="76803" creationId="{00000000-0000-0000-0000-000000000000}"/>
          </ac:picMkLst>
        </pc:picChg>
      </pc:sldChg>
      <pc:sldChg chg="addSp delSp modSp mod setBg">
        <pc:chgData name="Iveta Hodová" userId="32356b34-120e-40db-8308-37bd6c7c72c2" providerId="ADAL" clId="{3C632347-0892-46B9-87AE-817CFA16FFBF}" dt="2023-01-17T13:53:34.328" v="5440" actId="1076"/>
        <pc:sldMkLst>
          <pc:docMk/>
          <pc:sldMk cId="0" sldId="281"/>
        </pc:sldMkLst>
        <pc:spChg chg="del">
          <ac:chgData name="Iveta Hodová" userId="32356b34-120e-40db-8308-37bd6c7c72c2" providerId="ADAL" clId="{3C632347-0892-46B9-87AE-817CFA16FFBF}" dt="2023-01-17T13:52:00.679" v="5416" actId="478"/>
          <ac:spMkLst>
            <pc:docMk/>
            <pc:sldMk cId="0" sldId="281"/>
            <ac:spMk id="70658" creationId="{00000000-0000-0000-0000-000000000000}"/>
          </ac:spMkLst>
        </pc:spChg>
        <pc:picChg chg="add mod modCrop">
          <ac:chgData name="Iveta Hodová" userId="32356b34-120e-40db-8308-37bd6c7c72c2" providerId="ADAL" clId="{3C632347-0892-46B9-87AE-817CFA16FFBF}" dt="2023-01-17T13:52:42.640" v="5425" actId="14100"/>
          <ac:picMkLst>
            <pc:docMk/>
            <pc:sldMk cId="0" sldId="281"/>
            <ac:picMk id="3" creationId="{02ED036B-A3FC-D6F5-E6B5-862D15489755}"/>
          </ac:picMkLst>
        </pc:picChg>
        <pc:picChg chg="add del mod modCrop">
          <ac:chgData name="Iveta Hodová" userId="32356b34-120e-40db-8308-37bd6c7c72c2" providerId="ADAL" clId="{3C632347-0892-46B9-87AE-817CFA16FFBF}" dt="2023-01-17T13:53:28.515" v="5439" actId="14100"/>
          <ac:picMkLst>
            <pc:docMk/>
            <pc:sldMk cId="0" sldId="281"/>
            <ac:picMk id="5" creationId="{99AF8B9F-E4BE-FB98-BF8E-45330894607E}"/>
          </ac:picMkLst>
        </pc:picChg>
        <pc:picChg chg="add mod modCrop">
          <ac:chgData name="Iveta Hodová" userId="32356b34-120e-40db-8308-37bd6c7c72c2" providerId="ADAL" clId="{3C632347-0892-46B9-87AE-817CFA16FFBF}" dt="2023-01-17T13:53:34.328" v="5440" actId="1076"/>
          <ac:picMkLst>
            <pc:docMk/>
            <pc:sldMk cId="0" sldId="281"/>
            <ac:picMk id="6" creationId="{D2CE1AA7-13AD-CE35-6F61-BA5658C81C74}"/>
          </ac:picMkLst>
        </pc:picChg>
        <pc:picChg chg="del mod">
          <ac:chgData name="Iveta Hodová" userId="32356b34-120e-40db-8308-37bd6c7c72c2" providerId="ADAL" clId="{3C632347-0892-46B9-87AE-817CFA16FFBF}" dt="2023-01-17T13:49:42.352" v="5398" actId="478"/>
          <ac:picMkLst>
            <pc:docMk/>
            <pc:sldMk cId="0" sldId="281"/>
            <ac:picMk id="70659" creationId="{00000000-0000-0000-0000-000000000000}"/>
          </ac:picMkLst>
        </pc:picChg>
        <pc:picChg chg="del mod">
          <ac:chgData name="Iveta Hodová" userId="32356b34-120e-40db-8308-37bd6c7c72c2" providerId="ADAL" clId="{3C632347-0892-46B9-87AE-817CFA16FFBF}" dt="2023-01-17T13:51:28.563" v="5414" actId="478"/>
          <ac:picMkLst>
            <pc:docMk/>
            <pc:sldMk cId="0" sldId="281"/>
            <ac:picMk id="70660" creationId="{00000000-0000-0000-0000-000000000000}"/>
          </ac:picMkLst>
        </pc:picChg>
      </pc:sldChg>
      <pc:sldChg chg="addSp delSp modSp mod setBg">
        <pc:chgData name="Iveta Hodová" userId="32356b34-120e-40db-8308-37bd6c7c72c2" providerId="ADAL" clId="{3C632347-0892-46B9-87AE-817CFA16FFBF}" dt="2023-01-17T13:54:05.814" v="5445" actId="1076"/>
        <pc:sldMkLst>
          <pc:docMk/>
          <pc:sldMk cId="0" sldId="283"/>
        </pc:sldMkLst>
        <pc:spChg chg="del mod">
          <ac:chgData name="Iveta Hodová" userId="32356b34-120e-40db-8308-37bd6c7c72c2" providerId="ADAL" clId="{3C632347-0892-46B9-87AE-817CFA16FFBF}" dt="2023-01-17T13:38:26.150" v="5310" actId="478"/>
          <ac:spMkLst>
            <pc:docMk/>
            <pc:sldMk cId="0" sldId="283"/>
            <ac:spMk id="73730" creationId="{00000000-0000-0000-0000-000000000000}"/>
          </ac:spMkLst>
        </pc:spChg>
        <pc:spChg chg="del">
          <ac:chgData name="Iveta Hodová" userId="32356b34-120e-40db-8308-37bd6c7c72c2" providerId="ADAL" clId="{3C632347-0892-46B9-87AE-817CFA16FFBF}" dt="2023-01-17T13:38:31.369" v="5311" actId="478"/>
          <ac:spMkLst>
            <pc:docMk/>
            <pc:sldMk cId="0" sldId="283"/>
            <ac:spMk id="73731" creationId="{00000000-0000-0000-0000-000000000000}"/>
          </ac:spMkLst>
        </pc:spChg>
        <pc:picChg chg="add mod">
          <ac:chgData name="Iveta Hodová" userId="32356b34-120e-40db-8308-37bd6c7c72c2" providerId="ADAL" clId="{3C632347-0892-46B9-87AE-817CFA16FFBF}" dt="2023-01-17T13:54:05.814" v="5445" actId="1076"/>
          <ac:picMkLst>
            <pc:docMk/>
            <pc:sldMk cId="0" sldId="283"/>
            <ac:picMk id="3" creationId="{33775EC0-227E-1841-0AE5-758343D78E98}"/>
          </ac:picMkLst>
        </pc:picChg>
        <pc:picChg chg="del mod">
          <ac:chgData name="Iveta Hodová" userId="32356b34-120e-40db-8308-37bd6c7c72c2" providerId="ADAL" clId="{3C632347-0892-46B9-87AE-817CFA16FFBF}" dt="2023-01-17T13:53:41.906" v="5441" actId="478"/>
          <ac:picMkLst>
            <pc:docMk/>
            <pc:sldMk cId="0" sldId="283"/>
            <ac:picMk id="73732" creationId="{00000000-0000-0000-0000-000000000000}"/>
          </ac:picMkLst>
        </pc:picChg>
      </pc:sldChg>
      <pc:sldChg chg="addSp delSp modSp del mod ord">
        <pc:chgData name="Iveta Hodová" userId="32356b34-120e-40db-8308-37bd6c7c72c2" providerId="ADAL" clId="{3C632347-0892-46B9-87AE-817CFA16FFBF}" dt="2023-01-17T13:56:25.848" v="5462" actId="47"/>
        <pc:sldMkLst>
          <pc:docMk/>
          <pc:sldMk cId="0" sldId="284"/>
        </pc:sldMkLst>
        <pc:picChg chg="add del mod">
          <ac:chgData name="Iveta Hodová" userId="32356b34-120e-40db-8308-37bd6c7c72c2" providerId="ADAL" clId="{3C632347-0892-46B9-87AE-817CFA16FFBF}" dt="2023-01-17T13:55:18.207" v="5452" actId="21"/>
          <ac:picMkLst>
            <pc:docMk/>
            <pc:sldMk cId="0" sldId="284"/>
            <ac:picMk id="3" creationId="{DF0AFC43-A745-59A1-C24C-FE60B7C8C269}"/>
          </ac:picMkLst>
        </pc:picChg>
        <pc:picChg chg="mod">
          <ac:chgData name="Iveta Hodová" userId="32356b34-120e-40db-8308-37bd6c7c72c2" providerId="ADAL" clId="{3C632347-0892-46B9-87AE-817CFA16FFBF}" dt="2023-01-17T13:56:10.598" v="5459" actId="1076"/>
          <ac:picMkLst>
            <pc:docMk/>
            <pc:sldMk cId="0" sldId="284"/>
            <ac:picMk id="72707" creationId="{00000000-0000-0000-0000-000000000000}"/>
          </ac:picMkLst>
        </pc:picChg>
        <pc:picChg chg="mod">
          <ac:chgData name="Iveta Hodová" userId="32356b34-120e-40db-8308-37bd6c7c72c2" providerId="ADAL" clId="{3C632347-0892-46B9-87AE-817CFA16FFBF}" dt="2023-01-17T13:56:04.801" v="5458" actId="1076"/>
          <ac:picMkLst>
            <pc:docMk/>
            <pc:sldMk cId="0" sldId="284"/>
            <ac:picMk id="72708" creationId="{00000000-0000-0000-0000-000000000000}"/>
          </ac:picMkLst>
        </pc:picChg>
        <pc:picChg chg="mod">
          <ac:chgData name="Iveta Hodová" userId="32356b34-120e-40db-8308-37bd6c7c72c2" providerId="ADAL" clId="{3C632347-0892-46B9-87AE-817CFA16FFBF}" dt="2023-01-17T13:56:19.363" v="5461" actId="1076"/>
          <ac:picMkLst>
            <pc:docMk/>
            <pc:sldMk cId="0" sldId="284"/>
            <ac:picMk id="72709" creationId="{00000000-0000-0000-0000-000000000000}"/>
          </ac:picMkLst>
        </pc:picChg>
      </pc:sldChg>
      <pc:sldChg chg="del">
        <pc:chgData name="Iveta Hodová" userId="32356b34-120e-40db-8308-37bd6c7c72c2" providerId="ADAL" clId="{3C632347-0892-46B9-87AE-817CFA16FFBF}" dt="2023-01-17T13:49:00.462" v="5391" actId="47"/>
        <pc:sldMkLst>
          <pc:docMk/>
          <pc:sldMk cId="0" sldId="285"/>
        </pc:sldMkLst>
      </pc:sldChg>
      <pc:sldChg chg="addSp delSp modSp mod ord setBg">
        <pc:chgData name="Iveta Hodová" userId="32356b34-120e-40db-8308-37bd6c7c72c2" providerId="ADAL" clId="{3C632347-0892-46B9-87AE-817CFA16FFBF}" dt="2023-01-17T13:41:43.010" v="5343" actId="1076"/>
        <pc:sldMkLst>
          <pc:docMk/>
          <pc:sldMk cId="0" sldId="286"/>
        </pc:sldMkLst>
        <pc:spChg chg="del">
          <ac:chgData name="Iveta Hodová" userId="32356b34-120e-40db-8308-37bd6c7c72c2" providerId="ADAL" clId="{3C632347-0892-46B9-87AE-817CFA16FFBF}" dt="2023-01-17T13:37:48.853" v="5306" actId="478"/>
          <ac:spMkLst>
            <pc:docMk/>
            <pc:sldMk cId="0" sldId="286"/>
            <ac:spMk id="66564" creationId="{00000000-0000-0000-0000-000000000000}"/>
          </ac:spMkLst>
        </pc:spChg>
        <pc:picChg chg="add mod">
          <ac:chgData name="Iveta Hodová" userId="32356b34-120e-40db-8308-37bd6c7c72c2" providerId="ADAL" clId="{3C632347-0892-46B9-87AE-817CFA16FFBF}" dt="2023-01-17T13:41:41.416" v="5342" actId="1076"/>
          <ac:picMkLst>
            <pc:docMk/>
            <pc:sldMk cId="0" sldId="286"/>
            <ac:picMk id="3" creationId="{0F332830-24A4-8F39-69A0-FB7829AE5933}"/>
          </ac:picMkLst>
        </pc:picChg>
        <pc:picChg chg="add mod">
          <ac:chgData name="Iveta Hodová" userId="32356b34-120e-40db-8308-37bd6c7c72c2" providerId="ADAL" clId="{3C632347-0892-46B9-87AE-817CFA16FFBF}" dt="2023-01-17T13:41:43.010" v="5343" actId="1076"/>
          <ac:picMkLst>
            <pc:docMk/>
            <pc:sldMk cId="0" sldId="286"/>
            <ac:picMk id="5" creationId="{39357F2A-87B2-65F3-29BE-8B125C079581}"/>
          </ac:picMkLst>
        </pc:picChg>
        <pc:picChg chg="del mod">
          <ac:chgData name="Iveta Hodová" userId="32356b34-120e-40db-8308-37bd6c7c72c2" providerId="ADAL" clId="{3C632347-0892-46B9-87AE-817CFA16FFBF}" dt="2023-01-17T13:40:54.883" v="5328" actId="478"/>
          <ac:picMkLst>
            <pc:docMk/>
            <pc:sldMk cId="0" sldId="286"/>
            <ac:picMk id="66562" creationId="{00000000-0000-0000-0000-000000000000}"/>
          </ac:picMkLst>
        </pc:picChg>
        <pc:picChg chg="del">
          <ac:chgData name="Iveta Hodová" userId="32356b34-120e-40db-8308-37bd6c7c72c2" providerId="ADAL" clId="{3C632347-0892-46B9-87AE-817CFA16FFBF}" dt="2023-01-17T13:40:55.763" v="5329" actId="478"/>
          <ac:picMkLst>
            <pc:docMk/>
            <pc:sldMk cId="0" sldId="286"/>
            <ac:picMk id="66563" creationId="{00000000-0000-0000-0000-000000000000}"/>
          </ac:picMkLst>
        </pc:picChg>
      </pc:sldChg>
      <pc:sldChg chg="modSp del mod">
        <pc:chgData name="Iveta Hodová" userId="32356b34-120e-40db-8308-37bd6c7c72c2" providerId="ADAL" clId="{3C632347-0892-46B9-87AE-817CFA16FFBF}" dt="2023-01-17T14:21:00.459" v="5691" actId="47"/>
        <pc:sldMkLst>
          <pc:docMk/>
          <pc:sldMk cId="0" sldId="287"/>
        </pc:sldMkLst>
        <pc:spChg chg="mod">
          <ac:chgData name="Iveta Hodová" userId="32356b34-120e-40db-8308-37bd6c7c72c2" providerId="ADAL" clId="{3C632347-0892-46B9-87AE-817CFA16FFBF}" dt="2023-01-17T08:19:55.597" v="1711" actId="27636"/>
          <ac:spMkLst>
            <pc:docMk/>
            <pc:sldMk cId="0" sldId="287"/>
            <ac:spMk id="77826" creationId="{00000000-0000-0000-0000-000000000000}"/>
          </ac:spMkLst>
        </pc:spChg>
      </pc:sldChg>
      <pc:sldChg chg="delSp modSp del mod">
        <pc:chgData name="Iveta Hodová" userId="32356b34-120e-40db-8308-37bd6c7c72c2" providerId="ADAL" clId="{3C632347-0892-46B9-87AE-817CFA16FFBF}" dt="2023-01-17T14:29:10.503" v="5753" actId="47"/>
        <pc:sldMkLst>
          <pc:docMk/>
          <pc:sldMk cId="0" sldId="288"/>
        </pc:sldMkLst>
        <pc:spChg chg="mod">
          <ac:chgData name="Iveta Hodová" userId="32356b34-120e-40db-8308-37bd6c7c72c2" providerId="ADAL" clId="{3C632347-0892-46B9-87AE-817CFA16FFBF}" dt="2023-01-17T08:19:55.659" v="1712" actId="27636"/>
          <ac:spMkLst>
            <pc:docMk/>
            <pc:sldMk cId="0" sldId="288"/>
            <ac:spMk id="78850" creationId="{00000000-0000-0000-0000-000000000000}"/>
          </ac:spMkLst>
        </pc:spChg>
        <pc:picChg chg="del">
          <ac:chgData name="Iveta Hodová" userId="32356b34-120e-40db-8308-37bd6c7c72c2" providerId="ADAL" clId="{3C632347-0892-46B9-87AE-817CFA16FFBF}" dt="2023-01-17T14:21:11.241" v="5692" actId="21"/>
          <ac:picMkLst>
            <pc:docMk/>
            <pc:sldMk cId="0" sldId="288"/>
            <ac:picMk id="78851" creationId="{00000000-0000-0000-0000-000000000000}"/>
          </ac:picMkLst>
        </pc:picChg>
      </pc:sldChg>
      <pc:sldChg chg="delSp del">
        <pc:chgData name="Iveta Hodová" userId="32356b34-120e-40db-8308-37bd6c7c72c2" providerId="ADAL" clId="{3C632347-0892-46B9-87AE-817CFA16FFBF}" dt="2023-01-17T14:33:26.049" v="5783" actId="47"/>
        <pc:sldMkLst>
          <pc:docMk/>
          <pc:sldMk cId="0" sldId="290"/>
        </pc:sldMkLst>
        <pc:picChg chg="del">
          <ac:chgData name="Iveta Hodová" userId="32356b34-120e-40db-8308-37bd6c7c72c2" providerId="ADAL" clId="{3C632347-0892-46B9-87AE-817CFA16FFBF}" dt="2023-01-17T14:33:05.862" v="5777" actId="21"/>
          <ac:picMkLst>
            <pc:docMk/>
            <pc:sldMk cId="0" sldId="290"/>
            <ac:picMk id="82946" creationId="{00000000-0000-0000-0000-000000000000}"/>
          </ac:picMkLst>
        </pc:picChg>
        <pc:picChg chg="del">
          <ac:chgData name="Iveta Hodová" userId="32356b34-120e-40db-8308-37bd6c7c72c2" providerId="ADAL" clId="{3C632347-0892-46B9-87AE-817CFA16FFBF}" dt="2023-01-17T14:33:23.065" v="5782" actId="21"/>
          <ac:picMkLst>
            <pc:docMk/>
            <pc:sldMk cId="0" sldId="290"/>
            <ac:picMk id="82950" creationId="{00000000-0000-0000-0000-000000000000}"/>
          </ac:picMkLst>
        </pc:picChg>
      </pc:sldChg>
      <pc:sldChg chg="add del">
        <pc:chgData name="Iveta Hodová" userId="32356b34-120e-40db-8308-37bd6c7c72c2" providerId="ADAL" clId="{3C632347-0892-46B9-87AE-817CFA16FFBF}" dt="2023-01-17T13:59:49.723" v="5466" actId="2696"/>
        <pc:sldMkLst>
          <pc:docMk/>
          <pc:sldMk cId="0" sldId="302"/>
        </pc:sldMkLst>
      </pc:sldChg>
      <pc:sldChg chg="modSp del ord">
        <pc:chgData name="Iveta Hodová" userId="32356b34-120e-40db-8308-37bd6c7c72c2" providerId="ADAL" clId="{3C632347-0892-46B9-87AE-817CFA16FFBF}" dt="2023-01-17T15:00:41.890" v="6098" actId="47"/>
        <pc:sldMkLst>
          <pc:docMk/>
          <pc:sldMk cId="3982714930" sldId="302"/>
        </pc:sldMkLst>
        <pc:picChg chg="mod">
          <ac:chgData name="Iveta Hodová" userId="32356b34-120e-40db-8308-37bd6c7c72c2" providerId="ADAL" clId="{3C632347-0892-46B9-87AE-817CFA16FFBF}" dt="2023-01-17T14:57:20.650" v="6035" actId="1076"/>
          <ac:picMkLst>
            <pc:docMk/>
            <pc:sldMk cId="3982714930" sldId="302"/>
            <ac:picMk id="83973" creationId="{00000000-0000-0000-0000-000000000000}"/>
          </ac:picMkLst>
        </pc:picChg>
      </pc:sldChg>
      <pc:sldChg chg="add del">
        <pc:chgData name="Iveta Hodová" userId="32356b34-120e-40db-8308-37bd6c7c72c2" providerId="ADAL" clId="{3C632347-0892-46B9-87AE-817CFA16FFBF}" dt="2023-01-17T13:59:49.723" v="5466" actId="2696"/>
        <pc:sldMkLst>
          <pc:docMk/>
          <pc:sldMk cId="0" sldId="305"/>
        </pc:sldMkLst>
      </pc:sldChg>
      <pc:sldChg chg="del ord">
        <pc:chgData name="Iveta Hodová" userId="32356b34-120e-40db-8308-37bd6c7c72c2" providerId="ADAL" clId="{3C632347-0892-46B9-87AE-817CFA16FFBF}" dt="2023-01-17T14:59:28.729" v="6086" actId="47"/>
        <pc:sldMkLst>
          <pc:docMk/>
          <pc:sldMk cId="3108311845" sldId="305"/>
        </pc:sldMkLst>
      </pc:sldChg>
      <pc:sldChg chg="modSp add del mod">
        <pc:chgData name="Iveta Hodová" userId="32356b34-120e-40db-8308-37bd6c7c72c2" providerId="ADAL" clId="{3C632347-0892-46B9-87AE-817CFA16FFBF}" dt="2023-01-17T13:59:49.723" v="5466" actId="2696"/>
        <pc:sldMkLst>
          <pc:docMk/>
          <pc:sldMk cId="0" sldId="306"/>
        </pc:sldMkLst>
        <pc:spChg chg="mod">
          <ac:chgData name="Iveta Hodová" userId="32356b34-120e-40db-8308-37bd6c7c72c2" providerId="ADAL" clId="{3C632347-0892-46B9-87AE-817CFA16FFBF}" dt="2023-01-17T08:20:19.331" v="1714" actId="27636"/>
          <ac:spMkLst>
            <pc:docMk/>
            <pc:sldMk cId="0" sldId="306"/>
            <ac:spMk id="88066" creationId="{00000000-0000-0000-0000-000000000000}"/>
          </ac:spMkLst>
        </pc:spChg>
      </pc:sldChg>
      <pc:sldChg chg="del">
        <pc:chgData name="Iveta Hodová" userId="32356b34-120e-40db-8308-37bd6c7c72c2" providerId="ADAL" clId="{3C632347-0892-46B9-87AE-817CFA16FFBF}" dt="2023-01-17T14:59:20.713" v="6085" actId="47"/>
        <pc:sldMkLst>
          <pc:docMk/>
          <pc:sldMk cId="2600054125" sldId="306"/>
        </pc:sldMkLst>
      </pc:sldChg>
      <pc:sldChg chg="add del">
        <pc:chgData name="Iveta Hodová" userId="32356b34-120e-40db-8308-37bd6c7c72c2" providerId="ADAL" clId="{3C632347-0892-46B9-87AE-817CFA16FFBF}" dt="2023-01-17T13:59:49.723" v="5466" actId="2696"/>
        <pc:sldMkLst>
          <pc:docMk/>
          <pc:sldMk cId="0" sldId="307"/>
        </pc:sldMkLst>
      </pc:sldChg>
      <pc:sldChg chg="del ord">
        <pc:chgData name="Iveta Hodová" userId="32356b34-120e-40db-8308-37bd6c7c72c2" providerId="ADAL" clId="{3C632347-0892-46B9-87AE-817CFA16FFBF}" dt="2023-01-17T15:00:44.328" v="6099" actId="47"/>
        <pc:sldMkLst>
          <pc:docMk/>
          <pc:sldMk cId="1507116465" sldId="307"/>
        </pc:sldMkLst>
      </pc:sldChg>
      <pc:sldChg chg="add del">
        <pc:chgData name="Iveta Hodová" userId="32356b34-120e-40db-8308-37bd6c7c72c2" providerId="ADAL" clId="{3C632347-0892-46B9-87AE-817CFA16FFBF}" dt="2023-01-17T13:59:49.723" v="5466" actId="2696"/>
        <pc:sldMkLst>
          <pc:docMk/>
          <pc:sldMk cId="0" sldId="308"/>
        </pc:sldMkLst>
      </pc:sldChg>
      <pc:sldChg chg="del">
        <pc:chgData name="Iveta Hodová" userId="32356b34-120e-40db-8308-37bd6c7c72c2" providerId="ADAL" clId="{3C632347-0892-46B9-87AE-817CFA16FFBF}" dt="2023-01-17T15:01:50.627" v="6106" actId="47"/>
        <pc:sldMkLst>
          <pc:docMk/>
          <pc:sldMk cId="1390945101" sldId="308"/>
        </pc:sldMkLst>
      </pc:sldChg>
      <pc:sldChg chg="add del">
        <pc:chgData name="Iveta Hodová" userId="32356b34-120e-40db-8308-37bd6c7c72c2" providerId="ADAL" clId="{3C632347-0892-46B9-87AE-817CFA16FFBF}" dt="2023-01-17T13:59:49.723" v="5466" actId="2696"/>
        <pc:sldMkLst>
          <pc:docMk/>
          <pc:sldMk cId="0" sldId="309"/>
        </pc:sldMkLst>
      </pc:sldChg>
      <pc:sldChg chg="addSp delSp modSp mod setBg">
        <pc:chgData name="Iveta Hodová" userId="32356b34-120e-40db-8308-37bd6c7c72c2" providerId="ADAL" clId="{3C632347-0892-46B9-87AE-817CFA16FFBF}" dt="2023-01-17T15:05:30.841" v="6177"/>
        <pc:sldMkLst>
          <pc:docMk/>
          <pc:sldMk cId="1880288512" sldId="309"/>
        </pc:sldMkLst>
        <pc:spChg chg="add del mod">
          <ac:chgData name="Iveta Hodová" userId="32356b34-120e-40db-8308-37bd6c7c72c2" providerId="ADAL" clId="{3C632347-0892-46B9-87AE-817CFA16FFBF}" dt="2023-01-17T15:04:41.325" v="6154" actId="21"/>
          <ac:spMkLst>
            <pc:docMk/>
            <pc:sldMk cId="1880288512" sldId="309"/>
            <ac:spMk id="2" creationId="{CBE48E3E-2D6F-4377-C699-15DAF0B87F33}"/>
          </ac:spMkLst>
        </pc:spChg>
        <pc:spChg chg="mod">
          <ac:chgData name="Iveta Hodová" userId="32356b34-120e-40db-8308-37bd6c7c72c2" providerId="ADAL" clId="{3C632347-0892-46B9-87AE-817CFA16FFBF}" dt="2023-01-17T15:03:57.722" v="6147" actId="1076"/>
          <ac:spMkLst>
            <pc:docMk/>
            <pc:sldMk cId="1880288512" sldId="309"/>
            <ac:spMk id="92163" creationId="{00000000-0000-0000-0000-000000000000}"/>
          </ac:spMkLst>
        </pc:spChg>
        <pc:spChg chg="del">
          <ac:chgData name="Iveta Hodová" userId="32356b34-120e-40db-8308-37bd6c7c72c2" providerId="ADAL" clId="{3C632347-0892-46B9-87AE-817CFA16FFBF}" dt="2023-01-17T15:04:00.378" v="6148" actId="478"/>
          <ac:spMkLst>
            <pc:docMk/>
            <pc:sldMk cId="1880288512" sldId="309"/>
            <ac:spMk id="92164" creationId="{00000000-0000-0000-0000-000000000000}"/>
          </ac:spMkLst>
        </pc:spChg>
        <pc:picChg chg="mod">
          <ac:chgData name="Iveta Hodová" userId="32356b34-120e-40db-8308-37bd6c7c72c2" providerId="ADAL" clId="{3C632347-0892-46B9-87AE-817CFA16FFBF}" dt="2023-01-17T15:05:17.747" v="6173" actId="14100"/>
          <ac:picMkLst>
            <pc:docMk/>
            <pc:sldMk cId="1880288512" sldId="309"/>
            <ac:picMk id="92162" creationId="{00000000-0000-0000-0000-000000000000}"/>
          </ac:picMkLst>
        </pc:picChg>
        <pc:picChg chg="mod">
          <ac:chgData name="Iveta Hodová" userId="32356b34-120e-40db-8308-37bd6c7c72c2" providerId="ADAL" clId="{3C632347-0892-46B9-87AE-817CFA16FFBF}" dt="2023-01-17T15:05:25.341" v="6176" actId="14100"/>
          <ac:picMkLst>
            <pc:docMk/>
            <pc:sldMk cId="1880288512" sldId="309"/>
            <ac:picMk id="92165" creationId="{00000000-0000-0000-0000-000000000000}"/>
          </ac:picMkLst>
        </pc:picChg>
      </pc:sldChg>
      <pc:sldChg chg="delSp modSp add del mod ord setBg">
        <pc:chgData name="Iveta Hodová" userId="32356b34-120e-40db-8308-37bd6c7c72c2" providerId="ADAL" clId="{3C632347-0892-46B9-87AE-817CFA16FFBF}" dt="2023-01-17T17:05:25.385" v="7413" actId="2696"/>
        <pc:sldMkLst>
          <pc:docMk/>
          <pc:sldMk cId="0" sldId="310"/>
        </pc:sldMkLst>
        <pc:spChg chg="del">
          <ac:chgData name="Iveta Hodová" userId="32356b34-120e-40db-8308-37bd6c7c72c2" providerId="ADAL" clId="{3C632347-0892-46B9-87AE-817CFA16FFBF}" dt="2023-01-17T16:52:13.946" v="7295" actId="478"/>
          <ac:spMkLst>
            <pc:docMk/>
            <pc:sldMk cId="0" sldId="310"/>
            <ac:spMk id="34" creationId="{00000000-0000-0000-0000-000000000000}"/>
          </ac:spMkLst>
        </pc:spChg>
        <pc:spChg chg="del mod">
          <ac:chgData name="Iveta Hodová" userId="32356b34-120e-40db-8308-37bd6c7c72c2" providerId="ADAL" clId="{3C632347-0892-46B9-87AE-817CFA16FFBF}" dt="2023-01-17T16:59:37.168" v="7345" actId="478"/>
          <ac:spMkLst>
            <pc:docMk/>
            <pc:sldMk cId="0" sldId="310"/>
            <ac:spMk id="67588" creationId="{00000000-0000-0000-0000-000000000000}"/>
          </ac:spMkLst>
        </pc:spChg>
        <pc:spChg chg="del">
          <ac:chgData name="Iveta Hodová" userId="32356b34-120e-40db-8308-37bd6c7c72c2" providerId="ADAL" clId="{3C632347-0892-46B9-87AE-817CFA16FFBF}" dt="2023-01-17T16:59:46.277" v="7348" actId="478"/>
          <ac:spMkLst>
            <pc:docMk/>
            <pc:sldMk cId="0" sldId="310"/>
            <ac:spMk id="67589" creationId="{00000000-0000-0000-0000-000000000000}"/>
          </ac:spMkLst>
        </pc:spChg>
        <pc:spChg chg="del">
          <ac:chgData name="Iveta Hodová" userId="32356b34-120e-40db-8308-37bd6c7c72c2" providerId="ADAL" clId="{3C632347-0892-46B9-87AE-817CFA16FFBF}" dt="2023-01-17T16:59:52.496" v="7351" actId="478"/>
          <ac:spMkLst>
            <pc:docMk/>
            <pc:sldMk cId="0" sldId="310"/>
            <ac:spMk id="111622" creationId="{00000000-0000-0000-0000-000000000000}"/>
          </ac:spMkLst>
        </pc:spChg>
        <pc:picChg chg="mod">
          <ac:chgData name="Iveta Hodová" userId="32356b34-120e-40db-8308-37bd6c7c72c2" providerId="ADAL" clId="{3C632347-0892-46B9-87AE-817CFA16FFBF}" dt="2023-01-17T17:02:02.886" v="7379" actId="1076"/>
          <ac:picMkLst>
            <pc:docMk/>
            <pc:sldMk cId="0" sldId="310"/>
            <ac:picMk id="111618" creationId="{00000000-0000-0000-0000-000000000000}"/>
          </ac:picMkLst>
        </pc:picChg>
        <pc:picChg chg="del mod">
          <ac:chgData name="Iveta Hodová" userId="32356b34-120e-40db-8308-37bd6c7c72c2" providerId="ADAL" clId="{3C632347-0892-46B9-87AE-817CFA16FFBF}" dt="2023-01-17T17:01:52.507" v="7376" actId="478"/>
          <ac:picMkLst>
            <pc:docMk/>
            <pc:sldMk cId="0" sldId="310"/>
            <ac:picMk id="111619" creationId="{00000000-0000-0000-0000-000000000000}"/>
          </ac:picMkLst>
        </pc:picChg>
        <pc:picChg chg="del">
          <ac:chgData name="Iveta Hodová" userId="32356b34-120e-40db-8308-37bd6c7c72c2" providerId="ADAL" clId="{3C632347-0892-46B9-87AE-817CFA16FFBF}" dt="2023-01-17T16:52:09.133" v="7294" actId="478"/>
          <ac:picMkLst>
            <pc:docMk/>
            <pc:sldMk cId="0" sldId="310"/>
            <ac:picMk id="111629" creationId="{00000000-0000-0000-0000-000000000000}"/>
          </ac:picMkLst>
        </pc:picChg>
        <pc:cxnChg chg="del">
          <ac:chgData name="Iveta Hodová" userId="32356b34-120e-40db-8308-37bd6c7c72c2" providerId="ADAL" clId="{3C632347-0892-46B9-87AE-817CFA16FFBF}" dt="2023-01-17T17:00:06.386" v="7356" actId="478"/>
          <ac:cxnSpMkLst>
            <pc:docMk/>
            <pc:sldMk cId="0" sldId="310"/>
            <ac:cxnSpMk id="8" creationId="{00000000-0000-0000-0000-000000000000}"/>
          </ac:cxnSpMkLst>
        </pc:cxnChg>
        <pc:cxnChg chg="del">
          <ac:chgData name="Iveta Hodová" userId="32356b34-120e-40db-8308-37bd6c7c72c2" providerId="ADAL" clId="{3C632347-0892-46B9-87AE-817CFA16FFBF}" dt="2023-01-17T17:00:04.699" v="7355" actId="478"/>
          <ac:cxnSpMkLst>
            <pc:docMk/>
            <pc:sldMk cId="0" sldId="310"/>
            <ac:cxnSpMk id="19" creationId="{00000000-0000-0000-0000-000000000000}"/>
          </ac:cxnSpMkLst>
        </pc:cxnChg>
      </pc:sldChg>
      <pc:sldChg chg="setBg">
        <pc:chgData name="Iveta Hodová" userId="32356b34-120e-40db-8308-37bd6c7c72c2" providerId="ADAL" clId="{3C632347-0892-46B9-87AE-817CFA16FFBF}" dt="2023-01-17T17:05:36.619" v="7414"/>
        <pc:sldMkLst>
          <pc:docMk/>
          <pc:sldMk cId="228389928" sldId="310"/>
        </pc:sldMkLst>
      </pc:sldChg>
      <pc:sldChg chg="del">
        <pc:chgData name="Iveta Hodová" userId="32356b34-120e-40db-8308-37bd6c7c72c2" providerId="ADAL" clId="{3C632347-0892-46B9-87AE-817CFA16FFBF}" dt="2023-01-17T15:20:21.046" v="6283" actId="47"/>
        <pc:sldMkLst>
          <pc:docMk/>
          <pc:sldMk cId="0" sldId="311"/>
        </pc:sldMkLst>
      </pc:sldChg>
      <pc:sldChg chg="del ord">
        <pc:chgData name="Iveta Hodová" userId="32356b34-120e-40db-8308-37bd6c7c72c2" providerId="ADAL" clId="{3C632347-0892-46B9-87AE-817CFA16FFBF}" dt="2023-01-17T15:31:29.764" v="6398" actId="47"/>
        <pc:sldMkLst>
          <pc:docMk/>
          <pc:sldMk cId="0" sldId="312"/>
        </pc:sldMkLst>
      </pc:sldChg>
      <pc:sldChg chg="delSp del">
        <pc:chgData name="Iveta Hodová" userId="32356b34-120e-40db-8308-37bd6c7c72c2" providerId="ADAL" clId="{3C632347-0892-46B9-87AE-817CFA16FFBF}" dt="2023-01-17T15:23:30.124" v="6328" actId="47"/>
        <pc:sldMkLst>
          <pc:docMk/>
          <pc:sldMk cId="0" sldId="313"/>
        </pc:sldMkLst>
        <pc:picChg chg="del">
          <ac:chgData name="Iveta Hodová" userId="32356b34-120e-40db-8308-37bd6c7c72c2" providerId="ADAL" clId="{3C632347-0892-46B9-87AE-817CFA16FFBF}" dt="2023-01-17T15:23:08.218" v="6321" actId="21"/>
          <ac:picMkLst>
            <pc:docMk/>
            <pc:sldMk cId="0" sldId="313"/>
            <ac:picMk id="98307" creationId="{00000000-0000-0000-0000-000000000000}"/>
          </ac:picMkLst>
        </pc:picChg>
      </pc:sldChg>
      <pc:sldChg chg="delSp modSp ord setBg">
        <pc:chgData name="Iveta Hodová" userId="32356b34-120e-40db-8308-37bd6c7c72c2" providerId="ADAL" clId="{3C632347-0892-46B9-87AE-817CFA16FFBF}" dt="2023-01-17T16:41:03.961" v="7177"/>
        <pc:sldMkLst>
          <pc:docMk/>
          <pc:sldMk cId="0" sldId="315"/>
        </pc:sldMkLst>
        <pc:spChg chg="del">
          <ac:chgData name="Iveta Hodová" userId="32356b34-120e-40db-8308-37bd6c7c72c2" providerId="ADAL" clId="{3C632347-0892-46B9-87AE-817CFA16FFBF}" dt="2023-01-17T16:40:50.664" v="7172" actId="478"/>
          <ac:spMkLst>
            <pc:docMk/>
            <pc:sldMk cId="0" sldId="315"/>
            <ac:spMk id="112651" creationId="{00000000-0000-0000-0000-000000000000}"/>
          </ac:spMkLst>
        </pc:spChg>
        <pc:picChg chg="mod">
          <ac:chgData name="Iveta Hodová" userId="32356b34-120e-40db-8308-37bd6c7c72c2" providerId="ADAL" clId="{3C632347-0892-46B9-87AE-817CFA16FFBF}" dt="2023-01-17T16:41:00.242" v="7175" actId="1076"/>
          <ac:picMkLst>
            <pc:docMk/>
            <pc:sldMk cId="0" sldId="315"/>
            <ac:picMk id="112643" creationId="{00000000-0000-0000-0000-000000000000}"/>
          </ac:picMkLst>
        </pc:picChg>
      </pc:sldChg>
      <pc:sldChg chg="delSp del ord">
        <pc:chgData name="Iveta Hodová" userId="32356b34-120e-40db-8308-37bd6c7c72c2" providerId="ADAL" clId="{3C632347-0892-46B9-87AE-817CFA16FFBF}" dt="2023-01-17T15:33:00.115" v="6409" actId="47"/>
        <pc:sldMkLst>
          <pc:docMk/>
          <pc:sldMk cId="0" sldId="317"/>
        </pc:sldMkLst>
        <pc:picChg chg="del">
          <ac:chgData name="Iveta Hodová" userId="32356b34-120e-40db-8308-37bd6c7c72c2" providerId="ADAL" clId="{3C632347-0892-46B9-87AE-817CFA16FFBF}" dt="2023-01-17T15:32:55.291" v="6408" actId="21"/>
          <ac:picMkLst>
            <pc:docMk/>
            <pc:sldMk cId="0" sldId="317"/>
            <ac:picMk id="117762" creationId="{00000000-0000-0000-0000-000000000000}"/>
          </ac:picMkLst>
        </pc:picChg>
      </pc:sldChg>
      <pc:sldChg chg="delSp del ord">
        <pc:chgData name="Iveta Hodová" userId="32356b34-120e-40db-8308-37bd6c7c72c2" providerId="ADAL" clId="{3C632347-0892-46B9-87AE-817CFA16FFBF}" dt="2023-01-17T15:37:11.734" v="6455" actId="47"/>
        <pc:sldMkLst>
          <pc:docMk/>
          <pc:sldMk cId="0" sldId="318"/>
        </pc:sldMkLst>
        <pc:picChg chg="del">
          <ac:chgData name="Iveta Hodová" userId="32356b34-120e-40db-8308-37bd6c7c72c2" providerId="ADAL" clId="{3C632347-0892-46B9-87AE-817CFA16FFBF}" dt="2023-01-17T15:37:06.038" v="6453" actId="21"/>
          <ac:picMkLst>
            <pc:docMk/>
            <pc:sldMk cId="0" sldId="318"/>
            <ac:picMk id="115716" creationId="{00000000-0000-0000-0000-000000000000}"/>
          </ac:picMkLst>
        </pc:picChg>
      </pc:sldChg>
      <pc:sldChg chg="del ord">
        <pc:chgData name="Iveta Hodová" userId="32356b34-120e-40db-8308-37bd6c7c72c2" providerId="ADAL" clId="{3C632347-0892-46B9-87AE-817CFA16FFBF}" dt="2023-01-17T16:12:28.862" v="6800" actId="47"/>
        <pc:sldMkLst>
          <pc:docMk/>
          <pc:sldMk cId="0" sldId="320"/>
        </pc:sldMkLst>
      </pc:sldChg>
      <pc:sldChg chg="del">
        <pc:chgData name="Iveta Hodová" userId="32356b34-120e-40db-8308-37bd6c7c72c2" providerId="ADAL" clId="{3C632347-0892-46B9-87AE-817CFA16FFBF}" dt="2023-01-17T16:25:08.887" v="7025" actId="47"/>
        <pc:sldMkLst>
          <pc:docMk/>
          <pc:sldMk cId="0" sldId="322"/>
        </pc:sldMkLst>
      </pc:sldChg>
      <pc:sldChg chg="delSp del ord">
        <pc:chgData name="Iveta Hodová" userId="32356b34-120e-40db-8308-37bd6c7c72c2" providerId="ADAL" clId="{3C632347-0892-46B9-87AE-817CFA16FFBF}" dt="2023-01-17T16:54:15.779" v="7317" actId="47"/>
        <pc:sldMkLst>
          <pc:docMk/>
          <pc:sldMk cId="0" sldId="323"/>
        </pc:sldMkLst>
        <pc:picChg chg="del">
          <ac:chgData name="Iveta Hodová" userId="32356b34-120e-40db-8308-37bd6c7c72c2" providerId="ADAL" clId="{3C632347-0892-46B9-87AE-817CFA16FFBF}" dt="2023-01-17T16:54:03.717" v="7313" actId="21"/>
          <ac:picMkLst>
            <pc:docMk/>
            <pc:sldMk cId="0" sldId="323"/>
            <ac:picMk id="108546" creationId="{00000000-0000-0000-0000-000000000000}"/>
          </ac:picMkLst>
        </pc:picChg>
        <pc:picChg chg="del">
          <ac:chgData name="Iveta Hodová" userId="32356b34-120e-40db-8308-37bd6c7c72c2" providerId="ADAL" clId="{3C632347-0892-46B9-87AE-817CFA16FFBF}" dt="2023-01-17T16:54:11.170" v="7315" actId="21"/>
          <ac:picMkLst>
            <pc:docMk/>
            <pc:sldMk cId="0" sldId="323"/>
            <ac:picMk id="108549" creationId="{00000000-0000-0000-0000-000000000000}"/>
          </ac:picMkLst>
        </pc:picChg>
      </pc:sldChg>
      <pc:sldChg chg="del ord">
        <pc:chgData name="Iveta Hodová" userId="32356b34-120e-40db-8308-37bd6c7c72c2" providerId="ADAL" clId="{3C632347-0892-46B9-87AE-817CFA16FFBF}" dt="2023-01-17T16:32:36.092" v="7100" actId="47"/>
        <pc:sldMkLst>
          <pc:docMk/>
          <pc:sldMk cId="0" sldId="326"/>
        </pc:sldMkLst>
      </pc:sldChg>
      <pc:sldChg chg="del">
        <pc:chgData name="Iveta Hodová" userId="32356b34-120e-40db-8308-37bd6c7c72c2" providerId="ADAL" clId="{3C632347-0892-46B9-87AE-817CFA16FFBF}" dt="2023-01-17T08:10:35.430" v="1622" actId="2696"/>
        <pc:sldMkLst>
          <pc:docMk/>
          <pc:sldMk cId="0" sldId="327"/>
        </pc:sldMkLst>
      </pc:sldChg>
      <pc:sldChg chg="del">
        <pc:chgData name="Iveta Hodová" userId="32356b34-120e-40db-8308-37bd6c7c72c2" providerId="ADAL" clId="{3C632347-0892-46B9-87AE-817CFA16FFBF}" dt="2023-01-17T08:12:43.461" v="1628" actId="2696"/>
        <pc:sldMkLst>
          <pc:docMk/>
          <pc:sldMk cId="1637090732" sldId="327"/>
        </pc:sldMkLst>
      </pc:sldChg>
      <pc:sldChg chg="del">
        <pc:chgData name="Iveta Hodová" userId="32356b34-120e-40db-8308-37bd6c7c72c2" providerId="ADAL" clId="{3C632347-0892-46B9-87AE-817CFA16FFBF}" dt="2023-01-17T08:56:44.475" v="2151" actId="47"/>
        <pc:sldMkLst>
          <pc:docMk/>
          <pc:sldMk cId="2885248769" sldId="327"/>
        </pc:sldMkLst>
      </pc:sldChg>
      <pc:sldChg chg="del">
        <pc:chgData name="Iveta Hodová" userId="32356b34-120e-40db-8308-37bd6c7c72c2" providerId="ADAL" clId="{3C632347-0892-46B9-87AE-817CFA16FFBF}" dt="2023-01-17T08:10:35.430" v="1622" actId="2696"/>
        <pc:sldMkLst>
          <pc:docMk/>
          <pc:sldMk cId="0" sldId="328"/>
        </pc:sldMkLst>
      </pc:sldChg>
      <pc:sldChg chg="delSp del ord">
        <pc:chgData name="Iveta Hodová" userId="32356b34-120e-40db-8308-37bd6c7c72c2" providerId="ADAL" clId="{3C632347-0892-46B9-87AE-817CFA16FFBF}" dt="2023-01-17T09:11:22.658" v="2319" actId="47"/>
        <pc:sldMkLst>
          <pc:docMk/>
          <pc:sldMk cId="1042714317" sldId="328"/>
        </pc:sldMkLst>
        <pc:picChg chg="del">
          <ac:chgData name="Iveta Hodová" userId="32356b34-120e-40db-8308-37bd6c7c72c2" providerId="ADAL" clId="{3C632347-0892-46B9-87AE-817CFA16FFBF}" dt="2023-01-17T09:10:20.280" v="2300" actId="21"/>
          <ac:picMkLst>
            <pc:docMk/>
            <pc:sldMk cId="1042714317" sldId="328"/>
            <ac:picMk id="27652" creationId="{00000000-0000-0000-0000-000000000000}"/>
          </ac:picMkLst>
        </pc:picChg>
        <pc:picChg chg="del">
          <ac:chgData name="Iveta Hodová" userId="32356b34-120e-40db-8308-37bd6c7c72c2" providerId="ADAL" clId="{3C632347-0892-46B9-87AE-817CFA16FFBF}" dt="2023-01-17T09:11:16.327" v="2318" actId="21"/>
          <ac:picMkLst>
            <pc:docMk/>
            <pc:sldMk cId="1042714317" sldId="328"/>
            <ac:picMk id="27654" creationId="{00000000-0000-0000-0000-000000000000}"/>
          </ac:picMkLst>
        </pc:picChg>
      </pc:sldChg>
      <pc:sldChg chg="del">
        <pc:chgData name="Iveta Hodová" userId="32356b34-120e-40db-8308-37bd6c7c72c2" providerId="ADAL" clId="{3C632347-0892-46B9-87AE-817CFA16FFBF}" dt="2023-01-17T08:12:43.461" v="1628" actId="2696"/>
        <pc:sldMkLst>
          <pc:docMk/>
          <pc:sldMk cId="2871498267" sldId="328"/>
        </pc:sldMkLst>
      </pc:sldChg>
      <pc:sldChg chg="del">
        <pc:chgData name="Iveta Hodová" userId="32356b34-120e-40db-8308-37bd6c7c72c2" providerId="ADAL" clId="{3C632347-0892-46B9-87AE-817CFA16FFBF}" dt="2023-01-17T08:10:35.430" v="1622" actId="2696"/>
        <pc:sldMkLst>
          <pc:docMk/>
          <pc:sldMk cId="0" sldId="329"/>
        </pc:sldMkLst>
      </pc:sldChg>
      <pc:sldChg chg="del">
        <pc:chgData name="Iveta Hodová" userId="32356b34-120e-40db-8308-37bd6c7c72c2" providerId="ADAL" clId="{3C632347-0892-46B9-87AE-817CFA16FFBF}" dt="2023-01-17T08:12:43.461" v="1628" actId="2696"/>
        <pc:sldMkLst>
          <pc:docMk/>
          <pc:sldMk cId="1904347227" sldId="329"/>
        </pc:sldMkLst>
      </pc:sldChg>
      <pc:sldChg chg="del ord">
        <pc:chgData name="Iveta Hodová" userId="32356b34-120e-40db-8308-37bd6c7c72c2" providerId="ADAL" clId="{3C632347-0892-46B9-87AE-817CFA16FFBF}" dt="2023-01-17T08:58:29.084" v="2155" actId="47"/>
        <pc:sldMkLst>
          <pc:docMk/>
          <pc:sldMk cId="3371198668" sldId="329"/>
        </pc:sldMkLst>
      </pc:sldChg>
      <pc:sldChg chg="del">
        <pc:chgData name="Iveta Hodová" userId="32356b34-120e-40db-8308-37bd6c7c72c2" providerId="ADAL" clId="{3C632347-0892-46B9-87AE-817CFA16FFBF}" dt="2023-01-17T08:11:05.602" v="1623" actId="2696"/>
        <pc:sldMkLst>
          <pc:docMk/>
          <pc:sldMk cId="0" sldId="330"/>
        </pc:sldMkLst>
      </pc:sldChg>
      <pc:sldChg chg="delSp modSp del ord">
        <pc:chgData name="Iveta Hodová" userId="32356b34-120e-40db-8308-37bd6c7c72c2" providerId="ADAL" clId="{3C632347-0892-46B9-87AE-817CFA16FFBF}" dt="2023-01-17T09:28:46.498" v="2497" actId="47"/>
        <pc:sldMkLst>
          <pc:docMk/>
          <pc:sldMk cId="955989961" sldId="330"/>
        </pc:sldMkLst>
        <pc:picChg chg="del mod">
          <ac:chgData name="Iveta Hodová" userId="32356b34-120e-40db-8308-37bd6c7c72c2" providerId="ADAL" clId="{3C632347-0892-46B9-87AE-817CFA16FFBF}" dt="2023-01-17T09:16:15.695" v="2328" actId="21"/>
          <ac:picMkLst>
            <pc:docMk/>
            <pc:sldMk cId="955989961" sldId="330"/>
            <ac:picMk id="32771" creationId="{00000000-0000-0000-0000-000000000000}"/>
          </ac:picMkLst>
        </pc:picChg>
        <pc:picChg chg="del">
          <ac:chgData name="Iveta Hodová" userId="32356b34-120e-40db-8308-37bd6c7c72c2" providerId="ADAL" clId="{3C632347-0892-46B9-87AE-817CFA16FFBF}" dt="2023-01-17T09:25:47.810" v="2447" actId="21"/>
          <ac:picMkLst>
            <pc:docMk/>
            <pc:sldMk cId="955989961" sldId="330"/>
            <ac:picMk id="32772" creationId="{00000000-0000-0000-0000-000000000000}"/>
          </ac:picMkLst>
        </pc:picChg>
      </pc:sldChg>
      <pc:sldChg chg="del">
        <pc:chgData name="Iveta Hodová" userId="32356b34-120e-40db-8308-37bd6c7c72c2" providerId="ADAL" clId="{3C632347-0892-46B9-87AE-817CFA16FFBF}" dt="2023-01-17T08:12:43.461" v="1628" actId="2696"/>
        <pc:sldMkLst>
          <pc:docMk/>
          <pc:sldMk cId="3055931135" sldId="330"/>
        </pc:sldMkLst>
      </pc:sldChg>
      <pc:sldChg chg="del">
        <pc:chgData name="Iveta Hodová" userId="32356b34-120e-40db-8308-37bd6c7c72c2" providerId="ADAL" clId="{3C632347-0892-46B9-87AE-817CFA16FFBF}" dt="2023-01-17T08:11:05.602" v="1623" actId="2696"/>
        <pc:sldMkLst>
          <pc:docMk/>
          <pc:sldMk cId="0" sldId="331"/>
        </pc:sldMkLst>
      </pc:sldChg>
      <pc:sldChg chg="del">
        <pc:chgData name="Iveta Hodová" userId="32356b34-120e-40db-8308-37bd6c7c72c2" providerId="ADAL" clId="{3C632347-0892-46B9-87AE-817CFA16FFBF}" dt="2023-01-17T08:12:43.461" v="1628" actId="2696"/>
        <pc:sldMkLst>
          <pc:docMk/>
          <pc:sldMk cId="1278007967" sldId="331"/>
        </pc:sldMkLst>
      </pc:sldChg>
      <pc:sldChg chg="delSp del ord">
        <pc:chgData name="Iveta Hodová" userId="32356b34-120e-40db-8308-37bd6c7c72c2" providerId="ADAL" clId="{3C632347-0892-46B9-87AE-817CFA16FFBF}" dt="2023-01-17T09:28:47.717" v="2498" actId="47"/>
        <pc:sldMkLst>
          <pc:docMk/>
          <pc:sldMk cId="2320420733" sldId="331"/>
        </pc:sldMkLst>
        <pc:picChg chg="del">
          <ac:chgData name="Iveta Hodová" userId="32356b34-120e-40db-8308-37bd6c7c72c2" providerId="ADAL" clId="{3C632347-0892-46B9-87AE-817CFA16FFBF}" dt="2023-01-17T09:26:26.560" v="2456" actId="21"/>
          <ac:picMkLst>
            <pc:docMk/>
            <pc:sldMk cId="2320420733" sldId="331"/>
            <ac:picMk id="33795" creationId="{00000000-0000-0000-0000-000000000000}"/>
          </ac:picMkLst>
        </pc:picChg>
        <pc:picChg chg="del">
          <ac:chgData name="Iveta Hodová" userId="32356b34-120e-40db-8308-37bd6c7c72c2" providerId="ADAL" clId="{3C632347-0892-46B9-87AE-817CFA16FFBF}" dt="2023-01-17T09:26:03.029" v="2451" actId="21"/>
          <ac:picMkLst>
            <pc:docMk/>
            <pc:sldMk cId="2320420733" sldId="331"/>
            <ac:picMk id="33796" creationId="{00000000-0000-0000-0000-000000000000}"/>
          </ac:picMkLst>
        </pc:picChg>
        <pc:picChg chg="del">
          <ac:chgData name="Iveta Hodová" userId="32356b34-120e-40db-8308-37bd6c7c72c2" providerId="ADAL" clId="{3C632347-0892-46B9-87AE-817CFA16FFBF}" dt="2023-01-17T09:26:18.060" v="2454" actId="21"/>
          <ac:picMkLst>
            <pc:docMk/>
            <pc:sldMk cId="2320420733" sldId="331"/>
            <ac:picMk id="33797" creationId="{00000000-0000-0000-0000-000000000000}"/>
          </ac:picMkLst>
        </pc:picChg>
      </pc:sldChg>
      <pc:sldChg chg="del">
        <pc:chgData name="Iveta Hodová" userId="32356b34-120e-40db-8308-37bd6c7c72c2" providerId="ADAL" clId="{3C632347-0892-46B9-87AE-817CFA16FFBF}" dt="2023-01-17T08:11:05.602" v="1623" actId="2696"/>
        <pc:sldMkLst>
          <pc:docMk/>
          <pc:sldMk cId="0" sldId="332"/>
        </pc:sldMkLst>
      </pc:sldChg>
      <pc:sldChg chg="del">
        <pc:chgData name="Iveta Hodová" userId="32356b34-120e-40db-8308-37bd6c7c72c2" providerId="ADAL" clId="{3C632347-0892-46B9-87AE-817CFA16FFBF}" dt="2023-01-17T08:12:43.461" v="1628" actId="2696"/>
        <pc:sldMkLst>
          <pc:docMk/>
          <pc:sldMk cId="350544984" sldId="332"/>
        </pc:sldMkLst>
      </pc:sldChg>
      <pc:sldChg chg="addSp delSp modSp del mod ord">
        <pc:chgData name="Iveta Hodová" userId="32356b34-120e-40db-8308-37bd6c7c72c2" providerId="ADAL" clId="{3C632347-0892-46B9-87AE-817CFA16FFBF}" dt="2023-01-17T09:31:01.582" v="2514" actId="47"/>
        <pc:sldMkLst>
          <pc:docMk/>
          <pc:sldMk cId="3384880827" sldId="332"/>
        </pc:sldMkLst>
        <pc:spChg chg="add mod">
          <ac:chgData name="Iveta Hodová" userId="32356b34-120e-40db-8308-37bd6c7c72c2" providerId="ADAL" clId="{3C632347-0892-46B9-87AE-817CFA16FFBF}" dt="2023-01-17T09:30:52.589" v="2511" actId="21"/>
          <ac:spMkLst>
            <pc:docMk/>
            <pc:sldMk cId="3384880827" sldId="332"/>
            <ac:spMk id="3" creationId="{5D9AA75E-05F4-AF60-843B-FC9B543EDAB2}"/>
          </ac:spMkLst>
        </pc:spChg>
        <pc:picChg chg="del">
          <ac:chgData name="Iveta Hodová" userId="32356b34-120e-40db-8308-37bd6c7c72c2" providerId="ADAL" clId="{3C632347-0892-46B9-87AE-817CFA16FFBF}" dt="2023-01-17T09:30:52.589" v="2511" actId="21"/>
          <ac:picMkLst>
            <pc:docMk/>
            <pc:sldMk cId="3384880827" sldId="332"/>
            <ac:picMk id="35842" creationId="{00000000-0000-0000-0000-000000000000}"/>
          </ac:picMkLst>
        </pc:picChg>
      </pc:sldChg>
      <pc:sldChg chg="del">
        <pc:chgData name="Iveta Hodová" userId="32356b34-120e-40db-8308-37bd6c7c72c2" providerId="ADAL" clId="{3C632347-0892-46B9-87AE-817CFA16FFBF}" dt="2023-01-17T08:10:35.430" v="1622" actId="2696"/>
        <pc:sldMkLst>
          <pc:docMk/>
          <pc:sldMk cId="0" sldId="333"/>
        </pc:sldMkLst>
      </pc:sldChg>
      <pc:sldChg chg="del">
        <pc:chgData name="Iveta Hodová" userId="32356b34-120e-40db-8308-37bd6c7c72c2" providerId="ADAL" clId="{3C632347-0892-46B9-87AE-817CFA16FFBF}" dt="2023-01-17T08:12:43.461" v="1628" actId="2696"/>
        <pc:sldMkLst>
          <pc:docMk/>
          <pc:sldMk cId="2001081558" sldId="333"/>
        </pc:sldMkLst>
      </pc:sldChg>
      <pc:sldChg chg="addSp modSp mod ord setBg">
        <pc:chgData name="Iveta Hodová" userId="32356b34-120e-40db-8308-37bd6c7c72c2" providerId="ADAL" clId="{3C632347-0892-46B9-87AE-817CFA16FFBF}" dt="2023-01-17T09:07:16.531" v="2293" actId="1076"/>
        <pc:sldMkLst>
          <pc:docMk/>
          <pc:sldMk cId="2691869884" sldId="333"/>
        </pc:sldMkLst>
        <pc:picChg chg="add mod">
          <ac:chgData name="Iveta Hodová" userId="32356b34-120e-40db-8308-37bd6c7c72c2" providerId="ADAL" clId="{3C632347-0892-46B9-87AE-817CFA16FFBF}" dt="2023-01-17T09:07:16.531" v="2293" actId="1076"/>
          <ac:picMkLst>
            <pc:docMk/>
            <pc:sldMk cId="2691869884" sldId="333"/>
            <ac:picMk id="3" creationId="{E9DC71E1-0C04-9E0A-2BBB-D4DF4C2CF62C}"/>
          </ac:picMkLst>
        </pc:picChg>
        <pc:picChg chg="mod">
          <ac:chgData name="Iveta Hodová" userId="32356b34-120e-40db-8308-37bd6c7c72c2" providerId="ADAL" clId="{3C632347-0892-46B9-87AE-817CFA16FFBF}" dt="2023-01-17T09:06:47.996" v="2289" actId="1076"/>
          <ac:picMkLst>
            <pc:docMk/>
            <pc:sldMk cId="2691869884" sldId="333"/>
            <ac:picMk id="28675" creationId="{00000000-0000-0000-0000-000000000000}"/>
          </ac:picMkLst>
        </pc:picChg>
      </pc:sldChg>
      <pc:sldChg chg="del">
        <pc:chgData name="Iveta Hodová" userId="32356b34-120e-40db-8308-37bd6c7c72c2" providerId="ADAL" clId="{3C632347-0892-46B9-87AE-817CFA16FFBF}" dt="2023-01-17T08:11:05.602" v="1623" actId="2696"/>
        <pc:sldMkLst>
          <pc:docMk/>
          <pc:sldMk cId="0" sldId="334"/>
        </pc:sldMkLst>
      </pc:sldChg>
      <pc:sldChg chg="modSp ord setBg">
        <pc:chgData name="Iveta Hodová" userId="32356b34-120e-40db-8308-37bd6c7c72c2" providerId="ADAL" clId="{3C632347-0892-46B9-87AE-817CFA16FFBF}" dt="2023-01-17T09:30:32.401" v="2508" actId="1076"/>
        <pc:sldMkLst>
          <pc:docMk/>
          <pc:sldMk cId="3075448828" sldId="334"/>
        </pc:sldMkLst>
        <pc:picChg chg="mod">
          <ac:chgData name="Iveta Hodová" userId="32356b34-120e-40db-8308-37bd6c7c72c2" providerId="ADAL" clId="{3C632347-0892-46B9-87AE-817CFA16FFBF}" dt="2023-01-17T09:30:32.401" v="2508" actId="1076"/>
          <ac:picMkLst>
            <pc:docMk/>
            <pc:sldMk cId="3075448828" sldId="334"/>
            <ac:picMk id="34819" creationId="{00000000-0000-0000-0000-000000000000}"/>
          </ac:picMkLst>
        </pc:picChg>
      </pc:sldChg>
      <pc:sldChg chg="del">
        <pc:chgData name="Iveta Hodová" userId="32356b34-120e-40db-8308-37bd6c7c72c2" providerId="ADAL" clId="{3C632347-0892-46B9-87AE-817CFA16FFBF}" dt="2023-01-17T08:12:43.461" v="1628" actId="2696"/>
        <pc:sldMkLst>
          <pc:docMk/>
          <pc:sldMk cId="3769486519" sldId="334"/>
        </pc:sldMkLst>
      </pc:sldChg>
      <pc:sldChg chg="delSp modSp mod ord setBg">
        <pc:chgData name="Iveta Hodová" userId="32356b34-120e-40db-8308-37bd6c7c72c2" providerId="ADAL" clId="{3C632347-0892-46B9-87AE-817CFA16FFBF}" dt="2023-01-17T09:40:22.311" v="2640"/>
        <pc:sldMkLst>
          <pc:docMk/>
          <pc:sldMk cId="0" sldId="335"/>
        </pc:sldMkLst>
        <pc:spChg chg="del">
          <ac:chgData name="Iveta Hodová" userId="32356b34-120e-40db-8308-37bd6c7c72c2" providerId="ADAL" clId="{3C632347-0892-46B9-87AE-817CFA16FFBF}" dt="2023-01-17T09:39:00.736" v="2628" actId="478"/>
          <ac:spMkLst>
            <pc:docMk/>
            <pc:sldMk cId="0" sldId="335"/>
            <ac:spMk id="36866" creationId="{00000000-0000-0000-0000-000000000000}"/>
          </ac:spMkLst>
        </pc:spChg>
        <pc:picChg chg="mod">
          <ac:chgData name="Iveta Hodová" userId="32356b34-120e-40db-8308-37bd6c7c72c2" providerId="ADAL" clId="{3C632347-0892-46B9-87AE-817CFA16FFBF}" dt="2023-01-17T09:39:29.068" v="2636" actId="14100"/>
          <ac:picMkLst>
            <pc:docMk/>
            <pc:sldMk cId="0" sldId="335"/>
            <ac:picMk id="3" creationId="{869E8F06-6CF4-4040-80E2-B82C9D65DB99}"/>
          </ac:picMkLst>
        </pc:picChg>
      </pc:sldChg>
      <pc:sldChg chg="addSp delSp modSp del mod">
        <pc:chgData name="Iveta Hodová" userId="32356b34-120e-40db-8308-37bd6c7c72c2" providerId="ADAL" clId="{3C632347-0892-46B9-87AE-817CFA16FFBF}" dt="2023-01-17T09:54:18.456" v="2729" actId="2696"/>
        <pc:sldMkLst>
          <pc:docMk/>
          <pc:sldMk cId="900940834" sldId="336"/>
        </pc:sldMkLst>
        <pc:spChg chg="add mod">
          <ac:chgData name="Iveta Hodová" userId="32356b34-120e-40db-8308-37bd6c7c72c2" providerId="ADAL" clId="{3C632347-0892-46B9-87AE-817CFA16FFBF}" dt="2023-01-16T15:36:29.361" v="956" actId="14100"/>
          <ac:spMkLst>
            <pc:docMk/>
            <pc:sldMk cId="900940834" sldId="336"/>
            <ac:spMk id="4" creationId="{F95DBA12-DF5C-47F3-6C72-037A6F4533EC}"/>
          </ac:spMkLst>
        </pc:spChg>
        <pc:picChg chg="add mod">
          <ac:chgData name="Iveta Hodová" userId="32356b34-120e-40db-8308-37bd6c7c72c2" providerId="ADAL" clId="{3C632347-0892-46B9-87AE-817CFA16FFBF}" dt="2023-01-16T15:36:42.230" v="961" actId="1076"/>
          <ac:picMkLst>
            <pc:docMk/>
            <pc:sldMk cId="900940834" sldId="336"/>
            <ac:picMk id="5" creationId="{D20E6919-144A-4EC8-0F77-ECBAA5DDE30E}"/>
          </ac:picMkLst>
        </pc:picChg>
        <pc:picChg chg="add del mod">
          <ac:chgData name="Iveta Hodová" userId="32356b34-120e-40db-8308-37bd6c7c72c2" providerId="ADAL" clId="{3C632347-0892-46B9-87AE-817CFA16FFBF}" dt="2023-01-16T15:36:21.864" v="955" actId="478"/>
          <ac:picMkLst>
            <pc:docMk/>
            <pc:sldMk cId="900940834" sldId="336"/>
            <ac:picMk id="6" creationId="{42E088A6-8F62-5D0F-4151-215F250CE58C}"/>
          </ac:picMkLst>
        </pc:picChg>
      </pc:sldChg>
      <pc:sldChg chg="addSp modSp mod">
        <pc:chgData name="Iveta Hodová" userId="32356b34-120e-40db-8308-37bd6c7c72c2" providerId="ADAL" clId="{3C632347-0892-46B9-87AE-817CFA16FFBF}" dt="2023-01-17T10:01:07.772" v="2782" actId="6549"/>
        <pc:sldMkLst>
          <pc:docMk/>
          <pc:sldMk cId="2100788563" sldId="337"/>
        </pc:sldMkLst>
        <pc:spChg chg="add mod">
          <ac:chgData name="Iveta Hodová" userId="32356b34-120e-40db-8308-37bd6c7c72c2" providerId="ADAL" clId="{3C632347-0892-46B9-87AE-817CFA16FFBF}" dt="2023-01-17T10:01:07.772" v="2782" actId="6549"/>
          <ac:spMkLst>
            <pc:docMk/>
            <pc:sldMk cId="2100788563" sldId="337"/>
            <ac:spMk id="4" creationId="{D65E9044-EF6C-307F-2506-6D16C06F441A}"/>
          </ac:spMkLst>
        </pc:spChg>
        <pc:picChg chg="add mod">
          <ac:chgData name="Iveta Hodová" userId="32356b34-120e-40db-8308-37bd6c7c72c2" providerId="ADAL" clId="{3C632347-0892-46B9-87AE-817CFA16FFBF}" dt="2023-01-17T09:44:41.154" v="2686" actId="1076"/>
          <ac:picMkLst>
            <pc:docMk/>
            <pc:sldMk cId="2100788563" sldId="337"/>
            <ac:picMk id="2" creationId="{668CED90-3B29-5FB0-CA4B-11854A43E642}"/>
          </ac:picMkLst>
        </pc:picChg>
      </pc:sldChg>
      <pc:sldChg chg="addSp delSp modSp mod ord setBg">
        <pc:chgData name="Iveta Hodová" userId="32356b34-120e-40db-8308-37bd6c7c72c2" providerId="ADAL" clId="{3C632347-0892-46B9-87AE-817CFA16FFBF}" dt="2023-01-17T10:46:13.948" v="3745"/>
        <pc:sldMkLst>
          <pc:docMk/>
          <pc:sldMk cId="0" sldId="338"/>
        </pc:sldMkLst>
        <pc:spChg chg="mod">
          <ac:chgData name="Iveta Hodová" userId="32356b34-120e-40db-8308-37bd6c7c72c2" providerId="ADAL" clId="{3C632347-0892-46B9-87AE-817CFA16FFBF}" dt="2023-01-17T10:45:38.667" v="3742" actId="1076"/>
          <ac:spMkLst>
            <pc:docMk/>
            <pc:sldMk cId="0" sldId="338"/>
            <ac:spMk id="4" creationId="{00000000-0000-0000-0000-000000000000}"/>
          </ac:spMkLst>
        </pc:spChg>
        <pc:spChg chg="mod">
          <ac:chgData name="Iveta Hodová" userId="32356b34-120e-40db-8308-37bd6c7c72c2" providerId="ADAL" clId="{3C632347-0892-46B9-87AE-817CFA16FFBF}" dt="2023-01-17T10:45:38.667" v="3742" actId="1076"/>
          <ac:spMkLst>
            <pc:docMk/>
            <pc:sldMk cId="0" sldId="338"/>
            <ac:spMk id="5" creationId="{00000000-0000-0000-0000-000000000000}"/>
          </ac:spMkLst>
        </pc:spChg>
        <pc:spChg chg="mod">
          <ac:chgData name="Iveta Hodová" userId="32356b34-120e-40db-8308-37bd6c7c72c2" providerId="ADAL" clId="{3C632347-0892-46B9-87AE-817CFA16FFBF}" dt="2023-01-17T10:45:38.667" v="3742" actId="1076"/>
          <ac:spMkLst>
            <pc:docMk/>
            <pc:sldMk cId="0" sldId="338"/>
            <ac:spMk id="6" creationId="{00000000-0000-0000-0000-000000000000}"/>
          </ac:spMkLst>
        </pc:spChg>
        <pc:spChg chg="mod">
          <ac:chgData name="Iveta Hodová" userId="32356b34-120e-40db-8308-37bd6c7c72c2" providerId="ADAL" clId="{3C632347-0892-46B9-87AE-817CFA16FFBF}" dt="2023-01-17T10:45:38.667" v="3742" actId="1076"/>
          <ac:spMkLst>
            <pc:docMk/>
            <pc:sldMk cId="0" sldId="338"/>
            <ac:spMk id="7" creationId="{00000000-0000-0000-0000-000000000000}"/>
          </ac:spMkLst>
        </pc:spChg>
        <pc:spChg chg="del mod">
          <ac:chgData name="Iveta Hodová" userId="32356b34-120e-40db-8308-37bd6c7c72c2" providerId="ADAL" clId="{3C632347-0892-46B9-87AE-817CFA16FFBF}" dt="2023-01-17T10:45:25.261" v="3738" actId="478"/>
          <ac:spMkLst>
            <pc:docMk/>
            <pc:sldMk cId="0" sldId="338"/>
            <ac:spMk id="43010" creationId="{00000000-0000-0000-0000-000000000000}"/>
          </ac:spMkLst>
        </pc:spChg>
        <pc:grpChg chg="add mod">
          <ac:chgData name="Iveta Hodová" userId="32356b34-120e-40db-8308-37bd6c7c72c2" providerId="ADAL" clId="{3C632347-0892-46B9-87AE-817CFA16FFBF}" dt="2023-01-17T10:45:38.667" v="3742" actId="1076"/>
          <ac:grpSpMkLst>
            <pc:docMk/>
            <pc:sldMk cId="0" sldId="338"/>
            <ac:grpSpMk id="8" creationId="{0EFE9B4F-6AE8-5CC7-832C-BA9B661EC08C}"/>
          </ac:grpSpMkLst>
        </pc:grpChg>
        <pc:picChg chg="add mod">
          <ac:chgData name="Iveta Hodová" userId="32356b34-120e-40db-8308-37bd6c7c72c2" providerId="ADAL" clId="{3C632347-0892-46B9-87AE-817CFA16FFBF}" dt="2023-01-17T10:45:34.183" v="3741" actId="1076"/>
          <ac:picMkLst>
            <pc:docMk/>
            <pc:sldMk cId="0" sldId="338"/>
            <ac:picMk id="3" creationId="{F05CED69-0A04-3CEA-49F3-C476ED7C49B2}"/>
          </ac:picMkLst>
        </pc:picChg>
        <pc:picChg chg="mod">
          <ac:chgData name="Iveta Hodová" userId="32356b34-120e-40db-8308-37bd6c7c72c2" providerId="ADAL" clId="{3C632347-0892-46B9-87AE-817CFA16FFBF}" dt="2023-01-17T10:45:38.667" v="3742" actId="1076"/>
          <ac:picMkLst>
            <pc:docMk/>
            <pc:sldMk cId="0" sldId="338"/>
            <ac:picMk id="43011" creationId="{00000000-0000-0000-0000-000000000000}"/>
          </ac:picMkLst>
        </pc:picChg>
      </pc:sldChg>
      <pc:sldChg chg="new del">
        <pc:chgData name="Iveta Hodová" userId="32356b34-120e-40db-8308-37bd6c7c72c2" providerId="ADAL" clId="{3C632347-0892-46B9-87AE-817CFA16FFBF}" dt="2023-01-16T15:06:44.564" v="38" actId="47"/>
        <pc:sldMkLst>
          <pc:docMk/>
          <pc:sldMk cId="624351276" sldId="338"/>
        </pc:sldMkLst>
      </pc:sldChg>
      <pc:sldChg chg="addSp delSp modSp mod">
        <pc:chgData name="Iveta Hodová" userId="32356b34-120e-40db-8308-37bd6c7c72c2" providerId="ADAL" clId="{3C632347-0892-46B9-87AE-817CFA16FFBF}" dt="2023-01-17T14:44:09.812" v="5976" actId="114"/>
        <pc:sldMkLst>
          <pc:docMk/>
          <pc:sldMk cId="1389045270" sldId="339"/>
        </pc:sldMkLst>
        <pc:spChg chg="mod">
          <ac:chgData name="Iveta Hodová" userId="32356b34-120e-40db-8308-37bd6c7c72c2" providerId="ADAL" clId="{3C632347-0892-46B9-87AE-817CFA16FFBF}" dt="2023-01-17T14:44:09.812" v="5976" actId="114"/>
          <ac:spMkLst>
            <pc:docMk/>
            <pc:sldMk cId="1389045270" sldId="339"/>
            <ac:spMk id="4" creationId="{1C29FA44-A460-4B31-FE6E-B48773941BE9}"/>
          </ac:spMkLst>
        </pc:spChg>
        <pc:picChg chg="add del mod">
          <ac:chgData name="Iveta Hodová" userId="32356b34-120e-40db-8308-37bd6c7c72c2" providerId="ADAL" clId="{3C632347-0892-46B9-87AE-817CFA16FFBF}" dt="2023-01-17T14:35:38.651" v="5793" actId="478"/>
          <ac:picMkLst>
            <pc:docMk/>
            <pc:sldMk cId="1389045270" sldId="339"/>
            <ac:picMk id="2" creationId="{5C9E645E-0BC1-B828-C5BC-A499E9CED865}"/>
          </ac:picMkLst>
        </pc:picChg>
        <pc:picChg chg="add mod">
          <ac:chgData name="Iveta Hodová" userId="32356b34-120e-40db-8308-37bd6c7c72c2" providerId="ADAL" clId="{3C632347-0892-46B9-87AE-817CFA16FFBF}" dt="2023-01-17T14:35:59.182" v="5799" actId="14100"/>
          <ac:picMkLst>
            <pc:docMk/>
            <pc:sldMk cId="1389045270" sldId="339"/>
            <ac:picMk id="5" creationId="{A50AB7AB-5912-00B8-6EF0-CDB9DB0775D8}"/>
          </ac:picMkLst>
        </pc:picChg>
        <pc:picChg chg="add mod">
          <ac:chgData name="Iveta Hodová" userId="32356b34-120e-40db-8308-37bd6c7c72c2" providerId="ADAL" clId="{3C632347-0892-46B9-87AE-817CFA16FFBF}" dt="2023-01-17T14:36:00.885" v="5800" actId="1076"/>
          <ac:picMkLst>
            <pc:docMk/>
            <pc:sldMk cId="1389045270" sldId="339"/>
            <ac:picMk id="7" creationId="{CAD466DF-4885-BB29-4D83-9D9BA6F78E16}"/>
          </ac:picMkLst>
        </pc:picChg>
        <pc:picChg chg="add del">
          <ac:chgData name="Iveta Hodová" userId="32356b34-120e-40db-8308-37bd6c7c72c2" providerId="ADAL" clId="{3C632347-0892-46B9-87AE-817CFA16FFBF}" dt="2023-01-17T14:35:47.182" v="5794" actId="478"/>
          <ac:picMkLst>
            <pc:docMk/>
            <pc:sldMk cId="1389045270" sldId="339"/>
            <ac:picMk id="9" creationId="{88C0D68C-484B-1464-577B-33C5E642553E}"/>
          </ac:picMkLst>
        </pc:picChg>
        <pc:picChg chg="add mod">
          <ac:chgData name="Iveta Hodová" userId="32356b34-120e-40db-8308-37bd6c7c72c2" providerId="ADAL" clId="{3C632347-0892-46B9-87AE-817CFA16FFBF}" dt="2023-01-17T14:37:39.693" v="5809" actId="14100"/>
          <ac:picMkLst>
            <pc:docMk/>
            <pc:sldMk cId="1389045270" sldId="339"/>
            <ac:picMk id="11" creationId="{406D4BD2-D80A-8FAE-DEB9-414D1189F3E7}"/>
          </ac:picMkLst>
        </pc:picChg>
      </pc:sldChg>
      <pc:sldChg chg="addSp modSp del mod">
        <pc:chgData name="Iveta Hodová" userId="32356b34-120e-40db-8308-37bd6c7c72c2" providerId="ADAL" clId="{3C632347-0892-46B9-87AE-817CFA16FFBF}" dt="2023-01-17T14:04:50.750" v="5577" actId="2696"/>
        <pc:sldMkLst>
          <pc:docMk/>
          <pc:sldMk cId="2192213672" sldId="339"/>
        </pc:sldMkLst>
        <pc:spChg chg="add mod">
          <ac:chgData name="Iveta Hodová" userId="32356b34-120e-40db-8308-37bd6c7c72c2" providerId="ADAL" clId="{3C632347-0892-46B9-87AE-817CFA16FFBF}" dt="2023-01-17T14:04:16.258" v="5576"/>
          <ac:spMkLst>
            <pc:docMk/>
            <pc:sldMk cId="2192213672" sldId="339"/>
            <ac:spMk id="4" creationId="{1C29FA44-A460-4B31-FE6E-B48773941BE9}"/>
          </ac:spMkLst>
        </pc:spChg>
      </pc:sldChg>
      <pc:sldChg chg="modSp mod">
        <pc:chgData name="Iveta Hodová" userId="32356b34-120e-40db-8308-37bd6c7c72c2" providerId="ADAL" clId="{3C632347-0892-46B9-87AE-817CFA16FFBF}" dt="2023-01-16T15:30:44.292" v="829" actId="20577"/>
        <pc:sldMkLst>
          <pc:docMk/>
          <pc:sldMk cId="3247027965" sldId="340"/>
        </pc:sldMkLst>
        <pc:spChg chg="mod">
          <ac:chgData name="Iveta Hodová" userId="32356b34-120e-40db-8308-37bd6c7c72c2" providerId="ADAL" clId="{3C632347-0892-46B9-87AE-817CFA16FFBF}" dt="2023-01-16T15:30:44.292" v="829" actId="20577"/>
          <ac:spMkLst>
            <pc:docMk/>
            <pc:sldMk cId="3247027965" sldId="340"/>
            <ac:spMk id="4" creationId="{F95DBA12-DF5C-47F3-6C72-037A6F4533EC}"/>
          </ac:spMkLst>
        </pc:spChg>
      </pc:sldChg>
      <pc:sldChg chg="new del">
        <pc:chgData name="Iveta Hodová" userId="32356b34-120e-40db-8308-37bd6c7c72c2" providerId="ADAL" clId="{3C632347-0892-46B9-87AE-817CFA16FFBF}" dt="2023-01-16T15:06:43.198" v="37" actId="47"/>
        <pc:sldMkLst>
          <pc:docMk/>
          <pc:sldMk cId="4101433811" sldId="340"/>
        </pc:sldMkLst>
      </pc:sldChg>
      <pc:sldChg chg="setBg">
        <pc:chgData name="Iveta Hodová" userId="32356b34-120e-40db-8308-37bd6c7c72c2" providerId="ADAL" clId="{3C632347-0892-46B9-87AE-817CFA16FFBF}" dt="2023-01-17T09:54:42.549" v="2730"/>
        <pc:sldMkLst>
          <pc:docMk/>
          <pc:sldMk cId="1940273206" sldId="341"/>
        </pc:sldMkLst>
      </pc:sldChg>
      <pc:sldChg chg="addSp modSp new del mod">
        <pc:chgData name="Iveta Hodová" userId="32356b34-120e-40db-8308-37bd6c7c72c2" providerId="ADAL" clId="{3C632347-0892-46B9-87AE-817CFA16FFBF}" dt="2023-01-17T09:54:18.456" v="2729" actId="2696"/>
        <pc:sldMkLst>
          <pc:docMk/>
          <pc:sldMk cId="2110638459" sldId="341"/>
        </pc:sldMkLst>
        <pc:picChg chg="add mod">
          <ac:chgData name="Iveta Hodová" userId="32356b34-120e-40db-8308-37bd6c7c72c2" providerId="ADAL" clId="{3C632347-0892-46B9-87AE-817CFA16FFBF}" dt="2023-01-16T15:32:55.693" v="839" actId="1076"/>
          <ac:picMkLst>
            <pc:docMk/>
            <pc:sldMk cId="2110638459" sldId="341"/>
            <ac:picMk id="3" creationId="{FB12D8C0-3623-70D9-29F7-F75E206E4612}"/>
          </ac:picMkLst>
        </pc:picChg>
      </pc:sldChg>
      <pc:sldChg chg="addSp modSp mod ord">
        <pc:chgData name="Iveta Hodová" userId="32356b34-120e-40db-8308-37bd6c7c72c2" providerId="ADAL" clId="{3C632347-0892-46B9-87AE-817CFA16FFBF}" dt="2023-01-17T11:07:18.610" v="3969" actId="6549"/>
        <pc:sldMkLst>
          <pc:docMk/>
          <pc:sldMk cId="1698812590" sldId="342"/>
        </pc:sldMkLst>
        <pc:spChg chg="add mod">
          <ac:chgData name="Iveta Hodová" userId="32356b34-120e-40db-8308-37bd6c7c72c2" providerId="ADAL" clId="{3C632347-0892-46B9-87AE-817CFA16FFBF}" dt="2023-01-17T11:07:18.610" v="3969" actId="6549"/>
          <ac:spMkLst>
            <pc:docMk/>
            <pc:sldMk cId="1698812590" sldId="342"/>
            <ac:spMk id="4" creationId="{8B77E684-2463-D45B-F729-8C847823CA1C}"/>
          </ac:spMkLst>
        </pc:spChg>
      </pc:sldChg>
      <pc:sldChg chg="addSp delSp modSp mod">
        <pc:chgData name="Iveta Hodová" userId="32356b34-120e-40db-8308-37bd6c7c72c2" providerId="ADAL" clId="{3C632347-0892-46B9-87AE-817CFA16FFBF}" dt="2023-01-17T12:49:44.814" v="4561" actId="478"/>
        <pc:sldMkLst>
          <pc:docMk/>
          <pc:sldMk cId="1272385942" sldId="343"/>
        </pc:sldMkLst>
        <pc:spChg chg="add del mod">
          <ac:chgData name="Iveta Hodová" userId="32356b34-120e-40db-8308-37bd6c7c72c2" providerId="ADAL" clId="{3C632347-0892-46B9-87AE-817CFA16FFBF}" dt="2023-01-17T12:47:45.310" v="4544" actId="14100"/>
          <ac:spMkLst>
            <pc:docMk/>
            <pc:sldMk cId="1272385942" sldId="343"/>
            <ac:spMk id="4" creationId="{62683E54-9A9B-1FB5-705A-A5F465C3CD04}"/>
          </ac:spMkLst>
        </pc:spChg>
        <pc:picChg chg="add mod">
          <ac:chgData name="Iveta Hodová" userId="32356b34-120e-40db-8308-37bd6c7c72c2" providerId="ADAL" clId="{3C632347-0892-46B9-87AE-817CFA16FFBF}" dt="2023-01-17T12:47:56.169" v="4548" actId="14100"/>
          <ac:picMkLst>
            <pc:docMk/>
            <pc:sldMk cId="1272385942" sldId="343"/>
            <ac:picMk id="2" creationId="{0F7284CC-FC88-598E-5E7C-849557DDFC7B}"/>
          </ac:picMkLst>
        </pc:picChg>
        <pc:picChg chg="add del mod">
          <ac:chgData name="Iveta Hodová" userId="32356b34-120e-40db-8308-37bd6c7c72c2" providerId="ADAL" clId="{3C632347-0892-46B9-87AE-817CFA16FFBF}" dt="2023-01-17T12:49:44.814" v="4561" actId="478"/>
          <ac:picMkLst>
            <pc:docMk/>
            <pc:sldMk cId="1272385942" sldId="343"/>
            <ac:picMk id="6" creationId="{4B88AE46-8543-17FB-061F-A3DC2C91EC94}"/>
          </ac:picMkLst>
        </pc:picChg>
      </pc:sldChg>
      <pc:sldChg chg="addSp modSp mod">
        <pc:chgData name="Iveta Hodová" userId="32356b34-120e-40db-8308-37bd6c7c72c2" providerId="ADAL" clId="{3C632347-0892-46B9-87AE-817CFA16FFBF}" dt="2023-01-17T15:21:39.780" v="6300" actId="14100"/>
        <pc:sldMkLst>
          <pc:docMk/>
          <pc:sldMk cId="1911982390" sldId="344"/>
        </pc:sldMkLst>
        <pc:spChg chg="add mod">
          <ac:chgData name="Iveta Hodová" userId="32356b34-120e-40db-8308-37bd6c7c72c2" providerId="ADAL" clId="{3C632347-0892-46B9-87AE-817CFA16FFBF}" dt="2023-01-17T15:21:39.780" v="6300" actId="14100"/>
          <ac:spMkLst>
            <pc:docMk/>
            <pc:sldMk cId="1911982390" sldId="344"/>
            <ac:spMk id="4" creationId="{46EA77C8-51F7-309B-01AF-06D28524FD43}"/>
          </ac:spMkLst>
        </pc:spChg>
        <pc:picChg chg="add mod">
          <ac:chgData name="Iveta Hodová" userId="32356b34-120e-40db-8308-37bd6c7c72c2" providerId="ADAL" clId="{3C632347-0892-46B9-87AE-817CFA16FFBF}" dt="2023-01-17T15:20:12.452" v="6282" actId="14100"/>
          <ac:picMkLst>
            <pc:docMk/>
            <pc:sldMk cId="1911982390" sldId="344"/>
            <ac:picMk id="5" creationId="{346B6465-3E93-CA8E-5D5B-B026ED269339}"/>
          </ac:picMkLst>
        </pc:picChg>
      </pc:sldChg>
      <pc:sldChg chg="addSp delSp modSp mod">
        <pc:chgData name="Iveta Hodová" userId="32356b34-120e-40db-8308-37bd6c7c72c2" providerId="ADAL" clId="{3C632347-0892-46B9-87AE-817CFA16FFBF}" dt="2023-01-17T16:18:31.987" v="6966" actId="20577"/>
        <pc:sldMkLst>
          <pc:docMk/>
          <pc:sldMk cId="2594536154" sldId="345"/>
        </pc:sldMkLst>
        <pc:spChg chg="add mod">
          <ac:chgData name="Iveta Hodová" userId="32356b34-120e-40db-8308-37bd6c7c72c2" providerId="ADAL" clId="{3C632347-0892-46B9-87AE-817CFA16FFBF}" dt="2023-01-17T16:18:31.987" v="6966" actId="20577"/>
          <ac:spMkLst>
            <pc:docMk/>
            <pc:sldMk cId="2594536154" sldId="345"/>
            <ac:spMk id="4" creationId="{F6694D1C-9C74-B8F2-30AA-3D33D409CA23}"/>
          </ac:spMkLst>
        </pc:spChg>
        <pc:spChg chg="add del mod">
          <ac:chgData name="Iveta Hodová" userId="32356b34-120e-40db-8308-37bd6c7c72c2" providerId="ADAL" clId="{3C632347-0892-46B9-87AE-817CFA16FFBF}" dt="2023-01-17T16:16:44.403" v="6884" actId="478"/>
          <ac:spMkLst>
            <pc:docMk/>
            <pc:sldMk cId="2594536154" sldId="345"/>
            <ac:spMk id="11" creationId="{2EFCB153-359C-94C2-1340-EF6020874E8D}"/>
          </ac:spMkLst>
        </pc:spChg>
        <pc:picChg chg="add del mod modCrop">
          <ac:chgData name="Iveta Hodová" userId="32356b34-120e-40db-8308-37bd6c7c72c2" providerId="ADAL" clId="{3C632347-0892-46B9-87AE-817CFA16FFBF}" dt="2023-01-17T16:14:31.342" v="6804" actId="478"/>
          <ac:picMkLst>
            <pc:docMk/>
            <pc:sldMk cId="2594536154" sldId="345"/>
            <ac:picMk id="5" creationId="{BCD609CF-B0B1-8FB6-3388-102B3BD430E1}"/>
          </ac:picMkLst>
        </pc:picChg>
        <pc:picChg chg="add del mod modCrop">
          <ac:chgData name="Iveta Hodová" userId="32356b34-120e-40db-8308-37bd6c7c72c2" providerId="ADAL" clId="{3C632347-0892-46B9-87AE-817CFA16FFBF}" dt="2023-01-17T16:14:40.573" v="6805" actId="478"/>
          <ac:picMkLst>
            <pc:docMk/>
            <pc:sldMk cId="2594536154" sldId="345"/>
            <ac:picMk id="7" creationId="{1D548AAA-2E17-EE4B-4334-AE3EBF7E044B}"/>
          </ac:picMkLst>
        </pc:picChg>
        <pc:picChg chg="add mod">
          <ac:chgData name="Iveta Hodová" userId="32356b34-120e-40db-8308-37bd6c7c72c2" providerId="ADAL" clId="{3C632347-0892-46B9-87AE-817CFA16FFBF}" dt="2023-01-17T16:15:27.755" v="6811" actId="1076"/>
          <ac:picMkLst>
            <pc:docMk/>
            <pc:sldMk cId="2594536154" sldId="345"/>
            <ac:picMk id="9" creationId="{A7DE01E3-A5E4-F09C-8F3E-EE33BBD3E8EC}"/>
          </ac:picMkLst>
        </pc:picChg>
      </pc:sldChg>
      <pc:sldChg chg="addSp delSp modSp mod">
        <pc:chgData name="Iveta Hodová" userId="32356b34-120e-40db-8308-37bd6c7c72c2" providerId="ADAL" clId="{3C632347-0892-46B9-87AE-817CFA16FFBF}" dt="2023-01-17T15:43:11.510" v="6544" actId="1076"/>
        <pc:sldMkLst>
          <pc:docMk/>
          <pc:sldMk cId="2576853992" sldId="346"/>
        </pc:sldMkLst>
        <pc:spChg chg="add mod">
          <ac:chgData name="Iveta Hodová" userId="32356b34-120e-40db-8308-37bd6c7c72c2" providerId="ADAL" clId="{3C632347-0892-46B9-87AE-817CFA16FFBF}" dt="2023-01-17T15:43:11.510" v="6544" actId="1076"/>
          <ac:spMkLst>
            <pc:docMk/>
            <pc:sldMk cId="2576853992" sldId="346"/>
            <ac:spMk id="4" creationId="{694C69A3-FCC1-6795-2A99-34EF9C838464}"/>
          </ac:spMkLst>
        </pc:spChg>
        <pc:spChg chg="add del">
          <ac:chgData name="Iveta Hodová" userId="32356b34-120e-40db-8308-37bd6c7c72c2" providerId="ADAL" clId="{3C632347-0892-46B9-87AE-817CFA16FFBF}" dt="2023-01-16T15:56:53.504" v="1254" actId="22"/>
          <ac:spMkLst>
            <pc:docMk/>
            <pc:sldMk cId="2576853992" sldId="346"/>
            <ac:spMk id="6" creationId="{22F05DEA-6F84-1D55-FEC4-AF89EFC91F1F}"/>
          </ac:spMkLst>
        </pc:spChg>
        <pc:picChg chg="add mod">
          <ac:chgData name="Iveta Hodová" userId="32356b34-120e-40db-8308-37bd6c7c72c2" providerId="ADAL" clId="{3C632347-0892-46B9-87AE-817CFA16FFBF}" dt="2023-01-17T15:34:24.899" v="6434" actId="14100"/>
          <ac:picMkLst>
            <pc:docMk/>
            <pc:sldMk cId="2576853992" sldId="346"/>
            <ac:picMk id="2" creationId="{6D100487-8218-C66D-216C-17543F898D9C}"/>
          </ac:picMkLst>
        </pc:picChg>
      </pc:sldChg>
      <pc:sldChg chg="addSp modSp mod ord">
        <pc:chgData name="Iveta Hodová" userId="32356b34-120e-40db-8308-37bd6c7c72c2" providerId="ADAL" clId="{3C632347-0892-46B9-87AE-817CFA16FFBF}" dt="2023-01-17T09:11:40.719" v="2325" actId="1076"/>
        <pc:sldMkLst>
          <pc:docMk/>
          <pc:sldMk cId="1662753992" sldId="347"/>
        </pc:sldMkLst>
        <pc:spChg chg="mod">
          <ac:chgData name="Iveta Hodová" userId="32356b34-120e-40db-8308-37bd6c7c72c2" providerId="ADAL" clId="{3C632347-0892-46B9-87AE-817CFA16FFBF}" dt="2023-01-17T09:10:53.077" v="2314" actId="1076"/>
          <ac:spMkLst>
            <pc:docMk/>
            <pc:sldMk cId="1662753992" sldId="347"/>
            <ac:spMk id="4" creationId="{8BDD79F2-343D-3CD3-6CA5-32CE70F3D30E}"/>
          </ac:spMkLst>
        </pc:spChg>
        <pc:picChg chg="add mod">
          <ac:chgData name="Iveta Hodová" userId="32356b34-120e-40db-8308-37bd6c7c72c2" providerId="ADAL" clId="{3C632347-0892-46B9-87AE-817CFA16FFBF}" dt="2023-01-17T09:10:59.952" v="2316" actId="1076"/>
          <ac:picMkLst>
            <pc:docMk/>
            <pc:sldMk cId="1662753992" sldId="347"/>
            <ac:picMk id="2" creationId="{33D626E7-8989-5AE5-1776-CF760B8AF9C9}"/>
          </ac:picMkLst>
        </pc:picChg>
        <pc:picChg chg="add mod">
          <ac:chgData name="Iveta Hodová" userId="32356b34-120e-40db-8308-37bd6c7c72c2" providerId="ADAL" clId="{3C632347-0892-46B9-87AE-817CFA16FFBF}" dt="2023-01-17T09:11:07.702" v="2317" actId="14100"/>
          <ac:picMkLst>
            <pc:docMk/>
            <pc:sldMk cId="1662753992" sldId="347"/>
            <ac:picMk id="5" creationId="{38FC2C87-2E62-E60B-DFA4-C8726F7BD906}"/>
          </ac:picMkLst>
        </pc:picChg>
        <pc:picChg chg="add mod">
          <ac:chgData name="Iveta Hodová" userId="32356b34-120e-40db-8308-37bd6c7c72c2" providerId="ADAL" clId="{3C632347-0892-46B9-87AE-817CFA16FFBF}" dt="2023-01-17T09:11:40.719" v="2325" actId="1076"/>
          <ac:picMkLst>
            <pc:docMk/>
            <pc:sldMk cId="1662753992" sldId="347"/>
            <ac:picMk id="6" creationId="{050AE5FC-C2F4-568F-3D3F-9ABC72D5D6B9}"/>
          </ac:picMkLst>
        </pc:picChg>
      </pc:sldChg>
      <pc:sldChg chg="addSp modSp del mod">
        <pc:chgData name="Iveta Hodová" userId="32356b34-120e-40db-8308-37bd6c7c72c2" providerId="ADAL" clId="{3C632347-0892-46B9-87AE-817CFA16FFBF}" dt="2023-01-17T08:12:43.461" v="1628" actId="2696"/>
        <pc:sldMkLst>
          <pc:docMk/>
          <pc:sldMk cId="4272505338" sldId="347"/>
        </pc:sldMkLst>
        <pc:spChg chg="add mod">
          <ac:chgData name="Iveta Hodová" userId="32356b34-120e-40db-8308-37bd6c7c72c2" providerId="ADAL" clId="{3C632347-0892-46B9-87AE-817CFA16FFBF}" dt="2023-01-17T08:01:17.378" v="1546" actId="20577"/>
          <ac:spMkLst>
            <pc:docMk/>
            <pc:sldMk cId="4272505338" sldId="347"/>
            <ac:spMk id="4" creationId="{8BDD79F2-343D-3CD3-6CA5-32CE70F3D30E}"/>
          </ac:spMkLst>
        </pc:spChg>
      </pc:sldChg>
      <pc:sldChg chg="del">
        <pc:chgData name="Iveta Hodová" userId="32356b34-120e-40db-8308-37bd6c7c72c2" providerId="ADAL" clId="{3C632347-0892-46B9-87AE-817CFA16FFBF}" dt="2023-01-17T08:57:52.491" v="2152" actId="47"/>
        <pc:sldMkLst>
          <pc:docMk/>
          <pc:sldMk cId="2322437264" sldId="348"/>
        </pc:sldMkLst>
      </pc:sldChg>
      <pc:sldChg chg="addSp delSp modSp del mod">
        <pc:chgData name="Iveta Hodová" userId="32356b34-120e-40db-8308-37bd6c7c72c2" providerId="ADAL" clId="{3C632347-0892-46B9-87AE-817CFA16FFBF}" dt="2023-01-17T08:12:43.461" v="1628" actId="2696"/>
        <pc:sldMkLst>
          <pc:docMk/>
          <pc:sldMk cId="3441922280" sldId="348"/>
        </pc:sldMkLst>
        <pc:spChg chg="del">
          <ac:chgData name="Iveta Hodová" userId="32356b34-120e-40db-8308-37bd6c7c72c2" providerId="ADAL" clId="{3C632347-0892-46B9-87AE-817CFA16FFBF}" dt="2023-01-16T15:57:13.107" v="1255" actId="478"/>
          <ac:spMkLst>
            <pc:docMk/>
            <pc:sldMk cId="3441922280" sldId="348"/>
            <ac:spMk id="4" creationId="{8BDD79F2-343D-3CD3-6CA5-32CE70F3D30E}"/>
          </ac:spMkLst>
        </pc:spChg>
        <pc:spChg chg="add mod">
          <ac:chgData name="Iveta Hodová" userId="32356b34-120e-40db-8308-37bd6c7c72c2" providerId="ADAL" clId="{3C632347-0892-46B9-87AE-817CFA16FFBF}" dt="2023-01-17T08:09:52.977" v="1621" actId="404"/>
          <ac:spMkLst>
            <pc:docMk/>
            <pc:sldMk cId="3441922280" sldId="348"/>
            <ac:spMk id="5" creationId="{E87A46A7-13CA-492C-C0CD-3212000033BE}"/>
          </ac:spMkLst>
        </pc:spChg>
      </pc:sldChg>
      <pc:sldChg chg="addSp modSp del mod">
        <pc:chgData name="Iveta Hodová" userId="32356b34-120e-40db-8308-37bd6c7c72c2" providerId="ADAL" clId="{3C632347-0892-46B9-87AE-817CFA16FFBF}" dt="2023-01-17T08:12:43.461" v="1628" actId="2696"/>
        <pc:sldMkLst>
          <pc:docMk/>
          <pc:sldMk cId="2601990825" sldId="349"/>
        </pc:sldMkLst>
        <pc:spChg chg="add mod">
          <ac:chgData name="Iveta Hodová" userId="32356b34-120e-40db-8308-37bd6c7c72c2" providerId="ADAL" clId="{3C632347-0892-46B9-87AE-817CFA16FFBF}" dt="2023-01-17T08:05:28.748" v="1565" actId="6549"/>
          <ac:spMkLst>
            <pc:docMk/>
            <pc:sldMk cId="2601990825" sldId="349"/>
            <ac:spMk id="4" creationId="{6A4CEF65-E40F-B39B-9EED-4514F5C48FD2}"/>
          </ac:spMkLst>
        </pc:spChg>
      </pc:sldChg>
      <pc:sldChg chg="addSp delSp modSp mod">
        <pc:chgData name="Iveta Hodová" userId="32356b34-120e-40db-8308-37bd6c7c72c2" providerId="ADAL" clId="{3C632347-0892-46B9-87AE-817CFA16FFBF}" dt="2023-01-17T09:40:43.826" v="2641" actId="1076"/>
        <pc:sldMkLst>
          <pc:docMk/>
          <pc:sldMk cId="2945401983" sldId="349"/>
        </pc:sldMkLst>
        <pc:spChg chg="mod">
          <ac:chgData name="Iveta Hodová" userId="32356b34-120e-40db-8308-37bd6c7c72c2" providerId="ADAL" clId="{3C632347-0892-46B9-87AE-817CFA16FFBF}" dt="2023-01-17T09:40:43.826" v="2641" actId="1076"/>
          <ac:spMkLst>
            <pc:docMk/>
            <pc:sldMk cId="2945401983" sldId="349"/>
            <ac:spMk id="4" creationId="{6A4CEF65-E40F-B39B-9EED-4514F5C48FD2}"/>
          </ac:spMkLst>
        </pc:spChg>
        <pc:picChg chg="add del mod">
          <ac:chgData name="Iveta Hodová" userId="32356b34-120e-40db-8308-37bd6c7c72c2" providerId="ADAL" clId="{3C632347-0892-46B9-87AE-817CFA16FFBF}" dt="2023-01-17T09:16:52.429" v="2332" actId="478"/>
          <ac:picMkLst>
            <pc:docMk/>
            <pc:sldMk cId="2945401983" sldId="349"/>
            <ac:picMk id="2" creationId="{B79C80E4-E5AB-B52F-2E30-82C19D8F06BF}"/>
          </ac:picMkLst>
        </pc:picChg>
        <pc:picChg chg="add mod modCrop">
          <ac:chgData name="Iveta Hodová" userId="32356b34-120e-40db-8308-37bd6c7c72c2" providerId="ADAL" clId="{3C632347-0892-46B9-87AE-817CFA16FFBF}" dt="2023-01-17T09:17:55.901" v="2341" actId="1076"/>
          <ac:picMkLst>
            <pc:docMk/>
            <pc:sldMk cId="2945401983" sldId="349"/>
            <ac:picMk id="6" creationId="{EE161F1D-8D95-D7FE-1C13-2861DB1883B6}"/>
          </ac:picMkLst>
        </pc:picChg>
      </pc:sldChg>
      <pc:sldChg chg="addSp modSp del mod">
        <pc:chgData name="Iveta Hodová" userId="32356b34-120e-40db-8308-37bd6c7c72c2" providerId="ADAL" clId="{3C632347-0892-46B9-87AE-817CFA16FFBF}" dt="2023-01-17T13:59:49.723" v="5466" actId="2696"/>
        <pc:sldMkLst>
          <pc:docMk/>
          <pc:sldMk cId="1105763598" sldId="350"/>
        </pc:sldMkLst>
        <pc:spChg chg="add mod">
          <ac:chgData name="Iveta Hodová" userId="32356b34-120e-40db-8308-37bd6c7c72c2" providerId="ADAL" clId="{3C632347-0892-46B9-87AE-817CFA16FFBF}" dt="2023-01-17T08:02:42.722" v="1557" actId="6549"/>
          <ac:spMkLst>
            <pc:docMk/>
            <pc:sldMk cId="1105763598" sldId="350"/>
            <ac:spMk id="4" creationId="{C5FC4932-3A3A-965C-DCD0-17EAC286E147}"/>
          </ac:spMkLst>
        </pc:spChg>
      </pc:sldChg>
      <pc:sldChg chg="addSp modSp mod">
        <pc:chgData name="Iveta Hodová" userId="32356b34-120e-40db-8308-37bd6c7c72c2" providerId="ADAL" clId="{3C632347-0892-46B9-87AE-817CFA16FFBF}" dt="2023-01-17T14:58:28.854" v="6078" actId="1076"/>
        <pc:sldMkLst>
          <pc:docMk/>
          <pc:sldMk cId="1660071071" sldId="350"/>
        </pc:sldMkLst>
        <pc:spChg chg="mod">
          <ac:chgData name="Iveta Hodová" userId="32356b34-120e-40db-8308-37bd6c7c72c2" providerId="ADAL" clId="{3C632347-0892-46B9-87AE-817CFA16FFBF}" dt="2023-01-17T14:58:18.369" v="6075" actId="6549"/>
          <ac:spMkLst>
            <pc:docMk/>
            <pc:sldMk cId="1660071071" sldId="350"/>
            <ac:spMk id="4" creationId="{C5FC4932-3A3A-965C-DCD0-17EAC286E147}"/>
          </ac:spMkLst>
        </pc:spChg>
        <pc:picChg chg="add mod">
          <ac:chgData name="Iveta Hodová" userId="32356b34-120e-40db-8308-37bd6c7c72c2" providerId="ADAL" clId="{3C632347-0892-46B9-87AE-817CFA16FFBF}" dt="2023-01-17T14:58:28.854" v="6078" actId="1076"/>
          <ac:picMkLst>
            <pc:docMk/>
            <pc:sldMk cId="1660071071" sldId="350"/>
            <ac:picMk id="5" creationId="{62BFAF9C-EE29-903D-4B93-F3B355079683}"/>
          </ac:picMkLst>
        </pc:picChg>
      </pc:sldChg>
      <pc:sldChg chg="del ord">
        <pc:chgData name="Iveta Hodová" userId="32356b34-120e-40db-8308-37bd6c7c72c2" providerId="ADAL" clId="{3C632347-0892-46B9-87AE-817CFA16FFBF}" dt="2023-01-17T10:03:05.937" v="2785" actId="47"/>
        <pc:sldMkLst>
          <pc:docMk/>
          <pc:sldMk cId="3873157379" sldId="351"/>
        </pc:sldMkLst>
      </pc:sldChg>
      <pc:sldChg chg="modSp add del mod">
        <pc:chgData name="Iveta Hodová" userId="32356b34-120e-40db-8308-37bd6c7c72c2" providerId="ADAL" clId="{3C632347-0892-46B9-87AE-817CFA16FFBF}" dt="2023-01-17T13:59:49.723" v="5466" actId="2696"/>
        <pc:sldMkLst>
          <pc:docMk/>
          <pc:sldMk cId="0" sldId="352"/>
        </pc:sldMkLst>
        <pc:spChg chg="mod">
          <ac:chgData name="Iveta Hodová" userId="32356b34-120e-40db-8308-37bd6c7c72c2" providerId="ADAL" clId="{3C632347-0892-46B9-87AE-817CFA16FFBF}" dt="2023-01-17T08:20:19.300" v="1713" actId="27636"/>
          <ac:spMkLst>
            <pc:docMk/>
            <pc:sldMk cId="0" sldId="352"/>
            <ac:spMk id="84994" creationId="{00000000-0000-0000-0000-000000000000}"/>
          </ac:spMkLst>
        </pc:spChg>
      </pc:sldChg>
      <pc:sldChg chg="del">
        <pc:chgData name="Iveta Hodová" userId="32356b34-120e-40db-8308-37bd6c7c72c2" providerId="ADAL" clId="{3C632347-0892-46B9-87AE-817CFA16FFBF}" dt="2023-01-17T08:13:12.462" v="1629" actId="47"/>
        <pc:sldMkLst>
          <pc:docMk/>
          <pc:sldMk cId="560506691" sldId="352"/>
        </pc:sldMkLst>
      </pc:sldChg>
      <pc:sldChg chg="del ord">
        <pc:chgData name="Iveta Hodová" userId="32356b34-120e-40db-8308-37bd6c7c72c2" providerId="ADAL" clId="{3C632347-0892-46B9-87AE-817CFA16FFBF}" dt="2023-01-17T14:59:44.760" v="6089" actId="47"/>
        <pc:sldMkLst>
          <pc:docMk/>
          <pc:sldMk cId="1961087298" sldId="352"/>
        </pc:sldMkLst>
      </pc:sldChg>
      <pc:sldChg chg="add del">
        <pc:chgData name="Iveta Hodová" userId="32356b34-120e-40db-8308-37bd6c7c72c2" providerId="ADAL" clId="{3C632347-0892-46B9-87AE-817CFA16FFBF}" dt="2023-01-17T13:59:49.723" v="5466" actId="2696"/>
        <pc:sldMkLst>
          <pc:docMk/>
          <pc:sldMk cId="0" sldId="353"/>
        </pc:sldMkLst>
      </pc:sldChg>
      <pc:sldChg chg="addSp delSp modSp mod ord setBg">
        <pc:chgData name="Iveta Hodová" userId="32356b34-120e-40db-8308-37bd6c7c72c2" providerId="ADAL" clId="{3C632347-0892-46B9-87AE-817CFA16FFBF}" dt="2023-01-17T15:05:06.138" v="6171" actId="1076"/>
        <pc:sldMkLst>
          <pc:docMk/>
          <pc:sldMk cId="2043282379" sldId="353"/>
        </pc:sldMkLst>
        <pc:spChg chg="add mod">
          <ac:chgData name="Iveta Hodová" userId="32356b34-120e-40db-8308-37bd6c7c72c2" providerId="ADAL" clId="{3C632347-0892-46B9-87AE-817CFA16FFBF}" dt="2023-01-17T15:05:06.138" v="6171" actId="1076"/>
          <ac:spMkLst>
            <pc:docMk/>
            <pc:sldMk cId="2043282379" sldId="353"/>
            <ac:spMk id="5" creationId="{F260C63D-4CBC-5FFF-CC1B-56BD6AF273F0}"/>
          </ac:spMkLst>
        </pc:spChg>
        <pc:spChg chg="del">
          <ac:chgData name="Iveta Hodová" userId="32356b34-120e-40db-8308-37bd6c7c72c2" providerId="ADAL" clId="{3C632347-0892-46B9-87AE-817CFA16FFBF}" dt="2023-01-17T15:02:05.174" v="6111" actId="478"/>
          <ac:spMkLst>
            <pc:docMk/>
            <pc:sldMk cId="2043282379" sldId="353"/>
            <ac:spMk id="91138" creationId="{00000000-0000-0000-0000-000000000000}"/>
          </ac:spMkLst>
        </pc:spChg>
        <pc:spChg chg="del">
          <ac:chgData name="Iveta Hodová" userId="32356b34-120e-40db-8308-37bd6c7c72c2" providerId="ADAL" clId="{3C632347-0892-46B9-87AE-817CFA16FFBF}" dt="2023-01-17T15:02:18.924" v="6113" actId="478"/>
          <ac:spMkLst>
            <pc:docMk/>
            <pc:sldMk cId="2043282379" sldId="353"/>
            <ac:spMk id="91141" creationId="{00000000-0000-0000-0000-000000000000}"/>
          </ac:spMkLst>
        </pc:spChg>
        <pc:picChg chg="add mod">
          <ac:chgData name="Iveta Hodová" userId="32356b34-120e-40db-8308-37bd6c7c72c2" providerId="ADAL" clId="{3C632347-0892-46B9-87AE-817CFA16FFBF}" dt="2023-01-17T15:03:05.073" v="6130" actId="1076"/>
          <ac:picMkLst>
            <pc:docMk/>
            <pc:sldMk cId="2043282379" sldId="353"/>
            <ac:picMk id="3" creationId="{A9781156-A564-4636-FBC2-F4D27632057D}"/>
          </ac:picMkLst>
        </pc:picChg>
        <pc:picChg chg="add del mod">
          <ac:chgData name="Iveta Hodová" userId="32356b34-120e-40db-8308-37bd6c7c72c2" providerId="ADAL" clId="{3C632347-0892-46B9-87AE-817CFA16FFBF}" dt="2023-01-17T15:04:20.513" v="6151" actId="478"/>
          <ac:picMkLst>
            <pc:docMk/>
            <pc:sldMk cId="2043282379" sldId="353"/>
            <ac:picMk id="4" creationId="{33499F6B-D5F7-3D45-0626-81E1EC47B7CE}"/>
          </ac:picMkLst>
        </pc:picChg>
        <pc:picChg chg="del">
          <ac:chgData name="Iveta Hodová" userId="32356b34-120e-40db-8308-37bd6c7c72c2" providerId="ADAL" clId="{3C632347-0892-46B9-87AE-817CFA16FFBF}" dt="2023-01-17T15:01:54.971" v="6107" actId="478"/>
          <ac:picMkLst>
            <pc:docMk/>
            <pc:sldMk cId="2043282379" sldId="353"/>
            <ac:picMk id="91139" creationId="{00000000-0000-0000-0000-000000000000}"/>
          </ac:picMkLst>
        </pc:picChg>
        <pc:picChg chg="mod">
          <ac:chgData name="Iveta Hodová" userId="32356b34-120e-40db-8308-37bd6c7c72c2" providerId="ADAL" clId="{3C632347-0892-46B9-87AE-817CFA16FFBF}" dt="2023-01-17T15:03:07.073" v="6131" actId="1076"/>
          <ac:picMkLst>
            <pc:docMk/>
            <pc:sldMk cId="2043282379" sldId="353"/>
            <ac:picMk id="91140" creationId="{00000000-0000-0000-0000-000000000000}"/>
          </ac:picMkLst>
        </pc:picChg>
        <pc:picChg chg="mod">
          <ac:chgData name="Iveta Hodová" userId="32356b34-120e-40db-8308-37bd6c7c72c2" providerId="ADAL" clId="{3C632347-0892-46B9-87AE-817CFA16FFBF}" dt="2023-01-17T15:03:10.870" v="6132" actId="14100"/>
          <ac:picMkLst>
            <pc:docMk/>
            <pc:sldMk cId="2043282379" sldId="353"/>
            <ac:picMk id="91142" creationId="{00000000-0000-0000-0000-000000000000}"/>
          </ac:picMkLst>
        </pc:picChg>
      </pc:sldChg>
      <pc:sldChg chg="del">
        <pc:chgData name="Iveta Hodová" userId="32356b34-120e-40db-8308-37bd6c7c72c2" providerId="ADAL" clId="{3C632347-0892-46B9-87AE-817CFA16FFBF}" dt="2023-01-17T08:13:12.462" v="1629" actId="47"/>
        <pc:sldMkLst>
          <pc:docMk/>
          <pc:sldMk cId="3969854620" sldId="353"/>
        </pc:sldMkLst>
      </pc:sldChg>
      <pc:sldChg chg="delSp del ord">
        <pc:chgData name="Iveta Hodová" userId="32356b34-120e-40db-8308-37bd6c7c72c2" providerId="ADAL" clId="{3C632347-0892-46B9-87AE-817CFA16FFBF}" dt="2023-01-17T15:29:51.571" v="6397" actId="47"/>
        <pc:sldMkLst>
          <pc:docMk/>
          <pc:sldMk cId="0" sldId="354"/>
        </pc:sldMkLst>
        <pc:picChg chg="del">
          <ac:chgData name="Iveta Hodová" userId="32356b34-120e-40db-8308-37bd6c7c72c2" providerId="ADAL" clId="{3C632347-0892-46B9-87AE-817CFA16FFBF}" dt="2023-01-17T15:26:59.731" v="6362" actId="21"/>
          <ac:picMkLst>
            <pc:docMk/>
            <pc:sldMk cId="0" sldId="354"/>
            <ac:picMk id="95235" creationId="{00000000-0000-0000-0000-000000000000}"/>
          </ac:picMkLst>
        </pc:picChg>
      </pc:sldChg>
      <pc:sldChg chg="del">
        <pc:chgData name="Iveta Hodová" userId="32356b34-120e-40db-8308-37bd6c7c72c2" providerId="ADAL" clId="{3C632347-0892-46B9-87AE-817CFA16FFBF}" dt="2023-01-17T08:13:12.462" v="1629" actId="47"/>
        <pc:sldMkLst>
          <pc:docMk/>
          <pc:sldMk cId="2227785754" sldId="354"/>
        </pc:sldMkLst>
      </pc:sldChg>
      <pc:sldChg chg="modSp del">
        <pc:chgData name="Iveta Hodová" userId="32356b34-120e-40db-8308-37bd6c7c72c2" providerId="ADAL" clId="{3C632347-0892-46B9-87AE-817CFA16FFBF}" dt="2023-01-17T16:55:10.706" v="7326" actId="47"/>
        <pc:sldMkLst>
          <pc:docMk/>
          <pc:sldMk cId="0" sldId="355"/>
        </pc:sldMkLst>
        <pc:picChg chg="mod">
          <ac:chgData name="Iveta Hodová" userId="32356b34-120e-40db-8308-37bd6c7c72c2" providerId="ADAL" clId="{3C632347-0892-46B9-87AE-817CFA16FFBF}" dt="2023-01-17T16:54:28.873" v="7318" actId="1076"/>
          <ac:picMkLst>
            <pc:docMk/>
            <pc:sldMk cId="0" sldId="355"/>
            <ac:picMk id="113667" creationId="{00000000-0000-0000-0000-000000000000}"/>
          </ac:picMkLst>
        </pc:picChg>
      </pc:sldChg>
      <pc:sldChg chg="del">
        <pc:chgData name="Iveta Hodová" userId="32356b34-120e-40db-8308-37bd6c7c72c2" providerId="ADAL" clId="{3C632347-0892-46B9-87AE-817CFA16FFBF}" dt="2023-01-17T08:13:12.462" v="1629" actId="47"/>
        <pc:sldMkLst>
          <pc:docMk/>
          <pc:sldMk cId="2647956023" sldId="355"/>
        </pc:sldMkLst>
      </pc:sldChg>
      <pc:sldChg chg="addSp delSp modSp mod">
        <pc:chgData name="Iveta Hodová" userId="32356b34-120e-40db-8308-37bd6c7c72c2" providerId="ADAL" clId="{3C632347-0892-46B9-87AE-817CFA16FFBF}" dt="2023-01-17T12:51:35.956" v="4568"/>
        <pc:sldMkLst>
          <pc:docMk/>
          <pc:sldMk cId="1908437049" sldId="356"/>
        </pc:sldMkLst>
        <pc:spChg chg="mod">
          <ac:chgData name="Iveta Hodová" userId="32356b34-120e-40db-8308-37bd6c7c72c2" providerId="ADAL" clId="{3C632347-0892-46B9-87AE-817CFA16FFBF}" dt="2023-01-17T12:51:35.956" v="4568"/>
          <ac:spMkLst>
            <pc:docMk/>
            <pc:sldMk cId="1908437049" sldId="356"/>
            <ac:spMk id="4" creationId="{8B77E684-2463-D45B-F729-8C847823CA1C}"/>
          </ac:spMkLst>
        </pc:spChg>
        <pc:spChg chg="add mod">
          <ac:chgData name="Iveta Hodová" userId="32356b34-120e-40db-8308-37bd6c7c72c2" providerId="ADAL" clId="{3C632347-0892-46B9-87AE-817CFA16FFBF}" dt="2023-01-17T10:59:21.798" v="3901" actId="1076"/>
          <ac:spMkLst>
            <pc:docMk/>
            <pc:sldMk cId="1908437049" sldId="356"/>
            <ac:spMk id="9" creationId="{11CC2B84-33C8-A0EE-7F76-C5223AD4C63F}"/>
          </ac:spMkLst>
        </pc:spChg>
        <pc:picChg chg="add del mod">
          <ac:chgData name="Iveta Hodová" userId="32356b34-120e-40db-8308-37bd6c7c72c2" providerId="ADAL" clId="{3C632347-0892-46B9-87AE-817CFA16FFBF}" dt="2023-01-17T10:56:09.567" v="3821" actId="478"/>
          <ac:picMkLst>
            <pc:docMk/>
            <pc:sldMk cId="1908437049" sldId="356"/>
            <ac:picMk id="2" creationId="{91CD97E0-4828-7FB0-CDA7-2F05B5BF1292}"/>
          </ac:picMkLst>
        </pc:picChg>
        <pc:picChg chg="add mod">
          <ac:chgData name="Iveta Hodová" userId="32356b34-120e-40db-8308-37bd6c7c72c2" providerId="ADAL" clId="{3C632347-0892-46B9-87AE-817CFA16FFBF}" dt="2023-01-17T10:57:50.829" v="3842" actId="1076"/>
          <ac:picMkLst>
            <pc:docMk/>
            <pc:sldMk cId="1908437049" sldId="356"/>
            <ac:picMk id="6" creationId="{BC037783-216D-CBFE-0253-1C5AE1345F2C}"/>
          </ac:picMkLst>
        </pc:picChg>
        <pc:picChg chg="add mod">
          <ac:chgData name="Iveta Hodová" userId="32356b34-120e-40db-8308-37bd6c7c72c2" providerId="ADAL" clId="{3C632347-0892-46B9-87AE-817CFA16FFBF}" dt="2023-01-17T10:58:02.626" v="3845" actId="1076"/>
          <ac:picMkLst>
            <pc:docMk/>
            <pc:sldMk cId="1908437049" sldId="356"/>
            <ac:picMk id="7" creationId="{E40056EA-8A0A-8691-FA64-C2AAB0DE4C69}"/>
          </ac:picMkLst>
        </pc:picChg>
        <pc:picChg chg="add del mod">
          <ac:chgData name="Iveta Hodová" userId="32356b34-120e-40db-8308-37bd6c7c72c2" providerId="ADAL" clId="{3C632347-0892-46B9-87AE-817CFA16FFBF}" dt="2023-01-17T10:58:29.720" v="3850" actId="478"/>
          <ac:picMkLst>
            <pc:docMk/>
            <pc:sldMk cId="1908437049" sldId="356"/>
            <ac:picMk id="8" creationId="{A66E3591-D78A-B105-6BBC-9A84977A4D37}"/>
          </ac:picMkLst>
        </pc:picChg>
      </pc:sldChg>
      <pc:sldChg chg="modSp mod">
        <pc:chgData name="Iveta Hodová" userId="32356b34-120e-40db-8308-37bd6c7c72c2" providerId="ADAL" clId="{3C632347-0892-46B9-87AE-817CFA16FFBF}" dt="2023-01-17T12:52:02.549" v="4573" actId="14100"/>
        <pc:sldMkLst>
          <pc:docMk/>
          <pc:sldMk cId="4115834318" sldId="357"/>
        </pc:sldMkLst>
        <pc:spChg chg="mod">
          <ac:chgData name="Iveta Hodová" userId="32356b34-120e-40db-8308-37bd6c7c72c2" providerId="ADAL" clId="{3C632347-0892-46B9-87AE-817CFA16FFBF}" dt="2023-01-17T12:52:02.549" v="4573" actId="14100"/>
          <ac:spMkLst>
            <pc:docMk/>
            <pc:sldMk cId="4115834318" sldId="357"/>
            <ac:spMk id="4" creationId="{8B77E684-2463-D45B-F729-8C847823CA1C}"/>
          </ac:spMkLst>
        </pc:spChg>
      </pc:sldChg>
      <pc:sldChg chg="addSp delSp modSp mod ord">
        <pc:chgData name="Iveta Hodová" userId="32356b34-120e-40db-8308-37bd6c7c72c2" providerId="ADAL" clId="{3C632347-0892-46B9-87AE-817CFA16FFBF}" dt="2023-01-17T12:51:48.003" v="4570" actId="1076"/>
        <pc:sldMkLst>
          <pc:docMk/>
          <pc:sldMk cId="4225225112" sldId="358"/>
        </pc:sldMkLst>
        <pc:spChg chg="add del mod">
          <ac:chgData name="Iveta Hodová" userId="32356b34-120e-40db-8308-37bd6c7c72c2" providerId="ADAL" clId="{3C632347-0892-46B9-87AE-817CFA16FFBF}" dt="2023-01-17T12:51:48.003" v="4570" actId="1076"/>
          <ac:spMkLst>
            <pc:docMk/>
            <pc:sldMk cId="4225225112" sldId="358"/>
            <ac:spMk id="4" creationId="{8B77E684-2463-D45B-F729-8C847823CA1C}"/>
          </ac:spMkLst>
        </pc:spChg>
        <pc:picChg chg="add mod">
          <ac:chgData name="Iveta Hodová" userId="32356b34-120e-40db-8308-37bd6c7c72c2" providerId="ADAL" clId="{3C632347-0892-46B9-87AE-817CFA16FFBF}" dt="2023-01-17T11:00:27.064" v="3906" actId="14100"/>
          <ac:picMkLst>
            <pc:docMk/>
            <pc:sldMk cId="4225225112" sldId="358"/>
            <ac:picMk id="5" creationId="{753CCD8D-9993-ACE6-AEBF-8CCDFC03375F}"/>
          </ac:picMkLst>
        </pc:picChg>
      </pc:sldChg>
      <pc:sldChg chg="modSp mod ord">
        <pc:chgData name="Iveta Hodová" userId="32356b34-120e-40db-8308-37bd6c7c72c2" providerId="ADAL" clId="{3C632347-0892-46B9-87AE-817CFA16FFBF}" dt="2023-01-17T13:36:42.650" v="5291" actId="114"/>
        <pc:sldMkLst>
          <pc:docMk/>
          <pc:sldMk cId="1201840861" sldId="359"/>
        </pc:sldMkLst>
        <pc:spChg chg="mod">
          <ac:chgData name="Iveta Hodová" userId="32356b34-120e-40db-8308-37bd6c7c72c2" providerId="ADAL" clId="{3C632347-0892-46B9-87AE-817CFA16FFBF}" dt="2023-01-17T13:36:42.650" v="5291" actId="114"/>
          <ac:spMkLst>
            <pc:docMk/>
            <pc:sldMk cId="1201840861" sldId="359"/>
            <ac:spMk id="4" creationId="{62683E54-9A9B-1FB5-705A-A5F465C3CD04}"/>
          </ac:spMkLst>
        </pc:spChg>
      </pc:sldChg>
      <pc:sldChg chg="addSp modSp mod">
        <pc:chgData name="Iveta Hodová" userId="32356b34-120e-40db-8308-37bd6c7c72c2" providerId="ADAL" clId="{3C632347-0892-46B9-87AE-817CFA16FFBF}" dt="2023-01-17T13:44:42.695" v="5365" actId="14100"/>
        <pc:sldMkLst>
          <pc:docMk/>
          <pc:sldMk cId="3222726316" sldId="360"/>
        </pc:sldMkLst>
        <pc:spChg chg="mod">
          <ac:chgData name="Iveta Hodová" userId="32356b34-120e-40db-8308-37bd6c7c72c2" providerId="ADAL" clId="{3C632347-0892-46B9-87AE-817CFA16FFBF}" dt="2023-01-17T13:44:14.070" v="5359" actId="14100"/>
          <ac:spMkLst>
            <pc:docMk/>
            <pc:sldMk cId="3222726316" sldId="360"/>
            <ac:spMk id="4" creationId="{62683E54-9A9B-1FB5-705A-A5F465C3CD04}"/>
          </ac:spMkLst>
        </pc:spChg>
        <pc:picChg chg="add mod">
          <ac:chgData name="Iveta Hodová" userId="32356b34-120e-40db-8308-37bd6c7c72c2" providerId="ADAL" clId="{3C632347-0892-46B9-87AE-817CFA16FFBF}" dt="2023-01-17T13:44:42.695" v="5365" actId="14100"/>
          <ac:picMkLst>
            <pc:docMk/>
            <pc:sldMk cId="3222726316" sldId="360"/>
            <ac:picMk id="5" creationId="{1ACD1715-ED0E-823A-C212-EC66FD8526A6}"/>
          </ac:picMkLst>
        </pc:picChg>
        <pc:picChg chg="add mod">
          <ac:chgData name="Iveta Hodová" userId="32356b34-120e-40db-8308-37bd6c7c72c2" providerId="ADAL" clId="{3C632347-0892-46B9-87AE-817CFA16FFBF}" dt="2023-01-17T13:44:40.320" v="5364" actId="14100"/>
          <ac:picMkLst>
            <pc:docMk/>
            <pc:sldMk cId="3222726316" sldId="360"/>
            <ac:picMk id="6" creationId="{E9E2806D-073E-8C2F-3972-02735543F55A}"/>
          </ac:picMkLst>
        </pc:picChg>
      </pc:sldChg>
      <pc:sldChg chg="modSp del mod">
        <pc:chgData name="Iveta Hodová" userId="32356b34-120e-40db-8308-37bd6c7c72c2" providerId="ADAL" clId="{3C632347-0892-46B9-87AE-817CFA16FFBF}" dt="2023-01-17T14:05:07.922" v="5580" actId="47"/>
        <pc:sldMkLst>
          <pc:docMk/>
          <pc:sldMk cId="504539559" sldId="361"/>
        </pc:sldMkLst>
        <pc:spChg chg="mod">
          <ac:chgData name="Iveta Hodová" userId="32356b34-120e-40db-8308-37bd6c7c72c2" providerId="ADAL" clId="{3C632347-0892-46B9-87AE-817CFA16FFBF}" dt="2023-01-17T14:04:10.805" v="5575" actId="21"/>
          <ac:spMkLst>
            <pc:docMk/>
            <pc:sldMk cId="504539559" sldId="361"/>
            <ac:spMk id="4" creationId="{1C29FA44-A460-4B31-FE6E-B48773941BE9}"/>
          </ac:spMkLst>
        </pc:spChg>
      </pc:sldChg>
      <pc:sldChg chg="modSp del mod">
        <pc:chgData name="Iveta Hodová" userId="32356b34-120e-40db-8308-37bd6c7c72c2" providerId="ADAL" clId="{3C632347-0892-46B9-87AE-817CFA16FFBF}" dt="2023-01-17T14:29:38.628" v="5757" actId="47"/>
        <pc:sldMkLst>
          <pc:docMk/>
          <pc:sldMk cId="2721859842" sldId="362"/>
        </pc:sldMkLst>
        <pc:spChg chg="mod">
          <ac:chgData name="Iveta Hodová" userId="32356b34-120e-40db-8308-37bd6c7c72c2" providerId="ADAL" clId="{3C632347-0892-46B9-87AE-817CFA16FFBF}" dt="2023-01-17T14:29:35.066" v="5756" actId="21"/>
          <ac:spMkLst>
            <pc:docMk/>
            <pc:sldMk cId="2721859842" sldId="362"/>
            <ac:spMk id="4" creationId="{1C29FA44-A460-4B31-FE6E-B48773941BE9}"/>
          </ac:spMkLst>
        </pc:spChg>
      </pc:sldChg>
      <pc:sldChg chg="addSp modSp mod">
        <pc:chgData name="Iveta Hodová" userId="32356b34-120e-40db-8308-37bd6c7c72c2" providerId="ADAL" clId="{3C632347-0892-46B9-87AE-817CFA16FFBF}" dt="2023-01-17T15:40:56.506" v="6520" actId="167"/>
        <pc:sldMkLst>
          <pc:docMk/>
          <pc:sldMk cId="9711086" sldId="363"/>
        </pc:sldMkLst>
        <pc:spChg chg="mod">
          <ac:chgData name="Iveta Hodová" userId="32356b34-120e-40db-8308-37bd6c7c72c2" providerId="ADAL" clId="{3C632347-0892-46B9-87AE-817CFA16FFBF}" dt="2023-01-17T15:40:48.844" v="6519" actId="14100"/>
          <ac:spMkLst>
            <pc:docMk/>
            <pc:sldMk cId="9711086" sldId="363"/>
            <ac:spMk id="4" creationId="{46EA77C8-51F7-309B-01AF-06D28524FD43}"/>
          </ac:spMkLst>
        </pc:spChg>
        <pc:picChg chg="add mod ord">
          <ac:chgData name="Iveta Hodová" userId="32356b34-120e-40db-8308-37bd6c7c72c2" providerId="ADAL" clId="{3C632347-0892-46B9-87AE-817CFA16FFBF}" dt="2023-01-17T15:40:56.506" v="6520" actId="167"/>
          <ac:picMkLst>
            <pc:docMk/>
            <pc:sldMk cId="9711086" sldId="363"/>
            <ac:picMk id="2" creationId="{16A38B1C-1F7D-D58B-B9B7-97C37A8F2F47}"/>
          </ac:picMkLst>
        </pc:picChg>
      </pc:sldChg>
      <pc:sldChg chg="del">
        <pc:chgData name="Iveta Hodová" userId="32356b34-120e-40db-8308-37bd6c7c72c2" providerId="ADAL" clId="{3C632347-0892-46B9-87AE-817CFA16FFBF}" dt="2023-01-17T07:56:44.432" v="1508" actId="47"/>
        <pc:sldMkLst>
          <pc:docMk/>
          <pc:sldMk cId="1270007847" sldId="363"/>
        </pc:sldMkLst>
      </pc:sldChg>
      <pc:sldChg chg="addSp modSp mod">
        <pc:chgData name="Iveta Hodová" userId="32356b34-120e-40db-8308-37bd6c7c72c2" providerId="ADAL" clId="{3C632347-0892-46B9-87AE-817CFA16FFBF}" dt="2023-01-17T15:23:23.093" v="6327" actId="1076"/>
        <pc:sldMkLst>
          <pc:docMk/>
          <pc:sldMk cId="2326818791" sldId="364"/>
        </pc:sldMkLst>
        <pc:spChg chg="mod">
          <ac:chgData name="Iveta Hodová" userId="32356b34-120e-40db-8308-37bd6c7c72c2" providerId="ADAL" clId="{3C632347-0892-46B9-87AE-817CFA16FFBF}" dt="2023-01-17T15:23:16.639" v="6324" actId="14100"/>
          <ac:spMkLst>
            <pc:docMk/>
            <pc:sldMk cId="2326818791" sldId="364"/>
            <ac:spMk id="4" creationId="{46EA77C8-51F7-309B-01AF-06D28524FD43}"/>
          </ac:spMkLst>
        </pc:spChg>
        <pc:picChg chg="add mod">
          <ac:chgData name="Iveta Hodová" userId="32356b34-120e-40db-8308-37bd6c7c72c2" providerId="ADAL" clId="{3C632347-0892-46B9-87AE-817CFA16FFBF}" dt="2023-01-17T15:23:23.093" v="6327" actId="1076"/>
          <ac:picMkLst>
            <pc:docMk/>
            <pc:sldMk cId="2326818791" sldId="364"/>
            <ac:picMk id="2" creationId="{78FA48EA-3099-3D59-B512-E0C9C2151374}"/>
          </ac:picMkLst>
        </pc:picChg>
      </pc:sldChg>
      <pc:sldChg chg="addSp delSp modSp mod">
        <pc:chgData name="Iveta Hodová" userId="32356b34-120e-40db-8308-37bd6c7c72c2" providerId="ADAL" clId="{3C632347-0892-46B9-87AE-817CFA16FFBF}" dt="2023-01-17T16:42:20.469" v="7190" actId="14100"/>
        <pc:sldMkLst>
          <pc:docMk/>
          <pc:sldMk cId="4214057458" sldId="365"/>
        </pc:sldMkLst>
        <pc:spChg chg="mod">
          <ac:chgData name="Iveta Hodová" userId="32356b34-120e-40db-8308-37bd6c7c72c2" providerId="ADAL" clId="{3C632347-0892-46B9-87AE-817CFA16FFBF}" dt="2023-01-17T16:40:23.352" v="7165" actId="14100"/>
          <ac:spMkLst>
            <pc:docMk/>
            <pc:sldMk cId="4214057458" sldId="365"/>
            <ac:spMk id="4" creationId="{F6694D1C-9C74-B8F2-30AA-3D33D409CA23}"/>
          </ac:spMkLst>
        </pc:spChg>
        <pc:picChg chg="add del mod modCrop">
          <ac:chgData name="Iveta Hodová" userId="32356b34-120e-40db-8308-37bd6c7c72c2" providerId="ADAL" clId="{3C632347-0892-46B9-87AE-817CFA16FFBF}" dt="2023-01-17T16:40:05.492" v="7160" actId="478"/>
          <ac:picMkLst>
            <pc:docMk/>
            <pc:sldMk cId="4214057458" sldId="365"/>
            <ac:picMk id="5" creationId="{4A7943B0-5061-E28E-4CB6-607876521F13}"/>
          </ac:picMkLst>
        </pc:picChg>
        <pc:picChg chg="add del mod modCrop">
          <ac:chgData name="Iveta Hodová" userId="32356b34-120e-40db-8308-37bd6c7c72c2" providerId="ADAL" clId="{3C632347-0892-46B9-87AE-817CFA16FFBF}" dt="2023-01-17T16:41:53.270" v="7178" actId="478"/>
          <ac:picMkLst>
            <pc:docMk/>
            <pc:sldMk cId="4214057458" sldId="365"/>
            <ac:picMk id="6" creationId="{A7EC6A6D-F881-2802-CCDD-C389DE2010B1}"/>
          </ac:picMkLst>
        </pc:picChg>
        <pc:picChg chg="add mod">
          <ac:chgData name="Iveta Hodová" userId="32356b34-120e-40db-8308-37bd6c7c72c2" providerId="ADAL" clId="{3C632347-0892-46B9-87AE-817CFA16FFBF}" dt="2023-01-17T16:42:18.297" v="7189" actId="14100"/>
          <ac:picMkLst>
            <pc:docMk/>
            <pc:sldMk cId="4214057458" sldId="365"/>
            <ac:picMk id="8" creationId="{C7EEAD64-D04C-B4A1-E552-2E70DD4E3865}"/>
          </ac:picMkLst>
        </pc:picChg>
        <pc:picChg chg="add mod">
          <ac:chgData name="Iveta Hodová" userId="32356b34-120e-40db-8308-37bd6c7c72c2" providerId="ADAL" clId="{3C632347-0892-46B9-87AE-817CFA16FFBF}" dt="2023-01-17T16:42:20.469" v="7190" actId="14100"/>
          <ac:picMkLst>
            <pc:docMk/>
            <pc:sldMk cId="4214057458" sldId="365"/>
            <ac:picMk id="10" creationId="{7E1AB0DF-494A-7991-9B55-04BBD733ECEA}"/>
          </ac:picMkLst>
        </pc:picChg>
      </pc:sldChg>
      <pc:sldChg chg="addSp delSp modSp mod ord">
        <pc:chgData name="Iveta Hodová" userId="32356b34-120e-40db-8308-37bd6c7c72c2" providerId="ADAL" clId="{3C632347-0892-46B9-87AE-817CFA16FFBF}" dt="2023-01-17T16:44:52.584" v="7212" actId="113"/>
        <pc:sldMkLst>
          <pc:docMk/>
          <pc:sldMk cId="3238426573" sldId="366"/>
        </pc:sldMkLst>
        <pc:spChg chg="add del mod">
          <ac:chgData name="Iveta Hodová" userId="32356b34-120e-40db-8308-37bd6c7c72c2" providerId="ADAL" clId="{3C632347-0892-46B9-87AE-817CFA16FFBF}" dt="2023-01-17T16:18:41.924" v="6969"/>
          <ac:spMkLst>
            <pc:docMk/>
            <pc:sldMk cId="3238426573" sldId="366"/>
            <ac:spMk id="2" creationId="{6F5FACE3-0064-4AEE-7F92-10677F230F42}"/>
          </ac:spMkLst>
        </pc:spChg>
        <pc:spChg chg="mod">
          <ac:chgData name="Iveta Hodová" userId="32356b34-120e-40db-8308-37bd6c7c72c2" providerId="ADAL" clId="{3C632347-0892-46B9-87AE-817CFA16FFBF}" dt="2023-01-17T16:44:52.584" v="7212" actId="113"/>
          <ac:spMkLst>
            <pc:docMk/>
            <pc:sldMk cId="3238426573" sldId="366"/>
            <ac:spMk id="4" creationId="{F6694D1C-9C74-B8F2-30AA-3D33D409CA23}"/>
          </ac:spMkLst>
        </pc:spChg>
        <pc:spChg chg="add mod">
          <ac:chgData name="Iveta Hodová" userId="32356b34-120e-40db-8308-37bd6c7c72c2" providerId="ADAL" clId="{3C632347-0892-46B9-87AE-817CFA16FFBF}" dt="2023-01-17T16:43:52.381" v="7196" actId="1076"/>
          <ac:spMkLst>
            <pc:docMk/>
            <pc:sldMk cId="3238426573" sldId="366"/>
            <ac:spMk id="6" creationId="{703281A0-FE71-92AB-05DF-AD0E07617A59}"/>
          </ac:spMkLst>
        </pc:spChg>
        <pc:picChg chg="add mod">
          <ac:chgData name="Iveta Hodová" userId="32356b34-120e-40db-8308-37bd6c7c72c2" providerId="ADAL" clId="{3C632347-0892-46B9-87AE-817CFA16FFBF}" dt="2023-01-17T16:44:00.819" v="7199" actId="1076"/>
          <ac:picMkLst>
            <pc:docMk/>
            <pc:sldMk cId="3238426573" sldId="366"/>
            <ac:picMk id="8" creationId="{FCF7888E-6D0A-1A5C-E28B-0A345CF5FA79}"/>
          </ac:picMkLst>
        </pc:picChg>
      </pc:sldChg>
      <pc:sldChg chg="addSp modSp mod ord">
        <pc:chgData name="Iveta Hodová" userId="32356b34-120e-40db-8308-37bd6c7c72c2" providerId="ADAL" clId="{3C632347-0892-46B9-87AE-817CFA16FFBF}" dt="2023-01-17T17:04:25.026" v="7411" actId="14100"/>
        <pc:sldMkLst>
          <pc:docMk/>
          <pc:sldMk cId="2290730059" sldId="367"/>
        </pc:sldMkLst>
        <pc:spChg chg="mod">
          <ac:chgData name="Iveta Hodová" userId="32356b34-120e-40db-8308-37bd6c7c72c2" providerId="ADAL" clId="{3C632347-0892-46B9-87AE-817CFA16FFBF}" dt="2023-01-17T17:04:25.026" v="7411" actId="14100"/>
          <ac:spMkLst>
            <pc:docMk/>
            <pc:sldMk cId="2290730059" sldId="367"/>
            <ac:spMk id="4" creationId="{F6694D1C-9C74-B8F2-30AA-3D33D409CA23}"/>
          </ac:spMkLst>
        </pc:spChg>
        <pc:picChg chg="add mod">
          <ac:chgData name="Iveta Hodová" userId="32356b34-120e-40db-8308-37bd6c7c72c2" providerId="ADAL" clId="{3C632347-0892-46B9-87AE-817CFA16FFBF}" dt="2023-01-17T17:04:16.744" v="7408" actId="1076"/>
          <ac:picMkLst>
            <pc:docMk/>
            <pc:sldMk cId="2290730059" sldId="367"/>
            <ac:picMk id="2" creationId="{62A4140A-CEB0-873F-0D90-ABCAA3A23B6C}"/>
          </ac:picMkLst>
        </pc:picChg>
        <pc:picChg chg="add mod">
          <ac:chgData name="Iveta Hodová" userId="32356b34-120e-40db-8308-37bd6c7c72c2" providerId="ADAL" clId="{3C632347-0892-46B9-87AE-817CFA16FFBF}" dt="2023-01-17T17:04:21.447" v="7410" actId="1076"/>
          <ac:picMkLst>
            <pc:docMk/>
            <pc:sldMk cId="2290730059" sldId="367"/>
            <ac:picMk id="6" creationId="{66827866-2B1C-DEBE-7085-C9E62B819C65}"/>
          </ac:picMkLst>
        </pc:picChg>
      </pc:sldChg>
      <pc:sldChg chg="addSp delSp modSp mod">
        <pc:chgData name="Iveta Hodová" userId="32356b34-120e-40db-8308-37bd6c7c72c2" providerId="ADAL" clId="{3C632347-0892-46B9-87AE-817CFA16FFBF}" dt="2023-01-17T16:47:22.005" v="7252" actId="22"/>
        <pc:sldMkLst>
          <pc:docMk/>
          <pc:sldMk cId="2791736251" sldId="368"/>
        </pc:sldMkLst>
        <pc:spChg chg="mod">
          <ac:chgData name="Iveta Hodová" userId="32356b34-120e-40db-8308-37bd6c7c72c2" providerId="ADAL" clId="{3C632347-0892-46B9-87AE-817CFA16FFBF}" dt="2023-01-17T16:47:06.770" v="7236" actId="14100"/>
          <ac:spMkLst>
            <pc:docMk/>
            <pc:sldMk cId="2791736251" sldId="368"/>
            <ac:spMk id="4" creationId="{F6694D1C-9C74-B8F2-30AA-3D33D409CA23}"/>
          </ac:spMkLst>
        </pc:spChg>
        <pc:picChg chg="add mod">
          <ac:chgData name="Iveta Hodová" userId="32356b34-120e-40db-8308-37bd6c7c72c2" providerId="ADAL" clId="{3C632347-0892-46B9-87AE-817CFA16FFBF}" dt="2023-01-17T16:47:18.302" v="7249" actId="14100"/>
          <ac:picMkLst>
            <pc:docMk/>
            <pc:sldMk cId="2791736251" sldId="368"/>
            <ac:picMk id="2" creationId="{78BCCEEA-8334-61E5-4F9B-3CBF19020E66}"/>
          </ac:picMkLst>
        </pc:picChg>
        <pc:picChg chg="add mod">
          <ac:chgData name="Iveta Hodová" userId="32356b34-120e-40db-8308-37bd6c7c72c2" providerId="ADAL" clId="{3C632347-0892-46B9-87AE-817CFA16FFBF}" dt="2023-01-17T16:47:15.427" v="7245" actId="14100"/>
          <ac:picMkLst>
            <pc:docMk/>
            <pc:sldMk cId="2791736251" sldId="368"/>
            <ac:picMk id="6" creationId="{402F72F3-8A57-A048-9050-E479C0B22598}"/>
          </ac:picMkLst>
        </pc:picChg>
        <pc:picChg chg="add del mod">
          <ac:chgData name="Iveta Hodová" userId="32356b34-120e-40db-8308-37bd6c7c72c2" providerId="ADAL" clId="{3C632347-0892-46B9-87AE-817CFA16FFBF}" dt="2023-01-17T16:47:22.005" v="7252" actId="22"/>
          <ac:picMkLst>
            <pc:docMk/>
            <pc:sldMk cId="2791736251" sldId="368"/>
            <ac:picMk id="8" creationId="{9CBC526A-F3BF-B5CD-B9A5-4C0C34A1747F}"/>
          </ac:picMkLst>
        </pc:picChg>
      </pc:sldChg>
      <pc:sldChg chg="modSp mod">
        <pc:chgData name="Iveta Hodová" userId="32356b34-120e-40db-8308-37bd6c7c72c2" providerId="ADAL" clId="{3C632347-0892-46B9-87AE-817CFA16FFBF}" dt="2023-01-17T15:09:32.954" v="6254" actId="15"/>
        <pc:sldMkLst>
          <pc:docMk/>
          <pc:sldMk cId="2609083609" sldId="369"/>
        </pc:sldMkLst>
        <pc:spChg chg="mod">
          <ac:chgData name="Iveta Hodová" userId="32356b34-120e-40db-8308-37bd6c7c72c2" providerId="ADAL" clId="{3C632347-0892-46B9-87AE-817CFA16FFBF}" dt="2023-01-17T15:09:32.954" v="6254" actId="15"/>
          <ac:spMkLst>
            <pc:docMk/>
            <pc:sldMk cId="2609083609" sldId="369"/>
            <ac:spMk id="4" creationId="{C5FC4932-3A3A-965C-DCD0-17EAC286E147}"/>
          </ac:spMkLst>
        </pc:spChg>
      </pc:sldChg>
      <pc:sldChg chg="modSp del mod">
        <pc:chgData name="Iveta Hodová" userId="32356b34-120e-40db-8308-37bd6c7c72c2" providerId="ADAL" clId="{3C632347-0892-46B9-87AE-817CFA16FFBF}" dt="2023-01-17T13:59:49.723" v="5466" actId="2696"/>
        <pc:sldMkLst>
          <pc:docMk/>
          <pc:sldMk cId="3380925104" sldId="369"/>
        </pc:sldMkLst>
        <pc:spChg chg="mod">
          <ac:chgData name="Iveta Hodová" userId="32356b34-120e-40db-8308-37bd6c7c72c2" providerId="ADAL" clId="{3C632347-0892-46B9-87AE-817CFA16FFBF}" dt="2023-01-17T08:03:05.966" v="1560" actId="6549"/>
          <ac:spMkLst>
            <pc:docMk/>
            <pc:sldMk cId="3380925104" sldId="369"/>
            <ac:spMk id="4" creationId="{C5FC4932-3A3A-965C-DCD0-17EAC286E147}"/>
          </ac:spMkLst>
        </pc:spChg>
      </pc:sldChg>
      <pc:sldChg chg="modSp del mod">
        <pc:chgData name="Iveta Hodová" userId="32356b34-120e-40db-8308-37bd6c7c72c2" providerId="ADAL" clId="{3C632347-0892-46B9-87AE-817CFA16FFBF}" dt="2023-01-17T13:59:49.723" v="5466" actId="2696"/>
        <pc:sldMkLst>
          <pc:docMk/>
          <pc:sldMk cId="79428396" sldId="370"/>
        </pc:sldMkLst>
        <pc:spChg chg="mod">
          <ac:chgData name="Iveta Hodová" userId="32356b34-120e-40db-8308-37bd6c7c72c2" providerId="ADAL" clId="{3C632347-0892-46B9-87AE-817CFA16FFBF}" dt="2023-01-17T08:04:04.967" v="1563" actId="6549"/>
          <ac:spMkLst>
            <pc:docMk/>
            <pc:sldMk cId="79428396" sldId="370"/>
            <ac:spMk id="4" creationId="{C5FC4932-3A3A-965C-DCD0-17EAC286E147}"/>
          </ac:spMkLst>
        </pc:spChg>
      </pc:sldChg>
      <pc:sldChg chg="modSp mod">
        <pc:chgData name="Iveta Hodová" userId="32356b34-120e-40db-8308-37bd6c7c72c2" providerId="ADAL" clId="{3C632347-0892-46B9-87AE-817CFA16FFBF}" dt="2023-01-17T15:12:00.876" v="6276" actId="114"/>
        <pc:sldMkLst>
          <pc:docMk/>
          <pc:sldMk cId="3878129902" sldId="370"/>
        </pc:sldMkLst>
        <pc:spChg chg="mod">
          <ac:chgData name="Iveta Hodová" userId="32356b34-120e-40db-8308-37bd6c7c72c2" providerId="ADAL" clId="{3C632347-0892-46B9-87AE-817CFA16FFBF}" dt="2023-01-17T15:12:00.876" v="6276" actId="114"/>
          <ac:spMkLst>
            <pc:docMk/>
            <pc:sldMk cId="3878129902" sldId="370"/>
            <ac:spMk id="4" creationId="{C5FC4932-3A3A-965C-DCD0-17EAC286E147}"/>
          </ac:spMkLst>
        </pc:spChg>
      </pc:sldChg>
      <pc:sldChg chg="modSp del mod">
        <pc:chgData name="Iveta Hodová" userId="32356b34-120e-40db-8308-37bd6c7c72c2" providerId="ADAL" clId="{3C632347-0892-46B9-87AE-817CFA16FFBF}" dt="2023-01-17T13:59:49.723" v="5466" actId="2696"/>
        <pc:sldMkLst>
          <pc:docMk/>
          <pc:sldMk cId="1066470438" sldId="371"/>
        </pc:sldMkLst>
        <pc:spChg chg="mod">
          <ac:chgData name="Iveta Hodová" userId="32356b34-120e-40db-8308-37bd6c7c72c2" providerId="ADAL" clId="{3C632347-0892-46B9-87AE-817CFA16FFBF}" dt="2023-01-17T08:04:11.576" v="1564" actId="6549"/>
          <ac:spMkLst>
            <pc:docMk/>
            <pc:sldMk cId="1066470438" sldId="371"/>
            <ac:spMk id="4" creationId="{C5FC4932-3A3A-965C-DCD0-17EAC286E147}"/>
          </ac:spMkLst>
        </pc:spChg>
      </pc:sldChg>
      <pc:sldChg chg="modSp mod">
        <pc:chgData name="Iveta Hodová" userId="32356b34-120e-40db-8308-37bd6c7c72c2" providerId="ADAL" clId="{3C632347-0892-46B9-87AE-817CFA16FFBF}" dt="2023-01-17T15:07:14.188" v="6209" actId="20577"/>
        <pc:sldMkLst>
          <pc:docMk/>
          <pc:sldMk cId="1833095186" sldId="371"/>
        </pc:sldMkLst>
        <pc:spChg chg="mod">
          <ac:chgData name="Iveta Hodová" userId="32356b34-120e-40db-8308-37bd6c7c72c2" providerId="ADAL" clId="{3C632347-0892-46B9-87AE-817CFA16FFBF}" dt="2023-01-17T15:07:14.188" v="6209" actId="20577"/>
          <ac:spMkLst>
            <pc:docMk/>
            <pc:sldMk cId="1833095186" sldId="371"/>
            <ac:spMk id="4" creationId="{C5FC4932-3A3A-965C-DCD0-17EAC286E147}"/>
          </ac:spMkLst>
        </pc:spChg>
      </pc:sldChg>
      <pc:sldChg chg="addSp modSp mod">
        <pc:chgData name="Iveta Hodová" userId="32356b34-120e-40db-8308-37bd6c7c72c2" providerId="ADAL" clId="{3C632347-0892-46B9-87AE-817CFA16FFBF}" dt="2023-01-17T09:28:35.326" v="2496"/>
        <pc:sldMkLst>
          <pc:docMk/>
          <pc:sldMk cId="36807261" sldId="372"/>
        </pc:sldMkLst>
        <pc:spChg chg="mod">
          <ac:chgData name="Iveta Hodová" userId="32356b34-120e-40db-8308-37bd6c7c72c2" providerId="ADAL" clId="{3C632347-0892-46B9-87AE-817CFA16FFBF}" dt="2023-01-17T09:25:42.498" v="2446" actId="14100"/>
          <ac:spMkLst>
            <pc:docMk/>
            <pc:sldMk cId="36807261" sldId="372"/>
            <ac:spMk id="4" creationId="{6A4CEF65-E40F-B39B-9EED-4514F5C48FD2}"/>
          </ac:spMkLst>
        </pc:spChg>
        <pc:picChg chg="add mod">
          <ac:chgData name="Iveta Hodová" userId="32356b34-120e-40db-8308-37bd6c7c72c2" providerId="ADAL" clId="{3C632347-0892-46B9-87AE-817CFA16FFBF}" dt="2023-01-17T09:28:35.326" v="2496"/>
          <ac:picMkLst>
            <pc:docMk/>
            <pc:sldMk cId="36807261" sldId="372"/>
            <ac:picMk id="2" creationId="{E408ADBB-43AA-613A-A8F2-8E507B7CD8D0}"/>
          </ac:picMkLst>
        </pc:picChg>
        <pc:picChg chg="add mod">
          <ac:chgData name="Iveta Hodová" userId="32356b34-120e-40db-8308-37bd6c7c72c2" providerId="ADAL" clId="{3C632347-0892-46B9-87AE-817CFA16FFBF}" dt="2023-01-17T09:28:12.060" v="2491" actId="14100"/>
          <ac:picMkLst>
            <pc:docMk/>
            <pc:sldMk cId="36807261" sldId="372"/>
            <ac:picMk id="5" creationId="{663D36A1-9F5A-58BA-C4E7-BA48ED5CC9F8}"/>
          </ac:picMkLst>
        </pc:picChg>
        <pc:picChg chg="add mod">
          <ac:chgData name="Iveta Hodová" userId="32356b34-120e-40db-8308-37bd6c7c72c2" providerId="ADAL" clId="{3C632347-0892-46B9-87AE-817CFA16FFBF}" dt="2023-01-17T09:27:27.013" v="2479" actId="14100"/>
          <ac:picMkLst>
            <pc:docMk/>
            <pc:sldMk cId="36807261" sldId="372"/>
            <ac:picMk id="6" creationId="{F255D7FF-8A15-998E-E379-B8E78179E191}"/>
          </ac:picMkLst>
        </pc:picChg>
        <pc:picChg chg="add mod">
          <ac:chgData name="Iveta Hodová" userId="32356b34-120e-40db-8308-37bd6c7c72c2" providerId="ADAL" clId="{3C632347-0892-46B9-87AE-817CFA16FFBF}" dt="2023-01-17T09:28:01.951" v="2488" actId="1076"/>
          <ac:picMkLst>
            <pc:docMk/>
            <pc:sldMk cId="36807261" sldId="372"/>
            <ac:picMk id="7" creationId="{62D59CE6-69B2-C0D0-6DA5-7D5095D09270}"/>
          </ac:picMkLst>
        </pc:picChg>
      </pc:sldChg>
      <pc:sldChg chg="modSp del mod">
        <pc:chgData name="Iveta Hodová" userId="32356b34-120e-40db-8308-37bd6c7c72c2" providerId="ADAL" clId="{3C632347-0892-46B9-87AE-817CFA16FFBF}" dt="2023-01-17T08:12:43.461" v="1628" actId="2696"/>
        <pc:sldMkLst>
          <pc:docMk/>
          <pc:sldMk cId="479929472" sldId="372"/>
        </pc:sldMkLst>
        <pc:spChg chg="mod">
          <ac:chgData name="Iveta Hodová" userId="32356b34-120e-40db-8308-37bd6c7c72c2" providerId="ADAL" clId="{3C632347-0892-46B9-87AE-817CFA16FFBF}" dt="2023-01-17T08:05:56.602" v="1568" actId="6549"/>
          <ac:spMkLst>
            <pc:docMk/>
            <pc:sldMk cId="479929472" sldId="372"/>
            <ac:spMk id="4" creationId="{6A4CEF65-E40F-B39B-9EED-4514F5C48FD2}"/>
          </ac:spMkLst>
        </pc:spChg>
      </pc:sldChg>
      <pc:sldChg chg="addSp modSp mod">
        <pc:chgData name="Iveta Hodová" userId="32356b34-120e-40db-8308-37bd6c7c72c2" providerId="ADAL" clId="{3C632347-0892-46B9-87AE-817CFA16FFBF}" dt="2023-01-17T09:35:51.791" v="2627" actId="1076"/>
        <pc:sldMkLst>
          <pc:docMk/>
          <pc:sldMk cId="1983511273" sldId="373"/>
        </pc:sldMkLst>
        <pc:spChg chg="mod">
          <ac:chgData name="Iveta Hodová" userId="32356b34-120e-40db-8308-37bd6c7c72c2" providerId="ADAL" clId="{3C632347-0892-46B9-87AE-817CFA16FFBF}" dt="2023-01-17T09:35:49.338" v="2626" actId="6549"/>
          <ac:spMkLst>
            <pc:docMk/>
            <pc:sldMk cId="1983511273" sldId="373"/>
            <ac:spMk id="4" creationId="{6A4CEF65-E40F-B39B-9EED-4514F5C48FD2}"/>
          </ac:spMkLst>
        </pc:spChg>
        <pc:picChg chg="add mod">
          <ac:chgData name="Iveta Hodová" userId="32356b34-120e-40db-8308-37bd6c7c72c2" providerId="ADAL" clId="{3C632347-0892-46B9-87AE-817CFA16FFBF}" dt="2023-01-17T09:35:51.791" v="2627" actId="1076"/>
          <ac:picMkLst>
            <pc:docMk/>
            <pc:sldMk cId="1983511273" sldId="373"/>
            <ac:picMk id="2" creationId="{02CE0540-7973-1EC8-C8AA-C6741D9128B0}"/>
          </ac:picMkLst>
        </pc:picChg>
        <pc:picChg chg="add mod">
          <ac:chgData name="Iveta Hodová" userId="32356b34-120e-40db-8308-37bd6c7c72c2" providerId="ADAL" clId="{3C632347-0892-46B9-87AE-817CFA16FFBF}" dt="2023-01-17T09:35:31.432" v="2622" actId="14100"/>
          <ac:picMkLst>
            <pc:docMk/>
            <pc:sldMk cId="1983511273" sldId="373"/>
            <ac:picMk id="5" creationId="{9771E93F-BE88-23D5-D7E9-29C9010AF12A}"/>
          </ac:picMkLst>
        </pc:picChg>
      </pc:sldChg>
      <pc:sldChg chg="modSp del mod">
        <pc:chgData name="Iveta Hodová" userId="32356b34-120e-40db-8308-37bd6c7c72c2" providerId="ADAL" clId="{3C632347-0892-46B9-87AE-817CFA16FFBF}" dt="2023-01-17T08:12:43.461" v="1628" actId="2696"/>
        <pc:sldMkLst>
          <pc:docMk/>
          <pc:sldMk cId="3897094126" sldId="373"/>
        </pc:sldMkLst>
        <pc:spChg chg="mod">
          <ac:chgData name="Iveta Hodová" userId="32356b34-120e-40db-8308-37bd6c7c72c2" providerId="ADAL" clId="{3C632347-0892-46B9-87AE-817CFA16FFBF}" dt="2023-01-17T08:06:26.024" v="1570" actId="6549"/>
          <ac:spMkLst>
            <pc:docMk/>
            <pc:sldMk cId="3897094126" sldId="373"/>
            <ac:spMk id="4" creationId="{6A4CEF65-E40F-B39B-9EED-4514F5C48FD2}"/>
          </ac:spMkLst>
        </pc:spChg>
      </pc:sldChg>
      <pc:sldChg chg="modSp del mod ord">
        <pc:chgData name="Iveta Hodová" userId="32356b34-120e-40db-8308-37bd6c7c72c2" providerId="ADAL" clId="{3C632347-0892-46B9-87AE-817CFA16FFBF}" dt="2023-01-17T08:12:43.461" v="1628" actId="2696"/>
        <pc:sldMkLst>
          <pc:docMk/>
          <pc:sldMk cId="115438674" sldId="374"/>
        </pc:sldMkLst>
        <pc:spChg chg="mod">
          <ac:chgData name="Iveta Hodová" userId="32356b34-120e-40db-8308-37bd6c7c72c2" providerId="ADAL" clId="{3C632347-0892-46B9-87AE-817CFA16FFBF}" dt="2023-01-17T08:08:23.352" v="1611" actId="6549"/>
          <ac:spMkLst>
            <pc:docMk/>
            <pc:sldMk cId="115438674" sldId="374"/>
            <ac:spMk id="5" creationId="{E87A46A7-13CA-492C-C0CD-3212000033BE}"/>
          </ac:spMkLst>
        </pc:spChg>
      </pc:sldChg>
      <pc:sldChg chg="addSp delSp modSp mod">
        <pc:chgData name="Iveta Hodová" userId="32356b34-120e-40db-8308-37bd6c7c72c2" providerId="ADAL" clId="{3C632347-0892-46B9-87AE-817CFA16FFBF}" dt="2023-01-17T09:00:53.850" v="2196" actId="113"/>
        <pc:sldMkLst>
          <pc:docMk/>
          <pc:sldMk cId="3063814862" sldId="374"/>
        </pc:sldMkLst>
        <pc:spChg chg="mod">
          <ac:chgData name="Iveta Hodová" userId="32356b34-120e-40db-8308-37bd6c7c72c2" providerId="ADAL" clId="{3C632347-0892-46B9-87AE-817CFA16FFBF}" dt="2023-01-17T09:00:53.850" v="2196" actId="113"/>
          <ac:spMkLst>
            <pc:docMk/>
            <pc:sldMk cId="3063814862" sldId="374"/>
            <ac:spMk id="5" creationId="{E87A46A7-13CA-492C-C0CD-3212000033BE}"/>
          </ac:spMkLst>
        </pc:spChg>
        <pc:picChg chg="add del mod">
          <ac:chgData name="Iveta Hodová" userId="32356b34-120e-40db-8308-37bd6c7c72c2" providerId="ADAL" clId="{3C632347-0892-46B9-87AE-817CFA16FFBF}" dt="2023-01-17T08:59:01.725" v="2156" actId="478"/>
          <ac:picMkLst>
            <pc:docMk/>
            <pc:sldMk cId="3063814862" sldId="374"/>
            <ac:picMk id="4" creationId="{35904CA3-23A0-361D-719C-5221ABC7F159}"/>
          </ac:picMkLst>
        </pc:picChg>
      </pc:sldChg>
      <pc:sldChg chg="addSp delSp modSp new mod setBg setClrOvrMap">
        <pc:chgData name="Iveta Hodová" userId="32356b34-120e-40db-8308-37bd6c7c72c2" providerId="ADAL" clId="{3C632347-0892-46B9-87AE-817CFA16FFBF}" dt="2023-01-17T08:18:02.081" v="1706" actId="1076"/>
        <pc:sldMkLst>
          <pc:docMk/>
          <pc:sldMk cId="660583452" sldId="375"/>
        </pc:sldMkLst>
        <pc:spChg chg="add mod">
          <ac:chgData name="Iveta Hodová" userId="32356b34-120e-40db-8308-37bd6c7c72c2" providerId="ADAL" clId="{3C632347-0892-46B9-87AE-817CFA16FFBF}" dt="2023-01-17T08:18:02.081" v="1706" actId="1076"/>
          <ac:spMkLst>
            <pc:docMk/>
            <pc:sldMk cId="660583452" sldId="375"/>
            <ac:spMk id="3" creationId="{F76CB73C-ED4A-9D13-FBB0-E6730718D32B}"/>
          </ac:spMkLst>
        </pc:spChg>
        <pc:spChg chg="add del">
          <ac:chgData name="Iveta Hodová" userId="32356b34-120e-40db-8308-37bd6c7c72c2" providerId="ADAL" clId="{3C632347-0892-46B9-87AE-817CFA16FFBF}" dt="2023-01-17T08:15:30.878" v="1637" actId="26606"/>
          <ac:spMkLst>
            <pc:docMk/>
            <pc:sldMk cId="660583452" sldId="375"/>
            <ac:spMk id="7" creationId="{42A4FC2C-047E-45A5-965D-8E1E3BF09BC6}"/>
          </ac:spMkLst>
        </pc:spChg>
        <pc:spChg chg="add del">
          <ac:chgData name="Iveta Hodová" userId="32356b34-120e-40db-8308-37bd6c7c72c2" providerId="ADAL" clId="{3C632347-0892-46B9-87AE-817CFA16FFBF}" dt="2023-01-17T08:15:34.019" v="1639" actId="26606"/>
          <ac:spMkLst>
            <pc:docMk/>
            <pc:sldMk cId="660583452" sldId="375"/>
            <ac:spMk id="9" creationId="{74E5C9C3-37C9-425E-A935-0CE649921D53}"/>
          </ac:spMkLst>
        </pc:spChg>
        <pc:spChg chg="add del">
          <ac:chgData name="Iveta Hodová" userId="32356b34-120e-40db-8308-37bd6c7c72c2" providerId="ADAL" clId="{3C632347-0892-46B9-87AE-817CFA16FFBF}" dt="2023-01-17T08:15:34.019" v="1639" actId="26606"/>
          <ac:spMkLst>
            <pc:docMk/>
            <pc:sldMk cId="660583452" sldId="375"/>
            <ac:spMk id="10" creationId="{01795685-3D2C-47A6-A9A8-3BAE022C38A3}"/>
          </ac:spMkLst>
        </pc:spChg>
        <pc:spChg chg="add del">
          <ac:chgData name="Iveta Hodová" userId="32356b34-120e-40db-8308-37bd6c7c72c2" providerId="ADAL" clId="{3C632347-0892-46B9-87AE-817CFA16FFBF}" dt="2023-01-17T08:15:34.019" v="1639" actId="26606"/>
          <ac:spMkLst>
            <pc:docMk/>
            <pc:sldMk cId="660583452" sldId="375"/>
            <ac:spMk id="11" creationId="{2526C943-4313-4653-93E0-80AA1FD610C1}"/>
          </ac:spMkLst>
        </pc:spChg>
        <pc:spChg chg="add del">
          <ac:chgData name="Iveta Hodová" userId="32356b34-120e-40db-8308-37bd6c7c72c2" providerId="ADAL" clId="{3C632347-0892-46B9-87AE-817CFA16FFBF}" dt="2023-01-17T08:15:34.019" v="1639" actId="26606"/>
          <ac:spMkLst>
            <pc:docMk/>
            <pc:sldMk cId="660583452" sldId="375"/>
            <ac:spMk id="13" creationId="{15BDA691-46A7-4C7D-9398-AEAD6CEA7A1B}"/>
          </ac:spMkLst>
        </pc:spChg>
        <pc:spChg chg="add del">
          <ac:chgData name="Iveta Hodová" userId="32356b34-120e-40db-8308-37bd6c7c72c2" providerId="ADAL" clId="{3C632347-0892-46B9-87AE-817CFA16FFBF}" dt="2023-01-17T08:15:34.019" v="1639" actId="26606"/>
          <ac:spMkLst>
            <pc:docMk/>
            <pc:sldMk cId="660583452" sldId="375"/>
            <ac:spMk id="15" creationId="{CD5DAA0A-0AC7-40DE-96E8-1DE5C6B0FE29}"/>
          </ac:spMkLst>
        </pc:spChg>
        <pc:spChg chg="add del">
          <ac:chgData name="Iveta Hodová" userId="32356b34-120e-40db-8308-37bd6c7c72c2" providerId="ADAL" clId="{3C632347-0892-46B9-87AE-817CFA16FFBF}" dt="2023-01-17T08:15:36.690" v="1641" actId="26606"/>
          <ac:spMkLst>
            <pc:docMk/>
            <pc:sldMk cId="660583452" sldId="375"/>
            <ac:spMk id="17" creationId="{A2509F26-B5DC-4BA7-B476-4CB044237A2E}"/>
          </ac:spMkLst>
        </pc:spChg>
        <pc:spChg chg="add del">
          <ac:chgData name="Iveta Hodová" userId="32356b34-120e-40db-8308-37bd6c7c72c2" providerId="ADAL" clId="{3C632347-0892-46B9-87AE-817CFA16FFBF}" dt="2023-01-17T08:15:36.690" v="1641" actId="26606"/>
          <ac:spMkLst>
            <pc:docMk/>
            <pc:sldMk cId="660583452" sldId="375"/>
            <ac:spMk id="18" creationId="{DB103EB1-B135-4526-B883-33228FC27FF1}"/>
          </ac:spMkLst>
        </pc:spChg>
        <pc:picChg chg="add mod">
          <ac:chgData name="Iveta Hodová" userId="32356b34-120e-40db-8308-37bd6c7c72c2" providerId="ADAL" clId="{3C632347-0892-46B9-87AE-817CFA16FFBF}" dt="2023-01-17T08:17:31.019" v="1694" actId="1076"/>
          <ac:picMkLst>
            <pc:docMk/>
            <pc:sldMk cId="660583452" sldId="375"/>
            <ac:picMk id="2" creationId="{18FCE20F-AAB2-BE74-0A3D-68B2B2A3968F}"/>
          </ac:picMkLst>
        </pc:picChg>
      </pc:sldChg>
      <pc:sldChg chg="modSp del mod">
        <pc:chgData name="Iveta Hodová" userId="32356b34-120e-40db-8308-37bd6c7c72c2" providerId="ADAL" clId="{3C632347-0892-46B9-87AE-817CFA16FFBF}" dt="2023-01-17T08:09:45.758" v="1617" actId="47"/>
        <pc:sldMkLst>
          <pc:docMk/>
          <pc:sldMk cId="3021502322" sldId="375"/>
        </pc:sldMkLst>
        <pc:spChg chg="mod">
          <ac:chgData name="Iveta Hodová" userId="32356b34-120e-40db-8308-37bd6c7c72c2" providerId="ADAL" clId="{3C632347-0892-46B9-87AE-817CFA16FFBF}" dt="2023-01-17T08:09:37.399" v="1616" actId="6549"/>
          <ac:spMkLst>
            <pc:docMk/>
            <pc:sldMk cId="3021502322" sldId="375"/>
            <ac:spMk id="5" creationId="{E87A46A7-13CA-492C-C0CD-3212000033BE}"/>
          </ac:spMkLst>
        </pc:spChg>
      </pc:sldChg>
      <pc:sldChg chg="del">
        <pc:chgData name="Iveta Hodová" userId="32356b34-120e-40db-8308-37bd6c7c72c2" providerId="ADAL" clId="{3C632347-0892-46B9-87AE-817CFA16FFBF}" dt="2023-01-17T10:06:34.575" v="2832" actId="2696"/>
        <pc:sldMkLst>
          <pc:docMk/>
          <pc:sldMk cId="0" sldId="376"/>
        </pc:sldMkLst>
      </pc:sldChg>
      <pc:sldChg chg="addSp delSp modSp mod ord setBg">
        <pc:chgData name="Iveta Hodová" userId="32356b34-120e-40db-8308-37bd6c7c72c2" providerId="ADAL" clId="{3C632347-0892-46B9-87AE-817CFA16FFBF}" dt="2023-01-17T10:48:45.093" v="3760"/>
        <pc:sldMkLst>
          <pc:docMk/>
          <pc:sldMk cId="2494322214" sldId="376"/>
        </pc:sldMkLst>
        <pc:spChg chg="del">
          <ac:chgData name="Iveta Hodová" userId="32356b34-120e-40db-8308-37bd6c7c72c2" providerId="ADAL" clId="{3C632347-0892-46B9-87AE-817CFA16FFBF}" dt="2023-01-17T10:47:21.503" v="3748" actId="478"/>
          <ac:spMkLst>
            <pc:docMk/>
            <pc:sldMk cId="2494322214" sldId="376"/>
            <ac:spMk id="45058" creationId="{00000000-0000-0000-0000-000000000000}"/>
          </ac:spMkLst>
        </pc:spChg>
        <pc:picChg chg="add mod">
          <ac:chgData name="Iveta Hodová" userId="32356b34-120e-40db-8308-37bd6c7c72c2" providerId="ADAL" clId="{3C632347-0892-46B9-87AE-817CFA16FFBF}" dt="2023-01-17T10:48:41.030" v="3759" actId="1076"/>
          <ac:picMkLst>
            <pc:docMk/>
            <pc:sldMk cId="2494322214" sldId="376"/>
            <ac:picMk id="3" creationId="{2A39F3B7-C61E-000F-0DC5-D0B69E1EFBA3}"/>
          </ac:picMkLst>
        </pc:picChg>
        <pc:picChg chg="add del mod">
          <ac:chgData name="Iveta Hodová" userId="32356b34-120e-40db-8308-37bd6c7c72c2" providerId="ADAL" clId="{3C632347-0892-46B9-87AE-817CFA16FFBF}" dt="2023-01-17T10:48:34.468" v="3758" actId="478"/>
          <ac:picMkLst>
            <pc:docMk/>
            <pc:sldMk cId="2494322214" sldId="376"/>
            <ac:picMk id="5" creationId="{5393CD46-D755-1543-BC91-835528BF5609}"/>
          </ac:picMkLst>
        </pc:picChg>
        <pc:picChg chg="mod">
          <ac:chgData name="Iveta Hodová" userId="32356b34-120e-40db-8308-37bd6c7c72c2" providerId="ADAL" clId="{3C632347-0892-46B9-87AE-817CFA16FFBF}" dt="2023-01-17T10:47:28.013" v="3751" actId="1076"/>
          <ac:picMkLst>
            <pc:docMk/>
            <pc:sldMk cId="2494322214" sldId="376"/>
            <ac:picMk id="45059" creationId="{00000000-0000-0000-0000-000000000000}"/>
          </ac:picMkLst>
        </pc:picChg>
      </pc:sldChg>
      <pc:sldChg chg="del">
        <pc:chgData name="Iveta Hodová" userId="32356b34-120e-40db-8308-37bd6c7c72c2" providerId="ADAL" clId="{3C632347-0892-46B9-87AE-817CFA16FFBF}" dt="2023-01-17T10:06:34.575" v="2832" actId="2696"/>
        <pc:sldMkLst>
          <pc:docMk/>
          <pc:sldMk cId="0" sldId="377"/>
        </pc:sldMkLst>
      </pc:sldChg>
      <pc:sldChg chg="delSp modSp del mod ord setBg">
        <pc:chgData name="Iveta Hodová" userId="32356b34-120e-40db-8308-37bd6c7c72c2" providerId="ADAL" clId="{3C632347-0892-46B9-87AE-817CFA16FFBF}" dt="2023-01-17T10:58:13.908" v="3847" actId="47"/>
        <pc:sldMkLst>
          <pc:docMk/>
          <pc:sldMk cId="3940046794" sldId="377"/>
        </pc:sldMkLst>
        <pc:spChg chg="del mod">
          <ac:chgData name="Iveta Hodová" userId="32356b34-120e-40db-8308-37bd6c7c72c2" providerId="ADAL" clId="{3C632347-0892-46B9-87AE-817CFA16FFBF}" dt="2023-01-17T10:58:11.595" v="3846" actId="21"/>
          <ac:spMkLst>
            <pc:docMk/>
            <pc:sldMk cId="3940046794" sldId="377"/>
            <ac:spMk id="46082" creationId="{00000000-0000-0000-0000-000000000000}"/>
          </ac:spMkLst>
        </pc:spChg>
        <pc:picChg chg="del mod">
          <ac:chgData name="Iveta Hodová" userId="32356b34-120e-40db-8308-37bd6c7c72c2" providerId="ADAL" clId="{3C632347-0892-46B9-87AE-817CFA16FFBF}" dt="2023-01-17T10:57:31.548" v="3836" actId="21"/>
          <ac:picMkLst>
            <pc:docMk/>
            <pc:sldMk cId="3940046794" sldId="377"/>
            <ac:picMk id="46083" creationId="{00000000-0000-0000-0000-000000000000}"/>
          </ac:picMkLst>
        </pc:picChg>
      </pc:sldChg>
      <pc:sldChg chg="del">
        <pc:chgData name="Iveta Hodová" userId="32356b34-120e-40db-8308-37bd6c7c72c2" providerId="ADAL" clId="{3C632347-0892-46B9-87AE-817CFA16FFBF}" dt="2023-01-17T11:09:07.455" v="3973" actId="47"/>
        <pc:sldMkLst>
          <pc:docMk/>
          <pc:sldMk cId="0" sldId="378"/>
        </pc:sldMkLst>
      </pc:sldChg>
      <pc:sldChg chg="del">
        <pc:chgData name="Iveta Hodová" userId="32356b34-120e-40db-8308-37bd6c7c72c2" providerId="ADAL" clId="{3C632347-0892-46B9-87AE-817CFA16FFBF}" dt="2023-01-17T11:11:47.708" v="3982" actId="47"/>
        <pc:sldMkLst>
          <pc:docMk/>
          <pc:sldMk cId="0" sldId="379"/>
        </pc:sldMkLst>
      </pc:sldChg>
      <pc:sldChg chg="delSp modSp mod ord setBg">
        <pc:chgData name="Iveta Hodová" userId="32356b34-120e-40db-8308-37bd6c7c72c2" providerId="ADAL" clId="{3C632347-0892-46B9-87AE-817CFA16FFBF}" dt="2023-01-17T11:13:43.426" v="4026"/>
        <pc:sldMkLst>
          <pc:docMk/>
          <pc:sldMk cId="0" sldId="380"/>
        </pc:sldMkLst>
        <pc:spChg chg="mod">
          <ac:chgData name="Iveta Hodová" userId="32356b34-120e-40db-8308-37bd6c7c72c2" providerId="ADAL" clId="{3C632347-0892-46B9-87AE-817CFA16FFBF}" dt="2023-01-17T11:13:00.567" v="4000" actId="1076"/>
          <ac:spMkLst>
            <pc:docMk/>
            <pc:sldMk cId="0" sldId="380"/>
            <ac:spMk id="2" creationId="{00000000-0000-0000-0000-000000000000}"/>
          </ac:spMkLst>
        </pc:spChg>
        <pc:spChg chg="mod">
          <ac:chgData name="Iveta Hodová" userId="32356b34-120e-40db-8308-37bd6c7c72c2" providerId="ADAL" clId="{3C632347-0892-46B9-87AE-817CFA16FFBF}" dt="2023-01-17T11:13:10.161" v="4005" actId="20577"/>
          <ac:spMkLst>
            <pc:docMk/>
            <pc:sldMk cId="0" sldId="380"/>
            <ac:spMk id="3" creationId="{00000000-0000-0000-0000-000000000000}"/>
          </ac:spMkLst>
        </pc:spChg>
        <pc:spChg chg="mod">
          <ac:chgData name="Iveta Hodová" userId="32356b34-120e-40db-8308-37bd6c7c72c2" providerId="ADAL" clId="{3C632347-0892-46B9-87AE-817CFA16FFBF}" dt="2023-01-17T11:13:22.161" v="4025" actId="20577"/>
          <ac:spMkLst>
            <pc:docMk/>
            <pc:sldMk cId="0" sldId="380"/>
            <ac:spMk id="6" creationId="{00000000-0000-0000-0000-000000000000}"/>
          </ac:spMkLst>
        </pc:spChg>
        <pc:spChg chg="del">
          <ac:chgData name="Iveta Hodová" userId="32356b34-120e-40db-8308-37bd6c7c72c2" providerId="ADAL" clId="{3C632347-0892-46B9-87AE-817CFA16FFBF}" dt="2023-01-17T11:13:03.676" v="4001" actId="478"/>
          <ac:spMkLst>
            <pc:docMk/>
            <pc:sldMk cId="0" sldId="380"/>
            <ac:spMk id="52226" creationId="{00000000-0000-0000-0000-000000000000}"/>
          </ac:spMkLst>
        </pc:spChg>
      </pc:sldChg>
      <pc:sldChg chg="addSp delSp modSp del mod">
        <pc:chgData name="Iveta Hodová" userId="32356b34-120e-40db-8308-37bd6c7c72c2" providerId="ADAL" clId="{3C632347-0892-46B9-87AE-817CFA16FFBF}" dt="2023-01-17T11:18:11.184" v="4050" actId="47"/>
        <pc:sldMkLst>
          <pc:docMk/>
          <pc:sldMk cId="0" sldId="381"/>
        </pc:sldMkLst>
        <pc:spChg chg="del mod">
          <ac:chgData name="Iveta Hodová" userId="32356b34-120e-40db-8308-37bd6c7c72c2" providerId="ADAL" clId="{3C632347-0892-46B9-87AE-817CFA16FFBF}" dt="2023-01-17T11:14:19.111" v="4028" actId="478"/>
          <ac:spMkLst>
            <pc:docMk/>
            <pc:sldMk cId="0" sldId="381"/>
            <ac:spMk id="36866" creationId="{00000000-0000-0000-0000-000000000000}"/>
          </ac:spMkLst>
        </pc:spChg>
        <pc:picChg chg="add del">
          <ac:chgData name="Iveta Hodová" userId="32356b34-120e-40db-8308-37bd6c7c72c2" providerId="ADAL" clId="{3C632347-0892-46B9-87AE-817CFA16FFBF}" dt="2023-01-17T11:14:53.375" v="4030" actId="22"/>
          <ac:picMkLst>
            <pc:docMk/>
            <pc:sldMk cId="0" sldId="381"/>
            <ac:picMk id="3" creationId="{9C25E1DC-3CDC-6EB0-A1D6-87B318EB101A}"/>
          </ac:picMkLst>
        </pc:picChg>
      </pc:sldChg>
      <pc:sldChg chg="del">
        <pc:chgData name="Iveta Hodová" userId="32356b34-120e-40db-8308-37bd6c7c72c2" providerId="ADAL" clId="{3C632347-0892-46B9-87AE-817CFA16FFBF}" dt="2023-01-17T11:05:39.922" v="3952" actId="47"/>
        <pc:sldMkLst>
          <pc:docMk/>
          <pc:sldMk cId="0" sldId="382"/>
        </pc:sldMkLst>
      </pc:sldChg>
      <pc:sldChg chg="delSp modSp del ord">
        <pc:chgData name="Iveta Hodová" userId="32356b34-120e-40db-8308-37bd6c7c72c2" providerId="ADAL" clId="{3C632347-0892-46B9-87AE-817CFA16FFBF}" dt="2023-01-17T13:36:47.932" v="5292" actId="47"/>
        <pc:sldMkLst>
          <pc:docMk/>
          <pc:sldMk cId="0" sldId="383"/>
        </pc:sldMkLst>
        <pc:spChg chg="del">
          <ac:chgData name="Iveta Hodová" userId="32356b34-120e-40db-8308-37bd6c7c72c2" providerId="ADAL" clId="{3C632347-0892-46B9-87AE-817CFA16FFBF}" dt="2023-01-17T13:16:00.049" v="4791" actId="478"/>
          <ac:spMkLst>
            <pc:docMk/>
            <pc:sldMk cId="0" sldId="383"/>
            <ac:spMk id="64514" creationId="{00000000-0000-0000-0000-000000000000}"/>
          </ac:spMkLst>
        </pc:spChg>
        <pc:picChg chg="del mod">
          <ac:chgData name="Iveta Hodová" userId="32356b34-120e-40db-8308-37bd6c7c72c2" providerId="ADAL" clId="{3C632347-0892-46B9-87AE-817CFA16FFBF}" dt="2023-01-17T13:27:16.156" v="5102" actId="21"/>
          <ac:picMkLst>
            <pc:docMk/>
            <pc:sldMk cId="0" sldId="383"/>
            <ac:picMk id="64515" creationId="{00000000-0000-0000-0000-000000000000}"/>
          </ac:picMkLst>
        </pc:picChg>
      </pc:sldChg>
      <pc:sldChg chg="delSp modSp ord setBg">
        <pc:chgData name="Iveta Hodová" userId="32356b34-120e-40db-8308-37bd6c7c72c2" providerId="ADAL" clId="{3C632347-0892-46B9-87AE-817CFA16FFBF}" dt="2023-01-17T13:37:17.650" v="5301" actId="1076"/>
        <pc:sldMkLst>
          <pc:docMk/>
          <pc:sldMk cId="0" sldId="384"/>
        </pc:sldMkLst>
        <pc:spChg chg="del">
          <ac:chgData name="Iveta Hodová" userId="32356b34-120e-40db-8308-37bd6c7c72c2" providerId="ADAL" clId="{3C632347-0892-46B9-87AE-817CFA16FFBF}" dt="2023-01-17T13:15:55.549" v="4789" actId="478"/>
          <ac:spMkLst>
            <pc:docMk/>
            <pc:sldMk cId="0" sldId="384"/>
            <ac:spMk id="65538" creationId="{00000000-0000-0000-0000-000000000000}"/>
          </ac:spMkLst>
        </pc:spChg>
        <pc:picChg chg="mod">
          <ac:chgData name="Iveta Hodová" userId="32356b34-120e-40db-8308-37bd6c7c72c2" providerId="ADAL" clId="{3C632347-0892-46B9-87AE-817CFA16FFBF}" dt="2023-01-17T13:37:17.650" v="5301" actId="1076"/>
          <ac:picMkLst>
            <pc:docMk/>
            <pc:sldMk cId="0" sldId="384"/>
            <ac:picMk id="65539" creationId="{00000000-0000-0000-0000-000000000000}"/>
          </ac:picMkLst>
        </pc:picChg>
      </pc:sldChg>
      <pc:sldChg chg="addSp delSp modSp mod ord setBg">
        <pc:chgData name="Iveta Hodová" userId="32356b34-120e-40db-8308-37bd6c7c72c2" providerId="ADAL" clId="{3C632347-0892-46B9-87AE-817CFA16FFBF}" dt="2023-01-17T13:55:35.691" v="5457"/>
        <pc:sldMkLst>
          <pc:docMk/>
          <pc:sldMk cId="0" sldId="385"/>
        </pc:sldMkLst>
        <pc:spChg chg="del">
          <ac:chgData name="Iveta Hodová" userId="32356b34-120e-40db-8308-37bd6c7c72c2" providerId="ADAL" clId="{3C632347-0892-46B9-87AE-817CFA16FFBF}" dt="2023-01-17T13:55:02.207" v="5450" actId="478"/>
          <ac:spMkLst>
            <pc:docMk/>
            <pc:sldMk cId="0" sldId="385"/>
            <ac:spMk id="68610" creationId="{00000000-0000-0000-0000-000000000000}"/>
          </ac:spMkLst>
        </pc:spChg>
        <pc:picChg chg="add mod">
          <ac:chgData name="Iveta Hodová" userId="32356b34-120e-40db-8308-37bd6c7c72c2" providerId="ADAL" clId="{3C632347-0892-46B9-87AE-817CFA16FFBF}" dt="2023-01-17T13:54:59.470" v="5449" actId="14100"/>
          <ac:picMkLst>
            <pc:docMk/>
            <pc:sldMk cId="0" sldId="385"/>
            <ac:picMk id="3" creationId="{7C46846F-6B36-4D35-717C-714DFEF8B340}"/>
          </ac:picMkLst>
        </pc:picChg>
        <pc:picChg chg="add mod">
          <ac:chgData name="Iveta Hodová" userId="32356b34-120e-40db-8308-37bd6c7c72c2" providerId="ADAL" clId="{3C632347-0892-46B9-87AE-817CFA16FFBF}" dt="2023-01-17T13:55:31.566" v="5456" actId="14100"/>
          <ac:picMkLst>
            <pc:docMk/>
            <pc:sldMk cId="0" sldId="385"/>
            <ac:picMk id="4" creationId="{4F2FBE05-8F08-FCF0-BA59-270B572D6DD5}"/>
          </ac:picMkLst>
        </pc:picChg>
        <pc:picChg chg="del">
          <ac:chgData name="Iveta Hodová" userId="32356b34-120e-40db-8308-37bd6c7c72c2" providerId="ADAL" clId="{3C632347-0892-46B9-87AE-817CFA16FFBF}" dt="2023-01-17T13:54:52.962" v="5446" actId="478"/>
          <ac:picMkLst>
            <pc:docMk/>
            <pc:sldMk cId="0" sldId="385"/>
            <ac:picMk id="68611" creationId="{00000000-0000-0000-0000-000000000000}"/>
          </ac:picMkLst>
        </pc:picChg>
      </pc:sldChg>
      <pc:sldChg chg="del ord">
        <pc:chgData name="Iveta Hodová" userId="32356b34-120e-40db-8308-37bd6c7c72c2" providerId="ADAL" clId="{3C632347-0892-46B9-87AE-817CFA16FFBF}" dt="2023-01-17T14:15:38.460" v="5651" actId="47"/>
        <pc:sldMkLst>
          <pc:docMk/>
          <pc:sldMk cId="0" sldId="386"/>
        </pc:sldMkLst>
      </pc:sldChg>
      <pc:sldChg chg="del">
        <pc:chgData name="Iveta Hodová" userId="32356b34-120e-40db-8308-37bd6c7c72c2" providerId="ADAL" clId="{3C632347-0892-46B9-87AE-817CFA16FFBF}" dt="2023-01-17T14:29:14.894" v="5754" actId="47"/>
        <pc:sldMkLst>
          <pc:docMk/>
          <pc:sldMk cId="0" sldId="387"/>
        </pc:sldMkLst>
      </pc:sldChg>
      <pc:sldChg chg="del">
        <pc:chgData name="Iveta Hodová" userId="32356b34-120e-40db-8308-37bd6c7c72c2" providerId="ADAL" clId="{3C632347-0892-46B9-87AE-817CFA16FFBF}" dt="2023-01-17T14:29:18.581" v="5755" actId="47"/>
        <pc:sldMkLst>
          <pc:docMk/>
          <pc:sldMk cId="0" sldId="388"/>
        </pc:sldMkLst>
      </pc:sldChg>
      <pc:sldChg chg="modSp del mod ord">
        <pc:chgData name="Iveta Hodová" userId="32356b34-120e-40db-8308-37bd6c7c72c2" providerId="ADAL" clId="{3C632347-0892-46B9-87AE-817CFA16FFBF}" dt="2023-01-17T15:51:45.999" v="6662" actId="47"/>
        <pc:sldMkLst>
          <pc:docMk/>
          <pc:sldMk cId="0" sldId="389"/>
        </pc:sldMkLst>
        <pc:spChg chg="mod">
          <ac:chgData name="Iveta Hodová" userId="32356b34-120e-40db-8308-37bd6c7c72c2" providerId="ADAL" clId="{3C632347-0892-46B9-87AE-817CFA16FFBF}" dt="2023-01-17T08:21:11.019" v="1715" actId="27636"/>
          <ac:spMkLst>
            <pc:docMk/>
            <pc:sldMk cId="0" sldId="389"/>
            <ac:spMk id="102402" creationId="{00000000-0000-0000-0000-000000000000}"/>
          </ac:spMkLst>
        </pc:spChg>
      </pc:sldChg>
      <pc:sldChg chg="addSp delSp modSp del mod ord setBg">
        <pc:chgData name="Iveta Hodová" userId="32356b34-120e-40db-8308-37bd6c7c72c2" providerId="ADAL" clId="{3C632347-0892-46B9-87AE-817CFA16FFBF}" dt="2023-01-17T17:05:25.385" v="7413" actId="2696"/>
        <pc:sldMkLst>
          <pc:docMk/>
          <pc:sldMk cId="0" sldId="390"/>
        </pc:sldMkLst>
        <pc:spChg chg="del">
          <ac:chgData name="Iveta Hodová" userId="32356b34-120e-40db-8308-37bd6c7c72c2" providerId="ADAL" clId="{3C632347-0892-46B9-87AE-817CFA16FFBF}" dt="2023-01-17T16:37:30.263" v="7152" actId="478"/>
          <ac:spMkLst>
            <pc:docMk/>
            <pc:sldMk cId="0" sldId="390"/>
            <ac:spMk id="110594" creationId="{00000000-0000-0000-0000-000000000000}"/>
          </ac:spMkLst>
        </pc:spChg>
        <pc:picChg chg="add mod">
          <ac:chgData name="Iveta Hodová" userId="32356b34-120e-40db-8308-37bd6c7c72c2" providerId="ADAL" clId="{3C632347-0892-46B9-87AE-817CFA16FFBF}" dt="2023-01-17T16:37:51.956" v="7156" actId="14100"/>
          <ac:picMkLst>
            <pc:docMk/>
            <pc:sldMk cId="0" sldId="390"/>
            <ac:picMk id="3" creationId="{A43723DF-1926-3B4D-78ED-D599D3641CCA}"/>
          </ac:picMkLst>
        </pc:picChg>
        <pc:picChg chg="del">
          <ac:chgData name="Iveta Hodová" userId="32356b34-120e-40db-8308-37bd6c7c72c2" providerId="ADAL" clId="{3C632347-0892-46B9-87AE-817CFA16FFBF}" dt="2023-01-17T16:37:31.419" v="7153" actId="478"/>
          <ac:picMkLst>
            <pc:docMk/>
            <pc:sldMk cId="0" sldId="390"/>
            <ac:picMk id="110595" creationId="{00000000-0000-0000-0000-000000000000}"/>
          </ac:picMkLst>
        </pc:picChg>
      </pc:sldChg>
      <pc:sldChg chg="setBg">
        <pc:chgData name="Iveta Hodová" userId="32356b34-120e-40db-8308-37bd6c7c72c2" providerId="ADAL" clId="{3C632347-0892-46B9-87AE-817CFA16FFBF}" dt="2023-01-17T17:05:36.619" v="7414"/>
        <pc:sldMkLst>
          <pc:docMk/>
          <pc:sldMk cId="798835784" sldId="390"/>
        </pc:sldMkLst>
      </pc:sldChg>
      <pc:sldChg chg="addSp modSp new mod setBg">
        <pc:chgData name="Iveta Hodová" userId="32356b34-120e-40db-8308-37bd6c7c72c2" providerId="ADAL" clId="{3C632347-0892-46B9-87AE-817CFA16FFBF}" dt="2023-01-17T09:47:28.204" v="2714"/>
        <pc:sldMkLst>
          <pc:docMk/>
          <pc:sldMk cId="1256887981" sldId="391"/>
        </pc:sldMkLst>
        <pc:picChg chg="add mod">
          <ac:chgData name="Iveta Hodová" userId="32356b34-120e-40db-8308-37bd6c7c72c2" providerId="ADAL" clId="{3C632347-0892-46B9-87AE-817CFA16FFBF}" dt="2023-01-17T09:47:22.188" v="2713" actId="1076"/>
          <ac:picMkLst>
            <pc:docMk/>
            <pc:sldMk cId="1256887981" sldId="391"/>
            <ac:picMk id="3" creationId="{30DBCB14-6255-5A7D-1BAD-489A4E90DEAB}"/>
          </ac:picMkLst>
        </pc:picChg>
      </pc:sldChg>
      <pc:sldChg chg="addSp modSp new mod setBg">
        <pc:chgData name="Iveta Hodová" userId="32356b34-120e-40db-8308-37bd6c7c72c2" providerId="ADAL" clId="{3C632347-0892-46B9-87AE-817CFA16FFBF}" dt="2023-01-17T09:50:31.752" v="2721" actId="1076"/>
        <pc:sldMkLst>
          <pc:docMk/>
          <pc:sldMk cId="1530253188" sldId="392"/>
        </pc:sldMkLst>
        <pc:picChg chg="add mod">
          <ac:chgData name="Iveta Hodová" userId="32356b34-120e-40db-8308-37bd6c7c72c2" providerId="ADAL" clId="{3C632347-0892-46B9-87AE-817CFA16FFBF}" dt="2023-01-17T09:50:29.080" v="2720" actId="1076"/>
          <ac:picMkLst>
            <pc:docMk/>
            <pc:sldMk cId="1530253188" sldId="392"/>
            <ac:picMk id="3" creationId="{3F1431D8-4CB3-8860-0952-441A8A7CDC70}"/>
          </ac:picMkLst>
        </pc:picChg>
        <pc:picChg chg="add mod">
          <ac:chgData name="Iveta Hodová" userId="32356b34-120e-40db-8308-37bd6c7c72c2" providerId="ADAL" clId="{3C632347-0892-46B9-87AE-817CFA16FFBF}" dt="2023-01-17T09:50:31.752" v="2721" actId="1076"/>
          <ac:picMkLst>
            <pc:docMk/>
            <pc:sldMk cId="1530253188" sldId="392"/>
            <ac:picMk id="5" creationId="{A13B1F9D-1EB4-3CE7-4ADE-5B8F182D0215}"/>
          </ac:picMkLst>
        </pc:picChg>
      </pc:sldChg>
      <pc:sldChg chg="setBg">
        <pc:chgData name="Iveta Hodová" userId="32356b34-120e-40db-8308-37bd6c7c72c2" providerId="ADAL" clId="{3C632347-0892-46B9-87AE-817CFA16FFBF}" dt="2023-01-17T09:54:46.862" v="2731"/>
        <pc:sldMkLst>
          <pc:docMk/>
          <pc:sldMk cId="1201612986" sldId="393"/>
        </pc:sldMkLst>
      </pc:sldChg>
      <pc:sldChg chg="addSp modSp new del mod setBg">
        <pc:chgData name="Iveta Hodová" userId="32356b34-120e-40db-8308-37bd6c7c72c2" providerId="ADAL" clId="{3C632347-0892-46B9-87AE-817CFA16FFBF}" dt="2023-01-17T09:54:18.456" v="2729" actId="2696"/>
        <pc:sldMkLst>
          <pc:docMk/>
          <pc:sldMk cId="2836537967" sldId="393"/>
        </pc:sldMkLst>
        <pc:picChg chg="add mod">
          <ac:chgData name="Iveta Hodová" userId="32356b34-120e-40db-8308-37bd6c7c72c2" providerId="ADAL" clId="{3C632347-0892-46B9-87AE-817CFA16FFBF}" dt="2023-01-17T09:53:23.877" v="2728" actId="1076"/>
          <ac:picMkLst>
            <pc:docMk/>
            <pc:sldMk cId="2836537967" sldId="393"/>
            <ac:picMk id="3" creationId="{0C7F517E-BD25-D572-78F6-72EFCEC85B6F}"/>
          </ac:picMkLst>
        </pc:picChg>
      </pc:sldChg>
      <pc:sldChg chg="addSp delSp modSp new mod setBg">
        <pc:chgData name="Iveta Hodová" userId="32356b34-120e-40db-8308-37bd6c7c72c2" providerId="ADAL" clId="{3C632347-0892-46B9-87AE-817CFA16FFBF}" dt="2023-01-17T09:59:49.663" v="2781" actId="1076"/>
        <pc:sldMkLst>
          <pc:docMk/>
          <pc:sldMk cId="728332885" sldId="394"/>
        </pc:sldMkLst>
        <pc:picChg chg="add mod">
          <ac:chgData name="Iveta Hodová" userId="32356b34-120e-40db-8308-37bd6c7c72c2" providerId="ADAL" clId="{3C632347-0892-46B9-87AE-817CFA16FFBF}" dt="2023-01-17T09:59:49.663" v="2781" actId="1076"/>
          <ac:picMkLst>
            <pc:docMk/>
            <pc:sldMk cId="728332885" sldId="394"/>
            <ac:picMk id="3" creationId="{805B6937-E0B7-ED23-F782-3418D3871770}"/>
          </ac:picMkLst>
        </pc:picChg>
        <pc:picChg chg="add del mod">
          <ac:chgData name="Iveta Hodová" userId="32356b34-120e-40db-8308-37bd6c7c72c2" providerId="ADAL" clId="{3C632347-0892-46B9-87AE-817CFA16FFBF}" dt="2023-01-17T09:58:42.528" v="2760" actId="478"/>
          <ac:picMkLst>
            <pc:docMk/>
            <pc:sldMk cId="728332885" sldId="394"/>
            <ac:picMk id="5" creationId="{1B6E040E-D8E7-10EB-2F68-476EBB549E15}"/>
          </ac:picMkLst>
        </pc:picChg>
        <pc:picChg chg="add del mod">
          <ac:chgData name="Iveta Hodová" userId="32356b34-120e-40db-8308-37bd6c7c72c2" providerId="ADAL" clId="{3C632347-0892-46B9-87AE-817CFA16FFBF}" dt="2023-01-17T09:58:43.434" v="2761" actId="478"/>
          <ac:picMkLst>
            <pc:docMk/>
            <pc:sldMk cId="728332885" sldId="394"/>
            <ac:picMk id="7" creationId="{49491271-94AF-75F1-0EC6-918B2A9F8ABC}"/>
          </ac:picMkLst>
        </pc:picChg>
        <pc:picChg chg="add del mod">
          <ac:chgData name="Iveta Hodová" userId="32356b34-120e-40db-8308-37bd6c7c72c2" providerId="ADAL" clId="{3C632347-0892-46B9-87AE-817CFA16FFBF}" dt="2023-01-17T09:59:41.616" v="2778" actId="478"/>
          <ac:picMkLst>
            <pc:docMk/>
            <pc:sldMk cId="728332885" sldId="394"/>
            <ac:picMk id="8" creationId="{83F22884-3FEA-25E4-CD87-B1534CD0D310}"/>
          </ac:picMkLst>
        </pc:picChg>
        <pc:picChg chg="add del mod">
          <ac:chgData name="Iveta Hodová" userId="32356b34-120e-40db-8308-37bd6c7c72c2" providerId="ADAL" clId="{3C632347-0892-46B9-87AE-817CFA16FFBF}" dt="2023-01-17T09:59:40.085" v="2777" actId="478"/>
          <ac:picMkLst>
            <pc:docMk/>
            <pc:sldMk cId="728332885" sldId="394"/>
            <ac:picMk id="9" creationId="{5BB1CA67-A78F-8F68-04F0-32DD37752468}"/>
          </ac:picMkLst>
        </pc:picChg>
      </pc:sldChg>
      <pc:sldChg chg="delSp modSp add del mod setBg">
        <pc:chgData name="Iveta Hodová" userId="32356b34-120e-40db-8308-37bd6c7c72c2" providerId="ADAL" clId="{3C632347-0892-46B9-87AE-817CFA16FFBF}" dt="2023-01-17T09:58:16.169" v="2756" actId="1076"/>
        <pc:sldMkLst>
          <pc:docMk/>
          <pc:sldMk cId="1780878311" sldId="395"/>
        </pc:sldMkLst>
        <pc:picChg chg="del">
          <ac:chgData name="Iveta Hodová" userId="32356b34-120e-40db-8308-37bd6c7c72c2" providerId="ADAL" clId="{3C632347-0892-46B9-87AE-817CFA16FFBF}" dt="2023-01-17T09:57:48.036" v="2746" actId="478"/>
          <ac:picMkLst>
            <pc:docMk/>
            <pc:sldMk cId="1780878311" sldId="395"/>
            <ac:picMk id="3" creationId="{805B6937-E0B7-ED23-F782-3418D3871770}"/>
          </ac:picMkLst>
        </pc:picChg>
        <pc:picChg chg="mod">
          <ac:chgData name="Iveta Hodová" userId="32356b34-120e-40db-8308-37bd6c7c72c2" providerId="ADAL" clId="{3C632347-0892-46B9-87AE-817CFA16FFBF}" dt="2023-01-17T09:58:16.169" v="2756" actId="1076"/>
          <ac:picMkLst>
            <pc:docMk/>
            <pc:sldMk cId="1780878311" sldId="395"/>
            <ac:picMk id="5" creationId="{1B6E040E-D8E7-10EB-2F68-476EBB549E15}"/>
          </ac:picMkLst>
        </pc:picChg>
        <pc:picChg chg="mod">
          <ac:chgData name="Iveta Hodová" userId="32356b34-120e-40db-8308-37bd6c7c72c2" providerId="ADAL" clId="{3C632347-0892-46B9-87AE-817CFA16FFBF}" dt="2023-01-17T09:58:11.263" v="2754" actId="1076"/>
          <ac:picMkLst>
            <pc:docMk/>
            <pc:sldMk cId="1780878311" sldId="395"/>
            <ac:picMk id="7" creationId="{49491271-94AF-75F1-0EC6-918B2A9F8ABC}"/>
          </ac:picMkLst>
        </pc:picChg>
      </pc:sldChg>
      <pc:sldChg chg="addSp delSp modSp mod">
        <pc:chgData name="Iveta Hodová" userId="32356b34-120e-40db-8308-37bd6c7c72c2" providerId="ADAL" clId="{3C632347-0892-46B9-87AE-817CFA16FFBF}" dt="2023-01-17T11:29:06.550" v="4137" actId="6549"/>
        <pc:sldMkLst>
          <pc:docMk/>
          <pc:sldMk cId="167010051" sldId="396"/>
        </pc:sldMkLst>
        <pc:spChg chg="mod">
          <ac:chgData name="Iveta Hodová" userId="32356b34-120e-40db-8308-37bd6c7c72c2" providerId="ADAL" clId="{3C632347-0892-46B9-87AE-817CFA16FFBF}" dt="2023-01-17T10:38:51.293" v="3521" actId="1076"/>
          <ac:spMkLst>
            <pc:docMk/>
            <pc:sldMk cId="167010051" sldId="396"/>
            <ac:spMk id="3" creationId="{D947EDEB-244F-1A86-190F-266DACF56132}"/>
          </ac:spMkLst>
        </pc:spChg>
        <pc:spChg chg="mod">
          <ac:chgData name="Iveta Hodová" userId="32356b34-120e-40db-8308-37bd6c7c72c2" providerId="ADAL" clId="{3C632347-0892-46B9-87AE-817CFA16FFBF}" dt="2023-01-17T11:29:06.550" v="4137" actId="6549"/>
          <ac:spMkLst>
            <pc:docMk/>
            <pc:sldMk cId="167010051" sldId="396"/>
            <ac:spMk id="4" creationId="{8B77E684-2463-D45B-F729-8C847823CA1C}"/>
          </ac:spMkLst>
        </pc:spChg>
        <pc:spChg chg="add del mod">
          <ac:chgData name="Iveta Hodová" userId="32356b34-120e-40db-8308-37bd6c7c72c2" providerId="ADAL" clId="{3C632347-0892-46B9-87AE-817CFA16FFBF}" dt="2023-01-17T10:40:51.410" v="3622" actId="478"/>
          <ac:spMkLst>
            <pc:docMk/>
            <pc:sldMk cId="167010051" sldId="396"/>
            <ac:spMk id="6" creationId="{4DBA09DC-06E8-58BC-096F-8F32E81A1752}"/>
          </ac:spMkLst>
        </pc:spChg>
        <pc:spChg chg="add mod ord">
          <ac:chgData name="Iveta Hodová" userId="32356b34-120e-40db-8308-37bd6c7c72c2" providerId="ADAL" clId="{3C632347-0892-46B9-87AE-817CFA16FFBF}" dt="2023-01-17T10:39:00.449" v="3522" actId="164"/>
          <ac:spMkLst>
            <pc:docMk/>
            <pc:sldMk cId="167010051" sldId="396"/>
            <ac:spMk id="7" creationId="{781FCFCC-73F8-C519-AAA3-A43B760B8F2D}"/>
          </ac:spMkLst>
        </pc:spChg>
        <pc:spChg chg="add mod ord">
          <ac:chgData name="Iveta Hodová" userId="32356b34-120e-40db-8308-37bd6c7c72c2" providerId="ADAL" clId="{3C632347-0892-46B9-87AE-817CFA16FFBF}" dt="2023-01-17T10:39:00.449" v="3522" actId="164"/>
          <ac:spMkLst>
            <pc:docMk/>
            <pc:sldMk cId="167010051" sldId="396"/>
            <ac:spMk id="8" creationId="{D8DFF4C9-9ACD-4F34-2CF8-831CBF1C50D7}"/>
          </ac:spMkLst>
        </pc:spChg>
        <pc:spChg chg="add mod">
          <ac:chgData name="Iveta Hodová" userId="32356b34-120e-40db-8308-37bd6c7c72c2" providerId="ADAL" clId="{3C632347-0892-46B9-87AE-817CFA16FFBF}" dt="2023-01-17T10:39:00.449" v="3522" actId="164"/>
          <ac:spMkLst>
            <pc:docMk/>
            <pc:sldMk cId="167010051" sldId="396"/>
            <ac:spMk id="9" creationId="{E2E2DFB9-54FF-7045-637F-393A6A950CE6}"/>
          </ac:spMkLst>
        </pc:spChg>
        <pc:grpChg chg="add mod">
          <ac:chgData name="Iveta Hodová" userId="32356b34-120e-40db-8308-37bd6c7c72c2" providerId="ADAL" clId="{3C632347-0892-46B9-87AE-817CFA16FFBF}" dt="2023-01-17T10:39:00.449" v="3522" actId="164"/>
          <ac:grpSpMkLst>
            <pc:docMk/>
            <pc:sldMk cId="167010051" sldId="396"/>
            <ac:grpSpMk id="17" creationId="{5B5E21C1-2D72-AF84-8CDA-3471DE2465D6}"/>
          </ac:grpSpMkLst>
        </pc:grpChg>
        <pc:picChg chg="add mod">
          <ac:chgData name="Iveta Hodová" userId="32356b34-120e-40db-8308-37bd6c7c72c2" providerId="ADAL" clId="{3C632347-0892-46B9-87AE-817CFA16FFBF}" dt="2023-01-17T10:37:33.074" v="3511" actId="1076"/>
          <ac:picMkLst>
            <pc:docMk/>
            <pc:sldMk cId="167010051" sldId="396"/>
            <ac:picMk id="2" creationId="{8B5712C2-F195-B687-F7C5-A339E99AF4C5}"/>
          </ac:picMkLst>
        </pc:picChg>
        <pc:cxnChg chg="add mod">
          <ac:chgData name="Iveta Hodová" userId="32356b34-120e-40db-8308-37bd6c7c72c2" providerId="ADAL" clId="{3C632347-0892-46B9-87AE-817CFA16FFBF}" dt="2023-01-17T10:39:00.449" v="3522" actId="164"/>
          <ac:cxnSpMkLst>
            <pc:docMk/>
            <pc:sldMk cId="167010051" sldId="396"/>
            <ac:cxnSpMk id="11" creationId="{C314A3AD-63A8-8B16-6F67-8F981AF40E74}"/>
          </ac:cxnSpMkLst>
        </pc:cxnChg>
        <pc:cxnChg chg="add del mod">
          <ac:chgData name="Iveta Hodová" userId="32356b34-120e-40db-8308-37bd6c7c72c2" providerId="ADAL" clId="{3C632347-0892-46B9-87AE-817CFA16FFBF}" dt="2023-01-17T10:37:25.418" v="3510" actId="478"/>
          <ac:cxnSpMkLst>
            <pc:docMk/>
            <pc:sldMk cId="167010051" sldId="396"/>
            <ac:cxnSpMk id="14" creationId="{B4891712-D741-AB26-2163-B334EF5F517E}"/>
          </ac:cxnSpMkLst>
        </pc:cxnChg>
        <pc:cxnChg chg="add mod">
          <ac:chgData name="Iveta Hodová" userId="32356b34-120e-40db-8308-37bd6c7c72c2" providerId="ADAL" clId="{3C632347-0892-46B9-87AE-817CFA16FFBF}" dt="2023-01-17T10:39:00.449" v="3522" actId="164"/>
          <ac:cxnSpMkLst>
            <pc:docMk/>
            <pc:sldMk cId="167010051" sldId="396"/>
            <ac:cxnSpMk id="16" creationId="{01DCDA5D-9234-E58F-C96B-49FA130B086A}"/>
          </ac:cxnSpMkLst>
        </pc:cxnChg>
      </pc:sldChg>
      <pc:sldChg chg="addSp new mod setBg">
        <pc:chgData name="Iveta Hodová" userId="32356b34-120e-40db-8308-37bd6c7c72c2" providerId="ADAL" clId="{3C632347-0892-46B9-87AE-817CFA16FFBF}" dt="2023-01-17T10:53:30.232" v="3809" actId="22"/>
        <pc:sldMkLst>
          <pc:docMk/>
          <pc:sldMk cId="1925957944" sldId="397"/>
        </pc:sldMkLst>
        <pc:picChg chg="add">
          <ac:chgData name="Iveta Hodová" userId="32356b34-120e-40db-8308-37bd6c7c72c2" providerId="ADAL" clId="{3C632347-0892-46B9-87AE-817CFA16FFBF}" dt="2023-01-17T10:53:30.232" v="3809" actId="22"/>
          <ac:picMkLst>
            <pc:docMk/>
            <pc:sldMk cId="1925957944" sldId="397"/>
            <ac:picMk id="3" creationId="{DCBB7D97-9284-400A-6188-13376A43F40A}"/>
          </ac:picMkLst>
        </pc:picChg>
      </pc:sldChg>
      <pc:sldChg chg="addSp modSp new mod setBg">
        <pc:chgData name="Iveta Hodová" userId="32356b34-120e-40db-8308-37bd6c7c72c2" providerId="ADAL" clId="{3C632347-0892-46B9-87AE-817CFA16FFBF}" dt="2023-01-17T11:07:09.938" v="3959" actId="1076"/>
        <pc:sldMkLst>
          <pc:docMk/>
          <pc:sldMk cId="1414720125" sldId="398"/>
        </pc:sldMkLst>
        <pc:picChg chg="add mod">
          <ac:chgData name="Iveta Hodová" userId="32356b34-120e-40db-8308-37bd6c7c72c2" providerId="ADAL" clId="{3C632347-0892-46B9-87AE-817CFA16FFBF}" dt="2023-01-17T11:07:09.938" v="3959" actId="1076"/>
          <ac:picMkLst>
            <pc:docMk/>
            <pc:sldMk cId="1414720125" sldId="398"/>
            <ac:picMk id="3" creationId="{7A8FC74A-D42D-76D0-D861-E4FBB4FB4069}"/>
          </ac:picMkLst>
        </pc:picChg>
      </pc:sldChg>
      <pc:sldChg chg="addSp modSp new mod setBg">
        <pc:chgData name="Iveta Hodová" userId="32356b34-120e-40db-8308-37bd6c7c72c2" providerId="ADAL" clId="{3C632347-0892-46B9-87AE-817CFA16FFBF}" dt="2023-01-17T11:10:22.127" v="3975" actId="14100"/>
        <pc:sldMkLst>
          <pc:docMk/>
          <pc:sldMk cId="1081267695" sldId="399"/>
        </pc:sldMkLst>
        <pc:picChg chg="add mod">
          <ac:chgData name="Iveta Hodová" userId="32356b34-120e-40db-8308-37bd6c7c72c2" providerId="ADAL" clId="{3C632347-0892-46B9-87AE-817CFA16FFBF}" dt="2023-01-17T11:10:22.127" v="3975" actId="14100"/>
          <ac:picMkLst>
            <pc:docMk/>
            <pc:sldMk cId="1081267695" sldId="399"/>
            <ac:picMk id="3" creationId="{B1F46102-FA2E-DE3E-801E-FA89DAAE4382}"/>
          </ac:picMkLst>
        </pc:picChg>
      </pc:sldChg>
      <pc:sldChg chg="addSp modSp new mod setBg">
        <pc:chgData name="Iveta Hodová" userId="32356b34-120e-40db-8308-37bd6c7c72c2" providerId="ADAL" clId="{3C632347-0892-46B9-87AE-817CFA16FFBF}" dt="2023-01-17T11:11:36.520" v="3981" actId="1076"/>
        <pc:sldMkLst>
          <pc:docMk/>
          <pc:sldMk cId="1096310829" sldId="400"/>
        </pc:sldMkLst>
        <pc:picChg chg="add mod">
          <ac:chgData name="Iveta Hodová" userId="32356b34-120e-40db-8308-37bd6c7c72c2" providerId="ADAL" clId="{3C632347-0892-46B9-87AE-817CFA16FFBF}" dt="2023-01-17T11:11:36.520" v="3981" actId="1076"/>
          <ac:picMkLst>
            <pc:docMk/>
            <pc:sldMk cId="1096310829" sldId="400"/>
            <ac:picMk id="3" creationId="{709DA491-8DCE-48F4-D7D7-40A8CA9F9481}"/>
          </ac:picMkLst>
        </pc:picChg>
      </pc:sldChg>
      <pc:sldChg chg="addSp delSp modSp new mod setBg">
        <pc:chgData name="Iveta Hodová" userId="32356b34-120e-40db-8308-37bd6c7c72c2" providerId="ADAL" clId="{3C632347-0892-46B9-87AE-817CFA16FFBF}" dt="2023-01-17T11:21:14.217" v="4078" actId="1076"/>
        <pc:sldMkLst>
          <pc:docMk/>
          <pc:sldMk cId="2454997651" sldId="401"/>
        </pc:sldMkLst>
        <pc:picChg chg="add mod">
          <ac:chgData name="Iveta Hodová" userId="32356b34-120e-40db-8308-37bd6c7c72c2" providerId="ADAL" clId="{3C632347-0892-46B9-87AE-817CFA16FFBF}" dt="2023-01-17T11:21:14.217" v="4078" actId="1076"/>
          <ac:picMkLst>
            <pc:docMk/>
            <pc:sldMk cId="2454997651" sldId="401"/>
            <ac:picMk id="3" creationId="{E82B69AF-B9EA-C768-2390-C36C4FADE10B}"/>
          </ac:picMkLst>
        </pc:picChg>
        <pc:picChg chg="add del mod">
          <ac:chgData name="Iveta Hodová" userId="32356b34-120e-40db-8308-37bd6c7c72c2" providerId="ADAL" clId="{3C632347-0892-46B9-87AE-817CFA16FFBF}" dt="2023-01-17T11:21:03.188" v="4073" actId="21"/>
          <ac:picMkLst>
            <pc:docMk/>
            <pc:sldMk cId="2454997651" sldId="401"/>
            <ac:picMk id="4" creationId="{6B437C67-CB07-80A4-7AF6-3893A3BF6D00}"/>
          </ac:picMkLst>
        </pc:picChg>
      </pc:sldChg>
      <pc:sldChg chg="addSp delSp modSp new mod setBg">
        <pc:chgData name="Iveta Hodová" userId="32356b34-120e-40db-8308-37bd6c7c72c2" providerId="ADAL" clId="{3C632347-0892-46B9-87AE-817CFA16FFBF}" dt="2023-01-17T11:19:25.780" v="4062" actId="1076"/>
        <pc:sldMkLst>
          <pc:docMk/>
          <pc:sldMk cId="3241333514" sldId="402"/>
        </pc:sldMkLst>
        <pc:picChg chg="add mod">
          <ac:chgData name="Iveta Hodová" userId="32356b34-120e-40db-8308-37bd6c7c72c2" providerId="ADAL" clId="{3C632347-0892-46B9-87AE-817CFA16FFBF}" dt="2023-01-17T11:19:25.780" v="4062" actId="1076"/>
          <ac:picMkLst>
            <pc:docMk/>
            <pc:sldMk cId="3241333514" sldId="402"/>
            <ac:picMk id="3" creationId="{3F28AA2C-9468-C726-91DF-CB1A53E2F610}"/>
          </ac:picMkLst>
        </pc:picChg>
        <pc:picChg chg="add del mod">
          <ac:chgData name="Iveta Hodová" userId="32356b34-120e-40db-8308-37bd6c7c72c2" providerId="ADAL" clId="{3C632347-0892-46B9-87AE-817CFA16FFBF}" dt="2023-01-17T11:18:28.746" v="4052" actId="21"/>
          <ac:picMkLst>
            <pc:docMk/>
            <pc:sldMk cId="3241333514" sldId="402"/>
            <ac:picMk id="5" creationId="{ED03D9BD-BBDD-E6D4-13C2-6F244CB722E2}"/>
          </ac:picMkLst>
        </pc:picChg>
        <pc:picChg chg="add mod">
          <ac:chgData name="Iveta Hodová" userId="32356b34-120e-40db-8308-37bd6c7c72c2" providerId="ADAL" clId="{3C632347-0892-46B9-87AE-817CFA16FFBF}" dt="2023-01-17T11:19:20.702" v="4061" actId="1076"/>
          <ac:picMkLst>
            <pc:docMk/>
            <pc:sldMk cId="3241333514" sldId="402"/>
            <ac:picMk id="7" creationId="{647485BF-8A20-1CE1-348E-76A02F95A580}"/>
          </ac:picMkLst>
        </pc:picChg>
      </pc:sldChg>
      <pc:sldChg chg="addSp modSp new mod setBg">
        <pc:chgData name="Iveta Hodová" userId="32356b34-120e-40db-8308-37bd6c7c72c2" providerId="ADAL" clId="{3C632347-0892-46B9-87AE-817CFA16FFBF}" dt="2023-01-17T11:17:56.278" v="4048" actId="1076"/>
        <pc:sldMkLst>
          <pc:docMk/>
          <pc:sldMk cId="3686046397" sldId="403"/>
        </pc:sldMkLst>
        <pc:picChg chg="add mod">
          <ac:chgData name="Iveta Hodová" userId="32356b34-120e-40db-8308-37bd6c7c72c2" providerId="ADAL" clId="{3C632347-0892-46B9-87AE-817CFA16FFBF}" dt="2023-01-17T11:17:56.278" v="4048" actId="1076"/>
          <ac:picMkLst>
            <pc:docMk/>
            <pc:sldMk cId="3686046397" sldId="403"/>
            <ac:picMk id="3" creationId="{E3DEA5E9-8C1D-2B12-D702-9160FE493FD0}"/>
          </ac:picMkLst>
        </pc:picChg>
      </pc:sldChg>
      <pc:sldChg chg="addSp modSp new mod ord setBg">
        <pc:chgData name="Iveta Hodová" userId="32356b34-120e-40db-8308-37bd6c7c72c2" providerId="ADAL" clId="{3C632347-0892-46B9-87AE-817CFA16FFBF}" dt="2023-01-17T11:24:22.519" v="4086" actId="1076"/>
        <pc:sldMkLst>
          <pc:docMk/>
          <pc:sldMk cId="1344219145" sldId="404"/>
        </pc:sldMkLst>
        <pc:picChg chg="add mod modCrop">
          <ac:chgData name="Iveta Hodová" userId="32356b34-120e-40db-8308-37bd6c7c72c2" providerId="ADAL" clId="{3C632347-0892-46B9-87AE-817CFA16FFBF}" dt="2023-01-17T11:24:22.519" v="4086" actId="1076"/>
          <ac:picMkLst>
            <pc:docMk/>
            <pc:sldMk cId="1344219145" sldId="404"/>
            <ac:picMk id="3" creationId="{BD092262-FCE1-2AF9-CA89-F2360F292A10}"/>
          </ac:picMkLst>
        </pc:picChg>
        <pc:picChg chg="add mod">
          <ac:chgData name="Iveta Hodová" userId="32356b34-120e-40db-8308-37bd6c7c72c2" providerId="ADAL" clId="{3C632347-0892-46B9-87AE-817CFA16FFBF}" dt="2023-01-17T11:23:40.495" v="4081" actId="1076"/>
          <ac:picMkLst>
            <pc:docMk/>
            <pc:sldMk cId="1344219145" sldId="404"/>
            <ac:picMk id="4" creationId="{326AE0E7-1A97-B47A-BCD9-ECE1FDAFD30C}"/>
          </ac:picMkLst>
        </pc:picChg>
      </pc:sldChg>
      <pc:sldChg chg="addSp delSp modSp new mod ord setBg">
        <pc:chgData name="Iveta Hodová" userId="32356b34-120e-40db-8308-37bd6c7c72c2" providerId="ADAL" clId="{3C632347-0892-46B9-87AE-817CFA16FFBF}" dt="2023-01-17T12:55:13.440" v="4780"/>
        <pc:sldMkLst>
          <pc:docMk/>
          <pc:sldMk cId="3445595230" sldId="405"/>
        </pc:sldMkLst>
        <pc:picChg chg="add del mod">
          <ac:chgData name="Iveta Hodová" userId="32356b34-120e-40db-8308-37bd6c7c72c2" providerId="ADAL" clId="{3C632347-0892-46B9-87AE-817CFA16FFBF}" dt="2023-01-17T12:50:21.066" v="4564" actId="478"/>
          <ac:picMkLst>
            <pc:docMk/>
            <pc:sldMk cId="3445595230" sldId="405"/>
            <ac:picMk id="2" creationId="{FCB9A0DA-34D8-8702-B54D-462ADF7B09B2}"/>
          </ac:picMkLst>
        </pc:picChg>
        <pc:picChg chg="add mod">
          <ac:chgData name="Iveta Hodová" userId="32356b34-120e-40db-8308-37bd6c7c72c2" providerId="ADAL" clId="{3C632347-0892-46B9-87AE-817CFA16FFBF}" dt="2023-01-17T12:50:28.721" v="4567" actId="1076"/>
          <ac:picMkLst>
            <pc:docMk/>
            <pc:sldMk cId="3445595230" sldId="405"/>
            <ac:picMk id="4" creationId="{7904232D-208D-1911-C807-6FE4439FD988}"/>
          </ac:picMkLst>
        </pc:picChg>
      </pc:sldChg>
      <pc:sldChg chg="addSp delSp modSp mod">
        <pc:chgData name="Iveta Hodová" userId="32356b34-120e-40db-8308-37bd6c7c72c2" providerId="ADAL" clId="{3C632347-0892-46B9-87AE-817CFA16FFBF}" dt="2023-01-17T13:34:50.025" v="5284" actId="1076"/>
        <pc:sldMkLst>
          <pc:docMk/>
          <pc:sldMk cId="1120180285" sldId="406"/>
        </pc:sldMkLst>
        <pc:spChg chg="mod">
          <ac:chgData name="Iveta Hodová" userId="32356b34-120e-40db-8308-37bd6c7c72c2" providerId="ADAL" clId="{3C632347-0892-46B9-87AE-817CFA16FFBF}" dt="2023-01-17T13:34:39.869" v="5280" actId="14100"/>
          <ac:spMkLst>
            <pc:docMk/>
            <pc:sldMk cId="1120180285" sldId="406"/>
            <ac:spMk id="4" creationId="{62683E54-9A9B-1FB5-705A-A5F465C3CD04}"/>
          </ac:spMkLst>
        </pc:spChg>
        <pc:picChg chg="del">
          <ac:chgData name="Iveta Hodová" userId="32356b34-120e-40db-8308-37bd6c7c72c2" providerId="ADAL" clId="{3C632347-0892-46B9-87AE-817CFA16FFBF}" dt="2023-01-17T12:52:16.971" v="4575" actId="478"/>
          <ac:picMkLst>
            <pc:docMk/>
            <pc:sldMk cId="1120180285" sldId="406"/>
            <ac:picMk id="2" creationId="{0F7284CC-FC88-598E-5E7C-849557DDFC7B}"/>
          </ac:picMkLst>
        </pc:picChg>
        <pc:picChg chg="add mod">
          <ac:chgData name="Iveta Hodová" userId="32356b34-120e-40db-8308-37bd6c7c72c2" providerId="ADAL" clId="{3C632347-0892-46B9-87AE-817CFA16FFBF}" dt="2023-01-17T13:34:50.025" v="5284" actId="1076"/>
          <ac:picMkLst>
            <pc:docMk/>
            <pc:sldMk cId="1120180285" sldId="406"/>
            <ac:picMk id="5" creationId="{48CDBF0E-9328-1234-76E6-60F101F3D9A4}"/>
          </ac:picMkLst>
        </pc:picChg>
      </pc:sldChg>
      <pc:sldChg chg="addSp modSp new mod ord setBg">
        <pc:chgData name="Iveta Hodová" userId="32356b34-120e-40db-8308-37bd6c7c72c2" providerId="ADAL" clId="{3C632347-0892-46B9-87AE-817CFA16FFBF}" dt="2023-01-17T13:37:05.760" v="5295"/>
        <pc:sldMkLst>
          <pc:docMk/>
          <pc:sldMk cId="16763330" sldId="407"/>
        </pc:sldMkLst>
        <pc:picChg chg="add mod">
          <ac:chgData name="Iveta Hodová" userId="32356b34-120e-40db-8308-37bd6c7c72c2" providerId="ADAL" clId="{3C632347-0892-46B9-87AE-817CFA16FFBF}" dt="2023-01-17T13:15:47.080" v="4788" actId="14100"/>
          <ac:picMkLst>
            <pc:docMk/>
            <pc:sldMk cId="16763330" sldId="407"/>
            <ac:picMk id="3" creationId="{83C0A67E-A03B-E255-A262-FC329DE4BD65}"/>
          </ac:picMkLst>
        </pc:picChg>
      </pc:sldChg>
      <pc:sldChg chg="addSp modSp new mod setBg">
        <pc:chgData name="Iveta Hodová" userId="32356b34-120e-40db-8308-37bd6c7c72c2" providerId="ADAL" clId="{3C632347-0892-46B9-87AE-817CFA16FFBF}" dt="2023-01-17T13:39:53.394" v="5326" actId="1076"/>
        <pc:sldMkLst>
          <pc:docMk/>
          <pc:sldMk cId="1420646958" sldId="408"/>
        </pc:sldMkLst>
        <pc:picChg chg="add mod">
          <ac:chgData name="Iveta Hodová" userId="32356b34-120e-40db-8308-37bd6c7c72c2" providerId="ADAL" clId="{3C632347-0892-46B9-87AE-817CFA16FFBF}" dt="2023-01-17T13:39:53.394" v="5326" actId="1076"/>
          <ac:picMkLst>
            <pc:docMk/>
            <pc:sldMk cId="1420646958" sldId="408"/>
            <ac:picMk id="3" creationId="{BEBFB648-BB57-7EC8-C776-E2DA16961AD0}"/>
          </ac:picMkLst>
        </pc:picChg>
      </pc:sldChg>
      <pc:sldChg chg="addSp modSp new mod setBg">
        <pc:chgData name="Iveta Hodová" userId="32356b34-120e-40db-8308-37bd6c7c72c2" providerId="ADAL" clId="{3C632347-0892-46B9-87AE-817CFA16FFBF}" dt="2023-01-17T13:48:51.321" v="5390" actId="1076"/>
        <pc:sldMkLst>
          <pc:docMk/>
          <pc:sldMk cId="3647918820" sldId="409"/>
        </pc:sldMkLst>
        <pc:picChg chg="add mod">
          <ac:chgData name="Iveta Hodová" userId="32356b34-120e-40db-8308-37bd6c7c72c2" providerId="ADAL" clId="{3C632347-0892-46B9-87AE-817CFA16FFBF}" dt="2023-01-17T13:48:51.321" v="5390" actId="1076"/>
          <ac:picMkLst>
            <pc:docMk/>
            <pc:sldMk cId="3647918820" sldId="409"/>
            <ac:picMk id="3" creationId="{356E4898-8293-2C45-1133-ED760039AFB9}"/>
          </ac:picMkLst>
        </pc:picChg>
      </pc:sldChg>
      <pc:sldChg chg="addSp modSp mod ord">
        <pc:chgData name="Iveta Hodová" userId="32356b34-120e-40db-8308-37bd6c7c72c2" providerId="ADAL" clId="{3C632347-0892-46B9-87AE-817CFA16FFBF}" dt="2023-01-17T14:19:58.754" v="5690" actId="113"/>
        <pc:sldMkLst>
          <pc:docMk/>
          <pc:sldMk cId="3936364258" sldId="410"/>
        </pc:sldMkLst>
        <pc:spChg chg="mod">
          <ac:chgData name="Iveta Hodová" userId="32356b34-120e-40db-8308-37bd6c7c72c2" providerId="ADAL" clId="{3C632347-0892-46B9-87AE-817CFA16FFBF}" dt="2023-01-17T14:19:58.754" v="5690" actId="113"/>
          <ac:spMkLst>
            <pc:docMk/>
            <pc:sldMk cId="3936364258" sldId="410"/>
            <ac:spMk id="4" creationId="{1C29FA44-A460-4B31-FE6E-B48773941BE9}"/>
          </ac:spMkLst>
        </pc:spChg>
        <pc:picChg chg="add mod ord">
          <ac:chgData name="Iveta Hodová" userId="32356b34-120e-40db-8308-37bd6c7c72c2" providerId="ADAL" clId="{3C632347-0892-46B9-87AE-817CFA16FFBF}" dt="2023-01-17T14:18:46.426" v="5684" actId="14100"/>
          <ac:picMkLst>
            <pc:docMk/>
            <pc:sldMk cId="3936364258" sldId="410"/>
            <ac:picMk id="2" creationId="{05FAC0F8-F434-473A-4BBD-96994419AC6E}"/>
          </ac:picMkLst>
        </pc:picChg>
      </pc:sldChg>
      <pc:sldChg chg="addSp delSp modSp mod">
        <pc:chgData name="Iveta Hodová" userId="32356b34-120e-40db-8308-37bd6c7c72c2" providerId="ADAL" clId="{3C632347-0892-46B9-87AE-817CFA16FFBF}" dt="2023-01-17T14:13:38.510" v="5637" actId="1076"/>
        <pc:sldMkLst>
          <pc:docMk/>
          <pc:sldMk cId="1773664214" sldId="411"/>
        </pc:sldMkLst>
        <pc:spChg chg="mod">
          <ac:chgData name="Iveta Hodová" userId="32356b34-120e-40db-8308-37bd6c7c72c2" providerId="ADAL" clId="{3C632347-0892-46B9-87AE-817CFA16FFBF}" dt="2023-01-17T14:11:58.699" v="5627" actId="114"/>
          <ac:spMkLst>
            <pc:docMk/>
            <pc:sldMk cId="1773664214" sldId="411"/>
            <ac:spMk id="4" creationId="{1C29FA44-A460-4B31-FE6E-B48773941BE9}"/>
          </ac:spMkLst>
        </pc:spChg>
        <pc:picChg chg="add mod">
          <ac:chgData name="Iveta Hodová" userId="32356b34-120e-40db-8308-37bd6c7c72c2" providerId="ADAL" clId="{3C632347-0892-46B9-87AE-817CFA16FFBF}" dt="2023-01-17T14:13:38.510" v="5637" actId="1076"/>
          <ac:picMkLst>
            <pc:docMk/>
            <pc:sldMk cId="1773664214" sldId="411"/>
            <ac:picMk id="5" creationId="{8009225D-F539-5D40-4D43-4185F0C00236}"/>
          </ac:picMkLst>
        </pc:picChg>
        <pc:picChg chg="add del mod">
          <ac:chgData name="Iveta Hodová" userId="32356b34-120e-40db-8308-37bd6c7c72c2" providerId="ADAL" clId="{3C632347-0892-46B9-87AE-817CFA16FFBF}" dt="2023-01-17T14:13:37.792" v="5636" actId="22"/>
          <ac:picMkLst>
            <pc:docMk/>
            <pc:sldMk cId="1773664214" sldId="411"/>
            <ac:picMk id="7" creationId="{5BE8343B-96BF-A92A-64DF-CF5371A8B10D}"/>
          </ac:picMkLst>
        </pc:picChg>
      </pc:sldChg>
      <pc:sldChg chg="addSp modSp new mod setBg">
        <pc:chgData name="Iveta Hodová" userId="32356b34-120e-40db-8308-37bd6c7c72c2" providerId="ADAL" clId="{3C632347-0892-46B9-87AE-817CFA16FFBF}" dt="2023-01-17T14:10:09.767" v="5616"/>
        <pc:sldMkLst>
          <pc:docMk/>
          <pc:sldMk cId="41385282" sldId="412"/>
        </pc:sldMkLst>
        <pc:picChg chg="add mod">
          <ac:chgData name="Iveta Hodová" userId="32356b34-120e-40db-8308-37bd6c7c72c2" providerId="ADAL" clId="{3C632347-0892-46B9-87AE-817CFA16FFBF}" dt="2023-01-17T14:10:06.407" v="5615" actId="1076"/>
          <ac:picMkLst>
            <pc:docMk/>
            <pc:sldMk cId="41385282" sldId="412"/>
            <ac:picMk id="3" creationId="{15EABAD5-DB45-9FD6-6382-43AD92B971CB}"/>
          </ac:picMkLst>
        </pc:picChg>
      </pc:sldChg>
      <pc:sldChg chg="addSp delSp modSp new mod setBg">
        <pc:chgData name="Iveta Hodová" userId="32356b34-120e-40db-8308-37bd6c7c72c2" providerId="ADAL" clId="{3C632347-0892-46B9-87AE-817CFA16FFBF}" dt="2023-01-17T14:15:34.575" v="5650" actId="1076"/>
        <pc:sldMkLst>
          <pc:docMk/>
          <pc:sldMk cId="3465221635" sldId="413"/>
        </pc:sldMkLst>
        <pc:picChg chg="add del mod">
          <ac:chgData name="Iveta Hodová" userId="32356b34-120e-40db-8308-37bd6c7c72c2" providerId="ADAL" clId="{3C632347-0892-46B9-87AE-817CFA16FFBF}" dt="2023-01-17T14:14:14.198" v="5643" actId="478"/>
          <ac:picMkLst>
            <pc:docMk/>
            <pc:sldMk cId="3465221635" sldId="413"/>
            <ac:picMk id="3" creationId="{F36DDA16-72CF-C37A-1197-AD038322299A}"/>
          </ac:picMkLst>
        </pc:picChg>
        <pc:picChg chg="add mod">
          <ac:chgData name="Iveta Hodová" userId="32356b34-120e-40db-8308-37bd6c7c72c2" providerId="ADAL" clId="{3C632347-0892-46B9-87AE-817CFA16FFBF}" dt="2023-01-17T14:15:34.575" v="5650" actId="1076"/>
          <ac:picMkLst>
            <pc:docMk/>
            <pc:sldMk cId="3465221635" sldId="413"/>
            <ac:picMk id="5" creationId="{8DDC0C80-32ED-19C9-035A-A28D46132C5F}"/>
          </ac:picMkLst>
        </pc:picChg>
      </pc:sldChg>
      <pc:sldChg chg="addSp modSp new mod setBg">
        <pc:chgData name="Iveta Hodová" userId="32356b34-120e-40db-8308-37bd6c7c72c2" providerId="ADAL" clId="{3C632347-0892-46B9-87AE-817CFA16FFBF}" dt="2023-01-17T14:22:39.070" v="5704" actId="1076"/>
        <pc:sldMkLst>
          <pc:docMk/>
          <pc:sldMk cId="2897329200" sldId="414"/>
        </pc:sldMkLst>
        <pc:picChg chg="add mod">
          <ac:chgData name="Iveta Hodová" userId="32356b34-120e-40db-8308-37bd6c7c72c2" providerId="ADAL" clId="{3C632347-0892-46B9-87AE-817CFA16FFBF}" dt="2023-01-17T14:22:34.398" v="5702" actId="1076"/>
          <ac:picMkLst>
            <pc:docMk/>
            <pc:sldMk cId="2897329200" sldId="414"/>
            <ac:picMk id="2" creationId="{701FE19C-A34A-26E3-20FA-5B207292B25F}"/>
          </ac:picMkLst>
        </pc:picChg>
        <pc:picChg chg="add mod">
          <ac:chgData name="Iveta Hodová" userId="32356b34-120e-40db-8308-37bd6c7c72c2" providerId="ADAL" clId="{3C632347-0892-46B9-87AE-817CFA16FFBF}" dt="2023-01-17T14:22:39.070" v="5704" actId="1076"/>
          <ac:picMkLst>
            <pc:docMk/>
            <pc:sldMk cId="2897329200" sldId="414"/>
            <ac:picMk id="4" creationId="{82F5E831-36FD-9630-078F-CD17E1A185E3}"/>
          </ac:picMkLst>
        </pc:picChg>
      </pc:sldChg>
      <pc:sldChg chg="addSp modSp new mod setBg">
        <pc:chgData name="Iveta Hodová" userId="32356b34-120e-40db-8308-37bd6c7c72c2" providerId="ADAL" clId="{3C632347-0892-46B9-87AE-817CFA16FFBF}" dt="2023-01-17T14:28:49.519" v="5751" actId="1076"/>
        <pc:sldMkLst>
          <pc:docMk/>
          <pc:sldMk cId="1314748720" sldId="415"/>
        </pc:sldMkLst>
        <pc:picChg chg="add mod">
          <ac:chgData name="Iveta Hodová" userId="32356b34-120e-40db-8308-37bd6c7c72c2" providerId="ADAL" clId="{3C632347-0892-46B9-87AE-817CFA16FFBF}" dt="2023-01-17T14:28:49.519" v="5751" actId="1076"/>
          <ac:picMkLst>
            <pc:docMk/>
            <pc:sldMk cId="1314748720" sldId="415"/>
            <ac:picMk id="3" creationId="{3D31F3B9-8A50-0F7C-0001-421F0513E594}"/>
          </ac:picMkLst>
        </pc:picChg>
        <pc:picChg chg="add mod">
          <ac:chgData name="Iveta Hodová" userId="32356b34-120e-40db-8308-37bd6c7c72c2" providerId="ADAL" clId="{3C632347-0892-46B9-87AE-817CFA16FFBF}" dt="2023-01-17T14:28:45.175" v="5750" actId="1076"/>
          <ac:picMkLst>
            <pc:docMk/>
            <pc:sldMk cId="1314748720" sldId="415"/>
            <ac:picMk id="4" creationId="{0DFCB266-DB00-5542-D60F-B50314478F69}"/>
          </ac:picMkLst>
        </pc:picChg>
        <pc:picChg chg="add mod">
          <ac:chgData name="Iveta Hodová" userId="32356b34-120e-40db-8308-37bd6c7c72c2" providerId="ADAL" clId="{3C632347-0892-46B9-87AE-817CFA16FFBF}" dt="2023-01-17T14:28:40.847" v="5749" actId="1076"/>
          <ac:picMkLst>
            <pc:docMk/>
            <pc:sldMk cId="1314748720" sldId="415"/>
            <ac:picMk id="5" creationId="{1623DC1D-135B-692F-FF56-22DF7E8D8FF0}"/>
          </ac:picMkLst>
        </pc:picChg>
      </pc:sldChg>
      <pc:sldChg chg="addSp modSp new mod setBg">
        <pc:chgData name="Iveta Hodová" userId="32356b34-120e-40db-8308-37bd6c7c72c2" providerId="ADAL" clId="{3C632347-0892-46B9-87AE-817CFA16FFBF}" dt="2023-01-17T14:26:04.571" v="5719"/>
        <pc:sldMkLst>
          <pc:docMk/>
          <pc:sldMk cId="2924275190" sldId="416"/>
        </pc:sldMkLst>
        <pc:picChg chg="add mod">
          <ac:chgData name="Iveta Hodová" userId="32356b34-120e-40db-8308-37bd6c7c72c2" providerId="ADAL" clId="{3C632347-0892-46B9-87AE-817CFA16FFBF}" dt="2023-01-17T14:26:01.040" v="5718" actId="1076"/>
          <ac:picMkLst>
            <pc:docMk/>
            <pc:sldMk cId="2924275190" sldId="416"/>
            <ac:picMk id="3" creationId="{E2693B32-2116-C845-404E-0DF7DF0E1658}"/>
          </ac:picMkLst>
        </pc:picChg>
      </pc:sldChg>
      <pc:sldChg chg="addSp delSp modSp new del mod">
        <pc:chgData name="Iveta Hodová" userId="32356b34-120e-40db-8308-37bd6c7c72c2" providerId="ADAL" clId="{3C632347-0892-46B9-87AE-817CFA16FFBF}" dt="2023-01-17T14:29:00.722" v="5752" actId="47"/>
        <pc:sldMkLst>
          <pc:docMk/>
          <pc:sldMk cId="2228599356" sldId="417"/>
        </pc:sldMkLst>
        <pc:picChg chg="add del mod modCrop">
          <ac:chgData name="Iveta Hodová" userId="32356b34-120e-40db-8308-37bd6c7c72c2" providerId="ADAL" clId="{3C632347-0892-46B9-87AE-817CFA16FFBF}" dt="2023-01-17T14:28:07.564" v="5737" actId="21"/>
          <ac:picMkLst>
            <pc:docMk/>
            <pc:sldMk cId="2228599356" sldId="417"/>
            <ac:picMk id="3" creationId="{5AED8480-476E-D122-FABA-95B942662927}"/>
          </ac:picMkLst>
        </pc:picChg>
        <pc:picChg chg="add del mod modCrop">
          <ac:chgData name="Iveta Hodová" userId="32356b34-120e-40db-8308-37bd6c7c72c2" providerId="ADAL" clId="{3C632347-0892-46B9-87AE-817CFA16FFBF}" dt="2023-01-17T14:28:20.752" v="5741" actId="21"/>
          <ac:picMkLst>
            <pc:docMk/>
            <pc:sldMk cId="2228599356" sldId="417"/>
            <ac:picMk id="5" creationId="{DCFA5E5C-C36B-5212-981F-5B080344518D}"/>
          </ac:picMkLst>
        </pc:picChg>
      </pc:sldChg>
      <pc:sldChg chg="delSp modSp mod">
        <pc:chgData name="Iveta Hodová" userId="32356b34-120e-40db-8308-37bd6c7c72c2" providerId="ADAL" clId="{3C632347-0892-46B9-87AE-817CFA16FFBF}" dt="2023-01-17T14:41:56.270" v="5975" actId="20577"/>
        <pc:sldMkLst>
          <pc:docMk/>
          <pc:sldMk cId="2279500431" sldId="417"/>
        </pc:sldMkLst>
        <pc:spChg chg="mod">
          <ac:chgData name="Iveta Hodová" userId="32356b34-120e-40db-8308-37bd6c7c72c2" providerId="ADAL" clId="{3C632347-0892-46B9-87AE-817CFA16FFBF}" dt="2023-01-17T14:41:56.270" v="5975" actId="20577"/>
          <ac:spMkLst>
            <pc:docMk/>
            <pc:sldMk cId="2279500431" sldId="417"/>
            <ac:spMk id="4" creationId="{1C29FA44-A460-4B31-FE6E-B48773941BE9}"/>
          </ac:spMkLst>
        </pc:spChg>
        <pc:picChg chg="del">
          <ac:chgData name="Iveta Hodová" userId="32356b34-120e-40db-8308-37bd6c7c72c2" providerId="ADAL" clId="{3C632347-0892-46B9-87AE-817CFA16FFBF}" dt="2023-01-17T14:37:54.537" v="5812" actId="478"/>
          <ac:picMkLst>
            <pc:docMk/>
            <pc:sldMk cId="2279500431" sldId="417"/>
            <ac:picMk id="5" creationId="{A50AB7AB-5912-00B8-6EF0-CDB9DB0775D8}"/>
          </ac:picMkLst>
        </pc:picChg>
        <pc:picChg chg="del">
          <ac:chgData name="Iveta Hodová" userId="32356b34-120e-40db-8308-37bd6c7c72c2" providerId="ADAL" clId="{3C632347-0892-46B9-87AE-817CFA16FFBF}" dt="2023-01-17T14:37:55.459" v="5813" actId="478"/>
          <ac:picMkLst>
            <pc:docMk/>
            <pc:sldMk cId="2279500431" sldId="417"/>
            <ac:picMk id="7" creationId="{CAD466DF-4885-BB29-4D83-9D9BA6F78E16}"/>
          </ac:picMkLst>
        </pc:picChg>
        <pc:picChg chg="mod">
          <ac:chgData name="Iveta Hodová" userId="32356b34-120e-40db-8308-37bd6c7c72c2" providerId="ADAL" clId="{3C632347-0892-46B9-87AE-817CFA16FFBF}" dt="2023-01-17T14:38:05.068" v="5817" actId="1076"/>
          <ac:picMkLst>
            <pc:docMk/>
            <pc:sldMk cId="2279500431" sldId="417"/>
            <ac:picMk id="9" creationId="{88C0D68C-484B-1464-577B-33C5E642553E}"/>
          </ac:picMkLst>
        </pc:picChg>
      </pc:sldChg>
      <pc:sldChg chg="addSp modSp new mod setBg">
        <pc:chgData name="Iveta Hodová" userId="32356b34-120e-40db-8308-37bd6c7c72c2" providerId="ADAL" clId="{3C632347-0892-46B9-87AE-817CFA16FFBF}" dt="2023-01-17T15:00:38.515" v="6097" actId="1076"/>
        <pc:sldMkLst>
          <pc:docMk/>
          <pc:sldMk cId="291196838" sldId="418"/>
        </pc:sldMkLst>
        <pc:picChg chg="add mod">
          <ac:chgData name="Iveta Hodová" userId="32356b34-120e-40db-8308-37bd6c7c72c2" providerId="ADAL" clId="{3C632347-0892-46B9-87AE-817CFA16FFBF}" dt="2023-01-17T15:00:38.515" v="6097" actId="1076"/>
          <ac:picMkLst>
            <pc:docMk/>
            <pc:sldMk cId="291196838" sldId="418"/>
            <ac:picMk id="3" creationId="{386AE480-CC19-A081-BB6C-BEEA0BEC343C}"/>
          </ac:picMkLst>
        </pc:picChg>
      </pc:sldChg>
      <pc:sldChg chg="new del">
        <pc:chgData name="Iveta Hodová" userId="32356b34-120e-40db-8308-37bd6c7c72c2" providerId="ADAL" clId="{3C632347-0892-46B9-87AE-817CFA16FFBF}" dt="2023-01-17T15:00:24.795" v="6091" actId="47"/>
        <pc:sldMkLst>
          <pc:docMk/>
          <pc:sldMk cId="806295824" sldId="418"/>
        </pc:sldMkLst>
      </pc:sldChg>
      <pc:sldChg chg="addSp modSp new mod setBg">
        <pc:chgData name="Iveta Hodová" userId="32356b34-120e-40db-8308-37bd6c7c72c2" providerId="ADAL" clId="{3C632347-0892-46B9-87AE-817CFA16FFBF}" dt="2023-01-17T15:01:21.822" v="6105" actId="1076"/>
        <pc:sldMkLst>
          <pc:docMk/>
          <pc:sldMk cId="3731322121" sldId="419"/>
        </pc:sldMkLst>
        <pc:picChg chg="add mod">
          <ac:chgData name="Iveta Hodová" userId="32356b34-120e-40db-8308-37bd6c7c72c2" providerId="ADAL" clId="{3C632347-0892-46B9-87AE-817CFA16FFBF}" dt="2023-01-17T15:01:21.822" v="6105" actId="1076"/>
          <ac:picMkLst>
            <pc:docMk/>
            <pc:sldMk cId="3731322121" sldId="419"/>
            <ac:picMk id="3" creationId="{B5B5D953-FE3F-0371-C5B1-AE7E0B54306A}"/>
          </ac:picMkLst>
        </pc:picChg>
      </pc:sldChg>
      <pc:sldChg chg="addSp delSp modSp new mod setBg">
        <pc:chgData name="Iveta Hodová" userId="32356b34-120e-40db-8308-37bd6c7c72c2" providerId="ADAL" clId="{3C632347-0892-46B9-87AE-817CFA16FFBF}" dt="2023-01-17T15:29:33.201" v="6391" actId="14100"/>
        <pc:sldMkLst>
          <pc:docMk/>
          <pc:sldMk cId="3348081370" sldId="420"/>
        </pc:sldMkLst>
        <pc:picChg chg="add mod">
          <ac:chgData name="Iveta Hodová" userId="32356b34-120e-40db-8308-37bd6c7c72c2" providerId="ADAL" clId="{3C632347-0892-46B9-87AE-817CFA16FFBF}" dt="2023-01-17T15:29:33.201" v="6391" actId="14100"/>
          <ac:picMkLst>
            <pc:docMk/>
            <pc:sldMk cId="3348081370" sldId="420"/>
            <ac:picMk id="3" creationId="{9678DAC7-3B9C-C7F8-C26C-C6A6D64A5E65}"/>
          </ac:picMkLst>
        </pc:picChg>
        <pc:picChg chg="add del mod">
          <ac:chgData name="Iveta Hodová" userId="32356b34-120e-40db-8308-37bd6c7c72c2" providerId="ADAL" clId="{3C632347-0892-46B9-87AE-817CFA16FFBF}" dt="2023-01-17T15:28:53.522" v="6381" actId="21"/>
          <ac:picMkLst>
            <pc:docMk/>
            <pc:sldMk cId="3348081370" sldId="420"/>
            <ac:picMk id="5" creationId="{B1DB2113-CC7C-DFEA-5595-9C15414429A8}"/>
          </ac:picMkLst>
        </pc:picChg>
        <pc:picChg chg="add mod">
          <ac:chgData name="Iveta Hodová" userId="32356b34-120e-40db-8308-37bd6c7c72c2" providerId="ADAL" clId="{3C632347-0892-46B9-87AE-817CFA16FFBF}" dt="2023-01-17T15:29:30.169" v="6390" actId="1076"/>
          <ac:picMkLst>
            <pc:docMk/>
            <pc:sldMk cId="3348081370" sldId="420"/>
            <ac:picMk id="7" creationId="{5DE2C2AA-E4EC-2AAB-A3BF-51EAFC8DB78D}"/>
          </ac:picMkLst>
        </pc:picChg>
      </pc:sldChg>
      <pc:sldChg chg="addSp modSp new mod ord setBg">
        <pc:chgData name="Iveta Hodová" userId="32356b34-120e-40db-8308-37bd6c7c72c2" providerId="ADAL" clId="{3C632347-0892-46B9-87AE-817CFA16FFBF}" dt="2023-01-17T15:29:49.071" v="6396"/>
        <pc:sldMkLst>
          <pc:docMk/>
          <pc:sldMk cId="97830468" sldId="421"/>
        </pc:sldMkLst>
        <pc:picChg chg="add mod">
          <ac:chgData name="Iveta Hodová" userId="32356b34-120e-40db-8308-37bd6c7c72c2" providerId="ADAL" clId="{3C632347-0892-46B9-87AE-817CFA16FFBF}" dt="2023-01-17T15:29:45.712" v="6394" actId="1076"/>
          <ac:picMkLst>
            <pc:docMk/>
            <pc:sldMk cId="97830468" sldId="421"/>
            <ac:picMk id="2" creationId="{43E7E70B-FB53-CFE7-D7DA-24BC393B85DC}"/>
          </ac:picMkLst>
        </pc:picChg>
      </pc:sldChg>
      <pc:sldChg chg="addSp modSp new mod setBg">
        <pc:chgData name="Iveta Hodová" userId="32356b34-120e-40db-8308-37bd6c7c72c2" providerId="ADAL" clId="{3C632347-0892-46B9-87AE-817CFA16FFBF}" dt="2023-01-17T15:32:21.975" v="6405" actId="1076"/>
        <pc:sldMkLst>
          <pc:docMk/>
          <pc:sldMk cId="665634622" sldId="422"/>
        </pc:sldMkLst>
        <pc:picChg chg="add mod">
          <ac:chgData name="Iveta Hodová" userId="32356b34-120e-40db-8308-37bd6c7c72c2" providerId="ADAL" clId="{3C632347-0892-46B9-87AE-817CFA16FFBF}" dt="2023-01-17T15:32:21.975" v="6405" actId="1076"/>
          <ac:picMkLst>
            <pc:docMk/>
            <pc:sldMk cId="665634622" sldId="422"/>
            <ac:picMk id="3" creationId="{8AF2856F-802D-F1BE-3578-F76DCFC05F46}"/>
          </ac:picMkLst>
        </pc:picChg>
      </pc:sldChg>
      <pc:sldChg chg="addSp modSp new mod ord setBg">
        <pc:chgData name="Iveta Hodová" userId="32356b34-120e-40db-8308-37bd6c7c72c2" providerId="ADAL" clId="{3C632347-0892-46B9-87AE-817CFA16FFBF}" dt="2023-01-17T16:36:47.732" v="7150" actId="14100"/>
        <pc:sldMkLst>
          <pc:docMk/>
          <pc:sldMk cId="1770798711" sldId="423"/>
        </pc:sldMkLst>
        <pc:spChg chg="add mod">
          <ac:chgData name="Iveta Hodová" userId="32356b34-120e-40db-8308-37bd6c7c72c2" providerId="ADAL" clId="{3C632347-0892-46B9-87AE-817CFA16FFBF}" dt="2023-01-17T16:36:47.732" v="7150" actId="14100"/>
          <ac:spMkLst>
            <pc:docMk/>
            <pc:sldMk cId="1770798711" sldId="423"/>
            <ac:spMk id="8" creationId="{3F8F5655-3F13-6E4F-565D-7500FC4C0329}"/>
          </ac:spMkLst>
        </pc:spChg>
        <pc:picChg chg="add mod">
          <ac:chgData name="Iveta Hodová" userId="32356b34-120e-40db-8308-37bd6c7c72c2" providerId="ADAL" clId="{3C632347-0892-46B9-87AE-817CFA16FFBF}" dt="2023-01-17T16:36:42.419" v="7149" actId="1076"/>
          <ac:picMkLst>
            <pc:docMk/>
            <pc:sldMk cId="1770798711" sldId="423"/>
            <ac:picMk id="3" creationId="{CB640074-30E9-4923-FAD2-80F14A16C595}"/>
          </ac:picMkLst>
        </pc:picChg>
        <pc:picChg chg="add mod modCrop">
          <ac:chgData name="Iveta Hodová" userId="32356b34-120e-40db-8308-37bd6c7c72c2" providerId="ADAL" clId="{3C632347-0892-46B9-87AE-817CFA16FFBF}" dt="2023-01-17T16:34:22.018" v="7122" actId="1076"/>
          <ac:picMkLst>
            <pc:docMk/>
            <pc:sldMk cId="1770798711" sldId="423"/>
            <ac:picMk id="5" creationId="{4B8994BD-9983-614E-0ADD-4725C95A6C9D}"/>
          </ac:picMkLst>
        </pc:picChg>
        <pc:picChg chg="add mod modCrop">
          <ac:chgData name="Iveta Hodová" userId="32356b34-120e-40db-8308-37bd6c7c72c2" providerId="ADAL" clId="{3C632347-0892-46B9-87AE-817CFA16FFBF}" dt="2023-01-17T16:34:26.861" v="7123" actId="1076"/>
          <ac:picMkLst>
            <pc:docMk/>
            <pc:sldMk cId="1770798711" sldId="423"/>
            <ac:picMk id="7" creationId="{5744E312-40BA-C20F-24D6-8EDCA99A5374}"/>
          </ac:picMkLst>
        </pc:picChg>
      </pc:sldChg>
      <pc:sldChg chg="addSp modSp new mod setBg">
        <pc:chgData name="Iveta Hodová" userId="32356b34-120e-40db-8308-37bd6c7c72c2" providerId="ADAL" clId="{3C632347-0892-46B9-87AE-817CFA16FFBF}" dt="2023-01-17T16:47:46.007" v="7260" actId="1076"/>
        <pc:sldMkLst>
          <pc:docMk/>
          <pc:sldMk cId="2774665290" sldId="424"/>
        </pc:sldMkLst>
        <pc:picChg chg="add mod">
          <ac:chgData name="Iveta Hodová" userId="32356b34-120e-40db-8308-37bd6c7c72c2" providerId="ADAL" clId="{3C632347-0892-46B9-87AE-817CFA16FFBF}" dt="2023-01-17T16:47:46.007" v="7260" actId="1076"/>
          <ac:picMkLst>
            <pc:docMk/>
            <pc:sldMk cId="2774665290" sldId="424"/>
            <ac:picMk id="3" creationId="{E4783AA0-C1EF-4E18-7744-C92CFD375BB6}"/>
          </ac:picMkLst>
        </pc:picChg>
      </pc:sldChg>
      <pc:sldChg chg="addSp modSp mod">
        <pc:chgData name="Iveta Hodová" userId="32356b34-120e-40db-8308-37bd6c7c72c2" providerId="ADAL" clId="{3C632347-0892-46B9-87AE-817CFA16FFBF}" dt="2023-01-17T17:04:53.276" v="7412" actId="1076"/>
        <pc:sldMkLst>
          <pc:docMk/>
          <pc:sldMk cId="3542875080" sldId="425"/>
        </pc:sldMkLst>
        <pc:spChg chg="mod">
          <ac:chgData name="Iveta Hodová" userId="32356b34-120e-40db-8308-37bd6c7c72c2" providerId="ADAL" clId="{3C632347-0892-46B9-87AE-817CFA16FFBF}" dt="2023-01-17T17:01:06.507" v="7368" actId="14100"/>
          <ac:spMkLst>
            <pc:docMk/>
            <pc:sldMk cId="3542875080" sldId="425"/>
            <ac:spMk id="4" creationId="{F6694D1C-9C74-B8F2-30AA-3D33D409CA23}"/>
          </ac:spMkLst>
        </pc:spChg>
        <pc:picChg chg="add mod">
          <ac:chgData name="Iveta Hodová" userId="32356b34-120e-40db-8308-37bd6c7c72c2" providerId="ADAL" clId="{3C632347-0892-46B9-87AE-817CFA16FFBF}" dt="2023-01-17T17:04:53.276" v="7412" actId="1076"/>
          <ac:picMkLst>
            <pc:docMk/>
            <pc:sldMk cId="3542875080" sldId="425"/>
            <ac:picMk id="2" creationId="{9319FCA9-FC1D-B97C-3CD1-B3638B637B1C}"/>
          </ac:picMkLst>
        </pc:picChg>
      </pc:sldChg>
      <pc:sldChg chg="addSp modSp new mod setBg">
        <pc:chgData name="Iveta Hodová" userId="32356b34-120e-40db-8308-37bd6c7c72c2" providerId="ADAL" clId="{3C632347-0892-46B9-87AE-817CFA16FFBF}" dt="2023-01-17T16:55:08.909" v="7325" actId="1076"/>
        <pc:sldMkLst>
          <pc:docMk/>
          <pc:sldMk cId="834287500" sldId="426"/>
        </pc:sldMkLst>
        <pc:picChg chg="add mod">
          <ac:chgData name="Iveta Hodová" userId="32356b34-120e-40db-8308-37bd6c7c72c2" providerId="ADAL" clId="{3C632347-0892-46B9-87AE-817CFA16FFBF}" dt="2023-01-17T16:55:08.909" v="7325" actId="1076"/>
          <ac:picMkLst>
            <pc:docMk/>
            <pc:sldMk cId="834287500" sldId="426"/>
            <ac:picMk id="3" creationId="{E0D88AFF-9ACB-0606-EAF5-CB6EC99413FC}"/>
          </ac:picMkLst>
        </pc:picChg>
      </pc:sldChg>
      <pc:sldChg chg="addSp modSp new mod ord setBg">
        <pc:chgData name="Iveta Hodová" userId="32356b34-120e-40db-8308-37bd6c7c72c2" providerId="ADAL" clId="{3C632347-0892-46B9-87AE-817CFA16FFBF}" dt="2023-01-17T17:02:29.996" v="7383"/>
        <pc:sldMkLst>
          <pc:docMk/>
          <pc:sldMk cId="612434979" sldId="427"/>
        </pc:sldMkLst>
        <pc:picChg chg="add mod">
          <ac:chgData name="Iveta Hodová" userId="32356b34-120e-40db-8308-37bd6c7c72c2" providerId="ADAL" clId="{3C632347-0892-46B9-87AE-817CFA16FFBF}" dt="2023-01-17T16:56:26.875" v="7333" actId="1076"/>
          <ac:picMkLst>
            <pc:docMk/>
            <pc:sldMk cId="612434979" sldId="427"/>
            <ac:picMk id="3" creationId="{404BFC54-A876-431A-DFEE-94417D6C18AF}"/>
          </ac:picMkLst>
        </pc:picChg>
      </pc:sldChg>
      <pc:sldChg chg="addSp modSp new mod setBg">
        <pc:chgData name="Iveta Hodová" userId="32356b34-120e-40db-8308-37bd6c7c72c2" providerId="ADAL" clId="{3C632347-0892-46B9-87AE-817CFA16FFBF}" dt="2023-01-17T16:58:14.365" v="7341" actId="1076"/>
        <pc:sldMkLst>
          <pc:docMk/>
          <pc:sldMk cId="2639293691" sldId="428"/>
        </pc:sldMkLst>
        <pc:picChg chg="add mod">
          <ac:chgData name="Iveta Hodová" userId="32356b34-120e-40db-8308-37bd6c7c72c2" providerId="ADAL" clId="{3C632347-0892-46B9-87AE-817CFA16FFBF}" dt="2023-01-17T16:58:14.365" v="7341" actId="1076"/>
          <ac:picMkLst>
            <pc:docMk/>
            <pc:sldMk cId="2639293691" sldId="428"/>
            <ac:picMk id="3" creationId="{7C5F2C60-DF8D-8868-4284-8BAC3A6F8DEA}"/>
          </ac:picMkLst>
        </pc:picChg>
      </pc:sldChg>
      <pc:sldChg chg="addSp new del mod ord">
        <pc:chgData name="Iveta Hodová" userId="32356b34-120e-40db-8308-37bd6c7c72c2" providerId="ADAL" clId="{3C632347-0892-46B9-87AE-817CFA16FFBF}" dt="2023-01-17T17:00:41.668" v="7364" actId="47"/>
        <pc:sldMkLst>
          <pc:docMk/>
          <pc:sldMk cId="2004986" sldId="429"/>
        </pc:sldMkLst>
        <pc:picChg chg="add">
          <ac:chgData name="Iveta Hodová" userId="32356b34-120e-40db-8308-37bd6c7c72c2" providerId="ADAL" clId="{3C632347-0892-46B9-87AE-817CFA16FFBF}" dt="2023-01-17T16:59:27.074" v="7343" actId="22"/>
          <ac:picMkLst>
            <pc:docMk/>
            <pc:sldMk cId="2004986" sldId="429"/>
            <ac:picMk id="3" creationId="{B2546DAA-FE1C-300D-9C93-5DD453AACA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8AE91-6A8B-4F9A-B5ED-8C391A20C8B8}" type="datetimeFigureOut">
              <a:rPr lang="en-GB" smtClean="0"/>
              <a:t>17/01/2023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B04FD-999F-4BFE-B29D-C740EE89C376}" type="slidenum">
              <a:rPr lang="en-GB" smtClean="0"/>
              <a:t>‹#›</a:t>
            </a:fld>
            <a:endParaRPr lang="en-GB"/>
          </a:p>
        </p:txBody>
      </p:sp>
    </p:spTree>
    <p:extLst>
      <p:ext uri="{BB962C8B-B14F-4D97-AF65-F5344CB8AC3E}">
        <p14:creationId xmlns:p14="http://schemas.microsoft.com/office/powerpoint/2010/main" val="3405160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OM – oral mucosa</a:t>
            </a:r>
          </a:p>
          <a:p>
            <a:r>
              <a:rPr lang="cs-CZ" altLang="cs-CZ">
                <a:latin typeface="Arial" panose="020B0604020202020204" pitchFamily="34" charset="0"/>
              </a:rPr>
              <a:t>S – skin</a:t>
            </a:r>
          </a:p>
          <a:p>
            <a:r>
              <a:rPr lang="cs-CZ" altLang="cs-CZ">
                <a:latin typeface="Arial" panose="020B0604020202020204" pitchFamily="34" charset="0"/>
              </a:rPr>
              <a:t>F – hair follicles a přídatné žlázy</a:t>
            </a:r>
          </a:p>
          <a:p>
            <a:r>
              <a:rPr lang="cs-CZ" altLang="cs-CZ">
                <a:latin typeface="Arial" panose="020B0604020202020204" pitchFamily="34" charset="0"/>
              </a:rPr>
              <a:t>V – vermilion zone – rumělka</a:t>
            </a:r>
          </a:p>
          <a:p>
            <a:r>
              <a:rPr lang="cs-CZ" altLang="cs-CZ">
                <a:latin typeface="Arial" panose="020B0604020202020204" pitchFamily="34" charset="0"/>
              </a:rPr>
              <a:t>M – žíhaná svalovina</a:t>
            </a:r>
          </a:p>
          <a:p>
            <a:r>
              <a:rPr lang="cs-CZ" altLang="cs-CZ">
                <a:latin typeface="Arial" panose="020B0604020202020204" pitchFamily="34" charset="0"/>
              </a:rPr>
              <a:t>G- malé slinné žlázy</a:t>
            </a:r>
            <a:endParaRPr lang="en-US" altLang="cs-CZ">
              <a:latin typeface="Arial" panose="020B0604020202020204" pitchFamily="34" charset="0"/>
            </a:endParaRPr>
          </a:p>
        </p:txBody>
      </p:sp>
      <p:sp>
        <p:nvSpPr>
          <p:cNvPr id="2970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ABCCFE-E832-4BEA-8C8B-EC12946EB0C7}" type="slidenum">
              <a:rPr lang="cs-CZ" altLang="cs-CZ" smtClean="0"/>
              <a:pPr>
                <a:spcBef>
                  <a:spcPct val="0"/>
                </a:spcBef>
              </a:pPr>
              <a:t>7</a:t>
            </a:fld>
            <a:endParaRPr lang="cs-CZ" altLang="cs-CZ"/>
          </a:p>
        </p:txBody>
      </p:sp>
    </p:spTree>
    <p:extLst>
      <p:ext uri="{BB962C8B-B14F-4D97-AF65-F5344CB8AC3E}">
        <p14:creationId xmlns:p14="http://schemas.microsoft.com/office/powerpoint/2010/main" val="417687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a:ln/>
        </p:spPr>
      </p:sp>
      <p:sp>
        <p:nvSpPr>
          <p:cNvPr id="532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Popis!!!!!</a:t>
            </a:r>
            <a:endParaRPr lang="en-US" altLang="cs-CZ">
              <a:latin typeface="Arial" panose="020B0604020202020204" pitchFamily="34" charset="0"/>
            </a:endParaRPr>
          </a:p>
        </p:txBody>
      </p:sp>
      <p:sp>
        <p:nvSpPr>
          <p:cNvPr id="5325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06FFE1-57C9-48F4-8692-58A7C3BA019F}" type="slidenum">
              <a:rPr lang="cs-CZ" altLang="cs-CZ" smtClean="0"/>
              <a:pPr>
                <a:spcBef>
                  <a:spcPct val="0"/>
                </a:spcBef>
              </a:pPr>
              <a:t>30</a:t>
            </a:fld>
            <a:endParaRPr lang="cs-CZ" altLang="cs-CZ"/>
          </a:p>
        </p:txBody>
      </p:sp>
    </p:spTree>
    <p:extLst>
      <p:ext uri="{BB962C8B-B14F-4D97-AF65-F5344CB8AC3E}">
        <p14:creationId xmlns:p14="http://schemas.microsoft.com/office/powerpoint/2010/main" val="125828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Absorpční buňka v různých stádiích, absorpce tuků</a:t>
            </a:r>
          </a:p>
        </p:txBody>
      </p:sp>
    </p:spTree>
    <p:extLst>
      <p:ext uri="{BB962C8B-B14F-4D97-AF65-F5344CB8AC3E}">
        <p14:creationId xmlns:p14="http://schemas.microsoft.com/office/powerpoint/2010/main" val="100970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Lymfatická céva - chylová</a:t>
            </a:r>
          </a:p>
        </p:txBody>
      </p:sp>
    </p:spTree>
    <p:extLst>
      <p:ext uri="{BB962C8B-B14F-4D97-AF65-F5344CB8AC3E}">
        <p14:creationId xmlns:p14="http://schemas.microsoft.com/office/powerpoint/2010/main" val="2980429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401200-8963-E949-B269-D32AAF91A38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FD0D9E37-8388-C8DD-4202-176F5FC39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08C46998-FFF4-A1B3-A0FE-D40ED81ED83C}"/>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5" name="Zástupný symbol pro zápatí 4">
            <a:extLst>
              <a:ext uri="{FF2B5EF4-FFF2-40B4-BE49-F238E27FC236}">
                <a16:creationId xmlns:a16="http://schemas.microsoft.com/office/drawing/2014/main" id="{AAA5933B-11E4-B639-AA3E-BDAEADA2FF3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89C9B71A-A21E-664D-A8FC-6B079AB59C5B}"/>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407112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02FB30-62F8-240B-E9E4-77FF460236E0}"/>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1F0470D5-D3CC-592B-B50D-B5E3A07C944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9C9C51D7-9752-317B-612F-EA8872284E70}"/>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5" name="Zástupný symbol pro zápatí 4">
            <a:extLst>
              <a:ext uri="{FF2B5EF4-FFF2-40B4-BE49-F238E27FC236}">
                <a16:creationId xmlns:a16="http://schemas.microsoft.com/office/drawing/2014/main" id="{28986ECB-1535-8A05-0BB1-53ABD5F548D8}"/>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CB8E9B63-2F59-073E-D06C-4622F38B3374}"/>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12116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37C031A-5727-6170-2FDE-5773FD9A55B4}"/>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39BB7B25-ECCC-6DD9-2747-FECC278A1B8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BDFFA232-C698-67A6-9829-B621AD92AE76}"/>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5" name="Zástupný symbol pro zápatí 4">
            <a:extLst>
              <a:ext uri="{FF2B5EF4-FFF2-40B4-BE49-F238E27FC236}">
                <a16:creationId xmlns:a16="http://schemas.microsoft.com/office/drawing/2014/main" id="{553B8595-7ABA-A6C0-7DEB-BB7B79F82398}"/>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C2EC07F2-17C9-ED26-DFE4-96E3A93FAE27}"/>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300734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0CE7CD-E47F-FDD2-DA39-8D437AC1A9EC}"/>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C79E8CFE-DB00-9441-4EE9-78EFA2B4BF5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4CC54194-09D1-E780-7DB4-249B31E517C7}"/>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5" name="Zástupný symbol pro zápatí 4">
            <a:extLst>
              <a:ext uri="{FF2B5EF4-FFF2-40B4-BE49-F238E27FC236}">
                <a16:creationId xmlns:a16="http://schemas.microsoft.com/office/drawing/2014/main" id="{AAF6B4D2-EF60-F07D-E6F8-89DE2DF2CAA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C279042D-54E1-F649-5602-C03601E90CEE}"/>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332902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8B2EC4-9518-9BEB-59B2-C46A4CF2BC3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EB0B194D-046B-0008-79EA-7D36EE5842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7F1B26B8-84A3-1D0B-71EE-A5DD9A3A46E2}"/>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5" name="Zástupný symbol pro zápatí 4">
            <a:extLst>
              <a:ext uri="{FF2B5EF4-FFF2-40B4-BE49-F238E27FC236}">
                <a16:creationId xmlns:a16="http://schemas.microsoft.com/office/drawing/2014/main" id="{200D86DA-4D46-C20D-A557-4C5B301AE1A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890B0D7-F02F-E623-37E1-56731E9FDA35}"/>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160375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6549D2-FCB7-BAD9-65CF-1633E8A0C8F9}"/>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446440FA-BEDC-CE4D-172F-F6FD49F8FB8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A6D6A4F2-4825-F070-4024-1795AEB9ADE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9E2425EC-81AC-1CF7-2A83-5C6DBFBA306C}"/>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6" name="Zástupný symbol pro zápatí 5">
            <a:extLst>
              <a:ext uri="{FF2B5EF4-FFF2-40B4-BE49-F238E27FC236}">
                <a16:creationId xmlns:a16="http://schemas.microsoft.com/office/drawing/2014/main" id="{FCD6C516-4145-8003-7CCB-E55AEC420DEA}"/>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5B658949-4B9E-6866-1C16-465D0B4E3263}"/>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308035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46B222-B4F8-04CD-640E-6038B1ACA0DE}"/>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ECFF451F-10D8-FC09-0450-896662F9CB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672C0AA6-B252-F55F-D411-4A72DC8E42B0}"/>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39178F46-43A7-EB0C-F6E7-16006EE8D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F6E5B04-0F34-70DF-8858-FB62BAD1316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E1C03309-200D-CA15-C66F-7BCAEE30F324}"/>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8" name="Zástupný symbol pro zápatí 7">
            <a:extLst>
              <a:ext uri="{FF2B5EF4-FFF2-40B4-BE49-F238E27FC236}">
                <a16:creationId xmlns:a16="http://schemas.microsoft.com/office/drawing/2014/main" id="{54636B33-8FE4-C7EB-B5D8-C7C2A0622098}"/>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9D1235C9-727F-6805-3B0E-6E895153CEBE}"/>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278844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C9FC1-DB45-8AAF-46C9-FEC8EF3AE7EA}"/>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50A65CA6-C0F6-B9D7-0965-7D8473AEE39E}"/>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4" name="Zástupný symbol pro zápatí 3">
            <a:extLst>
              <a:ext uri="{FF2B5EF4-FFF2-40B4-BE49-F238E27FC236}">
                <a16:creationId xmlns:a16="http://schemas.microsoft.com/office/drawing/2014/main" id="{1233FD9F-06FA-EB43-22F9-E8A6637B0D36}"/>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EB6ED883-2EA4-082C-E0A9-161D706752B7}"/>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372453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4447FFF-71EF-3E59-F13E-204202CA712A}"/>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3" name="Zástupný symbol pro zápatí 2">
            <a:extLst>
              <a:ext uri="{FF2B5EF4-FFF2-40B4-BE49-F238E27FC236}">
                <a16:creationId xmlns:a16="http://schemas.microsoft.com/office/drawing/2014/main" id="{C2644E3F-8A96-1B03-3BD9-BDADD754D6F3}"/>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B8B073F9-44B8-A2C9-5193-9F3E0752E2A1}"/>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30901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F7490E-A276-94C3-9E19-12DE2D92988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E2CCCA96-92D5-4B0A-E2AA-DC0F018EF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E1CC4E9F-C3B3-1CB4-B971-EDBFDB88D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034A73E-4596-E500-A818-3C03F4E7FBF1}"/>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6" name="Zástupný symbol pro zápatí 5">
            <a:extLst>
              <a:ext uri="{FF2B5EF4-FFF2-40B4-BE49-F238E27FC236}">
                <a16:creationId xmlns:a16="http://schemas.microsoft.com/office/drawing/2014/main" id="{0A6F788A-F0D5-F300-3A22-FA96AF1C20F0}"/>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3BF85F3F-325C-9B86-94AF-BB2EB79CFB27}"/>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949779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C2B7DC-BB70-D8FA-C636-D9797BF938B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91A62C34-D4E9-39D5-04DB-BFFA1EEE09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EB67472B-B6EE-B993-0E3C-59F0F6A68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48BA30E-B230-BF43-5C11-339BD1763C6B}"/>
              </a:ext>
            </a:extLst>
          </p:cNvPr>
          <p:cNvSpPr>
            <a:spLocks noGrp="1"/>
          </p:cNvSpPr>
          <p:nvPr>
            <p:ph type="dt" sz="half" idx="10"/>
          </p:nvPr>
        </p:nvSpPr>
        <p:spPr/>
        <p:txBody>
          <a:bodyPr/>
          <a:lstStyle/>
          <a:p>
            <a:fld id="{A7DAE348-8841-4FE4-B786-AEBBAB3BD30B}" type="datetimeFigureOut">
              <a:rPr lang="en-GB" smtClean="0"/>
              <a:t>17/01/2023</a:t>
            </a:fld>
            <a:endParaRPr lang="en-GB"/>
          </a:p>
        </p:txBody>
      </p:sp>
      <p:sp>
        <p:nvSpPr>
          <p:cNvPr id="6" name="Zástupný symbol pro zápatí 5">
            <a:extLst>
              <a:ext uri="{FF2B5EF4-FFF2-40B4-BE49-F238E27FC236}">
                <a16:creationId xmlns:a16="http://schemas.microsoft.com/office/drawing/2014/main" id="{C2F885C6-BAC3-5836-0816-2DA1B6E0B23C}"/>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5DF70A94-07C2-EC89-8129-1B1E41039E3F}"/>
              </a:ext>
            </a:extLst>
          </p:cNvPr>
          <p:cNvSpPr>
            <a:spLocks noGrp="1"/>
          </p:cNvSpPr>
          <p:nvPr>
            <p:ph type="sldNum" sz="quarter" idx="12"/>
          </p:nvPr>
        </p:nvSpPr>
        <p:spPr/>
        <p:txBody>
          <a:bodyPr/>
          <a:lstStyle/>
          <a:p>
            <a:fld id="{39F8B0A5-6170-4FC1-80D9-8CB3235B9331}" type="slidenum">
              <a:rPr lang="en-GB" smtClean="0"/>
              <a:t>‹#›</a:t>
            </a:fld>
            <a:endParaRPr lang="en-GB"/>
          </a:p>
        </p:txBody>
      </p:sp>
    </p:spTree>
    <p:extLst>
      <p:ext uri="{BB962C8B-B14F-4D97-AF65-F5344CB8AC3E}">
        <p14:creationId xmlns:p14="http://schemas.microsoft.com/office/powerpoint/2010/main" val="46180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67A7F28-C1E6-0D04-80B0-219F414DD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A40C5C12-F79F-A185-FB54-87FA1C8BB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04BB670D-40F5-3724-3D70-1892ABAAA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AE348-8841-4FE4-B786-AEBBAB3BD30B}" type="datetimeFigureOut">
              <a:rPr lang="en-GB" smtClean="0"/>
              <a:t>17/01/2023</a:t>
            </a:fld>
            <a:endParaRPr lang="en-GB"/>
          </a:p>
        </p:txBody>
      </p:sp>
      <p:sp>
        <p:nvSpPr>
          <p:cNvPr id="5" name="Zástupný symbol pro zápatí 4">
            <a:extLst>
              <a:ext uri="{FF2B5EF4-FFF2-40B4-BE49-F238E27FC236}">
                <a16:creationId xmlns:a16="http://schemas.microsoft.com/office/drawing/2014/main" id="{E0424A59-A02F-4EF5-114A-7CEDE6A26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C42F74A5-3FB0-37E3-6EFD-8FD70A2E0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8B0A5-6170-4FC1-80D9-8CB3235B9331}" type="slidenum">
              <a:rPr lang="en-GB" smtClean="0"/>
              <a:t>‹#›</a:t>
            </a:fld>
            <a:endParaRPr lang="en-GB"/>
          </a:p>
        </p:txBody>
      </p:sp>
    </p:spTree>
    <p:extLst>
      <p:ext uri="{BB962C8B-B14F-4D97-AF65-F5344CB8AC3E}">
        <p14:creationId xmlns:p14="http://schemas.microsoft.com/office/powerpoint/2010/main" val="1682548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8FCE20F-AAB2-BE74-0A3D-68B2B2A3968F}"/>
              </a:ext>
            </a:extLst>
          </p:cNvPr>
          <p:cNvPicPr>
            <a:picLocks noChangeAspect="1"/>
          </p:cNvPicPr>
          <p:nvPr/>
        </p:nvPicPr>
        <p:blipFill rotWithShape="1">
          <a:blip r:embed="rId2"/>
          <a:srcRect t="15938" r="-1" b="13488"/>
          <a:stretch/>
        </p:blipFill>
        <p:spPr>
          <a:xfrm>
            <a:off x="0" y="0"/>
            <a:ext cx="12216153" cy="6858001"/>
          </a:xfrm>
          <a:prstGeom prst="rect">
            <a:avLst/>
          </a:prstGeom>
        </p:spPr>
      </p:pic>
      <p:sp>
        <p:nvSpPr>
          <p:cNvPr id="3" name="TextovéPole 2">
            <a:extLst>
              <a:ext uri="{FF2B5EF4-FFF2-40B4-BE49-F238E27FC236}">
                <a16:creationId xmlns:a16="http://schemas.microsoft.com/office/drawing/2014/main" id="{F76CB73C-ED4A-9D13-FBB0-E6730718D32B}"/>
              </a:ext>
            </a:extLst>
          </p:cNvPr>
          <p:cNvSpPr txBox="1"/>
          <p:nvPr/>
        </p:nvSpPr>
        <p:spPr>
          <a:xfrm>
            <a:off x="5313406" y="5534561"/>
            <a:ext cx="6030098" cy="1323439"/>
          </a:xfrm>
          <a:prstGeom prst="rect">
            <a:avLst/>
          </a:prstGeom>
          <a:solidFill>
            <a:srgbClr val="7030A0"/>
          </a:solidFill>
        </p:spPr>
        <p:txBody>
          <a:bodyPr wrap="square" rtlCol="0">
            <a:spAutoFit/>
          </a:bodyPr>
          <a:lstStyle/>
          <a:p>
            <a:pPr algn="ctr"/>
            <a:endParaRPr lang="cs-CZ" b="1" dirty="0">
              <a:solidFill>
                <a:srgbClr val="CCCCFF"/>
              </a:solidFill>
            </a:endParaRPr>
          </a:p>
          <a:p>
            <a:pPr algn="ctr"/>
            <a:r>
              <a:rPr lang="cs-CZ" sz="4400" b="1" dirty="0">
                <a:solidFill>
                  <a:srgbClr val="CCCCFF"/>
                </a:solidFill>
              </a:rPr>
              <a:t>DIGESTIVE SYSTEM</a:t>
            </a:r>
          </a:p>
          <a:p>
            <a:pPr algn="ctr"/>
            <a:endParaRPr lang="en-GB" b="1" dirty="0">
              <a:solidFill>
                <a:srgbClr val="CCCCFF"/>
              </a:solidFill>
            </a:endParaRPr>
          </a:p>
        </p:txBody>
      </p:sp>
    </p:spTree>
    <p:extLst>
      <p:ext uri="{BB962C8B-B14F-4D97-AF65-F5344CB8AC3E}">
        <p14:creationId xmlns:p14="http://schemas.microsoft.com/office/powerpoint/2010/main" val="66058345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A4CEF65-E40F-B39B-9EED-4514F5C48FD2}"/>
              </a:ext>
            </a:extLst>
          </p:cNvPr>
          <p:cNvSpPr txBox="1"/>
          <p:nvPr/>
        </p:nvSpPr>
        <p:spPr>
          <a:xfrm>
            <a:off x="333633" y="560173"/>
            <a:ext cx="7197877" cy="6355586"/>
          </a:xfrm>
          <a:prstGeom prst="rect">
            <a:avLst/>
          </a:prstGeom>
          <a:noFill/>
        </p:spPr>
        <p:txBody>
          <a:bodyPr wrap="square">
            <a:spAutoFit/>
          </a:bodyPr>
          <a:lstStyle/>
          <a:p>
            <a:r>
              <a:rPr lang="en-US" b="1" dirty="0">
                <a:solidFill>
                  <a:srgbClr val="FF0000"/>
                </a:solidFill>
              </a:rPr>
              <a:t>TONGUE </a:t>
            </a:r>
            <a:endParaRPr lang="cs-CZ" b="1" dirty="0">
              <a:solidFill>
                <a:srgbClr val="FF0000"/>
              </a:solidFill>
            </a:endParaRPr>
          </a:p>
          <a:p>
            <a:endParaRPr lang="en-US" sz="1100" b="1" dirty="0">
              <a:solidFill>
                <a:srgbClr val="FF0000"/>
              </a:solidFill>
            </a:endParaRPr>
          </a:p>
          <a:p>
            <a:pPr marL="285750" indent="-285750">
              <a:buFont typeface="Arial" panose="020B0604020202020204" pitchFamily="34" charset="0"/>
              <a:buChar char="•"/>
            </a:pPr>
            <a:r>
              <a:rPr lang="en-US" b="1" dirty="0"/>
              <a:t>Papillae</a:t>
            </a:r>
            <a:r>
              <a:rPr lang="en-US" dirty="0"/>
              <a:t> </a:t>
            </a:r>
            <a:endParaRPr lang="cs-CZ" dirty="0"/>
          </a:p>
          <a:p>
            <a:r>
              <a:rPr lang="en-US" dirty="0"/>
              <a:t>Each consists of a connective tissue core covered by a stratified squamous epithelium.</a:t>
            </a:r>
            <a:endParaRPr lang="cs-CZ" dirty="0"/>
          </a:p>
          <a:p>
            <a:pPr marL="285750" indent="-285750">
              <a:buFont typeface="Arial" panose="020B0604020202020204" pitchFamily="34" charset="0"/>
              <a:buChar char="•"/>
            </a:pPr>
            <a:r>
              <a:rPr lang="en-US" i="1" dirty="0"/>
              <a:t>Filiform</a:t>
            </a:r>
          </a:p>
          <a:p>
            <a:pPr marL="742950" lvl="1" indent="-285750">
              <a:buFont typeface="Arial" panose="020B0604020202020204" pitchFamily="34" charset="0"/>
              <a:buChar char="•"/>
            </a:pPr>
            <a:r>
              <a:rPr lang="en-US" dirty="0"/>
              <a:t>Most numerous; cover body of tongue</a:t>
            </a:r>
          </a:p>
          <a:p>
            <a:pPr marL="742950" lvl="1" indent="-285750">
              <a:buFont typeface="Arial" panose="020B0604020202020204" pitchFamily="34" charset="0"/>
              <a:buChar char="•"/>
            </a:pPr>
            <a:r>
              <a:rPr lang="en-US" dirty="0"/>
              <a:t>Cone-shaped protrusions angled so that they aid in movement of food toward the pharynx</a:t>
            </a:r>
          </a:p>
          <a:p>
            <a:pPr marL="285750" indent="-285750">
              <a:buFont typeface="Arial" panose="020B0604020202020204" pitchFamily="34" charset="0"/>
              <a:buChar char="•"/>
            </a:pPr>
            <a:r>
              <a:rPr lang="en-US" i="1" dirty="0"/>
              <a:t>Fungiform</a:t>
            </a:r>
          </a:p>
          <a:p>
            <a:pPr marL="742950" lvl="1" indent="-285750">
              <a:buFont typeface="Arial" panose="020B0604020202020204" pitchFamily="34" charset="0"/>
              <a:buChar char="•"/>
            </a:pPr>
            <a:r>
              <a:rPr lang="en-US" dirty="0"/>
              <a:t>Less numerous than filiform but also located on anterior two-thirds of tongue</a:t>
            </a:r>
          </a:p>
          <a:p>
            <a:pPr marL="742950" lvl="1" indent="-285750">
              <a:buFont typeface="Arial" panose="020B0604020202020204" pitchFamily="34" charset="0"/>
              <a:buChar char="•"/>
            </a:pPr>
            <a:r>
              <a:rPr lang="en-US" dirty="0"/>
              <a:t>Mushroom shaped, possess taste buds on superior surface</a:t>
            </a:r>
          </a:p>
          <a:p>
            <a:pPr marL="285750" indent="-285750">
              <a:buFont typeface="Arial" panose="020B0604020202020204" pitchFamily="34" charset="0"/>
              <a:buChar char="•"/>
            </a:pPr>
            <a:r>
              <a:rPr lang="en-US" i="1" dirty="0"/>
              <a:t>Circumvallate</a:t>
            </a:r>
          </a:p>
          <a:p>
            <a:pPr marL="742950" lvl="1" indent="-285750">
              <a:buFont typeface="Arial" panose="020B0604020202020204" pitchFamily="34" charset="0"/>
              <a:buChar char="•"/>
            </a:pPr>
            <a:r>
              <a:rPr lang="en-US" dirty="0"/>
              <a:t>Eight to twelve papillae located just anterior to the sulcus terminalis</a:t>
            </a:r>
          </a:p>
          <a:p>
            <a:pPr marL="742950" lvl="1" indent="-285750">
              <a:buFont typeface="Arial" panose="020B0604020202020204" pitchFamily="34" charset="0"/>
              <a:buChar char="•"/>
            </a:pPr>
            <a:r>
              <a:rPr lang="en-US" dirty="0"/>
              <a:t>Mushroom shaped and surrounded by a narrow moat; lateral wall of each papilla possesses taste buds</a:t>
            </a:r>
          </a:p>
          <a:p>
            <a:pPr marL="742950" lvl="1" indent="-285750">
              <a:buFont typeface="Arial" panose="020B0604020202020204" pitchFamily="34" charset="0"/>
              <a:buChar char="•"/>
            </a:pPr>
            <a:r>
              <a:rPr lang="en-US" dirty="0"/>
              <a:t>Serous glands of von Ebner open into the base of the moat and flush the moat for reception of new tastes.</a:t>
            </a:r>
          </a:p>
          <a:p>
            <a:pPr marL="285750" indent="-285750">
              <a:buFont typeface="Arial" panose="020B0604020202020204" pitchFamily="34" charset="0"/>
              <a:buChar char="•"/>
            </a:pPr>
            <a:r>
              <a:rPr lang="en-US" i="1" dirty="0"/>
              <a:t>Foliate</a:t>
            </a:r>
            <a:endParaRPr lang="cs-CZ" i="1" dirty="0"/>
          </a:p>
          <a:p>
            <a:pPr marL="742950" lvl="1" indent="-285750">
              <a:buFont typeface="Arial" panose="020B0604020202020204" pitchFamily="34" charset="0"/>
              <a:buChar char="•"/>
            </a:pPr>
            <a:r>
              <a:rPr lang="en-US" dirty="0"/>
              <a:t>Parallel folds on the posterolateral surface of the tongue; not well developed in humans</a:t>
            </a:r>
          </a:p>
        </p:txBody>
      </p:sp>
      <p:pic>
        <p:nvPicPr>
          <p:cNvPr id="2" name="Obrázek 1">
            <a:extLst>
              <a:ext uri="{FF2B5EF4-FFF2-40B4-BE49-F238E27FC236}">
                <a16:creationId xmlns:a16="http://schemas.microsoft.com/office/drawing/2014/main" id="{E408ADBB-43AA-613A-A8F2-8E507B7CD8D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7531510" y="0"/>
            <a:ext cx="3065807" cy="2163097"/>
          </a:xfrm>
          <a:prstGeom prst="rect">
            <a:avLst/>
          </a:prstGeom>
        </p:spPr>
      </p:pic>
      <p:pic>
        <p:nvPicPr>
          <p:cNvPr id="5" name="Obrázek 4">
            <a:extLst>
              <a:ext uri="{FF2B5EF4-FFF2-40B4-BE49-F238E27FC236}">
                <a16:creationId xmlns:a16="http://schemas.microsoft.com/office/drawing/2014/main" id="{663D36A1-9F5A-58BA-C4E7-BA48ED5CC9F8}"/>
              </a:ext>
            </a:extLst>
          </p:cNvPr>
          <p:cNvPicPr>
            <a:picLocks noChangeAspect="1"/>
          </p:cNvPicPr>
          <p:nvPr/>
        </p:nvPicPr>
        <p:blipFill>
          <a:blip r:embed="rId4"/>
          <a:stretch>
            <a:fillRect/>
          </a:stretch>
        </p:blipFill>
        <p:spPr>
          <a:xfrm>
            <a:off x="9314368" y="1796812"/>
            <a:ext cx="2877632" cy="1889406"/>
          </a:xfrm>
          <a:prstGeom prst="rect">
            <a:avLst/>
          </a:prstGeom>
        </p:spPr>
      </p:pic>
      <p:pic>
        <p:nvPicPr>
          <p:cNvPr id="6" name="Obrázek 5">
            <a:extLst>
              <a:ext uri="{FF2B5EF4-FFF2-40B4-BE49-F238E27FC236}">
                <a16:creationId xmlns:a16="http://schemas.microsoft.com/office/drawing/2014/main" id="{F255D7FF-8A15-998E-E379-B8E78179E191}"/>
              </a:ext>
            </a:extLst>
          </p:cNvPr>
          <p:cNvPicPr>
            <a:picLocks noChangeAspect="1"/>
          </p:cNvPicPr>
          <p:nvPr/>
        </p:nvPicPr>
        <p:blipFill>
          <a:blip r:embed="rId5"/>
          <a:stretch>
            <a:fillRect/>
          </a:stretch>
        </p:blipFill>
        <p:spPr>
          <a:xfrm>
            <a:off x="9726560" y="5102715"/>
            <a:ext cx="2465440" cy="1755286"/>
          </a:xfrm>
          <a:prstGeom prst="rect">
            <a:avLst/>
          </a:prstGeom>
        </p:spPr>
      </p:pic>
      <p:pic>
        <p:nvPicPr>
          <p:cNvPr id="7" name="Obrázek 6">
            <a:extLst>
              <a:ext uri="{FF2B5EF4-FFF2-40B4-BE49-F238E27FC236}">
                <a16:creationId xmlns:a16="http://schemas.microsoft.com/office/drawing/2014/main" id="{62D59CE6-69B2-C0D0-6DA5-7D5095D09270}"/>
              </a:ext>
            </a:extLst>
          </p:cNvPr>
          <p:cNvPicPr>
            <a:picLocks noChangeAspect="1"/>
          </p:cNvPicPr>
          <p:nvPr/>
        </p:nvPicPr>
        <p:blipFill>
          <a:blip r:embed="rId6"/>
          <a:stretch>
            <a:fillRect/>
          </a:stretch>
        </p:blipFill>
        <p:spPr>
          <a:xfrm>
            <a:off x="7316342" y="3488428"/>
            <a:ext cx="2718325" cy="1798743"/>
          </a:xfrm>
          <a:prstGeom prst="rect">
            <a:avLst/>
          </a:prstGeom>
        </p:spPr>
      </p:pic>
    </p:spTree>
    <p:extLst>
      <p:ext uri="{BB962C8B-B14F-4D97-AF65-F5344CB8AC3E}">
        <p14:creationId xmlns:p14="http://schemas.microsoft.com/office/powerpoint/2010/main" val="36807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4818" name="Zástupný symbol pro číslo snímku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9EE1E8-15AF-4081-A25C-2326E6C80233}" type="slidenum">
              <a:rPr lang="cs-CZ" altLang="cs-CZ" sz="1400"/>
              <a:pPr>
                <a:spcBef>
                  <a:spcPct val="0"/>
                </a:spcBef>
                <a:buFontTx/>
                <a:buNone/>
              </a:pPr>
              <a:t>11</a:t>
            </a:fld>
            <a:endParaRPr lang="cs-CZ" altLang="cs-CZ" sz="1400"/>
          </a:p>
        </p:txBody>
      </p:sp>
      <p:pic>
        <p:nvPicPr>
          <p:cNvPr id="34819" name="Obrázek 2" descr="F015_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922" y="373626"/>
            <a:ext cx="11384155" cy="626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448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A4CEF65-E40F-B39B-9EED-4514F5C48FD2}"/>
              </a:ext>
            </a:extLst>
          </p:cNvPr>
          <p:cNvSpPr txBox="1"/>
          <p:nvPr/>
        </p:nvSpPr>
        <p:spPr>
          <a:xfrm>
            <a:off x="333633" y="560173"/>
            <a:ext cx="11455244" cy="1661993"/>
          </a:xfrm>
          <a:prstGeom prst="rect">
            <a:avLst/>
          </a:prstGeom>
          <a:noFill/>
        </p:spPr>
        <p:txBody>
          <a:bodyPr wrap="square">
            <a:spAutoFit/>
          </a:bodyPr>
          <a:lstStyle/>
          <a:p>
            <a:r>
              <a:rPr lang="en-US" b="1" dirty="0">
                <a:solidFill>
                  <a:srgbClr val="FF0000"/>
                </a:solidFill>
              </a:rPr>
              <a:t>TONGUE </a:t>
            </a:r>
            <a:endParaRPr lang="cs-CZ" b="1" dirty="0">
              <a:solidFill>
                <a:srgbClr val="FF0000"/>
              </a:solidFill>
            </a:endParaRPr>
          </a:p>
          <a:p>
            <a:endParaRPr lang="en-US" sz="1200" b="1" dirty="0">
              <a:solidFill>
                <a:srgbClr val="FF0000"/>
              </a:solidFill>
            </a:endParaRPr>
          </a:p>
          <a:p>
            <a:pPr marL="285750" indent="-285750">
              <a:buFont typeface="Arial" panose="020B0604020202020204" pitchFamily="34" charset="0"/>
              <a:buChar char="•"/>
            </a:pPr>
            <a:r>
              <a:rPr lang="en-US" dirty="0"/>
              <a:t>Taste buds are onion-shaped structures embedded in the surface of the fungiform and circumvallate papillae. Taste buds contain </a:t>
            </a:r>
            <a:r>
              <a:rPr lang="en-US" b="1" dirty="0"/>
              <a:t>taste-receptor cells </a:t>
            </a:r>
            <a:r>
              <a:rPr lang="cs-CZ" dirty="0"/>
              <a:t>(</a:t>
            </a:r>
            <a:r>
              <a:rPr lang="cs-CZ" dirty="0" err="1"/>
              <a:t>gustatory</a:t>
            </a:r>
            <a:r>
              <a:rPr lang="cs-CZ" dirty="0"/>
              <a:t>) </a:t>
            </a:r>
            <a:r>
              <a:rPr lang="en-US" dirty="0"/>
              <a:t>that communicate with the surface of the papilla through a </a:t>
            </a:r>
            <a:r>
              <a:rPr lang="en-US" b="1" dirty="0"/>
              <a:t>taste pore</a:t>
            </a:r>
            <a:r>
              <a:rPr lang="cs-CZ" b="1" dirty="0"/>
              <a:t>. </a:t>
            </a:r>
            <a:r>
              <a:rPr lang="cs-CZ" dirty="0" err="1"/>
              <a:t>Other</a:t>
            </a:r>
            <a:r>
              <a:rPr lang="cs-CZ" dirty="0"/>
              <a:t> </a:t>
            </a:r>
            <a:r>
              <a:rPr lang="cs-CZ" dirty="0" err="1"/>
              <a:t>cells</a:t>
            </a:r>
            <a:r>
              <a:rPr lang="cs-CZ" dirty="0"/>
              <a:t> are </a:t>
            </a:r>
            <a:r>
              <a:rPr lang="cs-CZ" b="1" dirty="0" err="1"/>
              <a:t>supportive</a:t>
            </a:r>
            <a:r>
              <a:rPr lang="cs-CZ" b="1" dirty="0"/>
              <a:t> </a:t>
            </a:r>
            <a:r>
              <a:rPr lang="cs-CZ" b="1" dirty="0" err="1"/>
              <a:t>cells</a:t>
            </a:r>
            <a:r>
              <a:rPr lang="cs-CZ" b="1" dirty="0"/>
              <a:t> </a:t>
            </a:r>
            <a:r>
              <a:rPr lang="cs-CZ" dirty="0"/>
              <a:t>and</a:t>
            </a:r>
            <a:r>
              <a:rPr lang="cs-CZ" b="1" dirty="0"/>
              <a:t> </a:t>
            </a:r>
            <a:r>
              <a:rPr lang="cs-CZ" b="1" dirty="0" err="1"/>
              <a:t>basal</a:t>
            </a:r>
            <a:r>
              <a:rPr lang="cs-CZ" b="1" dirty="0"/>
              <a:t> stem </a:t>
            </a:r>
            <a:r>
              <a:rPr lang="cs-CZ" b="1" dirty="0" err="1"/>
              <a:t>cells</a:t>
            </a:r>
            <a:r>
              <a:rPr lang="cs-CZ" dirty="0"/>
              <a:t>. </a:t>
            </a:r>
            <a:r>
              <a:rPr lang="en-US" dirty="0"/>
              <a:t> Depolarization of the taste cells leads to the stimulation of </a:t>
            </a:r>
            <a:r>
              <a:rPr lang="en-US" b="1" dirty="0"/>
              <a:t>gustatory nerve fibers </a:t>
            </a:r>
            <a:r>
              <a:rPr lang="en-US" dirty="0"/>
              <a:t>and the discrimination of sweet, salty, bitter, and sour sensations.	</a:t>
            </a:r>
          </a:p>
        </p:txBody>
      </p:sp>
      <p:pic>
        <p:nvPicPr>
          <p:cNvPr id="2" name="Obrázek 1">
            <a:extLst>
              <a:ext uri="{FF2B5EF4-FFF2-40B4-BE49-F238E27FC236}">
                <a16:creationId xmlns:a16="http://schemas.microsoft.com/office/drawing/2014/main" id="{02CE0540-7973-1EC8-C8AA-C6741D9128B0}"/>
              </a:ext>
            </a:extLst>
          </p:cNvPr>
          <p:cNvPicPr>
            <a:picLocks noChangeAspect="1"/>
          </p:cNvPicPr>
          <p:nvPr/>
        </p:nvPicPr>
        <p:blipFill>
          <a:blip r:embed="rId2"/>
          <a:stretch>
            <a:fillRect/>
          </a:stretch>
        </p:blipFill>
        <p:spPr>
          <a:xfrm>
            <a:off x="1404866" y="2138387"/>
            <a:ext cx="4151502" cy="4580265"/>
          </a:xfrm>
          <a:prstGeom prst="rect">
            <a:avLst/>
          </a:prstGeom>
        </p:spPr>
      </p:pic>
      <p:pic>
        <p:nvPicPr>
          <p:cNvPr id="5" name="Obrázek 4">
            <a:extLst>
              <a:ext uri="{FF2B5EF4-FFF2-40B4-BE49-F238E27FC236}">
                <a16:creationId xmlns:a16="http://schemas.microsoft.com/office/drawing/2014/main" id="{9771E93F-BE88-23D5-D7E9-29C9010AF12A}"/>
              </a:ext>
            </a:extLst>
          </p:cNvPr>
          <p:cNvPicPr>
            <a:picLocks noChangeAspect="1"/>
          </p:cNvPicPr>
          <p:nvPr/>
        </p:nvPicPr>
        <p:blipFill>
          <a:blip r:embed="rId3"/>
          <a:stretch>
            <a:fillRect/>
          </a:stretch>
        </p:blipFill>
        <p:spPr>
          <a:xfrm>
            <a:off x="7020231" y="2239345"/>
            <a:ext cx="3067665" cy="4618655"/>
          </a:xfrm>
          <a:prstGeom prst="rect">
            <a:avLst/>
          </a:prstGeom>
        </p:spPr>
      </p:pic>
    </p:spTree>
    <p:extLst>
      <p:ext uri="{BB962C8B-B14F-4D97-AF65-F5344CB8AC3E}">
        <p14:creationId xmlns:p14="http://schemas.microsoft.com/office/powerpoint/2010/main" val="198351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95DBA12-DF5C-47F3-6C72-037A6F4533EC}"/>
              </a:ext>
            </a:extLst>
          </p:cNvPr>
          <p:cNvSpPr txBox="1"/>
          <p:nvPr/>
        </p:nvSpPr>
        <p:spPr>
          <a:xfrm>
            <a:off x="333632" y="560173"/>
            <a:ext cx="6509620" cy="6355586"/>
          </a:xfrm>
          <a:prstGeom prst="rect">
            <a:avLst/>
          </a:prstGeom>
          <a:noFill/>
        </p:spPr>
        <p:txBody>
          <a:bodyPr wrap="square">
            <a:spAutoFit/>
          </a:bodyPr>
          <a:lstStyle/>
          <a:p>
            <a:r>
              <a:rPr lang="en-US" b="1" dirty="0">
                <a:solidFill>
                  <a:srgbClr val="FF0000"/>
                </a:solidFill>
              </a:rPr>
              <a:t>BASIC HISTOLOGICAL ORGANIZATION</a:t>
            </a:r>
            <a:endParaRPr lang="cs-CZ" b="1" dirty="0">
              <a:solidFill>
                <a:srgbClr val="FF0000"/>
              </a:solidFill>
            </a:endParaRPr>
          </a:p>
          <a:p>
            <a:endParaRPr lang="cs-CZ" sz="1100" b="1" dirty="0">
              <a:solidFill>
                <a:srgbClr val="FF0000"/>
              </a:solidFill>
            </a:endParaRPr>
          </a:p>
          <a:p>
            <a:r>
              <a:rPr lang="cs-CZ" dirty="0" err="1"/>
              <a:t>Muscular</a:t>
            </a:r>
            <a:r>
              <a:rPr lang="cs-CZ" dirty="0"/>
              <a:t> tube </a:t>
            </a:r>
            <a:r>
              <a:rPr lang="cs-CZ" dirty="0" err="1"/>
              <a:t>with</a:t>
            </a:r>
            <a:r>
              <a:rPr lang="cs-CZ" dirty="0"/>
              <a:t> a lumen </a:t>
            </a:r>
            <a:r>
              <a:rPr lang="cs-CZ" dirty="0" err="1"/>
              <a:t>of</a:t>
            </a:r>
            <a:r>
              <a:rPr lang="cs-CZ" dirty="0"/>
              <a:t> </a:t>
            </a:r>
            <a:r>
              <a:rPr lang="cs-CZ" dirty="0" err="1"/>
              <a:t>variable</a:t>
            </a:r>
            <a:r>
              <a:rPr lang="cs-CZ" dirty="0"/>
              <a:t> </a:t>
            </a:r>
            <a:r>
              <a:rPr lang="cs-CZ" dirty="0" err="1"/>
              <a:t>diameter</a:t>
            </a:r>
            <a:r>
              <a:rPr lang="cs-CZ" dirty="0"/>
              <a:t> and </a:t>
            </a:r>
            <a:r>
              <a:rPr lang="cs-CZ" dirty="0" err="1"/>
              <a:t>wall</a:t>
            </a:r>
            <a:r>
              <a:rPr lang="cs-CZ" dirty="0"/>
              <a:t> made up </a:t>
            </a:r>
            <a:r>
              <a:rPr lang="cs-CZ" dirty="0" err="1"/>
              <a:t>of</a:t>
            </a:r>
            <a:r>
              <a:rPr lang="cs-CZ" dirty="0"/>
              <a:t> </a:t>
            </a:r>
            <a:r>
              <a:rPr lang="cs-CZ" dirty="0" err="1"/>
              <a:t>four</a:t>
            </a:r>
            <a:r>
              <a:rPr lang="cs-CZ" dirty="0"/>
              <a:t> </a:t>
            </a:r>
            <a:r>
              <a:rPr lang="cs-CZ" dirty="0" err="1"/>
              <a:t>main</a:t>
            </a:r>
            <a:r>
              <a:rPr lang="cs-CZ" dirty="0"/>
              <a:t> </a:t>
            </a:r>
            <a:r>
              <a:rPr lang="cs-CZ" dirty="0" err="1"/>
              <a:t>layers</a:t>
            </a:r>
            <a:r>
              <a:rPr lang="cs-CZ" dirty="0"/>
              <a:t>:</a:t>
            </a:r>
            <a:endParaRPr lang="en-US" dirty="0"/>
          </a:p>
          <a:p>
            <a:pPr marL="285750" indent="-285750">
              <a:buFont typeface="Arial" panose="020B0604020202020204" pitchFamily="34" charset="0"/>
              <a:buChar char="•"/>
            </a:pPr>
            <a:r>
              <a:rPr lang="en-US" b="1" dirty="0"/>
              <a:t>Mucosa</a:t>
            </a:r>
            <a:r>
              <a:rPr lang="cs-CZ" b="1" dirty="0"/>
              <a:t> </a:t>
            </a:r>
            <a:r>
              <a:rPr lang="cs-CZ" dirty="0"/>
              <a:t>(</a:t>
            </a:r>
            <a:r>
              <a:rPr lang="cs-CZ" dirty="0" err="1"/>
              <a:t>mucous</a:t>
            </a:r>
            <a:r>
              <a:rPr lang="cs-CZ" dirty="0"/>
              <a:t> </a:t>
            </a:r>
            <a:r>
              <a:rPr lang="cs-CZ" dirty="0" err="1"/>
              <a:t>membrane</a:t>
            </a:r>
            <a:r>
              <a:rPr lang="cs-CZ" dirty="0"/>
              <a:t>)</a:t>
            </a:r>
            <a:r>
              <a:rPr lang="en-US" dirty="0"/>
              <a:t>. Innermost layer facing the lumen</a:t>
            </a:r>
          </a:p>
          <a:p>
            <a:pPr marL="742950" lvl="1" indent="-285750">
              <a:buFont typeface="Arial" panose="020B0604020202020204" pitchFamily="34" charset="0"/>
              <a:buChar char="•"/>
            </a:pPr>
            <a:r>
              <a:rPr lang="en-US" i="1" dirty="0"/>
              <a:t>Epithelium</a:t>
            </a:r>
            <a:r>
              <a:rPr lang="en-US" dirty="0"/>
              <a:t>. Either a stratified squamous moist or a simple columnar epithelium</a:t>
            </a:r>
          </a:p>
          <a:p>
            <a:pPr marL="742950" lvl="1" indent="-285750">
              <a:buFont typeface="Arial" panose="020B0604020202020204" pitchFamily="34" charset="0"/>
              <a:buChar char="•"/>
            </a:pPr>
            <a:r>
              <a:rPr lang="en-US" i="1" dirty="0"/>
              <a:t>Lamina propria</a:t>
            </a:r>
            <a:r>
              <a:rPr lang="en-US" dirty="0"/>
              <a:t>. Loose connective tissue; usually possesses digestive glands</a:t>
            </a:r>
          </a:p>
          <a:p>
            <a:pPr marL="742950" lvl="1" indent="-285750">
              <a:buFont typeface="Arial" panose="020B0604020202020204" pitchFamily="34" charset="0"/>
              <a:buChar char="•"/>
            </a:pPr>
            <a:r>
              <a:rPr lang="en-US" i="1" dirty="0"/>
              <a:t>Muscularis mucosae </a:t>
            </a:r>
            <a:r>
              <a:rPr lang="en-US" dirty="0"/>
              <a:t>of smooth muscle is usually present.</a:t>
            </a:r>
          </a:p>
          <a:p>
            <a:pPr marL="285750" indent="-285750">
              <a:buFont typeface="Arial" panose="020B0604020202020204" pitchFamily="34" charset="0"/>
              <a:buChar char="•"/>
            </a:pPr>
            <a:r>
              <a:rPr lang="en-US" b="1" dirty="0"/>
              <a:t>Submucosa</a:t>
            </a:r>
            <a:r>
              <a:rPr lang="en-US" dirty="0"/>
              <a:t>. Denser connective tissue than the lamina propria. The submucosa possesses </a:t>
            </a:r>
            <a:r>
              <a:rPr lang="en-US" i="1" dirty="0"/>
              <a:t>Meissner's nerve plexus </a:t>
            </a:r>
            <a:r>
              <a:rPr lang="en-US" dirty="0"/>
              <a:t>that supplies inner</a:t>
            </a:r>
            <a:r>
              <a:rPr lang="cs-CZ" dirty="0"/>
              <a:t>v</a:t>
            </a:r>
            <a:r>
              <a:rPr lang="en-US" dirty="0" err="1"/>
              <a:t>ation</a:t>
            </a:r>
            <a:r>
              <a:rPr lang="en-US" dirty="0"/>
              <a:t> to the muscularis mucosae and to digestive glands in the mucosa and submucosa. The submucosa possesses glands in the esophagus and duodenum.</a:t>
            </a:r>
          </a:p>
          <a:p>
            <a:pPr marL="285750" indent="-285750">
              <a:buFont typeface="Arial" panose="020B0604020202020204" pitchFamily="34" charset="0"/>
              <a:buChar char="•"/>
            </a:pPr>
            <a:r>
              <a:rPr lang="en-US" b="1" dirty="0"/>
              <a:t>Muscularis externa </a:t>
            </a:r>
            <a:r>
              <a:rPr lang="en-US" dirty="0"/>
              <a:t>of smooth muscle is usually arranged into inner circular and outer longitudinal layers. </a:t>
            </a:r>
            <a:r>
              <a:rPr lang="en-US" i="1" dirty="0"/>
              <a:t>Auerbach's nerve plexus </a:t>
            </a:r>
            <a:r>
              <a:rPr lang="en-US" dirty="0"/>
              <a:t>is located between the two muscle layers and provides innervation to this smooth muscle.</a:t>
            </a:r>
          </a:p>
          <a:p>
            <a:pPr marL="285750" indent="-285750">
              <a:buFont typeface="Arial" panose="020B0604020202020204" pitchFamily="34" charset="0"/>
              <a:buChar char="•"/>
            </a:pPr>
            <a:r>
              <a:rPr lang="en-US" b="1" dirty="0"/>
              <a:t>Serosa</a:t>
            </a:r>
            <a:r>
              <a:rPr lang="en-US" dirty="0"/>
              <a:t> (serous membrane) is present if the organ protrudes into the peritoneal cavity, or an </a:t>
            </a:r>
            <a:r>
              <a:rPr lang="en-US" b="1" dirty="0"/>
              <a:t>adventitia</a:t>
            </a:r>
            <a:r>
              <a:rPr lang="en-US" dirty="0"/>
              <a:t> (only the connective tissue portion of the serosa) is present if the organ is retroperitoneal.	</a:t>
            </a:r>
          </a:p>
        </p:txBody>
      </p:sp>
      <p:pic>
        <p:nvPicPr>
          <p:cNvPr id="5" name="Obrázek 4">
            <a:extLst>
              <a:ext uri="{FF2B5EF4-FFF2-40B4-BE49-F238E27FC236}">
                <a16:creationId xmlns:a16="http://schemas.microsoft.com/office/drawing/2014/main" id="{D20E6919-144A-4EC8-0F77-ECBAA5DDE30E}"/>
              </a:ext>
            </a:extLst>
          </p:cNvPr>
          <p:cNvPicPr>
            <a:picLocks noChangeAspect="1"/>
          </p:cNvPicPr>
          <p:nvPr/>
        </p:nvPicPr>
        <p:blipFill>
          <a:blip r:embed="rId2"/>
          <a:stretch>
            <a:fillRect/>
          </a:stretch>
        </p:blipFill>
        <p:spPr>
          <a:xfrm>
            <a:off x="6822688" y="1019388"/>
            <a:ext cx="5369312" cy="4719750"/>
          </a:xfrm>
          <a:prstGeom prst="rect">
            <a:avLst/>
          </a:prstGeom>
        </p:spPr>
      </p:pic>
    </p:spTree>
    <p:extLst>
      <p:ext uri="{BB962C8B-B14F-4D97-AF65-F5344CB8AC3E}">
        <p14:creationId xmlns:p14="http://schemas.microsoft.com/office/powerpoint/2010/main" val="418110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B12D8C0-3623-70D9-29F7-F75E206E4612}"/>
              </a:ext>
            </a:extLst>
          </p:cNvPr>
          <p:cNvPicPr>
            <a:picLocks noChangeAspect="1"/>
          </p:cNvPicPr>
          <p:nvPr/>
        </p:nvPicPr>
        <p:blipFill>
          <a:blip r:embed="rId2"/>
          <a:stretch>
            <a:fillRect/>
          </a:stretch>
        </p:blipFill>
        <p:spPr>
          <a:xfrm>
            <a:off x="3605386" y="71216"/>
            <a:ext cx="4820859" cy="6715568"/>
          </a:xfrm>
          <a:prstGeom prst="rect">
            <a:avLst/>
          </a:prstGeom>
        </p:spPr>
      </p:pic>
    </p:spTree>
    <p:extLst>
      <p:ext uri="{BB962C8B-B14F-4D97-AF65-F5344CB8AC3E}">
        <p14:creationId xmlns:p14="http://schemas.microsoft.com/office/powerpoint/2010/main" val="194027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C7F517E-BD25-D572-78F6-72EFCEC85B6F}"/>
              </a:ext>
            </a:extLst>
          </p:cNvPr>
          <p:cNvPicPr>
            <a:picLocks noChangeAspect="1"/>
          </p:cNvPicPr>
          <p:nvPr/>
        </p:nvPicPr>
        <p:blipFill>
          <a:blip r:embed="rId2"/>
          <a:stretch>
            <a:fillRect/>
          </a:stretch>
        </p:blipFill>
        <p:spPr>
          <a:xfrm>
            <a:off x="2334235" y="0"/>
            <a:ext cx="7694669" cy="6871416"/>
          </a:xfrm>
          <a:prstGeom prst="rect">
            <a:avLst/>
          </a:prstGeom>
        </p:spPr>
      </p:pic>
    </p:spTree>
    <p:extLst>
      <p:ext uri="{BB962C8B-B14F-4D97-AF65-F5344CB8AC3E}">
        <p14:creationId xmlns:p14="http://schemas.microsoft.com/office/powerpoint/2010/main" val="1201612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D65E9044-EF6C-307F-2506-6D16C06F441A}"/>
              </a:ext>
            </a:extLst>
          </p:cNvPr>
          <p:cNvSpPr txBox="1"/>
          <p:nvPr/>
        </p:nvSpPr>
        <p:spPr>
          <a:xfrm>
            <a:off x="333633" y="560173"/>
            <a:ext cx="11524734" cy="3139321"/>
          </a:xfrm>
          <a:prstGeom prst="rect">
            <a:avLst/>
          </a:prstGeom>
          <a:noFill/>
        </p:spPr>
        <p:txBody>
          <a:bodyPr wrap="square">
            <a:spAutoFit/>
          </a:bodyPr>
          <a:lstStyle/>
          <a:p>
            <a:r>
              <a:rPr lang="en-US" b="1" cap="all" dirty="0">
                <a:solidFill>
                  <a:srgbClr val="FF0000"/>
                </a:solidFill>
              </a:rPr>
              <a:t>Esophagus</a:t>
            </a:r>
            <a:endParaRPr lang="cs-CZ" b="1" cap="all" dirty="0">
              <a:solidFill>
                <a:srgbClr val="FF0000"/>
              </a:solidFill>
            </a:endParaRPr>
          </a:p>
          <a:p>
            <a:pPr marL="285750" indent="-285750">
              <a:buFont typeface="Arial" panose="020B0604020202020204" pitchFamily="34" charset="0"/>
              <a:buChar char="•"/>
            </a:pPr>
            <a:r>
              <a:rPr lang="cs-CZ" b="1" dirty="0"/>
              <a:t>M</a:t>
            </a:r>
            <a:r>
              <a:rPr lang="en-US" b="1" dirty="0" err="1"/>
              <a:t>ucosa</a:t>
            </a:r>
            <a:r>
              <a:rPr lang="cs-CZ" b="1" dirty="0"/>
              <a:t>:</a:t>
            </a:r>
            <a:endParaRPr lang="en-US" b="1" dirty="0"/>
          </a:p>
          <a:p>
            <a:pPr marL="742950" lvl="1" indent="-285750">
              <a:buFont typeface="Arial" panose="020B0604020202020204" pitchFamily="34" charset="0"/>
              <a:buChar char="•"/>
            </a:pPr>
            <a:r>
              <a:rPr lang="en-US" i="1" dirty="0"/>
              <a:t>Epithelium</a:t>
            </a:r>
            <a:r>
              <a:rPr lang="en-US" dirty="0"/>
              <a:t>. Stratified squamous nonkeratinized epithelium</a:t>
            </a:r>
          </a:p>
          <a:p>
            <a:pPr marL="742950" lvl="1" indent="-285750">
              <a:buFont typeface="Arial" panose="020B0604020202020204" pitchFamily="34" charset="0"/>
              <a:buChar char="•"/>
            </a:pPr>
            <a:r>
              <a:rPr lang="en-US" i="1" dirty="0"/>
              <a:t>Lamina propria</a:t>
            </a:r>
            <a:r>
              <a:rPr lang="en-US" dirty="0"/>
              <a:t> possesses esophageal cardiac glands that resemble the mucus-secreting glands of the cardiac portion of the stomach.  These glands are particularly prominent near the junction of the esophagus with the stomach and are sometimes located in the beginning of the esophagus.</a:t>
            </a:r>
            <a:endParaRPr lang="cs-CZ" dirty="0"/>
          </a:p>
          <a:p>
            <a:pPr marL="742950" lvl="1" indent="-285750">
              <a:buFont typeface="Arial" panose="020B0604020202020204" pitchFamily="34" charset="0"/>
              <a:buChar char="•"/>
            </a:pPr>
            <a:r>
              <a:rPr lang="cs-CZ" i="1" dirty="0"/>
              <a:t>Lamina </a:t>
            </a:r>
            <a:r>
              <a:rPr lang="cs-CZ" i="1" dirty="0" err="1"/>
              <a:t>muscularis</a:t>
            </a:r>
            <a:r>
              <a:rPr lang="cs-CZ" i="1" dirty="0"/>
              <a:t> </a:t>
            </a:r>
            <a:r>
              <a:rPr lang="cs-CZ" i="1" dirty="0" err="1"/>
              <a:t>mucosae</a:t>
            </a:r>
            <a:r>
              <a:rPr lang="cs-CZ" dirty="0"/>
              <a:t>.</a:t>
            </a:r>
            <a:endParaRPr lang="en-US" dirty="0"/>
          </a:p>
          <a:p>
            <a:pPr marL="285750" indent="-285750">
              <a:buFont typeface="Arial" panose="020B0604020202020204" pitchFamily="34" charset="0"/>
              <a:buChar char="•"/>
            </a:pPr>
            <a:r>
              <a:rPr lang="en-US" b="1" dirty="0"/>
              <a:t>Submucosa</a:t>
            </a:r>
            <a:r>
              <a:rPr lang="en-US" dirty="0"/>
              <a:t> has mucus-secreting, esophageal glands proper.</a:t>
            </a:r>
          </a:p>
          <a:p>
            <a:pPr marL="285750" indent="-285750">
              <a:buFont typeface="Arial" panose="020B0604020202020204" pitchFamily="34" charset="0"/>
              <a:buChar char="•"/>
            </a:pPr>
            <a:r>
              <a:rPr lang="en-US" b="1" dirty="0"/>
              <a:t>Muscularis externa </a:t>
            </a:r>
            <a:r>
              <a:rPr lang="en-US" dirty="0"/>
              <a:t>is composed of striated muscle in the upper portion of the esophagus, skeletal, and smooth muscle in the middle portion, and smooth muscle in the lower portion.</a:t>
            </a:r>
          </a:p>
          <a:p>
            <a:pPr marL="285750" indent="-285750">
              <a:buFont typeface="Arial" panose="020B0604020202020204" pitchFamily="34" charset="0"/>
              <a:buChar char="•"/>
            </a:pPr>
            <a:r>
              <a:rPr lang="en-US" b="1" dirty="0"/>
              <a:t>Adventitia.</a:t>
            </a:r>
            <a:r>
              <a:rPr lang="en-US" dirty="0"/>
              <a:t> Composed of loose connective tissue.</a:t>
            </a:r>
            <a:r>
              <a:rPr lang="cs-CZ" dirty="0"/>
              <a:t> </a:t>
            </a:r>
            <a:endParaRPr lang="en-US" dirty="0"/>
          </a:p>
        </p:txBody>
      </p:sp>
      <p:pic>
        <p:nvPicPr>
          <p:cNvPr id="2" name="Obrázek 1">
            <a:extLst>
              <a:ext uri="{FF2B5EF4-FFF2-40B4-BE49-F238E27FC236}">
                <a16:creationId xmlns:a16="http://schemas.microsoft.com/office/drawing/2014/main" id="{668CED90-3B29-5FB0-CA4B-11854A43E6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19252" y="3639568"/>
            <a:ext cx="6415548" cy="3218432"/>
          </a:xfrm>
          <a:prstGeom prst="rect">
            <a:avLst/>
          </a:prstGeom>
        </p:spPr>
      </p:pic>
    </p:spTree>
    <p:extLst>
      <p:ext uri="{BB962C8B-B14F-4D97-AF65-F5344CB8AC3E}">
        <p14:creationId xmlns:p14="http://schemas.microsoft.com/office/powerpoint/2010/main" val="2100788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0DBCB14-6255-5A7D-1BAD-489A4E90DEAB}"/>
              </a:ext>
            </a:extLst>
          </p:cNvPr>
          <p:cNvPicPr>
            <a:picLocks noChangeAspect="1"/>
          </p:cNvPicPr>
          <p:nvPr/>
        </p:nvPicPr>
        <p:blipFill>
          <a:blip r:embed="rId2"/>
          <a:stretch>
            <a:fillRect/>
          </a:stretch>
        </p:blipFill>
        <p:spPr>
          <a:xfrm>
            <a:off x="805100" y="0"/>
            <a:ext cx="10581800" cy="6858000"/>
          </a:xfrm>
          <a:prstGeom prst="rect">
            <a:avLst/>
          </a:prstGeom>
        </p:spPr>
      </p:pic>
    </p:spTree>
    <p:extLst>
      <p:ext uri="{BB962C8B-B14F-4D97-AF65-F5344CB8AC3E}">
        <p14:creationId xmlns:p14="http://schemas.microsoft.com/office/powerpoint/2010/main" val="125688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05B6937-E0B7-ED23-F782-3418D3871770}"/>
              </a:ext>
            </a:extLst>
          </p:cNvPr>
          <p:cNvPicPr>
            <a:picLocks noChangeAspect="1"/>
          </p:cNvPicPr>
          <p:nvPr/>
        </p:nvPicPr>
        <p:blipFill>
          <a:blip r:embed="rId2"/>
          <a:stretch>
            <a:fillRect/>
          </a:stretch>
        </p:blipFill>
        <p:spPr>
          <a:xfrm>
            <a:off x="1627239" y="345963"/>
            <a:ext cx="8937522" cy="6319726"/>
          </a:xfrm>
          <a:prstGeom prst="rect">
            <a:avLst/>
          </a:prstGeom>
        </p:spPr>
      </p:pic>
    </p:spTree>
    <p:extLst>
      <p:ext uri="{BB962C8B-B14F-4D97-AF65-F5344CB8AC3E}">
        <p14:creationId xmlns:p14="http://schemas.microsoft.com/office/powerpoint/2010/main" val="728332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B6E040E-D8E7-10EB-2F68-476EBB549E15}"/>
              </a:ext>
            </a:extLst>
          </p:cNvPr>
          <p:cNvPicPr>
            <a:picLocks noChangeAspect="1"/>
          </p:cNvPicPr>
          <p:nvPr/>
        </p:nvPicPr>
        <p:blipFill>
          <a:blip r:embed="rId2"/>
          <a:stretch>
            <a:fillRect/>
          </a:stretch>
        </p:blipFill>
        <p:spPr>
          <a:xfrm>
            <a:off x="1297527" y="-41514"/>
            <a:ext cx="3775918" cy="6941026"/>
          </a:xfrm>
          <a:prstGeom prst="rect">
            <a:avLst/>
          </a:prstGeom>
        </p:spPr>
      </p:pic>
      <p:pic>
        <p:nvPicPr>
          <p:cNvPr id="7" name="Obrázek 6">
            <a:extLst>
              <a:ext uri="{FF2B5EF4-FFF2-40B4-BE49-F238E27FC236}">
                <a16:creationId xmlns:a16="http://schemas.microsoft.com/office/drawing/2014/main" id="{49491271-94AF-75F1-0EC6-918B2A9F8ABC}"/>
              </a:ext>
            </a:extLst>
          </p:cNvPr>
          <p:cNvPicPr>
            <a:picLocks noChangeAspect="1"/>
          </p:cNvPicPr>
          <p:nvPr/>
        </p:nvPicPr>
        <p:blipFill>
          <a:blip r:embed="rId3"/>
          <a:stretch>
            <a:fillRect/>
          </a:stretch>
        </p:blipFill>
        <p:spPr>
          <a:xfrm>
            <a:off x="5840031" y="80308"/>
            <a:ext cx="4749312" cy="6697383"/>
          </a:xfrm>
          <a:prstGeom prst="rect">
            <a:avLst/>
          </a:prstGeom>
        </p:spPr>
      </p:pic>
    </p:spTree>
    <p:extLst>
      <p:ext uri="{BB962C8B-B14F-4D97-AF65-F5344CB8AC3E}">
        <p14:creationId xmlns:p14="http://schemas.microsoft.com/office/powerpoint/2010/main" val="1780878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pic>
        <p:nvPicPr>
          <p:cNvPr id="9" name="Obrázek 8">
            <a:extLst>
              <a:ext uri="{FF2B5EF4-FFF2-40B4-BE49-F238E27FC236}">
                <a16:creationId xmlns:a16="http://schemas.microsoft.com/office/drawing/2014/main" id="{7BF34C0D-DC3B-BC92-CBF2-1B8E2F6D285E}"/>
              </a:ext>
            </a:extLst>
          </p:cNvPr>
          <p:cNvPicPr>
            <a:picLocks noChangeAspect="1"/>
          </p:cNvPicPr>
          <p:nvPr/>
        </p:nvPicPr>
        <p:blipFill>
          <a:blip r:embed="rId2"/>
          <a:stretch>
            <a:fillRect/>
          </a:stretch>
        </p:blipFill>
        <p:spPr>
          <a:xfrm>
            <a:off x="4870227" y="582194"/>
            <a:ext cx="7321773" cy="6275806"/>
          </a:xfrm>
          <a:prstGeom prst="rect">
            <a:avLst/>
          </a:prstGeom>
        </p:spPr>
      </p:pic>
      <p:sp>
        <p:nvSpPr>
          <p:cNvPr id="10" name="TextovéPole 9">
            <a:extLst>
              <a:ext uri="{FF2B5EF4-FFF2-40B4-BE49-F238E27FC236}">
                <a16:creationId xmlns:a16="http://schemas.microsoft.com/office/drawing/2014/main" id="{A555826D-19AF-7E9C-3941-DCFDB1CA4C7B}"/>
              </a:ext>
            </a:extLst>
          </p:cNvPr>
          <p:cNvSpPr txBox="1"/>
          <p:nvPr/>
        </p:nvSpPr>
        <p:spPr>
          <a:xfrm>
            <a:off x="333633" y="582194"/>
            <a:ext cx="5251090" cy="5724644"/>
          </a:xfrm>
          <a:prstGeom prst="rect">
            <a:avLst/>
          </a:prstGeom>
          <a:noFill/>
        </p:spPr>
        <p:txBody>
          <a:bodyPr wrap="square" rtlCol="0">
            <a:spAutoFit/>
          </a:bodyPr>
          <a:lstStyle/>
          <a:p>
            <a:r>
              <a:rPr lang="cs-CZ" b="1" dirty="0">
                <a:solidFill>
                  <a:srgbClr val="FF0000"/>
                </a:solidFill>
              </a:rPr>
              <a:t>COMPONENTS OF THE GI TRACT</a:t>
            </a:r>
          </a:p>
          <a:p>
            <a:endParaRPr lang="cs-CZ" b="1" dirty="0">
              <a:solidFill>
                <a:srgbClr val="FF0000"/>
              </a:solidFill>
            </a:endParaRPr>
          </a:p>
          <a:p>
            <a:r>
              <a:rPr lang="cs-CZ" dirty="0" err="1"/>
              <a:t>The</a:t>
            </a:r>
            <a:r>
              <a:rPr lang="cs-CZ" dirty="0"/>
              <a:t> digestive </a:t>
            </a:r>
            <a:r>
              <a:rPr lang="cs-CZ" dirty="0" err="1"/>
              <a:t>tract</a:t>
            </a:r>
            <a:r>
              <a:rPr lang="cs-CZ" dirty="0"/>
              <a:t> </a:t>
            </a:r>
            <a:r>
              <a:rPr lang="cs-CZ" dirty="0" err="1"/>
              <a:t>consist</a:t>
            </a:r>
            <a:r>
              <a:rPr lang="cs-CZ" dirty="0"/>
              <a:t> </a:t>
            </a:r>
            <a:r>
              <a:rPr lang="cs-CZ" dirty="0" err="1"/>
              <a:t>of</a:t>
            </a:r>
            <a:r>
              <a:rPr lang="cs-CZ" dirty="0"/>
              <a:t>:</a:t>
            </a:r>
          </a:p>
          <a:p>
            <a:endParaRPr lang="cs-CZ" sz="1200" dirty="0"/>
          </a:p>
          <a:p>
            <a:pPr marL="285750" indent="-285750">
              <a:buFont typeface="Arial" panose="020B0604020202020204" pitchFamily="34" charset="0"/>
              <a:buChar char="•"/>
            </a:pPr>
            <a:r>
              <a:rPr lang="cs-CZ" dirty="0"/>
              <a:t>Oral </a:t>
            </a:r>
            <a:r>
              <a:rPr lang="cs-CZ" dirty="0" err="1"/>
              <a:t>cavity</a:t>
            </a:r>
            <a:endParaRPr lang="cs-CZ" dirty="0"/>
          </a:p>
          <a:p>
            <a:pPr marL="285750" indent="-285750">
              <a:buFont typeface="Arial" panose="020B0604020202020204" pitchFamily="34" charset="0"/>
              <a:buChar char="•"/>
            </a:pPr>
            <a:r>
              <a:rPr lang="cs-CZ" dirty="0" err="1"/>
              <a:t>Esophagus</a:t>
            </a:r>
            <a:endParaRPr lang="cs-CZ" dirty="0"/>
          </a:p>
          <a:p>
            <a:pPr marL="285750" indent="-285750">
              <a:buFont typeface="Arial" panose="020B0604020202020204" pitchFamily="34" charset="0"/>
              <a:buChar char="•"/>
            </a:pPr>
            <a:r>
              <a:rPr lang="cs-CZ" dirty="0" err="1"/>
              <a:t>Stomach</a:t>
            </a:r>
            <a:endParaRPr lang="cs-CZ" dirty="0"/>
          </a:p>
          <a:p>
            <a:pPr marL="285750" indent="-285750">
              <a:buFont typeface="Arial" panose="020B0604020202020204" pitchFamily="34" charset="0"/>
              <a:buChar char="•"/>
            </a:pPr>
            <a:r>
              <a:rPr lang="cs-CZ" dirty="0" err="1"/>
              <a:t>Small</a:t>
            </a:r>
            <a:r>
              <a:rPr lang="cs-CZ" dirty="0"/>
              <a:t> and </a:t>
            </a:r>
            <a:r>
              <a:rPr lang="cs-CZ" dirty="0" err="1"/>
              <a:t>large</a:t>
            </a:r>
            <a:r>
              <a:rPr lang="cs-CZ" dirty="0"/>
              <a:t> </a:t>
            </a:r>
            <a:r>
              <a:rPr lang="cs-CZ" dirty="0" err="1"/>
              <a:t>intestines</a:t>
            </a:r>
            <a:endParaRPr lang="cs-CZ" dirty="0"/>
          </a:p>
          <a:p>
            <a:pPr marL="285750" indent="-285750">
              <a:buFont typeface="Arial" panose="020B0604020202020204" pitchFamily="34" charset="0"/>
              <a:buChar char="•"/>
            </a:pPr>
            <a:endParaRPr lang="cs-CZ" dirty="0"/>
          </a:p>
          <a:p>
            <a:r>
              <a:rPr lang="cs-CZ" dirty="0" err="1"/>
              <a:t>Organs</a:t>
            </a:r>
            <a:r>
              <a:rPr lang="cs-CZ" dirty="0"/>
              <a:t> </a:t>
            </a:r>
            <a:r>
              <a:rPr lang="cs-CZ" dirty="0" err="1"/>
              <a:t>associated</a:t>
            </a:r>
            <a:r>
              <a:rPr lang="cs-CZ" dirty="0"/>
              <a:t> </a:t>
            </a:r>
            <a:r>
              <a:rPr lang="cs-CZ" dirty="0" err="1"/>
              <a:t>with</a:t>
            </a:r>
            <a:r>
              <a:rPr lang="cs-CZ" dirty="0"/>
              <a:t> </a:t>
            </a:r>
            <a:r>
              <a:rPr lang="cs-CZ" dirty="0" err="1"/>
              <a:t>the</a:t>
            </a:r>
            <a:r>
              <a:rPr lang="cs-CZ" dirty="0"/>
              <a:t> digestive </a:t>
            </a:r>
            <a:r>
              <a:rPr lang="cs-CZ" dirty="0" err="1"/>
              <a:t>tract</a:t>
            </a:r>
            <a:r>
              <a:rPr lang="cs-CZ" dirty="0"/>
              <a:t>:</a:t>
            </a:r>
          </a:p>
          <a:p>
            <a:endParaRPr lang="cs-CZ" sz="1200" dirty="0"/>
          </a:p>
          <a:p>
            <a:pPr marL="285750" indent="-285750">
              <a:buFont typeface="Arial" panose="020B0604020202020204" pitchFamily="34" charset="0"/>
              <a:buChar char="•"/>
            </a:pPr>
            <a:r>
              <a:rPr lang="cs-CZ" dirty="0" err="1"/>
              <a:t>Salivary</a:t>
            </a:r>
            <a:r>
              <a:rPr lang="cs-CZ" dirty="0"/>
              <a:t> </a:t>
            </a:r>
            <a:r>
              <a:rPr lang="cs-CZ" dirty="0" err="1"/>
              <a:t>glands</a:t>
            </a:r>
            <a:endParaRPr lang="cs-CZ" dirty="0"/>
          </a:p>
          <a:p>
            <a:pPr marL="285750" indent="-285750">
              <a:buFont typeface="Arial" panose="020B0604020202020204" pitchFamily="34" charset="0"/>
              <a:buChar char="•"/>
            </a:pPr>
            <a:r>
              <a:rPr lang="cs-CZ" dirty="0" err="1"/>
              <a:t>Pancreas</a:t>
            </a:r>
            <a:endParaRPr lang="cs-CZ" dirty="0"/>
          </a:p>
          <a:p>
            <a:pPr marL="285750" indent="-285750">
              <a:buFont typeface="Arial" panose="020B0604020202020204" pitchFamily="34" charset="0"/>
              <a:buChar char="•"/>
            </a:pPr>
            <a:r>
              <a:rPr lang="cs-CZ" dirty="0"/>
              <a:t>Liver</a:t>
            </a:r>
          </a:p>
          <a:p>
            <a:pPr marL="285750" indent="-285750">
              <a:buFont typeface="Arial" panose="020B0604020202020204" pitchFamily="34" charset="0"/>
              <a:buChar char="•"/>
            </a:pPr>
            <a:r>
              <a:rPr lang="cs-CZ" dirty="0" err="1"/>
              <a:t>Gallbladder</a:t>
            </a: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FUNCTION </a:t>
            </a:r>
            <a:r>
              <a:rPr lang="cs-CZ" dirty="0" err="1"/>
              <a:t>of</a:t>
            </a:r>
            <a:r>
              <a:rPr lang="cs-CZ" dirty="0"/>
              <a:t> </a:t>
            </a:r>
            <a:r>
              <a:rPr lang="cs-CZ" dirty="0" err="1"/>
              <a:t>the</a:t>
            </a:r>
            <a:r>
              <a:rPr lang="cs-CZ" dirty="0"/>
              <a:t> GI </a:t>
            </a:r>
            <a:r>
              <a:rPr lang="cs-CZ" dirty="0" err="1"/>
              <a:t>tract</a:t>
            </a:r>
            <a:r>
              <a:rPr lang="cs-CZ" dirty="0"/>
              <a:t>:</a:t>
            </a:r>
          </a:p>
          <a:p>
            <a:pPr marL="285750" indent="-285750">
              <a:buFont typeface="Arial" panose="020B0604020202020204" pitchFamily="34" charset="0"/>
              <a:buChar char="•"/>
            </a:pPr>
            <a:r>
              <a:rPr lang="cs-CZ" dirty="0"/>
              <a:t>To </a:t>
            </a:r>
            <a:r>
              <a:rPr lang="cs-CZ" dirty="0" err="1"/>
              <a:t>obtain</a:t>
            </a:r>
            <a:r>
              <a:rPr lang="cs-CZ" dirty="0"/>
              <a:t> </a:t>
            </a:r>
            <a:r>
              <a:rPr lang="cs-CZ" dirty="0" err="1"/>
              <a:t>from</a:t>
            </a:r>
            <a:r>
              <a:rPr lang="cs-CZ" dirty="0"/>
              <a:t> </a:t>
            </a:r>
            <a:r>
              <a:rPr lang="cs-CZ" dirty="0" err="1"/>
              <a:t>ingested</a:t>
            </a:r>
            <a:r>
              <a:rPr lang="cs-CZ" dirty="0"/>
              <a:t> food </a:t>
            </a:r>
            <a:r>
              <a:rPr lang="cs-CZ" dirty="0" err="1"/>
              <a:t>nutrients</a:t>
            </a:r>
            <a:r>
              <a:rPr lang="cs-CZ" dirty="0"/>
              <a:t> and </a:t>
            </a:r>
            <a:r>
              <a:rPr lang="cs-CZ" dirty="0" err="1"/>
              <a:t>energy</a:t>
            </a:r>
            <a:endParaRPr lang="cs-CZ" dirty="0"/>
          </a:p>
          <a:p>
            <a:pPr marL="285750" indent="-285750">
              <a:buFont typeface="Arial" panose="020B0604020202020204" pitchFamily="34" charset="0"/>
              <a:buChar char="•"/>
            </a:pPr>
            <a:r>
              <a:rPr lang="cs-CZ" dirty="0" err="1"/>
              <a:t>Ingestion</a:t>
            </a:r>
            <a:r>
              <a:rPr lang="cs-CZ" dirty="0"/>
              <a:t>, </a:t>
            </a:r>
            <a:r>
              <a:rPr lang="cs-CZ" dirty="0" err="1"/>
              <a:t>fragmentation</a:t>
            </a:r>
            <a:r>
              <a:rPr lang="cs-CZ" dirty="0"/>
              <a:t>, </a:t>
            </a:r>
            <a:r>
              <a:rPr lang="cs-CZ" dirty="0" err="1"/>
              <a:t>digestion</a:t>
            </a:r>
            <a:r>
              <a:rPr lang="cs-CZ" dirty="0"/>
              <a:t>, </a:t>
            </a:r>
            <a:r>
              <a:rPr lang="cs-CZ" dirty="0" err="1"/>
              <a:t>absorption</a:t>
            </a:r>
            <a:r>
              <a:rPr lang="cs-CZ" dirty="0"/>
              <a:t>, </a:t>
            </a:r>
            <a:r>
              <a:rPr lang="cs-CZ" dirty="0" err="1"/>
              <a:t>elimination</a:t>
            </a:r>
            <a:r>
              <a:rPr lang="cs-CZ" dirty="0"/>
              <a:t> </a:t>
            </a:r>
            <a:r>
              <a:rPr lang="cs-CZ" dirty="0" err="1"/>
              <a:t>fo</a:t>
            </a:r>
            <a:r>
              <a:rPr lang="cs-CZ" dirty="0"/>
              <a:t> </a:t>
            </a:r>
            <a:r>
              <a:rPr lang="cs-CZ" dirty="0" err="1"/>
              <a:t>waste</a:t>
            </a:r>
            <a:r>
              <a:rPr lang="cs-CZ" dirty="0"/>
              <a:t> </a:t>
            </a:r>
            <a:r>
              <a:rPr lang="cs-CZ" dirty="0" err="1"/>
              <a:t>products</a:t>
            </a:r>
            <a:endParaRPr lang="cs-CZ" dirty="0"/>
          </a:p>
          <a:p>
            <a:pPr marL="285750" indent="-285750">
              <a:buFont typeface="Arial" panose="020B0604020202020204" pitchFamily="34" charset="0"/>
              <a:buChar char="•"/>
            </a:pPr>
            <a:r>
              <a:rPr lang="cs-CZ" dirty="0" err="1"/>
              <a:t>Protective</a:t>
            </a:r>
            <a:r>
              <a:rPr lang="cs-CZ" dirty="0"/>
              <a:t> </a:t>
            </a:r>
            <a:r>
              <a:rPr lang="cs-CZ" dirty="0" err="1"/>
              <a:t>barrier</a:t>
            </a:r>
            <a:r>
              <a:rPr lang="cs-CZ" dirty="0"/>
              <a:t> </a:t>
            </a:r>
          </a:p>
        </p:txBody>
      </p:sp>
    </p:spTree>
    <p:extLst>
      <p:ext uri="{BB962C8B-B14F-4D97-AF65-F5344CB8AC3E}">
        <p14:creationId xmlns:p14="http://schemas.microsoft.com/office/powerpoint/2010/main" val="1262085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8B77E684-2463-D45B-F729-8C847823CA1C}"/>
              </a:ext>
            </a:extLst>
          </p:cNvPr>
          <p:cNvSpPr txBox="1"/>
          <p:nvPr/>
        </p:nvSpPr>
        <p:spPr>
          <a:xfrm>
            <a:off x="333633" y="560172"/>
            <a:ext cx="7835647" cy="6278642"/>
          </a:xfrm>
          <a:prstGeom prst="rect">
            <a:avLst/>
          </a:prstGeom>
          <a:noFill/>
        </p:spPr>
        <p:txBody>
          <a:bodyPr wrap="square">
            <a:spAutoFit/>
          </a:bodyPr>
          <a:lstStyle/>
          <a:p>
            <a:r>
              <a:rPr lang="en-US" b="1" cap="all" dirty="0">
                <a:solidFill>
                  <a:srgbClr val="FF0000"/>
                </a:solidFill>
              </a:rPr>
              <a:t>Stomach</a:t>
            </a:r>
            <a:endParaRPr lang="cs-CZ" b="1" cap="all" dirty="0">
              <a:solidFill>
                <a:srgbClr val="FF0000"/>
              </a:solidFill>
            </a:endParaRPr>
          </a:p>
          <a:p>
            <a:endParaRPr lang="en-US" sz="1200" b="1" dirty="0"/>
          </a:p>
          <a:p>
            <a:pPr marL="285750" indent="-285750">
              <a:buFont typeface="Arial" panose="020B0604020202020204" pitchFamily="34" charset="0"/>
              <a:buChar char="•"/>
            </a:pPr>
            <a:r>
              <a:rPr lang="cs-CZ" b="1" dirty="0" err="1"/>
              <a:t>Function</a:t>
            </a:r>
            <a:r>
              <a:rPr lang="cs-CZ" b="1" dirty="0"/>
              <a:t> </a:t>
            </a:r>
            <a:r>
              <a:rPr lang="cs-CZ" b="1" dirty="0" err="1"/>
              <a:t>of</a:t>
            </a:r>
            <a:r>
              <a:rPr lang="cs-CZ" b="1" dirty="0"/>
              <a:t> </a:t>
            </a:r>
            <a:r>
              <a:rPr lang="cs-CZ" b="1" dirty="0" err="1"/>
              <a:t>the</a:t>
            </a:r>
            <a:r>
              <a:rPr lang="cs-CZ" b="1" dirty="0"/>
              <a:t> </a:t>
            </a:r>
            <a:r>
              <a:rPr lang="cs-CZ" b="1" dirty="0" err="1"/>
              <a:t>stomach</a:t>
            </a:r>
            <a:endParaRPr lang="cs-CZ" b="1" dirty="0"/>
          </a:p>
          <a:p>
            <a:pPr marL="742950" lvl="1" indent="-285750">
              <a:buFont typeface="Arial" panose="020B0604020202020204" pitchFamily="34" charset="0"/>
              <a:buChar char="•"/>
            </a:pPr>
            <a:r>
              <a:rPr lang="cs-CZ" dirty="0" err="1"/>
              <a:t>Mixed</a:t>
            </a:r>
            <a:r>
              <a:rPr lang="cs-CZ" dirty="0"/>
              <a:t> </a:t>
            </a:r>
            <a:r>
              <a:rPr lang="cs-CZ" dirty="0" err="1"/>
              <a:t>exocrine</a:t>
            </a:r>
            <a:r>
              <a:rPr lang="cs-CZ" dirty="0"/>
              <a:t> (</a:t>
            </a:r>
            <a:r>
              <a:rPr lang="cs-CZ" dirty="0" err="1"/>
              <a:t>digestion</a:t>
            </a:r>
            <a:r>
              <a:rPr lang="cs-CZ" dirty="0"/>
              <a:t>) and </a:t>
            </a:r>
            <a:r>
              <a:rPr lang="cs-CZ" dirty="0" err="1"/>
              <a:t>endocrine</a:t>
            </a:r>
            <a:r>
              <a:rPr lang="cs-CZ" dirty="0"/>
              <a:t> organ (</a:t>
            </a:r>
            <a:r>
              <a:rPr lang="cs-CZ" dirty="0" err="1"/>
              <a:t>hormones</a:t>
            </a:r>
            <a:r>
              <a:rPr lang="cs-CZ" dirty="0"/>
              <a:t> </a:t>
            </a:r>
            <a:r>
              <a:rPr lang="cs-CZ" dirty="0" err="1"/>
              <a:t>secretion</a:t>
            </a:r>
            <a:r>
              <a:rPr lang="cs-CZ" dirty="0"/>
              <a:t>)</a:t>
            </a:r>
          </a:p>
          <a:p>
            <a:pPr marL="742950" lvl="1" indent="-285750">
              <a:buFont typeface="Arial" panose="020B0604020202020204" pitchFamily="34" charset="0"/>
              <a:buChar char="•"/>
            </a:pPr>
            <a:r>
              <a:rPr lang="cs-CZ" dirty="0"/>
              <a:t>To </a:t>
            </a:r>
            <a:r>
              <a:rPr lang="cs-CZ" dirty="0" err="1"/>
              <a:t>continue</a:t>
            </a:r>
            <a:r>
              <a:rPr lang="cs-CZ" dirty="0"/>
              <a:t> </a:t>
            </a:r>
            <a:r>
              <a:rPr lang="cs-CZ" dirty="0" err="1"/>
              <a:t>the</a:t>
            </a:r>
            <a:r>
              <a:rPr lang="cs-CZ" dirty="0"/>
              <a:t> </a:t>
            </a:r>
            <a:r>
              <a:rPr lang="cs-CZ" dirty="0" err="1"/>
              <a:t>digestion</a:t>
            </a:r>
            <a:r>
              <a:rPr lang="cs-CZ" dirty="0"/>
              <a:t> </a:t>
            </a:r>
            <a:r>
              <a:rPr lang="cs-CZ" dirty="0" err="1"/>
              <a:t>of</a:t>
            </a:r>
            <a:r>
              <a:rPr lang="cs-CZ" dirty="0"/>
              <a:t> </a:t>
            </a:r>
            <a:r>
              <a:rPr lang="cs-CZ" dirty="0" err="1"/>
              <a:t>carbohydrates</a:t>
            </a:r>
            <a:r>
              <a:rPr lang="cs-CZ" dirty="0"/>
              <a:t> </a:t>
            </a:r>
            <a:r>
              <a:rPr lang="cs-CZ" dirty="0" err="1"/>
              <a:t>initiated</a:t>
            </a:r>
            <a:r>
              <a:rPr lang="cs-CZ" dirty="0"/>
              <a:t> in </a:t>
            </a:r>
            <a:r>
              <a:rPr lang="cs-CZ" dirty="0" err="1"/>
              <a:t>the</a:t>
            </a:r>
            <a:r>
              <a:rPr lang="cs-CZ" dirty="0"/>
              <a:t> </a:t>
            </a:r>
            <a:r>
              <a:rPr lang="cs-CZ" dirty="0" err="1"/>
              <a:t>mouth</a:t>
            </a:r>
            <a:r>
              <a:rPr lang="cs-CZ" dirty="0"/>
              <a:t>, </a:t>
            </a:r>
            <a:r>
              <a:rPr lang="cs-CZ" dirty="0" err="1"/>
              <a:t>add</a:t>
            </a:r>
            <a:r>
              <a:rPr lang="cs-CZ" dirty="0"/>
              <a:t> </a:t>
            </a:r>
            <a:r>
              <a:rPr lang="cs-CZ" dirty="0" err="1"/>
              <a:t>an</a:t>
            </a:r>
            <a:r>
              <a:rPr lang="cs-CZ" dirty="0"/>
              <a:t> </a:t>
            </a:r>
            <a:r>
              <a:rPr lang="cs-CZ" dirty="0" err="1"/>
              <a:t>acidic</a:t>
            </a:r>
            <a:r>
              <a:rPr lang="cs-CZ" dirty="0"/>
              <a:t> fluid to </a:t>
            </a:r>
            <a:r>
              <a:rPr lang="cs-CZ" dirty="0" err="1"/>
              <a:t>the</a:t>
            </a:r>
            <a:r>
              <a:rPr lang="cs-CZ" dirty="0"/>
              <a:t> </a:t>
            </a:r>
            <a:r>
              <a:rPr lang="cs-CZ" dirty="0" err="1"/>
              <a:t>ingested</a:t>
            </a:r>
            <a:r>
              <a:rPr lang="cs-CZ" dirty="0"/>
              <a:t> food, </a:t>
            </a:r>
            <a:r>
              <a:rPr lang="cs-CZ" dirty="0" err="1"/>
              <a:t>mixes</a:t>
            </a:r>
            <a:r>
              <a:rPr lang="cs-CZ" dirty="0"/>
              <a:t> food to </a:t>
            </a:r>
            <a:r>
              <a:rPr lang="cs-CZ" dirty="0" err="1"/>
              <a:t>produce</a:t>
            </a:r>
            <a:r>
              <a:rPr lang="cs-CZ" dirty="0"/>
              <a:t> </a:t>
            </a:r>
            <a:r>
              <a:rPr lang="cs-CZ" i="1" dirty="0"/>
              <a:t>chyme</a:t>
            </a:r>
          </a:p>
          <a:p>
            <a:pPr marL="742950" lvl="1" indent="-285750">
              <a:buFont typeface="Arial" panose="020B0604020202020204" pitchFamily="34" charset="0"/>
              <a:buChar char="•"/>
            </a:pPr>
            <a:r>
              <a:rPr lang="cs-CZ" dirty="0" err="1"/>
              <a:t>Initial</a:t>
            </a:r>
            <a:r>
              <a:rPr lang="cs-CZ" dirty="0"/>
              <a:t> </a:t>
            </a:r>
            <a:r>
              <a:rPr lang="cs-CZ" dirty="0" err="1"/>
              <a:t>digestion</a:t>
            </a:r>
            <a:r>
              <a:rPr lang="cs-CZ" dirty="0"/>
              <a:t> </a:t>
            </a:r>
            <a:r>
              <a:rPr lang="cs-CZ" dirty="0" err="1"/>
              <a:t>of</a:t>
            </a:r>
            <a:r>
              <a:rPr lang="cs-CZ" dirty="0"/>
              <a:t> </a:t>
            </a:r>
            <a:r>
              <a:rPr lang="cs-CZ" dirty="0" err="1"/>
              <a:t>proteins</a:t>
            </a:r>
            <a:r>
              <a:rPr lang="cs-CZ" dirty="0"/>
              <a:t> </a:t>
            </a:r>
            <a:r>
              <a:rPr lang="cs-CZ" dirty="0" err="1"/>
              <a:t>with</a:t>
            </a:r>
            <a:r>
              <a:rPr lang="cs-CZ" dirty="0"/>
              <a:t> enzyme </a:t>
            </a:r>
            <a:r>
              <a:rPr lang="cs-CZ" i="1" dirty="0"/>
              <a:t>pepsin</a:t>
            </a:r>
          </a:p>
          <a:p>
            <a:pPr marL="742950" lvl="1" indent="-285750">
              <a:buFont typeface="Arial" panose="020B0604020202020204" pitchFamily="34" charset="0"/>
              <a:buChar char="•"/>
            </a:pPr>
            <a:r>
              <a:rPr lang="cs-CZ" dirty="0" err="1"/>
              <a:t>Gastric</a:t>
            </a:r>
            <a:r>
              <a:rPr lang="cs-CZ" dirty="0"/>
              <a:t> </a:t>
            </a:r>
            <a:r>
              <a:rPr lang="cs-CZ" dirty="0" err="1"/>
              <a:t>lipase</a:t>
            </a:r>
            <a:r>
              <a:rPr lang="cs-CZ" dirty="0"/>
              <a:t> – </a:t>
            </a:r>
            <a:r>
              <a:rPr lang="cs-CZ" dirty="0" err="1"/>
              <a:t>digestion</a:t>
            </a:r>
            <a:r>
              <a:rPr lang="cs-CZ" dirty="0"/>
              <a:t> </a:t>
            </a:r>
            <a:r>
              <a:rPr lang="cs-CZ" dirty="0" err="1"/>
              <a:t>of</a:t>
            </a:r>
            <a:r>
              <a:rPr lang="cs-CZ" dirty="0"/>
              <a:t> </a:t>
            </a:r>
            <a:r>
              <a:rPr lang="cs-CZ" dirty="0" err="1"/>
              <a:t>triglycerides</a:t>
            </a:r>
            <a:endParaRPr lang="cs-CZ" dirty="0"/>
          </a:p>
          <a:p>
            <a:pPr marL="742950" lvl="1" indent="-285750">
              <a:buFont typeface="Arial" panose="020B0604020202020204" pitchFamily="34" charset="0"/>
              <a:buChar char="•"/>
            </a:pPr>
            <a:r>
              <a:rPr lang="cs-CZ" dirty="0" err="1"/>
              <a:t>Produces</a:t>
            </a:r>
            <a:r>
              <a:rPr lang="cs-CZ" dirty="0"/>
              <a:t> </a:t>
            </a:r>
            <a:r>
              <a:rPr lang="cs-CZ" dirty="0" err="1"/>
              <a:t>intrinsic</a:t>
            </a:r>
            <a:r>
              <a:rPr lang="cs-CZ" dirty="0"/>
              <a:t> </a:t>
            </a:r>
            <a:r>
              <a:rPr lang="cs-CZ" dirty="0" err="1"/>
              <a:t>factor</a:t>
            </a:r>
            <a:r>
              <a:rPr lang="cs-CZ" dirty="0"/>
              <a:t> </a:t>
            </a:r>
            <a:r>
              <a:rPr lang="cs-CZ" dirty="0" err="1"/>
              <a:t>for</a:t>
            </a:r>
            <a:r>
              <a:rPr lang="cs-CZ" dirty="0"/>
              <a:t> </a:t>
            </a:r>
            <a:r>
              <a:rPr lang="cs-CZ" dirty="0" err="1"/>
              <a:t>absorption</a:t>
            </a:r>
            <a:r>
              <a:rPr lang="cs-CZ" dirty="0"/>
              <a:t> </a:t>
            </a:r>
            <a:r>
              <a:rPr lang="cs-CZ" dirty="0" err="1"/>
              <a:t>of</a:t>
            </a:r>
            <a:r>
              <a:rPr lang="cs-CZ" dirty="0"/>
              <a:t> vitamin B12 </a:t>
            </a:r>
          </a:p>
          <a:p>
            <a:pPr marL="742950" lvl="1" indent="-285750">
              <a:buFont typeface="Arial" panose="020B0604020202020204" pitchFamily="34" charset="0"/>
              <a:buChar char="•"/>
            </a:pPr>
            <a:r>
              <a:rPr lang="cs-CZ" dirty="0" err="1"/>
              <a:t>Absorbs</a:t>
            </a:r>
            <a:r>
              <a:rPr lang="cs-CZ" dirty="0"/>
              <a:t> a </a:t>
            </a:r>
            <a:r>
              <a:rPr lang="cs-CZ" dirty="0" err="1"/>
              <a:t>few</a:t>
            </a:r>
            <a:r>
              <a:rPr lang="cs-CZ" dirty="0"/>
              <a:t> </a:t>
            </a:r>
            <a:r>
              <a:rPr lang="cs-CZ" dirty="0" err="1"/>
              <a:t>nutrients</a:t>
            </a:r>
            <a:endParaRPr lang="cs-CZ" dirty="0"/>
          </a:p>
          <a:p>
            <a:pPr marL="285750" indent="-285750">
              <a:buFont typeface="Arial" panose="020B0604020202020204" pitchFamily="34" charset="0"/>
              <a:buChar char="•"/>
            </a:pPr>
            <a:r>
              <a:rPr lang="cs-CZ" b="1" dirty="0" err="1"/>
              <a:t>Four</a:t>
            </a:r>
            <a:r>
              <a:rPr lang="cs-CZ" b="1" dirty="0"/>
              <a:t> </a:t>
            </a:r>
            <a:r>
              <a:rPr lang="cs-CZ" b="1" dirty="0" err="1"/>
              <a:t>regions</a:t>
            </a:r>
            <a:r>
              <a:rPr lang="cs-CZ" b="1" dirty="0"/>
              <a:t>:</a:t>
            </a:r>
          </a:p>
          <a:p>
            <a:pPr marL="742950" lvl="1" indent="-285750">
              <a:buFont typeface="Arial" panose="020B0604020202020204" pitchFamily="34" charset="0"/>
              <a:buChar char="•"/>
            </a:pPr>
            <a:r>
              <a:rPr lang="cs-CZ" dirty="0" err="1"/>
              <a:t>Cardia</a:t>
            </a:r>
            <a:endParaRPr lang="cs-CZ" dirty="0"/>
          </a:p>
          <a:p>
            <a:pPr marL="742950" lvl="1" indent="-285750">
              <a:buFont typeface="Arial" panose="020B0604020202020204" pitchFamily="34" charset="0"/>
              <a:buChar char="•"/>
            </a:pPr>
            <a:r>
              <a:rPr lang="cs-CZ" dirty="0"/>
              <a:t>Fundus</a:t>
            </a:r>
          </a:p>
          <a:p>
            <a:pPr marL="742950" lvl="1" indent="-285750">
              <a:buFont typeface="Arial" panose="020B0604020202020204" pitchFamily="34" charset="0"/>
              <a:buChar char="•"/>
            </a:pPr>
            <a:r>
              <a:rPr lang="cs-CZ" dirty="0"/>
              <a:t>Body</a:t>
            </a:r>
          </a:p>
          <a:p>
            <a:pPr marL="742950" lvl="1" indent="-285750">
              <a:buFont typeface="Arial" panose="020B0604020202020204" pitchFamily="34" charset="0"/>
              <a:buChar char="•"/>
            </a:pPr>
            <a:r>
              <a:rPr lang="cs-CZ" dirty="0"/>
              <a:t>Pylorus</a:t>
            </a:r>
          </a:p>
          <a:p>
            <a:pPr marL="285750" indent="-285750">
              <a:buFont typeface="Arial" panose="020B0604020202020204" pitchFamily="34" charset="0"/>
              <a:buChar char="•"/>
            </a:pPr>
            <a:r>
              <a:rPr lang="cs-CZ" b="1" dirty="0"/>
              <a:t>Wall </a:t>
            </a:r>
            <a:r>
              <a:rPr lang="cs-CZ" b="1" dirty="0" err="1"/>
              <a:t>of</a:t>
            </a:r>
            <a:r>
              <a:rPr lang="cs-CZ" b="1" dirty="0"/>
              <a:t> </a:t>
            </a:r>
            <a:r>
              <a:rPr lang="cs-CZ" b="1" dirty="0" err="1"/>
              <a:t>the</a:t>
            </a:r>
            <a:r>
              <a:rPr lang="cs-CZ" b="1" dirty="0"/>
              <a:t> </a:t>
            </a:r>
            <a:r>
              <a:rPr lang="cs-CZ" b="1" dirty="0" err="1"/>
              <a:t>stomach</a:t>
            </a:r>
            <a:r>
              <a:rPr lang="cs-CZ" b="1" dirty="0"/>
              <a:t>:</a:t>
            </a:r>
          </a:p>
          <a:p>
            <a:pPr marL="742950" lvl="1" indent="-285750">
              <a:buFont typeface="Arial" panose="020B0604020202020204" pitchFamily="34" charset="0"/>
              <a:buChar char="•"/>
            </a:pPr>
            <a:r>
              <a:rPr lang="cs-CZ" dirty="0"/>
              <a:t>Tunica </a:t>
            </a:r>
            <a:r>
              <a:rPr lang="cs-CZ" dirty="0" err="1"/>
              <a:t>mucosa</a:t>
            </a:r>
            <a:r>
              <a:rPr lang="cs-CZ" dirty="0"/>
              <a:t> (</a:t>
            </a:r>
            <a:r>
              <a:rPr lang="cs-CZ" dirty="0" err="1"/>
              <a:t>epithelium</a:t>
            </a:r>
            <a:r>
              <a:rPr lang="cs-CZ" dirty="0"/>
              <a:t>, lamina propria, lamina </a:t>
            </a:r>
            <a:r>
              <a:rPr lang="cs-CZ" dirty="0" err="1"/>
              <a:t>muscularis</a:t>
            </a:r>
            <a:r>
              <a:rPr lang="cs-CZ" dirty="0"/>
              <a:t> </a:t>
            </a:r>
            <a:r>
              <a:rPr lang="cs-CZ" dirty="0" err="1"/>
              <a:t>mucosae</a:t>
            </a:r>
            <a:r>
              <a:rPr lang="cs-CZ" dirty="0"/>
              <a:t>)</a:t>
            </a:r>
          </a:p>
          <a:p>
            <a:pPr marL="742950" lvl="1" indent="-285750">
              <a:buFont typeface="Arial" panose="020B0604020202020204" pitchFamily="34" charset="0"/>
              <a:buChar char="•"/>
            </a:pPr>
            <a:r>
              <a:rPr lang="cs-CZ" dirty="0"/>
              <a:t>Tunica </a:t>
            </a:r>
            <a:r>
              <a:rPr lang="cs-CZ" dirty="0" err="1"/>
              <a:t>submucosa</a:t>
            </a:r>
            <a:endParaRPr lang="cs-CZ" dirty="0"/>
          </a:p>
          <a:p>
            <a:pPr marL="742950" lvl="1" indent="-285750">
              <a:buFont typeface="Arial" panose="020B0604020202020204" pitchFamily="34" charset="0"/>
              <a:buChar char="•"/>
            </a:pPr>
            <a:r>
              <a:rPr lang="cs-CZ" dirty="0"/>
              <a:t>Tunica </a:t>
            </a:r>
            <a:r>
              <a:rPr lang="cs-CZ" dirty="0" err="1"/>
              <a:t>muscularis</a:t>
            </a:r>
            <a:endParaRPr lang="cs-CZ" dirty="0"/>
          </a:p>
          <a:p>
            <a:pPr marL="742950" lvl="1" indent="-285750">
              <a:buFont typeface="Arial" panose="020B0604020202020204" pitchFamily="34" charset="0"/>
              <a:buChar char="•"/>
            </a:pPr>
            <a:r>
              <a:rPr lang="cs-CZ" dirty="0"/>
              <a:t>Tunica </a:t>
            </a:r>
            <a:r>
              <a:rPr lang="cs-CZ" dirty="0" err="1"/>
              <a:t>serosa</a:t>
            </a:r>
            <a:endParaRPr lang="cs-CZ" dirty="0"/>
          </a:p>
          <a:p>
            <a:pPr marL="285750" indent="-285750">
              <a:buFont typeface="Arial" panose="020B0604020202020204" pitchFamily="34" charset="0"/>
              <a:buChar char="•"/>
            </a:pPr>
            <a:r>
              <a:rPr lang="en-US" b="1" dirty="0"/>
              <a:t>Rugae</a:t>
            </a:r>
            <a:r>
              <a:rPr lang="en-US" dirty="0"/>
              <a:t>. Longitudinal folds of the mucosa and submucosa in the </a:t>
            </a:r>
            <a:r>
              <a:rPr lang="en-US" dirty="0" err="1"/>
              <a:t>undistended</a:t>
            </a:r>
            <a:r>
              <a:rPr lang="en-US" dirty="0"/>
              <a:t> stomach allow for expansion.</a:t>
            </a:r>
          </a:p>
        </p:txBody>
      </p:sp>
      <p:pic>
        <p:nvPicPr>
          <p:cNvPr id="2" name="Obrázek 1">
            <a:extLst>
              <a:ext uri="{FF2B5EF4-FFF2-40B4-BE49-F238E27FC236}">
                <a16:creationId xmlns:a16="http://schemas.microsoft.com/office/drawing/2014/main" id="{8B5712C2-F195-B687-F7C5-A339E99AF4C5}"/>
              </a:ext>
            </a:extLst>
          </p:cNvPr>
          <p:cNvPicPr>
            <a:picLocks noChangeAspect="1"/>
          </p:cNvPicPr>
          <p:nvPr/>
        </p:nvPicPr>
        <p:blipFill>
          <a:blip r:embed="rId2"/>
          <a:stretch>
            <a:fillRect/>
          </a:stretch>
        </p:blipFill>
        <p:spPr>
          <a:xfrm>
            <a:off x="8060391" y="560173"/>
            <a:ext cx="3682507" cy="6196869"/>
          </a:xfrm>
          <a:prstGeom prst="rect">
            <a:avLst/>
          </a:prstGeom>
        </p:spPr>
      </p:pic>
      <p:grpSp>
        <p:nvGrpSpPr>
          <p:cNvPr id="17" name="Skupina 16">
            <a:extLst>
              <a:ext uri="{FF2B5EF4-FFF2-40B4-BE49-F238E27FC236}">
                <a16:creationId xmlns:a16="http://schemas.microsoft.com/office/drawing/2014/main" id="{5B5E21C1-2D72-AF84-8CDA-3471DE2465D6}"/>
              </a:ext>
            </a:extLst>
          </p:cNvPr>
          <p:cNvGrpSpPr/>
          <p:nvPr/>
        </p:nvGrpSpPr>
        <p:grpSpPr>
          <a:xfrm>
            <a:off x="8806164" y="711609"/>
            <a:ext cx="2936734" cy="2126108"/>
            <a:chOff x="8806164" y="711609"/>
            <a:chExt cx="2936734" cy="2126108"/>
          </a:xfrm>
        </p:grpSpPr>
        <p:sp>
          <p:nvSpPr>
            <p:cNvPr id="8" name="Obdélník 7">
              <a:extLst>
                <a:ext uri="{FF2B5EF4-FFF2-40B4-BE49-F238E27FC236}">
                  <a16:creationId xmlns:a16="http://schemas.microsoft.com/office/drawing/2014/main" id="{D8DFF4C9-9ACD-4F34-2CF8-831CBF1C50D7}"/>
                </a:ext>
              </a:extLst>
            </p:cNvPr>
            <p:cNvSpPr/>
            <p:nvPr/>
          </p:nvSpPr>
          <p:spPr>
            <a:xfrm>
              <a:off x="8806164" y="2529940"/>
              <a:ext cx="658761"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ovéPole 6">
              <a:extLst>
                <a:ext uri="{FF2B5EF4-FFF2-40B4-BE49-F238E27FC236}">
                  <a16:creationId xmlns:a16="http://schemas.microsoft.com/office/drawing/2014/main" id="{781FCFCC-73F8-C519-AAA3-A43B760B8F2D}"/>
                </a:ext>
              </a:extLst>
            </p:cNvPr>
            <p:cNvSpPr txBox="1"/>
            <p:nvPr/>
          </p:nvSpPr>
          <p:spPr>
            <a:xfrm>
              <a:off x="8906759" y="2523333"/>
              <a:ext cx="558166" cy="307777"/>
            </a:xfrm>
            <a:prstGeom prst="rect">
              <a:avLst/>
            </a:prstGeom>
            <a:noFill/>
          </p:spPr>
          <p:txBody>
            <a:bodyPr wrap="none" rtlCol="0">
              <a:spAutoFit/>
            </a:bodyPr>
            <a:lstStyle/>
            <a:p>
              <a:r>
                <a:rPr lang="cs-CZ" sz="1400" b="1" dirty="0"/>
                <a:t>body</a:t>
              </a:r>
              <a:endParaRPr lang="en-GB" sz="1400" b="1" dirty="0"/>
            </a:p>
          </p:txBody>
        </p:sp>
        <p:sp>
          <p:nvSpPr>
            <p:cNvPr id="9" name="TextovéPole 8">
              <a:extLst>
                <a:ext uri="{FF2B5EF4-FFF2-40B4-BE49-F238E27FC236}">
                  <a16:creationId xmlns:a16="http://schemas.microsoft.com/office/drawing/2014/main" id="{E2E2DFB9-54FF-7045-637F-393A6A950CE6}"/>
                </a:ext>
              </a:extLst>
            </p:cNvPr>
            <p:cNvSpPr txBox="1"/>
            <p:nvPr/>
          </p:nvSpPr>
          <p:spPr>
            <a:xfrm>
              <a:off x="11045271" y="711609"/>
              <a:ext cx="697627" cy="307777"/>
            </a:xfrm>
            <a:prstGeom prst="rect">
              <a:avLst/>
            </a:prstGeom>
            <a:noFill/>
          </p:spPr>
          <p:txBody>
            <a:bodyPr wrap="none" rtlCol="0">
              <a:spAutoFit/>
            </a:bodyPr>
            <a:lstStyle/>
            <a:p>
              <a:r>
                <a:rPr lang="cs-CZ" sz="1400" b="1" dirty="0"/>
                <a:t>fundus</a:t>
              </a:r>
              <a:endParaRPr lang="en-GB" sz="1400" b="1" dirty="0"/>
            </a:p>
          </p:txBody>
        </p:sp>
        <p:cxnSp>
          <p:nvCxnSpPr>
            <p:cNvPr id="11" name="Přímá spojnice 10">
              <a:extLst>
                <a:ext uri="{FF2B5EF4-FFF2-40B4-BE49-F238E27FC236}">
                  <a16:creationId xmlns:a16="http://schemas.microsoft.com/office/drawing/2014/main" id="{C314A3AD-63A8-8B16-6F67-8F981AF40E74}"/>
                </a:ext>
              </a:extLst>
            </p:cNvPr>
            <p:cNvCxnSpPr>
              <a:cxnSpLocks/>
              <a:stCxn id="9" idx="1"/>
            </p:cNvCxnSpPr>
            <p:nvPr/>
          </p:nvCxnSpPr>
          <p:spPr>
            <a:xfrm flipH="1">
              <a:off x="10353368" y="865498"/>
              <a:ext cx="691903" cy="153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01DCDA5D-9234-E58F-C96B-49FA130B086A}"/>
                </a:ext>
              </a:extLst>
            </p:cNvPr>
            <p:cNvCxnSpPr/>
            <p:nvPr/>
          </p:nvCxnSpPr>
          <p:spPr>
            <a:xfrm>
              <a:off x="9753600" y="1376516"/>
              <a:ext cx="1907458" cy="0"/>
            </a:xfrm>
            <a:prstGeom prst="line">
              <a:avLst/>
            </a:prstGeom>
            <a:ln w="15875">
              <a:solidFill>
                <a:schemeClr val="dk1"/>
              </a:solidFill>
              <a:prstDash val="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7010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CBB7D97-9284-400A-6188-13376A43F40A}"/>
              </a:ext>
            </a:extLst>
          </p:cNvPr>
          <p:cNvPicPr>
            <a:picLocks noChangeAspect="1"/>
          </p:cNvPicPr>
          <p:nvPr/>
        </p:nvPicPr>
        <p:blipFill>
          <a:blip r:embed="rId2"/>
          <a:stretch>
            <a:fillRect/>
          </a:stretch>
        </p:blipFill>
        <p:spPr>
          <a:xfrm>
            <a:off x="3454429" y="0"/>
            <a:ext cx="5283142" cy="6858000"/>
          </a:xfrm>
          <a:prstGeom prst="rect">
            <a:avLst/>
          </a:prstGeom>
        </p:spPr>
      </p:pic>
    </p:spTree>
    <p:extLst>
      <p:ext uri="{BB962C8B-B14F-4D97-AF65-F5344CB8AC3E}">
        <p14:creationId xmlns:p14="http://schemas.microsoft.com/office/powerpoint/2010/main" val="1925957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pSp>
        <p:nvGrpSpPr>
          <p:cNvPr id="8" name="Skupina 7">
            <a:extLst>
              <a:ext uri="{FF2B5EF4-FFF2-40B4-BE49-F238E27FC236}">
                <a16:creationId xmlns:a16="http://schemas.microsoft.com/office/drawing/2014/main" id="{0EFE9B4F-6AE8-5CC7-832C-BA9B661EC08C}"/>
              </a:ext>
            </a:extLst>
          </p:cNvPr>
          <p:cNvGrpSpPr/>
          <p:nvPr/>
        </p:nvGrpSpPr>
        <p:grpSpPr>
          <a:xfrm>
            <a:off x="1138067" y="0"/>
            <a:ext cx="4594225" cy="6858000"/>
            <a:chOff x="3798889" y="0"/>
            <a:chExt cx="4594225" cy="6858000"/>
          </a:xfrm>
        </p:grpSpPr>
        <p:pic>
          <p:nvPicPr>
            <p:cNvPr id="43011" name="Obrázek 2" descr="F015_0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8889" y="0"/>
              <a:ext cx="459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ipsa 3"/>
            <p:cNvSpPr/>
            <p:nvPr/>
          </p:nvSpPr>
          <p:spPr>
            <a:xfrm>
              <a:off x="6278564" y="182564"/>
              <a:ext cx="536575"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Elipsa 4"/>
            <p:cNvSpPr/>
            <p:nvPr/>
          </p:nvSpPr>
          <p:spPr>
            <a:xfrm>
              <a:off x="4706939" y="2882901"/>
              <a:ext cx="534987"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Elipsa 5"/>
            <p:cNvSpPr/>
            <p:nvPr/>
          </p:nvSpPr>
          <p:spPr>
            <a:xfrm>
              <a:off x="6858000" y="5164139"/>
              <a:ext cx="534988"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Elipsa 6"/>
            <p:cNvSpPr/>
            <p:nvPr/>
          </p:nvSpPr>
          <p:spPr>
            <a:xfrm>
              <a:off x="6253164" y="6126164"/>
              <a:ext cx="534987"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3" name="Obrázek 2">
            <a:extLst>
              <a:ext uri="{FF2B5EF4-FFF2-40B4-BE49-F238E27FC236}">
                <a16:creationId xmlns:a16="http://schemas.microsoft.com/office/drawing/2014/main" id="{F05CED69-0A04-3CEA-49F3-C476ED7C49B2}"/>
              </a:ext>
            </a:extLst>
          </p:cNvPr>
          <p:cNvPicPr>
            <a:picLocks noChangeAspect="1"/>
          </p:cNvPicPr>
          <p:nvPr/>
        </p:nvPicPr>
        <p:blipFill>
          <a:blip r:embed="rId3"/>
          <a:stretch>
            <a:fillRect/>
          </a:stretch>
        </p:blipFill>
        <p:spPr>
          <a:xfrm>
            <a:off x="6232508" y="4417245"/>
            <a:ext cx="4437735" cy="24407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8B77E684-2463-D45B-F729-8C847823CA1C}"/>
              </a:ext>
            </a:extLst>
          </p:cNvPr>
          <p:cNvSpPr txBox="1"/>
          <p:nvPr/>
        </p:nvSpPr>
        <p:spPr>
          <a:xfrm>
            <a:off x="148147" y="665122"/>
            <a:ext cx="11710220" cy="5816977"/>
          </a:xfrm>
          <a:prstGeom prst="rect">
            <a:avLst/>
          </a:prstGeom>
          <a:noFill/>
        </p:spPr>
        <p:txBody>
          <a:bodyPr wrap="square">
            <a:spAutoFit/>
          </a:bodyPr>
          <a:lstStyle/>
          <a:p>
            <a:r>
              <a:rPr lang="en-US" b="1" cap="all" dirty="0">
                <a:solidFill>
                  <a:srgbClr val="FF0000"/>
                </a:solidFill>
              </a:rPr>
              <a:t>Stomach</a:t>
            </a:r>
            <a:endParaRPr lang="cs-CZ" b="1" cap="all" dirty="0">
              <a:solidFill>
                <a:srgbClr val="FF0000"/>
              </a:solidFill>
            </a:endParaRPr>
          </a:p>
          <a:p>
            <a:endParaRPr lang="en-US" sz="1200" b="1" dirty="0"/>
          </a:p>
          <a:p>
            <a:pPr marL="285750" indent="-285750">
              <a:buFont typeface="Arial" panose="020B0604020202020204" pitchFamily="34" charset="0"/>
              <a:buChar char="•"/>
            </a:pPr>
            <a:r>
              <a:rPr lang="en-US" b="1" dirty="0"/>
              <a:t>Structures present throughout the stomach</a:t>
            </a:r>
          </a:p>
          <a:p>
            <a:pPr marL="742950" lvl="1" indent="-285750">
              <a:buFont typeface="Arial" panose="020B0604020202020204" pitchFamily="34" charset="0"/>
              <a:buChar char="•"/>
            </a:pPr>
            <a:r>
              <a:rPr lang="en-US" i="1" dirty="0"/>
              <a:t>Surface epithelium</a:t>
            </a:r>
          </a:p>
          <a:p>
            <a:pPr marL="1200150" lvl="2" indent="-285750">
              <a:buFont typeface="Arial" panose="020B0604020202020204" pitchFamily="34" charset="0"/>
              <a:buChar char="•"/>
            </a:pPr>
            <a:r>
              <a:rPr lang="en-US" dirty="0"/>
              <a:t>Simple columnar epithelium facing the lumen is modified so that all cells secrete mucus, forming a sheet gland that protects the stomach from its acidic environment.</a:t>
            </a:r>
          </a:p>
          <a:p>
            <a:pPr marL="1200150" lvl="2" indent="-285750">
              <a:buFont typeface="Arial" panose="020B0604020202020204" pitchFamily="34" charset="0"/>
              <a:buChar char="•"/>
            </a:pPr>
            <a:r>
              <a:rPr lang="en-US" dirty="0"/>
              <a:t>Gastric pit. A channel formed by the invagination of the surface epithelium into the underlying lamina propria; connects the sheet gland with the gastric glands. The length of the gastric pit varies with each stomach region.</a:t>
            </a:r>
          </a:p>
          <a:p>
            <a:pPr marL="742950" lvl="1" indent="-285750">
              <a:buFont typeface="Arial" panose="020B0604020202020204" pitchFamily="34" charset="0"/>
              <a:buChar char="•"/>
            </a:pPr>
            <a:r>
              <a:rPr lang="en-US" i="1" dirty="0"/>
              <a:t>Gastric glands</a:t>
            </a:r>
          </a:p>
          <a:p>
            <a:pPr marL="1200150" lvl="2" indent="-285750">
              <a:buFont typeface="Arial" panose="020B0604020202020204" pitchFamily="34" charset="0"/>
              <a:buChar char="•"/>
            </a:pPr>
            <a:r>
              <a:rPr lang="en-US" dirty="0"/>
              <a:t>Simple, branched tubular glands begin at a gastric pit and extend through the lamina propria to the muscularis mucosae.</a:t>
            </a:r>
          </a:p>
          <a:p>
            <a:pPr marL="1200150" lvl="2" indent="-285750">
              <a:buFont typeface="Arial" panose="020B0604020202020204" pitchFamily="34" charset="0"/>
              <a:buChar char="•"/>
            </a:pPr>
            <a:r>
              <a:rPr lang="en-US" dirty="0"/>
              <a:t>The region of the gland that attaches to the gastric pit is called the neck region; the base region of the gland is located adjacent to the muscularis mucosae.</a:t>
            </a:r>
          </a:p>
          <a:p>
            <a:pPr marL="1200150" lvl="2" indent="-285750">
              <a:buFont typeface="Arial" panose="020B0604020202020204" pitchFamily="34" charset="0"/>
              <a:buChar char="•"/>
            </a:pPr>
            <a:r>
              <a:rPr lang="en-US" dirty="0"/>
              <a:t>Secretory cells in these glands vary in each region of the stomach.</a:t>
            </a:r>
          </a:p>
          <a:p>
            <a:pPr marL="742950" lvl="1" indent="-285750">
              <a:buFont typeface="Arial" panose="020B0604020202020204" pitchFamily="34" charset="0"/>
              <a:buChar char="•"/>
            </a:pPr>
            <a:r>
              <a:rPr lang="en-US" i="1" dirty="0"/>
              <a:t>Muscularis externa</a:t>
            </a:r>
            <a:r>
              <a:rPr lang="en-US" dirty="0"/>
              <a:t>. Subdivisions of this smooth muscle layer frequently interdigitate, making it difficult to distinguish one layer from another.</a:t>
            </a:r>
          </a:p>
          <a:p>
            <a:pPr marL="1200150" lvl="2" indent="-285750">
              <a:buFont typeface="Arial" panose="020B0604020202020204" pitchFamily="34" charset="0"/>
              <a:buChar char="•"/>
            </a:pPr>
            <a:r>
              <a:rPr lang="en-US" dirty="0"/>
              <a:t>Internal oblique layer</a:t>
            </a:r>
          </a:p>
          <a:p>
            <a:pPr marL="1200150" lvl="2" indent="-285750">
              <a:buFont typeface="Arial" panose="020B0604020202020204" pitchFamily="34" charset="0"/>
              <a:buChar char="•"/>
            </a:pPr>
            <a:r>
              <a:rPr lang="en-US" dirty="0"/>
              <a:t>Middle circular layer that is modified in the pyloric region to form the pyloric sphincter</a:t>
            </a:r>
          </a:p>
          <a:p>
            <a:pPr marL="1200150" lvl="2" indent="-285750">
              <a:buFont typeface="Arial" panose="020B0604020202020204" pitchFamily="34" charset="0"/>
              <a:buChar char="•"/>
            </a:pPr>
            <a:r>
              <a:rPr lang="en-US" dirty="0"/>
              <a:t>Outer longitudinal layer is separated from the inner circular layer by Auerbach's plexus, nerve fibers from the autonomic nervous system that supply</a:t>
            </a:r>
          </a:p>
          <a:p>
            <a:pPr marL="742950" lvl="1" indent="-285750">
              <a:buFont typeface="Arial" panose="020B0604020202020204" pitchFamily="34" charset="0"/>
              <a:buChar char="•"/>
            </a:pPr>
            <a:r>
              <a:rPr lang="en-US" i="1" dirty="0"/>
              <a:t>Serosa</a:t>
            </a:r>
          </a:p>
        </p:txBody>
      </p:sp>
    </p:spTree>
    <p:extLst>
      <p:ext uri="{BB962C8B-B14F-4D97-AF65-F5344CB8AC3E}">
        <p14:creationId xmlns:p14="http://schemas.microsoft.com/office/powerpoint/2010/main" val="1698812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5059" name="Obrázek 2" descr="F015_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4735" y="122444"/>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2A39F3B7-C61E-000F-0DC5-D0B69E1EFBA3}"/>
              </a:ext>
            </a:extLst>
          </p:cNvPr>
          <p:cNvPicPr>
            <a:picLocks noChangeAspect="1"/>
          </p:cNvPicPr>
          <p:nvPr/>
        </p:nvPicPr>
        <p:blipFill>
          <a:blip r:embed="rId3"/>
          <a:stretch>
            <a:fillRect/>
          </a:stretch>
        </p:blipFill>
        <p:spPr>
          <a:xfrm>
            <a:off x="4336026" y="5123069"/>
            <a:ext cx="3048425" cy="1629002"/>
          </a:xfrm>
          <a:prstGeom prst="rect">
            <a:avLst/>
          </a:prstGeom>
        </p:spPr>
      </p:pic>
    </p:spTree>
    <p:extLst>
      <p:ext uri="{BB962C8B-B14F-4D97-AF65-F5344CB8AC3E}">
        <p14:creationId xmlns:p14="http://schemas.microsoft.com/office/powerpoint/2010/main" val="2494322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7107" name="Obrázek 3" descr="F015_0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2863" y="0"/>
            <a:ext cx="6818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831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8B77E684-2463-D45B-F729-8C847823CA1C}"/>
              </a:ext>
            </a:extLst>
          </p:cNvPr>
          <p:cNvSpPr txBox="1"/>
          <p:nvPr/>
        </p:nvSpPr>
        <p:spPr>
          <a:xfrm>
            <a:off x="333633" y="573431"/>
            <a:ext cx="7806150" cy="3139321"/>
          </a:xfrm>
          <a:prstGeom prst="rect">
            <a:avLst/>
          </a:prstGeom>
          <a:noFill/>
        </p:spPr>
        <p:txBody>
          <a:bodyPr wrap="square">
            <a:spAutoFit/>
          </a:bodyPr>
          <a:lstStyle/>
          <a:p>
            <a:r>
              <a:rPr lang="en-US" b="1" cap="all" dirty="0">
                <a:solidFill>
                  <a:srgbClr val="FF0000"/>
                </a:solidFill>
              </a:rPr>
              <a:t>Stomach</a:t>
            </a:r>
            <a:endParaRPr lang="cs-CZ" b="1" cap="all" dirty="0">
              <a:solidFill>
                <a:srgbClr val="FF0000"/>
              </a:solidFill>
            </a:endParaRPr>
          </a:p>
          <a:p>
            <a:endParaRPr lang="en-US" b="1" dirty="0"/>
          </a:p>
          <a:p>
            <a:pPr marL="285750" indent="-285750">
              <a:buFont typeface="Arial" panose="020B0604020202020204" pitchFamily="34" charset="0"/>
              <a:buChar char="•"/>
            </a:pPr>
            <a:r>
              <a:rPr lang="en-US" b="1" dirty="0"/>
              <a:t>Variations specific to the cardiac region</a:t>
            </a:r>
            <a:r>
              <a:rPr lang="en-US" dirty="0"/>
              <a:t> (narrow region adjacent to the esophagus)</a:t>
            </a:r>
          </a:p>
          <a:p>
            <a:pPr marL="742950" lvl="1" indent="-285750">
              <a:buFont typeface="Arial" panose="020B0604020202020204" pitchFamily="34" charset="0"/>
              <a:buChar char="•"/>
            </a:pPr>
            <a:r>
              <a:rPr lang="en-US" dirty="0"/>
              <a:t>Abrupt transition of epithelium from stratified squamous moist of the esophagus to a sheet gland lining the cardiac stomach</a:t>
            </a:r>
          </a:p>
          <a:p>
            <a:pPr marL="742950" lvl="1" indent="-285750">
              <a:buFont typeface="Arial" panose="020B0604020202020204" pitchFamily="34" charset="0"/>
              <a:buChar char="•"/>
            </a:pPr>
            <a:r>
              <a:rPr lang="en-US" dirty="0"/>
              <a:t>Length of gastric pits is about equal to the length of cardiac glands</a:t>
            </a:r>
          </a:p>
          <a:p>
            <a:pPr marL="742950" lvl="1" indent="-285750">
              <a:buFont typeface="Arial" panose="020B0604020202020204" pitchFamily="34" charset="0"/>
              <a:buChar char="•"/>
            </a:pPr>
            <a:r>
              <a:rPr lang="en-US" dirty="0"/>
              <a:t>Cardiac glands primarily secrete mucus, although other products are also produced. Glands are frequently coiled.</a:t>
            </a:r>
          </a:p>
          <a:p>
            <a:pPr marL="742950" lvl="1" indent="-285750">
              <a:buFont typeface="Arial" panose="020B0604020202020204" pitchFamily="34" charset="0"/>
              <a:buChar char="•"/>
            </a:pPr>
            <a:r>
              <a:rPr lang="en-US" dirty="0"/>
              <a:t>Cardiac glands of the stomach extend into the lower esophagus, forming the esophageal cardiac glands.</a:t>
            </a:r>
          </a:p>
        </p:txBody>
      </p:sp>
      <p:pic>
        <p:nvPicPr>
          <p:cNvPr id="6" name="Obrázek 5">
            <a:extLst>
              <a:ext uri="{FF2B5EF4-FFF2-40B4-BE49-F238E27FC236}">
                <a16:creationId xmlns:a16="http://schemas.microsoft.com/office/drawing/2014/main" id="{BC037783-216D-CBFE-0253-1C5AE1345F2C}"/>
              </a:ext>
            </a:extLst>
          </p:cNvPr>
          <p:cNvPicPr>
            <a:picLocks noChangeAspect="1"/>
          </p:cNvPicPr>
          <p:nvPr/>
        </p:nvPicPr>
        <p:blipFill>
          <a:blip r:embed="rId2"/>
          <a:stretch>
            <a:fillRect/>
          </a:stretch>
        </p:blipFill>
        <p:spPr>
          <a:xfrm>
            <a:off x="8032262" y="573431"/>
            <a:ext cx="4159738" cy="6305161"/>
          </a:xfrm>
          <a:prstGeom prst="rect">
            <a:avLst/>
          </a:prstGeom>
        </p:spPr>
      </p:pic>
      <p:pic>
        <p:nvPicPr>
          <p:cNvPr id="7" name="Obrázek 6">
            <a:extLst>
              <a:ext uri="{FF2B5EF4-FFF2-40B4-BE49-F238E27FC236}">
                <a16:creationId xmlns:a16="http://schemas.microsoft.com/office/drawing/2014/main" id="{E40056EA-8A0A-8691-FA64-C2AAB0DE4C69}"/>
              </a:ext>
            </a:extLst>
          </p:cNvPr>
          <p:cNvPicPr>
            <a:picLocks noChangeAspect="1"/>
          </p:cNvPicPr>
          <p:nvPr/>
        </p:nvPicPr>
        <p:blipFill>
          <a:blip r:embed="rId3"/>
          <a:stretch>
            <a:fillRect/>
          </a:stretch>
        </p:blipFill>
        <p:spPr>
          <a:xfrm>
            <a:off x="894733" y="3772114"/>
            <a:ext cx="2998841" cy="3085886"/>
          </a:xfrm>
          <a:prstGeom prst="rect">
            <a:avLst/>
          </a:prstGeom>
        </p:spPr>
      </p:pic>
      <p:sp>
        <p:nvSpPr>
          <p:cNvPr id="9" name="TextovéPole 8">
            <a:extLst>
              <a:ext uri="{FF2B5EF4-FFF2-40B4-BE49-F238E27FC236}">
                <a16:creationId xmlns:a16="http://schemas.microsoft.com/office/drawing/2014/main" id="{11CC2B84-33C8-A0EE-7F76-C5223AD4C63F}"/>
              </a:ext>
            </a:extLst>
          </p:cNvPr>
          <p:cNvSpPr txBox="1"/>
          <p:nvPr/>
        </p:nvSpPr>
        <p:spPr>
          <a:xfrm>
            <a:off x="3991897" y="6488668"/>
            <a:ext cx="2524602" cy="369332"/>
          </a:xfrm>
          <a:prstGeom prst="rect">
            <a:avLst/>
          </a:prstGeom>
          <a:noFill/>
        </p:spPr>
        <p:txBody>
          <a:bodyPr wrap="none" rtlCol="0">
            <a:spAutoFit/>
          </a:bodyPr>
          <a:lstStyle/>
          <a:p>
            <a:r>
              <a:rPr lang="cs-CZ" dirty="0" err="1"/>
              <a:t>Esophagogastric</a:t>
            </a:r>
            <a:r>
              <a:rPr lang="cs-CZ" dirty="0"/>
              <a:t> </a:t>
            </a:r>
            <a:r>
              <a:rPr lang="cs-CZ" dirty="0" err="1"/>
              <a:t>junction</a:t>
            </a:r>
            <a:endParaRPr lang="en-GB" dirty="0"/>
          </a:p>
        </p:txBody>
      </p:sp>
    </p:spTree>
    <p:extLst>
      <p:ext uri="{BB962C8B-B14F-4D97-AF65-F5344CB8AC3E}">
        <p14:creationId xmlns:p14="http://schemas.microsoft.com/office/powerpoint/2010/main" val="1908437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8B77E684-2463-D45B-F729-8C847823CA1C}"/>
              </a:ext>
            </a:extLst>
          </p:cNvPr>
          <p:cNvSpPr txBox="1"/>
          <p:nvPr/>
        </p:nvSpPr>
        <p:spPr>
          <a:xfrm>
            <a:off x="333633" y="665121"/>
            <a:ext cx="7452188" cy="2862322"/>
          </a:xfrm>
          <a:prstGeom prst="rect">
            <a:avLst/>
          </a:prstGeom>
          <a:noFill/>
        </p:spPr>
        <p:txBody>
          <a:bodyPr wrap="square">
            <a:spAutoFit/>
          </a:bodyPr>
          <a:lstStyle/>
          <a:p>
            <a:r>
              <a:rPr lang="en-US" b="1" cap="all" dirty="0">
                <a:solidFill>
                  <a:srgbClr val="FF0000"/>
                </a:solidFill>
              </a:rPr>
              <a:t>Stomach</a:t>
            </a:r>
            <a:endParaRPr lang="cs-CZ" b="1" cap="all" dirty="0">
              <a:solidFill>
                <a:srgbClr val="FF0000"/>
              </a:solidFill>
            </a:endParaRPr>
          </a:p>
          <a:p>
            <a:endParaRPr lang="en-US" b="1" dirty="0"/>
          </a:p>
          <a:p>
            <a:pPr marL="285750" indent="-285750">
              <a:buFont typeface="Arial" panose="020B0604020202020204" pitchFamily="34" charset="0"/>
              <a:buChar char="•"/>
            </a:pPr>
            <a:r>
              <a:rPr lang="en-US" b="1" dirty="0"/>
              <a:t>Variations specific to the pyloric region</a:t>
            </a:r>
            <a:endParaRPr lang="cs-CZ" b="1" dirty="0"/>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dirty="0"/>
              <a:t>Pits are longer in pylorus than in the cardiac region.</a:t>
            </a:r>
          </a:p>
          <a:p>
            <a:pPr marL="742950" lvl="1" indent="-285750">
              <a:buFont typeface="Arial" panose="020B0604020202020204" pitchFamily="34" charset="0"/>
              <a:buChar char="•"/>
            </a:pPr>
            <a:r>
              <a:rPr lang="en-US" dirty="0"/>
              <a:t>Pyloric glands, not as coiled as in the cardiac region; primarily secrete mucus.</a:t>
            </a:r>
          </a:p>
          <a:p>
            <a:pPr marL="742950" lvl="1" indent="-285750">
              <a:buFont typeface="Arial" panose="020B0604020202020204" pitchFamily="34" charset="0"/>
              <a:buChar char="•"/>
            </a:pPr>
            <a:r>
              <a:rPr lang="en-US" dirty="0"/>
              <a:t>Enteroendocrine cells are also present here.</a:t>
            </a:r>
          </a:p>
          <a:p>
            <a:pPr marL="742950" lvl="1" indent="-285750">
              <a:buFont typeface="Arial" panose="020B0604020202020204" pitchFamily="34" charset="0"/>
              <a:buChar char="•"/>
            </a:pPr>
            <a:r>
              <a:rPr lang="en-US" dirty="0"/>
              <a:t>Circular layer of muscularis externa is greatly thickened to form the pyloric sphincter.</a:t>
            </a:r>
          </a:p>
        </p:txBody>
      </p:sp>
      <p:pic>
        <p:nvPicPr>
          <p:cNvPr id="5" name="Obrázek 4">
            <a:extLst>
              <a:ext uri="{FF2B5EF4-FFF2-40B4-BE49-F238E27FC236}">
                <a16:creationId xmlns:a16="http://schemas.microsoft.com/office/drawing/2014/main" id="{753CCD8D-9993-ACE6-AEBF-8CCDFC03375F}"/>
              </a:ext>
            </a:extLst>
          </p:cNvPr>
          <p:cNvPicPr>
            <a:picLocks noChangeAspect="1"/>
          </p:cNvPicPr>
          <p:nvPr/>
        </p:nvPicPr>
        <p:blipFill>
          <a:blip r:embed="rId2"/>
          <a:stretch>
            <a:fillRect/>
          </a:stretch>
        </p:blipFill>
        <p:spPr>
          <a:xfrm>
            <a:off x="7600335" y="665121"/>
            <a:ext cx="4164807" cy="6115563"/>
          </a:xfrm>
          <a:prstGeom prst="rect">
            <a:avLst/>
          </a:prstGeom>
        </p:spPr>
      </p:pic>
    </p:spTree>
    <p:extLst>
      <p:ext uri="{BB962C8B-B14F-4D97-AF65-F5344CB8AC3E}">
        <p14:creationId xmlns:p14="http://schemas.microsoft.com/office/powerpoint/2010/main" val="4225225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8B77E684-2463-D45B-F729-8C847823CA1C}"/>
              </a:ext>
            </a:extLst>
          </p:cNvPr>
          <p:cNvSpPr txBox="1"/>
          <p:nvPr/>
        </p:nvSpPr>
        <p:spPr>
          <a:xfrm>
            <a:off x="333633" y="665122"/>
            <a:ext cx="11524734" cy="5632311"/>
          </a:xfrm>
          <a:prstGeom prst="rect">
            <a:avLst/>
          </a:prstGeom>
          <a:noFill/>
        </p:spPr>
        <p:txBody>
          <a:bodyPr wrap="square">
            <a:spAutoFit/>
          </a:bodyPr>
          <a:lstStyle/>
          <a:p>
            <a:r>
              <a:rPr lang="en-US" b="1" cap="all" dirty="0">
                <a:solidFill>
                  <a:srgbClr val="FF0000"/>
                </a:solidFill>
              </a:rPr>
              <a:t>Stomach</a:t>
            </a:r>
            <a:endParaRPr lang="cs-CZ" b="1" cap="all" dirty="0">
              <a:solidFill>
                <a:srgbClr val="FF0000"/>
              </a:solidFill>
            </a:endParaRPr>
          </a:p>
          <a:p>
            <a:endParaRPr lang="en-US" b="1" dirty="0"/>
          </a:p>
          <a:p>
            <a:pPr marL="285750" indent="-285750">
              <a:buFont typeface="Arial" panose="020B0604020202020204" pitchFamily="34" charset="0"/>
              <a:buChar char="•"/>
            </a:pPr>
            <a:r>
              <a:rPr lang="en-US" b="1" dirty="0"/>
              <a:t>Variations specific to the fundic and body regions </a:t>
            </a:r>
            <a:r>
              <a:rPr lang="en-US" dirty="0"/>
              <a:t>(Glands in both regions are called fundic glands.)</a:t>
            </a:r>
          </a:p>
          <a:p>
            <a:pPr marL="742950" lvl="1" indent="-285750">
              <a:buFont typeface="Arial" panose="020B0604020202020204" pitchFamily="34" charset="0"/>
              <a:buChar char="•"/>
            </a:pPr>
            <a:r>
              <a:rPr lang="en-US" dirty="0"/>
              <a:t>Fundic glands are about twice as long as their gastric pits.</a:t>
            </a:r>
          </a:p>
          <a:p>
            <a:pPr marL="742950" lvl="1" indent="-285750">
              <a:buFont typeface="Arial" panose="020B0604020202020204" pitchFamily="34" charset="0"/>
              <a:buChar char="•"/>
            </a:pPr>
            <a:r>
              <a:rPr lang="en-US" dirty="0"/>
              <a:t>Cell types present in fundic glands:</a:t>
            </a:r>
          </a:p>
          <a:p>
            <a:pPr marL="1200150" lvl="2" indent="-285750">
              <a:buFont typeface="Arial" panose="020B0604020202020204" pitchFamily="34" charset="0"/>
              <a:buChar char="•"/>
            </a:pPr>
            <a:r>
              <a:rPr lang="en-US" i="1" dirty="0"/>
              <a:t>Stem cells </a:t>
            </a:r>
            <a:r>
              <a:rPr lang="en-US" dirty="0"/>
              <a:t>replenish both the surface epithelial cells and cells of the glands. Stem cells are located in the neck region.</a:t>
            </a:r>
          </a:p>
          <a:p>
            <a:pPr marL="1200150" lvl="2" indent="-285750">
              <a:buFont typeface="Arial" panose="020B0604020202020204" pitchFamily="34" charset="0"/>
              <a:buChar char="•"/>
            </a:pPr>
            <a:r>
              <a:rPr lang="en-US" i="1" dirty="0"/>
              <a:t>Mucous neck cells </a:t>
            </a:r>
            <a:r>
              <a:rPr lang="en-US" dirty="0"/>
              <a:t>are irregular in shape and stain </a:t>
            </a:r>
            <a:r>
              <a:rPr lang="en-US" dirty="0" err="1"/>
              <a:t>basophilically</a:t>
            </a:r>
            <a:r>
              <a:rPr lang="en-US" dirty="0"/>
              <a:t>. They secrete </a:t>
            </a:r>
            <a:r>
              <a:rPr lang="cs-CZ" dirty="0" err="1"/>
              <a:t>protective</a:t>
            </a:r>
            <a:r>
              <a:rPr lang="cs-CZ" dirty="0"/>
              <a:t> </a:t>
            </a:r>
            <a:r>
              <a:rPr lang="en-US" dirty="0"/>
              <a:t>mucus and are located in the neck region.</a:t>
            </a:r>
          </a:p>
          <a:p>
            <a:pPr marL="1200150" lvl="2" indent="-285750">
              <a:buFont typeface="Arial" panose="020B0604020202020204" pitchFamily="34" charset="0"/>
              <a:buChar char="•"/>
            </a:pPr>
            <a:r>
              <a:rPr lang="en-US" i="1" dirty="0">
                <a:solidFill>
                  <a:srgbClr val="FF0000"/>
                </a:solidFill>
              </a:rPr>
              <a:t>Parietal cells </a:t>
            </a:r>
            <a:r>
              <a:rPr lang="en-US" dirty="0"/>
              <a:t>are large, spherical, eosinophilic cells that secrete hydrogen and chloride ions and gastric intrinsic factor. They possess numerous mitochondria. An umbrella-shaped canaliculus indents the luminal surface, increasing surface area. Although present throughout the gland, parietal cells are more numerous in the upper regions.</a:t>
            </a:r>
          </a:p>
          <a:p>
            <a:pPr marL="1200150" lvl="2" indent="-285750">
              <a:buFont typeface="Arial" panose="020B0604020202020204" pitchFamily="34" charset="0"/>
              <a:buChar char="•"/>
            </a:pPr>
            <a:r>
              <a:rPr lang="en-US" i="1" dirty="0">
                <a:solidFill>
                  <a:srgbClr val="0070C0"/>
                </a:solidFill>
              </a:rPr>
              <a:t>Chief or zymogen cells</a:t>
            </a:r>
            <a:r>
              <a:rPr lang="en-US" dirty="0"/>
              <a:t>, typical protein-producing cells, predominate in the bases; stain blue with hematoxylin</a:t>
            </a:r>
            <a:r>
              <a:rPr lang="cs-CZ" dirty="0"/>
              <a:t>(</a:t>
            </a:r>
            <a:r>
              <a:rPr lang="cs-CZ" dirty="0" err="1"/>
              <a:t>due</a:t>
            </a:r>
            <a:r>
              <a:rPr lang="cs-CZ" dirty="0"/>
              <a:t> to </a:t>
            </a:r>
            <a:r>
              <a:rPr lang="cs-CZ" dirty="0" err="1"/>
              <a:t>rough</a:t>
            </a:r>
            <a:r>
              <a:rPr lang="cs-CZ" dirty="0"/>
              <a:t> ER)</a:t>
            </a:r>
            <a:r>
              <a:rPr lang="en-US" dirty="0"/>
              <a:t> and secrete pepsinogen</a:t>
            </a:r>
            <a:r>
              <a:rPr lang="cs-CZ" dirty="0"/>
              <a:t> (</a:t>
            </a:r>
            <a:r>
              <a:rPr lang="cs-CZ" dirty="0" err="1"/>
              <a:t>which</a:t>
            </a:r>
            <a:r>
              <a:rPr lang="cs-CZ" dirty="0"/>
              <a:t> </a:t>
            </a:r>
            <a:r>
              <a:rPr lang="cs-CZ" dirty="0" err="1"/>
              <a:t>is</a:t>
            </a:r>
            <a:r>
              <a:rPr lang="cs-CZ" dirty="0"/>
              <a:t> </a:t>
            </a:r>
            <a:r>
              <a:rPr lang="cs-CZ" dirty="0" err="1"/>
              <a:t>converted</a:t>
            </a:r>
            <a:r>
              <a:rPr lang="cs-CZ" dirty="0"/>
              <a:t> </a:t>
            </a:r>
            <a:r>
              <a:rPr lang="cs-CZ" dirty="0" err="1"/>
              <a:t>into</a:t>
            </a:r>
            <a:r>
              <a:rPr lang="cs-CZ" dirty="0"/>
              <a:t> pepsin by </a:t>
            </a:r>
            <a:r>
              <a:rPr lang="cs-CZ" dirty="0" err="1"/>
              <a:t>HCl</a:t>
            </a:r>
            <a:r>
              <a:rPr lang="cs-CZ" dirty="0"/>
              <a:t>)</a:t>
            </a:r>
            <a:r>
              <a:rPr lang="en-US" dirty="0"/>
              <a:t>.</a:t>
            </a:r>
          </a:p>
          <a:p>
            <a:pPr marL="1200150" lvl="2" indent="-285750">
              <a:buFont typeface="Arial" panose="020B0604020202020204" pitchFamily="34" charset="0"/>
              <a:buChar char="•"/>
            </a:pPr>
            <a:r>
              <a:rPr lang="en-US" i="1" dirty="0"/>
              <a:t>Enteroendocrine cells </a:t>
            </a:r>
            <a:r>
              <a:rPr lang="en-US" dirty="0"/>
              <a:t>(part of the diffuse neuroendocrine system, DNES) are located on the basement membrane and do not usually reach the lumen of the gland. This population of cells secretes a variety of hormones </a:t>
            </a:r>
            <a:r>
              <a:rPr lang="cs-CZ" dirty="0"/>
              <a:t>(</a:t>
            </a:r>
            <a:r>
              <a:rPr lang="cs-CZ" dirty="0" err="1"/>
              <a:t>e.g</a:t>
            </a:r>
            <a:r>
              <a:rPr lang="cs-CZ" dirty="0"/>
              <a:t>., gastrin) </a:t>
            </a:r>
            <a:r>
              <a:rPr lang="en-US" dirty="0"/>
              <a:t>with endocrine and paracrine influences on digestive activity. Secretory granules cluster toward the basement membrane for their subsequent release into the lamina propria. Most common at the bases of the glands.</a:t>
            </a:r>
          </a:p>
        </p:txBody>
      </p:sp>
    </p:spTree>
    <p:extLst>
      <p:ext uri="{BB962C8B-B14F-4D97-AF65-F5344CB8AC3E}">
        <p14:creationId xmlns:p14="http://schemas.microsoft.com/office/powerpoint/2010/main" val="4115834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A8FC74A-D42D-76D0-D861-E4FBB4FB4069}"/>
              </a:ext>
            </a:extLst>
          </p:cNvPr>
          <p:cNvPicPr>
            <a:picLocks noChangeAspect="1"/>
          </p:cNvPicPr>
          <p:nvPr/>
        </p:nvPicPr>
        <p:blipFill>
          <a:blip r:embed="rId2"/>
          <a:stretch>
            <a:fillRect/>
          </a:stretch>
        </p:blipFill>
        <p:spPr>
          <a:xfrm>
            <a:off x="2576975" y="0"/>
            <a:ext cx="7038049" cy="6853646"/>
          </a:xfrm>
          <a:prstGeom prst="rect">
            <a:avLst/>
          </a:prstGeom>
        </p:spPr>
      </p:pic>
    </p:spTree>
    <p:extLst>
      <p:ext uri="{BB962C8B-B14F-4D97-AF65-F5344CB8AC3E}">
        <p14:creationId xmlns:p14="http://schemas.microsoft.com/office/powerpoint/2010/main" val="141472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95DBA12-DF5C-47F3-6C72-037A6F4533EC}"/>
              </a:ext>
            </a:extLst>
          </p:cNvPr>
          <p:cNvSpPr txBox="1"/>
          <p:nvPr/>
        </p:nvSpPr>
        <p:spPr>
          <a:xfrm>
            <a:off x="333633" y="703950"/>
            <a:ext cx="11112843" cy="3262432"/>
          </a:xfrm>
          <a:prstGeom prst="rect">
            <a:avLst/>
          </a:prstGeom>
          <a:noFill/>
        </p:spPr>
        <p:txBody>
          <a:bodyPr wrap="square">
            <a:spAutoFit/>
          </a:bodyPr>
          <a:lstStyle/>
          <a:p>
            <a:r>
              <a:rPr lang="en-US" b="1" dirty="0">
                <a:solidFill>
                  <a:srgbClr val="FF0000"/>
                </a:solidFill>
              </a:rPr>
              <a:t>BASIC HISTOLOGICAL ORGANIZATION</a:t>
            </a:r>
            <a:endParaRPr lang="cs-CZ" b="1" dirty="0">
              <a:solidFill>
                <a:srgbClr val="FF0000"/>
              </a:solidFill>
            </a:endParaRPr>
          </a:p>
          <a:p>
            <a:endParaRPr lang="cs-CZ" sz="1400" dirty="0"/>
          </a:p>
          <a:p>
            <a:r>
              <a:rPr lang="en-US" b="1" dirty="0"/>
              <a:t>Glands</a:t>
            </a:r>
            <a:endParaRPr lang="cs-CZ" b="1" dirty="0"/>
          </a:p>
          <a:p>
            <a:endParaRPr lang="en-US" sz="1200" b="1" dirty="0"/>
          </a:p>
          <a:p>
            <a:pPr marL="285750" indent="-285750">
              <a:buFont typeface="Arial" panose="020B0604020202020204" pitchFamily="34" charset="0"/>
              <a:buChar char="•"/>
            </a:pPr>
            <a:r>
              <a:rPr lang="en-US" i="1" dirty="0"/>
              <a:t>Exocrine glands</a:t>
            </a:r>
            <a:r>
              <a:rPr lang="en-US" dirty="0"/>
              <a:t>, aiding in digestion and/or lubrication, are located in:</a:t>
            </a:r>
          </a:p>
          <a:p>
            <a:pPr marL="742950" lvl="1" indent="-285750">
              <a:buFont typeface="Arial" panose="020B0604020202020204" pitchFamily="34" charset="0"/>
              <a:buChar char="•"/>
            </a:pPr>
            <a:r>
              <a:rPr lang="en-US" dirty="0"/>
              <a:t>Epithelium (e.g., goblet cells throughout the intestines)</a:t>
            </a:r>
          </a:p>
          <a:p>
            <a:pPr marL="742950" lvl="1" indent="-285750">
              <a:buFont typeface="Arial" panose="020B0604020202020204" pitchFamily="34" charset="0"/>
              <a:buChar char="•"/>
            </a:pPr>
            <a:r>
              <a:rPr lang="en-US" dirty="0"/>
              <a:t>Lamina propria (e.g., gastric glands)</a:t>
            </a:r>
          </a:p>
          <a:p>
            <a:pPr marL="742950" lvl="1" indent="-285750">
              <a:buFont typeface="Arial" panose="020B0604020202020204" pitchFamily="34" charset="0"/>
              <a:buChar char="•"/>
            </a:pPr>
            <a:r>
              <a:rPr lang="en-US" dirty="0"/>
              <a:t>Submucosa (e.g., Brunner's glands in the duodenum)</a:t>
            </a:r>
          </a:p>
          <a:p>
            <a:pPr marL="742950" lvl="1" indent="-285750">
              <a:buFont typeface="Arial" panose="020B0604020202020204" pitchFamily="34" charset="0"/>
              <a:buChar char="•"/>
            </a:pPr>
            <a:r>
              <a:rPr lang="en-US" dirty="0"/>
              <a:t>Glands located external to the digestive tract that open into the system (e.g., liver and pancreas)</a:t>
            </a:r>
            <a:endParaRPr lang="cs-CZ"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Endocrine and paracrine cells</a:t>
            </a:r>
            <a:r>
              <a:rPr lang="en-US" dirty="0"/>
              <a:t>, belonging to the diffuse neuroendocrine system (DNES), are located throughout the mucosa of the gastrointestinal tract, influencing the secretion of glands and the motility of the gut</a:t>
            </a:r>
          </a:p>
        </p:txBody>
      </p:sp>
    </p:spTree>
    <p:extLst>
      <p:ext uri="{BB962C8B-B14F-4D97-AF65-F5344CB8AC3E}">
        <p14:creationId xmlns:p14="http://schemas.microsoft.com/office/powerpoint/2010/main" val="3247027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2227" name="Obrázek 2" descr="F015_0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41364"/>
            <a:ext cx="9144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210014" y="215406"/>
            <a:ext cx="1928477" cy="461665"/>
          </a:xfrm>
          <a:prstGeom prst="rect">
            <a:avLst/>
          </a:prstGeom>
          <a:noFill/>
        </p:spPr>
        <p:txBody>
          <a:bodyPr wrap="none" rtlCol="0">
            <a:spAutoFit/>
          </a:bodyPr>
          <a:lstStyle/>
          <a:p>
            <a:r>
              <a:rPr lang="cs-CZ" sz="2400" dirty="0" err="1"/>
              <a:t>Gastric</a:t>
            </a:r>
            <a:r>
              <a:rPr lang="cs-CZ" sz="2400" dirty="0"/>
              <a:t> </a:t>
            </a:r>
            <a:r>
              <a:rPr lang="cs-CZ" sz="2400" dirty="0" err="1"/>
              <a:t>glands</a:t>
            </a:r>
            <a:endParaRPr lang="cs-CZ" sz="2400" dirty="0"/>
          </a:p>
        </p:txBody>
      </p:sp>
      <p:sp>
        <p:nvSpPr>
          <p:cNvPr id="3" name="TextovéPole 2"/>
          <p:cNvSpPr txBox="1"/>
          <p:nvPr/>
        </p:nvSpPr>
        <p:spPr>
          <a:xfrm>
            <a:off x="1609725" y="6245225"/>
            <a:ext cx="651140" cy="369332"/>
          </a:xfrm>
          <a:prstGeom prst="rect">
            <a:avLst/>
          </a:prstGeom>
          <a:noFill/>
        </p:spPr>
        <p:txBody>
          <a:bodyPr wrap="none" rtlCol="0">
            <a:spAutoFit/>
          </a:bodyPr>
          <a:lstStyle/>
          <a:p>
            <a:r>
              <a:rPr lang="cs-CZ" dirty="0" err="1"/>
              <a:t>Neck</a:t>
            </a:r>
            <a:endParaRPr lang="cs-CZ" dirty="0"/>
          </a:p>
        </p:txBody>
      </p:sp>
      <p:sp>
        <p:nvSpPr>
          <p:cNvPr id="6" name="TextovéPole 5"/>
          <p:cNvSpPr txBox="1"/>
          <p:nvPr/>
        </p:nvSpPr>
        <p:spPr>
          <a:xfrm>
            <a:off x="6281697" y="6245225"/>
            <a:ext cx="2020105" cy="369332"/>
          </a:xfrm>
          <a:prstGeom prst="rect">
            <a:avLst/>
          </a:prstGeom>
          <a:noFill/>
        </p:spPr>
        <p:txBody>
          <a:bodyPr wrap="none" rtlCol="0">
            <a:spAutoFit/>
          </a:bodyPr>
          <a:lstStyle/>
          <a:p>
            <a:r>
              <a:rPr lang="cs-CZ" dirty="0" err="1"/>
              <a:t>Basal</a:t>
            </a:r>
            <a:r>
              <a:rPr lang="cs-CZ" dirty="0"/>
              <a:t> part </a:t>
            </a:r>
            <a:r>
              <a:rPr lang="cs-CZ" dirty="0" err="1"/>
              <a:t>of</a:t>
            </a:r>
            <a:r>
              <a:rPr lang="cs-CZ" dirty="0"/>
              <a:t> </a:t>
            </a:r>
            <a:r>
              <a:rPr lang="cs-CZ" dirty="0" err="1"/>
              <a:t>glands</a:t>
            </a:r>
            <a:endParaRPr lang="cs-CZ"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1F46102-FA2E-DE3E-801E-FA89DAAE4382}"/>
              </a:ext>
            </a:extLst>
          </p:cNvPr>
          <p:cNvPicPr>
            <a:picLocks noChangeAspect="1"/>
          </p:cNvPicPr>
          <p:nvPr/>
        </p:nvPicPr>
        <p:blipFill>
          <a:blip r:embed="rId2"/>
          <a:stretch>
            <a:fillRect/>
          </a:stretch>
        </p:blipFill>
        <p:spPr>
          <a:xfrm>
            <a:off x="3393048" y="0"/>
            <a:ext cx="5405904" cy="6858000"/>
          </a:xfrm>
          <a:prstGeom prst="rect">
            <a:avLst/>
          </a:prstGeom>
        </p:spPr>
      </p:pic>
    </p:spTree>
    <p:extLst>
      <p:ext uri="{BB962C8B-B14F-4D97-AF65-F5344CB8AC3E}">
        <p14:creationId xmlns:p14="http://schemas.microsoft.com/office/powerpoint/2010/main" val="108126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09DA491-8DCE-48F4-D7D7-40A8CA9F9481}"/>
              </a:ext>
            </a:extLst>
          </p:cNvPr>
          <p:cNvPicPr>
            <a:picLocks noChangeAspect="1"/>
          </p:cNvPicPr>
          <p:nvPr/>
        </p:nvPicPr>
        <p:blipFill>
          <a:blip r:embed="rId2"/>
          <a:stretch>
            <a:fillRect/>
          </a:stretch>
        </p:blipFill>
        <p:spPr>
          <a:xfrm>
            <a:off x="1152221" y="0"/>
            <a:ext cx="10286999" cy="6858000"/>
          </a:xfrm>
          <a:prstGeom prst="rect">
            <a:avLst/>
          </a:prstGeom>
        </p:spPr>
      </p:pic>
    </p:spTree>
    <p:extLst>
      <p:ext uri="{BB962C8B-B14F-4D97-AF65-F5344CB8AC3E}">
        <p14:creationId xmlns:p14="http://schemas.microsoft.com/office/powerpoint/2010/main" val="1096310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F28AA2C-9468-C726-91DF-CB1A53E2F610}"/>
              </a:ext>
            </a:extLst>
          </p:cNvPr>
          <p:cNvPicPr>
            <a:picLocks noChangeAspect="1"/>
          </p:cNvPicPr>
          <p:nvPr/>
        </p:nvPicPr>
        <p:blipFill>
          <a:blip r:embed="rId2"/>
          <a:stretch>
            <a:fillRect/>
          </a:stretch>
        </p:blipFill>
        <p:spPr>
          <a:xfrm>
            <a:off x="242666" y="216309"/>
            <a:ext cx="3172268" cy="4058216"/>
          </a:xfrm>
          <a:prstGeom prst="rect">
            <a:avLst/>
          </a:prstGeom>
        </p:spPr>
      </p:pic>
      <p:pic>
        <p:nvPicPr>
          <p:cNvPr id="7" name="Obrázek 6">
            <a:extLst>
              <a:ext uri="{FF2B5EF4-FFF2-40B4-BE49-F238E27FC236}">
                <a16:creationId xmlns:a16="http://schemas.microsoft.com/office/drawing/2014/main" id="{647485BF-8A20-1CE1-348E-76A02F95A580}"/>
              </a:ext>
            </a:extLst>
          </p:cNvPr>
          <p:cNvPicPr>
            <a:picLocks noChangeAspect="1"/>
          </p:cNvPicPr>
          <p:nvPr/>
        </p:nvPicPr>
        <p:blipFill>
          <a:blip r:embed="rId3"/>
          <a:stretch>
            <a:fillRect/>
          </a:stretch>
        </p:blipFill>
        <p:spPr>
          <a:xfrm>
            <a:off x="3605690" y="1168505"/>
            <a:ext cx="8586310" cy="5065145"/>
          </a:xfrm>
          <a:prstGeom prst="rect">
            <a:avLst/>
          </a:prstGeom>
        </p:spPr>
      </p:pic>
    </p:spTree>
    <p:extLst>
      <p:ext uri="{BB962C8B-B14F-4D97-AF65-F5344CB8AC3E}">
        <p14:creationId xmlns:p14="http://schemas.microsoft.com/office/powerpoint/2010/main" val="3241333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D092262-FCE1-2AF9-CA89-F2360F292A10}"/>
              </a:ext>
            </a:extLst>
          </p:cNvPr>
          <p:cNvPicPr>
            <a:picLocks noChangeAspect="1"/>
          </p:cNvPicPr>
          <p:nvPr/>
        </p:nvPicPr>
        <p:blipFill rotWithShape="1">
          <a:blip r:embed="rId2"/>
          <a:srcRect b="29795"/>
          <a:stretch/>
        </p:blipFill>
        <p:spPr>
          <a:xfrm>
            <a:off x="3903410" y="-11225"/>
            <a:ext cx="6508950" cy="6869225"/>
          </a:xfrm>
          <a:prstGeom prst="rect">
            <a:avLst/>
          </a:prstGeom>
        </p:spPr>
      </p:pic>
      <p:pic>
        <p:nvPicPr>
          <p:cNvPr id="4" name="Obrázek 3">
            <a:extLst>
              <a:ext uri="{FF2B5EF4-FFF2-40B4-BE49-F238E27FC236}">
                <a16:creationId xmlns:a16="http://schemas.microsoft.com/office/drawing/2014/main" id="{326AE0E7-1A97-B47A-BCD9-ECE1FDAFD30C}"/>
              </a:ext>
            </a:extLst>
          </p:cNvPr>
          <p:cNvPicPr>
            <a:picLocks noChangeAspect="1"/>
          </p:cNvPicPr>
          <p:nvPr/>
        </p:nvPicPr>
        <p:blipFill>
          <a:blip r:embed="rId3"/>
          <a:stretch>
            <a:fillRect/>
          </a:stretch>
        </p:blipFill>
        <p:spPr>
          <a:xfrm>
            <a:off x="427674" y="289782"/>
            <a:ext cx="2920237" cy="3938357"/>
          </a:xfrm>
          <a:prstGeom prst="rect">
            <a:avLst/>
          </a:prstGeom>
        </p:spPr>
      </p:pic>
    </p:spTree>
    <p:extLst>
      <p:ext uri="{BB962C8B-B14F-4D97-AF65-F5344CB8AC3E}">
        <p14:creationId xmlns:p14="http://schemas.microsoft.com/office/powerpoint/2010/main" val="1344219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82B69AF-B9EA-C768-2390-C36C4FADE10B}"/>
              </a:ext>
            </a:extLst>
          </p:cNvPr>
          <p:cNvPicPr>
            <a:picLocks noChangeAspect="1"/>
          </p:cNvPicPr>
          <p:nvPr/>
        </p:nvPicPr>
        <p:blipFill>
          <a:blip r:embed="rId2"/>
          <a:stretch>
            <a:fillRect/>
          </a:stretch>
        </p:blipFill>
        <p:spPr>
          <a:xfrm>
            <a:off x="3311572" y="0"/>
            <a:ext cx="5922818" cy="6858000"/>
          </a:xfrm>
          <a:prstGeom prst="rect">
            <a:avLst/>
          </a:prstGeom>
        </p:spPr>
      </p:pic>
    </p:spTree>
    <p:extLst>
      <p:ext uri="{BB962C8B-B14F-4D97-AF65-F5344CB8AC3E}">
        <p14:creationId xmlns:p14="http://schemas.microsoft.com/office/powerpoint/2010/main" val="2454997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3DEA5E9-8C1D-2B12-D702-9160FE493FD0}"/>
              </a:ext>
            </a:extLst>
          </p:cNvPr>
          <p:cNvPicPr>
            <a:picLocks noChangeAspect="1"/>
          </p:cNvPicPr>
          <p:nvPr/>
        </p:nvPicPr>
        <p:blipFill>
          <a:blip r:embed="rId2"/>
          <a:stretch>
            <a:fillRect/>
          </a:stretch>
        </p:blipFill>
        <p:spPr>
          <a:xfrm>
            <a:off x="2596028" y="-14271"/>
            <a:ext cx="6999943" cy="6886541"/>
          </a:xfrm>
          <a:prstGeom prst="rect">
            <a:avLst/>
          </a:prstGeom>
        </p:spPr>
      </p:pic>
    </p:spTree>
    <p:extLst>
      <p:ext uri="{BB962C8B-B14F-4D97-AF65-F5344CB8AC3E}">
        <p14:creationId xmlns:p14="http://schemas.microsoft.com/office/powerpoint/2010/main" val="3686046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2683E54-9A9B-1FB5-705A-A5F465C3CD04}"/>
              </a:ext>
            </a:extLst>
          </p:cNvPr>
          <p:cNvSpPr txBox="1"/>
          <p:nvPr/>
        </p:nvSpPr>
        <p:spPr>
          <a:xfrm>
            <a:off x="442451" y="717857"/>
            <a:ext cx="9763434" cy="6370975"/>
          </a:xfrm>
          <a:prstGeom prst="rect">
            <a:avLst/>
          </a:prstGeom>
          <a:noFill/>
        </p:spPr>
        <p:txBody>
          <a:bodyPr wrap="square">
            <a:spAutoFit/>
          </a:bodyPr>
          <a:lstStyle/>
          <a:p>
            <a:r>
              <a:rPr lang="en-US" b="1" cap="all" dirty="0">
                <a:solidFill>
                  <a:srgbClr val="FF0000"/>
                </a:solidFill>
              </a:rPr>
              <a:t>Small intestine </a:t>
            </a:r>
            <a:endParaRPr lang="cs-CZ" b="1" cap="all" dirty="0">
              <a:solidFill>
                <a:srgbClr val="FF0000"/>
              </a:solidFill>
            </a:endParaRPr>
          </a:p>
          <a:p>
            <a:endParaRPr lang="en-US" sz="1200" dirty="0"/>
          </a:p>
          <a:p>
            <a:pPr marL="285750" indent="-285750">
              <a:buFont typeface="Arial" panose="020B0604020202020204" pitchFamily="34" charset="0"/>
              <a:buChar char="•"/>
            </a:pPr>
            <a:r>
              <a:rPr lang="cs-CZ" dirty="0" err="1"/>
              <a:t>Complete</a:t>
            </a:r>
            <a:r>
              <a:rPr lang="cs-CZ" dirty="0"/>
              <a:t> </a:t>
            </a:r>
            <a:r>
              <a:rPr lang="cs-CZ" dirty="0" err="1"/>
              <a:t>digestion</a:t>
            </a:r>
            <a:r>
              <a:rPr lang="cs-CZ" dirty="0"/>
              <a:t> </a:t>
            </a:r>
            <a:r>
              <a:rPr lang="cs-CZ" dirty="0" err="1"/>
              <a:t>of</a:t>
            </a:r>
            <a:r>
              <a:rPr lang="cs-CZ" dirty="0"/>
              <a:t> food</a:t>
            </a:r>
          </a:p>
          <a:p>
            <a:pPr marL="285750" indent="-285750">
              <a:buFont typeface="Arial" panose="020B0604020202020204" pitchFamily="34" charset="0"/>
              <a:buChar char="•"/>
            </a:pPr>
            <a:r>
              <a:rPr lang="cs-CZ" dirty="0" err="1"/>
              <a:t>Absorb</a:t>
            </a:r>
            <a:r>
              <a:rPr lang="cs-CZ" dirty="0"/>
              <a:t> </a:t>
            </a:r>
            <a:r>
              <a:rPr lang="cs-CZ" dirty="0" err="1"/>
              <a:t>final</a:t>
            </a:r>
            <a:r>
              <a:rPr lang="cs-CZ" dirty="0"/>
              <a:t> </a:t>
            </a:r>
            <a:r>
              <a:rPr lang="cs-CZ" dirty="0" err="1"/>
              <a:t>products</a:t>
            </a:r>
            <a:r>
              <a:rPr lang="cs-CZ" dirty="0"/>
              <a:t> </a:t>
            </a:r>
            <a:r>
              <a:rPr lang="cs-CZ" dirty="0" err="1"/>
              <a:t>of</a:t>
            </a:r>
            <a:r>
              <a:rPr lang="cs-CZ" dirty="0"/>
              <a:t> </a:t>
            </a:r>
            <a:r>
              <a:rPr lang="cs-CZ" dirty="0" err="1"/>
              <a:t>digestion</a:t>
            </a:r>
            <a:r>
              <a:rPr lang="cs-CZ" dirty="0"/>
              <a:t> (</a:t>
            </a:r>
            <a:r>
              <a:rPr lang="cs-CZ" dirty="0" err="1"/>
              <a:t>amino</a:t>
            </a:r>
            <a:r>
              <a:rPr lang="cs-CZ" dirty="0"/>
              <a:t> </a:t>
            </a:r>
            <a:r>
              <a:rPr lang="cs-CZ" dirty="0" err="1"/>
              <a:t>acids</a:t>
            </a:r>
            <a:r>
              <a:rPr lang="cs-CZ" dirty="0"/>
              <a:t>, </a:t>
            </a:r>
            <a:r>
              <a:rPr lang="cs-CZ" dirty="0" err="1"/>
              <a:t>monosaccharides</a:t>
            </a:r>
            <a:r>
              <a:rPr lang="cs-CZ" dirty="0"/>
              <a:t>, </a:t>
            </a:r>
            <a:r>
              <a:rPr lang="cs-CZ" dirty="0" err="1"/>
              <a:t>fatty</a:t>
            </a:r>
            <a:r>
              <a:rPr lang="cs-CZ" dirty="0"/>
              <a:t> </a:t>
            </a:r>
            <a:r>
              <a:rPr lang="cs-CZ" dirty="0" err="1"/>
              <a:t>acids</a:t>
            </a:r>
            <a:r>
              <a:rPr lang="cs-CZ" dirty="0"/>
              <a:t>, </a:t>
            </a:r>
            <a:r>
              <a:rPr lang="cs-CZ" dirty="0" err="1"/>
              <a:t>etc</a:t>
            </a:r>
            <a:r>
              <a:rPr lang="cs-CZ" dirty="0"/>
              <a:t>.)</a:t>
            </a:r>
          </a:p>
          <a:p>
            <a:pPr marL="285750" indent="-285750">
              <a:buFont typeface="Arial" panose="020B0604020202020204" pitchFamily="34" charset="0"/>
              <a:buChar char="•"/>
            </a:pPr>
            <a:r>
              <a:rPr lang="cs-CZ" dirty="0" err="1"/>
              <a:t>Secrete</a:t>
            </a:r>
            <a:r>
              <a:rPr lang="cs-CZ" dirty="0"/>
              <a:t> </a:t>
            </a:r>
            <a:r>
              <a:rPr lang="cs-CZ" dirty="0" err="1"/>
              <a:t>protective</a:t>
            </a:r>
            <a:r>
              <a:rPr lang="cs-CZ" dirty="0"/>
              <a:t> </a:t>
            </a:r>
            <a:r>
              <a:rPr lang="cs-CZ" dirty="0" err="1"/>
              <a:t>mucus</a:t>
            </a:r>
            <a:endParaRPr lang="cs-CZ" dirty="0"/>
          </a:p>
          <a:p>
            <a:pPr marL="285750" indent="-285750">
              <a:buFont typeface="Arial" panose="020B0604020202020204" pitchFamily="34" charset="0"/>
              <a:buChar char="•"/>
            </a:pPr>
            <a:r>
              <a:rPr lang="cs-CZ" dirty="0" err="1"/>
              <a:t>Secrete</a:t>
            </a:r>
            <a:r>
              <a:rPr lang="cs-CZ" dirty="0"/>
              <a:t> </a:t>
            </a:r>
            <a:r>
              <a:rPr lang="cs-CZ" dirty="0" err="1"/>
              <a:t>hormones</a:t>
            </a: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en-US" dirty="0"/>
              <a:t>Subdivided into duodenum</a:t>
            </a:r>
            <a:r>
              <a:rPr lang="cs-CZ" dirty="0"/>
              <a:t> (</a:t>
            </a:r>
            <a:r>
              <a:rPr lang="cs-CZ" dirty="0" err="1"/>
              <a:t>immediately</a:t>
            </a:r>
            <a:r>
              <a:rPr lang="cs-CZ" dirty="0"/>
              <a:t> </a:t>
            </a:r>
            <a:r>
              <a:rPr lang="cs-CZ" dirty="0" err="1"/>
              <a:t>distal</a:t>
            </a:r>
            <a:r>
              <a:rPr lang="cs-CZ" dirty="0"/>
              <a:t> to pylorus </a:t>
            </a:r>
            <a:r>
              <a:rPr lang="cs-CZ" dirty="0" err="1"/>
              <a:t>of</a:t>
            </a:r>
            <a:r>
              <a:rPr lang="cs-CZ" dirty="0"/>
              <a:t> </a:t>
            </a:r>
            <a:r>
              <a:rPr lang="cs-CZ" dirty="0" err="1"/>
              <a:t>stomach</a:t>
            </a:r>
            <a:r>
              <a:rPr lang="cs-CZ" dirty="0"/>
              <a:t>)</a:t>
            </a:r>
            <a:r>
              <a:rPr lang="en-US" dirty="0"/>
              <a:t>, jejunum</a:t>
            </a:r>
            <a:r>
              <a:rPr lang="cs-CZ" dirty="0"/>
              <a:t> (</a:t>
            </a:r>
            <a:r>
              <a:rPr lang="cs-CZ" dirty="0" err="1"/>
              <a:t>distal</a:t>
            </a:r>
            <a:r>
              <a:rPr lang="cs-CZ" dirty="0"/>
              <a:t> to duodenum)</a:t>
            </a:r>
            <a:r>
              <a:rPr lang="en-US" dirty="0"/>
              <a:t>, and ileum</a:t>
            </a:r>
            <a:r>
              <a:rPr lang="cs-CZ" dirty="0"/>
              <a:t> (most </a:t>
            </a:r>
            <a:r>
              <a:rPr lang="cs-CZ" dirty="0" err="1"/>
              <a:t>distal</a:t>
            </a:r>
            <a:r>
              <a:rPr lang="cs-CZ" dirty="0"/>
              <a:t> region)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Common features of the small intestine</a:t>
            </a:r>
          </a:p>
          <a:p>
            <a:pPr lvl="1"/>
            <a:r>
              <a:rPr lang="en-US" dirty="0"/>
              <a:t>Structures that increase the surface area of the small intestine</a:t>
            </a:r>
            <a:r>
              <a:rPr lang="cs-CZ" dirty="0"/>
              <a:t>:</a:t>
            </a:r>
            <a:endParaRPr lang="en-US" dirty="0"/>
          </a:p>
          <a:p>
            <a:pPr marL="1200150" lvl="2" indent="-285750">
              <a:buFont typeface="Arial" panose="020B0604020202020204" pitchFamily="34" charset="0"/>
              <a:buChar char="•"/>
            </a:pPr>
            <a:r>
              <a:rPr lang="en-US" i="1" dirty="0"/>
              <a:t>Plicae circulares</a:t>
            </a:r>
            <a:r>
              <a:rPr lang="en-US" dirty="0"/>
              <a:t>. Permanent circular folds formed by an up-welling of the submucosa and its overlying mucosa into the lumen. Villi protrude from the plicae.</a:t>
            </a:r>
          </a:p>
          <a:p>
            <a:pPr marL="1200150" lvl="2" indent="-285750">
              <a:buFont typeface="Arial" panose="020B0604020202020204" pitchFamily="34" charset="0"/>
              <a:buChar char="•"/>
            </a:pPr>
            <a:r>
              <a:rPr lang="en-US" i="1" dirty="0"/>
              <a:t>Villi.</a:t>
            </a:r>
            <a:r>
              <a:rPr lang="en-US" dirty="0"/>
              <a:t> Finger-like protrusions of the lamina propria and overlying epithelium into the lumen</a:t>
            </a:r>
          </a:p>
          <a:p>
            <a:pPr marL="1657350" lvl="3" indent="-285750">
              <a:buFont typeface="Arial" panose="020B0604020202020204" pitchFamily="34" charset="0"/>
              <a:buChar char="•"/>
            </a:pPr>
            <a:r>
              <a:rPr lang="en-US" dirty="0"/>
              <a:t>Villi assume different shapes in each of the three intestinal subdivisions.</a:t>
            </a:r>
          </a:p>
          <a:p>
            <a:pPr marL="1657350" lvl="3" indent="-285750">
              <a:buFont typeface="Arial" panose="020B0604020202020204" pitchFamily="34" charset="0"/>
              <a:buChar char="•"/>
            </a:pPr>
            <a:r>
              <a:rPr lang="en-US" dirty="0"/>
              <a:t>A lacteal (blind-ending lymphatic capillary) is located in the center of each villus to absorb digested fat.</a:t>
            </a:r>
          </a:p>
          <a:p>
            <a:pPr marL="1657350" lvl="3" indent="-285750">
              <a:buFont typeface="Arial" panose="020B0604020202020204" pitchFamily="34" charset="0"/>
              <a:buChar char="•"/>
            </a:pPr>
            <a:r>
              <a:rPr lang="en-US" dirty="0"/>
              <a:t>Individual smooth muscle cells lie parallel to the long axis of each villus, "milking" the lacteal contents to the periphery.</a:t>
            </a:r>
            <a:r>
              <a:rPr lang="en-US" i="1" dirty="0"/>
              <a:t> </a:t>
            </a:r>
            <a:endParaRPr lang="cs-CZ" i="1" dirty="0"/>
          </a:p>
          <a:p>
            <a:pPr marL="1200150" lvl="2" indent="-285750">
              <a:buFont typeface="Arial" panose="020B0604020202020204" pitchFamily="34" charset="0"/>
              <a:buChar char="•"/>
            </a:pPr>
            <a:r>
              <a:rPr lang="en-US" i="1" dirty="0"/>
              <a:t>Microvilli.</a:t>
            </a:r>
            <a:r>
              <a:rPr lang="en-US" dirty="0"/>
              <a:t> Increase surface area of absorptive cells and, collectively, form a brush or striated border</a:t>
            </a:r>
          </a:p>
          <a:p>
            <a:pPr marL="1657350" lvl="3" indent="-285750">
              <a:buFont typeface="Arial" panose="020B0604020202020204" pitchFamily="34" charset="0"/>
              <a:buChar char="•"/>
            </a:pPr>
            <a:endParaRPr lang="en-US" dirty="0"/>
          </a:p>
        </p:txBody>
      </p:sp>
      <p:pic>
        <p:nvPicPr>
          <p:cNvPr id="2" name="Obrázek 1">
            <a:extLst>
              <a:ext uri="{FF2B5EF4-FFF2-40B4-BE49-F238E27FC236}">
                <a16:creationId xmlns:a16="http://schemas.microsoft.com/office/drawing/2014/main" id="{0F7284CC-FC88-598E-5E7C-849557DDFC7B}"/>
              </a:ext>
            </a:extLst>
          </p:cNvPr>
          <p:cNvPicPr>
            <a:picLocks noChangeAspect="1"/>
          </p:cNvPicPr>
          <p:nvPr/>
        </p:nvPicPr>
        <p:blipFill>
          <a:blip r:embed="rId2"/>
          <a:stretch>
            <a:fillRect/>
          </a:stretch>
        </p:blipFill>
        <p:spPr>
          <a:xfrm>
            <a:off x="9251237" y="717856"/>
            <a:ext cx="2340995" cy="3170439"/>
          </a:xfrm>
          <a:prstGeom prst="rect">
            <a:avLst/>
          </a:prstGeom>
        </p:spPr>
      </p:pic>
    </p:spTree>
    <p:extLst>
      <p:ext uri="{BB962C8B-B14F-4D97-AF65-F5344CB8AC3E}">
        <p14:creationId xmlns:p14="http://schemas.microsoft.com/office/powerpoint/2010/main" val="1272385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904232D-208D-1911-C807-6FE4439FD988}"/>
              </a:ext>
            </a:extLst>
          </p:cNvPr>
          <p:cNvPicPr>
            <a:picLocks noChangeAspect="1"/>
          </p:cNvPicPr>
          <p:nvPr/>
        </p:nvPicPr>
        <p:blipFill>
          <a:blip r:embed="rId2"/>
          <a:stretch>
            <a:fillRect/>
          </a:stretch>
        </p:blipFill>
        <p:spPr>
          <a:xfrm>
            <a:off x="1790700" y="-20510"/>
            <a:ext cx="8610599" cy="6878510"/>
          </a:xfrm>
          <a:prstGeom prst="rect">
            <a:avLst/>
          </a:prstGeom>
        </p:spPr>
      </p:pic>
    </p:spTree>
    <p:extLst>
      <p:ext uri="{BB962C8B-B14F-4D97-AF65-F5344CB8AC3E}">
        <p14:creationId xmlns:p14="http://schemas.microsoft.com/office/powerpoint/2010/main" val="3445595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2683E54-9A9B-1FB5-705A-A5F465C3CD04}"/>
              </a:ext>
            </a:extLst>
          </p:cNvPr>
          <p:cNvSpPr txBox="1"/>
          <p:nvPr/>
        </p:nvSpPr>
        <p:spPr>
          <a:xfrm>
            <a:off x="333634" y="560173"/>
            <a:ext cx="4623854" cy="6093976"/>
          </a:xfrm>
          <a:prstGeom prst="rect">
            <a:avLst/>
          </a:prstGeom>
          <a:noFill/>
        </p:spPr>
        <p:txBody>
          <a:bodyPr wrap="square">
            <a:spAutoFit/>
          </a:bodyPr>
          <a:lstStyle/>
          <a:p>
            <a:r>
              <a:rPr lang="en-US" b="1" cap="all" dirty="0">
                <a:solidFill>
                  <a:srgbClr val="FF0000"/>
                </a:solidFill>
              </a:rPr>
              <a:t>Small intestine </a:t>
            </a:r>
            <a:endParaRPr lang="cs-CZ" b="1" cap="all" dirty="0">
              <a:solidFill>
                <a:srgbClr val="FF0000"/>
              </a:solidFill>
            </a:endParaRPr>
          </a:p>
          <a:p>
            <a:endParaRPr lang="en-US" sz="1200" dirty="0"/>
          </a:p>
          <a:p>
            <a:pPr marL="285750" indent="-285750">
              <a:buFont typeface="Arial" panose="020B0604020202020204" pitchFamily="34" charset="0"/>
              <a:buChar char="•"/>
            </a:pPr>
            <a:r>
              <a:rPr lang="en-US" b="1" dirty="0"/>
              <a:t>Common features of the small intestine</a:t>
            </a:r>
            <a:endParaRPr lang="cs-CZ" b="1" dirty="0"/>
          </a:p>
          <a:p>
            <a:pPr marL="285750" indent="-285750">
              <a:buFont typeface="Arial" panose="020B0604020202020204" pitchFamily="34" charset="0"/>
              <a:buChar char="•"/>
            </a:pPr>
            <a:endParaRPr lang="en-US" sz="1200" b="1" dirty="0"/>
          </a:p>
          <a:p>
            <a:pPr marL="742950" lvl="1" indent="-285750">
              <a:buFont typeface="Arial" panose="020B0604020202020204" pitchFamily="34" charset="0"/>
              <a:buChar char="•"/>
            </a:pPr>
            <a:r>
              <a:rPr lang="cs-CZ" i="1" dirty="0" err="1"/>
              <a:t>Intestinal</a:t>
            </a:r>
            <a:r>
              <a:rPr lang="cs-CZ" i="1" dirty="0"/>
              <a:t> </a:t>
            </a:r>
            <a:r>
              <a:rPr lang="cs-CZ" i="1" dirty="0" err="1"/>
              <a:t>glands</a:t>
            </a:r>
            <a:r>
              <a:rPr lang="cs-CZ" i="1" dirty="0"/>
              <a:t> (</a:t>
            </a:r>
            <a:r>
              <a:rPr lang="cs-CZ" i="1" dirty="0" err="1"/>
              <a:t>Crypts</a:t>
            </a:r>
            <a:r>
              <a:rPr lang="cs-CZ" i="1" dirty="0"/>
              <a:t> </a:t>
            </a:r>
            <a:r>
              <a:rPr lang="cs-CZ" i="1" dirty="0" err="1"/>
              <a:t>of</a:t>
            </a:r>
            <a:r>
              <a:rPr lang="cs-CZ" i="1" dirty="0"/>
              <a:t> Lieberk</a:t>
            </a:r>
            <a:r>
              <a:rPr lang="cs-CZ" i="1" dirty="0">
                <a:latin typeface="Calibri" panose="020F0502020204030204" pitchFamily="34" charset="0"/>
                <a:cs typeface="Calibri" panose="020F0502020204030204" pitchFamily="34" charset="0"/>
              </a:rPr>
              <a:t>ühn)</a:t>
            </a:r>
            <a:r>
              <a:rPr lang="cs-CZ" dirty="0">
                <a:latin typeface="Calibri" panose="020F0502020204030204" pitchFamily="34" charset="0"/>
                <a:cs typeface="Calibri" panose="020F0502020204030204" pitchFamily="34" charset="0"/>
              </a:rPr>
              <a:t> are </a:t>
            </a:r>
            <a:r>
              <a:rPr lang="cs-CZ" dirty="0" err="1">
                <a:latin typeface="Calibri" panose="020F0502020204030204" pitchFamily="34" charset="0"/>
                <a:cs typeface="Calibri" panose="020F0502020204030204" pitchFamily="34" charset="0"/>
              </a:rPr>
              <a:t>invaginations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of</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epithelium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into</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lamina propria</a:t>
            </a:r>
          </a:p>
          <a:p>
            <a:pPr marL="742950" lvl="1" indent="-285750">
              <a:buFont typeface="Arial" panose="020B0604020202020204" pitchFamily="34" charset="0"/>
              <a:buChar char="•"/>
            </a:pPr>
            <a:r>
              <a:rPr lang="cs-CZ" i="1" dirty="0" err="1">
                <a:latin typeface="Calibri" panose="020F0502020204030204" pitchFamily="34" charset="0"/>
                <a:cs typeface="Calibri" panose="020F0502020204030204" pitchFamily="34" charset="0"/>
              </a:rPr>
              <a:t>Epithelium</a:t>
            </a:r>
            <a:r>
              <a:rPr lang="cs-CZ" i="1"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covering</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villi</a:t>
            </a:r>
            <a:r>
              <a:rPr lang="cs-CZ" dirty="0">
                <a:latin typeface="Calibri" panose="020F0502020204030204" pitchFamily="34" charset="0"/>
                <a:cs typeface="Calibri" panose="020F0502020204030204" pitchFamily="34" charset="0"/>
              </a:rPr>
              <a:t> and </a:t>
            </a:r>
            <a:r>
              <a:rPr lang="cs-CZ" dirty="0" err="1">
                <a:latin typeface="Calibri" panose="020F0502020204030204" pitchFamily="34" charset="0"/>
                <a:cs typeface="Calibri" panose="020F0502020204030204" pitchFamily="34" charset="0"/>
              </a:rPr>
              <a:t>lining</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crypts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is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continuous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with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different</a:t>
            </a:r>
            <a:r>
              <a:rPr lang="cs-CZ" dirty="0">
                <a:latin typeface="Calibri" panose="020F0502020204030204" pitchFamily="34" charset="0"/>
                <a:cs typeface="Calibri" panose="020F0502020204030204" pitchFamily="34" charset="0"/>
              </a:rPr>
              <a:t> cell </a:t>
            </a:r>
            <a:r>
              <a:rPr lang="cs-CZ" dirty="0" err="1">
                <a:latin typeface="Calibri" panose="020F0502020204030204" pitchFamily="34" charset="0"/>
                <a:cs typeface="Calibri" panose="020F0502020204030204" pitchFamily="34" charset="0"/>
              </a:rPr>
              <a:t>types</a:t>
            </a:r>
            <a:r>
              <a:rPr lang="cs-CZ" dirty="0">
                <a:latin typeface="Calibri" panose="020F0502020204030204" pitchFamily="34" charset="0"/>
                <a:cs typeface="Calibri" panose="020F0502020204030204" pitchFamily="34" charset="0"/>
              </a:rPr>
              <a:t> in </a:t>
            </a:r>
            <a:r>
              <a:rPr lang="cs-CZ" dirty="0" err="1">
                <a:latin typeface="Calibri" panose="020F0502020204030204" pitchFamily="34" charset="0"/>
                <a:cs typeface="Calibri" panose="020F0502020204030204" pitchFamily="34" charset="0"/>
              </a:rPr>
              <a:t>different</a:t>
            </a:r>
            <a:r>
              <a:rPr lang="cs-CZ" dirty="0">
                <a:latin typeface="Calibri" panose="020F0502020204030204" pitchFamily="34" charset="0"/>
                <a:cs typeface="Calibri" panose="020F0502020204030204" pitchFamily="34" charset="0"/>
              </a:rPr>
              <a:t> part)</a:t>
            </a:r>
          </a:p>
          <a:p>
            <a:pPr marL="742950" lvl="1"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b="1" dirty="0" err="1"/>
              <a:t>Small</a:t>
            </a:r>
            <a:r>
              <a:rPr lang="cs-CZ" b="1" dirty="0"/>
              <a:t> </a:t>
            </a:r>
            <a:r>
              <a:rPr lang="cs-CZ" b="1" dirty="0" err="1"/>
              <a:t>intestine</a:t>
            </a:r>
            <a:r>
              <a:rPr lang="cs-CZ" b="1" dirty="0"/>
              <a:t>: </a:t>
            </a:r>
            <a:r>
              <a:rPr lang="cs-CZ" b="1" dirty="0" err="1"/>
              <a:t>layers</a:t>
            </a:r>
            <a:endParaRPr lang="cs-CZ" b="1" dirty="0"/>
          </a:p>
          <a:p>
            <a:pPr marL="285750" indent="-285750">
              <a:buFont typeface="Arial" panose="020B0604020202020204" pitchFamily="34" charset="0"/>
              <a:buChar char="•"/>
            </a:pPr>
            <a:endParaRPr lang="cs-CZ" sz="1200" b="1" dirty="0"/>
          </a:p>
          <a:p>
            <a:pPr marL="742950" lvl="1" indent="-285750">
              <a:buFont typeface="Arial" panose="020B0604020202020204" pitchFamily="34" charset="0"/>
              <a:buChar char="•"/>
            </a:pPr>
            <a:r>
              <a:rPr lang="cs-CZ" dirty="0" err="1"/>
              <a:t>Mucosa</a:t>
            </a:r>
            <a:endParaRPr lang="cs-CZ" dirty="0"/>
          </a:p>
          <a:p>
            <a:pPr marL="1200150" lvl="2" indent="-285750">
              <a:buFont typeface="Arial" panose="020B0604020202020204" pitchFamily="34" charset="0"/>
              <a:buChar char="•"/>
            </a:pPr>
            <a:r>
              <a:rPr lang="cs-CZ" dirty="0" err="1"/>
              <a:t>Epithelium</a:t>
            </a:r>
            <a:endParaRPr lang="cs-CZ" dirty="0"/>
          </a:p>
          <a:p>
            <a:pPr marL="1200150" lvl="2" indent="-285750">
              <a:buFont typeface="Arial" panose="020B0604020202020204" pitchFamily="34" charset="0"/>
              <a:buChar char="•"/>
            </a:pPr>
            <a:r>
              <a:rPr lang="cs-CZ" dirty="0"/>
              <a:t>Lamina propria</a:t>
            </a:r>
          </a:p>
          <a:p>
            <a:pPr marL="1200150" lvl="2" indent="-285750">
              <a:buFont typeface="Arial" panose="020B0604020202020204" pitchFamily="34" charset="0"/>
              <a:buChar char="•"/>
            </a:pPr>
            <a:r>
              <a:rPr lang="cs-CZ" dirty="0"/>
              <a:t>Lamina </a:t>
            </a:r>
            <a:r>
              <a:rPr lang="cs-CZ" dirty="0" err="1"/>
              <a:t>muscularis</a:t>
            </a:r>
            <a:r>
              <a:rPr lang="cs-CZ" dirty="0"/>
              <a:t> </a:t>
            </a:r>
            <a:r>
              <a:rPr lang="cs-CZ" dirty="0" err="1"/>
              <a:t>mucosae</a:t>
            </a:r>
            <a:endParaRPr lang="cs-CZ" dirty="0"/>
          </a:p>
          <a:p>
            <a:pPr marL="742950" lvl="1" indent="-285750">
              <a:buFont typeface="Arial" panose="020B0604020202020204" pitchFamily="34" charset="0"/>
              <a:buChar char="•"/>
            </a:pPr>
            <a:r>
              <a:rPr lang="cs-CZ" dirty="0" err="1"/>
              <a:t>Submucosa</a:t>
            </a:r>
            <a:endParaRPr lang="cs-CZ" dirty="0"/>
          </a:p>
          <a:p>
            <a:pPr marL="742950" lvl="1" indent="-285750">
              <a:buFont typeface="Arial" panose="020B0604020202020204" pitchFamily="34" charset="0"/>
              <a:buChar char="•"/>
            </a:pPr>
            <a:r>
              <a:rPr lang="cs-CZ" dirty="0" err="1"/>
              <a:t>Muscularis</a:t>
            </a:r>
            <a:r>
              <a:rPr lang="cs-CZ" dirty="0"/>
              <a:t> </a:t>
            </a:r>
            <a:r>
              <a:rPr lang="cs-CZ" dirty="0" err="1"/>
              <a:t>externa</a:t>
            </a:r>
            <a:endParaRPr lang="cs-CZ" dirty="0"/>
          </a:p>
          <a:p>
            <a:pPr marL="1200150" lvl="2" indent="-285750">
              <a:buFont typeface="Arial" panose="020B0604020202020204" pitchFamily="34" charset="0"/>
              <a:buChar char="•"/>
            </a:pPr>
            <a:r>
              <a:rPr lang="cs-CZ" dirty="0" err="1"/>
              <a:t>Inner</a:t>
            </a:r>
            <a:r>
              <a:rPr lang="cs-CZ" dirty="0"/>
              <a:t> </a:t>
            </a:r>
            <a:r>
              <a:rPr lang="cs-CZ" dirty="0" err="1"/>
              <a:t>circular</a:t>
            </a:r>
            <a:r>
              <a:rPr lang="cs-CZ" dirty="0"/>
              <a:t> </a:t>
            </a:r>
            <a:r>
              <a:rPr lang="cs-CZ" dirty="0" err="1"/>
              <a:t>layer</a:t>
            </a:r>
            <a:endParaRPr lang="cs-CZ" dirty="0"/>
          </a:p>
          <a:p>
            <a:pPr marL="1200150" lvl="2" indent="-285750">
              <a:buFont typeface="Arial" panose="020B0604020202020204" pitchFamily="34" charset="0"/>
              <a:buChar char="•"/>
            </a:pPr>
            <a:r>
              <a:rPr lang="cs-CZ" dirty="0" err="1"/>
              <a:t>Outer</a:t>
            </a:r>
            <a:r>
              <a:rPr lang="cs-CZ" dirty="0"/>
              <a:t> </a:t>
            </a:r>
            <a:r>
              <a:rPr lang="cs-CZ" dirty="0" err="1"/>
              <a:t>longitudinal</a:t>
            </a:r>
            <a:r>
              <a:rPr lang="cs-CZ" dirty="0"/>
              <a:t> </a:t>
            </a:r>
            <a:r>
              <a:rPr lang="cs-CZ" dirty="0" err="1"/>
              <a:t>layer</a:t>
            </a:r>
            <a:endParaRPr lang="cs-CZ" dirty="0"/>
          </a:p>
          <a:p>
            <a:pPr marL="742950" lvl="1" indent="-285750">
              <a:buFont typeface="Arial" panose="020B0604020202020204" pitchFamily="34" charset="0"/>
              <a:buChar char="•"/>
            </a:pPr>
            <a:r>
              <a:rPr lang="cs-CZ" dirty="0" err="1"/>
              <a:t>Serosa</a:t>
            </a:r>
            <a:endParaRPr lang="cs-CZ" dirty="0"/>
          </a:p>
          <a:p>
            <a:pPr marL="742950" lvl="1" indent="-285750">
              <a:buFont typeface="Arial" panose="020B0604020202020204" pitchFamily="34" charset="0"/>
              <a:buChar char="•"/>
            </a:pPr>
            <a:endParaRPr lang="en-US" dirty="0"/>
          </a:p>
        </p:txBody>
      </p:sp>
      <p:pic>
        <p:nvPicPr>
          <p:cNvPr id="5" name="Obrázek 4">
            <a:extLst>
              <a:ext uri="{FF2B5EF4-FFF2-40B4-BE49-F238E27FC236}">
                <a16:creationId xmlns:a16="http://schemas.microsoft.com/office/drawing/2014/main" id="{48CDBF0E-9328-1234-76E6-60F101F3D9A4}"/>
              </a:ext>
            </a:extLst>
          </p:cNvPr>
          <p:cNvPicPr>
            <a:picLocks noChangeAspect="1"/>
          </p:cNvPicPr>
          <p:nvPr/>
        </p:nvPicPr>
        <p:blipFill>
          <a:blip r:embed="rId2"/>
          <a:stretch>
            <a:fillRect/>
          </a:stretch>
        </p:blipFill>
        <p:spPr>
          <a:xfrm>
            <a:off x="4957488" y="996563"/>
            <a:ext cx="7134671" cy="5221195"/>
          </a:xfrm>
          <a:prstGeom prst="rect">
            <a:avLst/>
          </a:prstGeom>
        </p:spPr>
      </p:pic>
    </p:spTree>
    <p:extLst>
      <p:ext uri="{BB962C8B-B14F-4D97-AF65-F5344CB8AC3E}">
        <p14:creationId xmlns:p14="http://schemas.microsoft.com/office/powerpoint/2010/main" val="112018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5" name="TextovéPole 4">
            <a:extLst>
              <a:ext uri="{FF2B5EF4-FFF2-40B4-BE49-F238E27FC236}">
                <a16:creationId xmlns:a16="http://schemas.microsoft.com/office/drawing/2014/main" id="{E87A46A7-13CA-492C-C0CD-3212000033BE}"/>
              </a:ext>
            </a:extLst>
          </p:cNvPr>
          <p:cNvSpPr txBox="1"/>
          <p:nvPr/>
        </p:nvSpPr>
        <p:spPr>
          <a:xfrm>
            <a:off x="333633" y="560173"/>
            <a:ext cx="11524734" cy="6447919"/>
          </a:xfrm>
          <a:prstGeom prst="rect">
            <a:avLst/>
          </a:prstGeom>
          <a:noFill/>
        </p:spPr>
        <p:txBody>
          <a:bodyPr wrap="square">
            <a:spAutoFit/>
          </a:bodyPr>
          <a:lstStyle/>
          <a:p>
            <a:r>
              <a:rPr lang="en-US" b="1" dirty="0">
                <a:solidFill>
                  <a:srgbClr val="FF0000"/>
                </a:solidFill>
              </a:rPr>
              <a:t>ORAL CAVITY</a:t>
            </a:r>
            <a:endParaRPr lang="cs-CZ" b="1" dirty="0">
              <a:solidFill>
                <a:srgbClr val="FF0000"/>
              </a:solidFill>
            </a:endParaRPr>
          </a:p>
          <a:p>
            <a:endParaRPr lang="en-US" sz="1200" b="1" dirty="0">
              <a:solidFill>
                <a:srgbClr val="FF0000"/>
              </a:solidFill>
            </a:endParaRPr>
          </a:p>
          <a:p>
            <a:pPr marL="285750" indent="-285750">
              <a:buFont typeface="Arial" panose="020B0604020202020204" pitchFamily="34" charset="0"/>
              <a:buChar char="•"/>
            </a:pPr>
            <a:r>
              <a:rPr lang="cs-CZ" dirty="0"/>
              <a:t>In </a:t>
            </a:r>
            <a:r>
              <a:rPr lang="cs-CZ" dirty="0" err="1"/>
              <a:t>the</a:t>
            </a:r>
            <a:r>
              <a:rPr lang="cs-CZ" dirty="0"/>
              <a:t> oral </a:t>
            </a:r>
            <a:r>
              <a:rPr lang="cs-CZ" dirty="0" err="1"/>
              <a:t>cavity</a:t>
            </a:r>
            <a:r>
              <a:rPr lang="cs-CZ" dirty="0"/>
              <a:t> </a:t>
            </a:r>
            <a:r>
              <a:rPr lang="cs-CZ" dirty="0" err="1"/>
              <a:t>starts</a:t>
            </a:r>
            <a:r>
              <a:rPr lang="cs-CZ" dirty="0"/>
              <a:t> </a:t>
            </a:r>
            <a:r>
              <a:rPr lang="cs-CZ" dirty="0" err="1"/>
              <a:t>the</a:t>
            </a:r>
            <a:r>
              <a:rPr lang="cs-CZ" dirty="0"/>
              <a:t> digestive </a:t>
            </a:r>
            <a:r>
              <a:rPr lang="cs-CZ" dirty="0" err="1"/>
              <a:t>process</a:t>
            </a:r>
            <a:r>
              <a:rPr lang="cs-CZ" dirty="0"/>
              <a:t> </a:t>
            </a:r>
            <a:r>
              <a:rPr lang="cs-CZ" dirty="0" err="1"/>
              <a:t>with</a:t>
            </a:r>
            <a:r>
              <a:rPr lang="cs-CZ" dirty="0"/>
              <a:t> </a:t>
            </a:r>
            <a:r>
              <a:rPr lang="cs-CZ" dirty="0" err="1"/>
              <a:t>ingestion</a:t>
            </a:r>
            <a:r>
              <a:rPr lang="cs-CZ" dirty="0"/>
              <a:t>, </a:t>
            </a:r>
            <a:r>
              <a:rPr lang="cs-CZ" dirty="0" err="1"/>
              <a:t>fragmentation</a:t>
            </a:r>
            <a:r>
              <a:rPr lang="cs-CZ" dirty="0"/>
              <a:t> and </a:t>
            </a:r>
            <a:r>
              <a:rPr lang="cs-CZ" dirty="0" err="1"/>
              <a:t>moistening</a:t>
            </a:r>
            <a:r>
              <a:rPr lang="cs-CZ" dirty="0"/>
              <a:t> </a:t>
            </a:r>
            <a:r>
              <a:rPr lang="cs-CZ" dirty="0" err="1"/>
              <a:t>of</a:t>
            </a:r>
            <a:r>
              <a:rPr lang="cs-CZ" dirty="0"/>
              <a:t> food.</a:t>
            </a:r>
          </a:p>
          <a:p>
            <a:pPr marL="285750" indent="-285750">
              <a:buFont typeface="Arial" panose="020B0604020202020204" pitchFamily="34" charset="0"/>
              <a:buChar char="•"/>
            </a:pPr>
            <a:r>
              <a:rPr lang="cs-CZ" dirty="0"/>
              <a:t>Oral </a:t>
            </a:r>
            <a:r>
              <a:rPr lang="cs-CZ" dirty="0" err="1"/>
              <a:t>cavity</a:t>
            </a:r>
            <a:r>
              <a:rPr lang="cs-CZ" dirty="0"/>
              <a:t> </a:t>
            </a:r>
            <a:r>
              <a:rPr lang="cs-CZ" dirty="0" err="1"/>
              <a:t>is</a:t>
            </a:r>
            <a:r>
              <a:rPr lang="cs-CZ" dirty="0"/>
              <a:t> </a:t>
            </a:r>
            <a:r>
              <a:rPr lang="cs-CZ" dirty="0" err="1"/>
              <a:t>involved</a:t>
            </a:r>
            <a:r>
              <a:rPr lang="cs-CZ" dirty="0"/>
              <a:t> in </a:t>
            </a:r>
            <a:r>
              <a:rPr lang="cs-CZ" dirty="0" err="1"/>
              <a:t>speech</a:t>
            </a:r>
            <a:r>
              <a:rPr lang="cs-CZ" dirty="0"/>
              <a:t>, </a:t>
            </a:r>
            <a:r>
              <a:rPr lang="cs-CZ" dirty="0" err="1"/>
              <a:t>facial</a:t>
            </a:r>
            <a:r>
              <a:rPr lang="cs-CZ" dirty="0"/>
              <a:t> </a:t>
            </a:r>
            <a:r>
              <a:rPr lang="cs-CZ" dirty="0" err="1"/>
              <a:t>expression</a:t>
            </a:r>
            <a:r>
              <a:rPr lang="cs-CZ" dirty="0"/>
              <a:t>, sensory </a:t>
            </a:r>
            <a:r>
              <a:rPr lang="cs-CZ" dirty="0" err="1"/>
              <a:t>reception</a:t>
            </a:r>
            <a:r>
              <a:rPr lang="cs-CZ" dirty="0"/>
              <a:t> and </a:t>
            </a:r>
            <a:r>
              <a:rPr lang="cs-CZ" dirty="0" err="1"/>
              <a:t>breathing</a:t>
            </a:r>
            <a:r>
              <a:rPr lang="cs-CZ" dirty="0"/>
              <a:t>.</a:t>
            </a:r>
          </a:p>
          <a:p>
            <a:pPr marL="285750" indent="-285750">
              <a:buFont typeface="Arial" panose="020B0604020202020204" pitchFamily="34" charset="0"/>
              <a:buChar char="•"/>
            </a:pPr>
            <a:endParaRPr lang="cs-CZ" sz="1100" dirty="0"/>
          </a:p>
          <a:p>
            <a:pPr marL="285750" indent="-285750">
              <a:buFont typeface="Arial" panose="020B0604020202020204" pitchFamily="34" charset="0"/>
              <a:buChar char="•"/>
            </a:pPr>
            <a:r>
              <a:rPr lang="cs-CZ" b="1" dirty="0"/>
              <a:t>Major </a:t>
            </a:r>
            <a:r>
              <a:rPr lang="cs-CZ" b="1" dirty="0" err="1"/>
              <a:t>structures</a:t>
            </a:r>
            <a:r>
              <a:rPr lang="cs-CZ" b="1" dirty="0"/>
              <a:t>:</a:t>
            </a:r>
          </a:p>
          <a:p>
            <a:pPr marL="742950" lvl="1" indent="-285750">
              <a:buFont typeface="Arial" panose="020B0604020202020204" pitchFamily="34" charset="0"/>
              <a:buChar char="•"/>
            </a:pPr>
            <a:r>
              <a:rPr lang="cs-CZ" dirty="0" err="1"/>
              <a:t>lips</a:t>
            </a:r>
            <a:r>
              <a:rPr lang="cs-CZ" dirty="0"/>
              <a:t> </a:t>
            </a:r>
          </a:p>
          <a:p>
            <a:pPr marL="742950" lvl="1" indent="-285750">
              <a:buFont typeface="Arial" panose="020B0604020202020204" pitchFamily="34" charset="0"/>
              <a:buChar char="•"/>
            </a:pPr>
            <a:r>
              <a:rPr lang="cs-CZ" dirty="0" err="1"/>
              <a:t>teeth</a:t>
            </a:r>
            <a:r>
              <a:rPr lang="cs-CZ" dirty="0"/>
              <a:t> </a:t>
            </a:r>
          </a:p>
          <a:p>
            <a:pPr marL="742950" lvl="1" indent="-285750">
              <a:buFont typeface="Arial" panose="020B0604020202020204" pitchFamily="34" charset="0"/>
              <a:buChar char="•"/>
            </a:pPr>
            <a:r>
              <a:rPr lang="cs-CZ" dirty="0" err="1"/>
              <a:t>tongue</a:t>
            </a:r>
            <a:r>
              <a:rPr lang="cs-CZ" dirty="0"/>
              <a:t> </a:t>
            </a:r>
          </a:p>
          <a:p>
            <a:pPr marL="742950" lvl="1" indent="-285750">
              <a:buFont typeface="Arial" panose="020B0604020202020204" pitchFamily="34" charset="0"/>
              <a:buChar char="•"/>
            </a:pPr>
            <a:r>
              <a:rPr lang="cs-CZ" dirty="0"/>
              <a:t>oral </a:t>
            </a:r>
            <a:r>
              <a:rPr lang="cs-CZ" dirty="0" err="1"/>
              <a:t>mucosa</a:t>
            </a:r>
            <a:r>
              <a:rPr lang="cs-CZ" dirty="0"/>
              <a:t> </a:t>
            </a:r>
          </a:p>
          <a:p>
            <a:pPr marL="742950" lvl="1" indent="-285750">
              <a:buFont typeface="Arial" panose="020B0604020202020204" pitchFamily="34" charset="0"/>
              <a:buChar char="•"/>
            </a:pPr>
            <a:r>
              <a:rPr lang="cs-CZ" dirty="0"/>
              <a:t>hard and soft </a:t>
            </a:r>
            <a:r>
              <a:rPr lang="cs-CZ" dirty="0" err="1"/>
              <a:t>palate</a:t>
            </a:r>
            <a:r>
              <a:rPr lang="cs-CZ" dirty="0"/>
              <a:t> </a:t>
            </a:r>
          </a:p>
          <a:p>
            <a:pPr marL="742950" lvl="1" indent="-285750">
              <a:buFont typeface="Arial" panose="020B0604020202020204" pitchFamily="34" charset="0"/>
              <a:buChar char="•"/>
            </a:pPr>
            <a:r>
              <a:rPr lang="cs-CZ" dirty="0" err="1"/>
              <a:t>associated</a:t>
            </a:r>
            <a:r>
              <a:rPr lang="cs-CZ" dirty="0"/>
              <a:t> </a:t>
            </a:r>
            <a:r>
              <a:rPr lang="cs-CZ" dirty="0" err="1"/>
              <a:t>salivary</a:t>
            </a:r>
            <a:r>
              <a:rPr lang="cs-CZ" dirty="0"/>
              <a:t> </a:t>
            </a:r>
            <a:r>
              <a:rPr lang="cs-CZ" dirty="0" err="1"/>
              <a:t>glands</a:t>
            </a:r>
            <a:endParaRPr lang="cs-CZ" dirty="0"/>
          </a:p>
          <a:p>
            <a:endParaRPr lang="cs-CZ" sz="1100" dirty="0"/>
          </a:p>
          <a:p>
            <a:r>
              <a:rPr lang="cs-CZ" b="1" dirty="0"/>
              <a:t>Oral </a:t>
            </a:r>
            <a:r>
              <a:rPr lang="cs-CZ" b="1" dirty="0" err="1"/>
              <a:t>mucosa</a:t>
            </a:r>
            <a:endParaRPr lang="cs-CZ" b="1" dirty="0"/>
          </a:p>
          <a:p>
            <a:endParaRPr lang="en-US" sz="1100" dirty="0"/>
          </a:p>
          <a:p>
            <a:pPr marL="285750" indent="-285750">
              <a:buFont typeface="Arial" panose="020B0604020202020204" pitchFamily="34" charset="0"/>
              <a:buChar char="•"/>
            </a:pPr>
            <a:r>
              <a:rPr lang="en-US" dirty="0"/>
              <a:t>Oral mucosa, the </a:t>
            </a:r>
            <a:r>
              <a:rPr lang="cs-CZ" dirty="0" err="1"/>
              <a:t>protective</a:t>
            </a:r>
            <a:r>
              <a:rPr lang="cs-CZ" dirty="0"/>
              <a:t> </a:t>
            </a:r>
            <a:r>
              <a:rPr lang="en-US" dirty="0"/>
              <a:t>mucous membrane (mucosa) lining the oral cavity, is continuous with external skin and with the mucous membrane of the pharynx.</a:t>
            </a:r>
            <a:endParaRPr lang="cs-CZ"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Composition</a:t>
            </a:r>
            <a:r>
              <a:rPr lang="cs-CZ" dirty="0"/>
              <a:t>:</a:t>
            </a:r>
            <a:endParaRPr lang="en-US" dirty="0"/>
          </a:p>
          <a:p>
            <a:pPr marL="742950" lvl="1" indent="-285750">
              <a:buFont typeface="Arial" panose="020B0604020202020204" pitchFamily="34" charset="0"/>
              <a:buChar char="•"/>
            </a:pPr>
            <a:r>
              <a:rPr lang="en-US" i="1" dirty="0"/>
              <a:t>Epithelium</a:t>
            </a:r>
            <a:r>
              <a:rPr lang="en-US" dirty="0"/>
              <a:t>. Stratified squamous keratinized or nonkeratinized depending on location</a:t>
            </a:r>
          </a:p>
          <a:p>
            <a:pPr marL="742950" lvl="1" indent="-285750">
              <a:buFont typeface="Arial" panose="020B0604020202020204" pitchFamily="34" charset="0"/>
              <a:buChar char="•"/>
            </a:pPr>
            <a:r>
              <a:rPr lang="en-US" i="1" dirty="0"/>
              <a:t>Lamina propria</a:t>
            </a:r>
            <a:r>
              <a:rPr lang="cs-CZ" i="1" dirty="0"/>
              <a:t>. </a:t>
            </a:r>
            <a:r>
              <a:rPr lang="cs-CZ" dirty="0" err="1"/>
              <a:t>Collagenous</a:t>
            </a:r>
            <a:r>
              <a:rPr lang="cs-CZ" dirty="0"/>
              <a:t> </a:t>
            </a:r>
            <a:r>
              <a:rPr lang="cs-CZ" dirty="0" err="1"/>
              <a:t>tissue</a:t>
            </a:r>
            <a:endParaRPr lang="en-US" dirty="0"/>
          </a:p>
          <a:p>
            <a:pPr marL="742950" lvl="1" indent="-285750">
              <a:buFont typeface="Arial" panose="020B0604020202020204" pitchFamily="34" charset="0"/>
              <a:buChar char="•"/>
            </a:pPr>
            <a:r>
              <a:rPr lang="en-US" i="1" dirty="0"/>
              <a:t>Muscularis mucosae </a:t>
            </a:r>
            <a:r>
              <a:rPr lang="en-US" dirty="0"/>
              <a:t>is not present.</a:t>
            </a:r>
          </a:p>
          <a:p>
            <a:pPr marL="742950" lvl="1" indent="-285750">
              <a:buFont typeface="Arial" panose="020B0604020202020204" pitchFamily="34" charset="0"/>
              <a:buChar char="•"/>
            </a:pPr>
            <a:r>
              <a:rPr lang="en-US" dirty="0"/>
              <a:t>Although not part of the oral mucosa, a submucosa of dense connective tissue, containing the minor salivary glands, underlies much of the oral mucosa.</a:t>
            </a:r>
          </a:p>
        </p:txBody>
      </p:sp>
    </p:spTree>
    <p:extLst>
      <p:ext uri="{BB962C8B-B14F-4D97-AF65-F5344CB8AC3E}">
        <p14:creationId xmlns:p14="http://schemas.microsoft.com/office/powerpoint/2010/main" val="3063814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2683E54-9A9B-1FB5-705A-A5F465C3CD04}"/>
              </a:ext>
            </a:extLst>
          </p:cNvPr>
          <p:cNvSpPr txBox="1"/>
          <p:nvPr/>
        </p:nvSpPr>
        <p:spPr>
          <a:xfrm>
            <a:off x="442450" y="717857"/>
            <a:ext cx="10776819" cy="5632311"/>
          </a:xfrm>
          <a:prstGeom prst="rect">
            <a:avLst/>
          </a:prstGeom>
          <a:noFill/>
        </p:spPr>
        <p:txBody>
          <a:bodyPr wrap="square">
            <a:spAutoFit/>
          </a:bodyPr>
          <a:lstStyle/>
          <a:p>
            <a:r>
              <a:rPr lang="en-US" b="1" cap="all" dirty="0">
                <a:solidFill>
                  <a:srgbClr val="FF0000"/>
                </a:solidFill>
              </a:rPr>
              <a:t>Small intestine </a:t>
            </a:r>
            <a:endParaRPr lang="cs-CZ" b="1" cap="all" dirty="0">
              <a:solidFill>
                <a:srgbClr val="FF0000"/>
              </a:solidFill>
            </a:endParaRPr>
          </a:p>
          <a:p>
            <a:endParaRPr lang="en-US" dirty="0"/>
          </a:p>
          <a:p>
            <a:pPr marL="285750" indent="-285750">
              <a:buFont typeface="Arial" panose="020B0604020202020204" pitchFamily="34" charset="0"/>
              <a:buChar char="•"/>
            </a:pPr>
            <a:r>
              <a:rPr lang="en-US" b="1" dirty="0"/>
              <a:t>Mucosal epithelium </a:t>
            </a:r>
            <a:r>
              <a:rPr lang="en-US" dirty="0"/>
              <a:t>is composed of:</a:t>
            </a:r>
          </a:p>
          <a:p>
            <a:pPr marL="742950" lvl="1" indent="-285750">
              <a:buFont typeface="Arial" panose="020B0604020202020204" pitchFamily="34" charset="0"/>
              <a:buChar char="•"/>
            </a:pPr>
            <a:r>
              <a:rPr lang="en-US" i="1" dirty="0"/>
              <a:t>Absorptive cells (enterocytes)</a:t>
            </a:r>
            <a:r>
              <a:rPr lang="en-US" dirty="0"/>
              <a:t>, forming a simple columnar epithelium with microvilli</a:t>
            </a:r>
            <a:r>
              <a:rPr lang="cs-CZ" dirty="0"/>
              <a:t> – „</a:t>
            </a:r>
            <a:r>
              <a:rPr lang="cs-CZ" dirty="0" err="1"/>
              <a:t>brush</a:t>
            </a:r>
            <a:r>
              <a:rPr lang="cs-CZ" dirty="0"/>
              <a:t> </a:t>
            </a:r>
            <a:r>
              <a:rPr lang="cs-CZ" dirty="0" err="1"/>
              <a:t>border</a:t>
            </a:r>
            <a:r>
              <a:rPr lang="cs-CZ" dirty="0"/>
              <a:t>“</a:t>
            </a:r>
            <a:r>
              <a:rPr lang="en-US" dirty="0"/>
              <a:t>, absorb digested food</a:t>
            </a:r>
          </a:p>
          <a:p>
            <a:pPr marL="742950" lvl="1" indent="-285750">
              <a:buFont typeface="Arial" panose="020B0604020202020204" pitchFamily="34" charset="0"/>
              <a:buChar char="•"/>
            </a:pPr>
            <a:r>
              <a:rPr lang="en-US" i="1" dirty="0"/>
              <a:t>Goblet cells (unicellular glands) </a:t>
            </a:r>
            <a:r>
              <a:rPr lang="en-US" dirty="0"/>
              <a:t>are interspersed among absorptive cells and secrete mucus</a:t>
            </a:r>
            <a:r>
              <a:rPr lang="cs-CZ" dirty="0"/>
              <a:t> </a:t>
            </a:r>
            <a:r>
              <a:rPr lang="cs-CZ" dirty="0" err="1"/>
              <a:t>for</a:t>
            </a:r>
            <a:r>
              <a:rPr lang="cs-CZ" dirty="0"/>
              <a:t> </a:t>
            </a:r>
            <a:r>
              <a:rPr lang="cs-CZ" dirty="0" err="1"/>
              <a:t>protection</a:t>
            </a:r>
            <a:r>
              <a:rPr lang="cs-CZ" dirty="0"/>
              <a:t>.</a:t>
            </a:r>
            <a:r>
              <a:rPr lang="en-US" dirty="0"/>
              <a:t> These cells increase in number from duodenum to rectum.</a:t>
            </a:r>
            <a:endParaRPr lang="cs-CZ"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Intestinal glands (crypts of Lieberkühn) </a:t>
            </a:r>
            <a:r>
              <a:rPr lang="en-US" dirty="0"/>
              <a:t>are simple tubular glands that begin at the bases of the villi in the mucosa and extend through the lamina propria to the muscularis mucosae. </a:t>
            </a:r>
            <a:endParaRPr lang="cs-CZ" dirty="0"/>
          </a:p>
          <a:p>
            <a:r>
              <a:rPr lang="cs-CZ" dirty="0"/>
              <a:t>     </a:t>
            </a:r>
            <a:r>
              <a:rPr lang="en-US" dirty="0"/>
              <a:t>Possess:</a:t>
            </a:r>
          </a:p>
          <a:p>
            <a:pPr marL="742950" lvl="1" indent="-285750">
              <a:buFont typeface="Arial" panose="020B0604020202020204" pitchFamily="34" charset="0"/>
              <a:buChar char="•"/>
            </a:pPr>
            <a:r>
              <a:rPr lang="en-US" i="1" dirty="0"/>
              <a:t>Absorptive cells</a:t>
            </a:r>
          </a:p>
          <a:p>
            <a:pPr marL="742950" lvl="1" indent="-285750">
              <a:buFont typeface="Arial" panose="020B0604020202020204" pitchFamily="34" charset="0"/>
              <a:buChar char="•"/>
            </a:pPr>
            <a:r>
              <a:rPr lang="en-US" i="1" dirty="0"/>
              <a:t>Goblet cells</a:t>
            </a:r>
          </a:p>
          <a:p>
            <a:pPr marL="742950" lvl="1" indent="-285750">
              <a:buFont typeface="Arial" panose="020B0604020202020204" pitchFamily="34" charset="0"/>
              <a:buChar char="•"/>
            </a:pPr>
            <a:r>
              <a:rPr lang="en-US" i="1" dirty="0"/>
              <a:t>Paneth cells </a:t>
            </a:r>
            <a:r>
              <a:rPr lang="en-US" dirty="0"/>
              <a:t>possess large, eosinophilic granules whose contents, </a:t>
            </a:r>
            <a:r>
              <a:rPr lang="en-US" dirty="0" err="1"/>
              <a:t>e.g</a:t>
            </a:r>
            <a:r>
              <a:rPr lang="en-US" dirty="0"/>
              <a:t>, lysozyme, digest bacterial cell walls.</a:t>
            </a:r>
            <a:r>
              <a:rPr lang="cs-CZ" dirty="0"/>
              <a:t> </a:t>
            </a:r>
            <a:r>
              <a:rPr lang="cs-CZ" dirty="0" err="1"/>
              <a:t>Deep</a:t>
            </a:r>
            <a:r>
              <a:rPr lang="cs-CZ" dirty="0"/>
              <a:t> in </a:t>
            </a:r>
            <a:r>
              <a:rPr lang="cs-CZ" dirty="0" err="1"/>
              <a:t>crypts</a:t>
            </a:r>
            <a:r>
              <a:rPr lang="cs-CZ" dirty="0"/>
              <a:t>.</a:t>
            </a:r>
            <a:endParaRPr lang="en-US" dirty="0"/>
          </a:p>
          <a:p>
            <a:pPr marL="742950" lvl="1" indent="-285750">
              <a:buFont typeface="Arial" panose="020B0604020202020204" pitchFamily="34" charset="0"/>
              <a:buChar char="•"/>
            </a:pPr>
            <a:r>
              <a:rPr lang="en-US" i="1" dirty="0"/>
              <a:t>Enteroendocrine cells</a:t>
            </a:r>
            <a:r>
              <a:rPr lang="cs-CZ" i="1" dirty="0"/>
              <a:t> </a:t>
            </a:r>
            <a:r>
              <a:rPr lang="cs-CZ" dirty="0"/>
              <a:t>– </a:t>
            </a:r>
            <a:r>
              <a:rPr lang="cs-CZ" dirty="0" err="1"/>
              <a:t>secrete</a:t>
            </a:r>
            <a:r>
              <a:rPr lang="cs-CZ" dirty="0"/>
              <a:t> </a:t>
            </a:r>
            <a:r>
              <a:rPr lang="cs-CZ" dirty="0" err="1"/>
              <a:t>hormones</a:t>
            </a:r>
            <a:r>
              <a:rPr lang="cs-CZ" dirty="0"/>
              <a:t> (</a:t>
            </a:r>
            <a:r>
              <a:rPr lang="cs-CZ" dirty="0" err="1"/>
              <a:t>e.g</a:t>
            </a:r>
            <a:r>
              <a:rPr lang="cs-CZ" dirty="0"/>
              <a:t>., </a:t>
            </a:r>
            <a:r>
              <a:rPr lang="cs-CZ" dirty="0" err="1"/>
              <a:t>cholecystokinin</a:t>
            </a:r>
            <a:r>
              <a:rPr lang="cs-CZ" dirty="0"/>
              <a:t>) </a:t>
            </a:r>
            <a:r>
              <a:rPr lang="cs-CZ" dirty="0" err="1"/>
              <a:t>related</a:t>
            </a:r>
            <a:r>
              <a:rPr lang="cs-CZ" dirty="0"/>
              <a:t> to </a:t>
            </a:r>
            <a:r>
              <a:rPr lang="cs-CZ" dirty="0" err="1"/>
              <a:t>digestion</a:t>
            </a:r>
            <a:endParaRPr lang="cs-CZ" i="1" dirty="0"/>
          </a:p>
          <a:p>
            <a:pPr marL="742950" lvl="1" indent="-285750">
              <a:buFont typeface="Arial" panose="020B0604020202020204" pitchFamily="34" charset="0"/>
              <a:buChar char="•"/>
            </a:pPr>
            <a:endParaRPr lang="en-US" i="1" dirty="0"/>
          </a:p>
          <a:p>
            <a:pPr marL="285750" indent="-285750">
              <a:buFont typeface="Arial" panose="020B0604020202020204" pitchFamily="34" charset="0"/>
              <a:buChar char="•"/>
            </a:pPr>
            <a:r>
              <a:rPr lang="en-US" b="1" dirty="0"/>
              <a:t>Muscularis externa </a:t>
            </a:r>
            <a:r>
              <a:rPr lang="en-US" dirty="0"/>
              <a:t>of inner circular and outer longitudinal layers with an intervening </a:t>
            </a:r>
            <a:r>
              <a:rPr lang="en-US" i="1" dirty="0"/>
              <a:t>Auerbach's nerve plexus</a:t>
            </a:r>
            <a:r>
              <a:rPr lang="cs-CZ" dirty="0"/>
              <a:t>.</a:t>
            </a:r>
            <a:endParaRPr lang="en-US"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en-US" b="1" dirty="0"/>
              <a:t>Serosa</a:t>
            </a:r>
            <a:r>
              <a:rPr lang="en-US" dirty="0"/>
              <a:t> covers small intestine</a:t>
            </a:r>
            <a:r>
              <a:rPr lang="cs-CZ" dirty="0"/>
              <a:t>.</a:t>
            </a:r>
            <a:endParaRPr lang="en-US" dirty="0"/>
          </a:p>
        </p:txBody>
      </p:sp>
    </p:spTree>
    <p:extLst>
      <p:ext uri="{BB962C8B-B14F-4D97-AF65-F5344CB8AC3E}">
        <p14:creationId xmlns:p14="http://schemas.microsoft.com/office/powerpoint/2010/main" val="1201840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F332830-24A4-8F39-69A0-FB7829AE5933}"/>
              </a:ext>
            </a:extLst>
          </p:cNvPr>
          <p:cNvPicPr>
            <a:picLocks noChangeAspect="1"/>
          </p:cNvPicPr>
          <p:nvPr/>
        </p:nvPicPr>
        <p:blipFill>
          <a:blip r:embed="rId2"/>
          <a:stretch>
            <a:fillRect/>
          </a:stretch>
        </p:blipFill>
        <p:spPr>
          <a:xfrm>
            <a:off x="0" y="427660"/>
            <a:ext cx="8337754" cy="5550353"/>
          </a:xfrm>
          <a:prstGeom prst="rect">
            <a:avLst/>
          </a:prstGeom>
        </p:spPr>
      </p:pic>
      <p:pic>
        <p:nvPicPr>
          <p:cNvPr id="5" name="Obrázek 4">
            <a:extLst>
              <a:ext uri="{FF2B5EF4-FFF2-40B4-BE49-F238E27FC236}">
                <a16:creationId xmlns:a16="http://schemas.microsoft.com/office/drawing/2014/main" id="{39357F2A-87B2-65F3-29BE-8B125C079581}"/>
              </a:ext>
            </a:extLst>
          </p:cNvPr>
          <p:cNvPicPr>
            <a:picLocks noChangeAspect="1"/>
          </p:cNvPicPr>
          <p:nvPr/>
        </p:nvPicPr>
        <p:blipFill>
          <a:blip r:embed="rId3"/>
          <a:stretch>
            <a:fillRect/>
          </a:stretch>
        </p:blipFill>
        <p:spPr>
          <a:xfrm>
            <a:off x="8560253" y="381747"/>
            <a:ext cx="3631747" cy="564217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3C0A67E-A03B-E255-A262-FC329DE4BD65}"/>
              </a:ext>
            </a:extLst>
          </p:cNvPr>
          <p:cNvPicPr>
            <a:picLocks noChangeAspect="1"/>
          </p:cNvPicPr>
          <p:nvPr/>
        </p:nvPicPr>
        <p:blipFill>
          <a:blip r:embed="rId2"/>
          <a:stretch>
            <a:fillRect/>
          </a:stretch>
        </p:blipFill>
        <p:spPr>
          <a:xfrm>
            <a:off x="1403139" y="0"/>
            <a:ext cx="9009221" cy="6872418"/>
          </a:xfrm>
          <a:prstGeom prst="rect">
            <a:avLst/>
          </a:prstGeom>
        </p:spPr>
      </p:pic>
    </p:spTree>
    <p:extLst>
      <p:ext uri="{BB962C8B-B14F-4D97-AF65-F5344CB8AC3E}">
        <p14:creationId xmlns:p14="http://schemas.microsoft.com/office/powerpoint/2010/main" val="16763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65539" name="Obrázek 2" descr="F015_025.jpg"/>
          <p:cNvPicPr>
            <a:picLocks noChangeAspect="1"/>
          </p:cNvPicPr>
          <p:nvPr/>
        </p:nvPicPr>
        <p:blipFill>
          <a:blip r:embed="rId2">
            <a:extLst>
              <a:ext uri="{28A0092B-C50C-407E-A947-70E740481C1C}">
                <a14:useLocalDpi xmlns:a14="http://schemas.microsoft.com/office/drawing/2010/main" val="0"/>
              </a:ext>
            </a:extLst>
          </a:blip>
          <a:srcRect t="61143" r="17455"/>
          <a:stretch>
            <a:fillRect/>
          </a:stretch>
        </p:blipFill>
        <p:spPr bwMode="auto">
          <a:xfrm>
            <a:off x="589488" y="277095"/>
            <a:ext cx="11013023" cy="63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56E4898-8293-2C45-1133-ED760039AFB9}"/>
              </a:ext>
            </a:extLst>
          </p:cNvPr>
          <p:cNvPicPr>
            <a:picLocks noChangeAspect="1"/>
          </p:cNvPicPr>
          <p:nvPr/>
        </p:nvPicPr>
        <p:blipFill>
          <a:blip r:embed="rId2"/>
          <a:stretch>
            <a:fillRect/>
          </a:stretch>
        </p:blipFill>
        <p:spPr>
          <a:xfrm>
            <a:off x="2269181" y="-7762"/>
            <a:ext cx="7653637" cy="6865762"/>
          </a:xfrm>
          <a:prstGeom prst="rect">
            <a:avLst/>
          </a:prstGeom>
        </p:spPr>
      </p:pic>
    </p:spTree>
    <p:extLst>
      <p:ext uri="{BB962C8B-B14F-4D97-AF65-F5344CB8AC3E}">
        <p14:creationId xmlns:p14="http://schemas.microsoft.com/office/powerpoint/2010/main" val="3647918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EBFB648-BB57-7EC8-C776-E2DA16961AD0}"/>
              </a:ext>
            </a:extLst>
          </p:cNvPr>
          <p:cNvPicPr>
            <a:picLocks noChangeAspect="1"/>
          </p:cNvPicPr>
          <p:nvPr/>
        </p:nvPicPr>
        <p:blipFill>
          <a:blip r:embed="rId2"/>
          <a:stretch>
            <a:fillRect/>
          </a:stretch>
        </p:blipFill>
        <p:spPr>
          <a:xfrm>
            <a:off x="1178798" y="0"/>
            <a:ext cx="9834403" cy="6858000"/>
          </a:xfrm>
          <a:prstGeom prst="rect">
            <a:avLst/>
          </a:prstGeom>
        </p:spPr>
      </p:pic>
    </p:spTree>
    <p:extLst>
      <p:ext uri="{BB962C8B-B14F-4D97-AF65-F5344CB8AC3E}">
        <p14:creationId xmlns:p14="http://schemas.microsoft.com/office/powerpoint/2010/main" val="142064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C46846F-6B36-4D35-717C-714DFEF8B340}"/>
              </a:ext>
            </a:extLst>
          </p:cNvPr>
          <p:cNvPicPr>
            <a:picLocks noChangeAspect="1"/>
          </p:cNvPicPr>
          <p:nvPr/>
        </p:nvPicPr>
        <p:blipFill>
          <a:blip r:embed="rId2"/>
          <a:stretch>
            <a:fillRect/>
          </a:stretch>
        </p:blipFill>
        <p:spPr>
          <a:xfrm>
            <a:off x="128748" y="-1"/>
            <a:ext cx="7786219" cy="6814371"/>
          </a:xfrm>
          <a:prstGeom prst="rect">
            <a:avLst/>
          </a:prstGeom>
        </p:spPr>
      </p:pic>
      <p:pic>
        <p:nvPicPr>
          <p:cNvPr id="4" name="Obrázek 3">
            <a:extLst>
              <a:ext uri="{FF2B5EF4-FFF2-40B4-BE49-F238E27FC236}">
                <a16:creationId xmlns:a16="http://schemas.microsoft.com/office/drawing/2014/main" id="{4F2FBE05-8F08-FCF0-BA59-270B572D6DD5}"/>
              </a:ext>
            </a:extLst>
          </p:cNvPr>
          <p:cNvPicPr>
            <a:picLocks noChangeAspect="1"/>
          </p:cNvPicPr>
          <p:nvPr/>
        </p:nvPicPr>
        <p:blipFill>
          <a:blip r:embed="rId3"/>
          <a:stretch>
            <a:fillRect/>
          </a:stretch>
        </p:blipFill>
        <p:spPr>
          <a:xfrm>
            <a:off x="8026046" y="-1"/>
            <a:ext cx="3684173" cy="684896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2683E54-9A9B-1FB5-705A-A5F465C3CD04}"/>
              </a:ext>
            </a:extLst>
          </p:cNvPr>
          <p:cNvSpPr txBox="1"/>
          <p:nvPr/>
        </p:nvSpPr>
        <p:spPr>
          <a:xfrm>
            <a:off x="291455" y="560173"/>
            <a:ext cx="4840984" cy="5355312"/>
          </a:xfrm>
          <a:prstGeom prst="rect">
            <a:avLst/>
          </a:prstGeom>
          <a:noFill/>
        </p:spPr>
        <p:txBody>
          <a:bodyPr wrap="square">
            <a:spAutoFit/>
          </a:bodyPr>
          <a:lstStyle/>
          <a:p>
            <a:r>
              <a:rPr lang="en-US" b="1" cap="all" dirty="0">
                <a:solidFill>
                  <a:srgbClr val="FF0000"/>
                </a:solidFill>
              </a:rPr>
              <a:t>Small intestine </a:t>
            </a:r>
            <a:endParaRPr lang="cs-CZ" b="1" cap="all" dirty="0">
              <a:solidFill>
                <a:srgbClr val="FF0000"/>
              </a:solidFill>
            </a:endParaRPr>
          </a:p>
          <a:p>
            <a:endParaRPr lang="en-US" dirty="0"/>
          </a:p>
          <a:p>
            <a:pPr marL="285750" indent="-285750">
              <a:buFont typeface="Arial" panose="020B0604020202020204" pitchFamily="34" charset="0"/>
              <a:buChar char="•"/>
            </a:pPr>
            <a:r>
              <a:rPr lang="en-US" b="1" dirty="0"/>
              <a:t>Variations specific to the intestinal subdivisions</a:t>
            </a:r>
            <a:endParaRPr lang="cs-CZ"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i="1" dirty="0"/>
              <a:t>Brunner's glands </a:t>
            </a:r>
            <a:r>
              <a:rPr lang="en-US" dirty="0"/>
              <a:t>in the submucosa are present only in the duodenum. These compound tubular glands open into the bases of the intestinal glands and secrete an alkaline mucus to neutralize the acidity of the stomach contents.</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Peyer's patches </a:t>
            </a:r>
            <a:r>
              <a:rPr lang="en-US" dirty="0"/>
              <a:t>are clusters of 10-200 lymphoid nodules located primarily in the lamina propria of the ileum. Each cluster is positioned on the side of the intestine away from the mesentery and forms a bulge that may protrude into the lumen as well as into the submucosa.</a:t>
            </a:r>
          </a:p>
        </p:txBody>
      </p:sp>
      <p:pic>
        <p:nvPicPr>
          <p:cNvPr id="5" name="Obrázek 4">
            <a:extLst>
              <a:ext uri="{FF2B5EF4-FFF2-40B4-BE49-F238E27FC236}">
                <a16:creationId xmlns:a16="http://schemas.microsoft.com/office/drawing/2014/main" id="{1ACD1715-ED0E-823A-C212-EC66FD8526A6}"/>
              </a:ext>
            </a:extLst>
          </p:cNvPr>
          <p:cNvPicPr>
            <a:picLocks noChangeAspect="1"/>
          </p:cNvPicPr>
          <p:nvPr/>
        </p:nvPicPr>
        <p:blipFill>
          <a:blip r:embed="rId2"/>
          <a:stretch>
            <a:fillRect/>
          </a:stretch>
        </p:blipFill>
        <p:spPr>
          <a:xfrm>
            <a:off x="5237102" y="553779"/>
            <a:ext cx="3375489" cy="6304222"/>
          </a:xfrm>
          <a:prstGeom prst="rect">
            <a:avLst/>
          </a:prstGeom>
        </p:spPr>
      </p:pic>
      <p:pic>
        <p:nvPicPr>
          <p:cNvPr id="6" name="Obrázek 5">
            <a:extLst>
              <a:ext uri="{FF2B5EF4-FFF2-40B4-BE49-F238E27FC236}">
                <a16:creationId xmlns:a16="http://schemas.microsoft.com/office/drawing/2014/main" id="{E9E2806D-073E-8C2F-3972-02735543F55A}"/>
              </a:ext>
            </a:extLst>
          </p:cNvPr>
          <p:cNvPicPr>
            <a:picLocks noChangeAspect="1"/>
          </p:cNvPicPr>
          <p:nvPr/>
        </p:nvPicPr>
        <p:blipFill>
          <a:blip r:embed="rId3"/>
          <a:stretch>
            <a:fillRect/>
          </a:stretch>
        </p:blipFill>
        <p:spPr>
          <a:xfrm>
            <a:off x="8934291" y="553779"/>
            <a:ext cx="2813084" cy="6304222"/>
          </a:xfrm>
          <a:prstGeom prst="rect">
            <a:avLst/>
          </a:prstGeom>
        </p:spPr>
      </p:pic>
    </p:spTree>
    <p:extLst>
      <p:ext uri="{BB962C8B-B14F-4D97-AF65-F5344CB8AC3E}">
        <p14:creationId xmlns:p14="http://schemas.microsoft.com/office/powerpoint/2010/main" val="3222726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2ED036B-A3FC-D6F5-E6B5-862D15489755}"/>
              </a:ext>
            </a:extLst>
          </p:cNvPr>
          <p:cNvPicPr>
            <a:picLocks noChangeAspect="1"/>
          </p:cNvPicPr>
          <p:nvPr/>
        </p:nvPicPr>
        <p:blipFill rotWithShape="1">
          <a:blip r:embed="rId3"/>
          <a:srcRect b="21434"/>
          <a:stretch/>
        </p:blipFill>
        <p:spPr>
          <a:xfrm>
            <a:off x="236128" y="-1"/>
            <a:ext cx="7305214" cy="6831861"/>
          </a:xfrm>
          <a:prstGeom prst="rect">
            <a:avLst/>
          </a:prstGeom>
        </p:spPr>
      </p:pic>
      <p:pic>
        <p:nvPicPr>
          <p:cNvPr id="5" name="Obrázek 4">
            <a:extLst>
              <a:ext uri="{FF2B5EF4-FFF2-40B4-BE49-F238E27FC236}">
                <a16:creationId xmlns:a16="http://schemas.microsoft.com/office/drawing/2014/main" id="{99AF8B9F-E4BE-FB98-BF8E-45330894607E}"/>
              </a:ext>
            </a:extLst>
          </p:cNvPr>
          <p:cNvPicPr>
            <a:picLocks noChangeAspect="1"/>
          </p:cNvPicPr>
          <p:nvPr/>
        </p:nvPicPr>
        <p:blipFill rotWithShape="1">
          <a:blip r:embed="rId3"/>
          <a:srcRect t="78566" r="49744"/>
          <a:stretch/>
        </p:blipFill>
        <p:spPr>
          <a:xfrm>
            <a:off x="7675643" y="471947"/>
            <a:ext cx="4280229" cy="2172931"/>
          </a:xfrm>
          <a:prstGeom prst="rect">
            <a:avLst/>
          </a:prstGeom>
        </p:spPr>
      </p:pic>
      <p:pic>
        <p:nvPicPr>
          <p:cNvPr id="6" name="Obrázek 5">
            <a:extLst>
              <a:ext uri="{FF2B5EF4-FFF2-40B4-BE49-F238E27FC236}">
                <a16:creationId xmlns:a16="http://schemas.microsoft.com/office/drawing/2014/main" id="{D2CE1AA7-13AD-CE35-6F61-BA5658C81C74}"/>
              </a:ext>
            </a:extLst>
          </p:cNvPr>
          <p:cNvPicPr>
            <a:picLocks noChangeAspect="1"/>
          </p:cNvPicPr>
          <p:nvPr/>
        </p:nvPicPr>
        <p:blipFill rotWithShape="1">
          <a:blip r:embed="rId3"/>
          <a:srcRect l="49232" t="78566"/>
          <a:stretch/>
        </p:blipFill>
        <p:spPr>
          <a:xfrm>
            <a:off x="7675643" y="2546555"/>
            <a:ext cx="4323830" cy="217293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3775EC0-227E-1841-0AE5-758343D78E98}"/>
              </a:ext>
            </a:extLst>
          </p:cNvPr>
          <p:cNvPicPr>
            <a:picLocks noChangeAspect="1"/>
          </p:cNvPicPr>
          <p:nvPr/>
        </p:nvPicPr>
        <p:blipFill>
          <a:blip r:embed="rId2"/>
          <a:stretch>
            <a:fillRect/>
          </a:stretch>
        </p:blipFill>
        <p:spPr>
          <a:xfrm>
            <a:off x="782362" y="258432"/>
            <a:ext cx="10627276" cy="651599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6867" name="Zástupný symbol pro číslo snímku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CA13F8-3B8A-44B2-91EB-673F199F87A8}" type="slidenum">
              <a:rPr lang="cs-CZ" altLang="cs-CZ" sz="1400"/>
              <a:pPr>
                <a:spcBef>
                  <a:spcPct val="0"/>
                </a:spcBef>
                <a:buFontTx/>
                <a:buNone/>
              </a:pPr>
              <a:t>5</a:t>
            </a:fld>
            <a:endParaRPr lang="cs-CZ" altLang="cs-CZ" sz="1400"/>
          </a:p>
        </p:txBody>
      </p:sp>
      <p:pic>
        <p:nvPicPr>
          <p:cNvPr id="3" name="Obrázek 2">
            <a:extLst>
              <a:ext uri="{FF2B5EF4-FFF2-40B4-BE49-F238E27FC236}">
                <a16:creationId xmlns:a16="http://schemas.microsoft.com/office/drawing/2014/main" id="{869E8F06-6CF4-4040-80E2-B82C9D65D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390" y="0"/>
            <a:ext cx="6051610" cy="685849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C385B66-6730-D686-18D5-A7EFBF3E702E}"/>
              </a:ext>
            </a:extLst>
          </p:cNvPr>
          <p:cNvPicPr>
            <a:picLocks noChangeAspect="1"/>
          </p:cNvPicPr>
          <p:nvPr/>
        </p:nvPicPr>
        <p:blipFill rotWithShape="1">
          <a:blip r:embed="rId3"/>
          <a:srcRect b="46667"/>
          <a:stretch/>
        </p:blipFill>
        <p:spPr>
          <a:xfrm>
            <a:off x="388373" y="0"/>
            <a:ext cx="4884889" cy="6858000"/>
          </a:xfrm>
          <a:prstGeom prst="rect">
            <a:avLst/>
          </a:prstGeom>
        </p:spPr>
      </p:pic>
      <p:pic>
        <p:nvPicPr>
          <p:cNvPr id="6" name="Obrázek 5">
            <a:extLst>
              <a:ext uri="{FF2B5EF4-FFF2-40B4-BE49-F238E27FC236}">
                <a16:creationId xmlns:a16="http://schemas.microsoft.com/office/drawing/2014/main" id="{09D94A8A-AE80-263F-211D-5F450893DD9E}"/>
              </a:ext>
            </a:extLst>
          </p:cNvPr>
          <p:cNvPicPr>
            <a:picLocks noChangeAspect="1"/>
          </p:cNvPicPr>
          <p:nvPr/>
        </p:nvPicPr>
        <p:blipFill rotWithShape="1">
          <a:blip r:embed="rId3"/>
          <a:srcRect t="52043"/>
          <a:stretch/>
        </p:blipFill>
        <p:spPr>
          <a:xfrm>
            <a:off x="5884743" y="12838"/>
            <a:ext cx="5422353" cy="684516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7EE1BEC2-4155-F809-B353-D47C6193D552}"/>
              </a:ext>
            </a:extLst>
          </p:cNvPr>
          <p:cNvGraphicFramePr>
            <a:graphicFrameLocks noGrp="1"/>
          </p:cNvGraphicFramePr>
          <p:nvPr>
            <p:ph idx="1"/>
            <p:extLst>
              <p:ext uri="{D42A27DB-BD31-4B8C-83A1-F6EECF244321}">
                <p14:modId xmlns:p14="http://schemas.microsoft.com/office/powerpoint/2010/main" val="393552507"/>
              </p:ext>
            </p:extLst>
          </p:nvPr>
        </p:nvGraphicFramePr>
        <p:xfrm>
          <a:off x="1584448" y="379074"/>
          <a:ext cx="9023103" cy="6099851"/>
        </p:xfrm>
        <a:graphic>
          <a:graphicData uri="http://schemas.openxmlformats.org/drawingml/2006/table">
            <a:tbl>
              <a:tblPr firstRow="1" bandRow="1">
                <a:tableStyleId>{F5AB1C69-6EDB-4FF4-983F-18BD219EF322}</a:tableStyleId>
              </a:tblPr>
              <a:tblGrid>
                <a:gridCol w="2937746">
                  <a:extLst>
                    <a:ext uri="{9D8B030D-6E8A-4147-A177-3AD203B41FA5}">
                      <a16:colId xmlns:a16="http://schemas.microsoft.com/office/drawing/2014/main" val="20000"/>
                    </a:ext>
                  </a:extLst>
                </a:gridCol>
                <a:gridCol w="2289150">
                  <a:extLst>
                    <a:ext uri="{9D8B030D-6E8A-4147-A177-3AD203B41FA5}">
                      <a16:colId xmlns:a16="http://schemas.microsoft.com/office/drawing/2014/main" val="20001"/>
                    </a:ext>
                  </a:extLst>
                </a:gridCol>
                <a:gridCol w="1948238">
                  <a:extLst>
                    <a:ext uri="{9D8B030D-6E8A-4147-A177-3AD203B41FA5}">
                      <a16:colId xmlns:a16="http://schemas.microsoft.com/office/drawing/2014/main" val="20002"/>
                    </a:ext>
                  </a:extLst>
                </a:gridCol>
                <a:gridCol w="1847969">
                  <a:extLst>
                    <a:ext uri="{9D8B030D-6E8A-4147-A177-3AD203B41FA5}">
                      <a16:colId xmlns:a16="http://schemas.microsoft.com/office/drawing/2014/main" val="20003"/>
                    </a:ext>
                  </a:extLst>
                </a:gridCol>
              </a:tblGrid>
              <a:tr h="1151796">
                <a:tc>
                  <a:txBody>
                    <a:bodyPr/>
                    <a:lstStyle/>
                    <a:p>
                      <a:pPr algn="ctr"/>
                      <a:endParaRPr lang="en-US" sz="2400" dirty="0">
                        <a:solidFill>
                          <a:schemeClr val="tx1"/>
                        </a:solidFill>
                      </a:endParaRPr>
                    </a:p>
                  </a:txBody>
                  <a:tcPr marT="45687" marB="45687" anchor="ctr">
                    <a:solidFill>
                      <a:srgbClr val="FFC000"/>
                    </a:solidFill>
                  </a:tcPr>
                </a:tc>
                <a:tc>
                  <a:txBody>
                    <a:bodyPr/>
                    <a:lstStyle/>
                    <a:p>
                      <a:pPr algn="ctr"/>
                      <a:r>
                        <a:rPr lang="en-US" sz="2400" dirty="0">
                          <a:solidFill>
                            <a:schemeClr val="tx1"/>
                          </a:solidFill>
                        </a:rPr>
                        <a:t>Duodenum</a:t>
                      </a:r>
                    </a:p>
                  </a:txBody>
                  <a:tcPr marT="45687" marB="45687" anchor="ctr">
                    <a:solidFill>
                      <a:srgbClr val="FFC000"/>
                    </a:solidFill>
                  </a:tcPr>
                </a:tc>
                <a:tc>
                  <a:txBody>
                    <a:bodyPr/>
                    <a:lstStyle/>
                    <a:p>
                      <a:pPr algn="ctr"/>
                      <a:r>
                        <a:rPr lang="en-US" sz="2400" dirty="0">
                          <a:solidFill>
                            <a:schemeClr val="tx1"/>
                          </a:solidFill>
                        </a:rPr>
                        <a:t>Jejunum</a:t>
                      </a:r>
                    </a:p>
                  </a:txBody>
                  <a:tcPr marT="45687" marB="45687" anchor="ctr">
                    <a:solidFill>
                      <a:srgbClr val="FFC000"/>
                    </a:solidFill>
                  </a:tcPr>
                </a:tc>
                <a:tc>
                  <a:txBody>
                    <a:bodyPr/>
                    <a:lstStyle/>
                    <a:p>
                      <a:pPr algn="ctr"/>
                      <a:r>
                        <a:rPr lang="en-US" sz="2400" dirty="0">
                          <a:solidFill>
                            <a:schemeClr val="tx1"/>
                          </a:solidFill>
                        </a:rPr>
                        <a:t>Ileum</a:t>
                      </a:r>
                    </a:p>
                  </a:txBody>
                  <a:tcPr marT="45687" marB="45687" anchor="ctr">
                    <a:solidFill>
                      <a:srgbClr val="FFC000"/>
                    </a:solidFill>
                  </a:tcPr>
                </a:tc>
                <a:extLst>
                  <a:ext uri="{0D108BD9-81ED-4DB2-BD59-A6C34878D82A}">
                    <a16:rowId xmlns:a16="http://schemas.microsoft.com/office/drawing/2014/main" val="10000"/>
                  </a:ext>
                </a:extLst>
              </a:tr>
              <a:tr h="895640">
                <a:tc>
                  <a:txBody>
                    <a:bodyPr/>
                    <a:lstStyle/>
                    <a:p>
                      <a:pPr algn="ctr"/>
                      <a:r>
                        <a:rPr lang="en-US" sz="2000" b="0" dirty="0"/>
                        <a:t>Villi</a:t>
                      </a:r>
                    </a:p>
                  </a:txBody>
                  <a:tcPr marT="45687" marB="45687" anchor="ctr">
                    <a:solidFill>
                      <a:srgbClr val="FFC000"/>
                    </a:solidFill>
                  </a:tcPr>
                </a:tc>
                <a:tc>
                  <a:txBody>
                    <a:bodyPr/>
                    <a:lstStyle/>
                    <a:p>
                      <a:pPr algn="ctr"/>
                      <a:r>
                        <a:rPr lang="en-US" sz="2000" b="0" dirty="0"/>
                        <a:t>yes</a:t>
                      </a:r>
                    </a:p>
                  </a:txBody>
                  <a:tcPr marT="45687" marB="45687" anchor="ctr">
                    <a:solidFill>
                      <a:schemeClr val="accent2">
                        <a:lumMod val="20000"/>
                        <a:lumOff val="80000"/>
                      </a:schemeClr>
                    </a:solidFill>
                  </a:tcPr>
                </a:tc>
                <a:tc>
                  <a:txBody>
                    <a:bodyPr/>
                    <a:lstStyle/>
                    <a:p>
                      <a:pPr algn="ctr"/>
                      <a:r>
                        <a:rPr lang="en-US" sz="2000" b="0" dirty="0"/>
                        <a:t>yes</a:t>
                      </a:r>
                    </a:p>
                  </a:txBody>
                  <a:tcPr marT="45687" marB="45687" anchor="ct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dirty="0"/>
                        <a:t>yes</a:t>
                      </a:r>
                    </a:p>
                  </a:txBody>
                  <a:tcPr marT="45687" marB="45687" anchor="ctr">
                    <a:solidFill>
                      <a:schemeClr val="accent2">
                        <a:lumMod val="20000"/>
                        <a:lumOff val="80000"/>
                      </a:schemeClr>
                    </a:solidFill>
                  </a:tcPr>
                </a:tc>
                <a:extLst>
                  <a:ext uri="{0D108BD9-81ED-4DB2-BD59-A6C34878D82A}">
                    <a16:rowId xmlns:a16="http://schemas.microsoft.com/office/drawing/2014/main" val="10001"/>
                  </a:ext>
                </a:extLst>
              </a:tr>
              <a:tr h="930555">
                <a:tc>
                  <a:txBody>
                    <a:bodyPr/>
                    <a:lstStyle/>
                    <a:p>
                      <a:pPr algn="ctr"/>
                      <a:r>
                        <a:rPr lang="en-US" sz="2000" b="0" dirty="0"/>
                        <a:t>Microvilli on absorptive</a:t>
                      </a:r>
                      <a:r>
                        <a:rPr lang="en-US" sz="2000" b="0" baseline="0" dirty="0"/>
                        <a:t> cells</a:t>
                      </a:r>
                      <a:endParaRPr lang="en-US" sz="2000" b="0" dirty="0"/>
                    </a:p>
                  </a:txBody>
                  <a:tcPr marT="45687" marB="45687" anchor="ctr">
                    <a:solidFill>
                      <a:srgbClr val="FFC000"/>
                    </a:solidFill>
                  </a:tcPr>
                </a:tc>
                <a:tc>
                  <a:txBody>
                    <a:bodyPr/>
                    <a:lstStyle/>
                    <a:p>
                      <a:pPr algn="ctr"/>
                      <a:r>
                        <a:rPr lang="en-US" sz="2000" b="0" dirty="0"/>
                        <a:t>yes</a:t>
                      </a:r>
                    </a:p>
                  </a:txBody>
                  <a:tcPr marT="45687" marB="45687" anchor="ctr">
                    <a:solidFill>
                      <a:schemeClr val="accent2">
                        <a:lumMod val="20000"/>
                        <a:lumOff val="80000"/>
                      </a:schemeClr>
                    </a:solidFill>
                  </a:tcPr>
                </a:tc>
                <a:tc>
                  <a:txBody>
                    <a:bodyPr/>
                    <a:lstStyle/>
                    <a:p>
                      <a:pPr algn="ctr"/>
                      <a:r>
                        <a:rPr lang="en-US" sz="2000" b="0" dirty="0"/>
                        <a:t>yes</a:t>
                      </a:r>
                    </a:p>
                  </a:txBody>
                  <a:tcPr marT="45687" marB="45687" anchor="ct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dirty="0"/>
                        <a:t>yes</a:t>
                      </a:r>
                    </a:p>
                  </a:txBody>
                  <a:tcPr marT="45687" marB="45687" anchor="ctr">
                    <a:solidFill>
                      <a:schemeClr val="accent2">
                        <a:lumMod val="20000"/>
                        <a:lumOff val="80000"/>
                      </a:schemeClr>
                    </a:solidFill>
                  </a:tcPr>
                </a:tc>
                <a:extLst>
                  <a:ext uri="{0D108BD9-81ED-4DB2-BD59-A6C34878D82A}">
                    <a16:rowId xmlns:a16="http://schemas.microsoft.com/office/drawing/2014/main" val="10002"/>
                  </a:ext>
                </a:extLst>
              </a:tr>
              <a:tr h="780465">
                <a:tc>
                  <a:txBody>
                    <a:bodyPr/>
                    <a:lstStyle/>
                    <a:p>
                      <a:pPr algn="ctr"/>
                      <a:r>
                        <a:rPr lang="en-US" sz="2000" b="0" dirty="0"/>
                        <a:t>Goblet cells</a:t>
                      </a:r>
                    </a:p>
                  </a:txBody>
                  <a:tcPr marT="45687" marB="45687" anchor="ctr">
                    <a:solidFill>
                      <a:srgbClr val="FFC000"/>
                    </a:solidFill>
                  </a:tcPr>
                </a:tc>
                <a:tc>
                  <a:txBody>
                    <a:bodyPr/>
                    <a:lstStyle/>
                    <a:p>
                      <a:pPr algn="ctr"/>
                      <a:r>
                        <a:rPr lang="en-US" sz="2000" b="0" dirty="0"/>
                        <a:t>some</a:t>
                      </a:r>
                    </a:p>
                  </a:txBody>
                  <a:tcPr marT="45687" marB="45687" anchor="ctr">
                    <a:solidFill>
                      <a:schemeClr val="accent2">
                        <a:lumMod val="20000"/>
                        <a:lumOff val="80000"/>
                      </a:schemeClr>
                    </a:solidFill>
                  </a:tcPr>
                </a:tc>
                <a:tc>
                  <a:txBody>
                    <a:bodyPr/>
                    <a:lstStyle/>
                    <a:p>
                      <a:pPr algn="ctr"/>
                      <a:r>
                        <a:rPr lang="en-US" sz="2000" b="0" dirty="0"/>
                        <a:t>more</a:t>
                      </a:r>
                    </a:p>
                  </a:txBody>
                  <a:tcPr marT="45687" marB="45687" anchor="ctr">
                    <a:solidFill>
                      <a:schemeClr val="accent2">
                        <a:lumMod val="20000"/>
                        <a:lumOff val="80000"/>
                      </a:schemeClr>
                    </a:solidFill>
                  </a:tcPr>
                </a:tc>
                <a:tc>
                  <a:txBody>
                    <a:bodyPr/>
                    <a:lstStyle/>
                    <a:p>
                      <a:pPr algn="ctr"/>
                      <a:r>
                        <a:rPr lang="en-US" sz="2000" b="0" dirty="0"/>
                        <a:t>most</a:t>
                      </a:r>
                    </a:p>
                  </a:txBody>
                  <a:tcPr marT="45687" marB="45687" anchor="ctr">
                    <a:solidFill>
                      <a:schemeClr val="accent2">
                        <a:lumMod val="20000"/>
                        <a:lumOff val="80000"/>
                      </a:schemeClr>
                    </a:solidFill>
                  </a:tcPr>
                </a:tc>
                <a:extLst>
                  <a:ext uri="{0D108BD9-81ED-4DB2-BD59-A6C34878D82A}">
                    <a16:rowId xmlns:a16="http://schemas.microsoft.com/office/drawing/2014/main" val="10003"/>
                  </a:ext>
                </a:extLst>
              </a:tr>
              <a:tr h="780465">
                <a:tc>
                  <a:txBody>
                    <a:bodyPr/>
                    <a:lstStyle/>
                    <a:p>
                      <a:pPr algn="ctr"/>
                      <a:r>
                        <a:rPr lang="en-US" sz="2000" b="0" dirty="0"/>
                        <a:t>Paneth cells</a:t>
                      </a:r>
                    </a:p>
                  </a:txBody>
                  <a:tcPr marT="45687" marB="45687" anchor="ctr">
                    <a:solidFill>
                      <a:srgbClr val="FFC000"/>
                    </a:solidFill>
                  </a:tcPr>
                </a:tc>
                <a:tc>
                  <a:txBody>
                    <a:bodyPr/>
                    <a:lstStyle/>
                    <a:p>
                      <a:pPr algn="ctr"/>
                      <a:r>
                        <a:rPr lang="en-US" sz="2000" b="0" dirty="0"/>
                        <a:t>yes</a:t>
                      </a:r>
                    </a:p>
                  </a:txBody>
                  <a:tcPr marT="45687" marB="45687" anchor="ctr">
                    <a:solidFill>
                      <a:schemeClr val="accent2">
                        <a:lumMod val="20000"/>
                        <a:lumOff val="80000"/>
                      </a:schemeClr>
                    </a:solidFill>
                  </a:tcPr>
                </a:tc>
                <a:tc>
                  <a:txBody>
                    <a:bodyPr/>
                    <a:lstStyle/>
                    <a:p>
                      <a:pPr algn="ctr"/>
                      <a:r>
                        <a:rPr lang="en-US" sz="2000" b="0" dirty="0"/>
                        <a:t>yes</a:t>
                      </a:r>
                    </a:p>
                  </a:txBody>
                  <a:tcPr marT="45687" marB="45687" anchor="ctr">
                    <a:solidFill>
                      <a:schemeClr val="accent2">
                        <a:lumMod val="20000"/>
                        <a:lumOff val="80000"/>
                      </a:schemeClr>
                    </a:solidFill>
                  </a:tcPr>
                </a:tc>
                <a:tc>
                  <a:txBody>
                    <a:bodyPr/>
                    <a:lstStyle/>
                    <a:p>
                      <a:pPr algn="ctr"/>
                      <a:r>
                        <a:rPr lang="en-US" sz="2000" b="0" dirty="0"/>
                        <a:t>yes</a:t>
                      </a:r>
                    </a:p>
                  </a:txBody>
                  <a:tcPr marT="45687" marB="45687" anchor="ctr">
                    <a:solidFill>
                      <a:schemeClr val="accent2">
                        <a:lumMod val="20000"/>
                        <a:lumOff val="80000"/>
                      </a:schemeClr>
                    </a:solidFill>
                  </a:tcPr>
                </a:tc>
                <a:extLst>
                  <a:ext uri="{0D108BD9-81ED-4DB2-BD59-A6C34878D82A}">
                    <a16:rowId xmlns:a16="http://schemas.microsoft.com/office/drawing/2014/main" val="10004"/>
                  </a:ext>
                </a:extLst>
              </a:tr>
              <a:tr h="780465">
                <a:tc>
                  <a:txBody>
                    <a:bodyPr/>
                    <a:lstStyle/>
                    <a:p>
                      <a:pPr algn="ctr"/>
                      <a:r>
                        <a:rPr lang="en-US" sz="2000" b="0" dirty="0"/>
                        <a:t>Brunner’s glands</a:t>
                      </a:r>
                    </a:p>
                  </a:txBody>
                  <a:tcPr marT="45687" marB="45687" anchor="ctr">
                    <a:solidFill>
                      <a:srgbClr val="FFC000"/>
                    </a:solidFill>
                  </a:tcPr>
                </a:tc>
                <a:tc>
                  <a:txBody>
                    <a:bodyPr/>
                    <a:lstStyle/>
                    <a:p>
                      <a:pPr algn="ctr"/>
                      <a:r>
                        <a:rPr lang="en-US" sz="2000" b="0" dirty="0"/>
                        <a:t>yes</a:t>
                      </a:r>
                    </a:p>
                  </a:txBody>
                  <a:tcPr marT="45687" marB="45687" anchor="ctr">
                    <a:solidFill>
                      <a:schemeClr val="accent2">
                        <a:lumMod val="20000"/>
                        <a:lumOff val="80000"/>
                      </a:schemeClr>
                    </a:solidFill>
                  </a:tcPr>
                </a:tc>
                <a:tc>
                  <a:txBody>
                    <a:bodyPr/>
                    <a:lstStyle/>
                    <a:p>
                      <a:pPr algn="ctr"/>
                      <a:r>
                        <a:rPr lang="en-US" sz="2000" b="0" dirty="0"/>
                        <a:t>no</a:t>
                      </a:r>
                    </a:p>
                  </a:txBody>
                  <a:tcPr marT="45687" marB="45687" anchor="ctr">
                    <a:solidFill>
                      <a:schemeClr val="accent2">
                        <a:lumMod val="20000"/>
                        <a:lumOff val="80000"/>
                      </a:schemeClr>
                    </a:solidFill>
                  </a:tcPr>
                </a:tc>
                <a:tc>
                  <a:txBody>
                    <a:bodyPr/>
                    <a:lstStyle/>
                    <a:p>
                      <a:pPr algn="ctr"/>
                      <a:r>
                        <a:rPr lang="en-US" sz="2000" b="0" dirty="0"/>
                        <a:t>no</a:t>
                      </a:r>
                    </a:p>
                  </a:txBody>
                  <a:tcPr marT="45687" marB="45687" anchor="ctr">
                    <a:solidFill>
                      <a:schemeClr val="accent2">
                        <a:lumMod val="20000"/>
                        <a:lumOff val="80000"/>
                      </a:schemeClr>
                    </a:solidFill>
                  </a:tcPr>
                </a:tc>
                <a:extLst>
                  <a:ext uri="{0D108BD9-81ED-4DB2-BD59-A6C34878D82A}">
                    <a16:rowId xmlns:a16="http://schemas.microsoft.com/office/drawing/2014/main" val="10005"/>
                  </a:ext>
                </a:extLst>
              </a:tr>
              <a:tr h="780465">
                <a:tc>
                  <a:txBody>
                    <a:bodyPr/>
                    <a:lstStyle/>
                    <a:p>
                      <a:pPr algn="ctr"/>
                      <a:r>
                        <a:rPr lang="en-US" sz="2000" b="0" dirty="0"/>
                        <a:t>Peyer’s patches</a:t>
                      </a:r>
                    </a:p>
                  </a:txBody>
                  <a:tcPr marT="45687" marB="45687" anchor="ctr">
                    <a:solidFill>
                      <a:srgbClr val="FFC000"/>
                    </a:solidFill>
                  </a:tcPr>
                </a:tc>
                <a:tc>
                  <a:txBody>
                    <a:bodyPr/>
                    <a:lstStyle/>
                    <a:p>
                      <a:pPr algn="ctr"/>
                      <a:r>
                        <a:rPr lang="en-US" sz="2000" b="0" dirty="0"/>
                        <a:t>no</a:t>
                      </a:r>
                    </a:p>
                  </a:txBody>
                  <a:tcPr marT="45687" marB="45687" anchor="ctr">
                    <a:solidFill>
                      <a:schemeClr val="accent2">
                        <a:lumMod val="20000"/>
                        <a:lumOff val="80000"/>
                      </a:schemeClr>
                    </a:solidFill>
                  </a:tcPr>
                </a:tc>
                <a:tc>
                  <a:txBody>
                    <a:bodyPr/>
                    <a:lstStyle/>
                    <a:p>
                      <a:pPr algn="ctr"/>
                      <a:r>
                        <a:rPr lang="en-US" sz="2000" b="0" dirty="0"/>
                        <a:t>no</a:t>
                      </a:r>
                    </a:p>
                  </a:txBody>
                  <a:tcPr marT="45687" marB="45687" anchor="ctr">
                    <a:solidFill>
                      <a:schemeClr val="accent2">
                        <a:lumMod val="20000"/>
                        <a:lumOff val="80000"/>
                      </a:schemeClr>
                    </a:solidFill>
                  </a:tcPr>
                </a:tc>
                <a:tc>
                  <a:txBody>
                    <a:bodyPr/>
                    <a:lstStyle/>
                    <a:p>
                      <a:pPr algn="ctr"/>
                      <a:r>
                        <a:rPr lang="en-US" sz="2000" b="0" dirty="0"/>
                        <a:t>yes</a:t>
                      </a:r>
                    </a:p>
                  </a:txBody>
                  <a:tcPr marT="45687" marB="45687" anchor="c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1C29FA44-A460-4B31-FE6E-B48773941BE9}"/>
              </a:ext>
            </a:extLst>
          </p:cNvPr>
          <p:cNvSpPr txBox="1"/>
          <p:nvPr/>
        </p:nvSpPr>
        <p:spPr>
          <a:xfrm>
            <a:off x="333633" y="673435"/>
            <a:ext cx="5762367" cy="5447645"/>
          </a:xfrm>
          <a:prstGeom prst="rect">
            <a:avLst/>
          </a:prstGeom>
          <a:noFill/>
        </p:spPr>
        <p:txBody>
          <a:bodyPr wrap="square">
            <a:spAutoFit/>
          </a:bodyPr>
          <a:lstStyle/>
          <a:p>
            <a:r>
              <a:rPr lang="en-US" b="1" cap="all" dirty="0">
                <a:solidFill>
                  <a:srgbClr val="FF0000"/>
                </a:solidFill>
              </a:rPr>
              <a:t>Large intestine (colon)</a:t>
            </a:r>
            <a:endParaRPr lang="cs-CZ" b="1" cap="all" dirty="0">
              <a:solidFill>
                <a:srgbClr val="FF0000"/>
              </a:solidFill>
            </a:endParaRPr>
          </a:p>
          <a:p>
            <a:pPr marL="400050" indent="-400050">
              <a:buAutoNum type="romanUcPeriod" startAt="4"/>
            </a:pPr>
            <a:endParaRPr lang="en-US" sz="1200" dirty="0"/>
          </a:p>
          <a:p>
            <a:pPr marL="285750" indent="-285750">
              <a:buFont typeface="Arial" panose="020B0604020202020204" pitchFamily="34" charset="0"/>
              <a:buChar char="•"/>
            </a:pPr>
            <a:r>
              <a:rPr lang="cs-CZ" b="1" dirty="0" err="1"/>
              <a:t>Function</a:t>
            </a:r>
            <a:r>
              <a:rPr lang="cs-CZ" b="1" dirty="0"/>
              <a:t>:</a:t>
            </a:r>
          </a:p>
          <a:p>
            <a:pPr marL="742950" lvl="1" indent="-285750">
              <a:buFont typeface="Arial" panose="020B0604020202020204" pitchFamily="34" charset="0"/>
              <a:buChar char="•"/>
            </a:pPr>
            <a:r>
              <a:rPr lang="cs-CZ" dirty="0" err="1"/>
              <a:t>Absorption</a:t>
            </a:r>
            <a:r>
              <a:rPr lang="cs-CZ" dirty="0"/>
              <a:t> </a:t>
            </a:r>
            <a:r>
              <a:rPr lang="cs-CZ" dirty="0" err="1"/>
              <a:t>of</a:t>
            </a:r>
            <a:r>
              <a:rPr lang="cs-CZ" dirty="0"/>
              <a:t> </a:t>
            </a:r>
            <a:r>
              <a:rPr lang="cs-CZ" dirty="0" err="1"/>
              <a:t>water</a:t>
            </a:r>
            <a:endParaRPr lang="cs-CZ" dirty="0"/>
          </a:p>
          <a:p>
            <a:pPr marL="742950" lvl="1" indent="-285750">
              <a:buFont typeface="Arial" panose="020B0604020202020204" pitchFamily="34" charset="0"/>
              <a:buChar char="•"/>
            </a:pPr>
            <a:r>
              <a:rPr lang="cs-CZ" dirty="0" err="1"/>
              <a:t>Secretion</a:t>
            </a:r>
            <a:r>
              <a:rPr lang="cs-CZ" dirty="0"/>
              <a:t> </a:t>
            </a:r>
            <a:r>
              <a:rPr lang="cs-CZ" dirty="0" err="1"/>
              <a:t>of</a:t>
            </a:r>
            <a:r>
              <a:rPr lang="cs-CZ" dirty="0"/>
              <a:t> </a:t>
            </a:r>
            <a:r>
              <a:rPr lang="cs-CZ" dirty="0" err="1"/>
              <a:t>mucus</a:t>
            </a:r>
            <a:r>
              <a:rPr lang="cs-CZ" dirty="0"/>
              <a:t> to </a:t>
            </a:r>
            <a:r>
              <a:rPr lang="cs-CZ" dirty="0" err="1"/>
              <a:t>lubricate</a:t>
            </a:r>
            <a:r>
              <a:rPr lang="cs-CZ" dirty="0"/>
              <a:t> </a:t>
            </a:r>
            <a:r>
              <a:rPr lang="cs-CZ" dirty="0" err="1"/>
              <a:t>dehydrated</a:t>
            </a:r>
            <a:r>
              <a:rPr lang="cs-CZ" dirty="0"/>
              <a:t> </a:t>
            </a:r>
            <a:r>
              <a:rPr lang="cs-CZ" dirty="0" err="1"/>
              <a:t>feces</a:t>
            </a:r>
            <a:endParaRPr lang="cs-CZ" dirty="0"/>
          </a:p>
          <a:p>
            <a:pPr marL="742950" lvl="1" indent="-285750">
              <a:buFont typeface="Arial" panose="020B0604020202020204" pitchFamily="34" charset="0"/>
              <a:buChar char="•"/>
            </a:pPr>
            <a:endParaRPr lang="cs-CZ" sz="1200" dirty="0"/>
          </a:p>
          <a:p>
            <a:pPr marL="285750" indent="-285750">
              <a:buFont typeface="Arial" panose="020B0604020202020204" pitchFamily="34" charset="0"/>
              <a:buChar char="•"/>
            </a:pPr>
            <a:r>
              <a:rPr lang="en-US" b="1" dirty="0"/>
              <a:t>Regions</a:t>
            </a:r>
            <a:r>
              <a:rPr lang="cs-CZ" b="1" dirty="0"/>
              <a:t>:</a:t>
            </a:r>
            <a:endParaRPr lang="en-US" b="1" dirty="0"/>
          </a:p>
          <a:p>
            <a:pPr marL="742950" lvl="1" indent="-285750">
              <a:buFont typeface="Arial" panose="020B0604020202020204" pitchFamily="34" charset="0"/>
              <a:buChar char="•"/>
            </a:pPr>
            <a:r>
              <a:rPr lang="en-US" i="1" dirty="0"/>
              <a:t>Ascending colon</a:t>
            </a:r>
            <a:r>
              <a:rPr lang="en-US" dirty="0"/>
              <a:t>.  Rises on the right side of the abdominal cavity.</a:t>
            </a:r>
          </a:p>
          <a:p>
            <a:pPr marL="742950" lvl="1" indent="-285750">
              <a:buFont typeface="Arial" panose="020B0604020202020204" pitchFamily="34" charset="0"/>
              <a:buChar char="•"/>
            </a:pPr>
            <a:r>
              <a:rPr lang="en-US" i="1" dirty="0"/>
              <a:t>Transverse colon</a:t>
            </a:r>
            <a:r>
              <a:rPr lang="en-US" dirty="0"/>
              <a:t>.  Horizontal region that passes across the abdomen from right to left below the stomach.</a:t>
            </a:r>
          </a:p>
          <a:p>
            <a:pPr marL="742950" lvl="1" indent="-285750">
              <a:buFont typeface="Arial" panose="020B0604020202020204" pitchFamily="34" charset="0"/>
              <a:buChar char="•"/>
            </a:pPr>
            <a:r>
              <a:rPr lang="en-US" i="1" dirty="0"/>
              <a:t>Descending colon</a:t>
            </a:r>
            <a:r>
              <a:rPr lang="en-US" dirty="0"/>
              <a:t>.  Descends on the left side of the abdominal cavity.</a:t>
            </a:r>
          </a:p>
          <a:p>
            <a:pPr marL="742950" lvl="1" indent="-285750">
              <a:buFont typeface="Arial" panose="020B0604020202020204" pitchFamily="34" charset="0"/>
              <a:buChar char="•"/>
            </a:pPr>
            <a:r>
              <a:rPr lang="en-US" i="1" dirty="0"/>
              <a:t>Sigmoid colon.  </a:t>
            </a:r>
            <a:r>
              <a:rPr lang="en-US" dirty="0"/>
              <a:t>“S”-shaped</a:t>
            </a:r>
          </a:p>
          <a:p>
            <a:pPr marL="742950" lvl="1" indent="-285750">
              <a:buFont typeface="Arial" panose="020B0604020202020204" pitchFamily="34" charset="0"/>
              <a:buChar char="•"/>
            </a:pPr>
            <a:r>
              <a:rPr lang="en-US" i="1" dirty="0"/>
              <a:t>Rectum </a:t>
            </a:r>
            <a:r>
              <a:rPr lang="en-US" dirty="0"/>
              <a:t>is a 12-cm-long tube continuing from the sigmoid colon. The mucosa of the rectum is similar to that of the majority of the large intestine. The rectum narrows abruptly to become the </a:t>
            </a:r>
            <a:r>
              <a:rPr lang="en-US" i="1" dirty="0"/>
              <a:t>anal canal</a:t>
            </a:r>
            <a:r>
              <a:rPr lang="en-US" dirty="0"/>
              <a:t>.</a:t>
            </a:r>
          </a:p>
          <a:p>
            <a:pPr marL="285750" indent="-285750">
              <a:buFont typeface="Arial" panose="020B0604020202020204" pitchFamily="34" charset="0"/>
              <a:buChar char="•"/>
            </a:pPr>
            <a:endParaRPr lang="en-US" dirty="0"/>
          </a:p>
        </p:txBody>
      </p:sp>
      <p:pic>
        <p:nvPicPr>
          <p:cNvPr id="5" name="Obrázek 4">
            <a:extLst>
              <a:ext uri="{FF2B5EF4-FFF2-40B4-BE49-F238E27FC236}">
                <a16:creationId xmlns:a16="http://schemas.microsoft.com/office/drawing/2014/main" id="{8009225D-F539-5D40-4D43-4185F0C00236}"/>
              </a:ext>
            </a:extLst>
          </p:cNvPr>
          <p:cNvPicPr>
            <a:picLocks noChangeAspect="1"/>
          </p:cNvPicPr>
          <p:nvPr/>
        </p:nvPicPr>
        <p:blipFill>
          <a:blip r:embed="rId2"/>
          <a:stretch>
            <a:fillRect/>
          </a:stretch>
        </p:blipFill>
        <p:spPr>
          <a:xfrm>
            <a:off x="6200463" y="2054905"/>
            <a:ext cx="5559582" cy="3598644"/>
          </a:xfrm>
          <a:prstGeom prst="rect">
            <a:avLst/>
          </a:prstGeom>
        </p:spPr>
      </p:pic>
    </p:spTree>
    <p:extLst>
      <p:ext uri="{BB962C8B-B14F-4D97-AF65-F5344CB8AC3E}">
        <p14:creationId xmlns:p14="http://schemas.microsoft.com/office/powerpoint/2010/main" val="1773664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DDC0C80-32ED-19C9-035A-A28D46132C5F}"/>
              </a:ext>
            </a:extLst>
          </p:cNvPr>
          <p:cNvPicPr>
            <a:picLocks noChangeAspect="1"/>
          </p:cNvPicPr>
          <p:nvPr/>
        </p:nvPicPr>
        <p:blipFill>
          <a:blip r:embed="rId2"/>
          <a:stretch>
            <a:fillRect/>
          </a:stretch>
        </p:blipFill>
        <p:spPr>
          <a:xfrm>
            <a:off x="2886238" y="-17734"/>
            <a:ext cx="6592059" cy="6893467"/>
          </a:xfrm>
          <a:prstGeom prst="rect">
            <a:avLst/>
          </a:prstGeom>
        </p:spPr>
      </p:pic>
    </p:spTree>
    <p:extLst>
      <p:ext uri="{BB962C8B-B14F-4D97-AF65-F5344CB8AC3E}">
        <p14:creationId xmlns:p14="http://schemas.microsoft.com/office/powerpoint/2010/main" val="3465221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5FAC0F8-F434-473A-4BBD-96994419AC6E}"/>
              </a:ext>
            </a:extLst>
          </p:cNvPr>
          <p:cNvPicPr>
            <a:picLocks noChangeAspect="1"/>
          </p:cNvPicPr>
          <p:nvPr/>
        </p:nvPicPr>
        <p:blipFill>
          <a:blip r:embed="rId2"/>
          <a:stretch>
            <a:fillRect/>
          </a:stretch>
        </p:blipFill>
        <p:spPr>
          <a:xfrm>
            <a:off x="7118556" y="1179912"/>
            <a:ext cx="5086877" cy="3628061"/>
          </a:xfrm>
          <a:prstGeom prst="rect">
            <a:avLst/>
          </a:prstGeom>
        </p:spPr>
      </p:pic>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1C29FA44-A460-4B31-FE6E-B48773941BE9}"/>
              </a:ext>
            </a:extLst>
          </p:cNvPr>
          <p:cNvSpPr txBox="1"/>
          <p:nvPr/>
        </p:nvSpPr>
        <p:spPr>
          <a:xfrm>
            <a:off x="333633" y="560173"/>
            <a:ext cx="7050392" cy="6093976"/>
          </a:xfrm>
          <a:prstGeom prst="rect">
            <a:avLst/>
          </a:prstGeom>
          <a:noFill/>
        </p:spPr>
        <p:txBody>
          <a:bodyPr wrap="square">
            <a:spAutoFit/>
          </a:bodyPr>
          <a:lstStyle/>
          <a:p>
            <a:r>
              <a:rPr lang="en-US" b="1" cap="all" dirty="0">
                <a:solidFill>
                  <a:srgbClr val="FF0000"/>
                </a:solidFill>
              </a:rPr>
              <a:t>Large intestine (colon)</a:t>
            </a:r>
            <a:endParaRPr lang="cs-CZ" b="1" cap="all" dirty="0">
              <a:solidFill>
                <a:srgbClr val="FF0000"/>
              </a:solidFill>
            </a:endParaRPr>
          </a:p>
          <a:p>
            <a:pPr marL="400050" indent="-400050">
              <a:buAutoNum type="romanUcPeriod" startAt="4"/>
            </a:pPr>
            <a:endParaRPr lang="en-US" sz="1200" dirty="0"/>
          </a:p>
          <a:p>
            <a:pPr marL="285750" indent="-285750">
              <a:buFont typeface="Arial" panose="020B0604020202020204" pitchFamily="34" charset="0"/>
              <a:buChar char="•"/>
            </a:pPr>
            <a:r>
              <a:rPr lang="en-US" b="1" dirty="0"/>
              <a:t>Layers and structures forming the wall of the large intestine</a:t>
            </a:r>
            <a:r>
              <a:rPr lang="cs-CZ" b="1" dirty="0"/>
              <a:t>:</a:t>
            </a:r>
            <a:endParaRPr lang="en-US" b="1" dirty="0"/>
          </a:p>
          <a:p>
            <a:pPr marL="742950" lvl="1" indent="-285750">
              <a:buFont typeface="Arial" panose="020B0604020202020204" pitchFamily="34" charset="0"/>
              <a:buChar char="•"/>
            </a:pPr>
            <a:r>
              <a:rPr lang="en-US" i="1" dirty="0"/>
              <a:t>Mucosal epithelium:</a:t>
            </a:r>
          </a:p>
          <a:p>
            <a:pPr marL="1200150" lvl="2" indent="-285750">
              <a:buFont typeface="Arial" panose="020B0604020202020204" pitchFamily="34" charset="0"/>
              <a:buChar char="•"/>
            </a:pPr>
            <a:r>
              <a:rPr lang="en-US" dirty="0"/>
              <a:t>Absorptive cells form a simple columnar epithelium with microvilli.</a:t>
            </a:r>
          </a:p>
          <a:p>
            <a:pPr marL="1200150" lvl="2" indent="-285750">
              <a:buFont typeface="Arial" panose="020B0604020202020204" pitchFamily="34" charset="0"/>
              <a:buChar char="•"/>
            </a:pPr>
            <a:r>
              <a:rPr lang="en-US" dirty="0"/>
              <a:t>Goblet cells increase in number toward the rectum and provide lubrication.</a:t>
            </a:r>
          </a:p>
          <a:p>
            <a:pPr marL="1200150" lvl="2" indent="-285750">
              <a:buFont typeface="Arial" panose="020B0604020202020204" pitchFamily="34" charset="0"/>
              <a:buChar char="•"/>
            </a:pPr>
            <a:r>
              <a:rPr lang="en-US" dirty="0"/>
              <a:t>A reduced number of enteroendocrine cells is present.</a:t>
            </a:r>
          </a:p>
          <a:p>
            <a:pPr marL="1657350" lvl="3" indent="-285750">
              <a:buFont typeface="Arial" panose="020B0604020202020204" pitchFamily="34" charset="0"/>
              <a:buChar char="•"/>
            </a:pPr>
            <a:r>
              <a:rPr lang="en-US" dirty="0"/>
              <a:t>Intestinal glands (crypts of Lieberkühn) are very straight in the large intestine.</a:t>
            </a:r>
          </a:p>
          <a:p>
            <a:pPr marL="1657350" lvl="3" indent="-285750">
              <a:buFont typeface="Arial" panose="020B0604020202020204" pitchFamily="34" charset="0"/>
              <a:buChar char="•"/>
            </a:pPr>
            <a:r>
              <a:rPr lang="en-US" dirty="0"/>
              <a:t>No villi or plicae circulares are present in the large intestine.</a:t>
            </a:r>
          </a:p>
          <a:p>
            <a:pPr marL="742950" lvl="1" indent="-285750">
              <a:buFont typeface="Arial" panose="020B0604020202020204" pitchFamily="34" charset="0"/>
              <a:buChar char="•"/>
            </a:pPr>
            <a:r>
              <a:rPr lang="en-US" i="1" dirty="0"/>
              <a:t>Muscularis externa </a:t>
            </a:r>
          </a:p>
          <a:p>
            <a:pPr marL="1200150" lvl="2" indent="-285750">
              <a:buFont typeface="Arial" panose="020B0604020202020204" pitchFamily="34" charset="0"/>
              <a:buChar char="•"/>
            </a:pPr>
            <a:r>
              <a:rPr lang="en-US" dirty="0"/>
              <a:t>Inner circular layer is complete around the circumference of the tube   </a:t>
            </a:r>
          </a:p>
          <a:p>
            <a:pPr marL="1200150" lvl="2" indent="-285750">
              <a:buFont typeface="Arial" panose="020B0604020202020204" pitchFamily="34" charset="0"/>
              <a:buChar char="•"/>
            </a:pPr>
            <a:r>
              <a:rPr lang="en-US" dirty="0"/>
              <a:t>Outer longitudinal layer is segregated into three longitudinal bands, the </a:t>
            </a:r>
            <a:r>
              <a:rPr lang="en-US" b="1" dirty="0"/>
              <a:t>taeniae coli</a:t>
            </a:r>
            <a:r>
              <a:rPr lang="en-US" dirty="0"/>
              <a:t>, that are placed equidistantly around the tube. The contraction of the taenia produces permanent </a:t>
            </a:r>
            <a:r>
              <a:rPr lang="en-US" dirty="0" err="1"/>
              <a:t>sacculations</a:t>
            </a:r>
            <a:r>
              <a:rPr lang="en-US" dirty="0"/>
              <a:t> in the large intestine, termed </a:t>
            </a:r>
            <a:r>
              <a:rPr lang="en-US" dirty="0" err="1"/>
              <a:t>haustrae</a:t>
            </a:r>
            <a:r>
              <a:rPr lang="en-US" dirty="0"/>
              <a:t>.</a:t>
            </a:r>
          </a:p>
          <a:p>
            <a:pPr marL="742950" lvl="1" indent="-285750">
              <a:buFont typeface="Arial" panose="020B0604020202020204" pitchFamily="34" charset="0"/>
              <a:buChar char="•"/>
            </a:pPr>
            <a:r>
              <a:rPr lang="en-US" dirty="0"/>
              <a:t>Either an </a:t>
            </a:r>
            <a:r>
              <a:rPr lang="en-US" i="1" dirty="0"/>
              <a:t>adventitia</a:t>
            </a:r>
            <a:r>
              <a:rPr lang="en-US" dirty="0"/>
              <a:t> or a </a:t>
            </a:r>
            <a:r>
              <a:rPr lang="en-US" i="1" dirty="0"/>
              <a:t>serosa</a:t>
            </a:r>
            <a:r>
              <a:rPr lang="en-US" dirty="0"/>
              <a:t> is present, depending on the particular portion of the large intestine.</a:t>
            </a:r>
          </a:p>
        </p:txBody>
      </p:sp>
    </p:spTree>
    <p:extLst>
      <p:ext uri="{BB962C8B-B14F-4D97-AF65-F5344CB8AC3E}">
        <p14:creationId xmlns:p14="http://schemas.microsoft.com/office/powerpoint/2010/main" val="3936364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2693B32-2116-C845-404E-0DF7DF0E1658}"/>
              </a:ext>
            </a:extLst>
          </p:cNvPr>
          <p:cNvPicPr>
            <a:picLocks noChangeAspect="1"/>
          </p:cNvPicPr>
          <p:nvPr/>
        </p:nvPicPr>
        <p:blipFill>
          <a:blip r:embed="rId2"/>
          <a:stretch>
            <a:fillRect/>
          </a:stretch>
        </p:blipFill>
        <p:spPr>
          <a:xfrm>
            <a:off x="1545899" y="59933"/>
            <a:ext cx="9100202" cy="6798067"/>
          </a:xfrm>
          <a:prstGeom prst="rect">
            <a:avLst/>
          </a:prstGeom>
        </p:spPr>
      </p:pic>
    </p:spTree>
    <p:extLst>
      <p:ext uri="{BB962C8B-B14F-4D97-AF65-F5344CB8AC3E}">
        <p14:creationId xmlns:p14="http://schemas.microsoft.com/office/powerpoint/2010/main" val="2924275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1FE19C-A34A-26E3-20FA-5B207292B25F}"/>
              </a:ext>
            </a:extLst>
          </p:cNvPr>
          <p:cNvPicPr>
            <a:picLocks noChangeAspect="1"/>
          </p:cNvPicPr>
          <p:nvPr/>
        </p:nvPicPr>
        <p:blipFill>
          <a:blip r:embed="rId2"/>
          <a:stretch>
            <a:fillRect/>
          </a:stretch>
        </p:blipFill>
        <p:spPr>
          <a:xfrm>
            <a:off x="102521" y="788483"/>
            <a:ext cx="4075755" cy="5051880"/>
          </a:xfrm>
          <a:prstGeom prst="rect">
            <a:avLst/>
          </a:prstGeom>
        </p:spPr>
      </p:pic>
      <p:pic>
        <p:nvPicPr>
          <p:cNvPr id="4" name="Obrázek 3">
            <a:extLst>
              <a:ext uri="{FF2B5EF4-FFF2-40B4-BE49-F238E27FC236}">
                <a16:creationId xmlns:a16="http://schemas.microsoft.com/office/drawing/2014/main" id="{82F5E831-36FD-9630-078F-CD17E1A185E3}"/>
              </a:ext>
            </a:extLst>
          </p:cNvPr>
          <p:cNvPicPr>
            <a:picLocks noChangeAspect="1"/>
          </p:cNvPicPr>
          <p:nvPr/>
        </p:nvPicPr>
        <p:blipFill>
          <a:blip r:embed="rId3"/>
          <a:stretch>
            <a:fillRect/>
          </a:stretch>
        </p:blipFill>
        <p:spPr>
          <a:xfrm>
            <a:off x="4340658" y="96152"/>
            <a:ext cx="7551174" cy="6665695"/>
          </a:xfrm>
          <a:prstGeom prst="rect">
            <a:avLst/>
          </a:prstGeom>
        </p:spPr>
      </p:pic>
    </p:spTree>
    <p:extLst>
      <p:ext uri="{BB962C8B-B14F-4D97-AF65-F5344CB8AC3E}">
        <p14:creationId xmlns:p14="http://schemas.microsoft.com/office/powerpoint/2010/main" val="2897329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D31F3B9-8A50-0F7C-0001-421F0513E594}"/>
              </a:ext>
            </a:extLst>
          </p:cNvPr>
          <p:cNvPicPr>
            <a:picLocks noChangeAspect="1"/>
          </p:cNvPicPr>
          <p:nvPr/>
        </p:nvPicPr>
        <p:blipFill>
          <a:blip r:embed="rId2"/>
          <a:stretch>
            <a:fillRect/>
          </a:stretch>
        </p:blipFill>
        <p:spPr>
          <a:xfrm>
            <a:off x="44236" y="516184"/>
            <a:ext cx="8320268" cy="5791200"/>
          </a:xfrm>
          <a:prstGeom prst="rect">
            <a:avLst/>
          </a:prstGeom>
        </p:spPr>
      </p:pic>
      <p:pic>
        <p:nvPicPr>
          <p:cNvPr id="4" name="Obrázek 3">
            <a:extLst>
              <a:ext uri="{FF2B5EF4-FFF2-40B4-BE49-F238E27FC236}">
                <a16:creationId xmlns:a16="http://schemas.microsoft.com/office/drawing/2014/main" id="{0DFCB266-DB00-5542-D60F-B50314478F69}"/>
              </a:ext>
            </a:extLst>
          </p:cNvPr>
          <p:cNvPicPr>
            <a:picLocks noChangeAspect="1"/>
          </p:cNvPicPr>
          <p:nvPr/>
        </p:nvPicPr>
        <p:blipFill>
          <a:blip r:embed="rId3"/>
          <a:stretch>
            <a:fillRect/>
          </a:stretch>
        </p:blipFill>
        <p:spPr>
          <a:xfrm>
            <a:off x="8382397" y="-1143"/>
            <a:ext cx="3800656" cy="5757913"/>
          </a:xfrm>
          <a:prstGeom prst="rect">
            <a:avLst/>
          </a:prstGeom>
        </p:spPr>
      </p:pic>
      <p:pic>
        <p:nvPicPr>
          <p:cNvPr id="5" name="Obrázek 4">
            <a:extLst>
              <a:ext uri="{FF2B5EF4-FFF2-40B4-BE49-F238E27FC236}">
                <a16:creationId xmlns:a16="http://schemas.microsoft.com/office/drawing/2014/main" id="{1623DC1D-135B-692F-FF56-22DF7E8D8FF0}"/>
              </a:ext>
            </a:extLst>
          </p:cNvPr>
          <p:cNvPicPr>
            <a:picLocks noChangeAspect="1"/>
          </p:cNvPicPr>
          <p:nvPr/>
        </p:nvPicPr>
        <p:blipFill>
          <a:blip r:embed="rId4"/>
          <a:stretch>
            <a:fillRect/>
          </a:stretch>
        </p:blipFill>
        <p:spPr>
          <a:xfrm>
            <a:off x="8373451" y="5756770"/>
            <a:ext cx="3818549" cy="1101229"/>
          </a:xfrm>
          <a:prstGeom prst="rect">
            <a:avLst/>
          </a:prstGeom>
        </p:spPr>
      </p:pic>
    </p:spTree>
    <p:extLst>
      <p:ext uri="{BB962C8B-B14F-4D97-AF65-F5344CB8AC3E}">
        <p14:creationId xmlns:p14="http://schemas.microsoft.com/office/powerpoint/2010/main" val="1314748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1C29FA44-A460-4B31-FE6E-B48773941BE9}"/>
              </a:ext>
            </a:extLst>
          </p:cNvPr>
          <p:cNvSpPr txBox="1"/>
          <p:nvPr/>
        </p:nvSpPr>
        <p:spPr>
          <a:xfrm>
            <a:off x="333633" y="560173"/>
            <a:ext cx="3923735" cy="6370975"/>
          </a:xfrm>
          <a:prstGeom prst="rect">
            <a:avLst/>
          </a:prstGeom>
          <a:noFill/>
        </p:spPr>
        <p:txBody>
          <a:bodyPr wrap="square">
            <a:spAutoFit/>
          </a:bodyPr>
          <a:lstStyle/>
          <a:p>
            <a:r>
              <a:rPr lang="en-US" b="1" cap="all" dirty="0">
                <a:solidFill>
                  <a:srgbClr val="FF0000"/>
                </a:solidFill>
              </a:rPr>
              <a:t>Large intestine (colon)</a:t>
            </a:r>
            <a:endParaRPr lang="cs-CZ" b="1" cap="all" dirty="0">
              <a:solidFill>
                <a:srgbClr val="FF0000"/>
              </a:solidFill>
            </a:endParaRPr>
          </a:p>
          <a:p>
            <a:pPr marL="742950" lvl="1" indent="-285750">
              <a:buFont typeface="Arial" panose="020B0604020202020204" pitchFamily="34" charset="0"/>
              <a:buChar char="•"/>
            </a:pPr>
            <a:endParaRPr lang="cs-CZ" sz="1200" dirty="0"/>
          </a:p>
          <a:p>
            <a:pPr marL="285750" indent="-285750">
              <a:buFont typeface="Arial" panose="020B0604020202020204" pitchFamily="34" charset="0"/>
              <a:buChar char="•"/>
            </a:pPr>
            <a:r>
              <a:rPr lang="en-US" b="1" dirty="0"/>
              <a:t>Anal canal</a:t>
            </a:r>
            <a:r>
              <a:rPr lang="en-US" dirty="0"/>
              <a:t>. The terminal portion of the intestinal tract is about 4 cm long.</a:t>
            </a:r>
          </a:p>
          <a:p>
            <a:pPr marL="742950" lvl="1" indent="-285750">
              <a:buFont typeface="Arial" panose="020B0604020202020204" pitchFamily="34" charset="0"/>
              <a:buChar char="•"/>
            </a:pPr>
            <a:r>
              <a:rPr lang="en-US" dirty="0"/>
              <a:t>The intestinal glands disappear and the epithelium undergoes an abrupt transition </a:t>
            </a:r>
            <a:r>
              <a:rPr lang="en-US" i="1" dirty="0"/>
              <a:t>from simple columnar to stratified squamous </a:t>
            </a:r>
            <a:r>
              <a:rPr lang="en-US" dirty="0"/>
              <a:t>with sebaceous and apocrine sweat glands.</a:t>
            </a:r>
          </a:p>
          <a:p>
            <a:pPr marL="742950" lvl="1" indent="-285750">
              <a:buFont typeface="Arial" panose="020B0604020202020204" pitchFamily="34" charset="0"/>
              <a:buChar char="•"/>
            </a:pPr>
            <a:r>
              <a:rPr lang="en-US" dirty="0"/>
              <a:t>The inner circular portion of the muscularis externa expands to form the internal anal sphincter. The external anal sphincter is composed of skeletal muscle.</a:t>
            </a:r>
            <a:endParaRPr lang="cs-CZ"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The anus</a:t>
            </a:r>
            <a:r>
              <a:rPr lang="en-US" dirty="0"/>
              <a:t> is located at the level of the external anal sphincter and is covered by </a:t>
            </a:r>
            <a:r>
              <a:rPr lang="en-US" i="1" dirty="0"/>
              <a:t>stratified squamous keratinized epithelium </a:t>
            </a:r>
            <a:r>
              <a:rPr lang="en-US" dirty="0"/>
              <a:t>(skin).</a:t>
            </a:r>
            <a:endParaRPr lang="cs-CZ"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cs-CZ" dirty="0"/>
          </a:p>
        </p:txBody>
      </p:sp>
      <p:pic>
        <p:nvPicPr>
          <p:cNvPr id="5" name="Obrázek 4">
            <a:extLst>
              <a:ext uri="{FF2B5EF4-FFF2-40B4-BE49-F238E27FC236}">
                <a16:creationId xmlns:a16="http://schemas.microsoft.com/office/drawing/2014/main" id="{A50AB7AB-5912-00B8-6EF0-CDB9DB0775D8}"/>
              </a:ext>
            </a:extLst>
          </p:cNvPr>
          <p:cNvPicPr>
            <a:picLocks noChangeAspect="1"/>
          </p:cNvPicPr>
          <p:nvPr/>
        </p:nvPicPr>
        <p:blipFill>
          <a:blip r:embed="rId2"/>
          <a:stretch>
            <a:fillRect/>
          </a:stretch>
        </p:blipFill>
        <p:spPr>
          <a:xfrm>
            <a:off x="5515897" y="815812"/>
            <a:ext cx="6322584" cy="4287130"/>
          </a:xfrm>
          <a:prstGeom prst="rect">
            <a:avLst/>
          </a:prstGeom>
        </p:spPr>
      </p:pic>
      <p:pic>
        <p:nvPicPr>
          <p:cNvPr id="7" name="Obrázek 6">
            <a:extLst>
              <a:ext uri="{FF2B5EF4-FFF2-40B4-BE49-F238E27FC236}">
                <a16:creationId xmlns:a16="http://schemas.microsoft.com/office/drawing/2014/main" id="{CAD466DF-4885-BB29-4D83-9D9BA6F78E16}"/>
              </a:ext>
            </a:extLst>
          </p:cNvPr>
          <p:cNvPicPr>
            <a:picLocks noChangeAspect="1"/>
          </p:cNvPicPr>
          <p:nvPr/>
        </p:nvPicPr>
        <p:blipFill>
          <a:blip r:embed="rId3"/>
          <a:stretch>
            <a:fillRect/>
          </a:stretch>
        </p:blipFill>
        <p:spPr>
          <a:xfrm>
            <a:off x="7030419" y="5358581"/>
            <a:ext cx="4808062" cy="1363262"/>
          </a:xfrm>
          <a:prstGeom prst="rect">
            <a:avLst/>
          </a:prstGeom>
        </p:spPr>
      </p:pic>
      <p:pic>
        <p:nvPicPr>
          <p:cNvPr id="11" name="Obrázek 10">
            <a:extLst>
              <a:ext uri="{FF2B5EF4-FFF2-40B4-BE49-F238E27FC236}">
                <a16:creationId xmlns:a16="http://schemas.microsoft.com/office/drawing/2014/main" id="{406D4BD2-D80A-8FAE-DEB9-414D1189F3E7}"/>
              </a:ext>
            </a:extLst>
          </p:cNvPr>
          <p:cNvPicPr>
            <a:picLocks noChangeAspect="1"/>
          </p:cNvPicPr>
          <p:nvPr/>
        </p:nvPicPr>
        <p:blipFill>
          <a:blip r:embed="rId4"/>
          <a:stretch>
            <a:fillRect/>
          </a:stretch>
        </p:blipFill>
        <p:spPr>
          <a:xfrm>
            <a:off x="4257367" y="4211137"/>
            <a:ext cx="2773051" cy="2660325"/>
          </a:xfrm>
          <a:prstGeom prst="rect">
            <a:avLst/>
          </a:prstGeom>
        </p:spPr>
      </p:pic>
    </p:spTree>
    <p:extLst>
      <p:ext uri="{BB962C8B-B14F-4D97-AF65-F5344CB8AC3E}">
        <p14:creationId xmlns:p14="http://schemas.microsoft.com/office/powerpoint/2010/main" val="1389045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1C29FA44-A460-4B31-FE6E-B48773941BE9}"/>
              </a:ext>
            </a:extLst>
          </p:cNvPr>
          <p:cNvSpPr txBox="1"/>
          <p:nvPr/>
        </p:nvSpPr>
        <p:spPr>
          <a:xfrm>
            <a:off x="333633" y="569740"/>
            <a:ext cx="6126161" cy="2215991"/>
          </a:xfrm>
          <a:prstGeom prst="rect">
            <a:avLst/>
          </a:prstGeom>
          <a:noFill/>
        </p:spPr>
        <p:txBody>
          <a:bodyPr wrap="square">
            <a:spAutoFit/>
          </a:bodyPr>
          <a:lstStyle/>
          <a:p>
            <a:pPr marL="742950" lvl="1" indent="-285750">
              <a:buFont typeface="Arial" panose="020B0604020202020204" pitchFamily="34" charset="0"/>
              <a:buChar char="•"/>
            </a:pPr>
            <a:endParaRPr lang="cs-CZ" sz="1200" dirty="0"/>
          </a:p>
          <a:p>
            <a:r>
              <a:rPr lang="cs-CZ" b="1" cap="all" dirty="0"/>
              <a:t>A</a:t>
            </a:r>
            <a:r>
              <a:rPr lang="en-US" b="1" cap="all" dirty="0" err="1"/>
              <a:t>ppendix</a:t>
            </a:r>
            <a:r>
              <a:rPr lang="en-US" b="1" cap="all" dirty="0"/>
              <a:t> </a:t>
            </a:r>
            <a:endParaRPr lang="cs-CZ" b="1" cap="all" dirty="0"/>
          </a:p>
          <a:p>
            <a:pPr marL="285750" indent="-285750">
              <a:buFont typeface="Arial" panose="020B0604020202020204" pitchFamily="34" charset="0"/>
              <a:buChar char="•"/>
            </a:pPr>
            <a:endParaRPr lang="cs-CZ" b="1" dirty="0"/>
          </a:p>
          <a:p>
            <a:pPr marL="285750" indent="-285750">
              <a:buFont typeface="Arial" panose="020B0604020202020204" pitchFamily="34" charset="0"/>
              <a:buChar char="•"/>
            </a:pPr>
            <a:r>
              <a:rPr lang="cs-CZ" dirty="0" err="1"/>
              <a:t>Attached</a:t>
            </a:r>
            <a:r>
              <a:rPr lang="cs-CZ" dirty="0"/>
              <a:t> to </a:t>
            </a:r>
            <a:r>
              <a:rPr lang="cs-CZ" dirty="0" err="1"/>
              <a:t>cecum</a:t>
            </a:r>
            <a:endParaRPr lang="cs-CZ" dirty="0"/>
          </a:p>
          <a:p>
            <a:pPr marL="285750" indent="-285750">
              <a:buFont typeface="Arial" panose="020B0604020202020204" pitchFamily="34" charset="0"/>
              <a:buChar char="•"/>
            </a:pPr>
            <a:r>
              <a:rPr lang="cs-CZ" dirty="0"/>
              <a:t>No </a:t>
            </a:r>
            <a:r>
              <a:rPr lang="cs-CZ" dirty="0" err="1"/>
              <a:t>taenia</a:t>
            </a:r>
            <a:r>
              <a:rPr lang="cs-CZ" dirty="0"/>
              <a:t> coli</a:t>
            </a:r>
          </a:p>
          <a:p>
            <a:pPr marL="285750" indent="-285750">
              <a:buFont typeface="Arial" panose="020B0604020202020204" pitchFamily="34" charset="0"/>
              <a:buChar char="•"/>
            </a:pPr>
            <a:r>
              <a:rPr lang="cs-CZ" dirty="0" err="1"/>
              <a:t>Lots</a:t>
            </a:r>
            <a:r>
              <a:rPr lang="cs-CZ" dirty="0"/>
              <a:t> </a:t>
            </a:r>
            <a:r>
              <a:rPr lang="cs-CZ" dirty="0" err="1"/>
              <a:t>of</a:t>
            </a:r>
            <a:r>
              <a:rPr lang="cs-CZ" dirty="0"/>
              <a:t> </a:t>
            </a:r>
            <a:r>
              <a:rPr lang="cs-CZ" dirty="0" err="1"/>
              <a:t>lymphatic</a:t>
            </a:r>
            <a:r>
              <a:rPr lang="cs-CZ" dirty="0"/>
              <a:t> </a:t>
            </a:r>
            <a:r>
              <a:rPr lang="cs-CZ" dirty="0" err="1"/>
              <a:t>tissue</a:t>
            </a:r>
            <a:r>
              <a:rPr lang="cs-CZ" dirty="0"/>
              <a:t> (</a:t>
            </a:r>
            <a:r>
              <a:rPr lang="cs-CZ" dirty="0" err="1"/>
              <a:t>diffuse</a:t>
            </a:r>
            <a:r>
              <a:rPr lang="cs-CZ" dirty="0"/>
              <a:t> and in </a:t>
            </a:r>
            <a:r>
              <a:rPr lang="cs-CZ" dirty="0" err="1"/>
              <a:t>nodules</a:t>
            </a:r>
            <a:r>
              <a:rPr lang="cs-CZ" dirty="0"/>
              <a:t>) </a:t>
            </a:r>
            <a:r>
              <a:rPr lang="cs-CZ" dirty="0" err="1"/>
              <a:t>present</a:t>
            </a:r>
            <a:r>
              <a:rPr lang="cs-CZ" dirty="0"/>
              <a:t> in lamina propria and </a:t>
            </a:r>
            <a:r>
              <a:rPr lang="cs-CZ" dirty="0" err="1"/>
              <a:t>submucosa</a:t>
            </a:r>
            <a:endParaRPr lang="cs-CZ" dirty="0"/>
          </a:p>
          <a:p>
            <a:pPr marL="742950" lvl="1" indent="-285750">
              <a:buFont typeface="Arial" panose="020B0604020202020204" pitchFamily="34" charset="0"/>
              <a:buChar char="•"/>
            </a:pPr>
            <a:endParaRPr lang="cs-CZ" dirty="0"/>
          </a:p>
        </p:txBody>
      </p:sp>
      <p:pic>
        <p:nvPicPr>
          <p:cNvPr id="9" name="Obrázek 8">
            <a:extLst>
              <a:ext uri="{FF2B5EF4-FFF2-40B4-BE49-F238E27FC236}">
                <a16:creationId xmlns:a16="http://schemas.microsoft.com/office/drawing/2014/main" id="{88C0D68C-484B-1464-577B-33C5E642553E}"/>
              </a:ext>
            </a:extLst>
          </p:cNvPr>
          <p:cNvPicPr>
            <a:picLocks noChangeAspect="1"/>
          </p:cNvPicPr>
          <p:nvPr/>
        </p:nvPicPr>
        <p:blipFill>
          <a:blip r:embed="rId2"/>
          <a:stretch>
            <a:fillRect/>
          </a:stretch>
        </p:blipFill>
        <p:spPr>
          <a:xfrm>
            <a:off x="6818436" y="538487"/>
            <a:ext cx="4134700" cy="6319513"/>
          </a:xfrm>
          <a:prstGeom prst="rect">
            <a:avLst/>
          </a:prstGeom>
        </p:spPr>
      </p:pic>
    </p:spTree>
    <p:extLst>
      <p:ext uri="{BB962C8B-B14F-4D97-AF65-F5344CB8AC3E}">
        <p14:creationId xmlns:p14="http://schemas.microsoft.com/office/powerpoint/2010/main" val="2279500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8BDD79F2-343D-3CD3-6CA5-32CE70F3D30E}"/>
              </a:ext>
            </a:extLst>
          </p:cNvPr>
          <p:cNvSpPr txBox="1"/>
          <p:nvPr/>
        </p:nvSpPr>
        <p:spPr>
          <a:xfrm>
            <a:off x="333633" y="560173"/>
            <a:ext cx="7394522" cy="6370975"/>
          </a:xfrm>
          <a:prstGeom prst="rect">
            <a:avLst/>
          </a:prstGeom>
          <a:noFill/>
        </p:spPr>
        <p:txBody>
          <a:bodyPr wrap="square">
            <a:spAutoFit/>
          </a:bodyPr>
          <a:lstStyle/>
          <a:p>
            <a:r>
              <a:rPr lang="en-US" b="1" dirty="0">
                <a:solidFill>
                  <a:srgbClr val="FF0000"/>
                </a:solidFill>
              </a:rPr>
              <a:t>LIP</a:t>
            </a:r>
            <a:r>
              <a:rPr lang="cs-CZ" b="1" dirty="0">
                <a:solidFill>
                  <a:srgbClr val="FF0000"/>
                </a:solidFill>
              </a:rPr>
              <a:t>S</a:t>
            </a:r>
            <a:r>
              <a:rPr lang="en-US" b="1" dirty="0">
                <a:solidFill>
                  <a:srgbClr val="FF0000"/>
                </a:solidFill>
              </a:rPr>
              <a:t> </a:t>
            </a:r>
            <a:endParaRPr lang="cs-CZ" b="1" dirty="0">
              <a:solidFill>
                <a:srgbClr val="FF0000"/>
              </a:solidFill>
            </a:endParaRPr>
          </a:p>
          <a:p>
            <a:endParaRPr lang="en-US" sz="1200" b="1" dirty="0">
              <a:solidFill>
                <a:srgbClr val="FF0000"/>
              </a:solidFill>
            </a:endParaRPr>
          </a:p>
          <a:p>
            <a:pPr marL="285750" indent="-285750">
              <a:buFont typeface="Arial" panose="020B0604020202020204" pitchFamily="34" charset="0"/>
              <a:buChar char="•"/>
            </a:pPr>
            <a:r>
              <a:rPr lang="en-US" dirty="0"/>
              <a:t>Forms the anterior boundary of the </a:t>
            </a:r>
            <a:r>
              <a:rPr lang="cs-CZ" dirty="0"/>
              <a:t>oral </a:t>
            </a:r>
            <a:r>
              <a:rPr lang="cs-CZ" dirty="0" err="1"/>
              <a:t>cavity</a:t>
            </a:r>
            <a:r>
              <a:rPr lang="en-US" dirty="0"/>
              <a:t>, the space between the inner surfaces of the lips and cheeks and the outer surface of the teeth and </a:t>
            </a:r>
            <a:r>
              <a:rPr lang="cs-CZ" dirty="0"/>
              <a:t>gingiva</a:t>
            </a:r>
          </a:p>
          <a:p>
            <a:pPr marL="285750" indent="-285750">
              <a:buFont typeface="Arial" panose="020B0604020202020204" pitchFamily="34" charset="0"/>
              <a:buChar char="•"/>
            </a:pPr>
            <a:r>
              <a:rPr lang="en-US" dirty="0"/>
              <a:t>Regions</a:t>
            </a:r>
            <a:r>
              <a:rPr lang="cs-CZ" dirty="0"/>
              <a:t>:</a:t>
            </a:r>
            <a:endParaRPr lang="en-US" dirty="0"/>
          </a:p>
          <a:p>
            <a:pPr marL="742950" lvl="1" indent="-285750">
              <a:buFont typeface="Arial" panose="020B0604020202020204" pitchFamily="34" charset="0"/>
              <a:buChar char="•"/>
            </a:pPr>
            <a:r>
              <a:rPr lang="en-US" b="1" dirty="0"/>
              <a:t>Exterior surface</a:t>
            </a:r>
          </a:p>
          <a:p>
            <a:pPr marL="1200150" lvl="2" indent="-285750">
              <a:buFont typeface="Arial" panose="020B0604020202020204" pitchFamily="34" charset="0"/>
              <a:buChar char="•"/>
            </a:pPr>
            <a:r>
              <a:rPr lang="en-US" dirty="0"/>
              <a:t>Covered by thin skin</a:t>
            </a:r>
          </a:p>
          <a:p>
            <a:pPr marL="1200150" lvl="2" indent="-285750">
              <a:buFont typeface="Arial" panose="020B0604020202020204" pitchFamily="34" charset="0"/>
              <a:buChar char="•"/>
            </a:pPr>
            <a:r>
              <a:rPr lang="en-US" dirty="0"/>
              <a:t>Hair follicles and sebaceous glands are present</a:t>
            </a:r>
            <a:endParaRPr lang="cs-CZ" dirty="0"/>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r>
              <a:rPr lang="cs-CZ" b="1" dirty="0"/>
              <a:t>V</a:t>
            </a:r>
            <a:r>
              <a:rPr lang="en-US" b="1" dirty="0" err="1"/>
              <a:t>ermilion</a:t>
            </a:r>
            <a:r>
              <a:rPr lang="en-US" b="1" dirty="0"/>
              <a:t> zone</a:t>
            </a:r>
          </a:p>
          <a:p>
            <a:pPr marL="1200150" lvl="2" indent="-285750">
              <a:buFont typeface="Arial" panose="020B0604020202020204" pitchFamily="34" charset="0"/>
              <a:buChar char="•"/>
            </a:pPr>
            <a:r>
              <a:rPr lang="en-US" dirty="0"/>
              <a:t>Forms the red-colored portion of the lip </a:t>
            </a:r>
          </a:p>
          <a:p>
            <a:pPr marL="1657350" lvl="3" indent="-285750">
              <a:buFont typeface="Arial" panose="020B0604020202020204" pitchFamily="34" charset="0"/>
              <a:buChar char="•"/>
            </a:pPr>
            <a:r>
              <a:rPr lang="en-US" dirty="0"/>
              <a:t>Covered by a thin, stratified squamous keratinized epithelium</a:t>
            </a:r>
          </a:p>
          <a:p>
            <a:pPr marL="1657350" lvl="3" indent="-285750">
              <a:buFont typeface="Arial" panose="020B0604020202020204" pitchFamily="34" charset="0"/>
              <a:buChar char="•"/>
            </a:pPr>
            <a:r>
              <a:rPr lang="en-US" dirty="0"/>
              <a:t>Mucosa contains numerous, densely packed dermal papillae</a:t>
            </a:r>
          </a:p>
          <a:p>
            <a:pPr marL="1657350" lvl="3" indent="-285750">
              <a:buFont typeface="Arial" panose="020B0604020202020204" pitchFamily="34" charset="0"/>
              <a:buChar char="•"/>
            </a:pPr>
            <a:r>
              <a:rPr lang="en-US" dirty="0"/>
              <a:t>Papillae allow blood vessels close access to the surface</a:t>
            </a:r>
          </a:p>
          <a:p>
            <a:pPr marL="1200150" lvl="2" indent="-285750">
              <a:buFont typeface="Arial" panose="020B0604020202020204" pitchFamily="34" charset="0"/>
              <a:buChar char="•"/>
            </a:pPr>
            <a:r>
              <a:rPr lang="en-US" dirty="0"/>
              <a:t>Lacks hair follicles</a:t>
            </a:r>
            <a:endParaRPr lang="cs-CZ" dirty="0"/>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1" dirty="0"/>
              <a:t>Inner surface</a:t>
            </a:r>
          </a:p>
          <a:p>
            <a:pPr marL="1200150" lvl="2" indent="-285750">
              <a:buFont typeface="Arial" panose="020B0604020202020204" pitchFamily="34" charset="0"/>
              <a:buChar char="•"/>
            </a:pPr>
            <a:r>
              <a:rPr lang="en-US" dirty="0"/>
              <a:t>Lined by oral mucosa, stratified squamous moist epithelium</a:t>
            </a:r>
          </a:p>
          <a:p>
            <a:pPr marL="1200150" lvl="2" indent="-285750">
              <a:buFont typeface="Arial" panose="020B0604020202020204" pitchFamily="34" charset="0"/>
              <a:buChar char="•"/>
            </a:pPr>
            <a:r>
              <a:rPr lang="en-US" dirty="0"/>
              <a:t>Minor salivary glands (labial glands) in the submucosa secrete both </a:t>
            </a:r>
            <a:r>
              <a:rPr lang="cs-CZ" dirty="0"/>
              <a:t>m</a:t>
            </a:r>
            <a:r>
              <a:rPr lang="en-US" dirty="0" err="1"/>
              <a:t>ucous</a:t>
            </a:r>
            <a:r>
              <a:rPr lang="en-US" dirty="0"/>
              <a:t> and serous products.</a:t>
            </a:r>
          </a:p>
        </p:txBody>
      </p:sp>
      <p:pic>
        <p:nvPicPr>
          <p:cNvPr id="2" name="Obrázek 1">
            <a:extLst>
              <a:ext uri="{FF2B5EF4-FFF2-40B4-BE49-F238E27FC236}">
                <a16:creationId xmlns:a16="http://schemas.microsoft.com/office/drawing/2014/main" id="{33D626E7-8989-5AE5-1776-CF760B8AF9C9}"/>
              </a:ext>
            </a:extLst>
          </p:cNvPr>
          <p:cNvPicPr>
            <a:picLocks noChangeAspect="1"/>
          </p:cNvPicPr>
          <p:nvPr/>
        </p:nvPicPr>
        <p:blipFill>
          <a:blip r:embed="rId2"/>
          <a:stretch>
            <a:fillRect/>
          </a:stretch>
        </p:blipFill>
        <p:spPr>
          <a:xfrm>
            <a:off x="7728155" y="3266346"/>
            <a:ext cx="3926719" cy="1625712"/>
          </a:xfrm>
          <a:prstGeom prst="rect">
            <a:avLst/>
          </a:prstGeom>
        </p:spPr>
      </p:pic>
      <p:pic>
        <p:nvPicPr>
          <p:cNvPr id="5" name="Obrázek 4">
            <a:extLst>
              <a:ext uri="{FF2B5EF4-FFF2-40B4-BE49-F238E27FC236}">
                <a16:creationId xmlns:a16="http://schemas.microsoft.com/office/drawing/2014/main" id="{38FC2C87-2E62-E60B-DFA4-C8726F7BD906}"/>
              </a:ext>
            </a:extLst>
          </p:cNvPr>
          <p:cNvPicPr>
            <a:picLocks noChangeAspect="1"/>
          </p:cNvPicPr>
          <p:nvPr/>
        </p:nvPicPr>
        <p:blipFill>
          <a:blip r:embed="rId3"/>
          <a:stretch>
            <a:fillRect/>
          </a:stretch>
        </p:blipFill>
        <p:spPr>
          <a:xfrm>
            <a:off x="7728155" y="1359402"/>
            <a:ext cx="3927285" cy="1698430"/>
          </a:xfrm>
          <a:prstGeom prst="rect">
            <a:avLst/>
          </a:prstGeom>
        </p:spPr>
      </p:pic>
      <p:pic>
        <p:nvPicPr>
          <p:cNvPr id="6" name="Obrázek 5">
            <a:extLst>
              <a:ext uri="{FF2B5EF4-FFF2-40B4-BE49-F238E27FC236}">
                <a16:creationId xmlns:a16="http://schemas.microsoft.com/office/drawing/2014/main" id="{050AE5FC-C2F4-568F-3D3F-9ABC72D5D6B9}"/>
              </a:ext>
            </a:extLst>
          </p:cNvPr>
          <p:cNvPicPr>
            <a:picLocks noChangeAspect="1"/>
          </p:cNvPicPr>
          <p:nvPr/>
        </p:nvPicPr>
        <p:blipFill>
          <a:blip r:embed="rId4"/>
          <a:stretch>
            <a:fillRect/>
          </a:stretch>
        </p:blipFill>
        <p:spPr>
          <a:xfrm>
            <a:off x="7728155" y="4989749"/>
            <a:ext cx="3926719" cy="1767293"/>
          </a:xfrm>
          <a:prstGeom prst="rect">
            <a:avLst/>
          </a:prstGeom>
        </p:spPr>
      </p:pic>
    </p:spTree>
    <p:extLst>
      <p:ext uri="{BB962C8B-B14F-4D97-AF65-F5344CB8AC3E}">
        <p14:creationId xmlns:p14="http://schemas.microsoft.com/office/powerpoint/2010/main" val="1662753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5EABAD5-DB45-9FD6-6382-43AD92B971CB}"/>
              </a:ext>
            </a:extLst>
          </p:cNvPr>
          <p:cNvPicPr>
            <a:picLocks noChangeAspect="1"/>
          </p:cNvPicPr>
          <p:nvPr/>
        </p:nvPicPr>
        <p:blipFill>
          <a:blip r:embed="rId2"/>
          <a:stretch>
            <a:fillRect/>
          </a:stretch>
        </p:blipFill>
        <p:spPr>
          <a:xfrm>
            <a:off x="1154206" y="0"/>
            <a:ext cx="9883588" cy="6858000"/>
          </a:xfrm>
          <a:prstGeom prst="rect">
            <a:avLst/>
          </a:prstGeom>
        </p:spPr>
      </p:pic>
    </p:spTree>
    <p:extLst>
      <p:ext uri="{BB962C8B-B14F-4D97-AF65-F5344CB8AC3E}">
        <p14:creationId xmlns:p14="http://schemas.microsoft.com/office/powerpoint/2010/main" val="41385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C5FC4932-3A3A-965C-DCD0-17EAC286E147}"/>
              </a:ext>
            </a:extLst>
          </p:cNvPr>
          <p:cNvSpPr txBox="1"/>
          <p:nvPr/>
        </p:nvSpPr>
        <p:spPr>
          <a:xfrm>
            <a:off x="333633" y="560173"/>
            <a:ext cx="11524734" cy="2215991"/>
          </a:xfrm>
          <a:prstGeom prst="rect">
            <a:avLst/>
          </a:prstGeom>
          <a:noFill/>
        </p:spPr>
        <p:txBody>
          <a:bodyPr wrap="square">
            <a:spAutoFit/>
          </a:bodyPr>
          <a:lstStyle/>
          <a:p>
            <a:r>
              <a:rPr lang="en-US" b="1" dirty="0">
                <a:solidFill>
                  <a:srgbClr val="FF0000"/>
                </a:solidFill>
              </a:rPr>
              <a:t>MAJOR SALIVARY GLANDS</a:t>
            </a:r>
            <a:endParaRPr lang="cs-CZ" b="1" dirty="0">
              <a:solidFill>
                <a:srgbClr val="FF0000"/>
              </a:solidFill>
            </a:endParaRPr>
          </a:p>
          <a:p>
            <a:endParaRPr lang="en-US" sz="1200" b="1" dirty="0">
              <a:solidFill>
                <a:srgbClr val="FF0000"/>
              </a:solidFill>
            </a:endParaRPr>
          </a:p>
          <a:p>
            <a:pPr marL="285750" indent="-285750">
              <a:buFont typeface="Arial" panose="020B0604020202020204" pitchFamily="34" charset="0"/>
              <a:buChar char="•"/>
            </a:pPr>
            <a:r>
              <a:rPr lang="en-US" dirty="0"/>
              <a:t>All major salivary glands are compound, exocrine glands, and all open into the oral cavity.</a:t>
            </a:r>
          </a:p>
          <a:p>
            <a:pPr marL="285750" indent="-285750">
              <a:buFont typeface="Arial" panose="020B0604020202020204" pitchFamily="34" charset="0"/>
              <a:buChar char="•"/>
            </a:pPr>
            <a:r>
              <a:rPr lang="cs-CZ" i="1" dirty="0" err="1"/>
              <a:t>Glandula</a:t>
            </a:r>
            <a:r>
              <a:rPr lang="cs-CZ" i="1" dirty="0"/>
              <a:t> </a:t>
            </a:r>
            <a:r>
              <a:rPr lang="cs-CZ" i="1" dirty="0" err="1"/>
              <a:t>parotis</a:t>
            </a:r>
            <a:r>
              <a:rPr lang="cs-CZ" i="1" dirty="0"/>
              <a:t>, </a:t>
            </a:r>
            <a:r>
              <a:rPr lang="cs-CZ" i="1" dirty="0" err="1"/>
              <a:t>glandula</a:t>
            </a:r>
            <a:r>
              <a:rPr lang="cs-CZ" i="1" dirty="0"/>
              <a:t> </a:t>
            </a:r>
            <a:r>
              <a:rPr lang="cs-CZ" i="1" dirty="0" err="1"/>
              <a:t>submandibularis</a:t>
            </a:r>
            <a:r>
              <a:rPr lang="cs-CZ" i="1" dirty="0"/>
              <a:t>, </a:t>
            </a:r>
            <a:r>
              <a:rPr lang="cs-CZ" i="1" dirty="0" err="1"/>
              <a:t>glandula</a:t>
            </a:r>
            <a:r>
              <a:rPr lang="cs-CZ" i="1" dirty="0"/>
              <a:t> </a:t>
            </a:r>
            <a:r>
              <a:rPr lang="cs-CZ" i="1" dirty="0" err="1"/>
              <a:t>sublingualis</a:t>
            </a:r>
            <a:endParaRPr lang="cs-CZ" i="1" dirty="0"/>
          </a:p>
          <a:p>
            <a:pPr marL="285750" indent="-285750">
              <a:buFont typeface="Arial" panose="020B0604020202020204" pitchFamily="34" charset="0"/>
              <a:buChar char="•"/>
            </a:pPr>
            <a:r>
              <a:rPr lang="en-US" b="1" dirty="0"/>
              <a:t>Functions</a:t>
            </a:r>
            <a:r>
              <a:rPr lang="cs-CZ" b="1" dirty="0"/>
              <a:t>:</a:t>
            </a:r>
            <a:endParaRPr lang="en-US" b="1" dirty="0"/>
          </a:p>
          <a:p>
            <a:pPr marL="742950" lvl="1" indent="-285750">
              <a:buFont typeface="Arial" panose="020B0604020202020204" pitchFamily="34" charset="0"/>
              <a:buChar char="•"/>
            </a:pPr>
            <a:r>
              <a:rPr lang="en-US" dirty="0"/>
              <a:t>Produce saliva to wet, lubricate, and buffer the oral cavity and its contents</a:t>
            </a:r>
          </a:p>
          <a:p>
            <a:pPr marL="742950" lvl="1" indent="-285750">
              <a:buFont typeface="Arial" panose="020B0604020202020204" pitchFamily="34" charset="0"/>
              <a:buChar char="•"/>
            </a:pPr>
            <a:r>
              <a:rPr lang="en-US" dirty="0"/>
              <a:t>Produce amylase for the initial digestion of carbohydrates</a:t>
            </a:r>
          </a:p>
          <a:p>
            <a:pPr marL="742950" lvl="1" indent="-285750">
              <a:buFont typeface="Arial" panose="020B0604020202020204" pitchFamily="34" charset="0"/>
              <a:buChar char="•"/>
            </a:pPr>
            <a:r>
              <a:rPr lang="en-US" dirty="0"/>
              <a:t>Produce lysozyme to control bacteria in the oral cavity</a:t>
            </a:r>
          </a:p>
        </p:txBody>
      </p:sp>
      <p:pic>
        <p:nvPicPr>
          <p:cNvPr id="5" name="Obrázek 4">
            <a:extLst>
              <a:ext uri="{FF2B5EF4-FFF2-40B4-BE49-F238E27FC236}">
                <a16:creationId xmlns:a16="http://schemas.microsoft.com/office/drawing/2014/main" id="{62BFAF9C-EE29-903D-4B93-F3B355079683}"/>
              </a:ext>
            </a:extLst>
          </p:cNvPr>
          <p:cNvPicPr>
            <a:picLocks noChangeAspect="1"/>
          </p:cNvPicPr>
          <p:nvPr/>
        </p:nvPicPr>
        <p:blipFill>
          <a:blip r:embed="rId2"/>
          <a:stretch>
            <a:fillRect/>
          </a:stretch>
        </p:blipFill>
        <p:spPr>
          <a:xfrm>
            <a:off x="1132195" y="2776164"/>
            <a:ext cx="9927609" cy="4081836"/>
          </a:xfrm>
          <a:prstGeom prst="rect">
            <a:avLst/>
          </a:prstGeom>
        </p:spPr>
      </p:pic>
    </p:spTree>
    <p:extLst>
      <p:ext uri="{BB962C8B-B14F-4D97-AF65-F5344CB8AC3E}">
        <p14:creationId xmlns:p14="http://schemas.microsoft.com/office/powerpoint/2010/main" val="1660071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C5FC4932-3A3A-965C-DCD0-17EAC286E147}"/>
              </a:ext>
            </a:extLst>
          </p:cNvPr>
          <p:cNvSpPr txBox="1"/>
          <p:nvPr/>
        </p:nvSpPr>
        <p:spPr>
          <a:xfrm>
            <a:off x="333633" y="560173"/>
            <a:ext cx="11524734" cy="5724644"/>
          </a:xfrm>
          <a:prstGeom prst="rect">
            <a:avLst/>
          </a:prstGeom>
          <a:noFill/>
        </p:spPr>
        <p:txBody>
          <a:bodyPr wrap="square">
            <a:spAutoFit/>
          </a:bodyPr>
          <a:lstStyle/>
          <a:p>
            <a:r>
              <a:rPr lang="en-US" b="1" dirty="0">
                <a:solidFill>
                  <a:srgbClr val="FF0000"/>
                </a:solidFill>
              </a:rPr>
              <a:t>MAJOR SALIVARY GLANDS</a:t>
            </a:r>
            <a:endParaRPr lang="cs-CZ" b="1" dirty="0">
              <a:solidFill>
                <a:srgbClr val="FF0000"/>
              </a:solidFill>
            </a:endParaRPr>
          </a:p>
          <a:p>
            <a:endParaRPr lang="en-US" sz="1200" b="1" dirty="0">
              <a:solidFill>
                <a:srgbClr val="FF0000"/>
              </a:solidFill>
            </a:endParaRPr>
          </a:p>
          <a:p>
            <a:r>
              <a:rPr lang="en-US" b="1" dirty="0"/>
              <a:t>Major cell types</a:t>
            </a:r>
            <a:endParaRPr lang="cs-CZ" b="1" dirty="0"/>
          </a:p>
          <a:p>
            <a:endParaRPr lang="en-US" sz="1200" dirty="0"/>
          </a:p>
          <a:p>
            <a:pPr marL="285750" indent="-285750">
              <a:buFont typeface="Arial" panose="020B0604020202020204" pitchFamily="34" charset="0"/>
              <a:buChar char="•"/>
            </a:pPr>
            <a:r>
              <a:rPr lang="en-US" b="1" dirty="0"/>
              <a:t>Serous cells</a:t>
            </a:r>
          </a:p>
          <a:p>
            <a:pPr marL="742950" lvl="1" indent="-285750">
              <a:buFont typeface="Arial" panose="020B0604020202020204" pitchFamily="34" charset="0"/>
              <a:buChar char="•"/>
            </a:pPr>
            <a:r>
              <a:rPr lang="en-US" dirty="0"/>
              <a:t>Synthesize, store, and release a thin, protein-rich secretion containing digestive enzymes, primarily amylase</a:t>
            </a:r>
          </a:p>
          <a:p>
            <a:pPr marL="742950" lvl="1" indent="-285750">
              <a:buFont typeface="Arial" panose="020B0604020202020204" pitchFamily="34" charset="0"/>
              <a:buChar char="•"/>
            </a:pPr>
            <a:r>
              <a:rPr lang="en-US" dirty="0"/>
              <a:t>Are pyramidal in shape and possess all organelles necessary for protein production and secretion (e.g., basal rough endoplasmic reticulum, Golgi, and apical secretory granules)</a:t>
            </a:r>
          </a:p>
          <a:p>
            <a:pPr marL="742950" lvl="1" indent="-285750">
              <a:buFont typeface="Arial" panose="020B0604020202020204" pitchFamily="34" charset="0"/>
              <a:buChar char="•"/>
            </a:pPr>
            <a:r>
              <a:rPr lang="en-US" dirty="0"/>
              <a:t>Are arranged into either:</a:t>
            </a:r>
          </a:p>
          <a:p>
            <a:pPr marL="1200150" lvl="2" indent="-285750">
              <a:buFont typeface="Arial" panose="020B0604020202020204" pitchFamily="34" charset="0"/>
              <a:buChar char="•"/>
            </a:pPr>
            <a:r>
              <a:rPr lang="en-US" dirty="0"/>
              <a:t>Acini (singular, acinus) or alveoli (singular, alveolus). Flask-shaped sacs with tiny lumens</a:t>
            </a:r>
          </a:p>
          <a:p>
            <a:pPr marL="1200150" lvl="2" indent="-285750">
              <a:buFont typeface="Arial" panose="020B0604020202020204" pitchFamily="34" charset="0"/>
              <a:buChar char="•"/>
            </a:pPr>
            <a:r>
              <a:rPr lang="en-US" dirty="0"/>
              <a:t>Serous demilunes. Half moon–shaped caps positioned over the ends of mucous tubules</a:t>
            </a:r>
            <a:endParaRPr lang="cs-CZ" dirty="0"/>
          </a:p>
          <a:p>
            <a:pPr marL="342900" indent="-342900">
              <a:buAutoNum type="alphaLcPeriod" startAt="2"/>
            </a:pPr>
            <a:endParaRPr lang="en-US" dirty="0"/>
          </a:p>
          <a:p>
            <a:pPr marL="285750" indent="-285750">
              <a:buFont typeface="Arial" panose="020B0604020202020204" pitchFamily="34" charset="0"/>
              <a:buChar char="•"/>
            </a:pPr>
            <a:r>
              <a:rPr lang="en-US" b="1" dirty="0"/>
              <a:t>Mucous cells</a:t>
            </a:r>
          </a:p>
          <a:p>
            <a:pPr marL="742950" lvl="1" indent="-285750">
              <a:buFont typeface="Arial" panose="020B0604020202020204" pitchFamily="34" charset="0"/>
              <a:buChar char="•"/>
            </a:pPr>
            <a:r>
              <a:rPr lang="en-US" dirty="0"/>
              <a:t>Synthesize, store, and release mucus, a viscous, thick, glycoprotein secretion that protects and lubricates epithelia</a:t>
            </a:r>
          </a:p>
          <a:p>
            <a:pPr marL="742950" lvl="1" indent="-285750">
              <a:buFont typeface="Arial" panose="020B0604020202020204" pitchFamily="34" charset="0"/>
              <a:buChar char="•"/>
            </a:pPr>
            <a:r>
              <a:rPr lang="en-US" dirty="0"/>
              <a:t>Have flattened nuclei that are located at the bases of the cells along with the rough endoplasmic reticulum. Abundant </a:t>
            </a:r>
            <a:r>
              <a:rPr lang="en-US" dirty="0" err="1"/>
              <a:t>mucigen</a:t>
            </a:r>
            <a:r>
              <a:rPr lang="en-US" dirty="0"/>
              <a:t> droplets are located in the apex of each cell, giving it a frothy, vacuolated appearance.</a:t>
            </a:r>
          </a:p>
          <a:p>
            <a:pPr marL="742950" lvl="1" indent="-285750">
              <a:buFont typeface="Arial" panose="020B0604020202020204" pitchFamily="34" charset="0"/>
              <a:buChar char="•"/>
            </a:pPr>
            <a:r>
              <a:rPr lang="en-US" dirty="0"/>
              <a:t>Are organized in test tube–shaped tubules with relatively wide lumens</a:t>
            </a:r>
            <a:endParaRPr lang="cs-CZ" dirty="0"/>
          </a:p>
          <a:p>
            <a:pPr marL="342900" indent="-342900">
              <a:buAutoNum type="arabicPeriod" startAt="3"/>
            </a:pPr>
            <a:endParaRPr lang="en-US" dirty="0"/>
          </a:p>
          <a:p>
            <a:pPr marL="285750" indent="-285750">
              <a:buFont typeface="Arial" panose="020B0604020202020204" pitchFamily="34" charset="0"/>
              <a:buChar char="•"/>
            </a:pPr>
            <a:r>
              <a:rPr lang="en-US" b="1" dirty="0"/>
              <a:t>Myoepithelial cells </a:t>
            </a:r>
            <a:r>
              <a:rPr lang="en-US" dirty="0"/>
              <a:t>are stellate-shaped epithelial cells with contractile functions that lie between the secretory or duct cells and the basement membrane. These cells contract to aid in movement of the secretory product.</a:t>
            </a:r>
          </a:p>
          <a:p>
            <a:endParaRPr lang="en-US" dirty="0"/>
          </a:p>
        </p:txBody>
      </p:sp>
    </p:spTree>
    <p:extLst>
      <p:ext uri="{BB962C8B-B14F-4D97-AF65-F5344CB8AC3E}">
        <p14:creationId xmlns:p14="http://schemas.microsoft.com/office/powerpoint/2010/main" val="2609083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86AE480-CC19-A081-BB6C-BEEA0BEC343C}"/>
              </a:ext>
            </a:extLst>
          </p:cNvPr>
          <p:cNvPicPr>
            <a:picLocks noChangeAspect="1"/>
          </p:cNvPicPr>
          <p:nvPr/>
        </p:nvPicPr>
        <p:blipFill>
          <a:blip r:embed="rId2"/>
          <a:stretch>
            <a:fillRect/>
          </a:stretch>
        </p:blipFill>
        <p:spPr>
          <a:xfrm>
            <a:off x="1491281" y="0"/>
            <a:ext cx="8301647" cy="6873667"/>
          </a:xfrm>
          <a:prstGeom prst="rect">
            <a:avLst/>
          </a:prstGeom>
        </p:spPr>
      </p:pic>
    </p:spTree>
    <p:extLst>
      <p:ext uri="{BB962C8B-B14F-4D97-AF65-F5344CB8AC3E}">
        <p14:creationId xmlns:p14="http://schemas.microsoft.com/office/powerpoint/2010/main" val="291196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C5FC4932-3A3A-965C-DCD0-17EAC286E147}"/>
              </a:ext>
            </a:extLst>
          </p:cNvPr>
          <p:cNvSpPr txBox="1"/>
          <p:nvPr/>
        </p:nvSpPr>
        <p:spPr>
          <a:xfrm>
            <a:off x="333633" y="756819"/>
            <a:ext cx="11524734" cy="5078313"/>
          </a:xfrm>
          <a:prstGeom prst="rect">
            <a:avLst/>
          </a:prstGeom>
          <a:noFill/>
        </p:spPr>
        <p:txBody>
          <a:bodyPr wrap="square">
            <a:spAutoFit/>
          </a:bodyPr>
          <a:lstStyle/>
          <a:p>
            <a:r>
              <a:rPr lang="en-US" b="1" dirty="0">
                <a:solidFill>
                  <a:srgbClr val="FF0000"/>
                </a:solidFill>
              </a:rPr>
              <a:t>MAJOR SALIVARY GLANDS</a:t>
            </a:r>
            <a:endParaRPr lang="cs-CZ" b="1" dirty="0">
              <a:solidFill>
                <a:srgbClr val="FF0000"/>
              </a:solidFill>
            </a:endParaRPr>
          </a:p>
          <a:p>
            <a:endParaRPr lang="en-US" b="1" dirty="0">
              <a:solidFill>
                <a:srgbClr val="FF0000"/>
              </a:solidFill>
            </a:endParaRPr>
          </a:p>
          <a:p>
            <a:r>
              <a:rPr lang="en-US" b="1" dirty="0"/>
              <a:t>Duct system conducts secretions to oral cavity.</a:t>
            </a:r>
            <a:endParaRPr lang="cs-CZ" b="1" dirty="0"/>
          </a:p>
          <a:p>
            <a:endParaRPr lang="en-US" b="1" dirty="0"/>
          </a:p>
          <a:p>
            <a:r>
              <a:rPr lang="en-US" dirty="0"/>
              <a:t>Ducts are more numerous with serous acini than with mucous tubules because the tubules can act as their own ducts.</a:t>
            </a:r>
            <a:endParaRPr lang="cs-CZ" dirty="0"/>
          </a:p>
          <a:p>
            <a:endParaRPr lang="en-US" dirty="0"/>
          </a:p>
          <a:p>
            <a:pPr marL="285750" indent="-285750">
              <a:buFont typeface="Arial" panose="020B0604020202020204" pitchFamily="34" charset="0"/>
              <a:buChar char="•"/>
            </a:pPr>
            <a:r>
              <a:rPr lang="en-US" i="1" dirty="0"/>
              <a:t>Intralobular ducts</a:t>
            </a:r>
          </a:p>
          <a:p>
            <a:pPr marL="742950" lvl="1" indent="-285750">
              <a:buFont typeface="Arial" panose="020B0604020202020204" pitchFamily="34" charset="0"/>
              <a:buChar char="•"/>
            </a:pPr>
            <a:r>
              <a:rPr lang="en-US" i="1" dirty="0"/>
              <a:t>Intercalated ducts </a:t>
            </a:r>
            <a:r>
              <a:rPr lang="en-US" dirty="0"/>
              <a:t>exit from secretory acini and are smaller in diameter than the acini they drain. These ducts are lined by simple cuboidal epithelia.</a:t>
            </a:r>
          </a:p>
          <a:p>
            <a:pPr marL="742950" lvl="1" indent="-285750">
              <a:buFont typeface="Arial" panose="020B0604020202020204" pitchFamily="34" charset="0"/>
              <a:buChar char="•"/>
            </a:pPr>
            <a:r>
              <a:rPr lang="en-US" i="1" dirty="0"/>
              <a:t>Striated ducts </a:t>
            </a:r>
            <a:r>
              <a:rPr lang="en-US" dirty="0"/>
              <a:t>continue from intercalated ducts and are larger in diameter than the secretory units they drain. They are lined by simple columnar epithelia. Numerous mitochondria and infoldings of the plasma membrane in the basal region of the cells give the duct a striated periphery. Striated ducts alter the content and concentration of the saliva.</a:t>
            </a:r>
          </a:p>
          <a:p>
            <a:pPr marL="285750" indent="-285750">
              <a:buFont typeface="Arial" panose="020B0604020202020204" pitchFamily="34" charset="0"/>
              <a:buChar char="•"/>
            </a:pPr>
            <a:r>
              <a:rPr lang="en-US" i="1" dirty="0"/>
              <a:t>Interlobular ducts</a:t>
            </a:r>
            <a:r>
              <a:rPr lang="en-US" dirty="0"/>
              <a:t> form by the anastomosis of striated ducts and are located in the connective septa between lobules.  Interlobular ducts are lined with simple columnar to stratified columnar epithelia.</a:t>
            </a:r>
          </a:p>
          <a:p>
            <a:pPr marL="285750" indent="-285750">
              <a:buFont typeface="Arial" panose="020B0604020202020204" pitchFamily="34" charset="0"/>
              <a:buChar char="•"/>
            </a:pPr>
            <a:r>
              <a:rPr lang="en-US" i="1" dirty="0"/>
              <a:t>The main excretory duct</a:t>
            </a:r>
            <a:r>
              <a:rPr lang="en-US" dirty="0"/>
              <a:t>(s) is formed by the union of interlobular ducts.  An excretory duct (s) is lined by a stratified epithelium that becomes stratified squamous moist just prior to its junction with the epithelium of the oral cavity.</a:t>
            </a:r>
          </a:p>
          <a:p>
            <a:endParaRPr lang="en-US" dirty="0"/>
          </a:p>
        </p:txBody>
      </p:sp>
    </p:spTree>
    <p:extLst>
      <p:ext uri="{BB962C8B-B14F-4D97-AF65-F5344CB8AC3E}">
        <p14:creationId xmlns:p14="http://schemas.microsoft.com/office/powerpoint/2010/main" val="3878129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C5FC4932-3A3A-965C-DCD0-17EAC286E147}"/>
              </a:ext>
            </a:extLst>
          </p:cNvPr>
          <p:cNvSpPr txBox="1"/>
          <p:nvPr/>
        </p:nvSpPr>
        <p:spPr>
          <a:xfrm>
            <a:off x="333633" y="560173"/>
            <a:ext cx="11524734" cy="5078313"/>
          </a:xfrm>
          <a:prstGeom prst="rect">
            <a:avLst/>
          </a:prstGeom>
          <a:noFill/>
        </p:spPr>
        <p:txBody>
          <a:bodyPr wrap="square">
            <a:spAutoFit/>
          </a:bodyPr>
          <a:lstStyle/>
          <a:p>
            <a:r>
              <a:rPr lang="en-US" b="1" dirty="0">
                <a:solidFill>
                  <a:srgbClr val="FF0000"/>
                </a:solidFill>
              </a:rPr>
              <a:t>MAJOR SALIVARY GLANDS</a:t>
            </a:r>
            <a:endParaRPr lang="cs-CZ" b="1" dirty="0">
              <a:solidFill>
                <a:srgbClr val="FF0000"/>
              </a:solidFill>
            </a:endParaRPr>
          </a:p>
          <a:p>
            <a:endParaRPr lang="en-US" b="1" dirty="0">
              <a:solidFill>
                <a:srgbClr val="FF0000"/>
              </a:solidFill>
            </a:endParaRPr>
          </a:p>
          <a:p>
            <a:r>
              <a:rPr lang="en-US" b="1" dirty="0"/>
              <a:t>Major salivary glands</a:t>
            </a:r>
            <a:endParaRPr lang="cs-CZ" b="1" dirty="0"/>
          </a:p>
          <a:p>
            <a:endParaRPr lang="en-US" b="1" dirty="0"/>
          </a:p>
          <a:p>
            <a:r>
              <a:rPr lang="en-US" dirty="0"/>
              <a:t>Parotid glands</a:t>
            </a:r>
          </a:p>
          <a:p>
            <a:pPr marL="742950" lvl="1" indent="-285750">
              <a:buFont typeface="Arial" panose="020B0604020202020204" pitchFamily="34" charset="0"/>
              <a:buChar char="•"/>
            </a:pPr>
            <a:r>
              <a:rPr lang="en-US" dirty="0"/>
              <a:t>Compound acinar glands producing only serous products; their secretions account for 25% of the saliva</a:t>
            </a:r>
          </a:p>
          <a:p>
            <a:pPr marL="742950" lvl="1" indent="-285750">
              <a:buFont typeface="Arial" panose="020B0604020202020204" pitchFamily="34" charset="0"/>
              <a:buChar char="•"/>
            </a:pPr>
            <a:r>
              <a:rPr lang="en-US" dirty="0"/>
              <a:t>Possess the most highly developed duct system of the major salivary glands</a:t>
            </a:r>
          </a:p>
          <a:p>
            <a:endParaRPr lang="cs-CZ" dirty="0"/>
          </a:p>
          <a:p>
            <a:r>
              <a:rPr lang="en-US" dirty="0"/>
              <a:t>Submandibular glands</a:t>
            </a:r>
          </a:p>
          <a:p>
            <a:pPr marL="742950" lvl="1" indent="-285750">
              <a:buFont typeface="Arial" panose="020B0604020202020204" pitchFamily="34" charset="0"/>
              <a:buChar char="•"/>
            </a:pPr>
            <a:r>
              <a:rPr lang="en-US" dirty="0"/>
              <a:t>Compound tubulo-acinar glands producing both serous and mucous products, although serous acini predominate. Their secretions account for 70% of the saliva.</a:t>
            </a:r>
          </a:p>
          <a:p>
            <a:pPr marL="742950" lvl="1" indent="-285750">
              <a:buFont typeface="Arial" panose="020B0604020202020204" pitchFamily="34" charset="0"/>
              <a:buChar char="•"/>
            </a:pPr>
            <a:r>
              <a:rPr lang="en-US" dirty="0"/>
              <a:t>Serous cells are present as both acini and serous demilunes.</a:t>
            </a:r>
          </a:p>
          <a:p>
            <a:pPr marL="742950" lvl="1" indent="-285750">
              <a:buFont typeface="Arial" panose="020B0604020202020204" pitchFamily="34" charset="0"/>
              <a:buChar char="•"/>
            </a:pPr>
            <a:endParaRPr lang="cs-CZ" dirty="0"/>
          </a:p>
          <a:p>
            <a:r>
              <a:rPr lang="en-US" dirty="0"/>
              <a:t>Sublingual glands</a:t>
            </a:r>
            <a:endParaRPr lang="cs-CZ" dirty="0"/>
          </a:p>
          <a:p>
            <a:pPr marL="742950" lvl="1" indent="-285750">
              <a:buFont typeface="Arial" panose="020B0604020202020204" pitchFamily="34" charset="0"/>
              <a:buChar char="•"/>
            </a:pPr>
            <a:r>
              <a:rPr lang="cs-CZ" dirty="0"/>
              <a:t>S</a:t>
            </a:r>
            <a:r>
              <a:rPr lang="en-US" dirty="0" err="1"/>
              <a:t>ecrete</a:t>
            </a:r>
            <a:r>
              <a:rPr lang="en-US" dirty="0"/>
              <a:t> approximately 5% of the saliva. </a:t>
            </a:r>
            <a:endParaRPr lang="cs-CZ" dirty="0"/>
          </a:p>
          <a:p>
            <a:pPr marL="742950" lvl="1" indent="-285750">
              <a:buFont typeface="Arial" panose="020B0604020202020204" pitchFamily="34" charset="0"/>
              <a:buChar char="•"/>
            </a:pPr>
            <a:r>
              <a:rPr lang="en-US" dirty="0"/>
              <a:t>These are compound tubulo-acinar glands, producing both mucous and serous products, although mucous tubules predominate</a:t>
            </a:r>
            <a:r>
              <a:rPr lang="cs-CZ" dirty="0"/>
              <a:t>.</a:t>
            </a:r>
            <a:endParaRPr lang="en-US" dirty="0"/>
          </a:p>
          <a:p>
            <a:endParaRPr lang="en-US" dirty="0"/>
          </a:p>
        </p:txBody>
      </p:sp>
    </p:spTree>
    <p:extLst>
      <p:ext uri="{BB962C8B-B14F-4D97-AF65-F5344CB8AC3E}">
        <p14:creationId xmlns:p14="http://schemas.microsoft.com/office/powerpoint/2010/main" val="1833095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91140" name="Picture 4" descr="F16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191" y="1426291"/>
            <a:ext cx="4893651" cy="320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Obrázek 6" descr="F016_006.jpg"/>
          <p:cNvPicPr>
            <a:picLocks noChangeAspect="1"/>
          </p:cNvPicPr>
          <p:nvPr/>
        </p:nvPicPr>
        <p:blipFill>
          <a:blip r:embed="rId3">
            <a:extLst>
              <a:ext uri="{28A0092B-C50C-407E-A947-70E740481C1C}">
                <a14:useLocalDpi xmlns:a14="http://schemas.microsoft.com/office/drawing/2010/main" val="0"/>
              </a:ext>
            </a:extLst>
          </a:blip>
          <a:srcRect r="50128"/>
          <a:stretch>
            <a:fillRect/>
          </a:stretch>
        </p:blipFill>
        <p:spPr bwMode="auto">
          <a:xfrm>
            <a:off x="0" y="541440"/>
            <a:ext cx="3825191" cy="550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A9781156-A564-4636-FBC2-F4D27632057D}"/>
              </a:ext>
            </a:extLst>
          </p:cNvPr>
          <p:cNvPicPr>
            <a:picLocks noChangeAspect="1"/>
          </p:cNvPicPr>
          <p:nvPr/>
        </p:nvPicPr>
        <p:blipFill>
          <a:blip r:embed="rId4"/>
          <a:stretch>
            <a:fillRect/>
          </a:stretch>
        </p:blipFill>
        <p:spPr>
          <a:xfrm>
            <a:off x="8718842" y="683342"/>
            <a:ext cx="3465493" cy="5491316"/>
          </a:xfrm>
          <a:prstGeom prst="rect">
            <a:avLst/>
          </a:prstGeom>
        </p:spPr>
      </p:pic>
      <p:sp>
        <p:nvSpPr>
          <p:cNvPr id="5" name="Text Box 7">
            <a:extLst>
              <a:ext uri="{FF2B5EF4-FFF2-40B4-BE49-F238E27FC236}">
                <a16:creationId xmlns:a16="http://schemas.microsoft.com/office/drawing/2014/main" id="{F260C63D-4CBC-5FFF-CC1B-56BD6AF273F0}"/>
              </a:ext>
            </a:extLst>
          </p:cNvPr>
          <p:cNvSpPr txBox="1">
            <a:spLocks noChangeArrowheads="1"/>
          </p:cNvSpPr>
          <p:nvPr/>
        </p:nvSpPr>
        <p:spPr bwMode="auto">
          <a:xfrm>
            <a:off x="4804622" y="5675676"/>
            <a:ext cx="3082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err="1"/>
              <a:t>Glandula</a:t>
            </a:r>
            <a:r>
              <a:rPr lang="cs-CZ" altLang="cs-CZ" sz="1800" b="1" dirty="0"/>
              <a:t> </a:t>
            </a:r>
            <a:r>
              <a:rPr lang="cs-CZ" altLang="cs-CZ" sz="1800" b="1" dirty="0" err="1"/>
              <a:t>submandibularis</a:t>
            </a:r>
            <a:endParaRPr lang="cs-CZ" altLang="cs-CZ" sz="1800" b="1" dirty="0"/>
          </a:p>
        </p:txBody>
      </p:sp>
    </p:spTree>
    <p:extLst>
      <p:ext uri="{BB962C8B-B14F-4D97-AF65-F5344CB8AC3E}">
        <p14:creationId xmlns:p14="http://schemas.microsoft.com/office/powerpoint/2010/main" val="2043282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B5D953-FE3F-0371-C5B1-AE7E0B54306A}"/>
              </a:ext>
            </a:extLst>
          </p:cNvPr>
          <p:cNvPicPr>
            <a:picLocks noChangeAspect="1"/>
          </p:cNvPicPr>
          <p:nvPr/>
        </p:nvPicPr>
        <p:blipFill>
          <a:blip r:embed="rId2"/>
          <a:stretch>
            <a:fillRect/>
          </a:stretch>
        </p:blipFill>
        <p:spPr>
          <a:xfrm>
            <a:off x="2190983" y="108155"/>
            <a:ext cx="7810034" cy="6865089"/>
          </a:xfrm>
          <a:prstGeom prst="rect">
            <a:avLst/>
          </a:prstGeom>
        </p:spPr>
      </p:pic>
    </p:spTree>
    <p:extLst>
      <p:ext uri="{BB962C8B-B14F-4D97-AF65-F5344CB8AC3E}">
        <p14:creationId xmlns:p14="http://schemas.microsoft.com/office/powerpoint/2010/main" val="3731322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92162" name="Picture 5" descr="F16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55" y="409575"/>
            <a:ext cx="6281930" cy="428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7"/>
          <p:cNvSpPr txBox="1">
            <a:spLocks noChangeArrowheads="1"/>
          </p:cNvSpPr>
          <p:nvPr/>
        </p:nvSpPr>
        <p:spPr bwMode="auto">
          <a:xfrm>
            <a:off x="385021" y="6169580"/>
            <a:ext cx="2582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err="1"/>
              <a:t>Glandula</a:t>
            </a:r>
            <a:r>
              <a:rPr lang="cs-CZ" altLang="cs-CZ" sz="1800" b="1" dirty="0"/>
              <a:t> </a:t>
            </a:r>
            <a:r>
              <a:rPr lang="cs-CZ" altLang="cs-CZ" sz="1800" b="1" dirty="0" err="1"/>
              <a:t>sublingualis</a:t>
            </a:r>
            <a:endParaRPr lang="cs-CZ" altLang="cs-CZ" sz="1800" b="1" dirty="0"/>
          </a:p>
        </p:txBody>
      </p:sp>
      <p:pic>
        <p:nvPicPr>
          <p:cNvPr id="92165" name="Obrázek 6" descr="F016_006.jpg"/>
          <p:cNvPicPr>
            <a:picLocks noChangeAspect="1"/>
          </p:cNvPicPr>
          <p:nvPr/>
        </p:nvPicPr>
        <p:blipFill>
          <a:blip r:embed="rId3">
            <a:extLst>
              <a:ext uri="{28A0092B-C50C-407E-A947-70E740481C1C}">
                <a14:useLocalDpi xmlns:a14="http://schemas.microsoft.com/office/drawing/2010/main" val="0"/>
              </a:ext>
            </a:extLst>
          </a:blip>
          <a:srcRect l="52435"/>
          <a:stretch>
            <a:fillRect/>
          </a:stretch>
        </p:blipFill>
        <p:spPr bwMode="auto">
          <a:xfrm>
            <a:off x="6738630" y="0"/>
            <a:ext cx="4538970" cy="685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88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46EA77C8-51F7-309B-01AF-06D28524FD43}"/>
              </a:ext>
            </a:extLst>
          </p:cNvPr>
          <p:cNvSpPr txBox="1"/>
          <p:nvPr/>
        </p:nvSpPr>
        <p:spPr>
          <a:xfrm>
            <a:off x="333634" y="668327"/>
            <a:ext cx="3815580" cy="5078313"/>
          </a:xfrm>
          <a:prstGeom prst="rect">
            <a:avLst/>
          </a:prstGeom>
          <a:noFill/>
        </p:spPr>
        <p:txBody>
          <a:bodyPr wrap="square">
            <a:spAutoFit/>
          </a:bodyPr>
          <a:lstStyle/>
          <a:p>
            <a:r>
              <a:rPr lang="en-US" b="1" dirty="0">
                <a:solidFill>
                  <a:srgbClr val="FF0000"/>
                </a:solidFill>
              </a:rPr>
              <a:t>PANCREAS </a:t>
            </a:r>
            <a:endParaRPr lang="cs-CZ" b="1" dirty="0">
              <a:solidFill>
                <a:srgbClr val="FF0000"/>
              </a:solidFill>
            </a:endParaRPr>
          </a:p>
          <a:p>
            <a:endParaRPr lang="en-US" b="1" dirty="0">
              <a:solidFill>
                <a:srgbClr val="FF0000"/>
              </a:solidFill>
            </a:endParaRPr>
          </a:p>
          <a:p>
            <a:pPr marL="285750" indent="-285750">
              <a:buFont typeface="Arial" panose="020B0604020202020204" pitchFamily="34" charset="0"/>
              <a:buChar char="•"/>
            </a:pPr>
            <a:r>
              <a:rPr lang="en-US" dirty="0"/>
              <a:t>Located in the abdomen in the curve of the duodenum and divided into a head, body, and tail</a:t>
            </a:r>
            <a:endParaRPr lang="cs-CZ"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en-US" dirty="0"/>
              <a:t>Is both an exocrine and an endocrine gland</a:t>
            </a:r>
          </a:p>
          <a:p>
            <a:pPr marL="742950" lvl="1" indent="-285750">
              <a:buFont typeface="Arial" panose="020B0604020202020204" pitchFamily="34" charset="0"/>
              <a:buChar char="•"/>
            </a:pPr>
            <a:r>
              <a:rPr lang="en-US" dirty="0"/>
              <a:t>The exocrine portion produces an alkaline secretion containing digestive enzymes that empties into the duodenum.</a:t>
            </a:r>
          </a:p>
          <a:p>
            <a:pPr marL="742950" lvl="1" indent="-285750">
              <a:buFont typeface="Arial" panose="020B0604020202020204" pitchFamily="34" charset="0"/>
              <a:buChar char="•"/>
            </a:pPr>
            <a:endParaRPr lang="cs-CZ" dirty="0"/>
          </a:p>
          <a:p>
            <a:pPr marL="742950" lvl="1" indent="-285750">
              <a:buFont typeface="Arial" panose="020B0604020202020204" pitchFamily="34" charset="0"/>
              <a:buChar char="•"/>
            </a:pPr>
            <a:r>
              <a:rPr lang="en-US" dirty="0"/>
              <a:t>The endocrine portion secretes insulin, glucagon, and somatostatin that regulate blood glucose levels.</a:t>
            </a:r>
          </a:p>
        </p:txBody>
      </p:sp>
      <p:pic>
        <p:nvPicPr>
          <p:cNvPr id="5" name="Obrázek 4">
            <a:extLst>
              <a:ext uri="{FF2B5EF4-FFF2-40B4-BE49-F238E27FC236}">
                <a16:creationId xmlns:a16="http://schemas.microsoft.com/office/drawing/2014/main" id="{346B6465-3E93-CA8E-5D5B-B026ED269339}"/>
              </a:ext>
            </a:extLst>
          </p:cNvPr>
          <p:cNvPicPr>
            <a:picLocks noChangeAspect="1"/>
          </p:cNvPicPr>
          <p:nvPr/>
        </p:nvPicPr>
        <p:blipFill>
          <a:blip r:embed="rId2"/>
          <a:stretch>
            <a:fillRect/>
          </a:stretch>
        </p:blipFill>
        <p:spPr>
          <a:xfrm>
            <a:off x="4729316" y="560172"/>
            <a:ext cx="7129051" cy="6271113"/>
          </a:xfrm>
          <a:prstGeom prst="rect">
            <a:avLst/>
          </a:prstGeom>
        </p:spPr>
      </p:pic>
    </p:spTree>
    <p:extLst>
      <p:ext uri="{BB962C8B-B14F-4D97-AF65-F5344CB8AC3E}">
        <p14:creationId xmlns:p14="http://schemas.microsoft.com/office/powerpoint/2010/main" val="1911982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8674" name="Zástupný symbol pro číslo snímku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869B43-2866-48D3-AEC9-DEE758D8EE7C}" type="slidenum">
              <a:rPr lang="cs-CZ" altLang="cs-CZ" sz="1400"/>
              <a:pPr>
                <a:spcBef>
                  <a:spcPct val="0"/>
                </a:spcBef>
                <a:buFontTx/>
                <a:buNone/>
              </a:pPr>
              <a:t>7</a:t>
            </a:fld>
            <a:endParaRPr lang="cs-CZ" altLang="cs-CZ" sz="1400"/>
          </a:p>
        </p:txBody>
      </p:sp>
      <p:pic>
        <p:nvPicPr>
          <p:cNvPr id="28675" name="Obrázek 2" descr="F015_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252" y="177800"/>
            <a:ext cx="6858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E9DC71E1-0C04-9E0A-2BBB-D4DF4C2CF62C}"/>
              </a:ext>
            </a:extLst>
          </p:cNvPr>
          <p:cNvPicPr>
            <a:picLocks noChangeAspect="1"/>
          </p:cNvPicPr>
          <p:nvPr/>
        </p:nvPicPr>
        <p:blipFill>
          <a:blip r:embed="rId4"/>
          <a:stretch>
            <a:fillRect/>
          </a:stretch>
        </p:blipFill>
        <p:spPr>
          <a:xfrm>
            <a:off x="7224252" y="4373910"/>
            <a:ext cx="4846128" cy="2306290"/>
          </a:xfrm>
          <a:prstGeom prst="rect">
            <a:avLst/>
          </a:prstGeom>
        </p:spPr>
      </p:pic>
    </p:spTree>
    <p:extLst>
      <p:ext uri="{BB962C8B-B14F-4D97-AF65-F5344CB8AC3E}">
        <p14:creationId xmlns:p14="http://schemas.microsoft.com/office/powerpoint/2010/main" val="2691869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3E7E70B-FB53-CFE7-D7DA-24BC393B85DC}"/>
              </a:ext>
            </a:extLst>
          </p:cNvPr>
          <p:cNvPicPr>
            <a:picLocks noChangeAspect="1"/>
          </p:cNvPicPr>
          <p:nvPr/>
        </p:nvPicPr>
        <p:blipFill>
          <a:blip r:embed="rId2"/>
          <a:stretch>
            <a:fillRect/>
          </a:stretch>
        </p:blipFill>
        <p:spPr>
          <a:xfrm>
            <a:off x="976034" y="634720"/>
            <a:ext cx="10478547" cy="5588559"/>
          </a:xfrm>
          <a:prstGeom prst="rect">
            <a:avLst/>
          </a:prstGeom>
        </p:spPr>
      </p:pic>
    </p:spTree>
    <p:extLst>
      <p:ext uri="{BB962C8B-B14F-4D97-AF65-F5344CB8AC3E}">
        <p14:creationId xmlns:p14="http://schemas.microsoft.com/office/powerpoint/2010/main" val="97830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6A38B1C-1F7D-D58B-B9B7-97C37A8F2F47}"/>
              </a:ext>
            </a:extLst>
          </p:cNvPr>
          <p:cNvPicPr>
            <a:picLocks noChangeAspect="1"/>
          </p:cNvPicPr>
          <p:nvPr/>
        </p:nvPicPr>
        <p:blipFill>
          <a:blip r:embed="rId2"/>
          <a:stretch>
            <a:fillRect/>
          </a:stretch>
        </p:blipFill>
        <p:spPr>
          <a:xfrm>
            <a:off x="6656439" y="1169774"/>
            <a:ext cx="5083147" cy="4169143"/>
          </a:xfrm>
          <a:prstGeom prst="rect">
            <a:avLst/>
          </a:prstGeom>
        </p:spPr>
      </p:pic>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46EA77C8-51F7-309B-01AF-06D28524FD43}"/>
              </a:ext>
            </a:extLst>
          </p:cNvPr>
          <p:cNvSpPr txBox="1"/>
          <p:nvPr/>
        </p:nvSpPr>
        <p:spPr>
          <a:xfrm>
            <a:off x="333633" y="560173"/>
            <a:ext cx="6568612" cy="6278642"/>
          </a:xfrm>
          <a:prstGeom prst="rect">
            <a:avLst/>
          </a:prstGeom>
          <a:noFill/>
        </p:spPr>
        <p:txBody>
          <a:bodyPr wrap="square">
            <a:spAutoFit/>
          </a:bodyPr>
          <a:lstStyle/>
          <a:p>
            <a:r>
              <a:rPr lang="en-US" b="1" dirty="0">
                <a:solidFill>
                  <a:srgbClr val="FF0000"/>
                </a:solidFill>
              </a:rPr>
              <a:t>PANCREAS </a:t>
            </a:r>
            <a:endParaRPr lang="cs-CZ" b="1" dirty="0">
              <a:solidFill>
                <a:srgbClr val="FF0000"/>
              </a:solidFill>
            </a:endParaRPr>
          </a:p>
          <a:p>
            <a:endParaRPr lang="en-US" sz="1200" b="1" dirty="0"/>
          </a:p>
          <a:p>
            <a:r>
              <a:rPr lang="en-US" b="1" dirty="0"/>
              <a:t>Exocrine pancreas</a:t>
            </a:r>
            <a:endParaRPr lang="cs-CZ" b="1" dirty="0"/>
          </a:p>
          <a:p>
            <a:endParaRPr lang="en-US" sz="1200" b="1" dirty="0"/>
          </a:p>
          <a:p>
            <a:pPr marL="285750" indent="-285750">
              <a:buFont typeface="Arial" panose="020B0604020202020204" pitchFamily="34" charset="0"/>
              <a:buChar char="•"/>
            </a:pPr>
            <a:r>
              <a:rPr lang="en-US" i="1" dirty="0"/>
              <a:t>Compound acinar gland</a:t>
            </a:r>
            <a:r>
              <a:rPr lang="en-US" dirty="0"/>
              <a:t>; the acinar cells secrete numerous digestive enzymes that break down proteins</a:t>
            </a:r>
            <a:r>
              <a:rPr lang="cs-CZ" dirty="0"/>
              <a:t> (trypsin)</a:t>
            </a:r>
            <a:r>
              <a:rPr lang="en-US" dirty="0"/>
              <a:t>, carbohydrates</a:t>
            </a:r>
            <a:r>
              <a:rPr lang="cs-CZ" dirty="0"/>
              <a:t> (</a:t>
            </a:r>
            <a:r>
              <a:rPr lang="cs-CZ" dirty="0" err="1"/>
              <a:t>carbohydrates</a:t>
            </a:r>
            <a:r>
              <a:rPr lang="cs-CZ" dirty="0"/>
              <a:t>)</a:t>
            </a:r>
            <a:r>
              <a:rPr lang="en-US" dirty="0"/>
              <a:t>, lipids</a:t>
            </a:r>
            <a:r>
              <a:rPr lang="cs-CZ" dirty="0"/>
              <a:t> (</a:t>
            </a:r>
            <a:r>
              <a:rPr lang="cs-CZ" dirty="0" err="1"/>
              <a:t>lipase</a:t>
            </a:r>
            <a:r>
              <a:rPr lang="cs-CZ" dirty="0"/>
              <a:t>)</a:t>
            </a:r>
            <a:r>
              <a:rPr lang="en-US" dirty="0"/>
              <a:t>, and </a:t>
            </a:r>
            <a:r>
              <a:rPr lang="en-US" dirty="0" err="1"/>
              <a:t>nucle</a:t>
            </a:r>
            <a:r>
              <a:rPr lang="cs-CZ" dirty="0" err="1"/>
              <a:t>oproteins</a:t>
            </a:r>
            <a:r>
              <a:rPr lang="cs-CZ" dirty="0"/>
              <a:t> (</a:t>
            </a:r>
            <a:r>
              <a:rPr lang="cs-CZ" dirty="0" err="1"/>
              <a:t>nucleases</a:t>
            </a:r>
            <a:r>
              <a:rPr lang="cs-CZ" dirty="0"/>
              <a:t>)</a:t>
            </a:r>
            <a:r>
              <a:rPr lang="en-US" dirty="0"/>
              <a:t>.</a:t>
            </a:r>
          </a:p>
          <a:p>
            <a:pPr marL="285750" indent="-285750">
              <a:buFont typeface="Arial" panose="020B0604020202020204" pitchFamily="34" charset="0"/>
              <a:buChar char="•"/>
            </a:pPr>
            <a:r>
              <a:rPr lang="en-US" dirty="0"/>
              <a:t>Cells show polarity with basal rough endoplasmic reticulum and apical secretory granules.</a:t>
            </a:r>
          </a:p>
          <a:p>
            <a:pPr marL="285750" indent="-285750">
              <a:buFont typeface="Arial" panose="020B0604020202020204" pitchFamily="34" charset="0"/>
              <a:buChar char="•"/>
            </a:pPr>
            <a:r>
              <a:rPr lang="en-US" i="1" dirty="0"/>
              <a:t>Duct system</a:t>
            </a:r>
          </a:p>
          <a:p>
            <a:pPr marL="742950" lvl="1" indent="-285750">
              <a:buFont typeface="Arial" panose="020B0604020202020204" pitchFamily="34" charset="0"/>
              <a:buChar char="•"/>
            </a:pPr>
            <a:r>
              <a:rPr lang="en-US" dirty="0"/>
              <a:t>Ducts begin as </a:t>
            </a:r>
            <a:r>
              <a:rPr lang="en-US" i="1" dirty="0" err="1"/>
              <a:t>centroacinar</a:t>
            </a:r>
            <a:r>
              <a:rPr lang="en-US" i="1" dirty="0"/>
              <a:t> cells </a:t>
            </a:r>
            <a:r>
              <a:rPr lang="en-US" dirty="0"/>
              <a:t>located within the acini.</a:t>
            </a:r>
          </a:p>
          <a:p>
            <a:pPr marL="742950" lvl="1" indent="-285750">
              <a:buFont typeface="Arial" panose="020B0604020202020204" pitchFamily="34" charset="0"/>
              <a:buChar char="•"/>
            </a:pPr>
            <a:r>
              <a:rPr lang="en-US" i="1" dirty="0"/>
              <a:t>Intercalated ducts </a:t>
            </a:r>
            <a:r>
              <a:rPr lang="en-US" dirty="0"/>
              <a:t>are lined with simple cuboidal epithelium. </a:t>
            </a:r>
            <a:r>
              <a:rPr lang="en-US" dirty="0" err="1"/>
              <a:t>Centroacinar</a:t>
            </a:r>
            <a:r>
              <a:rPr lang="en-US" dirty="0"/>
              <a:t> cells and cells of the intercalated ducts secrete bicarbonates to neutralize the acidity of the stomach contents (chyme) entering the duodenum.</a:t>
            </a:r>
          </a:p>
          <a:p>
            <a:pPr marL="742950" lvl="1" indent="-285750">
              <a:buFont typeface="Arial" panose="020B0604020202020204" pitchFamily="34" charset="0"/>
              <a:buChar char="•"/>
            </a:pPr>
            <a:r>
              <a:rPr lang="en-US" dirty="0"/>
              <a:t>Striated ducts are not present.</a:t>
            </a:r>
          </a:p>
          <a:p>
            <a:pPr marL="742950" lvl="1" indent="-285750">
              <a:buFont typeface="Arial" panose="020B0604020202020204" pitchFamily="34" charset="0"/>
              <a:buChar char="•"/>
            </a:pPr>
            <a:r>
              <a:rPr lang="en-US" dirty="0"/>
              <a:t>Interlobular ducts lead into one or more excretory ducts that empty into the duodenum.</a:t>
            </a:r>
          </a:p>
          <a:p>
            <a:pPr marL="285750" indent="-285750">
              <a:buFont typeface="Arial" panose="020B0604020202020204" pitchFamily="34" charset="0"/>
              <a:buChar char="•"/>
            </a:pPr>
            <a:r>
              <a:rPr lang="en-US" dirty="0"/>
              <a:t>Resembles the parotid gland except the pancreas has </a:t>
            </a:r>
            <a:r>
              <a:rPr lang="en-US" dirty="0" err="1"/>
              <a:t>centroacinar</a:t>
            </a:r>
            <a:r>
              <a:rPr lang="en-US" dirty="0"/>
              <a:t> cells and fewer ducts.</a:t>
            </a:r>
          </a:p>
          <a:p>
            <a:pPr marL="285750" indent="-285750">
              <a:buFont typeface="Arial" panose="020B0604020202020204" pitchFamily="34" charset="0"/>
              <a:buChar char="•"/>
            </a:pPr>
            <a:r>
              <a:rPr lang="en-US" dirty="0"/>
              <a:t>Secretion is regulated by cholecystokinin and secretin from enteroendocrine cells in the small intestine</a:t>
            </a:r>
          </a:p>
        </p:txBody>
      </p:sp>
    </p:spTree>
    <p:extLst>
      <p:ext uri="{BB962C8B-B14F-4D97-AF65-F5344CB8AC3E}">
        <p14:creationId xmlns:p14="http://schemas.microsoft.com/office/powerpoint/2010/main" val="9711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AF2856F-802D-F1BE-3578-F76DCFC05F46}"/>
              </a:ext>
            </a:extLst>
          </p:cNvPr>
          <p:cNvPicPr>
            <a:picLocks noChangeAspect="1"/>
          </p:cNvPicPr>
          <p:nvPr/>
        </p:nvPicPr>
        <p:blipFill>
          <a:blip r:embed="rId2"/>
          <a:stretch>
            <a:fillRect/>
          </a:stretch>
        </p:blipFill>
        <p:spPr>
          <a:xfrm>
            <a:off x="2353326" y="70055"/>
            <a:ext cx="7485348" cy="6717890"/>
          </a:xfrm>
          <a:prstGeom prst="rect">
            <a:avLst/>
          </a:prstGeom>
        </p:spPr>
      </p:pic>
    </p:spTree>
    <p:extLst>
      <p:ext uri="{BB962C8B-B14F-4D97-AF65-F5344CB8AC3E}">
        <p14:creationId xmlns:p14="http://schemas.microsoft.com/office/powerpoint/2010/main" val="665634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678DAC7-3B9C-C7F8-C26C-C6A6D64A5E65}"/>
              </a:ext>
            </a:extLst>
          </p:cNvPr>
          <p:cNvPicPr>
            <a:picLocks noChangeAspect="1"/>
          </p:cNvPicPr>
          <p:nvPr/>
        </p:nvPicPr>
        <p:blipFill>
          <a:blip r:embed="rId2"/>
          <a:stretch>
            <a:fillRect/>
          </a:stretch>
        </p:blipFill>
        <p:spPr>
          <a:xfrm>
            <a:off x="327922" y="343383"/>
            <a:ext cx="4812462" cy="6001588"/>
          </a:xfrm>
          <a:prstGeom prst="rect">
            <a:avLst/>
          </a:prstGeom>
        </p:spPr>
      </p:pic>
      <p:pic>
        <p:nvPicPr>
          <p:cNvPr id="7" name="Obrázek 6">
            <a:extLst>
              <a:ext uri="{FF2B5EF4-FFF2-40B4-BE49-F238E27FC236}">
                <a16:creationId xmlns:a16="http://schemas.microsoft.com/office/drawing/2014/main" id="{5DE2C2AA-E4EC-2AAB-A3BF-51EAFC8DB78D}"/>
              </a:ext>
            </a:extLst>
          </p:cNvPr>
          <p:cNvPicPr>
            <a:picLocks noChangeAspect="1"/>
          </p:cNvPicPr>
          <p:nvPr/>
        </p:nvPicPr>
        <p:blipFill>
          <a:blip r:embed="rId3"/>
          <a:stretch>
            <a:fillRect/>
          </a:stretch>
        </p:blipFill>
        <p:spPr>
          <a:xfrm>
            <a:off x="5357595" y="343383"/>
            <a:ext cx="6506483" cy="6001588"/>
          </a:xfrm>
          <a:prstGeom prst="rect">
            <a:avLst/>
          </a:prstGeom>
        </p:spPr>
      </p:pic>
    </p:spTree>
    <p:extLst>
      <p:ext uri="{BB962C8B-B14F-4D97-AF65-F5344CB8AC3E}">
        <p14:creationId xmlns:p14="http://schemas.microsoft.com/office/powerpoint/2010/main" val="3348081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46EA77C8-51F7-309B-01AF-06D28524FD43}"/>
              </a:ext>
            </a:extLst>
          </p:cNvPr>
          <p:cNvSpPr txBox="1"/>
          <p:nvPr/>
        </p:nvSpPr>
        <p:spPr>
          <a:xfrm>
            <a:off x="333633" y="560173"/>
            <a:ext cx="4631657" cy="5909310"/>
          </a:xfrm>
          <a:prstGeom prst="rect">
            <a:avLst/>
          </a:prstGeom>
          <a:noFill/>
        </p:spPr>
        <p:txBody>
          <a:bodyPr wrap="square">
            <a:spAutoFit/>
          </a:bodyPr>
          <a:lstStyle/>
          <a:p>
            <a:r>
              <a:rPr lang="en-US" b="1" dirty="0">
                <a:solidFill>
                  <a:srgbClr val="FF0000"/>
                </a:solidFill>
              </a:rPr>
              <a:t>PANCREAS </a:t>
            </a:r>
            <a:endParaRPr lang="cs-CZ" b="1" dirty="0">
              <a:solidFill>
                <a:srgbClr val="FF0000"/>
              </a:solidFill>
            </a:endParaRPr>
          </a:p>
          <a:p>
            <a:endParaRPr lang="en-US" b="1" dirty="0">
              <a:solidFill>
                <a:srgbClr val="FF0000"/>
              </a:solidFill>
            </a:endParaRPr>
          </a:p>
          <a:p>
            <a:r>
              <a:rPr lang="en-US" b="1" dirty="0"/>
              <a:t>Endocrine pancreas (islets of Langerhans)</a:t>
            </a:r>
            <a:endParaRPr lang="cs-CZ" b="1" dirty="0"/>
          </a:p>
          <a:p>
            <a:endParaRPr lang="en-US" dirty="0"/>
          </a:p>
          <a:p>
            <a:pPr marL="285750" indent="-285750">
              <a:buFont typeface="Arial" panose="020B0604020202020204" pitchFamily="34" charset="0"/>
              <a:buChar char="•"/>
            </a:pPr>
            <a:r>
              <a:rPr lang="en-US" dirty="0"/>
              <a:t>Small clusters of cells, richly supplied by fenestrated capillaries, are scattered throughout the exocrine pancreas; these clusters show no orderly arrangement of secretory cells within the cluster.</a:t>
            </a:r>
          </a:p>
          <a:p>
            <a:pPr marL="285750" indent="-285750">
              <a:buFont typeface="Arial" panose="020B0604020202020204" pitchFamily="34" charset="0"/>
              <a:buChar char="•"/>
            </a:pPr>
            <a:r>
              <a:rPr lang="en-US" dirty="0"/>
              <a:t>Predominate cell types and secretions</a:t>
            </a:r>
          </a:p>
          <a:p>
            <a:pPr marL="742950" lvl="1" indent="-285750">
              <a:buFont typeface="Arial" panose="020B0604020202020204" pitchFamily="34" charset="0"/>
              <a:buChar char="•"/>
            </a:pPr>
            <a:r>
              <a:rPr lang="en-US" dirty="0"/>
              <a:t>A cell (alpha cell). Secretes glucagon, which elevates glucose levels in the blood</a:t>
            </a:r>
          </a:p>
          <a:p>
            <a:pPr marL="742950" lvl="1" indent="-285750">
              <a:buFont typeface="Arial" panose="020B0604020202020204" pitchFamily="34" charset="0"/>
              <a:buChar char="•"/>
            </a:pPr>
            <a:r>
              <a:rPr lang="en-US" dirty="0"/>
              <a:t>B cell (beta cell). Secretes insulin, which lowers blood glucose levels; predominant cell type</a:t>
            </a:r>
          </a:p>
          <a:p>
            <a:pPr marL="742950" lvl="1" indent="-285750">
              <a:buFont typeface="Arial" panose="020B0604020202020204" pitchFamily="34" charset="0"/>
              <a:buChar char="•"/>
            </a:pPr>
            <a:r>
              <a:rPr lang="en-US" dirty="0"/>
              <a:t>D cell (delta cell). Secretes somatostatin, which modulates release of the other two major hormones</a:t>
            </a:r>
          </a:p>
          <a:p>
            <a:pPr marL="285750" indent="-285750">
              <a:buFont typeface="Arial" panose="020B0604020202020204" pitchFamily="34" charset="0"/>
              <a:buChar char="•"/>
            </a:pPr>
            <a:r>
              <a:rPr lang="en-US" dirty="0"/>
              <a:t>Individual cell types cannot be distinguished with routine hematoxylin and eosin staining.</a:t>
            </a:r>
          </a:p>
        </p:txBody>
      </p:sp>
      <p:pic>
        <p:nvPicPr>
          <p:cNvPr id="2" name="Obrázek 1">
            <a:extLst>
              <a:ext uri="{FF2B5EF4-FFF2-40B4-BE49-F238E27FC236}">
                <a16:creationId xmlns:a16="http://schemas.microsoft.com/office/drawing/2014/main" id="{78FA48EA-3099-3D59-B512-E0C9C2151374}"/>
              </a:ext>
            </a:extLst>
          </p:cNvPr>
          <p:cNvPicPr>
            <a:picLocks noChangeAspect="1"/>
          </p:cNvPicPr>
          <p:nvPr/>
        </p:nvPicPr>
        <p:blipFill>
          <a:blip r:embed="rId2"/>
          <a:stretch>
            <a:fillRect/>
          </a:stretch>
        </p:blipFill>
        <p:spPr>
          <a:xfrm>
            <a:off x="5057341" y="1158320"/>
            <a:ext cx="6721432" cy="3865964"/>
          </a:xfrm>
          <a:prstGeom prst="rect">
            <a:avLst/>
          </a:prstGeom>
        </p:spPr>
      </p:pic>
    </p:spTree>
    <p:extLst>
      <p:ext uri="{BB962C8B-B14F-4D97-AF65-F5344CB8AC3E}">
        <p14:creationId xmlns:p14="http://schemas.microsoft.com/office/powerpoint/2010/main" val="23268187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6694D1C-9C74-B8F2-30AA-3D33D409CA23}"/>
              </a:ext>
            </a:extLst>
          </p:cNvPr>
          <p:cNvSpPr txBox="1"/>
          <p:nvPr/>
        </p:nvSpPr>
        <p:spPr>
          <a:xfrm>
            <a:off x="280220" y="669930"/>
            <a:ext cx="6524290" cy="5909310"/>
          </a:xfrm>
          <a:prstGeom prst="rect">
            <a:avLst/>
          </a:prstGeom>
          <a:noFill/>
        </p:spPr>
        <p:txBody>
          <a:bodyPr wrap="square">
            <a:spAutoFit/>
          </a:bodyPr>
          <a:lstStyle/>
          <a:p>
            <a:r>
              <a:rPr lang="en-US" b="1" dirty="0">
                <a:solidFill>
                  <a:srgbClr val="FF0000"/>
                </a:solidFill>
              </a:rPr>
              <a:t>LIVER </a:t>
            </a:r>
            <a:r>
              <a:rPr lang="en-US" dirty="0"/>
              <a:t> </a:t>
            </a:r>
            <a:endParaRPr lang="cs-CZ" dirty="0"/>
          </a:p>
          <a:p>
            <a:endParaRPr lang="en-US" sz="1200" dirty="0"/>
          </a:p>
          <a:p>
            <a:pPr marL="285750" indent="-285750">
              <a:buFont typeface="Arial" panose="020B0604020202020204" pitchFamily="34" charset="0"/>
              <a:buChar char="•"/>
            </a:pPr>
            <a:r>
              <a:rPr lang="en-US" dirty="0"/>
              <a:t>Located in right, upper quadrant of abdominal cavity under the diaphragm</a:t>
            </a:r>
            <a:r>
              <a:rPr lang="cs-CZ" dirty="0"/>
              <a:t>; </a:t>
            </a:r>
            <a:r>
              <a:rPr lang="cs-CZ" dirty="0" err="1"/>
              <a:t>the</a:t>
            </a:r>
            <a:r>
              <a:rPr lang="cs-CZ" dirty="0"/>
              <a:t> </a:t>
            </a:r>
            <a:r>
              <a:rPr lang="cs-CZ" dirty="0" err="1"/>
              <a:t>biggest</a:t>
            </a:r>
            <a:r>
              <a:rPr lang="cs-CZ" dirty="0"/>
              <a:t> organ, </a:t>
            </a:r>
            <a:r>
              <a:rPr lang="cs-CZ" dirty="0" err="1"/>
              <a:t>weight</a:t>
            </a:r>
            <a:r>
              <a:rPr lang="cs-CZ" dirty="0"/>
              <a:t> </a:t>
            </a:r>
            <a:r>
              <a:rPr lang="cs-CZ" dirty="0" err="1"/>
              <a:t>about</a:t>
            </a:r>
            <a:r>
              <a:rPr lang="cs-CZ" dirty="0"/>
              <a:t> 1,5 kg; </a:t>
            </a:r>
            <a:r>
              <a:rPr lang="cs-CZ" dirty="0" err="1"/>
              <a:t>large</a:t>
            </a:r>
            <a:r>
              <a:rPr lang="cs-CZ" dirty="0"/>
              <a:t> </a:t>
            </a:r>
            <a:r>
              <a:rPr lang="cs-CZ" dirty="0" err="1"/>
              <a:t>right</a:t>
            </a:r>
            <a:r>
              <a:rPr lang="cs-CZ" dirty="0"/>
              <a:t> (</a:t>
            </a:r>
            <a:r>
              <a:rPr lang="cs-CZ" dirty="0" err="1"/>
              <a:t>lobus</a:t>
            </a:r>
            <a:r>
              <a:rPr lang="cs-CZ" dirty="0"/>
              <a:t> </a:t>
            </a:r>
            <a:r>
              <a:rPr lang="cs-CZ" dirty="0" err="1"/>
              <a:t>dexter</a:t>
            </a:r>
            <a:r>
              <a:rPr lang="cs-CZ" dirty="0"/>
              <a:t>) and </a:t>
            </a:r>
            <a:r>
              <a:rPr lang="cs-CZ" dirty="0" err="1"/>
              <a:t>smaller</a:t>
            </a:r>
            <a:r>
              <a:rPr lang="cs-CZ" dirty="0"/>
              <a:t> </a:t>
            </a:r>
            <a:r>
              <a:rPr lang="cs-CZ" dirty="0" err="1"/>
              <a:t>left</a:t>
            </a:r>
            <a:r>
              <a:rPr lang="cs-CZ" dirty="0"/>
              <a:t> (</a:t>
            </a:r>
            <a:r>
              <a:rPr lang="cs-CZ" dirty="0" err="1"/>
              <a:t>lobus</a:t>
            </a:r>
            <a:r>
              <a:rPr lang="cs-CZ" dirty="0"/>
              <a:t> </a:t>
            </a:r>
            <a:r>
              <a:rPr lang="cs-CZ" dirty="0" err="1"/>
              <a:t>sinister</a:t>
            </a:r>
            <a:r>
              <a:rPr lang="cs-CZ" dirty="0"/>
              <a:t>) lobe, </a:t>
            </a:r>
            <a:r>
              <a:rPr lang="cs-CZ" dirty="0" err="1"/>
              <a:t>lobus</a:t>
            </a:r>
            <a:r>
              <a:rPr lang="cs-CZ" dirty="0"/>
              <a:t> </a:t>
            </a:r>
            <a:r>
              <a:rPr lang="cs-CZ" dirty="0" err="1"/>
              <a:t>quadratus</a:t>
            </a:r>
            <a:r>
              <a:rPr lang="cs-CZ" dirty="0"/>
              <a:t>, </a:t>
            </a:r>
            <a:r>
              <a:rPr lang="cs-CZ" dirty="0" err="1"/>
              <a:t>lobus</a:t>
            </a:r>
            <a:r>
              <a:rPr lang="cs-CZ" dirty="0"/>
              <a:t> </a:t>
            </a:r>
            <a:r>
              <a:rPr lang="cs-CZ" dirty="0" err="1"/>
              <a:t>caudatus</a:t>
            </a:r>
            <a:endParaRPr lang="cs-CZ"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Both an </a:t>
            </a:r>
            <a:r>
              <a:rPr lang="en-US" b="1" dirty="0"/>
              <a:t>exocrine and an endocrine gland</a:t>
            </a:r>
          </a:p>
          <a:p>
            <a:pPr marL="742950" lvl="1" indent="-285750">
              <a:buFont typeface="Arial" panose="020B0604020202020204" pitchFamily="34" charset="0"/>
              <a:buChar char="•"/>
            </a:pPr>
            <a:r>
              <a:rPr lang="en-US" dirty="0"/>
              <a:t>Exocrine secretion (bile) is stored in the gall bladder and released into the duodenum. This secretory product contains bile acids that aid in the emulsification of lipids, bilirubin (the breakdown product of hemoglobin), phospholipids, and cholesterol.</a:t>
            </a:r>
            <a:endParaRPr lang="cs-CZ"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Endocrine function is the synthesis of plasma proteins, including albumin, clotting factors, and lipoproteins that are released into the liver sinusoids.</a:t>
            </a:r>
            <a:endParaRPr lang="cs-CZ" dirty="0"/>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Additional functions include the metabolization of digested food, storage of glucose as glycogen, and detoxification of hormones and drugs.</a:t>
            </a:r>
            <a:endParaRPr lang="cs-CZ" dirty="0"/>
          </a:p>
          <a:p>
            <a:pPr marL="285750" indent="-285750">
              <a:buFont typeface="Arial" panose="020B0604020202020204" pitchFamily="34" charset="0"/>
              <a:buChar char="•"/>
            </a:pPr>
            <a:endParaRPr lang="cs-CZ" dirty="0"/>
          </a:p>
        </p:txBody>
      </p:sp>
      <p:pic>
        <p:nvPicPr>
          <p:cNvPr id="9" name="Obrázek 8">
            <a:extLst>
              <a:ext uri="{FF2B5EF4-FFF2-40B4-BE49-F238E27FC236}">
                <a16:creationId xmlns:a16="http://schemas.microsoft.com/office/drawing/2014/main" id="{A7DE01E3-A5E4-F09C-8F3E-EE33BBD3E8EC}"/>
              </a:ext>
            </a:extLst>
          </p:cNvPr>
          <p:cNvPicPr>
            <a:picLocks noChangeAspect="1"/>
          </p:cNvPicPr>
          <p:nvPr/>
        </p:nvPicPr>
        <p:blipFill>
          <a:blip r:embed="rId2"/>
          <a:stretch>
            <a:fillRect/>
          </a:stretch>
        </p:blipFill>
        <p:spPr>
          <a:xfrm>
            <a:off x="6804509" y="1125793"/>
            <a:ext cx="5387491" cy="4763729"/>
          </a:xfrm>
          <a:prstGeom prst="rect">
            <a:avLst/>
          </a:prstGeom>
        </p:spPr>
      </p:pic>
    </p:spTree>
    <p:extLst>
      <p:ext uri="{BB962C8B-B14F-4D97-AF65-F5344CB8AC3E}">
        <p14:creationId xmlns:p14="http://schemas.microsoft.com/office/powerpoint/2010/main" val="25945361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6694D1C-9C74-B8F2-30AA-3D33D409CA23}"/>
              </a:ext>
            </a:extLst>
          </p:cNvPr>
          <p:cNvSpPr txBox="1"/>
          <p:nvPr/>
        </p:nvSpPr>
        <p:spPr>
          <a:xfrm>
            <a:off x="333633" y="560173"/>
            <a:ext cx="7512509" cy="6278642"/>
          </a:xfrm>
          <a:prstGeom prst="rect">
            <a:avLst/>
          </a:prstGeom>
          <a:noFill/>
        </p:spPr>
        <p:txBody>
          <a:bodyPr wrap="square">
            <a:spAutoFit/>
          </a:bodyPr>
          <a:lstStyle/>
          <a:p>
            <a:r>
              <a:rPr lang="en-US" b="1" dirty="0">
                <a:solidFill>
                  <a:srgbClr val="FF0000"/>
                </a:solidFill>
              </a:rPr>
              <a:t>LIVER </a:t>
            </a:r>
            <a:r>
              <a:rPr lang="en-US" dirty="0"/>
              <a:t> </a:t>
            </a:r>
            <a:endParaRPr lang="cs-CZ" dirty="0"/>
          </a:p>
          <a:p>
            <a:endParaRPr lang="en-US" sz="1200" dirty="0"/>
          </a:p>
          <a:p>
            <a:r>
              <a:rPr lang="en-US" b="1" dirty="0"/>
              <a:t>ARCHITECTURE OF THE CLASSIC LIVER LOBULE</a:t>
            </a:r>
            <a:endParaRPr lang="cs-CZ" b="1" dirty="0"/>
          </a:p>
          <a:p>
            <a:endParaRPr lang="en-US" sz="1200" b="1" dirty="0"/>
          </a:p>
          <a:p>
            <a:pPr marL="285750" indent="-285750">
              <a:buFont typeface="Arial" panose="020B0604020202020204" pitchFamily="34" charset="0"/>
              <a:buChar char="•"/>
            </a:pPr>
            <a:r>
              <a:rPr lang="en-US" dirty="0"/>
              <a:t>The </a:t>
            </a:r>
            <a:r>
              <a:rPr lang="en-US" b="1" dirty="0"/>
              <a:t>classic liver lobule </a:t>
            </a:r>
            <a:r>
              <a:rPr lang="en-US" dirty="0"/>
              <a:t>resembles a column of wheels.</a:t>
            </a:r>
            <a:r>
              <a:rPr lang="cs-CZ" dirty="0"/>
              <a:t> </a:t>
            </a:r>
            <a:r>
              <a:rPr lang="cs-CZ" dirty="0" err="1"/>
              <a:t>Polyhedral</a:t>
            </a:r>
            <a:r>
              <a:rPr lang="cs-CZ" dirty="0"/>
              <a:t> </a:t>
            </a:r>
            <a:r>
              <a:rPr lang="cs-CZ" dirty="0" err="1"/>
              <a:t>shape</a:t>
            </a:r>
            <a:r>
              <a:rPr lang="cs-CZ" dirty="0"/>
              <a:t>. </a:t>
            </a:r>
            <a:r>
              <a:rPr lang="cs-CZ" dirty="0" err="1"/>
              <a:t>Structural</a:t>
            </a:r>
            <a:r>
              <a:rPr lang="cs-CZ" dirty="0"/>
              <a:t> and </a:t>
            </a:r>
            <a:r>
              <a:rPr lang="cs-CZ" dirty="0" err="1"/>
              <a:t>functional</a:t>
            </a:r>
            <a:r>
              <a:rPr lang="cs-CZ" dirty="0"/>
              <a:t> unit </a:t>
            </a:r>
            <a:r>
              <a:rPr lang="cs-CZ" dirty="0" err="1"/>
              <a:t>of</a:t>
            </a:r>
            <a:r>
              <a:rPr lang="cs-CZ" dirty="0"/>
              <a:t> </a:t>
            </a:r>
            <a:r>
              <a:rPr lang="cs-CZ" dirty="0" err="1"/>
              <a:t>the</a:t>
            </a:r>
            <a:r>
              <a:rPr lang="cs-CZ" dirty="0"/>
              <a:t> liver.</a:t>
            </a:r>
            <a:endParaRPr lang="en-US" dirty="0"/>
          </a:p>
          <a:p>
            <a:pPr marL="285750" indent="-285750">
              <a:buFont typeface="Arial" panose="020B0604020202020204" pitchFamily="34" charset="0"/>
              <a:buChar char="•"/>
            </a:pPr>
            <a:r>
              <a:rPr lang="en-US" dirty="0"/>
              <a:t>Spokes of the wheels are cords or plates of </a:t>
            </a:r>
            <a:r>
              <a:rPr lang="en-US" b="1" dirty="0"/>
              <a:t>hepatocytes</a:t>
            </a:r>
            <a:r>
              <a:rPr lang="en-US" dirty="0"/>
              <a:t> radiating out from a central axis.</a:t>
            </a:r>
          </a:p>
          <a:p>
            <a:pPr marL="285750" indent="-285750">
              <a:buFont typeface="Arial" panose="020B0604020202020204" pitchFamily="34" charset="0"/>
              <a:buChar char="•"/>
            </a:pPr>
            <a:r>
              <a:rPr lang="en-US" dirty="0"/>
              <a:t>Spaces between the spokes are occupied by liver </a:t>
            </a:r>
            <a:r>
              <a:rPr lang="en-US" b="1" dirty="0"/>
              <a:t>sinusoids</a:t>
            </a:r>
            <a:r>
              <a:rPr lang="en-US" dirty="0"/>
              <a:t> (discontinuous sinusoidal capillaries).</a:t>
            </a:r>
          </a:p>
          <a:p>
            <a:pPr marL="285750" indent="-285750">
              <a:buFont typeface="Arial" panose="020B0604020202020204" pitchFamily="34" charset="0"/>
              <a:buChar char="•"/>
            </a:pPr>
            <a:r>
              <a:rPr lang="en-US" dirty="0"/>
              <a:t>Central axis of the lobule is a </a:t>
            </a:r>
            <a:r>
              <a:rPr lang="en-US" b="1" dirty="0"/>
              <a:t>central vein </a:t>
            </a:r>
            <a:r>
              <a:rPr lang="en-US" dirty="0"/>
              <a:t>into which sinusoids drain (i.e., blood is flowing from the periphery of the lobule to the center). The central vein runs parallel to the long axis of the lobule.</a:t>
            </a:r>
          </a:p>
          <a:p>
            <a:pPr marL="285750" indent="-285750">
              <a:buFont typeface="Arial" panose="020B0604020202020204" pitchFamily="34" charset="0"/>
              <a:buChar char="•"/>
            </a:pPr>
            <a:r>
              <a:rPr lang="en-US" dirty="0"/>
              <a:t>The perimeter of the lobule is denoted by the position of three to six hepatic portal triads situated at intervals around the lobule.</a:t>
            </a:r>
          </a:p>
          <a:p>
            <a:pPr marL="742950" lvl="1" indent="-285750">
              <a:buFont typeface="Arial" panose="020B0604020202020204" pitchFamily="34" charset="0"/>
              <a:buChar char="•"/>
            </a:pPr>
            <a:r>
              <a:rPr lang="en-US" dirty="0"/>
              <a:t>Portal </a:t>
            </a:r>
            <a:r>
              <a:rPr lang="cs-CZ" dirty="0" err="1"/>
              <a:t>triad</a:t>
            </a:r>
            <a:r>
              <a:rPr lang="en-US" dirty="0"/>
              <a:t> run parallel to the long axis of the lobule.</a:t>
            </a:r>
          </a:p>
          <a:p>
            <a:pPr marL="742950" lvl="1" indent="-285750">
              <a:buFont typeface="Arial" panose="020B0604020202020204" pitchFamily="34" charset="0"/>
              <a:buChar char="•"/>
            </a:pPr>
            <a:r>
              <a:rPr lang="en-US" b="1" dirty="0"/>
              <a:t>Portal </a:t>
            </a:r>
            <a:r>
              <a:rPr lang="cs-CZ" b="1" dirty="0" err="1"/>
              <a:t>triad</a:t>
            </a:r>
            <a:r>
              <a:rPr lang="en-US" dirty="0"/>
              <a:t> contain branches of the</a:t>
            </a:r>
          </a:p>
          <a:p>
            <a:pPr marL="1200150" lvl="2" indent="-285750">
              <a:buFont typeface="Arial" panose="020B0604020202020204" pitchFamily="34" charset="0"/>
              <a:buChar char="•"/>
            </a:pPr>
            <a:r>
              <a:rPr lang="en-US" i="1" dirty="0"/>
              <a:t>Hepatic portal vein</a:t>
            </a:r>
            <a:r>
              <a:rPr lang="en-US" dirty="0"/>
              <a:t>. Lined with simple squamous epithelium; has the largest diameter of the three structures</a:t>
            </a:r>
          </a:p>
          <a:p>
            <a:pPr marL="1200150" lvl="2" indent="-285750">
              <a:buFont typeface="Arial" panose="020B0604020202020204" pitchFamily="34" charset="0"/>
              <a:buChar char="•"/>
            </a:pPr>
            <a:r>
              <a:rPr lang="en-US" i="1" dirty="0"/>
              <a:t>Hepatic artery</a:t>
            </a:r>
            <a:r>
              <a:rPr lang="en-US" dirty="0"/>
              <a:t>. Lined with simple squamous epithelium and two-three layers of smooth muscle</a:t>
            </a:r>
          </a:p>
          <a:p>
            <a:pPr marL="1200150" lvl="2" indent="-285750">
              <a:buFont typeface="Arial" panose="020B0604020202020204" pitchFamily="34" charset="0"/>
              <a:buChar char="•"/>
            </a:pPr>
            <a:r>
              <a:rPr lang="en-US" i="1" dirty="0"/>
              <a:t>Bile duct</a:t>
            </a:r>
            <a:r>
              <a:rPr lang="en-US" dirty="0"/>
              <a:t>. Lined with simple cuboidal epithelium; multiple branches may be present</a:t>
            </a:r>
          </a:p>
        </p:txBody>
      </p:sp>
      <p:pic>
        <p:nvPicPr>
          <p:cNvPr id="8" name="Obrázek 7">
            <a:extLst>
              <a:ext uri="{FF2B5EF4-FFF2-40B4-BE49-F238E27FC236}">
                <a16:creationId xmlns:a16="http://schemas.microsoft.com/office/drawing/2014/main" id="{C7EEAD64-D04C-B4A1-E552-2E70DD4E3865}"/>
              </a:ext>
            </a:extLst>
          </p:cNvPr>
          <p:cNvPicPr>
            <a:picLocks noChangeAspect="1"/>
          </p:cNvPicPr>
          <p:nvPr/>
        </p:nvPicPr>
        <p:blipFill>
          <a:blip r:embed="rId2"/>
          <a:stretch>
            <a:fillRect/>
          </a:stretch>
        </p:blipFill>
        <p:spPr>
          <a:xfrm>
            <a:off x="8659240" y="100958"/>
            <a:ext cx="3199127" cy="2937210"/>
          </a:xfrm>
          <a:prstGeom prst="rect">
            <a:avLst/>
          </a:prstGeom>
        </p:spPr>
      </p:pic>
      <p:pic>
        <p:nvPicPr>
          <p:cNvPr id="10" name="Obrázek 9">
            <a:extLst>
              <a:ext uri="{FF2B5EF4-FFF2-40B4-BE49-F238E27FC236}">
                <a16:creationId xmlns:a16="http://schemas.microsoft.com/office/drawing/2014/main" id="{7E1AB0DF-494A-7991-9B55-04BBD733ECEA}"/>
              </a:ext>
            </a:extLst>
          </p:cNvPr>
          <p:cNvPicPr>
            <a:picLocks noChangeAspect="1"/>
          </p:cNvPicPr>
          <p:nvPr/>
        </p:nvPicPr>
        <p:blipFill>
          <a:blip r:embed="rId3"/>
          <a:stretch>
            <a:fillRect/>
          </a:stretch>
        </p:blipFill>
        <p:spPr>
          <a:xfrm>
            <a:off x="8550795" y="3038168"/>
            <a:ext cx="3087389" cy="3819832"/>
          </a:xfrm>
          <a:prstGeom prst="rect">
            <a:avLst/>
          </a:prstGeom>
        </p:spPr>
      </p:pic>
    </p:spTree>
    <p:extLst>
      <p:ext uri="{BB962C8B-B14F-4D97-AF65-F5344CB8AC3E}">
        <p14:creationId xmlns:p14="http://schemas.microsoft.com/office/powerpoint/2010/main" val="4214057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B640074-30E9-4923-FAD2-80F14A16C595}"/>
              </a:ext>
            </a:extLst>
          </p:cNvPr>
          <p:cNvPicPr>
            <a:picLocks noChangeAspect="1"/>
          </p:cNvPicPr>
          <p:nvPr/>
        </p:nvPicPr>
        <p:blipFill>
          <a:blip r:embed="rId2"/>
          <a:stretch>
            <a:fillRect/>
          </a:stretch>
        </p:blipFill>
        <p:spPr>
          <a:xfrm>
            <a:off x="0" y="159774"/>
            <a:ext cx="6948356" cy="6538452"/>
          </a:xfrm>
          <a:prstGeom prst="rect">
            <a:avLst/>
          </a:prstGeom>
        </p:spPr>
      </p:pic>
      <p:pic>
        <p:nvPicPr>
          <p:cNvPr id="5" name="Obrázek 4">
            <a:extLst>
              <a:ext uri="{FF2B5EF4-FFF2-40B4-BE49-F238E27FC236}">
                <a16:creationId xmlns:a16="http://schemas.microsoft.com/office/drawing/2014/main" id="{4B8994BD-9983-614E-0ADD-4725C95A6C9D}"/>
              </a:ext>
            </a:extLst>
          </p:cNvPr>
          <p:cNvPicPr>
            <a:picLocks noChangeAspect="1"/>
          </p:cNvPicPr>
          <p:nvPr/>
        </p:nvPicPr>
        <p:blipFill rotWithShape="1">
          <a:blip r:embed="rId3"/>
          <a:srcRect r="37799"/>
          <a:stretch/>
        </p:blipFill>
        <p:spPr>
          <a:xfrm>
            <a:off x="6977510" y="159774"/>
            <a:ext cx="5214490" cy="3615813"/>
          </a:xfrm>
          <a:prstGeom prst="rect">
            <a:avLst/>
          </a:prstGeom>
        </p:spPr>
      </p:pic>
      <p:pic>
        <p:nvPicPr>
          <p:cNvPr id="7" name="Obrázek 6">
            <a:extLst>
              <a:ext uri="{FF2B5EF4-FFF2-40B4-BE49-F238E27FC236}">
                <a16:creationId xmlns:a16="http://schemas.microsoft.com/office/drawing/2014/main" id="{5744E312-40BA-C20F-24D6-8EDCA99A5374}"/>
              </a:ext>
            </a:extLst>
          </p:cNvPr>
          <p:cNvPicPr>
            <a:picLocks noChangeAspect="1"/>
          </p:cNvPicPr>
          <p:nvPr/>
        </p:nvPicPr>
        <p:blipFill rotWithShape="1">
          <a:blip r:embed="rId3"/>
          <a:srcRect l="61046" b="18176"/>
          <a:stretch/>
        </p:blipFill>
        <p:spPr>
          <a:xfrm>
            <a:off x="8416411" y="3922585"/>
            <a:ext cx="3063665" cy="2775641"/>
          </a:xfrm>
          <a:prstGeom prst="rect">
            <a:avLst/>
          </a:prstGeom>
        </p:spPr>
      </p:pic>
      <p:sp>
        <p:nvSpPr>
          <p:cNvPr id="8" name="Ovál 7">
            <a:extLst>
              <a:ext uri="{FF2B5EF4-FFF2-40B4-BE49-F238E27FC236}">
                <a16:creationId xmlns:a16="http://schemas.microsoft.com/office/drawing/2014/main" id="{3F8F5655-3F13-6E4F-565D-7500FC4C0329}"/>
              </a:ext>
            </a:extLst>
          </p:cNvPr>
          <p:cNvSpPr/>
          <p:nvPr/>
        </p:nvSpPr>
        <p:spPr>
          <a:xfrm rot="2203521">
            <a:off x="4875972" y="1967747"/>
            <a:ext cx="825972" cy="126327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07987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112642" name="Picture 4" descr="F16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443706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5" descr="F16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551" y="2733675"/>
            <a:ext cx="4760913"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6"/>
          <p:cNvSpPr txBox="1">
            <a:spLocks noChangeArrowheads="1"/>
          </p:cNvSpPr>
          <p:nvPr/>
        </p:nvSpPr>
        <p:spPr bwMode="auto">
          <a:xfrm>
            <a:off x="1431925" y="47783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600"/>
          </a:p>
        </p:txBody>
      </p:sp>
      <p:sp>
        <p:nvSpPr>
          <p:cNvPr id="112645" name="Oval 7"/>
          <p:cNvSpPr>
            <a:spLocks noChangeArrowheads="1"/>
          </p:cNvSpPr>
          <p:nvPr/>
        </p:nvSpPr>
        <p:spPr bwMode="auto">
          <a:xfrm>
            <a:off x="5727700" y="2849564"/>
            <a:ext cx="819150" cy="357187"/>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112646" name="Oval 8"/>
          <p:cNvSpPr>
            <a:spLocks noChangeArrowheads="1"/>
          </p:cNvSpPr>
          <p:nvPr/>
        </p:nvSpPr>
        <p:spPr bwMode="auto">
          <a:xfrm>
            <a:off x="5670550" y="6022975"/>
            <a:ext cx="819150" cy="35718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112647" name="Oval 9"/>
          <p:cNvSpPr>
            <a:spLocks noChangeArrowheads="1"/>
          </p:cNvSpPr>
          <p:nvPr/>
        </p:nvSpPr>
        <p:spPr bwMode="auto">
          <a:xfrm>
            <a:off x="9625013" y="3457575"/>
            <a:ext cx="819150" cy="35718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112648" name="Oval 10"/>
          <p:cNvSpPr>
            <a:spLocks noChangeArrowheads="1"/>
          </p:cNvSpPr>
          <p:nvPr/>
        </p:nvSpPr>
        <p:spPr bwMode="auto">
          <a:xfrm>
            <a:off x="9685338" y="2827339"/>
            <a:ext cx="819150" cy="357187"/>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112649" name="Oval 11"/>
          <p:cNvSpPr>
            <a:spLocks noChangeArrowheads="1"/>
          </p:cNvSpPr>
          <p:nvPr/>
        </p:nvSpPr>
        <p:spPr bwMode="auto">
          <a:xfrm>
            <a:off x="5707063" y="3505200"/>
            <a:ext cx="819150" cy="35718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112650" name="Oval 12"/>
          <p:cNvSpPr>
            <a:spLocks noChangeArrowheads="1"/>
          </p:cNvSpPr>
          <p:nvPr/>
        </p:nvSpPr>
        <p:spPr bwMode="auto">
          <a:xfrm>
            <a:off x="9620250" y="4219575"/>
            <a:ext cx="819150" cy="35718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43723DF-1926-3B4D-78ED-D599D3641CCA}"/>
              </a:ext>
            </a:extLst>
          </p:cNvPr>
          <p:cNvPicPr>
            <a:picLocks noChangeAspect="1"/>
          </p:cNvPicPr>
          <p:nvPr/>
        </p:nvPicPr>
        <p:blipFill>
          <a:blip r:embed="rId2"/>
          <a:stretch>
            <a:fillRect/>
          </a:stretch>
        </p:blipFill>
        <p:spPr>
          <a:xfrm>
            <a:off x="1138237" y="0"/>
            <a:ext cx="9805241" cy="6858000"/>
          </a:xfrm>
          <a:prstGeom prst="rect">
            <a:avLst/>
          </a:prstGeom>
        </p:spPr>
      </p:pic>
    </p:spTree>
    <p:extLst>
      <p:ext uri="{BB962C8B-B14F-4D97-AF65-F5344CB8AC3E}">
        <p14:creationId xmlns:p14="http://schemas.microsoft.com/office/powerpoint/2010/main" val="798835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A4CEF65-E40F-B39B-9EED-4514F5C48FD2}"/>
              </a:ext>
            </a:extLst>
          </p:cNvPr>
          <p:cNvSpPr txBox="1"/>
          <p:nvPr/>
        </p:nvSpPr>
        <p:spPr>
          <a:xfrm>
            <a:off x="333632" y="648520"/>
            <a:ext cx="7237207" cy="5078313"/>
          </a:xfrm>
          <a:prstGeom prst="rect">
            <a:avLst/>
          </a:prstGeom>
          <a:noFill/>
        </p:spPr>
        <p:txBody>
          <a:bodyPr wrap="square">
            <a:spAutoFit/>
          </a:bodyPr>
          <a:lstStyle/>
          <a:p>
            <a:r>
              <a:rPr lang="en-US" b="1" dirty="0">
                <a:solidFill>
                  <a:srgbClr val="FF0000"/>
                </a:solidFill>
              </a:rPr>
              <a:t>TONGUE </a:t>
            </a:r>
            <a:endParaRPr lang="cs-CZ" b="1" dirty="0">
              <a:solidFill>
                <a:srgbClr val="FF0000"/>
              </a:solidFill>
            </a:endParaRPr>
          </a:p>
          <a:p>
            <a:endParaRPr lang="cs-CZ" dirty="0"/>
          </a:p>
          <a:p>
            <a:r>
              <a:rPr lang="en-US" b="1" dirty="0"/>
              <a:t>Composition</a:t>
            </a:r>
            <a:r>
              <a:rPr lang="cs-CZ" b="1" dirty="0"/>
              <a:t>:</a:t>
            </a:r>
          </a:p>
          <a:p>
            <a:endParaRPr lang="en-US" dirty="0"/>
          </a:p>
          <a:p>
            <a:pPr marL="285750" indent="-285750">
              <a:buFont typeface="Arial" panose="020B0604020202020204" pitchFamily="34" charset="0"/>
              <a:buChar char="•"/>
            </a:pPr>
            <a:r>
              <a:rPr lang="en-US" i="1" dirty="0"/>
              <a:t>Mucosa</a:t>
            </a:r>
            <a:r>
              <a:rPr lang="cs-CZ" i="1" dirty="0"/>
              <a:t>:</a:t>
            </a:r>
            <a:r>
              <a:rPr lang="en-US" dirty="0"/>
              <a:t> </a:t>
            </a:r>
            <a:endParaRPr lang="cs-CZ" dirty="0"/>
          </a:p>
          <a:p>
            <a:pPr marL="742950" lvl="1" indent="-285750">
              <a:buFont typeface="Arial" panose="020B0604020202020204" pitchFamily="34" charset="0"/>
              <a:buChar char="•"/>
            </a:pPr>
            <a:r>
              <a:rPr lang="en-US" dirty="0"/>
              <a:t>Dorsum of the tongue is covered by a specialized oral mucosa, modified to form </a:t>
            </a:r>
            <a:r>
              <a:rPr lang="en-US" i="1" dirty="0"/>
              <a:t>papillae</a:t>
            </a:r>
            <a:r>
              <a:rPr lang="en-US" dirty="0"/>
              <a:t>. </a:t>
            </a:r>
            <a:endParaRPr lang="cs-CZ" dirty="0"/>
          </a:p>
          <a:p>
            <a:pPr marL="742950" lvl="1" indent="-285750">
              <a:buFont typeface="Arial" panose="020B0604020202020204" pitchFamily="34" charset="0"/>
              <a:buChar char="•"/>
            </a:pPr>
            <a:r>
              <a:rPr lang="en-US" dirty="0"/>
              <a:t>The ventral surface of the tongue is covered by a lining mucosa</a:t>
            </a:r>
            <a:r>
              <a:rPr lang="cs-CZ"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i="1" dirty="0"/>
              <a:t>submucosa</a:t>
            </a:r>
            <a:r>
              <a:rPr lang="en-US" dirty="0"/>
              <a:t> possesses minor salivary glands that are mucus-secreting except for those associated with the circumvallate papillae, which are serous-secreting</a:t>
            </a:r>
            <a:r>
              <a:rPr lang="cs-CZ" dirty="0"/>
              <a:t>.</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en-US" i="1" dirty="0"/>
              <a:t>Intrinsic tongue muscles</a:t>
            </a:r>
            <a:r>
              <a:rPr lang="en-US" dirty="0"/>
              <a:t>. Skeletal muscle bundles are arranged in three separate planes, with connective tissue bands from the lamina propria separating the bundles and firmly anchoring the muscle to the mucous membrane.</a:t>
            </a:r>
          </a:p>
          <a:p>
            <a:endParaRPr lang="en-US" b="1" dirty="0">
              <a:solidFill>
                <a:srgbClr val="FF0000"/>
              </a:solidFill>
            </a:endParaRPr>
          </a:p>
        </p:txBody>
      </p:sp>
      <p:pic>
        <p:nvPicPr>
          <p:cNvPr id="6" name="Obrázek 5">
            <a:extLst>
              <a:ext uri="{FF2B5EF4-FFF2-40B4-BE49-F238E27FC236}">
                <a16:creationId xmlns:a16="http://schemas.microsoft.com/office/drawing/2014/main" id="{EE161F1D-8D95-D7FE-1C13-2861DB1883B6}"/>
              </a:ext>
            </a:extLst>
          </p:cNvPr>
          <p:cNvPicPr>
            <a:picLocks noChangeAspect="1"/>
          </p:cNvPicPr>
          <p:nvPr/>
        </p:nvPicPr>
        <p:blipFill rotWithShape="1">
          <a:blip r:embed="rId2"/>
          <a:srcRect b="14937"/>
          <a:stretch/>
        </p:blipFill>
        <p:spPr>
          <a:xfrm>
            <a:off x="7649497" y="560173"/>
            <a:ext cx="4130212" cy="5977783"/>
          </a:xfrm>
          <a:prstGeom prst="rect">
            <a:avLst/>
          </a:prstGeom>
        </p:spPr>
      </p:pic>
    </p:spTree>
    <p:extLst>
      <p:ext uri="{BB962C8B-B14F-4D97-AF65-F5344CB8AC3E}">
        <p14:creationId xmlns:p14="http://schemas.microsoft.com/office/powerpoint/2010/main" val="29454019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111618" name="Picture 12" descr="F16_12"/>
          <p:cNvPicPr>
            <a:picLocks noChangeAspect="1" noChangeArrowheads="1"/>
          </p:cNvPicPr>
          <p:nvPr/>
        </p:nvPicPr>
        <p:blipFill>
          <a:blip r:embed="rId2">
            <a:extLst>
              <a:ext uri="{28A0092B-C50C-407E-A947-70E740481C1C}">
                <a14:useLocalDpi xmlns:a14="http://schemas.microsoft.com/office/drawing/2010/main" val="0"/>
              </a:ext>
            </a:extLst>
          </a:blip>
          <a:srcRect t="9563" r="33235"/>
          <a:stretch>
            <a:fillRect/>
          </a:stretch>
        </p:blipFill>
        <p:spPr bwMode="auto">
          <a:xfrm>
            <a:off x="1554778" y="3938"/>
            <a:ext cx="8703694" cy="68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89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6694D1C-9C74-B8F2-30AA-3D33D409CA23}"/>
              </a:ext>
            </a:extLst>
          </p:cNvPr>
          <p:cNvSpPr txBox="1"/>
          <p:nvPr/>
        </p:nvSpPr>
        <p:spPr>
          <a:xfrm>
            <a:off x="280219" y="560173"/>
            <a:ext cx="6917716" cy="5724644"/>
          </a:xfrm>
          <a:prstGeom prst="rect">
            <a:avLst/>
          </a:prstGeom>
          <a:noFill/>
        </p:spPr>
        <p:txBody>
          <a:bodyPr wrap="square">
            <a:spAutoFit/>
          </a:bodyPr>
          <a:lstStyle/>
          <a:p>
            <a:r>
              <a:rPr lang="en-US" b="1" dirty="0">
                <a:solidFill>
                  <a:srgbClr val="FF0000"/>
                </a:solidFill>
              </a:rPr>
              <a:t>LIVER </a:t>
            </a:r>
            <a:r>
              <a:rPr lang="en-US" dirty="0"/>
              <a:t> </a:t>
            </a:r>
            <a:endParaRPr lang="cs-CZ" dirty="0"/>
          </a:p>
          <a:p>
            <a:endParaRPr lang="en-US" sz="1200" dirty="0"/>
          </a:p>
          <a:p>
            <a:r>
              <a:rPr lang="en-US" b="1" dirty="0"/>
              <a:t>FUNCTIONAL MICROANATOMY</a:t>
            </a:r>
            <a:endParaRPr lang="cs-CZ" b="1" dirty="0"/>
          </a:p>
          <a:p>
            <a:endParaRPr lang="en-US" sz="1200" dirty="0"/>
          </a:p>
          <a:p>
            <a:pPr marL="285750" indent="-285750">
              <a:buFont typeface="Arial" panose="020B0604020202020204" pitchFamily="34" charset="0"/>
              <a:buChar char="•"/>
            </a:pPr>
            <a:r>
              <a:rPr lang="en-US" b="1" dirty="0"/>
              <a:t>Hepatocytes (liver cells)</a:t>
            </a:r>
          </a:p>
          <a:p>
            <a:pPr marL="285750" indent="-285750">
              <a:buFont typeface="Arial" panose="020B0604020202020204" pitchFamily="34" charset="0"/>
              <a:buChar char="•"/>
            </a:pPr>
            <a:r>
              <a:rPr lang="en-US" dirty="0"/>
              <a:t>Arranged as walls one to two cells thick that radiate out from the central vein like the spokes of a wheel</a:t>
            </a:r>
          </a:p>
          <a:p>
            <a:pPr marL="285750" indent="-285750">
              <a:buFont typeface="Arial" panose="020B0604020202020204" pitchFamily="34" charset="0"/>
              <a:buChar char="•"/>
            </a:pPr>
            <a:r>
              <a:rPr lang="en-US" dirty="0"/>
              <a:t>Histology</a:t>
            </a:r>
          </a:p>
          <a:p>
            <a:pPr marL="742950" lvl="1" indent="-285750">
              <a:buFont typeface="Arial" panose="020B0604020202020204" pitchFamily="34" charset="0"/>
              <a:buChar char="•"/>
            </a:pPr>
            <a:r>
              <a:rPr lang="en-US" dirty="0"/>
              <a:t>Cells are polyhedral in shape.</a:t>
            </a:r>
          </a:p>
          <a:p>
            <a:pPr marL="742950" lvl="1" indent="-285750">
              <a:buFont typeface="Arial" panose="020B0604020202020204" pitchFamily="34" charset="0"/>
              <a:buChar char="•"/>
            </a:pPr>
            <a:r>
              <a:rPr lang="en-US" dirty="0"/>
              <a:t>Cells possess one or two nuclei.</a:t>
            </a:r>
          </a:p>
          <a:p>
            <a:pPr marL="742950" lvl="1" indent="-285750">
              <a:buFont typeface="Arial" panose="020B0604020202020204" pitchFamily="34" charset="0"/>
              <a:buChar char="•"/>
            </a:pPr>
            <a:r>
              <a:rPr lang="en-US" dirty="0"/>
              <a:t>Cells contain abundant smooth and rough endoplasmic reticulum, Golgi apparatus, mitochondria, and lysosomes. They also contain large accumulations of electron-dense glycogen granules that stain strongly with PAS. Numerous peroxisomes, along with smooth endoplasmic reticulum, carry out detoxification.</a:t>
            </a:r>
          </a:p>
          <a:p>
            <a:pPr marL="742950" lvl="1" indent="-285750">
              <a:buFont typeface="Arial" panose="020B0604020202020204" pitchFamily="34" charset="0"/>
              <a:buChar char="•"/>
            </a:pPr>
            <a:r>
              <a:rPr lang="en-US" dirty="0"/>
              <a:t>At intervals between adjacent cells, the plasma membranes bulge inward to form a bile canaliculus, the beginning of the bile transport system.</a:t>
            </a:r>
          </a:p>
          <a:p>
            <a:pPr marL="742950" lvl="1" indent="-285750">
              <a:buFont typeface="Arial" panose="020B0604020202020204" pitchFamily="34" charset="0"/>
              <a:buChar char="•"/>
            </a:pPr>
            <a:r>
              <a:rPr lang="en-US" dirty="0"/>
              <a:t>Microvilli project into the space of Disse, increasing surface area of the cells.</a:t>
            </a:r>
          </a:p>
        </p:txBody>
      </p:sp>
      <p:pic>
        <p:nvPicPr>
          <p:cNvPr id="2" name="Obrázek 1">
            <a:extLst>
              <a:ext uri="{FF2B5EF4-FFF2-40B4-BE49-F238E27FC236}">
                <a16:creationId xmlns:a16="http://schemas.microsoft.com/office/drawing/2014/main" id="{62A4140A-CEB0-873F-0D90-ABCAA3A23B6C}"/>
              </a:ext>
            </a:extLst>
          </p:cNvPr>
          <p:cNvPicPr>
            <a:picLocks noChangeAspect="1"/>
          </p:cNvPicPr>
          <p:nvPr/>
        </p:nvPicPr>
        <p:blipFill>
          <a:blip r:embed="rId2"/>
          <a:stretch>
            <a:fillRect/>
          </a:stretch>
        </p:blipFill>
        <p:spPr>
          <a:xfrm>
            <a:off x="7393917" y="0"/>
            <a:ext cx="4660432" cy="4834210"/>
          </a:xfrm>
          <a:prstGeom prst="rect">
            <a:avLst/>
          </a:prstGeom>
        </p:spPr>
      </p:pic>
      <p:pic>
        <p:nvPicPr>
          <p:cNvPr id="6" name="Obrázek 5">
            <a:extLst>
              <a:ext uri="{FF2B5EF4-FFF2-40B4-BE49-F238E27FC236}">
                <a16:creationId xmlns:a16="http://schemas.microsoft.com/office/drawing/2014/main" id="{66827866-2B1C-DEBE-7085-C9E62B819C65}"/>
              </a:ext>
            </a:extLst>
          </p:cNvPr>
          <p:cNvPicPr>
            <a:picLocks noChangeAspect="1"/>
          </p:cNvPicPr>
          <p:nvPr/>
        </p:nvPicPr>
        <p:blipFill>
          <a:blip r:embed="rId3"/>
          <a:stretch>
            <a:fillRect/>
          </a:stretch>
        </p:blipFill>
        <p:spPr>
          <a:xfrm>
            <a:off x="8654192" y="4869748"/>
            <a:ext cx="3257589" cy="1988252"/>
          </a:xfrm>
          <a:prstGeom prst="rect">
            <a:avLst/>
          </a:prstGeom>
        </p:spPr>
      </p:pic>
    </p:spTree>
    <p:extLst>
      <p:ext uri="{BB962C8B-B14F-4D97-AF65-F5344CB8AC3E}">
        <p14:creationId xmlns:p14="http://schemas.microsoft.com/office/powerpoint/2010/main" val="22907300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04BFC54-A876-431A-DFEE-94417D6C18AF}"/>
              </a:ext>
            </a:extLst>
          </p:cNvPr>
          <p:cNvPicPr>
            <a:picLocks noChangeAspect="1"/>
          </p:cNvPicPr>
          <p:nvPr/>
        </p:nvPicPr>
        <p:blipFill>
          <a:blip r:embed="rId2"/>
          <a:stretch>
            <a:fillRect/>
          </a:stretch>
        </p:blipFill>
        <p:spPr>
          <a:xfrm>
            <a:off x="571500" y="0"/>
            <a:ext cx="11049000" cy="6858000"/>
          </a:xfrm>
          <a:prstGeom prst="rect">
            <a:avLst/>
          </a:prstGeom>
        </p:spPr>
      </p:pic>
    </p:spTree>
    <p:extLst>
      <p:ext uri="{BB962C8B-B14F-4D97-AF65-F5344CB8AC3E}">
        <p14:creationId xmlns:p14="http://schemas.microsoft.com/office/powerpoint/2010/main" val="6124349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6694D1C-9C74-B8F2-30AA-3D33D409CA23}"/>
              </a:ext>
            </a:extLst>
          </p:cNvPr>
          <p:cNvSpPr txBox="1"/>
          <p:nvPr/>
        </p:nvSpPr>
        <p:spPr>
          <a:xfrm>
            <a:off x="280220" y="560173"/>
            <a:ext cx="4862051" cy="4616648"/>
          </a:xfrm>
          <a:prstGeom prst="rect">
            <a:avLst/>
          </a:prstGeom>
          <a:noFill/>
        </p:spPr>
        <p:txBody>
          <a:bodyPr wrap="square">
            <a:spAutoFit/>
          </a:bodyPr>
          <a:lstStyle/>
          <a:p>
            <a:r>
              <a:rPr lang="en-US" b="1" dirty="0">
                <a:solidFill>
                  <a:srgbClr val="FF0000"/>
                </a:solidFill>
              </a:rPr>
              <a:t>LIVER </a:t>
            </a:r>
            <a:r>
              <a:rPr lang="en-US" dirty="0"/>
              <a:t> </a:t>
            </a:r>
            <a:endParaRPr lang="cs-CZ" dirty="0"/>
          </a:p>
          <a:p>
            <a:endParaRPr lang="en-US" sz="1200" dirty="0"/>
          </a:p>
          <a:p>
            <a:r>
              <a:rPr lang="en-US" b="1" dirty="0"/>
              <a:t>FUNCTIONAL MICROANATOMY</a:t>
            </a:r>
            <a:endParaRPr lang="cs-CZ" b="1" dirty="0"/>
          </a:p>
          <a:p>
            <a:endParaRPr lang="en-US" sz="1200" dirty="0"/>
          </a:p>
          <a:p>
            <a:pPr marL="285750" indent="-285750">
              <a:buFont typeface="Arial" panose="020B0604020202020204" pitchFamily="34" charset="0"/>
              <a:buChar char="•"/>
            </a:pPr>
            <a:r>
              <a:rPr lang="en-US" b="1" dirty="0"/>
              <a:t>Sinusoids</a:t>
            </a:r>
          </a:p>
          <a:p>
            <a:pPr marL="742950" lvl="1" indent="-285750">
              <a:buFont typeface="Arial" panose="020B0604020202020204" pitchFamily="34" charset="0"/>
              <a:buChar char="•"/>
            </a:pPr>
            <a:r>
              <a:rPr lang="en-US" dirty="0"/>
              <a:t>A variation of discontinuous capillaries, in that gaps exist between endothelial cells and the fenestrations lack diaphragms</a:t>
            </a:r>
          </a:p>
          <a:p>
            <a:pPr marL="742950" lvl="1" indent="-285750">
              <a:buFont typeface="Arial" panose="020B0604020202020204" pitchFamily="34" charset="0"/>
              <a:buChar char="•"/>
            </a:pPr>
            <a:r>
              <a:rPr lang="en-US" dirty="0"/>
              <a:t>The basal lamina is lacking beneath the fenestrations.</a:t>
            </a:r>
          </a:p>
          <a:p>
            <a:pPr marL="742950" lvl="1" indent="-285750">
              <a:buFont typeface="Arial" panose="020B0604020202020204" pitchFamily="34" charset="0"/>
              <a:buChar char="•"/>
            </a:pPr>
            <a:r>
              <a:rPr lang="en-US" dirty="0"/>
              <a:t>Fenestrations open into a </a:t>
            </a:r>
            <a:r>
              <a:rPr lang="en-US" dirty="0" err="1"/>
              <a:t>subsinusoidal</a:t>
            </a:r>
            <a:r>
              <a:rPr lang="en-US" dirty="0"/>
              <a:t> space, the space of Disse, separating the sinusoids from the hepatocytes beneath the space.</a:t>
            </a:r>
          </a:p>
          <a:p>
            <a:pPr marL="742950" lvl="1" indent="-285750">
              <a:buFont typeface="Arial" panose="020B0604020202020204" pitchFamily="34" charset="0"/>
              <a:buChar char="•"/>
            </a:pPr>
            <a:r>
              <a:rPr lang="en-US" dirty="0"/>
              <a:t>Kupffer cells, liver macrophages, span the sinusoids, filtering debris from the blood.</a:t>
            </a:r>
            <a:endParaRPr lang="cs-CZ" dirty="0"/>
          </a:p>
          <a:p>
            <a:pPr marL="342900" indent="-342900">
              <a:buAutoNum type="alphaUcPeriod" startAt="4"/>
            </a:pPr>
            <a:endParaRPr lang="en-US" dirty="0"/>
          </a:p>
        </p:txBody>
      </p:sp>
      <p:pic>
        <p:nvPicPr>
          <p:cNvPr id="2" name="Obrázek 1">
            <a:extLst>
              <a:ext uri="{FF2B5EF4-FFF2-40B4-BE49-F238E27FC236}">
                <a16:creationId xmlns:a16="http://schemas.microsoft.com/office/drawing/2014/main" id="{9319FCA9-FC1D-B97C-3CD1-B3638B637B1C}"/>
              </a:ext>
            </a:extLst>
          </p:cNvPr>
          <p:cNvPicPr>
            <a:picLocks noChangeAspect="1"/>
          </p:cNvPicPr>
          <p:nvPr/>
        </p:nvPicPr>
        <p:blipFill>
          <a:blip r:embed="rId2"/>
          <a:stretch>
            <a:fillRect/>
          </a:stretch>
        </p:blipFill>
        <p:spPr>
          <a:xfrm>
            <a:off x="5291143" y="1008099"/>
            <a:ext cx="6418351" cy="4460017"/>
          </a:xfrm>
          <a:prstGeom prst="rect">
            <a:avLst/>
          </a:prstGeom>
        </p:spPr>
      </p:pic>
    </p:spTree>
    <p:extLst>
      <p:ext uri="{BB962C8B-B14F-4D97-AF65-F5344CB8AC3E}">
        <p14:creationId xmlns:p14="http://schemas.microsoft.com/office/powerpoint/2010/main" val="35428750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C5F2C60-DF8D-8868-4284-8BAC3A6F8DEA}"/>
              </a:ext>
            </a:extLst>
          </p:cNvPr>
          <p:cNvPicPr>
            <a:picLocks noChangeAspect="1"/>
          </p:cNvPicPr>
          <p:nvPr/>
        </p:nvPicPr>
        <p:blipFill>
          <a:blip r:embed="rId2"/>
          <a:stretch>
            <a:fillRect/>
          </a:stretch>
        </p:blipFill>
        <p:spPr>
          <a:xfrm>
            <a:off x="948764" y="0"/>
            <a:ext cx="10294471" cy="6858000"/>
          </a:xfrm>
          <a:prstGeom prst="rect">
            <a:avLst/>
          </a:prstGeom>
        </p:spPr>
      </p:pic>
    </p:spTree>
    <p:extLst>
      <p:ext uri="{BB962C8B-B14F-4D97-AF65-F5344CB8AC3E}">
        <p14:creationId xmlns:p14="http://schemas.microsoft.com/office/powerpoint/2010/main" val="2639293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6694D1C-9C74-B8F2-30AA-3D33D409CA23}"/>
              </a:ext>
            </a:extLst>
          </p:cNvPr>
          <p:cNvSpPr txBox="1"/>
          <p:nvPr/>
        </p:nvSpPr>
        <p:spPr>
          <a:xfrm>
            <a:off x="333634" y="560173"/>
            <a:ext cx="7424018" cy="4893647"/>
          </a:xfrm>
          <a:prstGeom prst="rect">
            <a:avLst/>
          </a:prstGeom>
          <a:noFill/>
        </p:spPr>
        <p:txBody>
          <a:bodyPr wrap="square">
            <a:spAutoFit/>
          </a:bodyPr>
          <a:lstStyle/>
          <a:p>
            <a:r>
              <a:rPr lang="en-US" b="1" dirty="0">
                <a:solidFill>
                  <a:srgbClr val="FF0000"/>
                </a:solidFill>
              </a:rPr>
              <a:t>LIVER </a:t>
            </a:r>
            <a:r>
              <a:rPr lang="en-US" dirty="0"/>
              <a:t> </a:t>
            </a:r>
            <a:endParaRPr lang="cs-CZ" dirty="0"/>
          </a:p>
          <a:p>
            <a:endParaRPr lang="en-US" sz="1200" dirty="0"/>
          </a:p>
          <a:p>
            <a:r>
              <a:rPr lang="en-US" b="1" dirty="0"/>
              <a:t>BLOOD SUPPLY AND DRAINAGE OF THE LIVER</a:t>
            </a:r>
            <a:endParaRPr lang="cs-CZ" b="1" dirty="0"/>
          </a:p>
          <a:p>
            <a:endParaRPr lang="en-US" sz="1200" b="1" dirty="0"/>
          </a:p>
          <a:p>
            <a:pPr marL="285750" indent="-285750">
              <a:buFont typeface="Arial" panose="020B0604020202020204" pitchFamily="34" charset="0"/>
              <a:buChar char="•"/>
            </a:pPr>
            <a:r>
              <a:rPr lang="en-US" dirty="0"/>
              <a:t>Blood supply is from two sources</a:t>
            </a:r>
            <a:r>
              <a:rPr lang="cs-CZ" dirty="0"/>
              <a:t>:</a:t>
            </a:r>
            <a:endParaRPr lang="en-US" dirty="0"/>
          </a:p>
          <a:p>
            <a:pPr marL="742950" lvl="1" indent="-285750">
              <a:buFont typeface="Arial" panose="020B0604020202020204" pitchFamily="34" charset="0"/>
              <a:buChar char="•"/>
            </a:pPr>
            <a:r>
              <a:rPr lang="en-US" b="1" dirty="0"/>
              <a:t>Hepatic portal vein</a:t>
            </a:r>
          </a:p>
          <a:p>
            <a:pPr marL="1200150" lvl="2" indent="-285750">
              <a:buFont typeface="Arial" panose="020B0604020202020204" pitchFamily="34" charset="0"/>
              <a:buChar char="•"/>
            </a:pPr>
            <a:r>
              <a:rPr lang="en-US" dirty="0"/>
              <a:t>Supplies about 75</a:t>
            </a:r>
            <a:r>
              <a:rPr lang="cs-CZ" dirty="0"/>
              <a:t> </a:t>
            </a:r>
            <a:r>
              <a:rPr lang="en-US" dirty="0"/>
              <a:t>% of the blood</a:t>
            </a:r>
          </a:p>
          <a:p>
            <a:pPr marL="1200150" lvl="2" indent="-285750">
              <a:buFont typeface="Arial" panose="020B0604020202020204" pitchFamily="34" charset="0"/>
              <a:buChar char="•"/>
            </a:pPr>
            <a:r>
              <a:rPr lang="en-US" dirty="0"/>
              <a:t>Carries blood drained directly from the gastrointestinal tract, which, therefore, is deoxygenated and high in absorbed nutrients.</a:t>
            </a:r>
          </a:p>
          <a:p>
            <a:pPr marL="742950" lvl="1" indent="-285750">
              <a:buFont typeface="Arial" panose="020B0604020202020204" pitchFamily="34" charset="0"/>
              <a:buChar char="•"/>
            </a:pPr>
            <a:r>
              <a:rPr lang="en-US" b="1" dirty="0"/>
              <a:t>Hepatic artery</a:t>
            </a:r>
            <a:r>
              <a:rPr lang="en-US" dirty="0"/>
              <a:t>. </a:t>
            </a:r>
            <a:r>
              <a:rPr lang="cs-CZ" dirty="0"/>
              <a:t>35 % </a:t>
            </a:r>
            <a:r>
              <a:rPr lang="cs-CZ" dirty="0" err="1"/>
              <a:t>of</a:t>
            </a:r>
            <a:r>
              <a:rPr lang="cs-CZ" dirty="0"/>
              <a:t> </a:t>
            </a:r>
            <a:r>
              <a:rPr lang="cs-CZ" dirty="0" err="1"/>
              <a:t>the</a:t>
            </a:r>
            <a:r>
              <a:rPr lang="cs-CZ" dirty="0"/>
              <a:t> </a:t>
            </a:r>
            <a:r>
              <a:rPr lang="cs-CZ" dirty="0" err="1"/>
              <a:t>blood</a:t>
            </a:r>
            <a:r>
              <a:rPr lang="cs-CZ" dirty="0"/>
              <a:t>. </a:t>
            </a:r>
            <a:r>
              <a:rPr lang="en-US" dirty="0"/>
              <a:t>Supplies oxygenated blood</a:t>
            </a:r>
            <a:endParaRPr lang="cs-CZ"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Branches </a:t>
            </a:r>
            <a:r>
              <a:rPr lang="en-US" dirty="0"/>
              <a:t>from both vascular sources continue into smaller branches located in the </a:t>
            </a:r>
            <a:r>
              <a:rPr lang="en-US" b="1" dirty="0"/>
              <a:t>portal </a:t>
            </a:r>
            <a:r>
              <a:rPr lang="cs-CZ" b="1" dirty="0" err="1"/>
              <a:t>triad</a:t>
            </a:r>
            <a:r>
              <a:rPr lang="en-US" dirty="0"/>
              <a:t>. Portal </a:t>
            </a:r>
            <a:r>
              <a:rPr lang="cs-CZ" dirty="0" err="1"/>
              <a:t>triad</a:t>
            </a:r>
            <a:r>
              <a:rPr lang="en-US" dirty="0"/>
              <a:t> branches supply the </a:t>
            </a:r>
            <a:r>
              <a:rPr lang="en-US" b="1" dirty="0"/>
              <a:t>hepatic sinusoids </a:t>
            </a:r>
            <a:r>
              <a:rPr lang="en-US" dirty="0"/>
              <a:t>that drain into a </a:t>
            </a:r>
            <a:r>
              <a:rPr lang="en-US" b="1" dirty="0"/>
              <a:t>central vein</a:t>
            </a:r>
            <a:r>
              <a:rPr lang="en-US" dirty="0"/>
              <a:t>. Multiple central veins anastomose to eventually form the </a:t>
            </a:r>
            <a:r>
              <a:rPr lang="en-US" b="1" dirty="0"/>
              <a:t>three hepatic veins </a:t>
            </a:r>
            <a:r>
              <a:rPr lang="en-US" dirty="0"/>
              <a:t>that empty into the </a:t>
            </a:r>
            <a:r>
              <a:rPr lang="en-US" b="1" dirty="0"/>
              <a:t>inferior vena cava</a:t>
            </a:r>
            <a:r>
              <a:rPr lang="en-US" dirty="0"/>
              <a:t>.</a:t>
            </a:r>
          </a:p>
          <a:p>
            <a:endParaRPr lang="en-US" dirty="0"/>
          </a:p>
        </p:txBody>
      </p:sp>
      <p:sp>
        <p:nvSpPr>
          <p:cNvPr id="6" name="TextovéPole 5">
            <a:extLst>
              <a:ext uri="{FF2B5EF4-FFF2-40B4-BE49-F238E27FC236}">
                <a16:creationId xmlns:a16="http://schemas.microsoft.com/office/drawing/2014/main" id="{703281A0-FE71-92AB-05DF-AD0E07617A59}"/>
              </a:ext>
            </a:extLst>
          </p:cNvPr>
          <p:cNvSpPr txBox="1"/>
          <p:nvPr/>
        </p:nvSpPr>
        <p:spPr>
          <a:xfrm>
            <a:off x="432620" y="5453820"/>
            <a:ext cx="6096000" cy="954107"/>
          </a:xfrm>
          <a:prstGeom prst="rect">
            <a:avLst/>
          </a:prstGeom>
          <a:solidFill>
            <a:schemeClr val="accent6">
              <a:lumMod val="20000"/>
              <a:lumOff val="80000"/>
            </a:schemeClr>
          </a:solidFill>
        </p:spPr>
        <p:txBody>
          <a:bodyPr wrap="square">
            <a:spAutoFit/>
          </a:bodyPr>
          <a:lstStyle/>
          <a:p>
            <a:pPr algn="ctr"/>
            <a:r>
              <a:rPr lang="cs-CZ" sz="2800" dirty="0">
                <a:solidFill>
                  <a:srgbClr val="0070C0"/>
                </a:solidFill>
              </a:rPr>
              <a:t>IN </a:t>
            </a:r>
            <a:r>
              <a:rPr lang="cs-CZ" sz="2800" dirty="0" err="1">
                <a:solidFill>
                  <a:srgbClr val="0070C0"/>
                </a:solidFill>
              </a:rPr>
              <a:t>hepatic</a:t>
            </a:r>
            <a:r>
              <a:rPr lang="cs-CZ" sz="2800" dirty="0">
                <a:solidFill>
                  <a:srgbClr val="0070C0"/>
                </a:solidFill>
              </a:rPr>
              <a:t> </a:t>
            </a:r>
            <a:r>
              <a:rPr lang="cs-CZ" sz="2800" dirty="0" err="1">
                <a:solidFill>
                  <a:srgbClr val="0070C0"/>
                </a:solidFill>
              </a:rPr>
              <a:t>artery</a:t>
            </a:r>
            <a:r>
              <a:rPr lang="cs-CZ" sz="2800" dirty="0">
                <a:solidFill>
                  <a:srgbClr val="0070C0"/>
                </a:solidFill>
              </a:rPr>
              <a:t>, </a:t>
            </a:r>
            <a:r>
              <a:rPr lang="cs-CZ" sz="2800" dirty="0" err="1">
                <a:solidFill>
                  <a:srgbClr val="0070C0"/>
                </a:solidFill>
              </a:rPr>
              <a:t>portal</a:t>
            </a:r>
            <a:r>
              <a:rPr lang="cs-CZ" sz="2800" dirty="0">
                <a:solidFill>
                  <a:srgbClr val="0070C0"/>
                </a:solidFill>
              </a:rPr>
              <a:t> </a:t>
            </a:r>
            <a:r>
              <a:rPr lang="cs-CZ" sz="2800" dirty="0" err="1">
                <a:solidFill>
                  <a:srgbClr val="0070C0"/>
                </a:solidFill>
              </a:rPr>
              <a:t>vein</a:t>
            </a:r>
            <a:endParaRPr lang="cs-CZ" sz="2800" dirty="0">
              <a:solidFill>
                <a:srgbClr val="0070C0"/>
              </a:solidFill>
            </a:endParaRPr>
          </a:p>
          <a:p>
            <a:pPr algn="ctr"/>
            <a:r>
              <a:rPr lang="cs-CZ" sz="2800" dirty="0">
                <a:solidFill>
                  <a:srgbClr val="0070C0"/>
                </a:solidFill>
              </a:rPr>
              <a:t>OUT </a:t>
            </a:r>
            <a:r>
              <a:rPr lang="cs-CZ" sz="2800" dirty="0" err="1">
                <a:solidFill>
                  <a:srgbClr val="0070C0"/>
                </a:solidFill>
              </a:rPr>
              <a:t>hepatic</a:t>
            </a:r>
            <a:r>
              <a:rPr lang="cs-CZ" sz="2800" dirty="0">
                <a:solidFill>
                  <a:srgbClr val="0070C0"/>
                </a:solidFill>
              </a:rPr>
              <a:t> </a:t>
            </a:r>
            <a:r>
              <a:rPr lang="cs-CZ" sz="2800" dirty="0" err="1">
                <a:solidFill>
                  <a:srgbClr val="0070C0"/>
                </a:solidFill>
              </a:rPr>
              <a:t>vein</a:t>
            </a:r>
            <a:r>
              <a:rPr lang="cs-CZ" sz="2800" dirty="0">
                <a:solidFill>
                  <a:srgbClr val="0070C0"/>
                </a:solidFill>
              </a:rPr>
              <a:t>, </a:t>
            </a:r>
            <a:r>
              <a:rPr lang="cs-CZ" sz="2800" dirty="0" err="1">
                <a:solidFill>
                  <a:srgbClr val="0070C0"/>
                </a:solidFill>
              </a:rPr>
              <a:t>bile</a:t>
            </a:r>
            <a:r>
              <a:rPr lang="cs-CZ" sz="2800" dirty="0">
                <a:solidFill>
                  <a:srgbClr val="0070C0"/>
                </a:solidFill>
              </a:rPr>
              <a:t> </a:t>
            </a:r>
            <a:r>
              <a:rPr lang="cs-CZ" sz="2800" dirty="0" err="1">
                <a:solidFill>
                  <a:srgbClr val="0070C0"/>
                </a:solidFill>
              </a:rPr>
              <a:t>ducts</a:t>
            </a:r>
            <a:endParaRPr lang="en-US" sz="2800" dirty="0">
              <a:solidFill>
                <a:srgbClr val="0070C0"/>
              </a:solidFill>
            </a:endParaRPr>
          </a:p>
        </p:txBody>
      </p:sp>
      <p:pic>
        <p:nvPicPr>
          <p:cNvPr id="8" name="Obrázek 7">
            <a:extLst>
              <a:ext uri="{FF2B5EF4-FFF2-40B4-BE49-F238E27FC236}">
                <a16:creationId xmlns:a16="http://schemas.microsoft.com/office/drawing/2014/main" id="{FCF7888E-6D0A-1A5C-E28B-0A345CF5FA79}"/>
              </a:ext>
            </a:extLst>
          </p:cNvPr>
          <p:cNvPicPr>
            <a:picLocks noChangeAspect="1"/>
          </p:cNvPicPr>
          <p:nvPr/>
        </p:nvPicPr>
        <p:blipFill>
          <a:blip r:embed="rId2"/>
          <a:stretch>
            <a:fillRect/>
          </a:stretch>
        </p:blipFill>
        <p:spPr>
          <a:xfrm>
            <a:off x="7670610" y="810521"/>
            <a:ext cx="4088770" cy="5102514"/>
          </a:xfrm>
          <a:prstGeom prst="rect">
            <a:avLst/>
          </a:prstGeom>
        </p:spPr>
      </p:pic>
    </p:spTree>
    <p:extLst>
      <p:ext uri="{BB962C8B-B14F-4D97-AF65-F5344CB8AC3E}">
        <p14:creationId xmlns:p14="http://schemas.microsoft.com/office/powerpoint/2010/main" val="32384265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F6694D1C-9C74-B8F2-30AA-3D33D409CA23}"/>
              </a:ext>
            </a:extLst>
          </p:cNvPr>
          <p:cNvSpPr txBox="1"/>
          <p:nvPr/>
        </p:nvSpPr>
        <p:spPr>
          <a:xfrm>
            <a:off x="333633" y="559907"/>
            <a:ext cx="4002393" cy="6263253"/>
          </a:xfrm>
          <a:prstGeom prst="rect">
            <a:avLst/>
          </a:prstGeom>
          <a:noFill/>
        </p:spPr>
        <p:txBody>
          <a:bodyPr wrap="square">
            <a:spAutoFit/>
          </a:bodyPr>
          <a:lstStyle/>
          <a:p>
            <a:r>
              <a:rPr lang="en-US" b="1" dirty="0">
                <a:solidFill>
                  <a:srgbClr val="FF0000"/>
                </a:solidFill>
              </a:rPr>
              <a:t>LIVER </a:t>
            </a:r>
            <a:r>
              <a:rPr lang="en-US" dirty="0"/>
              <a:t> </a:t>
            </a:r>
            <a:endParaRPr lang="cs-CZ" dirty="0"/>
          </a:p>
          <a:p>
            <a:endParaRPr lang="en-US" sz="1200" dirty="0"/>
          </a:p>
          <a:p>
            <a:r>
              <a:rPr lang="en-US" b="1" dirty="0"/>
              <a:t>FLOW OF BILE FROM LIVER</a:t>
            </a:r>
            <a:endParaRPr lang="cs-CZ" b="1" dirty="0"/>
          </a:p>
          <a:p>
            <a:endParaRPr lang="en-US" sz="1200" b="1" dirty="0"/>
          </a:p>
          <a:p>
            <a:pPr marL="285750" indent="-285750">
              <a:buFont typeface="Arial" panose="020B0604020202020204" pitchFamily="34" charset="0"/>
              <a:buChar char="•"/>
            </a:pPr>
            <a:r>
              <a:rPr lang="en-US" dirty="0"/>
              <a:t>Bile is produced by hepatocytes in the liver and released into </a:t>
            </a:r>
            <a:r>
              <a:rPr lang="en-US" i="1" dirty="0"/>
              <a:t>bile canaliculi </a:t>
            </a:r>
            <a:r>
              <a:rPr lang="en-US" dirty="0"/>
              <a:t>located between two adjacent hepatocytes.</a:t>
            </a:r>
            <a:endParaRPr lang="cs-CZ"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Bile canaliculi form a meshwork configuration that continues into </a:t>
            </a:r>
            <a:r>
              <a:rPr lang="en-US" i="1" dirty="0"/>
              <a:t>bile ducts</a:t>
            </a:r>
            <a:r>
              <a:rPr lang="en-US" dirty="0"/>
              <a:t> lying in portal canals. These bile ducts anastomose to form </a:t>
            </a:r>
            <a:r>
              <a:rPr lang="en-US" i="1" dirty="0"/>
              <a:t>the left and right hepatic duct</a:t>
            </a:r>
            <a:r>
              <a:rPr lang="en-US" dirty="0"/>
              <a:t>.</a:t>
            </a:r>
            <a:endParaRPr lang="cs-CZ"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The hepatic ducts exit from the liver and fuse to form the </a:t>
            </a:r>
            <a:r>
              <a:rPr lang="en-US" i="1" dirty="0"/>
              <a:t>common bile duct</a:t>
            </a:r>
            <a:r>
              <a:rPr lang="en-US" dirty="0"/>
              <a:t>. </a:t>
            </a:r>
            <a:endParaRPr lang="cs-CZ" dirty="0"/>
          </a:p>
          <a:p>
            <a:pPr marL="285750" indent="-285750">
              <a:buFont typeface="Arial" panose="020B0604020202020204" pitchFamily="34" charset="0"/>
              <a:buChar char="•"/>
            </a:pPr>
            <a:endParaRPr lang="cs-CZ" sz="1100" dirty="0"/>
          </a:p>
          <a:p>
            <a:pPr lvl="1"/>
            <a:r>
              <a:rPr lang="en-US" dirty="0"/>
              <a:t>The bile it contains can either:</a:t>
            </a:r>
          </a:p>
          <a:p>
            <a:pPr marL="742950" lvl="1" indent="-285750">
              <a:buFont typeface="Arial" panose="020B0604020202020204" pitchFamily="34" charset="0"/>
              <a:buChar char="•"/>
            </a:pPr>
            <a:r>
              <a:rPr lang="en-US" dirty="0"/>
              <a:t>Travel directly to the duodenum</a:t>
            </a:r>
          </a:p>
          <a:p>
            <a:pPr marL="742950" lvl="1" indent="-285750">
              <a:buFont typeface="Arial" panose="020B0604020202020204" pitchFamily="34" charset="0"/>
              <a:buChar char="•"/>
            </a:pPr>
            <a:r>
              <a:rPr lang="en-US" dirty="0"/>
              <a:t>Be transported via the cystic duct to the gall bladder where it is stored until needed</a:t>
            </a:r>
          </a:p>
        </p:txBody>
      </p:sp>
      <p:pic>
        <p:nvPicPr>
          <p:cNvPr id="2" name="Obrázek 1">
            <a:extLst>
              <a:ext uri="{FF2B5EF4-FFF2-40B4-BE49-F238E27FC236}">
                <a16:creationId xmlns:a16="http://schemas.microsoft.com/office/drawing/2014/main" id="{78BCCEEA-8334-61E5-4F9B-3CBF19020E66}"/>
              </a:ext>
            </a:extLst>
          </p:cNvPr>
          <p:cNvPicPr>
            <a:picLocks noChangeAspect="1"/>
          </p:cNvPicPr>
          <p:nvPr/>
        </p:nvPicPr>
        <p:blipFill>
          <a:blip r:embed="rId2"/>
          <a:stretch>
            <a:fillRect/>
          </a:stretch>
        </p:blipFill>
        <p:spPr>
          <a:xfrm>
            <a:off x="8268929" y="2920695"/>
            <a:ext cx="3754300" cy="3883759"/>
          </a:xfrm>
          <a:prstGeom prst="rect">
            <a:avLst/>
          </a:prstGeom>
        </p:spPr>
      </p:pic>
      <p:pic>
        <p:nvPicPr>
          <p:cNvPr id="6" name="Obrázek 5">
            <a:extLst>
              <a:ext uri="{FF2B5EF4-FFF2-40B4-BE49-F238E27FC236}">
                <a16:creationId xmlns:a16="http://schemas.microsoft.com/office/drawing/2014/main" id="{402F72F3-8A57-A048-9050-E479C0B22598}"/>
              </a:ext>
            </a:extLst>
          </p:cNvPr>
          <p:cNvPicPr>
            <a:picLocks noChangeAspect="1"/>
          </p:cNvPicPr>
          <p:nvPr/>
        </p:nvPicPr>
        <p:blipFill>
          <a:blip r:embed="rId3"/>
          <a:stretch>
            <a:fillRect/>
          </a:stretch>
        </p:blipFill>
        <p:spPr>
          <a:xfrm>
            <a:off x="4514629" y="559907"/>
            <a:ext cx="3754300" cy="4251858"/>
          </a:xfrm>
          <a:prstGeom prst="rect">
            <a:avLst/>
          </a:prstGeom>
        </p:spPr>
      </p:pic>
    </p:spTree>
    <p:extLst>
      <p:ext uri="{BB962C8B-B14F-4D97-AF65-F5344CB8AC3E}">
        <p14:creationId xmlns:p14="http://schemas.microsoft.com/office/powerpoint/2010/main" val="2791736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4783AA0-C1EF-4E18-7744-C92CFD375BB6}"/>
              </a:ext>
            </a:extLst>
          </p:cNvPr>
          <p:cNvPicPr>
            <a:picLocks noChangeAspect="1"/>
          </p:cNvPicPr>
          <p:nvPr/>
        </p:nvPicPr>
        <p:blipFill>
          <a:blip r:embed="rId2"/>
          <a:stretch>
            <a:fillRect/>
          </a:stretch>
        </p:blipFill>
        <p:spPr>
          <a:xfrm>
            <a:off x="3909898" y="0"/>
            <a:ext cx="4372203" cy="6890694"/>
          </a:xfrm>
          <a:prstGeom prst="rect">
            <a:avLst/>
          </a:prstGeom>
        </p:spPr>
      </p:pic>
    </p:spTree>
    <p:extLst>
      <p:ext uri="{BB962C8B-B14F-4D97-AF65-F5344CB8AC3E}">
        <p14:creationId xmlns:p14="http://schemas.microsoft.com/office/powerpoint/2010/main" val="2774665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0D88AFF-9ACB-0606-EAF5-CB6EC99413FC}"/>
              </a:ext>
            </a:extLst>
          </p:cNvPr>
          <p:cNvPicPr>
            <a:picLocks noChangeAspect="1"/>
          </p:cNvPicPr>
          <p:nvPr/>
        </p:nvPicPr>
        <p:blipFill>
          <a:blip r:embed="rId2"/>
          <a:stretch>
            <a:fillRect/>
          </a:stretch>
        </p:blipFill>
        <p:spPr>
          <a:xfrm>
            <a:off x="2311198" y="-24466"/>
            <a:ext cx="7569604" cy="6882466"/>
          </a:xfrm>
          <a:prstGeom prst="rect">
            <a:avLst/>
          </a:prstGeom>
        </p:spPr>
      </p:pic>
    </p:spTree>
    <p:extLst>
      <p:ext uri="{BB962C8B-B14F-4D97-AF65-F5344CB8AC3E}">
        <p14:creationId xmlns:p14="http://schemas.microsoft.com/office/powerpoint/2010/main" val="83428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947EDEB-244F-1A86-190F-266DACF56132}"/>
              </a:ext>
            </a:extLst>
          </p:cNvPr>
          <p:cNvSpPr>
            <a:spLocks noGrp="1"/>
          </p:cNvSpPr>
          <p:nvPr>
            <p:ph type="subTitle" idx="1"/>
          </p:nvPr>
        </p:nvSpPr>
        <p:spPr>
          <a:xfrm>
            <a:off x="333633" y="100958"/>
            <a:ext cx="11524734" cy="459215"/>
          </a:xfrm>
          <a:solidFill>
            <a:schemeClr val="accent4">
              <a:lumMod val="20000"/>
              <a:lumOff val="80000"/>
            </a:schemeClr>
          </a:solidFill>
        </p:spPr>
        <p:txBody>
          <a:bodyPr/>
          <a:lstStyle/>
          <a:p>
            <a:r>
              <a:rPr lang="cs-CZ" dirty="0">
                <a:solidFill>
                  <a:srgbClr val="FF0000"/>
                </a:solidFill>
              </a:rPr>
              <a:t>DIGESTIVE SYSTEM</a:t>
            </a:r>
            <a:endParaRPr lang="en-GB" dirty="0">
              <a:solidFill>
                <a:srgbClr val="FF0000"/>
              </a:solidFill>
            </a:endParaRPr>
          </a:p>
        </p:txBody>
      </p:sp>
      <p:sp>
        <p:nvSpPr>
          <p:cNvPr id="4" name="TextovéPole 3">
            <a:extLst>
              <a:ext uri="{FF2B5EF4-FFF2-40B4-BE49-F238E27FC236}">
                <a16:creationId xmlns:a16="http://schemas.microsoft.com/office/drawing/2014/main" id="{694C69A3-FCC1-6795-2A99-34EF9C838464}"/>
              </a:ext>
            </a:extLst>
          </p:cNvPr>
          <p:cNvSpPr txBox="1"/>
          <p:nvPr/>
        </p:nvSpPr>
        <p:spPr>
          <a:xfrm>
            <a:off x="333634" y="560173"/>
            <a:ext cx="6322806" cy="6278642"/>
          </a:xfrm>
          <a:prstGeom prst="rect">
            <a:avLst/>
          </a:prstGeom>
          <a:noFill/>
        </p:spPr>
        <p:txBody>
          <a:bodyPr wrap="square">
            <a:spAutoFit/>
          </a:bodyPr>
          <a:lstStyle/>
          <a:p>
            <a:r>
              <a:rPr lang="en-US" b="1" dirty="0">
                <a:solidFill>
                  <a:srgbClr val="FF0000"/>
                </a:solidFill>
              </a:rPr>
              <a:t>GALL BLADDER </a:t>
            </a:r>
            <a:endParaRPr lang="cs-CZ" b="1" dirty="0">
              <a:solidFill>
                <a:srgbClr val="FF0000"/>
              </a:solidFill>
            </a:endParaRPr>
          </a:p>
          <a:p>
            <a:endParaRPr lang="en-US" sz="1200" b="1" dirty="0">
              <a:solidFill>
                <a:srgbClr val="FF0000"/>
              </a:solidFill>
            </a:endParaRPr>
          </a:p>
          <a:p>
            <a:pPr marL="285750" indent="-285750">
              <a:buFont typeface="Arial" panose="020B0604020202020204" pitchFamily="34" charset="0"/>
              <a:buChar char="•"/>
            </a:pPr>
            <a:r>
              <a:rPr lang="en-US" dirty="0"/>
              <a:t>Stores and concentrates bile produced in the liver</a:t>
            </a:r>
            <a:r>
              <a:rPr lang="cs-CZ" dirty="0"/>
              <a:t> by </a:t>
            </a:r>
            <a:r>
              <a:rPr lang="cs-CZ" dirty="0" err="1"/>
              <a:t>reabsorbing</a:t>
            </a:r>
            <a:r>
              <a:rPr lang="cs-CZ" dirty="0"/>
              <a:t> </a:t>
            </a:r>
            <a:r>
              <a:rPr lang="cs-CZ" dirty="0" err="1"/>
              <a:t>water</a:t>
            </a:r>
            <a:endParaRPr lang="en-US" dirty="0"/>
          </a:p>
          <a:p>
            <a:pPr marL="285750" indent="-285750">
              <a:buFont typeface="Arial" panose="020B0604020202020204" pitchFamily="34" charset="0"/>
              <a:buChar char="•"/>
            </a:pPr>
            <a:r>
              <a:rPr lang="en-US" dirty="0"/>
              <a:t>Connects, via the cystic duct, with the hepatic duct from the liver to form the common bile duct that empties into the duodenum</a:t>
            </a:r>
          </a:p>
          <a:p>
            <a:endParaRPr lang="en-US" sz="1200" dirty="0"/>
          </a:p>
          <a:p>
            <a:pPr marL="285750" indent="-285750">
              <a:buFont typeface="Arial" panose="020B0604020202020204" pitchFamily="34" charset="0"/>
              <a:buChar char="•"/>
            </a:pPr>
            <a:r>
              <a:rPr lang="en-US" b="1" dirty="0"/>
              <a:t>Mucosa</a:t>
            </a:r>
          </a:p>
          <a:p>
            <a:pPr lvl="1"/>
            <a:r>
              <a:rPr lang="en-US" dirty="0"/>
              <a:t>Composed of:</a:t>
            </a:r>
          </a:p>
          <a:p>
            <a:pPr marL="1200150" lvl="2" indent="-285750">
              <a:buFont typeface="Arial" panose="020B0604020202020204" pitchFamily="34" charset="0"/>
              <a:buChar char="•"/>
            </a:pPr>
            <a:r>
              <a:rPr lang="en-US" dirty="0"/>
              <a:t>Simple columnar epithelium with short microvilli. Accumulations of mitochondria and glycoprotein-filled secretory vesicles, particularly in the apices of the cells, are prominent.</a:t>
            </a:r>
          </a:p>
          <a:p>
            <a:pPr marL="1200150" lvl="2" indent="-285750">
              <a:buFont typeface="Arial" panose="020B0604020202020204" pitchFamily="34" charset="0"/>
              <a:buChar char="•"/>
            </a:pPr>
            <a:r>
              <a:rPr lang="en-US" dirty="0"/>
              <a:t>Lamina propria</a:t>
            </a:r>
          </a:p>
          <a:p>
            <a:pPr marL="1200150" lvl="2" indent="-285750">
              <a:buFont typeface="Arial" panose="020B0604020202020204" pitchFamily="34" charset="0"/>
              <a:buChar char="•"/>
            </a:pPr>
            <a:r>
              <a:rPr lang="en-US" dirty="0"/>
              <a:t>Muscularis mucosae is not present.</a:t>
            </a:r>
          </a:p>
          <a:p>
            <a:pPr lvl="1"/>
            <a:r>
              <a:rPr lang="en-US" dirty="0"/>
              <a:t>Is thrown into complex, irregular folds that are particularly evident when the gall bladder is empty.</a:t>
            </a:r>
          </a:p>
          <a:p>
            <a:pPr marL="285750" indent="-285750">
              <a:buFont typeface="Arial" panose="020B0604020202020204" pitchFamily="34" charset="0"/>
              <a:buChar char="•"/>
            </a:pPr>
            <a:r>
              <a:rPr lang="en-US" b="1" dirty="0"/>
              <a:t>Submucosa</a:t>
            </a:r>
          </a:p>
          <a:p>
            <a:pPr marL="285750" indent="-285750">
              <a:buFont typeface="Arial" panose="020B0604020202020204" pitchFamily="34" charset="0"/>
              <a:buChar char="•"/>
            </a:pPr>
            <a:r>
              <a:rPr lang="en-US" b="1" dirty="0"/>
              <a:t>Smooth muscle </a:t>
            </a:r>
            <a:r>
              <a:rPr lang="en-US" dirty="0"/>
              <a:t>is arranged in an irregular network surrounding the gall bladder.</a:t>
            </a:r>
          </a:p>
          <a:p>
            <a:pPr marL="285750" indent="-285750">
              <a:buFont typeface="Arial" panose="020B0604020202020204" pitchFamily="34" charset="0"/>
              <a:buChar char="•"/>
            </a:pPr>
            <a:r>
              <a:rPr lang="en-US" dirty="0"/>
              <a:t>A </a:t>
            </a:r>
            <a:r>
              <a:rPr lang="en-US" b="1" dirty="0"/>
              <a:t>serosa</a:t>
            </a:r>
            <a:r>
              <a:rPr lang="en-US" dirty="0"/>
              <a:t> covers most of the gall bladder; an </a:t>
            </a:r>
            <a:r>
              <a:rPr lang="en-US" b="1" dirty="0"/>
              <a:t>adventitia </a:t>
            </a:r>
            <a:r>
              <a:rPr lang="en-US" dirty="0"/>
              <a:t>surrounds the portion that is attached to the liver.</a:t>
            </a:r>
          </a:p>
        </p:txBody>
      </p:sp>
      <p:pic>
        <p:nvPicPr>
          <p:cNvPr id="2" name="Obrázek 1">
            <a:extLst>
              <a:ext uri="{FF2B5EF4-FFF2-40B4-BE49-F238E27FC236}">
                <a16:creationId xmlns:a16="http://schemas.microsoft.com/office/drawing/2014/main" id="{6D100487-8218-C66D-216C-17543F898D9C}"/>
              </a:ext>
            </a:extLst>
          </p:cNvPr>
          <p:cNvPicPr>
            <a:picLocks noChangeAspect="1"/>
          </p:cNvPicPr>
          <p:nvPr/>
        </p:nvPicPr>
        <p:blipFill>
          <a:blip r:embed="rId2"/>
          <a:stretch>
            <a:fillRect/>
          </a:stretch>
        </p:blipFill>
        <p:spPr>
          <a:xfrm>
            <a:off x="6656440" y="680395"/>
            <a:ext cx="5201926" cy="5819473"/>
          </a:xfrm>
          <a:prstGeom prst="rect">
            <a:avLst/>
          </a:prstGeom>
        </p:spPr>
      </p:pic>
    </p:spTree>
    <p:extLst>
      <p:ext uri="{BB962C8B-B14F-4D97-AF65-F5344CB8AC3E}">
        <p14:creationId xmlns:p14="http://schemas.microsoft.com/office/powerpoint/2010/main" val="2576853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F1431D8-4CB3-8860-0952-441A8A7CDC70}"/>
              </a:ext>
            </a:extLst>
          </p:cNvPr>
          <p:cNvPicPr>
            <a:picLocks noChangeAspect="1"/>
          </p:cNvPicPr>
          <p:nvPr/>
        </p:nvPicPr>
        <p:blipFill>
          <a:blip r:embed="rId2"/>
          <a:stretch>
            <a:fillRect/>
          </a:stretch>
        </p:blipFill>
        <p:spPr>
          <a:xfrm>
            <a:off x="176454" y="0"/>
            <a:ext cx="5192486" cy="6858000"/>
          </a:xfrm>
          <a:prstGeom prst="rect">
            <a:avLst/>
          </a:prstGeom>
        </p:spPr>
      </p:pic>
      <p:pic>
        <p:nvPicPr>
          <p:cNvPr id="5" name="Obrázek 4">
            <a:extLst>
              <a:ext uri="{FF2B5EF4-FFF2-40B4-BE49-F238E27FC236}">
                <a16:creationId xmlns:a16="http://schemas.microsoft.com/office/drawing/2014/main" id="{A13B1F9D-1EB4-3CE7-4ADE-5B8F182D0215}"/>
              </a:ext>
            </a:extLst>
          </p:cNvPr>
          <p:cNvPicPr>
            <a:picLocks noChangeAspect="1"/>
          </p:cNvPicPr>
          <p:nvPr/>
        </p:nvPicPr>
        <p:blipFill>
          <a:blip r:embed="rId3"/>
          <a:stretch>
            <a:fillRect/>
          </a:stretch>
        </p:blipFill>
        <p:spPr>
          <a:xfrm>
            <a:off x="5675991" y="2504467"/>
            <a:ext cx="6516009" cy="4353533"/>
          </a:xfrm>
          <a:prstGeom prst="rect">
            <a:avLst/>
          </a:prstGeom>
        </p:spPr>
      </p:pic>
    </p:spTree>
    <p:extLst>
      <p:ext uri="{BB962C8B-B14F-4D97-AF65-F5344CB8AC3E}">
        <p14:creationId xmlns:p14="http://schemas.microsoft.com/office/powerpoint/2010/main" val="153025318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4504</Words>
  <Application>Microsoft Office PowerPoint</Application>
  <PresentationFormat>Širokoúhlá obrazovka</PresentationFormat>
  <Paragraphs>529</Paragraphs>
  <Slides>89</Slides>
  <Notes>4</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89</vt:i4>
      </vt:variant>
    </vt:vector>
  </HeadingPairs>
  <TitlesOfParts>
    <vt:vector size="93"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Iveta Hodová</dc:creator>
  <cp:lastModifiedBy>Iveta Hodová</cp:lastModifiedBy>
  <cp:revision>1</cp:revision>
  <dcterms:created xsi:type="dcterms:W3CDTF">2023-01-16T14:58:46Z</dcterms:created>
  <dcterms:modified xsi:type="dcterms:W3CDTF">2023-01-17T17:05:45Z</dcterms:modified>
</cp:coreProperties>
</file>