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95" r:id="rId2"/>
    <p:sldId id="396" r:id="rId3"/>
    <p:sldId id="397" r:id="rId4"/>
    <p:sldId id="409" r:id="rId5"/>
    <p:sldId id="257" r:id="rId6"/>
    <p:sldId id="398" r:id="rId7"/>
    <p:sldId id="410" r:id="rId8"/>
    <p:sldId id="400" r:id="rId9"/>
    <p:sldId id="411" r:id="rId10"/>
    <p:sldId id="415" r:id="rId11"/>
    <p:sldId id="412" r:id="rId12"/>
    <p:sldId id="416" r:id="rId13"/>
    <p:sldId id="413" r:id="rId14"/>
    <p:sldId id="264" r:id="rId15"/>
    <p:sldId id="417" r:id="rId16"/>
    <p:sldId id="399" r:id="rId17"/>
    <p:sldId id="418" r:id="rId18"/>
    <p:sldId id="419" r:id="rId19"/>
    <p:sldId id="421" r:id="rId20"/>
    <p:sldId id="422" r:id="rId21"/>
    <p:sldId id="423" r:id="rId22"/>
    <p:sldId id="424" r:id="rId23"/>
    <p:sldId id="425" r:id="rId24"/>
    <p:sldId id="427" r:id="rId25"/>
    <p:sldId id="420" r:id="rId26"/>
    <p:sldId id="428" r:id="rId27"/>
    <p:sldId id="426" r:id="rId28"/>
    <p:sldId id="429" r:id="rId29"/>
    <p:sldId id="402" r:id="rId30"/>
    <p:sldId id="430" r:id="rId31"/>
    <p:sldId id="328" r:id="rId32"/>
    <p:sldId id="414" r:id="rId33"/>
    <p:sldId id="438" r:id="rId34"/>
    <p:sldId id="434" r:id="rId35"/>
    <p:sldId id="432" r:id="rId36"/>
    <p:sldId id="433" r:id="rId37"/>
    <p:sldId id="404" r:id="rId38"/>
    <p:sldId id="452" r:id="rId39"/>
    <p:sldId id="288" r:id="rId40"/>
    <p:sldId id="449" r:id="rId41"/>
    <p:sldId id="440" r:id="rId42"/>
    <p:sldId id="437" r:id="rId43"/>
    <p:sldId id="450" r:id="rId44"/>
    <p:sldId id="447" r:id="rId45"/>
    <p:sldId id="439" r:id="rId46"/>
    <p:sldId id="436" r:id="rId47"/>
    <p:sldId id="454" r:id="rId48"/>
    <p:sldId id="332" r:id="rId49"/>
    <p:sldId id="441" r:id="rId50"/>
    <p:sldId id="296" r:id="rId51"/>
    <p:sldId id="442" r:id="rId52"/>
    <p:sldId id="287" r:id="rId53"/>
    <p:sldId id="455" r:id="rId54"/>
    <p:sldId id="443" r:id="rId55"/>
    <p:sldId id="407" r:id="rId5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1CE992-691C-41CA-93AB-7D1191D900CE}" v="185" dt="2023-01-23T14:19:20.1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97" d="100"/>
          <a:sy n="97" d="100"/>
        </p:scale>
        <p:origin x="96" y="7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eta Hodová" userId="32356b34-120e-40db-8308-37bd6c7c72c2" providerId="ADAL" clId="{401CE992-691C-41CA-93AB-7D1191D900CE}"/>
    <pc:docChg chg="undo redo custSel addSld delSld modSld sldOrd">
      <pc:chgData name="Iveta Hodová" userId="32356b34-120e-40db-8308-37bd6c7c72c2" providerId="ADAL" clId="{401CE992-691C-41CA-93AB-7D1191D900CE}" dt="2023-01-23T14:19:24.763" v="4487" actId="1076"/>
      <pc:docMkLst>
        <pc:docMk/>
      </pc:docMkLst>
      <pc:sldChg chg="del">
        <pc:chgData name="Iveta Hodová" userId="32356b34-120e-40db-8308-37bd6c7c72c2" providerId="ADAL" clId="{401CE992-691C-41CA-93AB-7D1191D900CE}" dt="2023-01-19T11:56:12.603" v="6" actId="47"/>
        <pc:sldMkLst>
          <pc:docMk/>
          <pc:sldMk cId="3030254806" sldId="256"/>
        </pc:sldMkLst>
      </pc:sldChg>
      <pc:sldChg chg="addSp delSp modSp mod ord setBg">
        <pc:chgData name="Iveta Hodová" userId="32356b34-120e-40db-8308-37bd6c7c72c2" providerId="ADAL" clId="{401CE992-691C-41CA-93AB-7D1191D900CE}" dt="2023-01-19T13:12:00.552" v="532"/>
        <pc:sldMkLst>
          <pc:docMk/>
          <pc:sldMk cId="0" sldId="257"/>
        </pc:sldMkLst>
        <pc:spChg chg="add del mod">
          <ac:chgData name="Iveta Hodová" userId="32356b34-120e-40db-8308-37bd6c7c72c2" providerId="ADAL" clId="{401CE992-691C-41CA-93AB-7D1191D900CE}" dt="2023-01-19T13:11:04.001" v="520" actId="478"/>
          <ac:spMkLst>
            <pc:docMk/>
            <pc:sldMk cId="0" sldId="257"/>
            <ac:spMk id="3" creationId="{FD1AA85C-8C52-5C2B-84EB-14F32939BA04}"/>
          </ac:spMkLst>
        </pc:spChg>
        <pc:spChg chg="del mod">
          <ac:chgData name="Iveta Hodová" userId="32356b34-120e-40db-8308-37bd6c7c72c2" providerId="ADAL" clId="{401CE992-691C-41CA-93AB-7D1191D900CE}" dt="2023-01-19T13:10:59.970" v="519" actId="478"/>
          <ac:spMkLst>
            <pc:docMk/>
            <pc:sldMk cId="0" sldId="257"/>
            <ac:spMk id="30722" creationId="{7986354E-1C60-4443-B625-F0D9402D82B8}"/>
          </ac:spMkLst>
        </pc:spChg>
        <pc:picChg chg="mod">
          <ac:chgData name="Iveta Hodová" userId="32356b34-120e-40db-8308-37bd6c7c72c2" providerId="ADAL" clId="{401CE992-691C-41CA-93AB-7D1191D900CE}" dt="2023-01-19T13:11:55.084" v="531" actId="1076"/>
          <ac:picMkLst>
            <pc:docMk/>
            <pc:sldMk cId="0" sldId="257"/>
            <ac:picMk id="30723" creationId="{EF725B63-07B3-43E2-B6C3-088EDCD830D5}"/>
          </ac:picMkLst>
        </pc:picChg>
        <pc:picChg chg="mod">
          <ac:chgData name="Iveta Hodová" userId="32356b34-120e-40db-8308-37bd6c7c72c2" providerId="ADAL" clId="{401CE992-691C-41CA-93AB-7D1191D900CE}" dt="2023-01-19T13:11:46.814" v="529" actId="14100"/>
          <ac:picMkLst>
            <pc:docMk/>
            <pc:sldMk cId="0" sldId="257"/>
            <ac:picMk id="30724" creationId="{9A7E5805-6963-4226-B223-F2BC4B65B49C}"/>
          </ac:picMkLst>
        </pc:picChg>
      </pc:sldChg>
      <pc:sldChg chg="del">
        <pc:chgData name="Iveta Hodová" userId="32356b34-120e-40db-8308-37bd6c7c72c2" providerId="ADAL" clId="{401CE992-691C-41CA-93AB-7D1191D900CE}" dt="2023-01-19T13:46:40.895" v="766" actId="47"/>
        <pc:sldMkLst>
          <pc:docMk/>
          <pc:sldMk cId="0" sldId="258"/>
        </pc:sldMkLst>
      </pc:sldChg>
      <pc:sldChg chg="modSp del mod">
        <pc:chgData name="Iveta Hodová" userId="32356b34-120e-40db-8308-37bd6c7c72c2" providerId="ADAL" clId="{401CE992-691C-41CA-93AB-7D1191D900CE}" dt="2023-01-19T14:08:09.611" v="1085" actId="2696"/>
        <pc:sldMkLst>
          <pc:docMk/>
          <pc:sldMk cId="0" sldId="261"/>
        </pc:sldMkLst>
        <pc:spChg chg="mod">
          <ac:chgData name="Iveta Hodová" userId="32356b34-120e-40db-8308-37bd6c7c72c2" providerId="ADAL" clId="{401CE992-691C-41CA-93AB-7D1191D900CE}" dt="2023-01-19T11:54:49.040" v="1" actId="27636"/>
          <ac:spMkLst>
            <pc:docMk/>
            <pc:sldMk cId="0" sldId="261"/>
            <ac:spMk id="34818" creationId="{266B74BF-AB98-4DA2-A06C-1449B3BDE390}"/>
          </ac:spMkLst>
        </pc:spChg>
      </pc:sldChg>
      <pc:sldChg chg="delSp del ord">
        <pc:chgData name="Iveta Hodová" userId="32356b34-120e-40db-8308-37bd6c7c72c2" providerId="ADAL" clId="{401CE992-691C-41CA-93AB-7D1191D900CE}" dt="2023-01-19T14:35:48.332" v="1272" actId="47"/>
        <pc:sldMkLst>
          <pc:docMk/>
          <pc:sldMk cId="495818239" sldId="261"/>
        </pc:sldMkLst>
        <pc:picChg chg="del">
          <ac:chgData name="Iveta Hodová" userId="32356b34-120e-40db-8308-37bd6c7c72c2" providerId="ADAL" clId="{401CE992-691C-41CA-93AB-7D1191D900CE}" dt="2023-01-19T14:35:01.675" v="1267" actId="21"/>
          <ac:picMkLst>
            <pc:docMk/>
            <pc:sldMk cId="495818239" sldId="261"/>
            <ac:picMk id="34819" creationId="{EB3A1574-8376-4E89-9F1A-61A5E722D74C}"/>
          </ac:picMkLst>
        </pc:picChg>
      </pc:sldChg>
      <pc:sldChg chg="del">
        <pc:chgData name="Iveta Hodová" userId="32356b34-120e-40db-8308-37bd6c7c72c2" providerId="ADAL" clId="{401CE992-691C-41CA-93AB-7D1191D900CE}" dt="2023-01-19T14:08:09.611" v="1085" actId="2696"/>
        <pc:sldMkLst>
          <pc:docMk/>
          <pc:sldMk cId="0" sldId="262"/>
        </pc:sldMkLst>
      </pc:sldChg>
      <pc:sldChg chg="del ord">
        <pc:chgData name="Iveta Hodová" userId="32356b34-120e-40db-8308-37bd6c7c72c2" providerId="ADAL" clId="{401CE992-691C-41CA-93AB-7D1191D900CE}" dt="2023-01-19T14:38:31.087" v="1306" actId="47"/>
        <pc:sldMkLst>
          <pc:docMk/>
          <pc:sldMk cId="280271803" sldId="262"/>
        </pc:sldMkLst>
      </pc:sldChg>
      <pc:sldChg chg="del">
        <pc:chgData name="Iveta Hodová" userId="32356b34-120e-40db-8308-37bd6c7c72c2" providerId="ADAL" clId="{401CE992-691C-41CA-93AB-7D1191D900CE}" dt="2023-01-19T14:08:09.611" v="1085" actId="2696"/>
        <pc:sldMkLst>
          <pc:docMk/>
          <pc:sldMk cId="0" sldId="263"/>
        </pc:sldMkLst>
      </pc:sldChg>
      <pc:sldChg chg="delSp del ord">
        <pc:chgData name="Iveta Hodová" userId="32356b34-120e-40db-8308-37bd6c7c72c2" providerId="ADAL" clId="{401CE992-691C-41CA-93AB-7D1191D900CE}" dt="2023-01-19T14:42:44.806" v="1360" actId="47"/>
        <pc:sldMkLst>
          <pc:docMk/>
          <pc:sldMk cId="152706028" sldId="263"/>
        </pc:sldMkLst>
        <pc:picChg chg="del">
          <ac:chgData name="Iveta Hodová" userId="32356b34-120e-40db-8308-37bd6c7c72c2" providerId="ADAL" clId="{401CE992-691C-41CA-93AB-7D1191D900CE}" dt="2023-01-19T14:40:57.888" v="1331" actId="21"/>
          <ac:picMkLst>
            <pc:docMk/>
            <pc:sldMk cId="152706028" sldId="263"/>
            <ac:picMk id="39939" creationId="{1C15FCC0-35E1-45B5-B70E-12FF5B4351F9}"/>
          </ac:picMkLst>
        </pc:picChg>
      </pc:sldChg>
      <pc:sldChg chg="del">
        <pc:chgData name="Iveta Hodová" userId="32356b34-120e-40db-8308-37bd6c7c72c2" providerId="ADAL" clId="{401CE992-691C-41CA-93AB-7D1191D900CE}" dt="2023-01-19T14:08:09.611" v="1085" actId="2696"/>
        <pc:sldMkLst>
          <pc:docMk/>
          <pc:sldMk cId="1294374583" sldId="264"/>
        </pc:sldMkLst>
        <pc:spChg chg="add del mod">
          <ac:chgData name="Iveta Hodová" userId="32356b34-120e-40db-8308-37bd6c7c72c2" providerId="ADAL" clId="{401CE992-691C-41CA-93AB-7D1191D900CE}" dt="2023-01-19T14:47:43.612" v="1419" actId="478"/>
          <ac:spMkLst>
            <pc:docMk/>
            <pc:sldMk cId="1294374583" sldId="264"/>
            <ac:spMk id="3" creationId="{F584EAFD-3C25-6F0B-4C41-4ABE5D3E0A9D}"/>
          </ac:spMkLst>
        </pc:spChg>
        <pc:spChg chg="del">
          <ac:chgData name="Iveta Hodová" userId="32356b34-120e-40db-8308-37bd6c7c72c2" providerId="ADAL" clId="{401CE992-691C-41CA-93AB-7D1191D900CE}" dt="2023-01-19T14:47:40.034" v="1418" actId="478"/>
          <ac:spMkLst>
            <pc:docMk/>
            <pc:sldMk cId="1294374583" sldId="264"/>
            <ac:spMk id="41986" creationId="{712C4054-7F26-4A0B-BA91-23A282FE3FE6}"/>
          </ac:spMkLst>
        </pc:spChg>
        <pc:picChg chg="add mod">
          <ac:chgData name="Iveta Hodová" userId="32356b34-120e-40db-8308-37bd6c7c72c2" providerId="ADAL" clId="{401CE992-691C-41CA-93AB-7D1191D900CE}" dt="2023-01-19T14:48:31.250" v="1434" actId="1076"/>
          <ac:picMkLst>
            <pc:docMk/>
            <pc:sldMk cId="1294374583" sldId="264"/>
            <ac:picMk id="5" creationId="{5DCD7C5D-E330-4BBF-DF13-B95E496DD007}"/>
          </ac:picMkLst>
        </pc:picChg>
        <pc:picChg chg="add del">
          <ac:chgData name="Iveta Hodová" userId="32356b34-120e-40db-8308-37bd6c7c72c2" providerId="ADAL" clId="{401CE992-691C-41CA-93AB-7D1191D900CE}" dt="2023-01-19T14:51:57.785" v="1459" actId="22"/>
          <ac:picMkLst>
            <pc:docMk/>
            <pc:sldMk cId="1294374583" sldId="264"/>
            <ac:picMk id="7" creationId="{1C3D4ECC-8840-35AC-A018-5D91DC37C3AA}"/>
          </ac:picMkLst>
        </pc:picChg>
        <pc:picChg chg="mod">
          <ac:chgData name="Iveta Hodová" userId="32356b34-120e-40db-8308-37bd6c7c72c2" providerId="ADAL" clId="{401CE992-691C-41CA-93AB-7D1191D900CE}" dt="2023-01-19T14:48:29.313" v="1433" actId="1076"/>
          <ac:picMkLst>
            <pc:docMk/>
            <pc:sldMk cId="1294374583" sldId="264"/>
            <ac:picMk id="41987" creationId="{8CEBA8A4-A6FE-497A-A76F-E8CBED1343CD}"/>
          </ac:picMkLst>
        </pc:picChg>
      </pc:sldChg>
      <pc:sldChg chg="del">
        <pc:chgData name="Iveta Hodová" userId="32356b34-120e-40db-8308-37bd6c7c72c2" providerId="ADAL" clId="{401CE992-691C-41CA-93AB-7D1191D900CE}" dt="2023-01-19T14:08:09.611" v="1085" actId="2696"/>
        <pc:sldMkLst>
          <pc:docMk/>
          <pc:sldMk cId="0" sldId="265"/>
        </pc:sldMkLst>
      </pc:sldChg>
      <pc:sldChg chg="delSp modSp del">
        <pc:chgData name="Iveta Hodová" userId="32356b34-120e-40db-8308-37bd6c7c72c2" providerId="ADAL" clId="{401CE992-691C-41CA-93AB-7D1191D900CE}" dt="2023-01-19T15:43:59.007" v="1744" actId="47"/>
        <pc:sldMkLst>
          <pc:docMk/>
          <pc:sldMk cId="1719031258" sldId="265"/>
        </pc:sldMkLst>
        <pc:picChg chg="del mod">
          <ac:chgData name="Iveta Hodová" userId="32356b34-120e-40db-8308-37bd6c7c72c2" providerId="ADAL" clId="{401CE992-691C-41CA-93AB-7D1191D900CE}" dt="2023-01-19T15:01:56.933" v="1605" actId="21"/>
          <ac:picMkLst>
            <pc:docMk/>
            <pc:sldMk cId="1719031258" sldId="265"/>
            <ac:picMk id="45059" creationId="{D96F669E-1D47-40F1-A0A5-5444A159FB94}"/>
          </ac:picMkLst>
        </pc:picChg>
        <pc:picChg chg="del">
          <ac:chgData name="Iveta Hodová" userId="32356b34-120e-40db-8308-37bd6c7c72c2" providerId="ADAL" clId="{401CE992-691C-41CA-93AB-7D1191D900CE}" dt="2023-01-19T15:43:33.269" v="1735" actId="21"/>
          <ac:picMkLst>
            <pc:docMk/>
            <pc:sldMk cId="1719031258" sldId="265"/>
            <ac:picMk id="45060" creationId="{9B4E423F-C946-4981-9165-81C38A4FF0BA}"/>
          </ac:picMkLst>
        </pc:picChg>
      </pc:sldChg>
      <pc:sldChg chg="del">
        <pc:chgData name="Iveta Hodová" userId="32356b34-120e-40db-8308-37bd6c7c72c2" providerId="ADAL" clId="{401CE992-691C-41CA-93AB-7D1191D900CE}" dt="2023-01-19T14:08:09.611" v="1085" actId="2696"/>
        <pc:sldMkLst>
          <pc:docMk/>
          <pc:sldMk cId="0" sldId="266"/>
        </pc:sldMkLst>
      </pc:sldChg>
      <pc:sldChg chg="del">
        <pc:chgData name="Iveta Hodová" userId="32356b34-120e-40db-8308-37bd6c7c72c2" providerId="ADAL" clId="{401CE992-691C-41CA-93AB-7D1191D900CE}" dt="2023-01-19T15:09:25.609" v="1633" actId="47"/>
        <pc:sldMkLst>
          <pc:docMk/>
          <pc:sldMk cId="3889154911" sldId="266"/>
        </pc:sldMkLst>
      </pc:sldChg>
      <pc:sldChg chg="del">
        <pc:chgData name="Iveta Hodová" userId="32356b34-120e-40db-8308-37bd6c7c72c2" providerId="ADAL" clId="{401CE992-691C-41CA-93AB-7D1191D900CE}" dt="2023-01-19T14:08:09.611" v="1085" actId="2696"/>
        <pc:sldMkLst>
          <pc:docMk/>
          <pc:sldMk cId="0" sldId="267"/>
        </pc:sldMkLst>
      </pc:sldChg>
      <pc:sldChg chg="delSp del">
        <pc:chgData name="Iveta Hodová" userId="32356b34-120e-40db-8308-37bd6c7c72c2" providerId="ADAL" clId="{401CE992-691C-41CA-93AB-7D1191D900CE}" dt="2023-01-19T15:48:14.457" v="1793" actId="47"/>
        <pc:sldMkLst>
          <pc:docMk/>
          <pc:sldMk cId="3672175178" sldId="267"/>
        </pc:sldMkLst>
        <pc:picChg chg="del">
          <ac:chgData name="Iveta Hodová" userId="32356b34-120e-40db-8308-37bd6c7c72c2" providerId="ADAL" clId="{401CE992-691C-41CA-93AB-7D1191D900CE}" dt="2023-01-19T15:47:52.765" v="1785" actId="21"/>
          <ac:picMkLst>
            <pc:docMk/>
            <pc:sldMk cId="3672175178" sldId="267"/>
            <ac:picMk id="50179" creationId="{06A640FF-A9FF-414F-9CDE-B4457E8013E6}"/>
          </ac:picMkLst>
        </pc:picChg>
        <pc:picChg chg="del">
          <ac:chgData name="Iveta Hodová" userId="32356b34-120e-40db-8308-37bd6c7c72c2" providerId="ADAL" clId="{401CE992-691C-41CA-93AB-7D1191D900CE}" dt="2023-01-19T15:48:11.110" v="1792" actId="21"/>
          <ac:picMkLst>
            <pc:docMk/>
            <pc:sldMk cId="3672175178" sldId="267"/>
            <ac:picMk id="50180" creationId="{3DB73D1A-3942-47D6-986B-83C4F22DCD1A}"/>
          </ac:picMkLst>
        </pc:picChg>
      </pc:sldChg>
      <pc:sldChg chg="del">
        <pc:chgData name="Iveta Hodová" userId="32356b34-120e-40db-8308-37bd6c7c72c2" providerId="ADAL" clId="{401CE992-691C-41CA-93AB-7D1191D900CE}" dt="2023-01-19T14:08:09.611" v="1085" actId="2696"/>
        <pc:sldMkLst>
          <pc:docMk/>
          <pc:sldMk cId="0" sldId="268"/>
        </pc:sldMkLst>
      </pc:sldChg>
      <pc:sldChg chg="del ord">
        <pc:chgData name="Iveta Hodová" userId="32356b34-120e-40db-8308-37bd6c7c72c2" providerId="ADAL" clId="{401CE992-691C-41CA-93AB-7D1191D900CE}" dt="2023-01-19T15:51:44.100" v="1822" actId="47"/>
        <pc:sldMkLst>
          <pc:docMk/>
          <pc:sldMk cId="1428267550" sldId="268"/>
        </pc:sldMkLst>
      </pc:sldChg>
      <pc:sldChg chg="delSp del ord">
        <pc:chgData name="Iveta Hodová" userId="32356b34-120e-40db-8308-37bd6c7c72c2" providerId="ADAL" clId="{401CE992-691C-41CA-93AB-7D1191D900CE}" dt="2023-01-19T14:14:46.864" v="1174" actId="47"/>
        <pc:sldMkLst>
          <pc:docMk/>
          <pc:sldMk cId="0" sldId="269"/>
        </pc:sldMkLst>
        <pc:picChg chg="del">
          <ac:chgData name="Iveta Hodová" userId="32356b34-120e-40db-8308-37bd6c7c72c2" providerId="ADAL" clId="{401CE992-691C-41CA-93AB-7D1191D900CE}" dt="2023-01-19T14:14:34.598" v="1171" actId="21"/>
          <ac:picMkLst>
            <pc:docMk/>
            <pc:sldMk cId="0" sldId="269"/>
            <ac:picMk id="54275" creationId="{C493BDFE-4C65-4C35-8604-43D835100A26}"/>
          </ac:picMkLst>
        </pc:picChg>
      </pc:sldChg>
      <pc:sldChg chg="modSp del mod">
        <pc:chgData name="Iveta Hodová" userId="32356b34-120e-40db-8308-37bd6c7c72c2" providerId="ADAL" clId="{401CE992-691C-41CA-93AB-7D1191D900CE}" dt="2023-01-19T14:08:09.611" v="1085" actId="2696"/>
        <pc:sldMkLst>
          <pc:docMk/>
          <pc:sldMk cId="0" sldId="270"/>
        </pc:sldMkLst>
        <pc:spChg chg="mod">
          <ac:chgData name="Iveta Hodová" userId="32356b34-120e-40db-8308-37bd6c7c72c2" providerId="ADAL" clId="{401CE992-691C-41CA-93AB-7D1191D900CE}" dt="2023-01-19T11:54:49.259" v="2" actId="27636"/>
          <ac:spMkLst>
            <pc:docMk/>
            <pc:sldMk cId="0" sldId="270"/>
            <ac:spMk id="57346" creationId="{4D01C4E9-AEC9-4763-B70E-8744B51A00D2}"/>
          </ac:spMkLst>
        </pc:spChg>
      </pc:sldChg>
      <pc:sldChg chg="modSp del mod">
        <pc:chgData name="Iveta Hodová" userId="32356b34-120e-40db-8308-37bd6c7c72c2" providerId="ADAL" clId="{401CE992-691C-41CA-93AB-7D1191D900CE}" dt="2023-01-19T16:05:54.417" v="2006" actId="47"/>
        <pc:sldMkLst>
          <pc:docMk/>
          <pc:sldMk cId="3772194144" sldId="270"/>
        </pc:sldMkLst>
        <pc:spChg chg="mod">
          <ac:chgData name="Iveta Hodová" userId="32356b34-120e-40db-8308-37bd6c7c72c2" providerId="ADAL" clId="{401CE992-691C-41CA-93AB-7D1191D900CE}" dt="2023-01-19T14:15:15.692" v="1177" actId="6549"/>
          <ac:spMkLst>
            <pc:docMk/>
            <pc:sldMk cId="3772194144" sldId="270"/>
            <ac:spMk id="57346" creationId="{4D01C4E9-AEC9-4763-B70E-8744B51A00D2}"/>
          </ac:spMkLst>
        </pc:spChg>
        <pc:picChg chg="mod">
          <ac:chgData name="Iveta Hodová" userId="32356b34-120e-40db-8308-37bd6c7c72c2" providerId="ADAL" clId="{401CE992-691C-41CA-93AB-7D1191D900CE}" dt="2023-01-19T14:15:21.754" v="1180" actId="1076"/>
          <ac:picMkLst>
            <pc:docMk/>
            <pc:sldMk cId="3772194144" sldId="270"/>
            <ac:picMk id="57347" creationId="{292B4914-42FA-4583-AB83-9B6A9FB1EC66}"/>
          </ac:picMkLst>
        </pc:picChg>
      </pc:sldChg>
      <pc:sldChg chg="modSp del mod">
        <pc:chgData name="Iveta Hodová" userId="32356b34-120e-40db-8308-37bd6c7c72c2" providerId="ADAL" clId="{401CE992-691C-41CA-93AB-7D1191D900CE}" dt="2023-01-20T13:27:24.780" v="2268" actId="2696"/>
        <pc:sldMkLst>
          <pc:docMk/>
          <pc:sldMk cId="0" sldId="286"/>
        </pc:sldMkLst>
        <pc:spChg chg="mod">
          <ac:chgData name="Iveta Hodová" userId="32356b34-120e-40db-8308-37bd6c7c72c2" providerId="ADAL" clId="{401CE992-691C-41CA-93AB-7D1191D900CE}" dt="2023-01-19T11:54:49.290" v="3" actId="27636"/>
          <ac:spMkLst>
            <pc:docMk/>
            <pc:sldMk cId="0" sldId="286"/>
            <ac:spMk id="59394" creationId="{F250FFDF-4E1A-498C-8AA2-8ED0E9D1CEC2}"/>
          </ac:spMkLst>
        </pc:spChg>
      </pc:sldChg>
      <pc:sldChg chg="delSp del">
        <pc:chgData name="Iveta Hodová" userId="32356b34-120e-40db-8308-37bd6c7c72c2" providerId="ADAL" clId="{401CE992-691C-41CA-93AB-7D1191D900CE}" dt="2023-01-20T13:42:51.748" v="2346" actId="47"/>
        <pc:sldMkLst>
          <pc:docMk/>
          <pc:sldMk cId="2013748757" sldId="286"/>
        </pc:sldMkLst>
        <pc:picChg chg="del">
          <ac:chgData name="Iveta Hodová" userId="32356b34-120e-40db-8308-37bd6c7c72c2" providerId="ADAL" clId="{401CE992-691C-41CA-93AB-7D1191D900CE}" dt="2023-01-20T13:42:40.132" v="2343" actId="21"/>
          <ac:picMkLst>
            <pc:docMk/>
            <pc:sldMk cId="2013748757" sldId="286"/>
            <ac:picMk id="59395" creationId="{77B641AA-4019-4D64-9EE6-0ACF8F37BC9C}"/>
          </ac:picMkLst>
        </pc:picChg>
      </pc:sldChg>
      <pc:sldChg chg="addSp modSp mod ord setBg">
        <pc:chgData name="Iveta Hodová" userId="32356b34-120e-40db-8308-37bd6c7c72c2" providerId="ADAL" clId="{401CE992-691C-41CA-93AB-7D1191D900CE}" dt="2023-01-23T14:19:24.763" v="4487" actId="1076"/>
        <pc:sldMkLst>
          <pc:docMk/>
          <pc:sldMk cId="0" sldId="287"/>
        </pc:sldMkLst>
        <pc:spChg chg="add mod">
          <ac:chgData name="Iveta Hodová" userId="32356b34-120e-40db-8308-37bd6c7c72c2" providerId="ADAL" clId="{401CE992-691C-41CA-93AB-7D1191D900CE}" dt="2023-01-23T14:19:24.763" v="4487" actId="1076"/>
          <ac:spMkLst>
            <pc:docMk/>
            <pc:sldMk cId="0" sldId="287"/>
            <ac:spMk id="2" creationId="{53B5C77F-7D84-A22D-E65C-DA28ED182D1A}"/>
          </ac:spMkLst>
        </pc:spChg>
        <pc:spChg chg="add mod">
          <ac:chgData name="Iveta Hodová" userId="32356b34-120e-40db-8308-37bd6c7c72c2" providerId="ADAL" clId="{401CE992-691C-41CA-93AB-7D1191D900CE}" dt="2023-01-23T14:19:15.888" v="4485" actId="1076"/>
          <ac:spMkLst>
            <pc:docMk/>
            <pc:sldMk cId="0" sldId="287"/>
            <ac:spMk id="3" creationId="{59528277-DF5A-FF5C-E283-EB0FE69AC73A}"/>
          </ac:spMkLst>
        </pc:spChg>
        <pc:picChg chg="mod">
          <ac:chgData name="Iveta Hodová" userId="32356b34-120e-40db-8308-37bd6c7c72c2" providerId="ADAL" clId="{401CE992-691C-41CA-93AB-7D1191D900CE}" dt="2023-01-23T14:15:21.054" v="4227" actId="1076"/>
          <ac:picMkLst>
            <pc:docMk/>
            <pc:sldMk cId="0" sldId="287"/>
            <ac:picMk id="84994" creationId="{BC08B7ED-5B6F-4F04-8CB5-AF42DD870562}"/>
          </ac:picMkLst>
        </pc:picChg>
        <pc:picChg chg="mod">
          <ac:chgData name="Iveta Hodová" userId="32356b34-120e-40db-8308-37bd6c7c72c2" providerId="ADAL" clId="{401CE992-691C-41CA-93AB-7D1191D900CE}" dt="2023-01-23T14:15:24.007" v="4228" actId="1076"/>
          <ac:picMkLst>
            <pc:docMk/>
            <pc:sldMk cId="0" sldId="287"/>
            <ac:picMk id="84995" creationId="{94529F07-EAA5-4D59-AD1A-830FDB1D8238}"/>
          </ac:picMkLst>
        </pc:picChg>
      </pc:sldChg>
      <pc:sldChg chg="del">
        <pc:chgData name="Iveta Hodová" userId="32356b34-120e-40db-8308-37bd6c7c72c2" providerId="ADAL" clId="{401CE992-691C-41CA-93AB-7D1191D900CE}" dt="2023-01-20T13:27:24.780" v="2268" actId="2696"/>
        <pc:sldMkLst>
          <pc:docMk/>
          <pc:sldMk cId="1478660225" sldId="288"/>
        </pc:sldMkLst>
        <pc:spChg chg="add del mod">
          <ac:chgData name="Iveta Hodová" userId="32356b34-120e-40db-8308-37bd6c7c72c2" providerId="ADAL" clId="{401CE992-691C-41CA-93AB-7D1191D900CE}" dt="2023-01-20T13:41:35.247" v="2335" actId="478"/>
          <ac:spMkLst>
            <pc:docMk/>
            <pc:sldMk cId="1478660225" sldId="288"/>
            <ac:spMk id="5" creationId="{BB34B8CB-9A79-766E-E640-0D329F95FA34}"/>
          </ac:spMkLst>
        </pc:spChg>
        <pc:picChg chg="add mod">
          <ac:chgData name="Iveta Hodová" userId="32356b34-120e-40db-8308-37bd6c7c72c2" providerId="ADAL" clId="{401CE992-691C-41CA-93AB-7D1191D900CE}" dt="2023-01-20T13:41:48.732" v="2339" actId="1076"/>
          <ac:picMkLst>
            <pc:docMk/>
            <pc:sldMk cId="1478660225" sldId="288"/>
            <ac:picMk id="3" creationId="{FE3E2003-F67C-5967-54A9-CC123580B00E}"/>
          </ac:picMkLst>
        </pc:picChg>
        <pc:picChg chg="del mod">
          <ac:chgData name="Iveta Hodová" userId="32356b34-120e-40db-8308-37bd6c7c72c2" providerId="ADAL" clId="{401CE992-691C-41CA-93AB-7D1191D900CE}" dt="2023-01-20T13:41:32.122" v="2334" actId="478"/>
          <ac:picMkLst>
            <pc:docMk/>
            <pc:sldMk cId="1478660225" sldId="288"/>
            <ac:picMk id="74754" creationId="{CD9B2F4C-214E-44B2-9923-E4A13150F9AB}"/>
          </ac:picMkLst>
        </pc:picChg>
      </pc:sldChg>
      <pc:sldChg chg="modSp del mod ord">
        <pc:chgData name="Iveta Hodová" userId="32356b34-120e-40db-8308-37bd6c7c72c2" providerId="ADAL" clId="{401CE992-691C-41CA-93AB-7D1191D900CE}" dt="2023-01-23T11:59:23.141" v="2481" actId="47"/>
        <pc:sldMkLst>
          <pc:docMk/>
          <pc:sldMk cId="2081211522" sldId="289"/>
        </pc:sldMkLst>
        <pc:spChg chg="mod">
          <ac:chgData name="Iveta Hodová" userId="32356b34-120e-40db-8308-37bd6c7c72c2" providerId="ADAL" clId="{401CE992-691C-41CA-93AB-7D1191D900CE}" dt="2023-01-19T11:54:49.321" v="4" actId="27636"/>
          <ac:spMkLst>
            <pc:docMk/>
            <pc:sldMk cId="2081211522" sldId="289"/>
            <ac:spMk id="62466" creationId="{4A3CDE49-BAF8-42CE-AEDF-0BEC04425AC8}"/>
          </ac:spMkLst>
        </pc:spChg>
      </pc:sldChg>
      <pc:sldChg chg="del ord">
        <pc:chgData name="Iveta Hodová" userId="32356b34-120e-40db-8308-37bd6c7c72c2" providerId="ADAL" clId="{401CE992-691C-41CA-93AB-7D1191D900CE}" dt="2023-01-23T11:59:34.344" v="2482" actId="47"/>
        <pc:sldMkLst>
          <pc:docMk/>
          <pc:sldMk cId="2325845791" sldId="290"/>
        </pc:sldMkLst>
      </pc:sldChg>
      <pc:sldChg chg="del">
        <pc:chgData name="Iveta Hodová" userId="32356b34-120e-40db-8308-37bd6c7c72c2" providerId="ADAL" clId="{401CE992-691C-41CA-93AB-7D1191D900CE}" dt="2023-01-23T13:30:56.947" v="3673" actId="47"/>
        <pc:sldMkLst>
          <pc:docMk/>
          <pc:sldMk cId="3327778087" sldId="291"/>
        </pc:sldMkLst>
      </pc:sldChg>
      <pc:sldChg chg="delSp modSp add del">
        <pc:chgData name="Iveta Hodová" userId="32356b34-120e-40db-8308-37bd6c7c72c2" providerId="ADAL" clId="{401CE992-691C-41CA-93AB-7D1191D900CE}" dt="2023-01-23T13:16:35.824" v="2960" actId="47"/>
        <pc:sldMkLst>
          <pc:docMk/>
          <pc:sldMk cId="2558968557" sldId="292"/>
        </pc:sldMkLst>
        <pc:spChg chg="del mod">
          <ac:chgData name="Iveta Hodová" userId="32356b34-120e-40db-8308-37bd6c7c72c2" providerId="ADAL" clId="{401CE992-691C-41CA-93AB-7D1191D900CE}" dt="2023-01-23T13:16:33.871" v="2959" actId="21"/>
          <ac:spMkLst>
            <pc:docMk/>
            <pc:sldMk cId="2558968557" sldId="292"/>
            <ac:spMk id="64515" creationId="{6EF299E3-2E35-4F50-AD8F-1D42F3DB3A33}"/>
          </ac:spMkLst>
        </pc:spChg>
        <pc:picChg chg="del mod">
          <ac:chgData name="Iveta Hodová" userId="32356b34-120e-40db-8308-37bd6c7c72c2" providerId="ADAL" clId="{401CE992-691C-41CA-93AB-7D1191D900CE}" dt="2023-01-23T13:16:13.355" v="2955" actId="21"/>
          <ac:picMkLst>
            <pc:docMk/>
            <pc:sldMk cId="2558968557" sldId="292"/>
            <ac:picMk id="64514" creationId="{63829E38-306B-4F44-BFB3-54002E38E470}"/>
          </ac:picMkLst>
        </pc:picChg>
      </pc:sldChg>
      <pc:sldChg chg="addSp modSp add del mod">
        <pc:chgData name="Iveta Hodová" userId="32356b34-120e-40db-8308-37bd6c7c72c2" providerId="ADAL" clId="{401CE992-691C-41CA-93AB-7D1191D900CE}" dt="2023-01-23T13:32:03.093" v="3677" actId="47"/>
        <pc:sldMkLst>
          <pc:docMk/>
          <pc:sldMk cId="3286631268" sldId="293"/>
        </pc:sldMkLst>
        <pc:picChg chg="add mod">
          <ac:chgData name="Iveta Hodová" userId="32356b34-120e-40db-8308-37bd6c7c72c2" providerId="ADAL" clId="{401CE992-691C-41CA-93AB-7D1191D900CE}" dt="2023-01-23T13:31:01.619" v="3674" actId="1076"/>
          <ac:picMkLst>
            <pc:docMk/>
            <pc:sldMk cId="3286631268" sldId="293"/>
            <ac:picMk id="2" creationId="{9820C441-37B5-5D36-CF5A-58FDF1CEF09A}"/>
          </ac:picMkLst>
        </pc:picChg>
      </pc:sldChg>
      <pc:sldChg chg="del">
        <pc:chgData name="Iveta Hodová" userId="32356b34-120e-40db-8308-37bd6c7c72c2" providerId="ADAL" clId="{401CE992-691C-41CA-93AB-7D1191D900CE}" dt="2023-01-20T13:27:38.218" v="2269" actId="2696"/>
        <pc:sldMkLst>
          <pc:docMk/>
          <pc:sldMk cId="747926168" sldId="294"/>
        </pc:sldMkLst>
      </pc:sldChg>
      <pc:sldChg chg="delSp del">
        <pc:chgData name="Iveta Hodová" userId="32356b34-120e-40db-8308-37bd6c7c72c2" providerId="ADAL" clId="{401CE992-691C-41CA-93AB-7D1191D900CE}" dt="2023-01-23T13:46:37.664" v="4052" actId="47"/>
        <pc:sldMkLst>
          <pc:docMk/>
          <pc:sldMk cId="2895070702" sldId="294"/>
        </pc:sldMkLst>
        <pc:picChg chg="del">
          <ac:chgData name="Iveta Hodová" userId="32356b34-120e-40db-8308-37bd6c7c72c2" providerId="ADAL" clId="{401CE992-691C-41CA-93AB-7D1191D900CE}" dt="2023-01-20T13:43:33.561" v="2350" actId="478"/>
          <ac:picMkLst>
            <pc:docMk/>
            <pc:sldMk cId="2895070702" sldId="294"/>
            <ac:picMk id="75779" creationId="{C2593621-508E-4FB3-8287-17068A389124}"/>
          </ac:picMkLst>
        </pc:picChg>
        <pc:picChg chg="del">
          <ac:chgData name="Iveta Hodová" userId="32356b34-120e-40db-8308-37bd6c7c72c2" providerId="ADAL" clId="{401CE992-691C-41CA-93AB-7D1191D900CE}" dt="2023-01-20T13:43:35.982" v="2351" actId="478"/>
          <ac:picMkLst>
            <pc:docMk/>
            <pc:sldMk cId="2895070702" sldId="294"/>
            <ac:picMk id="75780" creationId="{4B74DCE4-B944-4C16-BB5C-EDABE7C283D2}"/>
          </ac:picMkLst>
        </pc:picChg>
        <pc:picChg chg="del">
          <ac:chgData name="Iveta Hodová" userId="32356b34-120e-40db-8308-37bd6c7c72c2" providerId="ADAL" clId="{401CE992-691C-41CA-93AB-7D1191D900CE}" dt="2023-01-20T13:43:37.779" v="2352" actId="478"/>
          <ac:picMkLst>
            <pc:docMk/>
            <pc:sldMk cId="2895070702" sldId="294"/>
            <ac:picMk id="75781" creationId="{6C1B8B16-7772-431F-82F1-1311ED3BF6F0}"/>
          </ac:picMkLst>
        </pc:picChg>
      </pc:sldChg>
      <pc:sldChg chg="del">
        <pc:chgData name="Iveta Hodová" userId="32356b34-120e-40db-8308-37bd6c7c72c2" providerId="ADAL" clId="{401CE992-691C-41CA-93AB-7D1191D900CE}" dt="2023-01-23T14:05:55.635" v="4158" actId="47"/>
        <pc:sldMkLst>
          <pc:docMk/>
          <pc:sldMk cId="3308933971" sldId="295"/>
        </pc:sldMkLst>
      </pc:sldChg>
      <pc:sldChg chg="addSp delSp modSp mod ord setBg">
        <pc:chgData name="Iveta Hodová" userId="32356b34-120e-40db-8308-37bd6c7c72c2" providerId="ADAL" clId="{401CE992-691C-41CA-93AB-7D1191D900CE}" dt="2023-01-23T14:14:45.106" v="4226"/>
        <pc:sldMkLst>
          <pc:docMk/>
          <pc:sldMk cId="0" sldId="296"/>
        </pc:sldMkLst>
        <pc:spChg chg="add del mod">
          <ac:chgData name="Iveta Hodová" userId="32356b34-120e-40db-8308-37bd6c7c72c2" providerId="ADAL" clId="{401CE992-691C-41CA-93AB-7D1191D900CE}" dt="2023-01-23T14:06:52.018" v="4164" actId="478"/>
          <ac:spMkLst>
            <pc:docMk/>
            <pc:sldMk cId="0" sldId="296"/>
            <ac:spMk id="4" creationId="{A4D1BE6A-AB9F-FF9C-825C-90D33F49A5B4}"/>
          </ac:spMkLst>
        </pc:spChg>
        <pc:spChg chg="del">
          <ac:chgData name="Iveta Hodová" userId="32356b34-120e-40db-8308-37bd6c7c72c2" providerId="ADAL" clId="{401CE992-691C-41CA-93AB-7D1191D900CE}" dt="2023-01-23T14:06:50.315" v="4163" actId="478"/>
          <ac:spMkLst>
            <pc:docMk/>
            <pc:sldMk cId="0" sldId="296"/>
            <ac:spMk id="81922" creationId="{63F16CBA-53D3-4E9E-B60E-1F1FFCA59BD8}"/>
          </ac:spMkLst>
        </pc:spChg>
        <pc:picChg chg="add mod">
          <ac:chgData name="Iveta Hodová" userId="32356b34-120e-40db-8308-37bd6c7c72c2" providerId="ADAL" clId="{401CE992-691C-41CA-93AB-7D1191D900CE}" dt="2023-01-23T14:09:12.339" v="4196" actId="1076"/>
          <ac:picMkLst>
            <pc:docMk/>
            <pc:sldMk cId="0" sldId="296"/>
            <ac:picMk id="3" creationId="{9AD8F851-F61D-3A7C-573D-6EC78D2BD29A}"/>
          </ac:picMkLst>
        </pc:picChg>
        <pc:picChg chg="add del mod">
          <ac:chgData name="Iveta Hodová" userId="32356b34-120e-40db-8308-37bd6c7c72c2" providerId="ADAL" clId="{401CE992-691C-41CA-93AB-7D1191D900CE}" dt="2023-01-23T14:06:47.240" v="4162" actId="478"/>
          <ac:picMkLst>
            <pc:docMk/>
            <pc:sldMk cId="0" sldId="296"/>
            <ac:picMk id="5" creationId="{34D7B560-4D68-1530-A111-E22E1B5DC783}"/>
          </ac:picMkLst>
        </pc:picChg>
        <pc:picChg chg="del">
          <ac:chgData name="Iveta Hodová" userId="32356b34-120e-40db-8308-37bd6c7c72c2" providerId="ADAL" clId="{401CE992-691C-41CA-93AB-7D1191D900CE}" dt="2023-01-20T13:44:53.326" v="2362" actId="478"/>
          <ac:picMkLst>
            <pc:docMk/>
            <pc:sldMk cId="0" sldId="296"/>
            <ac:picMk id="81923" creationId="{10644EAF-1748-4A19-ADE0-51E8EAA68748}"/>
          </ac:picMkLst>
        </pc:picChg>
      </pc:sldChg>
      <pc:sldChg chg="addSp delSp modSp del mod ord">
        <pc:chgData name="Iveta Hodová" userId="32356b34-120e-40db-8308-37bd6c7c72c2" providerId="ADAL" clId="{401CE992-691C-41CA-93AB-7D1191D900CE}" dt="2023-01-23T14:09:52.526" v="4203" actId="47"/>
        <pc:sldMkLst>
          <pc:docMk/>
          <pc:sldMk cId="0" sldId="297"/>
        </pc:sldMkLst>
        <pc:picChg chg="add del mod">
          <ac:chgData name="Iveta Hodová" userId="32356b34-120e-40db-8308-37bd6c7c72c2" providerId="ADAL" clId="{401CE992-691C-41CA-93AB-7D1191D900CE}" dt="2023-01-23T14:09:46.079" v="4202" actId="21"/>
          <ac:picMkLst>
            <pc:docMk/>
            <pc:sldMk cId="0" sldId="297"/>
            <ac:picMk id="2" creationId="{0A85A46A-064C-C04A-9871-FB284DC1C929}"/>
          </ac:picMkLst>
        </pc:picChg>
        <pc:picChg chg="del">
          <ac:chgData name="Iveta Hodová" userId="32356b34-120e-40db-8308-37bd6c7c72c2" providerId="ADAL" clId="{401CE992-691C-41CA-93AB-7D1191D900CE}" dt="2023-01-20T13:45:02.264" v="2365" actId="478"/>
          <ac:picMkLst>
            <pc:docMk/>
            <pc:sldMk cId="0" sldId="297"/>
            <ac:picMk id="86019" creationId="{5A109F58-22EC-4465-B26E-7F45596339F7}"/>
          </ac:picMkLst>
        </pc:picChg>
      </pc:sldChg>
      <pc:sldChg chg="del">
        <pc:chgData name="Iveta Hodová" userId="32356b34-120e-40db-8308-37bd6c7c72c2" providerId="ADAL" clId="{401CE992-691C-41CA-93AB-7D1191D900CE}" dt="2023-01-23T14:06:09.554" v="4161" actId="47"/>
        <pc:sldMkLst>
          <pc:docMk/>
          <pc:sldMk cId="0" sldId="298"/>
        </pc:sldMkLst>
      </pc:sldChg>
      <pc:sldChg chg="modSp del">
        <pc:chgData name="Iveta Hodová" userId="32356b34-120e-40db-8308-37bd6c7c72c2" providerId="ADAL" clId="{401CE992-691C-41CA-93AB-7D1191D900CE}" dt="2023-01-23T11:57:42.938" v="2471" actId="47"/>
        <pc:sldMkLst>
          <pc:docMk/>
          <pc:sldMk cId="2756613951" sldId="299"/>
        </pc:sldMkLst>
        <pc:spChg chg="mod">
          <ac:chgData name="Iveta Hodová" userId="32356b34-120e-40db-8308-37bd6c7c72c2" providerId="ADAL" clId="{401CE992-691C-41CA-93AB-7D1191D900CE}" dt="2023-01-23T11:57:32.391" v="2470" actId="1076"/>
          <ac:spMkLst>
            <pc:docMk/>
            <pc:sldMk cId="2756613951" sldId="299"/>
            <ac:spMk id="71684" creationId="{BEA5A774-D26D-4C2A-B734-A9E2E948B8E1}"/>
          </ac:spMkLst>
        </pc:spChg>
      </pc:sldChg>
      <pc:sldChg chg="del ord">
        <pc:chgData name="Iveta Hodová" userId="32356b34-120e-40db-8308-37bd6c7c72c2" providerId="ADAL" clId="{401CE992-691C-41CA-93AB-7D1191D900CE}" dt="2023-01-20T13:45:48.139" v="2373" actId="47"/>
        <pc:sldMkLst>
          <pc:docMk/>
          <pc:sldMk cId="0" sldId="300"/>
        </pc:sldMkLst>
      </pc:sldChg>
      <pc:sldChg chg="del ord">
        <pc:chgData name="Iveta Hodová" userId="32356b34-120e-40db-8308-37bd6c7c72c2" providerId="ADAL" clId="{401CE992-691C-41CA-93AB-7D1191D900CE}" dt="2023-01-19T13:56:45.979" v="861" actId="47"/>
        <pc:sldMkLst>
          <pc:docMk/>
          <pc:sldMk cId="0" sldId="322"/>
        </pc:sldMkLst>
      </pc:sldChg>
      <pc:sldChg chg="del ord">
        <pc:chgData name="Iveta Hodová" userId="32356b34-120e-40db-8308-37bd6c7c72c2" providerId="ADAL" clId="{401CE992-691C-41CA-93AB-7D1191D900CE}" dt="2023-01-19T13:56:47.291" v="862" actId="47"/>
        <pc:sldMkLst>
          <pc:docMk/>
          <pc:sldMk cId="0" sldId="323"/>
        </pc:sldMkLst>
      </pc:sldChg>
      <pc:sldChg chg="del">
        <pc:chgData name="Iveta Hodová" userId="32356b34-120e-40db-8308-37bd6c7c72c2" providerId="ADAL" clId="{401CE992-691C-41CA-93AB-7D1191D900CE}" dt="2023-01-19T14:08:09.611" v="1085" actId="2696"/>
        <pc:sldMkLst>
          <pc:docMk/>
          <pc:sldMk cId="0" sldId="324"/>
        </pc:sldMkLst>
      </pc:sldChg>
      <pc:sldChg chg="del ord">
        <pc:chgData name="Iveta Hodová" userId="32356b34-120e-40db-8308-37bd6c7c72c2" providerId="ADAL" clId="{401CE992-691C-41CA-93AB-7D1191D900CE}" dt="2023-01-19T14:39:26.388" v="1313" actId="47"/>
        <pc:sldMkLst>
          <pc:docMk/>
          <pc:sldMk cId="659127041" sldId="324"/>
        </pc:sldMkLst>
      </pc:sldChg>
      <pc:sldChg chg="del">
        <pc:chgData name="Iveta Hodová" userId="32356b34-120e-40db-8308-37bd6c7c72c2" providerId="ADAL" clId="{401CE992-691C-41CA-93AB-7D1191D900CE}" dt="2023-01-19T14:08:09.611" v="1085" actId="2696"/>
        <pc:sldMkLst>
          <pc:docMk/>
          <pc:sldMk cId="0" sldId="325"/>
        </pc:sldMkLst>
      </pc:sldChg>
      <pc:sldChg chg="del">
        <pc:chgData name="Iveta Hodová" userId="32356b34-120e-40db-8308-37bd6c7c72c2" providerId="ADAL" clId="{401CE992-691C-41CA-93AB-7D1191D900CE}" dt="2023-01-19T14:44:26.341" v="1386" actId="47"/>
        <pc:sldMkLst>
          <pc:docMk/>
          <pc:sldMk cId="669842507" sldId="325"/>
        </pc:sldMkLst>
      </pc:sldChg>
      <pc:sldChg chg="del">
        <pc:chgData name="Iveta Hodová" userId="32356b34-120e-40db-8308-37bd6c7c72c2" providerId="ADAL" clId="{401CE992-691C-41CA-93AB-7D1191D900CE}" dt="2023-01-19T14:08:09.611" v="1085" actId="2696"/>
        <pc:sldMkLst>
          <pc:docMk/>
          <pc:sldMk cId="0" sldId="326"/>
        </pc:sldMkLst>
      </pc:sldChg>
      <pc:sldChg chg="del">
        <pc:chgData name="Iveta Hodová" userId="32356b34-120e-40db-8308-37bd6c7c72c2" providerId="ADAL" clId="{401CE992-691C-41CA-93AB-7D1191D900CE}" dt="2023-01-19T15:07:33.394" v="1626" actId="47"/>
        <pc:sldMkLst>
          <pc:docMk/>
          <pc:sldMk cId="1767594520" sldId="326"/>
        </pc:sldMkLst>
      </pc:sldChg>
      <pc:sldChg chg="del">
        <pc:chgData name="Iveta Hodová" userId="32356b34-120e-40db-8308-37bd6c7c72c2" providerId="ADAL" clId="{401CE992-691C-41CA-93AB-7D1191D900CE}" dt="2023-01-19T14:08:09.611" v="1085" actId="2696"/>
        <pc:sldMkLst>
          <pc:docMk/>
          <pc:sldMk cId="0" sldId="327"/>
        </pc:sldMkLst>
      </pc:sldChg>
      <pc:sldChg chg="del">
        <pc:chgData name="Iveta Hodová" userId="32356b34-120e-40db-8308-37bd6c7c72c2" providerId="ADAL" clId="{401CE992-691C-41CA-93AB-7D1191D900CE}" dt="2023-01-19T15:46:19.235" v="1780" actId="47"/>
        <pc:sldMkLst>
          <pc:docMk/>
          <pc:sldMk cId="3637428405" sldId="327"/>
        </pc:sldMkLst>
      </pc:sldChg>
      <pc:sldChg chg="del ord">
        <pc:chgData name="Iveta Hodová" userId="32356b34-120e-40db-8308-37bd6c7c72c2" providerId="ADAL" clId="{401CE992-691C-41CA-93AB-7D1191D900CE}" dt="2023-01-19T14:15:34.614" v="1181" actId="2696"/>
        <pc:sldMkLst>
          <pc:docMk/>
          <pc:sldMk cId="3770813193" sldId="328"/>
        </pc:sldMkLst>
        <pc:picChg chg="add mod">
          <ac:chgData name="Iveta Hodová" userId="32356b34-120e-40db-8308-37bd6c7c72c2" providerId="ADAL" clId="{401CE992-691C-41CA-93AB-7D1191D900CE}" dt="2023-01-19T15:59:40.787" v="1893" actId="1076"/>
          <ac:picMkLst>
            <pc:docMk/>
            <pc:sldMk cId="3770813193" sldId="328"/>
            <ac:picMk id="3" creationId="{085CB2EE-ED6F-F362-BDBF-7E804C8A2B58}"/>
          </ac:picMkLst>
        </pc:picChg>
        <pc:picChg chg="del">
          <ac:chgData name="Iveta Hodová" userId="32356b34-120e-40db-8308-37bd6c7c72c2" providerId="ADAL" clId="{401CE992-691C-41CA-93AB-7D1191D900CE}" dt="2023-01-19T15:59:31.416" v="1889" actId="478"/>
          <ac:picMkLst>
            <pc:docMk/>
            <pc:sldMk cId="3770813193" sldId="328"/>
            <ac:picMk id="56322" creationId="{C2DE2943-0897-47C3-888B-952CEECDBD23}"/>
          </ac:picMkLst>
        </pc:picChg>
      </pc:sldChg>
      <pc:sldChg chg="del">
        <pc:chgData name="Iveta Hodová" userId="32356b34-120e-40db-8308-37bd6c7c72c2" providerId="ADAL" clId="{401CE992-691C-41CA-93AB-7D1191D900CE}" dt="2023-01-20T13:27:24.780" v="2268" actId="2696"/>
        <pc:sldMkLst>
          <pc:docMk/>
          <pc:sldMk cId="0" sldId="329"/>
        </pc:sldMkLst>
      </pc:sldChg>
      <pc:sldChg chg="del">
        <pc:chgData name="Iveta Hodová" userId="32356b34-120e-40db-8308-37bd6c7c72c2" providerId="ADAL" clId="{401CE992-691C-41CA-93AB-7D1191D900CE}" dt="2023-01-20T13:42:55.576" v="2347" actId="47"/>
        <pc:sldMkLst>
          <pc:docMk/>
          <pc:sldMk cId="2744818554" sldId="329"/>
        </pc:sldMkLst>
      </pc:sldChg>
      <pc:sldChg chg="del">
        <pc:chgData name="Iveta Hodová" userId="32356b34-120e-40db-8308-37bd6c7c72c2" providerId="ADAL" clId="{401CE992-691C-41CA-93AB-7D1191D900CE}" dt="2023-01-20T13:27:24.780" v="2268" actId="2696"/>
        <pc:sldMkLst>
          <pc:docMk/>
          <pc:sldMk cId="0" sldId="330"/>
        </pc:sldMkLst>
      </pc:sldChg>
      <pc:sldChg chg="del">
        <pc:chgData name="Iveta Hodová" userId="32356b34-120e-40db-8308-37bd6c7c72c2" providerId="ADAL" clId="{401CE992-691C-41CA-93AB-7D1191D900CE}" dt="2023-01-20T13:39:16.364" v="2321" actId="47"/>
        <pc:sldMkLst>
          <pc:docMk/>
          <pc:sldMk cId="937092081" sldId="330"/>
        </pc:sldMkLst>
      </pc:sldChg>
      <pc:sldChg chg="del ord">
        <pc:chgData name="Iveta Hodová" userId="32356b34-120e-40db-8308-37bd6c7c72c2" providerId="ADAL" clId="{401CE992-691C-41CA-93AB-7D1191D900CE}" dt="2023-01-23T13:41:51.461" v="3997" actId="47"/>
        <pc:sldMkLst>
          <pc:docMk/>
          <pc:sldMk cId="0" sldId="331"/>
        </pc:sldMkLst>
      </pc:sldChg>
      <pc:sldChg chg="addSp delSp modSp mod setBg">
        <pc:chgData name="Iveta Hodová" userId="32356b34-120e-40db-8308-37bd6c7c72c2" providerId="ADAL" clId="{401CE992-691C-41CA-93AB-7D1191D900CE}" dt="2023-01-23T14:08:02.054" v="4182"/>
        <pc:sldMkLst>
          <pc:docMk/>
          <pc:sldMk cId="3679565268" sldId="332"/>
        </pc:sldMkLst>
        <pc:spChg chg="del">
          <ac:chgData name="Iveta Hodová" userId="32356b34-120e-40db-8308-37bd6c7c72c2" providerId="ADAL" clId="{401CE992-691C-41CA-93AB-7D1191D900CE}" dt="2023-01-23T14:07:39.449" v="4178" actId="478"/>
          <ac:spMkLst>
            <pc:docMk/>
            <pc:sldMk cId="3679565268" sldId="332"/>
            <ac:spMk id="80899" creationId="{5114D352-F656-479C-8ACB-56BE06D8B3F2}"/>
          </ac:spMkLst>
        </pc:spChg>
        <pc:picChg chg="add mod">
          <ac:chgData name="Iveta Hodová" userId="32356b34-120e-40db-8308-37bd6c7c72c2" providerId="ADAL" clId="{401CE992-691C-41CA-93AB-7D1191D900CE}" dt="2023-01-23T14:07:57.387" v="4181" actId="1076"/>
          <ac:picMkLst>
            <pc:docMk/>
            <pc:sldMk cId="3679565268" sldId="332"/>
            <ac:picMk id="2" creationId="{10AC44C0-3488-316D-29A5-2251004ED271}"/>
          </ac:picMkLst>
        </pc:picChg>
        <pc:picChg chg="del">
          <ac:chgData name="Iveta Hodová" userId="32356b34-120e-40db-8308-37bd6c7c72c2" providerId="ADAL" clId="{401CE992-691C-41CA-93AB-7D1191D900CE}" dt="2023-01-20T13:46:49.060" v="2382" actId="478"/>
          <ac:picMkLst>
            <pc:docMk/>
            <pc:sldMk cId="3679565268" sldId="332"/>
            <ac:picMk id="80898" creationId="{41B0A131-447F-4564-8E25-D18F9F620CAD}"/>
          </ac:picMkLst>
        </pc:picChg>
      </pc:sldChg>
      <pc:sldChg chg="del ord">
        <pc:chgData name="Iveta Hodová" userId="32356b34-120e-40db-8308-37bd6c7c72c2" providerId="ADAL" clId="{401CE992-691C-41CA-93AB-7D1191D900CE}" dt="2023-01-20T13:45:48.139" v="2373" actId="47"/>
        <pc:sldMkLst>
          <pc:docMk/>
          <pc:sldMk cId="0" sldId="333"/>
        </pc:sldMkLst>
      </pc:sldChg>
      <pc:sldChg chg="del ord">
        <pc:chgData name="Iveta Hodová" userId="32356b34-120e-40db-8308-37bd6c7c72c2" providerId="ADAL" clId="{401CE992-691C-41CA-93AB-7D1191D900CE}" dt="2023-01-20T13:45:48.139" v="2373" actId="47"/>
        <pc:sldMkLst>
          <pc:docMk/>
          <pc:sldMk cId="0" sldId="389"/>
        </pc:sldMkLst>
      </pc:sldChg>
      <pc:sldChg chg="del ord">
        <pc:chgData name="Iveta Hodová" userId="32356b34-120e-40db-8308-37bd6c7c72c2" providerId="ADAL" clId="{401CE992-691C-41CA-93AB-7D1191D900CE}" dt="2023-01-20T13:45:48.139" v="2373" actId="47"/>
        <pc:sldMkLst>
          <pc:docMk/>
          <pc:sldMk cId="0" sldId="390"/>
        </pc:sldMkLst>
      </pc:sldChg>
      <pc:sldChg chg="addSp delSp del mod ord">
        <pc:chgData name="Iveta Hodová" userId="32356b34-120e-40db-8308-37bd6c7c72c2" providerId="ADAL" clId="{401CE992-691C-41CA-93AB-7D1191D900CE}" dt="2023-01-20T13:45:48.139" v="2373" actId="47"/>
        <pc:sldMkLst>
          <pc:docMk/>
          <pc:sldMk cId="0" sldId="391"/>
        </pc:sldMkLst>
        <pc:picChg chg="add del">
          <ac:chgData name="Iveta Hodová" userId="32356b34-120e-40db-8308-37bd6c7c72c2" providerId="ADAL" clId="{401CE992-691C-41CA-93AB-7D1191D900CE}" dt="2023-01-19T12:56:14.506" v="418" actId="22"/>
          <ac:picMkLst>
            <pc:docMk/>
            <pc:sldMk cId="0" sldId="391"/>
            <ac:picMk id="3" creationId="{DAEF23C6-ACE7-5C7F-2520-0355BF4BFDC0}"/>
          </ac:picMkLst>
        </pc:picChg>
      </pc:sldChg>
      <pc:sldChg chg="del">
        <pc:chgData name="Iveta Hodová" userId="32356b34-120e-40db-8308-37bd6c7c72c2" providerId="ADAL" clId="{401CE992-691C-41CA-93AB-7D1191D900CE}" dt="2023-01-20T13:27:24.780" v="2268" actId="2696"/>
        <pc:sldMkLst>
          <pc:docMk/>
          <pc:sldMk cId="137676278" sldId="392"/>
        </pc:sldMkLst>
      </pc:sldChg>
      <pc:sldChg chg="del">
        <pc:chgData name="Iveta Hodová" userId="32356b34-120e-40db-8308-37bd6c7c72c2" providerId="ADAL" clId="{401CE992-691C-41CA-93AB-7D1191D900CE}" dt="2023-01-20T13:43:17.795" v="2349" actId="47"/>
        <pc:sldMkLst>
          <pc:docMk/>
          <pc:sldMk cId="610882000" sldId="392"/>
        </pc:sldMkLst>
      </pc:sldChg>
      <pc:sldChg chg="del">
        <pc:chgData name="Iveta Hodová" userId="32356b34-120e-40db-8308-37bd6c7c72c2" providerId="ADAL" clId="{401CE992-691C-41CA-93AB-7D1191D900CE}" dt="2023-01-20T13:43:02.623" v="2348" actId="47"/>
        <pc:sldMkLst>
          <pc:docMk/>
          <pc:sldMk cId="1010412161" sldId="393"/>
        </pc:sldMkLst>
      </pc:sldChg>
      <pc:sldChg chg="del">
        <pc:chgData name="Iveta Hodová" userId="32356b34-120e-40db-8308-37bd6c7c72c2" providerId="ADAL" clId="{401CE992-691C-41CA-93AB-7D1191D900CE}" dt="2023-01-20T13:27:24.780" v="2268" actId="2696"/>
        <pc:sldMkLst>
          <pc:docMk/>
          <pc:sldMk cId="2277832166" sldId="393"/>
        </pc:sldMkLst>
      </pc:sldChg>
      <pc:sldChg chg="del">
        <pc:chgData name="Iveta Hodová" userId="32356b34-120e-40db-8308-37bd6c7c72c2" providerId="ADAL" clId="{401CE992-691C-41CA-93AB-7D1191D900CE}" dt="2023-01-20T13:27:24.780" v="2268" actId="2696"/>
        <pc:sldMkLst>
          <pc:docMk/>
          <pc:sldMk cId="1761001924" sldId="394"/>
        </pc:sldMkLst>
      </pc:sldChg>
      <pc:sldChg chg="del">
        <pc:chgData name="Iveta Hodová" userId="32356b34-120e-40db-8308-37bd6c7c72c2" providerId="ADAL" clId="{401CE992-691C-41CA-93AB-7D1191D900CE}" dt="2023-01-20T13:43:46.686" v="2353" actId="47"/>
        <pc:sldMkLst>
          <pc:docMk/>
          <pc:sldMk cId="2140624276" sldId="394"/>
        </pc:sldMkLst>
      </pc:sldChg>
      <pc:sldChg chg="del">
        <pc:chgData name="Iveta Hodová" userId="32356b34-120e-40db-8308-37bd6c7c72c2" providerId="ADAL" clId="{401CE992-691C-41CA-93AB-7D1191D900CE}" dt="2023-01-20T13:27:38.218" v="2269" actId="2696"/>
        <pc:sldMkLst>
          <pc:docMk/>
          <pc:sldMk cId="2990911001" sldId="394"/>
        </pc:sldMkLst>
      </pc:sldChg>
      <pc:sldChg chg="addSp delSp modSp mod">
        <pc:chgData name="Iveta Hodová" userId="32356b34-120e-40db-8308-37bd6c7c72c2" providerId="ADAL" clId="{401CE992-691C-41CA-93AB-7D1191D900CE}" dt="2023-01-19T12:11:20.313" v="116" actId="20577"/>
        <pc:sldMkLst>
          <pc:docMk/>
          <pc:sldMk cId="0" sldId="395"/>
        </pc:sldMkLst>
        <pc:spChg chg="add del mod">
          <ac:chgData name="Iveta Hodová" userId="32356b34-120e-40db-8308-37bd6c7c72c2" providerId="ADAL" clId="{401CE992-691C-41CA-93AB-7D1191D900CE}" dt="2023-01-19T11:57:28.462" v="30" actId="478"/>
          <ac:spMkLst>
            <pc:docMk/>
            <pc:sldMk cId="0" sldId="395"/>
            <ac:spMk id="3" creationId="{02109B9C-7499-AC4C-EB51-110648F9E3FC}"/>
          </ac:spMkLst>
        </pc:spChg>
        <pc:spChg chg="mod">
          <ac:chgData name="Iveta Hodová" userId="32356b34-120e-40db-8308-37bd6c7c72c2" providerId="ADAL" clId="{401CE992-691C-41CA-93AB-7D1191D900CE}" dt="2023-01-19T12:11:20.313" v="116" actId="20577"/>
          <ac:spMkLst>
            <pc:docMk/>
            <pc:sldMk cId="0" sldId="395"/>
            <ac:spMk id="3075" creationId="{980BFF67-14E6-4BCA-9944-C4C80DB59FE8}"/>
          </ac:spMkLst>
        </pc:spChg>
        <pc:spChg chg="del">
          <ac:chgData name="Iveta Hodová" userId="32356b34-120e-40db-8308-37bd6c7c72c2" providerId="ADAL" clId="{401CE992-691C-41CA-93AB-7D1191D900CE}" dt="2023-01-19T11:56:16.493" v="7" actId="478"/>
          <ac:spMkLst>
            <pc:docMk/>
            <pc:sldMk cId="0" sldId="395"/>
            <ac:spMk id="3076" creationId="{EC899912-7FFE-480A-AB91-9EB58D6BFEBB}"/>
          </ac:spMkLst>
        </pc:spChg>
        <pc:picChg chg="add del mod">
          <ac:chgData name="Iveta Hodová" userId="32356b34-120e-40db-8308-37bd6c7c72c2" providerId="ADAL" clId="{401CE992-691C-41CA-93AB-7D1191D900CE}" dt="2023-01-19T11:57:35.415" v="32" actId="1076"/>
          <ac:picMkLst>
            <pc:docMk/>
            <pc:sldMk cId="0" sldId="395"/>
            <ac:picMk id="3074" creationId="{8DDB85C1-A0EC-4364-9D96-24DFD55F7AAF}"/>
          </ac:picMkLst>
        </pc:picChg>
      </pc:sldChg>
      <pc:sldChg chg="addSp delSp modSp new mod">
        <pc:chgData name="Iveta Hodová" userId="32356b34-120e-40db-8308-37bd6c7c72c2" providerId="ADAL" clId="{401CE992-691C-41CA-93AB-7D1191D900CE}" dt="2023-01-19T13:12:33.380" v="534" actId="1076"/>
        <pc:sldMkLst>
          <pc:docMk/>
          <pc:sldMk cId="3977184248" sldId="396"/>
        </pc:sldMkLst>
        <pc:spChg chg="add mod">
          <ac:chgData name="Iveta Hodová" userId="32356b34-120e-40db-8308-37bd6c7c72c2" providerId="ADAL" clId="{401CE992-691C-41CA-93AB-7D1191D900CE}" dt="2023-01-19T11:59:48.416" v="58" actId="207"/>
          <ac:spMkLst>
            <pc:docMk/>
            <pc:sldMk cId="3977184248" sldId="396"/>
            <ac:spMk id="2" creationId="{67677082-AC6E-D1F5-DEA7-CF4730695181}"/>
          </ac:spMkLst>
        </pc:spChg>
        <pc:spChg chg="add mod">
          <ac:chgData name="Iveta Hodová" userId="32356b34-120e-40db-8308-37bd6c7c72c2" providerId="ADAL" clId="{401CE992-691C-41CA-93AB-7D1191D900CE}" dt="2023-01-19T13:12:33.380" v="534" actId="1076"/>
          <ac:spMkLst>
            <pc:docMk/>
            <pc:sldMk cId="3977184248" sldId="396"/>
            <ac:spMk id="4" creationId="{FDBAA0EF-8F24-36CF-C037-E9353DA867DE}"/>
          </ac:spMkLst>
        </pc:spChg>
        <pc:picChg chg="add del mod">
          <ac:chgData name="Iveta Hodová" userId="32356b34-120e-40db-8308-37bd6c7c72c2" providerId="ADAL" clId="{401CE992-691C-41CA-93AB-7D1191D900CE}" dt="2023-01-19T12:49:42.559" v="352" actId="21"/>
          <ac:picMkLst>
            <pc:docMk/>
            <pc:sldMk cId="3977184248" sldId="396"/>
            <ac:picMk id="6" creationId="{F99E2098-7FB2-391F-0DB5-5D6B782173BA}"/>
          </ac:picMkLst>
        </pc:picChg>
        <pc:picChg chg="add del mod">
          <ac:chgData name="Iveta Hodová" userId="32356b34-120e-40db-8308-37bd6c7c72c2" providerId="ADAL" clId="{401CE992-691C-41CA-93AB-7D1191D900CE}" dt="2023-01-19T13:09:14.939" v="516" actId="478"/>
          <ac:picMkLst>
            <pc:docMk/>
            <pc:sldMk cId="3977184248" sldId="396"/>
            <ac:picMk id="8" creationId="{E54607F4-32F6-7148-7FE6-C2321D41C95E}"/>
          </ac:picMkLst>
        </pc:picChg>
      </pc:sldChg>
      <pc:sldChg chg="addSp modSp mod ord">
        <pc:chgData name="Iveta Hodová" userId="32356b34-120e-40db-8308-37bd6c7c72c2" providerId="ADAL" clId="{401CE992-691C-41CA-93AB-7D1191D900CE}" dt="2023-01-19T13:51:56.413" v="823" actId="114"/>
        <pc:sldMkLst>
          <pc:docMk/>
          <pc:sldMk cId="1714829529" sldId="397"/>
        </pc:sldMkLst>
        <pc:spChg chg="add mod">
          <ac:chgData name="Iveta Hodová" userId="32356b34-120e-40db-8308-37bd6c7c72c2" providerId="ADAL" clId="{401CE992-691C-41CA-93AB-7D1191D900CE}" dt="2023-01-19T13:51:56.413" v="823" actId="114"/>
          <ac:spMkLst>
            <pc:docMk/>
            <pc:sldMk cId="1714829529" sldId="397"/>
            <ac:spMk id="4" creationId="{A411C5E5-344E-B431-B4CB-6BC47A53A5AF}"/>
          </ac:spMkLst>
        </pc:spChg>
        <pc:picChg chg="add mod ord">
          <ac:chgData name="Iveta Hodová" userId="32356b34-120e-40db-8308-37bd6c7c72c2" providerId="ADAL" clId="{401CE992-691C-41CA-93AB-7D1191D900CE}" dt="2023-01-19T13:09:05.423" v="515" actId="1076"/>
          <ac:picMkLst>
            <pc:docMk/>
            <pc:sldMk cId="1714829529" sldId="397"/>
            <ac:picMk id="5" creationId="{C71C2DCA-0EC2-2B6F-FBF2-351A1688D967}"/>
          </ac:picMkLst>
        </pc:picChg>
      </pc:sldChg>
      <pc:sldChg chg="addSp delSp modSp add mod">
        <pc:chgData name="Iveta Hodová" userId="32356b34-120e-40db-8308-37bd6c7c72c2" providerId="ADAL" clId="{401CE992-691C-41CA-93AB-7D1191D900CE}" dt="2023-01-19T14:06:45.740" v="1052" actId="1037"/>
        <pc:sldMkLst>
          <pc:docMk/>
          <pc:sldMk cId="98250361" sldId="398"/>
        </pc:sldMkLst>
        <pc:spChg chg="add del">
          <ac:chgData name="Iveta Hodová" userId="32356b34-120e-40db-8308-37bd6c7c72c2" providerId="ADAL" clId="{401CE992-691C-41CA-93AB-7D1191D900CE}" dt="2023-01-19T12:15:56.712" v="134" actId="22"/>
          <ac:spMkLst>
            <pc:docMk/>
            <pc:sldMk cId="98250361" sldId="398"/>
            <ac:spMk id="4" creationId="{3B78E590-E777-E06D-322F-90C4BD55EDC9}"/>
          </ac:spMkLst>
        </pc:spChg>
        <pc:spChg chg="add mod">
          <ac:chgData name="Iveta Hodová" userId="32356b34-120e-40db-8308-37bd6c7c72c2" providerId="ADAL" clId="{401CE992-691C-41CA-93AB-7D1191D900CE}" dt="2023-01-19T14:06:22.975" v="1048" actId="14100"/>
          <ac:spMkLst>
            <pc:docMk/>
            <pc:sldMk cId="98250361" sldId="398"/>
            <ac:spMk id="6" creationId="{1E086119-3F78-A9A8-F6E0-CCE41AC5AD1B}"/>
          </ac:spMkLst>
        </pc:spChg>
        <pc:picChg chg="add mod modCrop">
          <ac:chgData name="Iveta Hodová" userId="32356b34-120e-40db-8308-37bd6c7c72c2" providerId="ADAL" clId="{401CE992-691C-41CA-93AB-7D1191D900CE}" dt="2023-01-19T14:06:27.568" v="1049" actId="14100"/>
          <ac:picMkLst>
            <pc:docMk/>
            <pc:sldMk cId="98250361" sldId="398"/>
            <ac:picMk id="7" creationId="{D9BC9ECC-2C56-8F63-4931-5875DCEE60DD}"/>
          </ac:picMkLst>
        </pc:picChg>
        <pc:picChg chg="add mod modCrop">
          <ac:chgData name="Iveta Hodová" userId="32356b34-120e-40db-8308-37bd6c7c72c2" providerId="ADAL" clId="{401CE992-691C-41CA-93AB-7D1191D900CE}" dt="2023-01-19T14:06:45.740" v="1052" actId="1037"/>
          <ac:picMkLst>
            <pc:docMk/>
            <pc:sldMk cId="98250361" sldId="398"/>
            <ac:picMk id="8" creationId="{514EC1F1-1C63-D56E-BE41-D6E073F4117F}"/>
          </ac:picMkLst>
        </pc:picChg>
      </pc:sldChg>
      <pc:sldChg chg="new del">
        <pc:chgData name="Iveta Hodová" userId="32356b34-120e-40db-8308-37bd6c7c72c2" providerId="ADAL" clId="{401CE992-691C-41CA-93AB-7D1191D900CE}" dt="2023-01-19T12:00:08.947" v="76" actId="47"/>
        <pc:sldMkLst>
          <pc:docMk/>
          <pc:sldMk cId="2454906817" sldId="398"/>
        </pc:sldMkLst>
      </pc:sldChg>
      <pc:sldChg chg="addSp modSp add del mod">
        <pc:chgData name="Iveta Hodová" userId="32356b34-120e-40db-8308-37bd6c7c72c2" providerId="ADAL" clId="{401CE992-691C-41CA-93AB-7D1191D900CE}" dt="2023-01-19T14:15:34.614" v="1181" actId="2696"/>
        <pc:sldMkLst>
          <pc:docMk/>
          <pc:sldMk cId="1122958260" sldId="399"/>
        </pc:sldMkLst>
        <pc:spChg chg="add mod">
          <ac:chgData name="Iveta Hodová" userId="32356b34-120e-40db-8308-37bd6c7c72c2" providerId="ADAL" clId="{401CE992-691C-41CA-93AB-7D1191D900CE}" dt="2023-01-19T14:11:55.572" v="1136" actId="114"/>
          <ac:spMkLst>
            <pc:docMk/>
            <pc:sldMk cId="1122958260" sldId="399"/>
            <ac:spMk id="4" creationId="{1D3AE597-AAAA-A325-D854-5E8BDADF3FDB}"/>
          </ac:spMkLst>
        </pc:spChg>
      </pc:sldChg>
      <pc:sldChg chg="addSp modSp mod ord">
        <pc:chgData name="Iveta Hodová" userId="32356b34-120e-40db-8308-37bd6c7c72c2" providerId="ADAL" clId="{401CE992-691C-41CA-93AB-7D1191D900CE}" dt="2023-01-20T14:06:08.682" v="2389" actId="6549"/>
        <pc:sldMkLst>
          <pc:docMk/>
          <pc:sldMk cId="1915912324" sldId="399"/>
        </pc:sldMkLst>
        <pc:spChg chg="mod">
          <ac:chgData name="Iveta Hodová" userId="32356b34-120e-40db-8308-37bd6c7c72c2" providerId="ADAL" clId="{401CE992-691C-41CA-93AB-7D1191D900CE}" dt="2023-01-20T14:06:08.682" v="2389" actId="6549"/>
          <ac:spMkLst>
            <pc:docMk/>
            <pc:sldMk cId="1915912324" sldId="399"/>
            <ac:spMk id="4" creationId="{1D3AE597-AAAA-A325-D854-5E8BDADF3FDB}"/>
          </ac:spMkLst>
        </pc:spChg>
        <pc:picChg chg="add mod">
          <ac:chgData name="Iveta Hodová" userId="32356b34-120e-40db-8308-37bd6c7c72c2" providerId="ADAL" clId="{401CE992-691C-41CA-93AB-7D1191D900CE}" dt="2023-01-19T15:02:40.995" v="1618" actId="1076"/>
          <ac:picMkLst>
            <pc:docMk/>
            <pc:sldMk cId="1915912324" sldId="399"/>
            <ac:picMk id="3" creationId="{24C92406-2AFB-A957-D27D-7A4AC3C583B8}"/>
          </ac:picMkLst>
        </pc:picChg>
      </pc:sldChg>
      <pc:sldChg chg="new del">
        <pc:chgData name="Iveta Hodová" userId="32356b34-120e-40db-8308-37bd6c7c72c2" providerId="ADAL" clId="{401CE992-691C-41CA-93AB-7D1191D900CE}" dt="2023-01-19T12:00:08.947" v="76" actId="47"/>
        <pc:sldMkLst>
          <pc:docMk/>
          <pc:sldMk cId="3461923311" sldId="399"/>
        </pc:sldMkLst>
      </pc:sldChg>
      <pc:sldChg chg="new del">
        <pc:chgData name="Iveta Hodová" userId="32356b34-120e-40db-8308-37bd6c7c72c2" providerId="ADAL" clId="{401CE992-691C-41CA-93AB-7D1191D900CE}" dt="2023-01-19T12:00:08.947" v="76" actId="47"/>
        <pc:sldMkLst>
          <pc:docMk/>
          <pc:sldMk cId="170739175" sldId="400"/>
        </pc:sldMkLst>
      </pc:sldChg>
      <pc:sldChg chg="addSp modSp add mod ord">
        <pc:chgData name="Iveta Hodová" userId="32356b34-120e-40db-8308-37bd6c7c72c2" providerId="ADAL" clId="{401CE992-691C-41CA-93AB-7D1191D900CE}" dt="2023-01-19T15:35:25.224" v="1731" actId="20577"/>
        <pc:sldMkLst>
          <pc:docMk/>
          <pc:sldMk cId="4251051070" sldId="400"/>
        </pc:sldMkLst>
        <pc:spChg chg="add mod">
          <ac:chgData name="Iveta Hodová" userId="32356b34-120e-40db-8308-37bd6c7c72c2" providerId="ADAL" clId="{401CE992-691C-41CA-93AB-7D1191D900CE}" dt="2023-01-19T15:35:25.224" v="1731" actId="20577"/>
          <ac:spMkLst>
            <pc:docMk/>
            <pc:sldMk cId="4251051070" sldId="400"/>
            <ac:spMk id="4" creationId="{0713BF3A-191B-A15A-055C-999F0E9ED9F7}"/>
          </ac:spMkLst>
        </pc:spChg>
        <pc:picChg chg="add mod">
          <ac:chgData name="Iveta Hodová" userId="32356b34-120e-40db-8308-37bd6c7c72c2" providerId="ADAL" clId="{401CE992-691C-41CA-93AB-7D1191D900CE}" dt="2023-01-19T14:35:13.191" v="1270" actId="14100"/>
          <ac:picMkLst>
            <pc:docMk/>
            <pc:sldMk cId="4251051070" sldId="400"/>
            <ac:picMk id="5" creationId="{1B4D3DD0-751E-7CE4-354A-2BE30519034F}"/>
          </ac:picMkLst>
        </pc:picChg>
      </pc:sldChg>
      <pc:sldChg chg="addSp delSp modSp add del mod ord">
        <pc:chgData name="Iveta Hodová" userId="32356b34-120e-40db-8308-37bd6c7c72c2" providerId="ADAL" clId="{401CE992-691C-41CA-93AB-7D1191D900CE}" dt="2023-01-19T13:08:18.204" v="503" actId="47"/>
        <pc:sldMkLst>
          <pc:docMk/>
          <pc:sldMk cId="3156725193" sldId="401"/>
        </pc:sldMkLst>
        <pc:spChg chg="add mod">
          <ac:chgData name="Iveta Hodová" userId="32356b34-120e-40db-8308-37bd6c7c72c2" providerId="ADAL" clId="{401CE992-691C-41CA-93AB-7D1191D900CE}" dt="2023-01-19T12:55:09.596" v="402" actId="14100"/>
          <ac:spMkLst>
            <pc:docMk/>
            <pc:sldMk cId="3156725193" sldId="401"/>
            <ac:spMk id="4" creationId="{71D4E109-039C-4877-3D6B-DB746D130AC0}"/>
          </ac:spMkLst>
        </pc:spChg>
        <pc:picChg chg="add del mod ord">
          <ac:chgData name="Iveta Hodová" userId="32356b34-120e-40db-8308-37bd6c7c72c2" providerId="ADAL" clId="{401CE992-691C-41CA-93AB-7D1191D900CE}" dt="2023-01-19T13:08:15.985" v="502" actId="21"/>
          <ac:picMkLst>
            <pc:docMk/>
            <pc:sldMk cId="3156725193" sldId="401"/>
            <ac:picMk id="6" creationId="{E0618150-42A3-ADBD-FBD1-88EE2E00243A}"/>
          </ac:picMkLst>
        </pc:picChg>
      </pc:sldChg>
      <pc:sldChg chg="new del">
        <pc:chgData name="Iveta Hodová" userId="32356b34-120e-40db-8308-37bd6c7c72c2" providerId="ADAL" clId="{401CE992-691C-41CA-93AB-7D1191D900CE}" dt="2023-01-19T12:00:08.947" v="76" actId="47"/>
        <pc:sldMkLst>
          <pc:docMk/>
          <pc:sldMk cId="3586840509" sldId="401"/>
        </pc:sldMkLst>
      </pc:sldChg>
      <pc:sldChg chg="new del">
        <pc:chgData name="Iveta Hodová" userId="32356b34-120e-40db-8308-37bd6c7c72c2" providerId="ADAL" clId="{401CE992-691C-41CA-93AB-7D1191D900CE}" dt="2023-01-19T12:00:08.947" v="76" actId="47"/>
        <pc:sldMkLst>
          <pc:docMk/>
          <pc:sldMk cId="1172752197" sldId="402"/>
        </pc:sldMkLst>
      </pc:sldChg>
      <pc:sldChg chg="addSp modSp add del mod">
        <pc:chgData name="Iveta Hodová" userId="32356b34-120e-40db-8308-37bd6c7c72c2" providerId="ADAL" clId="{401CE992-691C-41CA-93AB-7D1191D900CE}" dt="2023-01-19T14:15:34.614" v="1181" actId="2696"/>
        <pc:sldMkLst>
          <pc:docMk/>
          <pc:sldMk cId="2520649256" sldId="402"/>
        </pc:sldMkLst>
        <pc:spChg chg="add mod">
          <ac:chgData name="Iveta Hodová" userId="32356b34-120e-40db-8308-37bd6c7c72c2" providerId="ADAL" clId="{401CE992-691C-41CA-93AB-7D1191D900CE}" dt="2023-01-19T14:14:23.239" v="1170" actId="6549"/>
          <ac:spMkLst>
            <pc:docMk/>
            <pc:sldMk cId="2520649256" sldId="402"/>
            <ac:spMk id="4" creationId="{AC89A188-30D3-1D3C-410C-E02E6F9CBC72}"/>
          </ac:spMkLst>
        </pc:spChg>
        <pc:picChg chg="add mod">
          <ac:chgData name="Iveta Hodová" userId="32356b34-120e-40db-8308-37bd6c7c72c2" providerId="ADAL" clId="{401CE992-691C-41CA-93AB-7D1191D900CE}" dt="2023-01-19T14:14:43.207" v="1173" actId="1076"/>
          <ac:picMkLst>
            <pc:docMk/>
            <pc:sldMk cId="2520649256" sldId="402"/>
            <ac:picMk id="5" creationId="{8A7684DD-BE3A-AE22-B20D-1F75644D8305}"/>
          </ac:picMkLst>
        </pc:picChg>
      </pc:sldChg>
      <pc:sldChg chg="delSp modSp mod">
        <pc:chgData name="Iveta Hodová" userId="32356b34-120e-40db-8308-37bd6c7c72c2" providerId="ADAL" clId="{401CE992-691C-41CA-93AB-7D1191D900CE}" dt="2023-01-19T16:00:20.400" v="1895" actId="478"/>
        <pc:sldMkLst>
          <pc:docMk/>
          <pc:sldMk cId="2800295056" sldId="402"/>
        </pc:sldMkLst>
        <pc:spChg chg="mod">
          <ac:chgData name="Iveta Hodová" userId="32356b34-120e-40db-8308-37bd6c7c72c2" providerId="ADAL" clId="{401CE992-691C-41CA-93AB-7D1191D900CE}" dt="2023-01-19T14:16:08.569" v="1186" actId="113"/>
          <ac:spMkLst>
            <pc:docMk/>
            <pc:sldMk cId="2800295056" sldId="402"/>
            <ac:spMk id="4" creationId="{AC89A188-30D3-1D3C-410C-E02E6F9CBC72}"/>
          </ac:spMkLst>
        </pc:spChg>
        <pc:picChg chg="del">
          <ac:chgData name="Iveta Hodová" userId="32356b34-120e-40db-8308-37bd6c7c72c2" providerId="ADAL" clId="{401CE992-691C-41CA-93AB-7D1191D900CE}" dt="2023-01-19T16:00:20.400" v="1895" actId="478"/>
          <ac:picMkLst>
            <pc:docMk/>
            <pc:sldMk cId="2800295056" sldId="402"/>
            <ac:picMk id="5" creationId="{8A7684DD-BE3A-AE22-B20D-1F75644D8305}"/>
          </ac:picMkLst>
        </pc:picChg>
      </pc:sldChg>
      <pc:sldChg chg="new del">
        <pc:chgData name="Iveta Hodová" userId="32356b34-120e-40db-8308-37bd6c7c72c2" providerId="ADAL" clId="{401CE992-691C-41CA-93AB-7D1191D900CE}" dt="2023-01-19T12:00:08.947" v="76" actId="47"/>
        <pc:sldMkLst>
          <pc:docMk/>
          <pc:sldMk cId="1703001602" sldId="403"/>
        </pc:sldMkLst>
      </pc:sldChg>
      <pc:sldChg chg="addSp delSp add del mod">
        <pc:chgData name="Iveta Hodová" userId="32356b34-120e-40db-8308-37bd6c7c72c2" providerId="ADAL" clId="{401CE992-691C-41CA-93AB-7D1191D900CE}" dt="2023-01-19T14:07:33.303" v="1076" actId="47"/>
        <pc:sldMkLst>
          <pc:docMk/>
          <pc:sldMk cId="3619326359" sldId="403"/>
        </pc:sldMkLst>
        <pc:spChg chg="add del">
          <ac:chgData name="Iveta Hodová" userId="32356b34-120e-40db-8308-37bd6c7c72c2" providerId="ADAL" clId="{401CE992-691C-41CA-93AB-7D1191D900CE}" dt="2023-01-19T13:48:52.210" v="771" actId="21"/>
          <ac:spMkLst>
            <pc:docMk/>
            <pc:sldMk cId="3619326359" sldId="403"/>
            <ac:spMk id="4" creationId="{A8AB9724-94D3-0205-49A7-3636B8EC0D5A}"/>
          </ac:spMkLst>
        </pc:spChg>
      </pc:sldChg>
      <pc:sldChg chg="addSp modSp add mod ord">
        <pc:chgData name="Iveta Hodová" userId="32356b34-120e-40db-8308-37bd6c7c72c2" providerId="ADAL" clId="{401CE992-691C-41CA-93AB-7D1191D900CE}" dt="2023-01-23T12:06:26.938" v="2585" actId="113"/>
        <pc:sldMkLst>
          <pc:docMk/>
          <pc:sldMk cId="1358975152" sldId="404"/>
        </pc:sldMkLst>
        <pc:spChg chg="add mod">
          <ac:chgData name="Iveta Hodová" userId="32356b34-120e-40db-8308-37bd6c7c72c2" providerId="ADAL" clId="{401CE992-691C-41CA-93AB-7D1191D900CE}" dt="2023-01-23T12:06:26.938" v="2585" actId="113"/>
          <ac:spMkLst>
            <pc:docMk/>
            <pc:sldMk cId="1358975152" sldId="404"/>
            <ac:spMk id="4" creationId="{472140E8-B5BC-8A06-8F6B-43355A45FDD8}"/>
          </ac:spMkLst>
        </pc:spChg>
        <pc:spChg chg="add mod">
          <ac:chgData name="Iveta Hodová" userId="32356b34-120e-40db-8308-37bd6c7c72c2" providerId="ADAL" clId="{401CE992-691C-41CA-93AB-7D1191D900CE}" dt="2023-01-23T11:51:18.823" v="2425" actId="164"/>
          <ac:spMkLst>
            <pc:docMk/>
            <pc:sldMk cId="1358975152" sldId="404"/>
            <ac:spMk id="6" creationId="{01374F47-567E-5878-F23C-73EBAF211EA3}"/>
          </ac:spMkLst>
        </pc:spChg>
        <pc:grpChg chg="add mod">
          <ac:chgData name="Iveta Hodová" userId="32356b34-120e-40db-8308-37bd6c7c72c2" providerId="ADAL" clId="{401CE992-691C-41CA-93AB-7D1191D900CE}" dt="2023-01-23T11:52:30.761" v="2436" actId="1076"/>
          <ac:grpSpMkLst>
            <pc:docMk/>
            <pc:sldMk cId="1358975152" sldId="404"/>
            <ac:grpSpMk id="7" creationId="{D9BEC0DF-EAD0-92EB-8631-30F874F7D7B1}"/>
          </ac:grpSpMkLst>
        </pc:grpChg>
        <pc:picChg chg="add mod modCrop">
          <ac:chgData name="Iveta Hodová" userId="32356b34-120e-40db-8308-37bd6c7c72c2" providerId="ADAL" clId="{401CE992-691C-41CA-93AB-7D1191D900CE}" dt="2023-01-23T11:52:19.995" v="2435" actId="14100"/>
          <ac:picMkLst>
            <pc:docMk/>
            <pc:sldMk cId="1358975152" sldId="404"/>
            <ac:picMk id="3" creationId="{FCB8F220-62F8-1FAD-55F8-A48E274E2D83}"/>
          </ac:picMkLst>
        </pc:picChg>
        <pc:picChg chg="add mod modCrop">
          <ac:chgData name="Iveta Hodová" userId="32356b34-120e-40db-8308-37bd6c7c72c2" providerId="ADAL" clId="{401CE992-691C-41CA-93AB-7D1191D900CE}" dt="2023-01-23T11:51:18.823" v="2425" actId="164"/>
          <ac:picMkLst>
            <pc:docMk/>
            <pc:sldMk cId="1358975152" sldId="404"/>
            <ac:picMk id="5" creationId="{D575D9A4-4848-E863-C1F8-F5283CC07019}"/>
          </ac:picMkLst>
        </pc:picChg>
      </pc:sldChg>
      <pc:sldChg chg="new del">
        <pc:chgData name="Iveta Hodová" userId="32356b34-120e-40db-8308-37bd6c7c72c2" providerId="ADAL" clId="{401CE992-691C-41CA-93AB-7D1191D900CE}" dt="2023-01-19T12:00:08.947" v="76" actId="47"/>
        <pc:sldMkLst>
          <pc:docMk/>
          <pc:sldMk cId="4257000670" sldId="404"/>
        </pc:sldMkLst>
      </pc:sldChg>
      <pc:sldChg chg="add del">
        <pc:chgData name="Iveta Hodová" userId="32356b34-120e-40db-8308-37bd6c7c72c2" providerId="ADAL" clId="{401CE992-691C-41CA-93AB-7D1191D900CE}" dt="2023-01-20T13:18:16.106" v="2147" actId="47"/>
        <pc:sldMkLst>
          <pc:docMk/>
          <pc:sldMk cId="254746232" sldId="405"/>
        </pc:sldMkLst>
      </pc:sldChg>
      <pc:sldChg chg="new del">
        <pc:chgData name="Iveta Hodová" userId="32356b34-120e-40db-8308-37bd6c7c72c2" providerId="ADAL" clId="{401CE992-691C-41CA-93AB-7D1191D900CE}" dt="2023-01-19T12:00:08.947" v="76" actId="47"/>
        <pc:sldMkLst>
          <pc:docMk/>
          <pc:sldMk cId="502477386" sldId="405"/>
        </pc:sldMkLst>
      </pc:sldChg>
      <pc:sldChg chg="add del">
        <pc:chgData name="Iveta Hodová" userId="32356b34-120e-40db-8308-37bd6c7c72c2" providerId="ADAL" clId="{401CE992-691C-41CA-93AB-7D1191D900CE}" dt="2023-01-20T13:18:17.341" v="2148" actId="47"/>
        <pc:sldMkLst>
          <pc:docMk/>
          <pc:sldMk cId="2767304952" sldId="406"/>
        </pc:sldMkLst>
      </pc:sldChg>
      <pc:sldChg chg="new del">
        <pc:chgData name="Iveta Hodová" userId="32356b34-120e-40db-8308-37bd6c7c72c2" providerId="ADAL" clId="{401CE992-691C-41CA-93AB-7D1191D900CE}" dt="2023-01-19T12:00:08.947" v="76" actId="47"/>
        <pc:sldMkLst>
          <pc:docMk/>
          <pc:sldMk cId="3657349908" sldId="406"/>
        </pc:sldMkLst>
      </pc:sldChg>
      <pc:sldChg chg="addSp modSp new mod ord setBg">
        <pc:chgData name="Iveta Hodová" userId="32356b34-120e-40db-8308-37bd6c7c72c2" providerId="ADAL" clId="{401CE992-691C-41CA-93AB-7D1191D900CE}" dt="2023-01-19T13:06:07.591" v="478"/>
        <pc:sldMkLst>
          <pc:docMk/>
          <pc:sldMk cId="501560685" sldId="407"/>
        </pc:sldMkLst>
        <pc:picChg chg="add mod">
          <ac:chgData name="Iveta Hodová" userId="32356b34-120e-40db-8308-37bd6c7c72c2" providerId="ADAL" clId="{401CE992-691C-41CA-93AB-7D1191D900CE}" dt="2023-01-19T13:05:37.047" v="475" actId="1076"/>
          <ac:picMkLst>
            <pc:docMk/>
            <pc:sldMk cId="501560685" sldId="407"/>
            <ac:picMk id="2" creationId="{E687CE57-F265-4591-DB62-273F655AA2D5}"/>
          </ac:picMkLst>
        </pc:picChg>
      </pc:sldChg>
      <pc:sldChg chg="new del">
        <pc:chgData name="Iveta Hodová" userId="32356b34-120e-40db-8308-37bd6c7c72c2" providerId="ADAL" clId="{401CE992-691C-41CA-93AB-7D1191D900CE}" dt="2023-01-19T12:00:08.947" v="76" actId="47"/>
        <pc:sldMkLst>
          <pc:docMk/>
          <pc:sldMk cId="4060654734" sldId="407"/>
        </pc:sldMkLst>
      </pc:sldChg>
      <pc:sldChg chg="addSp modSp new del mod ord setBg">
        <pc:chgData name="Iveta Hodová" userId="32356b34-120e-40db-8308-37bd6c7c72c2" providerId="ADAL" clId="{401CE992-691C-41CA-93AB-7D1191D900CE}" dt="2023-01-19T13:06:22.216" v="481" actId="47"/>
        <pc:sldMkLst>
          <pc:docMk/>
          <pc:sldMk cId="750253942" sldId="408"/>
        </pc:sldMkLst>
        <pc:picChg chg="add mod">
          <ac:chgData name="Iveta Hodová" userId="32356b34-120e-40db-8308-37bd6c7c72c2" providerId="ADAL" clId="{401CE992-691C-41CA-93AB-7D1191D900CE}" dt="2023-01-19T12:56:34.490" v="425" actId="14100"/>
          <ac:picMkLst>
            <pc:docMk/>
            <pc:sldMk cId="750253942" sldId="408"/>
            <ac:picMk id="3" creationId="{0A81DFC3-70A2-C056-E3EB-86038B7626DC}"/>
          </ac:picMkLst>
        </pc:picChg>
      </pc:sldChg>
      <pc:sldChg chg="new del">
        <pc:chgData name="Iveta Hodová" userId="32356b34-120e-40db-8308-37bd6c7c72c2" providerId="ADAL" clId="{401CE992-691C-41CA-93AB-7D1191D900CE}" dt="2023-01-19T12:00:08.947" v="76" actId="47"/>
        <pc:sldMkLst>
          <pc:docMk/>
          <pc:sldMk cId="2368244700" sldId="408"/>
        </pc:sldMkLst>
      </pc:sldChg>
      <pc:sldChg chg="addSp delSp modSp new del mod">
        <pc:chgData name="Iveta Hodová" userId="32356b34-120e-40db-8308-37bd6c7c72c2" providerId="ADAL" clId="{401CE992-691C-41CA-93AB-7D1191D900CE}" dt="2023-01-19T14:01:11.119" v="920" actId="47"/>
        <pc:sldMkLst>
          <pc:docMk/>
          <pc:sldMk cId="3646942649" sldId="408"/>
        </pc:sldMkLst>
        <pc:picChg chg="add del mod">
          <ac:chgData name="Iveta Hodová" userId="32356b34-120e-40db-8308-37bd6c7c72c2" providerId="ADAL" clId="{401CE992-691C-41CA-93AB-7D1191D900CE}" dt="2023-01-19T13:59:15.307" v="896" actId="21"/>
          <ac:picMkLst>
            <pc:docMk/>
            <pc:sldMk cId="3646942649" sldId="408"/>
            <ac:picMk id="3" creationId="{2A38DEC4-72C2-C1AC-0CB3-B95EA8B115B7}"/>
          </ac:picMkLst>
        </pc:picChg>
        <pc:picChg chg="add del mod">
          <ac:chgData name="Iveta Hodová" userId="32356b34-120e-40db-8308-37bd6c7c72c2" providerId="ADAL" clId="{401CE992-691C-41CA-93AB-7D1191D900CE}" dt="2023-01-19T13:57:16.010" v="866" actId="21"/>
          <ac:picMkLst>
            <pc:docMk/>
            <pc:sldMk cId="3646942649" sldId="408"/>
            <ac:picMk id="5" creationId="{86825501-ACF1-C65B-5B00-73A7FC29081C}"/>
          </ac:picMkLst>
        </pc:picChg>
      </pc:sldChg>
      <pc:sldChg chg="addSp delSp modSp mod">
        <pc:chgData name="Iveta Hodová" userId="32356b34-120e-40db-8308-37bd6c7c72c2" providerId="ADAL" clId="{401CE992-691C-41CA-93AB-7D1191D900CE}" dt="2023-01-19T16:03:17.761" v="1913" actId="14100"/>
        <pc:sldMkLst>
          <pc:docMk/>
          <pc:sldMk cId="2083229668" sldId="409"/>
        </pc:sldMkLst>
        <pc:spChg chg="mod">
          <ac:chgData name="Iveta Hodová" userId="32356b34-120e-40db-8308-37bd6c7c72c2" providerId="ADAL" clId="{401CE992-691C-41CA-93AB-7D1191D900CE}" dt="2023-01-19T13:51:13.100" v="817" actId="6549"/>
          <ac:spMkLst>
            <pc:docMk/>
            <pc:sldMk cId="2083229668" sldId="409"/>
            <ac:spMk id="4" creationId="{A411C5E5-344E-B431-B4CB-6BC47A53A5AF}"/>
          </ac:spMkLst>
        </pc:spChg>
        <pc:spChg chg="add del mod">
          <ac:chgData name="Iveta Hodová" userId="32356b34-120e-40db-8308-37bd6c7c72c2" providerId="ADAL" clId="{401CE992-691C-41CA-93AB-7D1191D900CE}" dt="2023-01-19T13:50:53.882" v="807" actId="478"/>
          <ac:spMkLst>
            <pc:docMk/>
            <pc:sldMk cId="2083229668" sldId="409"/>
            <ac:spMk id="11" creationId="{3457455F-9E59-228C-CED4-B71FCBDDC4D7}"/>
          </ac:spMkLst>
        </pc:spChg>
        <pc:picChg chg="del mod">
          <ac:chgData name="Iveta Hodová" userId="32356b34-120e-40db-8308-37bd6c7c72c2" providerId="ADAL" clId="{401CE992-691C-41CA-93AB-7D1191D900CE}" dt="2023-01-19T13:44:55.953" v="754" actId="478"/>
          <ac:picMkLst>
            <pc:docMk/>
            <pc:sldMk cId="2083229668" sldId="409"/>
            <ac:picMk id="5" creationId="{C71C2DCA-0EC2-2B6F-FBF2-351A1688D967}"/>
          </ac:picMkLst>
        </pc:picChg>
        <pc:picChg chg="add mod">
          <ac:chgData name="Iveta Hodová" userId="32356b34-120e-40db-8308-37bd6c7c72c2" providerId="ADAL" clId="{401CE992-691C-41CA-93AB-7D1191D900CE}" dt="2023-01-19T13:45:03.585" v="757" actId="14100"/>
          <ac:picMkLst>
            <pc:docMk/>
            <pc:sldMk cId="2083229668" sldId="409"/>
            <ac:picMk id="6" creationId="{8BB9317E-85AC-FF5D-27F6-B1F8CB27AB81}"/>
          </ac:picMkLst>
        </pc:picChg>
        <pc:cxnChg chg="add del mod">
          <ac:chgData name="Iveta Hodová" userId="32356b34-120e-40db-8308-37bd6c7c72c2" providerId="ADAL" clId="{401CE992-691C-41CA-93AB-7D1191D900CE}" dt="2023-01-19T13:52:37.788" v="828" actId="478"/>
          <ac:cxnSpMkLst>
            <pc:docMk/>
            <pc:sldMk cId="2083229668" sldId="409"/>
            <ac:cxnSpMk id="8" creationId="{E72436B8-522A-D0F7-36FB-3558AED2E2B3}"/>
          </ac:cxnSpMkLst>
        </pc:cxnChg>
        <pc:cxnChg chg="add mod">
          <ac:chgData name="Iveta Hodová" userId="32356b34-120e-40db-8308-37bd6c7c72c2" providerId="ADAL" clId="{401CE992-691C-41CA-93AB-7D1191D900CE}" dt="2023-01-19T16:03:17.761" v="1913" actId="14100"/>
          <ac:cxnSpMkLst>
            <pc:docMk/>
            <pc:sldMk cId="2083229668" sldId="409"/>
            <ac:cxnSpMk id="14" creationId="{52C73993-174C-2DA8-CE0B-6CE9599669B2}"/>
          </ac:cxnSpMkLst>
        </pc:cxnChg>
      </pc:sldChg>
      <pc:sldChg chg="new del">
        <pc:chgData name="Iveta Hodová" userId="32356b34-120e-40db-8308-37bd6c7c72c2" providerId="ADAL" clId="{401CE992-691C-41CA-93AB-7D1191D900CE}" dt="2023-01-19T12:00:08.947" v="76" actId="47"/>
        <pc:sldMkLst>
          <pc:docMk/>
          <pc:sldMk cId="3408749721" sldId="409"/>
        </pc:sldMkLst>
      </pc:sldChg>
      <pc:sldChg chg="addSp modSp mod">
        <pc:chgData name="Iveta Hodová" userId="32356b34-120e-40db-8308-37bd6c7c72c2" providerId="ADAL" clId="{401CE992-691C-41CA-93AB-7D1191D900CE}" dt="2023-01-19T13:59:52.073" v="906" actId="404"/>
        <pc:sldMkLst>
          <pc:docMk/>
          <pc:sldMk cId="15483606" sldId="410"/>
        </pc:sldMkLst>
        <pc:spChg chg="mod">
          <ac:chgData name="Iveta Hodová" userId="32356b34-120e-40db-8308-37bd6c7c72c2" providerId="ADAL" clId="{401CE992-691C-41CA-93AB-7D1191D900CE}" dt="2023-01-19T13:59:52.073" v="906" actId="404"/>
          <ac:spMkLst>
            <pc:docMk/>
            <pc:sldMk cId="15483606" sldId="410"/>
            <ac:spMk id="6" creationId="{1E086119-3F78-A9A8-F6E0-CCE41AC5AD1B}"/>
          </ac:spMkLst>
        </pc:spChg>
        <pc:picChg chg="add mod modCrop">
          <ac:chgData name="Iveta Hodová" userId="32356b34-120e-40db-8308-37bd6c7c72c2" providerId="ADAL" clId="{401CE992-691C-41CA-93AB-7D1191D900CE}" dt="2023-01-19T13:59:38.057" v="902" actId="1076"/>
          <ac:picMkLst>
            <pc:docMk/>
            <pc:sldMk cId="15483606" sldId="410"/>
            <ac:picMk id="3" creationId="{380291EE-0EB7-DD74-4B7F-34D51A24AEA6}"/>
          </ac:picMkLst>
        </pc:picChg>
      </pc:sldChg>
      <pc:sldChg chg="new del">
        <pc:chgData name="Iveta Hodová" userId="32356b34-120e-40db-8308-37bd6c7c72c2" providerId="ADAL" clId="{401CE992-691C-41CA-93AB-7D1191D900CE}" dt="2023-01-19T12:00:08.947" v="76" actId="47"/>
        <pc:sldMkLst>
          <pc:docMk/>
          <pc:sldMk cId="2734695948" sldId="410"/>
        </pc:sldMkLst>
      </pc:sldChg>
      <pc:sldChg chg="addSp delSp modSp mod">
        <pc:chgData name="Iveta Hodová" userId="32356b34-120e-40db-8308-37bd6c7c72c2" providerId="ADAL" clId="{401CE992-691C-41CA-93AB-7D1191D900CE}" dt="2023-01-19T14:42:10.290" v="1354" actId="404"/>
        <pc:sldMkLst>
          <pc:docMk/>
          <pc:sldMk cId="3362042873" sldId="411"/>
        </pc:sldMkLst>
        <pc:spChg chg="mod">
          <ac:chgData name="Iveta Hodová" userId="32356b34-120e-40db-8308-37bd6c7c72c2" providerId="ADAL" clId="{401CE992-691C-41CA-93AB-7D1191D900CE}" dt="2023-01-19T14:42:10.290" v="1354" actId="404"/>
          <ac:spMkLst>
            <pc:docMk/>
            <pc:sldMk cId="3362042873" sldId="411"/>
            <ac:spMk id="4" creationId="{0713BF3A-191B-A15A-055C-999F0E9ED9F7}"/>
          </ac:spMkLst>
        </pc:spChg>
        <pc:picChg chg="add del mod modCrop">
          <ac:chgData name="Iveta Hodová" userId="32356b34-120e-40db-8308-37bd6c7c72c2" providerId="ADAL" clId="{401CE992-691C-41CA-93AB-7D1191D900CE}" dt="2023-01-19T14:37:48.737" v="1297" actId="14100"/>
          <ac:picMkLst>
            <pc:docMk/>
            <pc:sldMk cId="3362042873" sldId="411"/>
            <ac:picMk id="5" creationId="{13F46641-4C65-E0EA-6D14-FEF173AEDA9A}"/>
          </ac:picMkLst>
        </pc:picChg>
        <pc:picChg chg="add del mod modCrop">
          <ac:chgData name="Iveta Hodová" userId="32356b34-120e-40db-8308-37bd6c7c72c2" providerId="ADAL" clId="{401CE992-691C-41CA-93AB-7D1191D900CE}" dt="2023-01-19T14:37:54.649" v="1299" actId="1076"/>
          <ac:picMkLst>
            <pc:docMk/>
            <pc:sldMk cId="3362042873" sldId="411"/>
            <ac:picMk id="7" creationId="{E7FEB313-6C2D-CDA1-8739-C37DC038EC53}"/>
          </ac:picMkLst>
        </pc:picChg>
      </pc:sldChg>
      <pc:sldChg chg="new del">
        <pc:chgData name="Iveta Hodová" userId="32356b34-120e-40db-8308-37bd6c7c72c2" providerId="ADAL" clId="{401CE992-691C-41CA-93AB-7D1191D900CE}" dt="2023-01-19T12:00:08.947" v="76" actId="47"/>
        <pc:sldMkLst>
          <pc:docMk/>
          <pc:sldMk cId="3567522302" sldId="411"/>
        </pc:sldMkLst>
      </pc:sldChg>
      <pc:sldChg chg="addSp modSp mod">
        <pc:chgData name="Iveta Hodová" userId="32356b34-120e-40db-8308-37bd6c7c72c2" providerId="ADAL" clId="{401CE992-691C-41CA-93AB-7D1191D900CE}" dt="2023-01-19T14:42:32.681" v="1359" actId="6549"/>
        <pc:sldMkLst>
          <pc:docMk/>
          <pc:sldMk cId="502477104" sldId="412"/>
        </pc:sldMkLst>
        <pc:spChg chg="mod">
          <ac:chgData name="Iveta Hodová" userId="32356b34-120e-40db-8308-37bd6c7c72c2" providerId="ADAL" clId="{401CE992-691C-41CA-93AB-7D1191D900CE}" dt="2023-01-19T14:42:32.681" v="1359" actId="6549"/>
          <ac:spMkLst>
            <pc:docMk/>
            <pc:sldMk cId="502477104" sldId="412"/>
            <ac:spMk id="4" creationId="{0713BF3A-191B-A15A-055C-999F0E9ED9F7}"/>
          </ac:spMkLst>
        </pc:spChg>
        <pc:picChg chg="add mod">
          <ac:chgData name="Iveta Hodová" userId="32356b34-120e-40db-8308-37bd6c7c72c2" providerId="ADAL" clId="{401CE992-691C-41CA-93AB-7D1191D900CE}" dt="2023-01-19T14:41:09.404" v="1338" actId="1076"/>
          <ac:picMkLst>
            <pc:docMk/>
            <pc:sldMk cId="502477104" sldId="412"/>
            <ac:picMk id="3" creationId="{D78E83E6-A0E5-2530-90CE-FACE38B9AEA1}"/>
          </ac:picMkLst>
        </pc:picChg>
      </pc:sldChg>
      <pc:sldChg chg="new del">
        <pc:chgData name="Iveta Hodová" userId="32356b34-120e-40db-8308-37bd6c7c72c2" providerId="ADAL" clId="{401CE992-691C-41CA-93AB-7D1191D900CE}" dt="2023-01-19T12:00:08.947" v="76" actId="47"/>
        <pc:sldMkLst>
          <pc:docMk/>
          <pc:sldMk cId="3403887746" sldId="412"/>
        </pc:sldMkLst>
      </pc:sldChg>
      <pc:sldChg chg="addSp modSp add mod">
        <pc:chgData name="Iveta Hodová" userId="32356b34-120e-40db-8308-37bd6c7c72c2" providerId="ADAL" clId="{401CE992-691C-41CA-93AB-7D1191D900CE}" dt="2023-01-19T15:40:26.639" v="1732" actId="6549"/>
        <pc:sldMkLst>
          <pc:docMk/>
          <pc:sldMk cId="157418463" sldId="413"/>
        </pc:sldMkLst>
        <pc:spChg chg="mod">
          <ac:chgData name="Iveta Hodová" userId="32356b34-120e-40db-8308-37bd6c7c72c2" providerId="ADAL" clId="{401CE992-691C-41CA-93AB-7D1191D900CE}" dt="2023-01-19T14:46:53.503" v="1411" actId="14100"/>
          <ac:spMkLst>
            <pc:docMk/>
            <pc:sldMk cId="157418463" sldId="413"/>
            <ac:spMk id="4" creationId="{0713BF3A-191B-A15A-055C-999F0E9ED9F7}"/>
          </ac:spMkLst>
        </pc:spChg>
        <pc:spChg chg="add mod">
          <ac:chgData name="Iveta Hodová" userId="32356b34-120e-40db-8308-37bd6c7c72c2" providerId="ADAL" clId="{401CE992-691C-41CA-93AB-7D1191D900CE}" dt="2023-01-19T15:40:26.639" v="1732" actId="6549"/>
          <ac:spMkLst>
            <pc:docMk/>
            <pc:sldMk cId="157418463" sldId="413"/>
            <ac:spMk id="8" creationId="{2EBE7367-F9C8-C122-3BB5-9DF92DF4E55D}"/>
          </ac:spMkLst>
        </pc:spChg>
        <pc:picChg chg="add mod">
          <ac:chgData name="Iveta Hodová" userId="32356b34-120e-40db-8308-37bd6c7c72c2" providerId="ADAL" clId="{401CE992-691C-41CA-93AB-7D1191D900CE}" dt="2023-01-19T14:46:03.503" v="1402" actId="14100"/>
          <ac:picMkLst>
            <pc:docMk/>
            <pc:sldMk cId="157418463" sldId="413"/>
            <ac:picMk id="5" creationId="{1E3D383C-5BB4-84A2-2F1C-09C9E0AF03CB}"/>
          </ac:picMkLst>
        </pc:picChg>
        <pc:picChg chg="add mod">
          <ac:chgData name="Iveta Hodová" userId="32356b34-120e-40db-8308-37bd6c7c72c2" providerId="ADAL" clId="{401CE992-691C-41CA-93AB-7D1191D900CE}" dt="2023-01-19T14:47:11.972" v="1416" actId="14100"/>
          <ac:picMkLst>
            <pc:docMk/>
            <pc:sldMk cId="157418463" sldId="413"/>
            <ac:picMk id="7" creationId="{E1BE3BCC-DE09-BB12-2F23-7A297F4F04DC}"/>
          </ac:picMkLst>
        </pc:picChg>
      </pc:sldChg>
      <pc:sldChg chg="new del">
        <pc:chgData name="Iveta Hodová" userId="32356b34-120e-40db-8308-37bd6c7c72c2" providerId="ADAL" clId="{401CE992-691C-41CA-93AB-7D1191D900CE}" dt="2023-01-19T12:00:08.947" v="76" actId="47"/>
        <pc:sldMkLst>
          <pc:docMk/>
          <pc:sldMk cId="219743408" sldId="413"/>
        </pc:sldMkLst>
      </pc:sldChg>
      <pc:sldChg chg="new del">
        <pc:chgData name="Iveta Hodová" userId="32356b34-120e-40db-8308-37bd6c7c72c2" providerId="ADAL" clId="{401CE992-691C-41CA-93AB-7D1191D900CE}" dt="2023-01-19T12:00:08.947" v="76" actId="47"/>
        <pc:sldMkLst>
          <pc:docMk/>
          <pc:sldMk cId="275125329" sldId="414"/>
        </pc:sldMkLst>
      </pc:sldChg>
      <pc:sldChg chg="new del">
        <pc:chgData name="Iveta Hodová" userId="32356b34-120e-40db-8308-37bd6c7c72c2" providerId="ADAL" clId="{401CE992-691C-41CA-93AB-7D1191D900CE}" dt="2023-01-19T14:32:54.187" v="1256" actId="47"/>
        <pc:sldMkLst>
          <pc:docMk/>
          <pc:sldMk cId="949137457" sldId="414"/>
        </pc:sldMkLst>
      </pc:sldChg>
      <pc:sldChg chg="addSp modSp new mod ord setBg">
        <pc:chgData name="Iveta Hodová" userId="32356b34-120e-40db-8308-37bd6c7c72c2" providerId="ADAL" clId="{401CE992-691C-41CA-93AB-7D1191D900CE}" dt="2023-01-19T14:33:32.093" v="1266"/>
        <pc:sldMkLst>
          <pc:docMk/>
          <pc:sldMk cId="2949154658" sldId="414"/>
        </pc:sldMkLst>
        <pc:picChg chg="add mod">
          <ac:chgData name="Iveta Hodová" userId="32356b34-120e-40db-8308-37bd6c7c72c2" providerId="ADAL" clId="{401CE992-691C-41CA-93AB-7D1191D900CE}" dt="2023-01-19T14:33:14.796" v="1263" actId="1076"/>
          <ac:picMkLst>
            <pc:docMk/>
            <pc:sldMk cId="2949154658" sldId="414"/>
            <ac:picMk id="3" creationId="{CAAE2534-7B95-2967-283C-E29965CD8E44}"/>
          </ac:picMkLst>
        </pc:picChg>
      </pc:sldChg>
      <pc:sldChg chg="addSp modSp new mod setBg">
        <pc:chgData name="Iveta Hodová" userId="32356b34-120e-40db-8308-37bd6c7c72c2" providerId="ADAL" clId="{401CE992-691C-41CA-93AB-7D1191D900CE}" dt="2023-01-19T14:39:16.419" v="1312"/>
        <pc:sldMkLst>
          <pc:docMk/>
          <pc:sldMk cId="2332071233" sldId="415"/>
        </pc:sldMkLst>
        <pc:picChg chg="add mod">
          <ac:chgData name="Iveta Hodová" userId="32356b34-120e-40db-8308-37bd6c7c72c2" providerId="ADAL" clId="{401CE992-691C-41CA-93AB-7D1191D900CE}" dt="2023-01-19T14:39:12.368" v="1311" actId="1076"/>
          <ac:picMkLst>
            <pc:docMk/>
            <pc:sldMk cId="2332071233" sldId="415"/>
            <ac:picMk id="3" creationId="{A29CA65C-486E-E835-857C-785B56FCAB17}"/>
          </ac:picMkLst>
        </pc:picChg>
      </pc:sldChg>
      <pc:sldChg chg="addSp delSp modSp new mod setBg">
        <pc:chgData name="Iveta Hodová" userId="32356b34-120e-40db-8308-37bd6c7c72c2" providerId="ADAL" clId="{401CE992-691C-41CA-93AB-7D1191D900CE}" dt="2023-01-19T14:50:59.814" v="1457"/>
        <pc:sldMkLst>
          <pc:docMk/>
          <pc:sldMk cId="3612220273" sldId="416"/>
        </pc:sldMkLst>
        <pc:picChg chg="add mod modCrop">
          <ac:chgData name="Iveta Hodová" userId="32356b34-120e-40db-8308-37bd6c7c72c2" providerId="ADAL" clId="{401CE992-691C-41CA-93AB-7D1191D900CE}" dt="2023-01-19T14:50:50.221" v="1452" actId="1076"/>
          <ac:picMkLst>
            <pc:docMk/>
            <pc:sldMk cId="3612220273" sldId="416"/>
            <ac:picMk id="3" creationId="{08740F78-BEA9-D221-C404-98C37343DEF0}"/>
          </ac:picMkLst>
        </pc:picChg>
        <pc:picChg chg="add del mod modCrop">
          <ac:chgData name="Iveta Hodová" userId="32356b34-120e-40db-8308-37bd6c7c72c2" providerId="ADAL" clId="{401CE992-691C-41CA-93AB-7D1191D900CE}" dt="2023-01-19T14:50:56.940" v="1456" actId="14100"/>
          <ac:picMkLst>
            <pc:docMk/>
            <pc:sldMk cId="3612220273" sldId="416"/>
            <ac:picMk id="5" creationId="{F21A735C-C8E3-7379-C03A-E39B418D2925}"/>
          </ac:picMkLst>
        </pc:picChg>
      </pc:sldChg>
      <pc:sldChg chg="addSp modSp new mod setBg">
        <pc:chgData name="Iveta Hodová" userId="32356b34-120e-40db-8308-37bd6c7c72c2" providerId="ADAL" clId="{401CE992-691C-41CA-93AB-7D1191D900CE}" dt="2023-01-19T14:52:15.488" v="1467" actId="1076"/>
        <pc:sldMkLst>
          <pc:docMk/>
          <pc:sldMk cId="4236790896" sldId="417"/>
        </pc:sldMkLst>
        <pc:picChg chg="add mod">
          <ac:chgData name="Iveta Hodová" userId="32356b34-120e-40db-8308-37bd6c7c72c2" providerId="ADAL" clId="{401CE992-691C-41CA-93AB-7D1191D900CE}" dt="2023-01-19T14:52:15.488" v="1467" actId="1076"/>
          <ac:picMkLst>
            <pc:docMk/>
            <pc:sldMk cId="4236790896" sldId="417"/>
            <ac:picMk id="3" creationId="{30538864-E825-5DCE-2207-132CCDEF8971}"/>
          </ac:picMkLst>
        </pc:picChg>
      </pc:sldChg>
      <pc:sldChg chg="addSp modSp new mod setBg">
        <pc:chgData name="Iveta Hodová" userId="32356b34-120e-40db-8308-37bd6c7c72c2" providerId="ADAL" clId="{401CE992-691C-41CA-93AB-7D1191D900CE}" dt="2023-01-19T14:54:44.725" v="1473"/>
        <pc:sldMkLst>
          <pc:docMk/>
          <pc:sldMk cId="3674549922" sldId="418"/>
        </pc:sldMkLst>
        <pc:picChg chg="add mod">
          <ac:chgData name="Iveta Hodová" userId="32356b34-120e-40db-8308-37bd6c7c72c2" providerId="ADAL" clId="{401CE992-691C-41CA-93AB-7D1191D900CE}" dt="2023-01-19T14:54:41.319" v="1472" actId="1076"/>
          <ac:picMkLst>
            <pc:docMk/>
            <pc:sldMk cId="3674549922" sldId="418"/>
            <ac:picMk id="3" creationId="{F59CBBC0-1857-3DF1-C9C7-41C9391AA5FA}"/>
          </ac:picMkLst>
        </pc:picChg>
      </pc:sldChg>
      <pc:sldChg chg="addSp delSp modSp mod ord">
        <pc:chgData name="Iveta Hodová" userId="32356b34-120e-40db-8308-37bd6c7c72c2" providerId="ADAL" clId="{401CE992-691C-41CA-93AB-7D1191D900CE}" dt="2023-01-20T14:06:35.495" v="2394" actId="20577"/>
        <pc:sldMkLst>
          <pc:docMk/>
          <pc:sldMk cId="2666988338" sldId="419"/>
        </pc:sldMkLst>
        <pc:spChg chg="mod">
          <ac:chgData name="Iveta Hodová" userId="32356b34-120e-40db-8308-37bd6c7c72c2" providerId="ADAL" clId="{401CE992-691C-41CA-93AB-7D1191D900CE}" dt="2023-01-20T14:06:35.495" v="2394" actId="20577"/>
          <ac:spMkLst>
            <pc:docMk/>
            <pc:sldMk cId="2666988338" sldId="419"/>
            <ac:spMk id="4" creationId="{1D3AE597-AAAA-A325-D854-5E8BDADF3FDB}"/>
          </ac:spMkLst>
        </pc:spChg>
        <pc:picChg chg="del">
          <ac:chgData name="Iveta Hodová" userId="32356b34-120e-40db-8308-37bd6c7c72c2" providerId="ADAL" clId="{401CE992-691C-41CA-93AB-7D1191D900CE}" dt="2023-01-19T15:43:35.919" v="1736" actId="478"/>
          <ac:picMkLst>
            <pc:docMk/>
            <pc:sldMk cId="2666988338" sldId="419"/>
            <ac:picMk id="3" creationId="{24C92406-2AFB-A957-D27D-7A4AC3C583B8}"/>
          </ac:picMkLst>
        </pc:picChg>
        <pc:picChg chg="add mod">
          <ac:chgData name="Iveta Hodová" userId="32356b34-120e-40db-8308-37bd6c7c72c2" providerId="ADAL" clId="{401CE992-691C-41CA-93AB-7D1191D900CE}" dt="2023-01-19T15:43:55.094" v="1743" actId="14100"/>
          <ac:picMkLst>
            <pc:docMk/>
            <pc:sldMk cId="2666988338" sldId="419"/>
            <ac:picMk id="5" creationId="{CDF055DE-C381-5F47-0696-3857B5D2280A}"/>
          </ac:picMkLst>
        </pc:picChg>
      </pc:sldChg>
      <pc:sldChg chg="addSp delSp modSp mod">
        <pc:chgData name="Iveta Hodová" userId="32356b34-120e-40db-8308-37bd6c7c72c2" providerId="ADAL" clId="{401CE992-691C-41CA-93AB-7D1191D900CE}" dt="2023-01-19T15:53:41.023" v="1844" actId="1076"/>
        <pc:sldMkLst>
          <pc:docMk/>
          <pc:sldMk cId="473952215" sldId="420"/>
        </pc:sldMkLst>
        <pc:spChg chg="mod">
          <ac:chgData name="Iveta Hodová" userId="32356b34-120e-40db-8308-37bd6c7c72c2" providerId="ADAL" clId="{401CE992-691C-41CA-93AB-7D1191D900CE}" dt="2023-01-19T15:53:33.488" v="1841" actId="14100"/>
          <ac:spMkLst>
            <pc:docMk/>
            <pc:sldMk cId="473952215" sldId="420"/>
            <ac:spMk id="4" creationId="{1D3AE597-AAAA-A325-D854-5E8BDADF3FDB}"/>
          </ac:spMkLst>
        </pc:spChg>
        <pc:picChg chg="del">
          <ac:chgData name="Iveta Hodová" userId="32356b34-120e-40db-8308-37bd6c7c72c2" providerId="ADAL" clId="{401CE992-691C-41CA-93AB-7D1191D900CE}" dt="2023-01-19T15:52:55.944" v="1829" actId="478"/>
          <ac:picMkLst>
            <pc:docMk/>
            <pc:sldMk cId="473952215" sldId="420"/>
            <ac:picMk id="3" creationId="{24C92406-2AFB-A957-D27D-7A4AC3C583B8}"/>
          </ac:picMkLst>
        </pc:picChg>
        <pc:picChg chg="add mod">
          <ac:chgData name="Iveta Hodová" userId="32356b34-120e-40db-8308-37bd6c7c72c2" providerId="ADAL" clId="{401CE992-691C-41CA-93AB-7D1191D900CE}" dt="2023-01-19T15:53:41.023" v="1844" actId="1076"/>
          <ac:picMkLst>
            <pc:docMk/>
            <pc:sldMk cId="473952215" sldId="420"/>
            <ac:picMk id="6" creationId="{E47689CD-9F05-A946-5E0B-AB8EF430DAAF}"/>
          </ac:picMkLst>
        </pc:picChg>
      </pc:sldChg>
      <pc:sldChg chg="addSp modSp new mod setBg">
        <pc:chgData name="Iveta Hodová" userId="32356b34-120e-40db-8308-37bd6c7c72c2" providerId="ADAL" clId="{401CE992-691C-41CA-93AB-7D1191D900CE}" dt="2023-01-19T15:49:11.336" v="1807"/>
        <pc:sldMkLst>
          <pc:docMk/>
          <pc:sldMk cId="3763681558" sldId="421"/>
        </pc:sldMkLst>
        <pc:picChg chg="add mod">
          <ac:chgData name="Iveta Hodová" userId="32356b34-120e-40db-8308-37bd6c7c72c2" providerId="ADAL" clId="{401CE992-691C-41CA-93AB-7D1191D900CE}" dt="2023-01-19T15:06:57.269" v="1625" actId="1076"/>
          <ac:picMkLst>
            <pc:docMk/>
            <pc:sldMk cId="3763681558" sldId="421"/>
            <ac:picMk id="3" creationId="{98C56697-16C5-0325-3175-98F52B8B92EC}"/>
          </ac:picMkLst>
        </pc:picChg>
      </pc:sldChg>
      <pc:sldChg chg="addSp modSp new mod setBg">
        <pc:chgData name="Iveta Hodová" userId="32356b34-120e-40db-8308-37bd6c7c72c2" providerId="ADAL" clId="{401CE992-691C-41CA-93AB-7D1191D900CE}" dt="2023-01-19T15:46:15.737" v="1779" actId="1076"/>
        <pc:sldMkLst>
          <pc:docMk/>
          <pc:sldMk cId="1653209704" sldId="422"/>
        </pc:sldMkLst>
        <pc:picChg chg="add mod modCrop">
          <ac:chgData name="Iveta Hodová" userId="32356b34-120e-40db-8308-37bd6c7c72c2" providerId="ADAL" clId="{401CE992-691C-41CA-93AB-7D1191D900CE}" dt="2023-01-19T15:46:15.737" v="1779" actId="1076"/>
          <ac:picMkLst>
            <pc:docMk/>
            <pc:sldMk cId="1653209704" sldId="422"/>
            <ac:picMk id="3" creationId="{97941E26-A342-9924-0621-64709676EBC7}"/>
          </ac:picMkLst>
        </pc:picChg>
        <pc:picChg chg="add mod modCrop">
          <ac:chgData name="Iveta Hodová" userId="32356b34-120e-40db-8308-37bd6c7c72c2" providerId="ADAL" clId="{401CE992-691C-41CA-93AB-7D1191D900CE}" dt="2023-01-19T15:46:09.310" v="1778" actId="14100"/>
          <ac:picMkLst>
            <pc:docMk/>
            <pc:sldMk cId="1653209704" sldId="422"/>
            <ac:picMk id="4" creationId="{F72AF0EC-61E5-5F4C-9A75-1408F184C5DD}"/>
          </ac:picMkLst>
        </pc:picChg>
        <pc:picChg chg="add mod modCrop">
          <ac:chgData name="Iveta Hodová" userId="32356b34-120e-40db-8308-37bd6c7c72c2" providerId="ADAL" clId="{401CE992-691C-41CA-93AB-7D1191D900CE}" dt="2023-01-19T15:46:00.604" v="1777" actId="1076"/>
          <ac:picMkLst>
            <pc:docMk/>
            <pc:sldMk cId="1653209704" sldId="422"/>
            <ac:picMk id="5" creationId="{280A1F58-62A4-48F4-E10A-F86048AD1667}"/>
          </ac:picMkLst>
        </pc:picChg>
      </pc:sldChg>
      <pc:sldChg chg="addSp delSp modSp new mod setBg">
        <pc:chgData name="Iveta Hodová" userId="32356b34-120e-40db-8308-37bd6c7c72c2" providerId="ADAL" clId="{401CE992-691C-41CA-93AB-7D1191D900CE}" dt="2023-01-19T15:49:19.997" v="1809" actId="1076"/>
        <pc:sldMkLst>
          <pc:docMk/>
          <pc:sldMk cId="3780929847" sldId="423"/>
        </pc:sldMkLst>
        <pc:picChg chg="add mod">
          <ac:chgData name="Iveta Hodová" userId="32356b34-120e-40db-8308-37bd6c7c72c2" providerId="ADAL" clId="{401CE992-691C-41CA-93AB-7D1191D900CE}" dt="2023-01-19T15:48:48.513" v="1803" actId="1076"/>
          <ac:picMkLst>
            <pc:docMk/>
            <pc:sldMk cId="3780929847" sldId="423"/>
            <ac:picMk id="3" creationId="{56C5EBDD-7AE5-F9F7-E277-2E4BE39CEC1A}"/>
          </ac:picMkLst>
        </pc:picChg>
        <pc:picChg chg="add del mod">
          <ac:chgData name="Iveta Hodová" userId="32356b34-120e-40db-8308-37bd6c7c72c2" providerId="ADAL" clId="{401CE992-691C-41CA-93AB-7D1191D900CE}" dt="2023-01-19T15:48:40.194" v="1800" actId="478"/>
          <ac:picMkLst>
            <pc:docMk/>
            <pc:sldMk cId="3780929847" sldId="423"/>
            <ac:picMk id="4" creationId="{F8B97C83-8F31-C75B-353A-CCF67903CA8D}"/>
          </ac:picMkLst>
        </pc:picChg>
        <pc:picChg chg="add mod">
          <ac:chgData name="Iveta Hodová" userId="32356b34-120e-40db-8308-37bd6c7c72c2" providerId="ADAL" clId="{401CE992-691C-41CA-93AB-7D1191D900CE}" dt="2023-01-19T15:49:19.997" v="1809" actId="1076"/>
          <ac:picMkLst>
            <pc:docMk/>
            <pc:sldMk cId="3780929847" sldId="423"/>
            <ac:picMk id="5" creationId="{6F925015-01AA-26B8-0ACD-70F1F50D41B7}"/>
          </ac:picMkLst>
        </pc:picChg>
      </pc:sldChg>
      <pc:sldChg chg="addSp modSp new mod setBg">
        <pc:chgData name="Iveta Hodová" userId="32356b34-120e-40db-8308-37bd6c7c72c2" providerId="ADAL" clId="{401CE992-691C-41CA-93AB-7D1191D900CE}" dt="2023-01-19T15:50:22.421" v="1815" actId="1076"/>
        <pc:sldMkLst>
          <pc:docMk/>
          <pc:sldMk cId="93016932" sldId="424"/>
        </pc:sldMkLst>
        <pc:picChg chg="add mod">
          <ac:chgData name="Iveta Hodová" userId="32356b34-120e-40db-8308-37bd6c7c72c2" providerId="ADAL" clId="{401CE992-691C-41CA-93AB-7D1191D900CE}" dt="2023-01-19T15:50:22.421" v="1815" actId="1076"/>
          <ac:picMkLst>
            <pc:docMk/>
            <pc:sldMk cId="93016932" sldId="424"/>
            <ac:picMk id="3" creationId="{A7DCCFE1-5653-AC7B-A464-57295F44CFCA}"/>
          </ac:picMkLst>
        </pc:picChg>
      </pc:sldChg>
      <pc:sldChg chg="addSp modSp new mod setBg">
        <pc:chgData name="Iveta Hodová" userId="32356b34-120e-40db-8308-37bd6c7c72c2" providerId="ADAL" clId="{401CE992-691C-41CA-93AB-7D1191D900CE}" dt="2023-01-19T15:51:19.253" v="1821" actId="1076"/>
        <pc:sldMkLst>
          <pc:docMk/>
          <pc:sldMk cId="604559599" sldId="425"/>
        </pc:sldMkLst>
        <pc:picChg chg="add mod">
          <ac:chgData name="Iveta Hodová" userId="32356b34-120e-40db-8308-37bd6c7c72c2" providerId="ADAL" clId="{401CE992-691C-41CA-93AB-7D1191D900CE}" dt="2023-01-19T15:51:19.253" v="1821" actId="1076"/>
          <ac:picMkLst>
            <pc:docMk/>
            <pc:sldMk cId="604559599" sldId="425"/>
            <ac:picMk id="3" creationId="{0E3F583E-A337-F389-46C1-DFE7E23E33B8}"/>
          </ac:picMkLst>
        </pc:picChg>
      </pc:sldChg>
      <pc:sldChg chg="addSp delSp modSp mod">
        <pc:chgData name="Iveta Hodová" userId="32356b34-120e-40db-8308-37bd6c7c72c2" providerId="ADAL" clId="{401CE992-691C-41CA-93AB-7D1191D900CE}" dt="2023-01-19T15:59:01.253" v="1888" actId="1076"/>
        <pc:sldMkLst>
          <pc:docMk/>
          <pc:sldMk cId="2578107582" sldId="426"/>
        </pc:sldMkLst>
        <pc:spChg chg="mod">
          <ac:chgData name="Iveta Hodová" userId="32356b34-120e-40db-8308-37bd6c7c72c2" providerId="ADAL" clId="{401CE992-691C-41CA-93AB-7D1191D900CE}" dt="2023-01-19T15:54:09.993" v="1851" actId="14100"/>
          <ac:spMkLst>
            <pc:docMk/>
            <pc:sldMk cId="2578107582" sldId="426"/>
            <ac:spMk id="4" creationId="{1D3AE597-AAAA-A325-D854-5E8BDADF3FDB}"/>
          </ac:spMkLst>
        </pc:spChg>
        <pc:picChg chg="del">
          <ac:chgData name="Iveta Hodová" userId="32356b34-120e-40db-8308-37bd6c7c72c2" providerId="ADAL" clId="{401CE992-691C-41CA-93AB-7D1191D900CE}" dt="2023-01-19T15:54:11.929" v="1852" actId="478"/>
          <ac:picMkLst>
            <pc:docMk/>
            <pc:sldMk cId="2578107582" sldId="426"/>
            <ac:picMk id="3" creationId="{24C92406-2AFB-A957-D27D-7A4AC3C583B8}"/>
          </ac:picMkLst>
        </pc:picChg>
        <pc:picChg chg="add del mod">
          <ac:chgData name="Iveta Hodová" userId="32356b34-120e-40db-8308-37bd6c7c72c2" providerId="ADAL" clId="{401CE992-691C-41CA-93AB-7D1191D900CE}" dt="2023-01-19T15:58:30.530" v="1875" actId="21"/>
          <ac:picMkLst>
            <pc:docMk/>
            <pc:sldMk cId="2578107582" sldId="426"/>
            <ac:picMk id="6" creationId="{496E7D9E-9751-D2F1-5580-7CEE0B947E58}"/>
          </ac:picMkLst>
        </pc:picChg>
        <pc:picChg chg="add mod">
          <ac:chgData name="Iveta Hodová" userId="32356b34-120e-40db-8308-37bd6c7c72c2" providerId="ADAL" clId="{401CE992-691C-41CA-93AB-7D1191D900CE}" dt="2023-01-19T15:59:01.253" v="1888" actId="1076"/>
          <ac:picMkLst>
            <pc:docMk/>
            <pc:sldMk cId="2578107582" sldId="426"/>
            <ac:picMk id="8" creationId="{48F893BD-F2C8-80B8-BC5D-CFEE470E5F21}"/>
          </ac:picMkLst>
        </pc:picChg>
      </pc:sldChg>
      <pc:sldChg chg="addSp modSp new mod setBg">
        <pc:chgData name="Iveta Hodová" userId="32356b34-120e-40db-8308-37bd6c7c72c2" providerId="ADAL" clId="{401CE992-691C-41CA-93AB-7D1191D900CE}" dt="2023-01-19T15:52:26.751" v="1828" actId="1076"/>
        <pc:sldMkLst>
          <pc:docMk/>
          <pc:sldMk cId="1999541948" sldId="427"/>
        </pc:sldMkLst>
        <pc:picChg chg="add mod">
          <ac:chgData name="Iveta Hodová" userId="32356b34-120e-40db-8308-37bd6c7c72c2" providerId="ADAL" clId="{401CE992-691C-41CA-93AB-7D1191D900CE}" dt="2023-01-19T15:52:26.751" v="1828" actId="1076"/>
          <ac:picMkLst>
            <pc:docMk/>
            <pc:sldMk cId="1999541948" sldId="427"/>
            <ac:picMk id="3" creationId="{DA41849E-EB73-77DC-C988-49393725EC11}"/>
          </ac:picMkLst>
        </pc:picChg>
      </pc:sldChg>
      <pc:sldChg chg="addSp modSp new mod setBg">
        <pc:chgData name="Iveta Hodová" userId="32356b34-120e-40db-8308-37bd6c7c72c2" providerId="ADAL" clId="{401CE992-691C-41CA-93AB-7D1191D900CE}" dt="2023-01-19T15:56:18.289" v="1867" actId="1076"/>
        <pc:sldMkLst>
          <pc:docMk/>
          <pc:sldMk cId="1299222922" sldId="428"/>
        </pc:sldMkLst>
        <pc:picChg chg="add mod">
          <ac:chgData name="Iveta Hodová" userId="32356b34-120e-40db-8308-37bd6c7c72c2" providerId="ADAL" clId="{401CE992-691C-41CA-93AB-7D1191D900CE}" dt="2023-01-19T15:56:18.289" v="1867" actId="1076"/>
          <ac:picMkLst>
            <pc:docMk/>
            <pc:sldMk cId="1299222922" sldId="428"/>
            <ac:picMk id="3" creationId="{7FF222E9-3F13-30B4-7979-7853F7BE0A18}"/>
          </ac:picMkLst>
        </pc:picChg>
      </pc:sldChg>
      <pc:sldChg chg="addSp modSp new mod setBg">
        <pc:chgData name="Iveta Hodová" userId="32356b34-120e-40db-8308-37bd6c7c72c2" providerId="ADAL" clId="{401CE992-691C-41CA-93AB-7D1191D900CE}" dt="2023-01-19T15:58:51.851" v="1884" actId="1076"/>
        <pc:sldMkLst>
          <pc:docMk/>
          <pc:sldMk cId="3284586191" sldId="429"/>
        </pc:sldMkLst>
        <pc:picChg chg="add mod">
          <ac:chgData name="Iveta Hodová" userId="32356b34-120e-40db-8308-37bd6c7c72c2" providerId="ADAL" clId="{401CE992-691C-41CA-93AB-7D1191D900CE}" dt="2023-01-19T15:58:51.851" v="1884" actId="1076"/>
          <ac:picMkLst>
            <pc:docMk/>
            <pc:sldMk cId="3284586191" sldId="429"/>
            <ac:picMk id="3" creationId="{21713B02-746A-F3C5-0690-73AD540C3C63}"/>
          </ac:picMkLst>
        </pc:picChg>
        <pc:picChg chg="add mod">
          <ac:chgData name="Iveta Hodová" userId="32356b34-120e-40db-8308-37bd6c7c72c2" providerId="ADAL" clId="{401CE992-691C-41CA-93AB-7D1191D900CE}" dt="2023-01-19T15:58:47.422" v="1882" actId="1076"/>
          <ac:picMkLst>
            <pc:docMk/>
            <pc:sldMk cId="3284586191" sldId="429"/>
            <ac:picMk id="4" creationId="{6136FDFE-58F0-952C-0C0D-0A7F884D23CA}"/>
          </ac:picMkLst>
        </pc:picChg>
      </pc:sldChg>
      <pc:sldChg chg="addSp modSp new mod setBg">
        <pc:chgData name="Iveta Hodová" userId="32356b34-120e-40db-8308-37bd6c7c72c2" providerId="ADAL" clId="{401CE992-691C-41CA-93AB-7D1191D900CE}" dt="2023-01-19T16:03:06.753" v="1912"/>
        <pc:sldMkLst>
          <pc:docMk/>
          <pc:sldMk cId="3823125479" sldId="430"/>
        </pc:sldMkLst>
        <pc:picChg chg="add mod">
          <ac:chgData name="Iveta Hodová" userId="32356b34-120e-40db-8308-37bd6c7c72c2" providerId="ADAL" clId="{401CE992-691C-41CA-93AB-7D1191D900CE}" dt="2023-01-19T16:02:32.560" v="1907" actId="1076"/>
          <ac:picMkLst>
            <pc:docMk/>
            <pc:sldMk cId="3823125479" sldId="430"/>
            <ac:picMk id="2" creationId="{0637A919-50B5-39BA-6BB2-E5A15088B579}"/>
          </ac:picMkLst>
        </pc:picChg>
        <pc:cxnChg chg="add mod">
          <ac:chgData name="Iveta Hodová" userId="32356b34-120e-40db-8308-37bd6c7c72c2" providerId="ADAL" clId="{401CE992-691C-41CA-93AB-7D1191D900CE}" dt="2023-01-19T16:02:36.958" v="1909" actId="1076"/>
          <ac:cxnSpMkLst>
            <pc:docMk/>
            <pc:sldMk cId="3823125479" sldId="430"/>
            <ac:cxnSpMk id="4" creationId="{8BAF5B3B-4FFE-88BB-13FD-B511DBBEC7D2}"/>
          </ac:cxnSpMkLst>
        </pc:cxnChg>
        <pc:cxnChg chg="add mod">
          <ac:chgData name="Iveta Hodová" userId="32356b34-120e-40db-8308-37bd6c7c72c2" providerId="ADAL" clId="{401CE992-691C-41CA-93AB-7D1191D900CE}" dt="2023-01-19T16:03:01.006" v="1911" actId="14100"/>
          <ac:cxnSpMkLst>
            <pc:docMk/>
            <pc:sldMk cId="3823125479" sldId="430"/>
            <ac:cxnSpMk id="6" creationId="{F244D57A-1363-810E-8C31-D9C3D50E0E0C}"/>
          </ac:cxnSpMkLst>
        </pc:cxnChg>
      </pc:sldChg>
      <pc:sldChg chg="addSp delSp modSp del mod">
        <pc:chgData name="Iveta Hodová" userId="32356b34-120e-40db-8308-37bd6c7c72c2" providerId="ADAL" clId="{401CE992-691C-41CA-93AB-7D1191D900CE}" dt="2023-01-20T13:24:46.810" v="2236" actId="47"/>
        <pc:sldMkLst>
          <pc:docMk/>
          <pc:sldMk cId="2830113598" sldId="431"/>
        </pc:sldMkLst>
        <pc:spChg chg="mod">
          <ac:chgData name="Iveta Hodová" userId="32356b34-120e-40db-8308-37bd6c7c72c2" providerId="ADAL" clId="{401CE992-691C-41CA-93AB-7D1191D900CE}" dt="2023-01-19T16:06:23.784" v="2007" actId="6549"/>
          <ac:spMkLst>
            <pc:docMk/>
            <pc:sldMk cId="2830113598" sldId="431"/>
            <ac:spMk id="4" creationId="{AC89A188-30D3-1D3C-410C-E02E6F9CBC72}"/>
          </ac:spMkLst>
        </pc:spChg>
        <pc:picChg chg="add del mod">
          <ac:chgData name="Iveta Hodová" userId="32356b34-120e-40db-8308-37bd6c7c72c2" providerId="ADAL" clId="{401CE992-691C-41CA-93AB-7D1191D900CE}" dt="2023-01-19T16:06:27.194" v="2008" actId="478"/>
          <ac:picMkLst>
            <pc:docMk/>
            <pc:sldMk cId="2830113598" sldId="431"/>
            <ac:picMk id="5" creationId="{46D1702F-898D-426E-B3CF-59528C4ABF43}"/>
          </ac:picMkLst>
        </pc:picChg>
        <pc:picChg chg="add del mod">
          <ac:chgData name="Iveta Hodová" userId="32356b34-120e-40db-8308-37bd6c7c72c2" providerId="ADAL" clId="{401CE992-691C-41CA-93AB-7D1191D900CE}" dt="2023-01-20T13:24:42.450" v="2235" actId="21"/>
          <ac:picMkLst>
            <pc:docMk/>
            <pc:sldMk cId="2830113598" sldId="431"/>
            <ac:picMk id="7" creationId="{6585E2C8-DD65-78B6-E6DB-2E1EDD402E1B}"/>
          </ac:picMkLst>
        </pc:picChg>
      </pc:sldChg>
      <pc:sldChg chg="addSp modSp new mod setBg">
        <pc:chgData name="Iveta Hodová" userId="32356b34-120e-40db-8308-37bd6c7c72c2" providerId="ADAL" clId="{401CE992-691C-41CA-93AB-7D1191D900CE}" dt="2023-01-19T16:07:17.761" v="2019"/>
        <pc:sldMkLst>
          <pc:docMk/>
          <pc:sldMk cId="1744412879" sldId="432"/>
        </pc:sldMkLst>
        <pc:picChg chg="add mod">
          <ac:chgData name="Iveta Hodová" userId="32356b34-120e-40db-8308-37bd6c7c72c2" providerId="ADAL" clId="{401CE992-691C-41CA-93AB-7D1191D900CE}" dt="2023-01-19T16:07:10.226" v="2018" actId="1076"/>
          <ac:picMkLst>
            <pc:docMk/>
            <pc:sldMk cId="1744412879" sldId="432"/>
            <ac:picMk id="3" creationId="{9FBBE355-C075-3608-5D60-124D9EE45289}"/>
          </ac:picMkLst>
        </pc:picChg>
      </pc:sldChg>
      <pc:sldChg chg="addSp modSp new mod setBg">
        <pc:chgData name="Iveta Hodová" userId="32356b34-120e-40db-8308-37bd6c7c72c2" providerId="ADAL" clId="{401CE992-691C-41CA-93AB-7D1191D900CE}" dt="2023-01-19T16:08:26.230" v="2028" actId="1076"/>
        <pc:sldMkLst>
          <pc:docMk/>
          <pc:sldMk cId="2767167477" sldId="433"/>
        </pc:sldMkLst>
        <pc:picChg chg="add mod">
          <ac:chgData name="Iveta Hodová" userId="32356b34-120e-40db-8308-37bd6c7c72c2" providerId="ADAL" clId="{401CE992-691C-41CA-93AB-7D1191D900CE}" dt="2023-01-19T16:08:26.230" v="2028" actId="1076"/>
          <ac:picMkLst>
            <pc:docMk/>
            <pc:sldMk cId="2767167477" sldId="433"/>
            <ac:picMk id="3" creationId="{5F5C2F08-E3CA-0478-D493-EB2884C5BC06}"/>
          </ac:picMkLst>
        </pc:picChg>
      </pc:sldChg>
      <pc:sldChg chg="addSp delSp new mod setBg">
        <pc:chgData name="Iveta Hodová" userId="32356b34-120e-40db-8308-37bd6c7c72c2" providerId="ADAL" clId="{401CE992-691C-41CA-93AB-7D1191D900CE}" dt="2023-01-20T13:24:37.513" v="2234" actId="21"/>
        <pc:sldMkLst>
          <pc:docMk/>
          <pc:sldMk cId="1689381899" sldId="434"/>
        </pc:sldMkLst>
        <pc:picChg chg="add del">
          <ac:chgData name="Iveta Hodová" userId="32356b34-120e-40db-8308-37bd6c7c72c2" providerId="ADAL" clId="{401CE992-691C-41CA-93AB-7D1191D900CE}" dt="2023-01-20T13:24:37.513" v="2234" actId="21"/>
          <ac:picMkLst>
            <pc:docMk/>
            <pc:sldMk cId="1689381899" sldId="434"/>
            <ac:picMk id="3" creationId="{80E4E163-E8B8-E3A0-2D84-9DE1C28DD195}"/>
          </ac:picMkLst>
        </pc:picChg>
      </pc:sldChg>
      <pc:sldChg chg="modSp del mod ord">
        <pc:chgData name="Iveta Hodová" userId="32356b34-120e-40db-8308-37bd6c7c72c2" providerId="ADAL" clId="{401CE992-691C-41CA-93AB-7D1191D900CE}" dt="2023-01-20T13:28:34.218" v="2272" actId="2696"/>
        <pc:sldMkLst>
          <pc:docMk/>
          <pc:sldMk cId="631019965" sldId="435"/>
        </pc:sldMkLst>
        <pc:spChg chg="mod">
          <ac:chgData name="Iveta Hodová" userId="32356b34-120e-40db-8308-37bd6c7c72c2" providerId="ADAL" clId="{401CE992-691C-41CA-93AB-7D1191D900CE}" dt="2023-01-20T13:19:05.966" v="2157" actId="6549"/>
          <ac:spMkLst>
            <pc:docMk/>
            <pc:sldMk cId="631019965" sldId="435"/>
            <ac:spMk id="4" creationId="{472140E8-B5BC-8A06-8F6B-43355A45FDD8}"/>
          </ac:spMkLst>
        </pc:spChg>
      </pc:sldChg>
      <pc:sldChg chg="del">
        <pc:chgData name="Iveta Hodová" userId="32356b34-120e-40db-8308-37bd6c7c72c2" providerId="ADAL" clId="{401CE992-691C-41CA-93AB-7D1191D900CE}" dt="2023-01-23T14:06:02.039" v="4159" actId="47"/>
        <pc:sldMkLst>
          <pc:docMk/>
          <pc:sldMk cId="824281539" sldId="435"/>
        </pc:sldMkLst>
      </pc:sldChg>
      <pc:sldChg chg="addSp delSp modSp mod ord">
        <pc:chgData name="Iveta Hodová" userId="32356b34-120e-40db-8308-37bd6c7c72c2" providerId="ADAL" clId="{401CE992-691C-41CA-93AB-7D1191D900CE}" dt="2023-01-23T14:14:08.231" v="4224" actId="6549"/>
        <pc:sldMkLst>
          <pc:docMk/>
          <pc:sldMk cId="3214286613" sldId="436"/>
        </pc:sldMkLst>
        <pc:spChg chg="mod">
          <ac:chgData name="Iveta Hodová" userId="32356b34-120e-40db-8308-37bd6c7c72c2" providerId="ADAL" clId="{401CE992-691C-41CA-93AB-7D1191D900CE}" dt="2023-01-23T14:14:08.231" v="4224" actId="6549"/>
          <ac:spMkLst>
            <pc:docMk/>
            <pc:sldMk cId="3214286613" sldId="436"/>
            <ac:spMk id="4" creationId="{472140E8-B5BC-8A06-8F6B-43355A45FDD8}"/>
          </ac:spMkLst>
        </pc:spChg>
        <pc:picChg chg="add del mod modCrop">
          <ac:chgData name="Iveta Hodová" userId="32356b34-120e-40db-8308-37bd6c7c72c2" providerId="ADAL" clId="{401CE992-691C-41CA-93AB-7D1191D900CE}" dt="2023-01-23T14:03:25.403" v="4144" actId="21"/>
          <ac:picMkLst>
            <pc:docMk/>
            <pc:sldMk cId="3214286613" sldId="436"/>
            <ac:picMk id="3" creationId="{DFC66F85-1179-720F-BF67-8254951A8CDC}"/>
          </ac:picMkLst>
        </pc:picChg>
        <pc:picChg chg="add del mod">
          <ac:chgData name="Iveta Hodová" userId="32356b34-120e-40db-8308-37bd6c7c72c2" providerId="ADAL" clId="{401CE992-691C-41CA-93AB-7D1191D900CE}" dt="2023-01-23T14:04:55.647" v="4154" actId="478"/>
          <ac:picMkLst>
            <pc:docMk/>
            <pc:sldMk cId="3214286613" sldId="436"/>
            <ac:picMk id="5" creationId="{C157A5A3-D902-49C9-25DF-63740217163F}"/>
          </ac:picMkLst>
        </pc:picChg>
        <pc:picChg chg="add mod">
          <ac:chgData name="Iveta Hodová" userId="32356b34-120e-40db-8308-37bd6c7c72c2" providerId="ADAL" clId="{401CE992-691C-41CA-93AB-7D1191D900CE}" dt="2023-01-23T14:05:03.940" v="4157" actId="1076"/>
          <ac:picMkLst>
            <pc:docMk/>
            <pc:sldMk cId="3214286613" sldId="436"/>
            <ac:picMk id="7" creationId="{639F6F42-B26A-F766-EAA2-0613473B5B0F}"/>
          </ac:picMkLst>
        </pc:picChg>
      </pc:sldChg>
      <pc:sldChg chg="addSp modSp mod ord">
        <pc:chgData name="Iveta Hodová" userId="32356b34-120e-40db-8308-37bd6c7c72c2" providerId="ADAL" clId="{401CE992-691C-41CA-93AB-7D1191D900CE}" dt="2023-01-23T13:46:30.320" v="4051" actId="404"/>
        <pc:sldMkLst>
          <pc:docMk/>
          <pc:sldMk cId="4221274694" sldId="437"/>
        </pc:sldMkLst>
        <pc:spChg chg="mod">
          <ac:chgData name="Iveta Hodová" userId="32356b34-120e-40db-8308-37bd6c7c72c2" providerId="ADAL" clId="{401CE992-691C-41CA-93AB-7D1191D900CE}" dt="2023-01-23T13:46:30.320" v="4051" actId="404"/>
          <ac:spMkLst>
            <pc:docMk/>
            <pc:sldMk cId="4221274694" sldId="437"/>
            <ac:spMk id="4" creationId="{472140E8-B5BC-8A06-8F6B-43355A45FDD8}"/>
          </ac:spMkLst>
        </pc:spChg>
        <pc:picChg chg="add mod modCrop">
          <ac:chgData name="Iveta Hodová" userId="32356b34-120e-40db-8308-37bd6c7c72c2" providerId="ADAL" clId="{401CE992-691C-41CA-93AB-7D1191D900CE}" dt="2023-01-23T13:45:33.726" v="4037" actId="1076"/>
          <ac:picMkLst>
            <pc:docMk/>
            <pc:sldMk cId="4221274694" sldId="437"/>
            <ac:picMk id="3" creationId="{B52B8261-CB18-B0C8-2342-2B1481555348}"/>
          </ac:picMkLst>
        </pc:picChg>
        <pc:picChg chg="add mod modCrop">
          <ac:chgData name="Iveta Hodová" userId="32356b34-120e-40db-8308-37bd6c7c72c2" providerId="ADAL" clId="{401CE992-691C-41CA-93AB-7D1191D900CE}" dt="2023-01-23T13:45:39.039" v="4039" actId="1076"/>
          <ac:picMkLst>
            <pc:docMk/>
            <pc:sldMk cId="4221274694" sldId="437"/>
            <ac:picMk id="5" creationId="{53A90205-0FE1-157A-2E29-5517F6E816EA}"/>
          </ac:picMkLst>
        </pc:picChg>
        <pc:picChg chg="add mod modCrop">
          <ac:chgData name="Iveta Hodová" userId="32356b34-120e-40db-8308-37bd6c7c72c2" providerId="ADAL" clId="{401CE992-691C-41CA-93AB-7D1191D900CE}" dt="2023-01-23T13:46:16.554" v="4047" actId="1076"/>
          <ac:picMkLst>
            <pc:docMk/>
            <pc:sldMk cId="4221274694" sldId="437"/>
            <ac:picMk id="6" creationId="{49E5E5C0-7BC9-0252-C2EE-1F82DC5F438A}"/>
          </ac:picMkLst>
        </pc:picChg>
      </pc:sldChg>
      <pc:sldChg chg="addSp delSp modSp mod ord">
        <pc:chgData name="Iveta Hodová" userId="32356b34-120e-40db-8308-37bd6c7c72c2" providerId="ADAL" clId="{401CE992-691C-41CA-93AB-7D1191D900CE}" dt="2023-01-20T13:26:21.640" v="2261" actId="1076"/>
        <pc:sldMkLst>
          <pc:docMk/>
          <pc:sldMk cId="2531379821" sldId="438"/>
        </pc:sldMkLst>
        <pc:spChg chg="mod">
          <ac:chgData name="Iveta Hodová" userId="32356b34-120e-40db-8308-37bd6c7c72c2" providerId="ADAL" clId="{401CE992-691C-41CA-93AB-7D1191D900CE}" dt="2023-01-20T13:26:08.296" v="2257" actId="403"/>
          <ac:spMkLst>
            <pc:docMk/>
            <pc:sldMk cId="2531379821" sldId="438"/>
            <ac:spMk id="4" creationId="{472140E8-B5BC-8A06-8F6B-43355A45FDD8}"/>
          </ac:spMkLst>
        </pc:spChg>
        <pc:picChg chg="add del mod">
          <ac:chgData name="Iveta Hodová" userId="32356b34-120e-40db-8308-37bd6c7c72c2" providerId="ADAL" clId="{401CE992-691C-41CA-93AB-7D1191D900CE}" dt="2023-01-20T13:24:34.075" v="2231"/>
          <ac:picMkLst>
            <pc:docMk/>
            <pc:sldMk cId="2531379821" sldId="438"/>
            <ac:picMk id="3" creationId="{7E3D8EC7-6BE0-CEC1-1546-8B7629EA71E5}"/>
          </ac:picMkLst>
        </pc:picChg>
        <pc:picChg chg="add mod">
          <ac:chgData name="Iveta Hodová" userId="32356b34-120e-40db-8308-37bd6c7c72c2" providerId="ADAL" clId="{401CE992-691C-41CA-93AB-7D1191D900CE}" dt="2023-01-20T13:26:21.640" v="2261" actId="1076"/>
          <ac:picMkLst>
            <pc:docMk/>
            <pc:sldMk cId="2531379821" sldId="438"/>
            <ac:picMk id="5" creationId="{EF85267E-AC40-3867-2711-8D16CEBE8ED7}"/>
          </ac:picMkLst>
        </pc:picChg>
      </pc:sldChg>
      <pc:sldChg chg="addSp modSp new mod setBg">
        <pc:chgData name="Iveta Hodová" userId="32356b34-120e-40db-8308-37bd6c7c72c2" providerId="ADAL" clId="{401CE992-691C-41CA-93AB-7D1191D900CE}" dt="2023-01-23T13:41:19.398" v="3996" actId="1076"/>
        <pc:sldMkLst>
          <pc:docMk/>
          <pc:sldMk cId="2169652499" sldId="439"/>
        </pc:sldMkLst>
        <pc:picChg chg="add mod">
          <ac:chgData name="Iveta Hodová" userId="32356b34-120e-40db-8308-37bd6c7c72c2" providerId="ADAL" clId="{401CE992-691C-41CA-93AB-7D1191D900CE}" dt="2023-01-23T13:41:19.398" v="3996" actId="1076"/>
          <ac:picMkLst>
            <pc:docMk/>
            <pc:sldMk cId="2169652499" sldId="439"/>
            <ac:picMk id="3" creationId="{AC9A3C8C-EB47-85AA-643B-B881C1892278}"/>
          </ac:picMkLst>
        </pc:picChg>
      </pc:sldChg>
      <pc:sldChg chg="addSp modSp new mod setBg">
        <pc:chgData name="Iveta Hodová" userId="32356b34-120e-40db-8308-37bd6c7c72c2" providerId="ADAL" clId="{401CE992-691C-41CA-93AB-7D1191D900CE}" dt="2023-01-23T11:57:17.235" v="2469" actId="1076"/>
        <pc:sldMkLst>
          <pc:docMk/>
          <pc:sldMk cId="1001204401" sldId="440"/>
        </pc:sldMkLst>
        <pc:picChg chg="add mod">
          <ac:chgData name="Iveta Hodová" userId="32356b34-120e-40db-8308-37bd6c7c72c2" providerId="ADAL" clId="{401CE992-691C-41CA-93AB-7D1191D900CE}" dt="2023-01-23T11:57:17.235" v="2469" actId="1076"/>
          <ac:picMkLst>
            <pc:docMk/>
            <pc:sldMk cId="1001204401" sldId="440"/>
            <ac:picMk id="3" creationId="{98F268A2-AC7B-1EBD-E76E-2750D78813DD}"/>
          </ac:picMkLst>
        </pc:picChg>
        <pc:picChg chg="add mod">
          <ac:chgData name="Iveta Hodová" userId="32356b34-120e-40db-8308-37bd6c7c72c2" providerId="ADAL" clId="{401CE992-691C-41CA-93AB-7D1191D900CE}" dt="2023-01-23T11:57:14.125" v="2468" actId="1076"/>
          <ac:picMkLst>
            <pc:docMk/>
            <pc:sldMk cId="1001204401" sldId="440"/>
            <ac:picMk id="5" creationId="{279299CC-FFF5-2FC0-EFC3-A42F7A581746}"/>
          </ac:picMkLst>
        </pc:picChg>
      </pc:sldChg>
      <pc:sldChg chg="addSp modSp new mod setBg">
        <pc:chgData name="Iveta Hodová" userId="32356b34-120e-40db-8308-37bd6c7c72c2" providerId="ADAL" clId="{401CE992-691C-41CA-93AB-7D1191D900CE}" dt="2023-01-23T14:08:33.309" v="4190"/>
        <pc:sldMkLst>
          <pc:docMk/>
          <pc:sldMk cId="2647081628" sldId="441"/>
        </pc:sldMkLst>
        <pc:picChg chg="add mod">
          <ac:chgData name="Iveta Hodová" userId="32356b34-120e-40db-8308-37bd6c7c72c2" providerId="ADAL" clId="{401CE992-691C-41CA-93AB-7D1191D900CE}" dt="2023-01-23T14:08:28.595" v="4189" actId="1076"/>
          <ac:picMkLst>
            <pc:docMk/>
            <pc:sldMk cId="2647081628" sldId="441"/>
            <ac:picMk id="3" creationId="{4376E283-6C55-EF44-EEB9-494A4FB5B806}"/>
          </ac:picMkLst>
        </pc:picChg>
        <pc:picChg chg="add mod">
          <ac:chgData name="Iveta Hodová" userId="32356b34-120e-40db-8308-37bd6c7c72c2" providerId="ADAL" clId="{401CE992-691C-41CA-93AB-7D1191D900CE}" dt="2023-01-23T14:08:20.969" v="4187" actId="1076"/>
          <ac:picMkLst>
            <pc:docMk/>
            <pc:sldMk cId="2647081628" sldId="441"/>
            <ac:picMk id="4" creationId="{2F4C3A66-55CA-2511-BC74-B90506565873}"/>
          </ac:picMkLst>
        </pc:picChg>
      </pc:sldChg>
      <pc:sldChg chg="addSp new mod setBg">
        <pc:chgData name="Iveta Hodová" userId="32356b34-120e-40db-8308-37bd6c7c72c2" providerId="ADAL" clId="{401CE992-691C-41CA-93AB-7D1191D900CE}" dt="2023-01-23T14:08:46.127" v="4191"/>
        <pc:sldMkLst>
          <pc:docMk/>
          <pc:sldMk cId="4292538267" sldId="442"/>
        </pc:sldMkLst>
        <pc:picChg chg="add">
          <ac:chgData name="Iveta Hodová" userId="32356b34-120e-40db-8308-37bd6c7c72c2" providerId="ADAL" clId="{401CE992-691C-41CA-93AB-7D1191D900CE}" dt="2023-01-20T13:34:30.101" v="2300" actId="22"/>
          <ac:picMkLst>
            <pc:docMk/>
            <pc:sldMk cId="4292538267" sldId="442"/>
            <ac:picMk id="3" creationId="{18E78DB7-8C9C-7ADE-7E61-342FD9E514D3}"/>
          </ac:picMkLst>
        </pc:picChg>
      </pc:sldChg>
      <pc:sldChg chg="addSp modSp new mod ord setBg">
        <pc:chgData name="Iveta Hodová" userId="32356b34-120e-40db-8308-37bd6c7c72c2" providerId="ADAL" clId="{401CE992-691C-41CA-93AB-7D1191D900CE}" dt="2023-01-23T14:09:33.516" v="4201"/>
        <pc:sldMkLst>
          <pc:docMk/>
          <pc:sldMk cId="2819485251" sldId="443"/>
        </pc:sldMkLst>
        <pc:picChg chg="add mod">
          <ac:chgData name="Iveta Hodová" userId="32356b34-120e-40db-8308-37bd6c7c72c2" providerId="ADAL" clId="{401CE992-691C-41CA-93AB-7D1191D900CE}" dt="2023-01-20T14:07:56.479" v="2398" actId="14100"/>
          <ac:picMkLst>
            <pc:docMk/>
            <pc:sldMk cId="2819485251" sldId="443"/>
            <ac:picMk id="3" creationId="{B648944A-DFAF-EC89-4727-C6AD71070E6B}"/>
          </ac:picMkLst>
        </pc:picChg>
      </pc:sldChg>
      <pc:sldChg chg="addSp delSp new del mod">
        <pc:chgData name="Iveta Hodová" userId="32356b34-120e-40db-8308-37bd6c7c72c2" providerId="ADAL" clId="{401CE992-691C-41CA-93AB-7D1191D900CE}" dt="2023-01-20T13:44:33.998" v="2359" actId="47"/>
        <pc:sldMkLst>
          <pc:docMk/>
          <pc:sldMk cId="2335000912" sldId="444"/>
        </pc:sldMkLst>
        <pc:picChg chg="add del">
          <ac:chgData name="Iveta Hodová" userId="32356b34-120e-40db-8308-37bd6c7c72c2" providerId="ADAL" clId="{401CE992-691C-41CA-93AB-7D1191D900CE}" dt="2023-01-20T13:44:25.185" v="2354" actId="21"/>
          <ac:picMkLst>
            <pc:docMk/>
            <pc:sldMk cId="2335000912" sldId="444"/>
            <ac:picMk id="3" creationId="{02DB62C5-076A-7DD9-9E45-F448D69A5095}"/>
          </ac:picMkLst>
        </pc:picChg>
      </pc:sldChg>
      <pc:sldChg chg="addSp new del mod">
        <pc:chgData name="Iveta Hodová" userId="32356b34-120e-40db-8308-37bd6c7c72c2" providerId="ADAL" clId="{401CE992-691C-41CA-93AB-7D1191D900CE}" dt="2023-01-23T14:09:02.700" v="4192" actId="47"/>
        <pc:sldMkLst>
          <pc:docMk/>
          <pc:sldMk cId="3723724640" sldId="445"/>
        </pc:sldMkLst>
        <pc:picChg chg="add">
          <ac:chgData name="Iveta Hodová" userId="32356b34-120e-40db-8308-37bd6c7c72c2" providerId="ADAL" clId="{401CE992-691C-41CA-93AB-7D1191D900CE}" dt="2023-01-20T13:36:44.877" v="2310" actId="22"/>
          <ac:picMkLst>
            <pc:docMk/>
            <pc:sldMk cId="3723724640" sldId="445"/>
            <ac:picMk id="3" creationId="{F3A10B6A-34B3-4633-DA1A-A6F82C82BFCF}"/>
          </ac:picMkLst>
        </pc:picChg>
      </pc:sldChg>
      <pc:sldChg chg="addSp delSp modSp new del mod">
        <pc:chgData name="Iveta Hodová" userId="32356b34-120e-40db-8308-37bd6c7c72c2" providerId="ADAL" clId="{401CE992-691C-41CA-93AB-7D1191D900CE}" dt="2023-01-20T13:45:20.076" v="2368" actId="47"/>
        <pc:sldMkLst>
          <pc:docMk/>
          <pc:sldMk cId="4226091420" sldId="446"/>
        </pc:sldMkLst>
        <pc:picChg chg="add del mod">
          <ac:chgData name="Iveta Hodová" userId="32356b34-120e-40db-8308-37bd6c7c72c2" providerId="ADAL" clId="{401CE992-691C-41CA-93AB-7D1191D900CE}" dt="2023-01-20T13:45:18.248" v="2367" actId="21"/>
          <ac:picMkLst>
            <pc:docMk/>
            <pc:sldMk cId="4226091420" sldId="446"/>
            <ac:picMk id="3" creationId="{541EE37A-CF8F-1DAA-F759-A9CB368E2866}"/>
          </ac:picMkLst>
        </pc:picChg>
      </pc:sldChg>
      <pc:sldChg chg="addSp modSp new mod setBg">
        <pc:chgData name="Iveta Hodová" userId="32356b34-120e-40db-8308-37bd6c7c72c2" providerId="ADAL" clId="{401CE992-691C-41CA-93AB-7D1191D900CE}" dt="2023-01-23T13:51:21.457" v="4108"/>
        <pc:sldMkLst>
          <pc:docMk/>
          <pc:sldMk cId="3184980219" sldId="447"/>
        </pc:sldMkLst>
        <pc:picChg chg="add mod">
          <ac:chgData name="Iveta Hodová" userId="32356b34-120e-40db-8308-37bd6c7c72c2" providerId="ADAL" clId="{401CE992-691C-41CA-93AB-7D1191D900CE}" dt="2023-01-23T13:51:18.316" v="4107" actId="1076"/>
          <ac:picMkLst>
            <pc:docMk/>
            <pc:sldMk cId="3184980219" sldId="447"/>
            <ac:picMk id="3" creationId="{342E483D-E88B-C3D7-9F90-4B56C134B84A}"/>
          </ac:picMkLst>
        </pc:picChg>
      </pc:sldChg>
      <pc:sldChg chg="addSp delSp modSp new del mod ord">
        <pc:chgData name="Iveta Hodová" userId="32356b34-120e-40db-8308-37bd6c7c72c2" providerId="ADAL" clId="{401CE992-691C-41CA-93AB-7D1191D900CE}" dt="2023-01-23T11:53:39.292" v="2449" actId="47"/>
        <pc:sldMkLst>
          <pc:docMk/>
          <pc:sldMk cId="1749523678" sldId="448"/>
        </pc:sldMkLst>
        <pc:picChg chg="add">
          <ac:chgData name="Iveta Hodová" userId="32356b34-120e-40db-8308-37bd6c7c72c2" providerId="ADAL" clId="{401CE992-691C-41CA-93AB-7D1191D900CE}" dt="2023-01-20T13:38:41.125" v="2318" actId="22"/>
          <ac:picMkLst>
            <pc:docMk/>
            <pc:sldMk cId="1749523678" sldId="448"/>
            <ac:picMk id="3" creationId="{87735C8C-74EB-7632-D1C7-74FD85940E8D}"/>
          </ac:picMkLst>
        </pc:picChg>
        <pc:picChg chg="add del mod">
          <ac:chgData name="Iveta Hodová" userId="32356b34-120e-40db-8308-37bd6c7c72c2" providerId="ADAL" clId="{401CE992-691C-41CA-93AB-7D1191D900CE}" dt="2023-01-23T11:50:18.401" v="2411" actId="21"/>
          <ac:picMkLst>
            <pc:docMk/>
            <pc:sldMk cId="1749523678" sldId="448"/>
            <ac:picMk id="5" creationId="{930D6249-8B17-9773-9109-2838408056B4}"/>
          </ac:picMkLst>
        </pc:picChg>
        <pc:picChg chg="add del mod">
          <ac:chgData name="Iveta Hodová" userId="32356b34-120e-40db-8308-37bd6c7c72c2" providerId="ADAL" clId="{401CE992-691C-41CA-93AB-7D1191D900CE}" dt="2023-01-23T11:53:29.511" v="2446" actId="21"/>
          <ac:picMkLst>
            <pc:docMk/>
            <pc:sldMk cId="1749523678" sldId="448"/>
            <ac:picMk id="6" creationId="{89DA4B4A-44A2-A556-2527-6719239CC90A}"/>
          </ac:picMkLst>
        </pc:picChg>
      </pc:sldChg>
      <pc:sldChg chg="addSp modSp new mod setBg">
        <pc:chgData name="Iveta Hodová" userId="32356b34-120e-40db-8308-37bd6c7c72c2" providerId="ADAL" clId="{401CE992-691C-41CA-93AB-7D1191D900CE}" dt="2023-01-23T11:54:11.998" v="2453"/>
        <pc:sldMkLst>
          <pc:docMk/>
          <pc:sldMk cId="2430707389" sldId="449"/>
        </pc:sldMkLst>
        <pc:picChg chg="add mod">
          <ac:chgData name="Iveta Hodová" userId="32356b34-120e-40db-8308-37bd6c7c72c2" providerId="ADAL" clId="{401CE992-691C-41CA-93AB-7D1191D900CE}" dt="2023-01-23T11:54:00.183" v="2452" actId="1076"/>
          <ac:picMkLst>
            <pc:docMk/>
            <pc:sldMk cId="2430707389" sldId="449"/>
            <ac:picMk id="3" creationId="{43DF2FD9-DA12-3F89-8FAB-7C238491EE57}"/>
          </ac:picMkLst>
        </pc:picChg>
      </pc:sldChg>
      <pc:sldChg chg="addSp delSp modSp new mod setBg">
        <pc:chgData name="Iveta Hodová" userId="32356b34-120e-40db-8308-37bd6c7c72c2" providerId="ADAL" clId="{401CE992-691C-41CA-93AB-7D1191D900CE}" dt="2023-01-23T13:50:51.254" v="4103"/>
        <pc:sldMkLst>
          <pc:docMk/>
          <pc:sldMk cId="1090033601" sldId="450"/>
        </pc:sldMkLst>
        <pc:picChg chg="add mod ord modCrop">
          <ac:chgData name="Iveta Hodová" userId="32356b34-120e-40db-8308-37bd6c7c72c2" providerId="ADAL" clId="{401CE992-691C-41CA-93AB-7D1191D900CE}" dt="2023-01-23T13:50:36.137" v="4099" actId="1076"/>
          <ac:picMkLst>
            <pc:docMk/>
            <pc:sldMk cId="1090033601" sldId="450"/>
            <ac:picMk id="2" creationId="{7B2DA593-7EFA-0370-D779-04F1A5F2D96C}"/>
          </ac:picMkLst>
        </pc:picChg>
        <pc:picChg chg="add del mod modCrop">
          <ac:chgData name="Iveta Hodová" userId="32356b34-120e-40db-8308-37bd6c7c72c2" providerId="ADAL" clId="{401CE992-691C-41CA-93AB-7D1191D900CE}" dt="2023-01-23T13:44:54.383" v="4026" actId="21"/>
          <ac:picMkLst>
            <pc:docMk/>
            <pc:sldMk cId="1090033601" sldId="450"/>
            <ac:picMk id="3" creationId="{37402532-7EBE-BCEF-6027-09A26D1447D9}"/>
          </ac:picMkLst>
        </pc:picChg>
        <pc:picChg chg="add mod modCrop">
          <ac:chgData name="Iveta Hodová" userId="32356b34-120e-40db-8308-37bd6c7c72c2" providerId="ADAL" clId="{401CE992-691C-41CA-93AB-7D1191D900CE}" dt="2023-01-23T13:50:46.887" v="4102" actId="14100"/>
          <ac:picMkLst>
            <pc:docMk/>
            <pc:sldMk cId="1090033601" sldId="450"/>
            <ac:picMk id="4" creationId="{9A7AA06F-8779-DE86-94CF-3606668AB2F8}"/>
          </ac:picMkLst>
        </pc:picChg>
        <pc:picChg chg="add del">
          <ac:chgData name="Iveta Hodová" userId="32356b34-120e-40db-8308-37bd6c7c72c2" providerId="ADAL" clId="{401CE992-691C-41CA-93AB-7D1191D900CE}" dt="2023-01-23T13:46:49.668" v="4054"/>
          <ac:picMkLst>
            <pc:docMk/>
            <pc:sldMk cId="1090033601" sldId="450"/>
            <ac:picMk id="5" creationId="{99C12040-AD4A-38F5-ADB6-AED468D24438}"/>
          </ac:picMkLst>
        </pc:picChg>
        <pc:picChg chg="add mod modCrop">
          <ac:chgData name="Iveta Hodová" userId="32356b34-120e-40db-8308-37bd6c7c72c2" providerId="ADAL" clId="{401CE992-691C-41CA-93AB-7D1191D900CE}" dt="2023-01-23T13:50:39.402" v="4100" actId="14100"/>
          <ac:picMkLst>
            <pc:docMk/>
            <pc:sldMk cId="1090033601" sldId="450"/>
            <ac:picMk id="6" creationId="{532D9BAD-B27E-7425-45C0-E4CB4DACD5E5}"/>
          </ac:picMkLst>
        </pc:picChg>
      </pc:sldChg>
      <pc:sldChg chg="addSp delSp modSp new del mod">
        <pc:chgData name="Iveta Hodová" userId="32356b34-120e-40db-8308-37bd6c7c72c2" providerId="ADAL" clId="{401CE992-691C-41CA-93AB-7D1191D900CE}" dt="2023-01-23T13:59:45.496" v="4123" actId="47"/>
        <pc:sldMkLst>
          <pc:docMk/>
          <pc:sldMk cId="4001122457" sldId="451"/>
        </pc:sldMkLst>
        <pc:picChg chg="add del mod">
          <ac:chgData name="Iveta Hodová" userId="32356b34-120e-40db-8308-37bd6c7c72c2" providerId="ADAL" clId="{401CE992-691C-41CA-93AB-7D1191D900CE}" dt="2023-01-23T13:58:58.559" v="4113" actId="21"/>
          <ac:picMkLst>
            <pc:docMk/>
            <pc:sldMk cId="4001122457" sldId="451"/>
            <ac:picMk id="3" creationId="{524124E0-BC83-C29F-4B24-4BC7B7A3D944}"/>
          </ac:picMkLst>
        </pc:picChg>
      </pc:sldChg>
      <pc:sldChg chg="addSp delSp modSp new del mod">
        <pc:chgData name="Iveta Hodová" userId="32356b34-120e-40db-8308-37bd6c7c72c2" providerId="ADAL" clId="{401CE992-691C-41CA-93AB-7D1191D900CE}" dt="2023-01-20T13:46:44.279" v="2380" actId="47"/>
        <pc:sldMkLst>
          <pc:docMk/>
          <pc:sldMk cId="1089865787" sldId="452"/>
        </pc:sldMkLst>
        <pc:picChg chg="add del mod">
          <ac:chgData name="Iveta Hodová" userId="32356b34-120e-40db-8308-37bd6c7c72c2" providerId="ADAL" clId="{401CE992-691C-41CA-93AB-7D1191D900CE}" dt="2023-01-20T13:46:42.701" v="2379" actId="21"/>
          <ac:picMkLst>
            <pc:docMk/>
            <pc:sldMk cId="1089865787" sldId="452"/>
            <ac:picMk id="3" creationId="{25D76FE7-7088-0FC5-5301-CA35BB4BC817}"/>
          </ac:picMkLst>
        </pc:picChg>
      </pc:sldChg>
      <pc:sldChg chg="addSp delSp modSp mod">
        <pc:chgData name="Iveta Hodová" userId="32356b34-120e-40db-8308-37bd6c7c72c2" providerId="ADAL" clId="{401CE992-691C-41CA-93AB-7D1191D900CE}" dt="2023-01-23T13:40:08.355" v="3990" actId="1076"/>
        <pc:sldMkLst>
          <pc:docMk/>
          <pc:sldMk cId="3183270769" sldId="452"/>
        </pc:sldMkLst>
        <pc:spChg chg="mod ord">
          <ac:chgData name="Iveta Hodová" userId="32356b34-120e-40db-8308-37bd6c7c72c2" providerId="ADAL" clId="{401CE992-691C-41CA-93AB-7D1191D900CE}" dt="2023-01-23T13:29:50.957" v="3672" actId="6549"/>
          <ac:spMkLst>
            <pc:docMk/>
            <pc:sldMk cId="3183270769" sldId="452"/>
            <ac:spMk id="4" creationId="{472140E8-B5BC-8A06-8F6B-43355A45FDD8}"/>
          </ac:spMkLst>
        </pc:spChg>
        <pc:spChg chg="add mod">
          <ac:chgData name="Iveta Hodová" userId="32356b34-120e-40db-8308-37bd6c7c72c2" providerId="ADAL" clId="{401CE992-691C-41CA-93AB-7D1191D900CE}" dt="2023-01-23T13:40:08.355" v="3990" actId="1076"/>
          <ac:spMkLst>
            <pc:docMk/>
            <pc:sldMk cId="3183270769" sldId="452"/>
            <ac:spMk id="12" creationId="{B0B7E94F-CF3F-9828-D4AE-532444D1DAC8}"/>
          </ac:spMkLst>
        </pc:spChg>
        <pc:grpChg chg="del">
          <ac:chgData name="Iveta Hodová" userId="32356b34-120e-40db-8308-37bd6c7c72c2" providerId="ADAL" clId="{401CE992-691C-41CA-93AB-7D1191D900CE}" dt="2023-01-23T11:53:01.620" v="2440" actId="478"/>
          <ac:grpSpMkLst>
            <pc:docMk/>
            <pc:sldMk cId="3183270769" sldId="452"/>
            <ac:grpSpMk id="7" creationId="{D9BEC0DF-EAD0-92EB-8631-30F874F7D7B1}"/>
          </ac:grpSpMkLst>
        </pc:grpChg>
        <pc:picChg chg="del">
          <ac:chgData name="Iveta Hodová" userId="32356b34-120e-40db-8308-37bd6c7c72c2" providerId="ADAL" clId="{401CE992-691C-41CA-93AB-7D1191D900CE}" dt="2023-01-23T11:53:00.667" v="2439" actId="478"/>
          <ac:picMkLst>
            <pc:docMk/>
            <pc:sldMk cId="3183270769" sldId="452"/>
            <ac:picMk id="3" creationId="{FCB8F220-62F8-1FAD-55F8-A48E274E2D83}"/>
          </ac:picMkLst>
        </pc:picChg>
        <pc:picChg chg="add del mod">
          <ac:chgData name="Iveta Hodová" userId="32356b34-120e-40db-8308-37bd6c7c72c2" providerId="ADAL" clId="{401CE992-691C-41CA-93AB-7D1191D900CE}" dt="2023-01-23T13:15:47.496" v="2949" actId="21"/>
          <ac:picMkLst>
            <pc:docMk/>
            <pc:sldMk cId="3183270769" sldId="452"/>
            <ac:picMk id="8" creationId="{28009704-D809-B6FE-675D-DA7C32C746EC}"/>
          </ac:picMkLst>
        </pc:picChg>
        <pc:picChg chg="add del">
          <ac:chgData name="Iveta Hodová" userId="32356b34-120e-40db-8308-37bd6c7c72c2" providerId="ADAL" clId="{401CE992-691C-41CA-93AB-7D1191D900CE}" dt="2023-01-23T13:16:08.730" v="2953"/>
          <ac:picMkLst>
            <pc:docMk/>
            <pc:sldMk cId="3183270769" sldId="452"/>
            <ac:picMk id="9" creationId="{91809C2F-281D-9EB4-0441-F3A20BC94697}"/>
          </ac:picMkLst>
        </pc:picChg>
        <pc:picChg chg="add mod">
          <ac:chgData name="Iveta Hodová" userId="32356b34-120e-40db-8308-37bd6c7c72c2" providerId="ADAL" clId="{401CE992-691C-41CA-93AB-7D1191D900CE}" dt="2023-01-23T13:16:21.605" v="2958" actId="14100"/>
          <ac:picMkLst>
            <pc:docMk/>
            <pc:sldMk cId="3183270769" sldId="452"/>
            <ac:picMk id="10" creationId="{E32DAD30-03B2-B35D-8AEC-396973491FBA}"/>
          </ac:picMkLst>
        </pc:picChg>
        <pc:picChg chg="add del mod">
          <ac:chgData name="Iveta Hodová" userId="32356b34-120e-40db-8308-37bd6c7c72c2" providerId="ADAL" clId="{401CE992-691C-41CA-93AB-7D1191D900CE}" dt="2023-01-23T13:39:25.777" v="3977"/>
          <ac:picMkLst>
            <pc:docMk/>
            <pc:sldMk cId="3183270769" sldId="452"/>
            <ac:picMk id="11" creationId="{D7DFD7F3-4CFA-FE7E-0F1C-E01C82F32C43}"/>
          </ac:picMkLst>
        </pc:picChg>
      </pc:sldChg>
      <pc:sldChg chg="del">
        <pc:chgData name="Iveta Hodová" userId="32356b34-120e-40db-8308-37bd6c7c72c2" providerId="ADAL" clId="{401CE992-691C-41CA-93AB-7D1191D900CE}" dt="2023-01-23T14:06:04.640" v="4160" actId="47"/>
        <pc:sldMkLst>
          <pc:docMk/>
          <pc:sldMk cId="632204655" sldId="453"/>
        </pc:sldMkLst>
      </pc:sldChg>
      <pc:sldChg chg="delSp modSp del mod">
        <pc:chgData name="Iveta Hodová" userId="32356b34-120e-40db-8308-37bd6c7c72c2" providerId="ADAL" clId="{401CE992-691C-41CA-93AB-7D1191D900CE}" dt="2023-01-23T13:40:18.199" v="3991" actId="47"/>
        <pc:sldMkLst>
          <pc:docMk/>
          <pc:sldMk cId="1671426455" sldId="453"/>
        </pc:sldMkLst>
        <pc:spChg chg="mod">
          <ac:chgData name="Iveta Hodová" userId="32356b34-120e-40db-8308-37bd6c7c72c2" providerId="ADAL" clId="{401CE992-691C-41CA-93AB-7D1191D900CE}" dt="2023-01-23T13:39:05.715" v="3973" actId="14100"/>
          <ac:spMkLst>
            <pc:docMk/>
            <pc:sldMk cId="1671426455" sldId="453"/>
            <ac:spMk id="4" creationId="{472140E8-B5BC-8A06-8F6B-43355A45FDD8}"/>
          </ac:spMkLst>
        </pc:spChg>
        <pc:picChg chg="del">
          <ac:chgData name="Iveta Hodová" userId="32356b34-120e-40db-8308-37bd6c7c72c2" providerId="ADAL" clId="{401CE992-691C-41CA-93AB-7D1191D900CE}" dt="2023-01-23T13:32:07.218" v="3678" actId="478"/>
          <ac:picMkLst>
            <pc:docMk/>
            <pc:sldMk cId="1671426455" sldId="453"/>
            <ac:picMk id="10" creationId="{E32DAD30-03B2-B35D-8AEC-396973491FBA}"/>
          </ac:picMkLst>
        </pc:picChg>
      </pc:sldChg>
      <pc:sldChg chg="delSp modSp del mod">
        <pc:chgData name="Iveta Hodová" userId="32356b34-120e-40db-8308-37bd6c7c72c2" providerId="ADAL" clId="{401CE992-691C-41CA-93AB-7D1191D900CE}" dt="2023-01-23T11:56:47.297" v="2460" actId="47"/>
        <pc:sldMkLst>
          <pc:docMk/>
          <pc:sldMk cId="2488992227" sldId="453"/>
        </pc:sldMkLst>
        <pc:picChg chg="mod">
          <ac:chgData name="Iveta Hodová" userId="32356b34-120e-40db-8308-37bd6c7c72c2" providerId="ADAL" clId="{401CE992-691C-41CA-93AB-7D1191D900CE}" dt="2023-01-23T11:56:34.344" v="2459" actId="1076"/>
          <ac:picMkLst>
            <pc:docMk/>
            <pc:sldMk cId="2488992227" sldId="453"/>
            <ac:picMk id="3" creationId="{98F268A2-AC7B-1EBD-E76E-2750D78813DD}"/>
          </ac:picMkLst>
        </pc:picChg>
        <pc:picChg chg="del">
          <ac:chgData name="Iveta Hodová" userId="32356b34-120e-40db-8308-37bd6c7c72c2" providerId="ADAL" clId="{401CE992-691C-41CA-93AB-7D1191D900CE}" dt="2023-01-23T11:56:15.922" v="2454" actId="478"/>
          <ac:picMkLst>
            <pc:docMk/>
            <pc:sldMk cId="2488992227" sldId="453"/>
            <ac:picMk id="5" creationId="{279299CC-FFF5-2FC0-EFC3-A42F7A581746}"/>
          </ac:picMkLst>
        </pc:picChg>
      </pc:sldChg>
      <pc:sldChg chg="addSp delSp modSp new mod setBg">
        <pc:chgData name="Iveta Hodová" userId="32356b34-120e-40db-8308-37bd6c7c72c2" providerId="ADAL" clId="{401CE992-691C-41CA-93AB-7D1191D900CE}" dt="2023-01-23T14:03:50.215" v="4150" actId="21"/>
        <pc:sldMkLst>
          <pc:docMk/>
          <pc:sldMk cId="3978828783" sldId="454"/>
        </pc:sldMkLst>
        <pc:picChg chg="add mod">
          <ac:chgData name="Iveta Hodová" userId="32356b34-120e-40db-8308-37bd6c7c72c2" providerId="ADAL" clId="{401CE992-691C-41CA-93AB-7D1191D900CE}" dt="2023-01-23T14:03:02.856" v="4143" actId="1076"/>
          <ac:picMkLst>
            <pc:docMk/>
            <pc:sldMk cId="3978828783" sldId="454"/>
            <ac:picMk id="3" creationId="{755AFFA9-FCB5-F29C-36A6-5719BD15429E}"/>
          </ac:picMkLst>
        </pc:picChg>
        <pc:picChg chg="add del mod">
          <ac:chgData name="Iveta Hodová" userId="32356b34-120e-40db-8308-37bd6c7c72c2" providerId="ADAL" clId="{401CE992-691C-41CA-93AB-7D1191D900CE}" dt="2023-01-23T14:03:50.215" v="4150" actId="21"/>
          <ac:picMkLst>
            <pc:docMk/>
            <pc:sldMk cId="3978828783" sldId="454"/>
            <ac:picMk id="5" creationId="{DD732BBD-2019-9BF1-664D-563D3070869F}"/>
          </ac:picMkLst>
        </pc:picChg>
        <pc:picChg chg="add mod">
          <ac:chgData name="Iveta Hodová" userId="32356b34-120e-40db-8308-37bd6c7c72c2" providerId="ADAL" clId="{401CE992-691C-41CA-93AB-7D1191D900CE}" dt="2023-01-23T14:03:45.413" v="4149" actId="1076"/>
          <ac:picMkLst>
            <pc:docMk/>
            <pc:sldMk cId="3978828783" sldId="454"/>
            <ac:picMk id="6" creationId="{77C44116-92EF-5554-495E-38630F07AEF2}"/>
          </ac:picMkLst>
        </pc:picChg>
      </pc:sldChg>
      <pc:sldChg chg="addSp delSp modSp mod setBg">
        <pc:chgData name="Iveta Hodová" userId="32356b34-120e-40db-8308-37bd6c7c72c2" providerId="ADAL" clId="{401CE992-691C-41CA-93AB-7D1191D900CE}" dt="2023-01-23T14:11:01.891" v="4221" actId="1076"/>
        <pc:sldMkLst>
          <pc:docMk/>
          <pc:sldMk cId="523393457" sldId="455"/>
        </pc:sldMkLst>
        <pc:spChg chg="add del mod">
          <ac:chgData name="Iveta Hodová" userId="32356b34-120e-40db-8308-37bd6c7c72c2" providerId="ADAL" clId="{401CE992-691C-41CA-93AB-7D1191D900CE}" dt="2023-01-23T14:07:00.246" v="4168" actId="478"/>
          <ac:spMkLst>
            <pc:docMk/>
            <pc:sldMk cId="523393457" sldId="455"/>
            <ac:spMk id="4" creationId="{302C53A1-1BE0-728B-FA0C-A88A6F374D56}"/>
          </ac:spMkLst>
        </pc:spChg>
        <pc:spChg chg="del">
          <ac:chgData name="Iveta Hodová" userId="32356b34-120e-40db-8308-37bd6c7c72c2" providerId="ADAL" clId="{401CE992-691C-41CA-93AB-7D1191D900CE}" dt="2023-01-23T14:06:58.200" v="4167" actId="478"/>
          <ac:spMkLst>
            <pc:docMk/>
            <pc:sldMk cId="523393457" sldId="455"/>
            <ac:spMk id="81922" creationId="{63F16CBA-53D3-4E9E-B60E-1F1FFCA59BD8}"/>
          </ac:spMkLst>
        </pc:spChg>
        <pc:picChg chg="del">
          <ac:chgData name="Iveta Hodová" userId="32356b34-120e-40db-8308-37bd6c7c72c2" providerId="ADAL" clId="{401CE992-691C-41CA-93AB-7D1191D900CE}" dt="2023-01-23T14:06:56.125" v="4166" actId="478"/>
          <ac:picMkLst>
            <pc:docMk/>
            <pc:sldMk cId="523393457" sldId="455"/>
            <ac:picMk id="3" creationId="{9AD8F851-F61D-3A7C-573D-6EC78D2BD29A}"/>
          </ac:picMkLst>
        </pc:picChg>
        <pc:picChg chg="mod modCrop">
          <ac:chgData name="Iveta Hodová" userId="32356b34-120e-40db-8308-37bd6c7c72c2" providerId="ADAL" clId="{401CE992-691C-41CA-93AB-7D1191D900CE}" dt="2023-01-23T14:10:43.783" v="4215" actId="1076"/>
          <ac:picMkLst>
            <pc:docMk/>
            <pc:sldMk cId="523393457" sldId="455"/>
            <ac:picMk id="5" creationId="{34D7B560-4D68-1530-A111-E22E1B5DC783}"/>
          </ac:picMkLst>
        </pc:picChg>
        <pc:picChg chg="add mod">
          <ac:chgData name="Iveta Hodová" userId="32356b34-120e-40db-8308-37bd6c7c72c2" providerId="ADAL" clId="{401CE992-691C-41CA-93AB-7D1191D900CE}" dt="2023-01-23T14:11:01.891" v="4221" actId="1076"/>
          <ac:picMkLst>
            <pc:docMk/>
            <pc:sldMk cId="523393457" sldId="455"/>
            <ac:picMk id="6" creationId="{280EA19E-3852-073F-3AFE-18BE2632EB92}"/>
          </ac:picMkLst>
        </pc:picChg>
        <pc:picChg chg="add mod modCrop">
          <ac:chgData name="Iveta Hodová" userId="32356b34-120e-40db-8308-37bd6c7c72c2" providerId="ADAL" clId="{401CE992-691C-41CA-93AB-7D1191D900CE}" dt="2023-01-23T14:10:55.401" v="4219" actId="1076"/>
          <ac:picMkLst>
            <pc:docMk/>
            <pc:sldMk cId="523393457" sldId="455"/>
            <ac:picMk id="7" creationId="{7A834B9E-ED74-CE9C-FBFD-B55EA2E17F3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A604F-27BD-4A57-B6CC-41638B3FCFE3}" type="datetimeFigureOut">
              <a:rPr lang="en-GB" smtClean="0"/>
              <a:t>23/01/2023</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AC2807-B3AC-4B81-B0E7-BC36BC25610A}" type="slidenum">
              <a:rPr lang="en-GB" smtClean="0"/>
              <a:t>‹#›</a:t>
            </a:fld>
            <a:endParaRPr lang="en-GB"/>
          </a:p>
        </p:txBody>
      </p:sp>
    </p:spTree>
    <p:extLst>
      <p:ext uri="{BB962C8B-B14F-4D97-AF65-F5344CB8AC3E}">
        <p14:creationId xmlns:p14="http://schemas.microsoft.com/office/powerpoint/2010/main" val="1023980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ástupný symbol pro obrázek snímku 1">
            <a:extLst>
              <a:ext uri="{FF2B5EF4-FFF2-40B4-BE49-F238E27FC236}">
                <a16:creationId xmlns:a16="http://schemas.microsoft.com/office/drawing/2014/main" id="{ACBA4F34-C047-46A5-AA02-905B2311B621}"/>
              </a:ext>
            </a:extLst>
          </p:cNvPr>
          <p:cNvSpPr>
            <a:spLocks noGrp="1" noRot="1" noChangeAspect="1" noChangeArrowheads="1" noTextEdit="1"/>
          </p:cNvSpPr>
          <p:nvPr>
            <p:ph type="sldImg"/>
          </p:nvPr>
        </p:nvSpPr>
        <p:spPr>
          <a:ln/>
        </p:spPr>
      </p:sp>
      <p:sp>
        <p:nvSpPr>
          <p:cNvPr id="4099" name="Zástupný symbol pro poznámky 2">
            <a:extLst>
              <a:ext uri="{FF2B5EF4-FFF2-40B4-BE49-F238E27FC236}">
                <a16:creationId xmlns:a16="http://schemas.microsoft.com/office/drawing/2014/main" id="{6B74889F-DB0A-477F-A972-B709677E43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a:latin typeface="Arial" panose="020B0604020202020204" pitchFamily="34" charset="0"/>
            </a:endParaRPr>
          </a:p>
        </p:txBody>
      </p:sp>
      <p:sp>
        <p:nvSpPr>
          <p:cNvPr id="4100" name="Zástupný symbol pro číslo snímku 3">
            <a:extLst>
              <a:ext uri="{FF2B5EF4-FFF2-40B4-BE49-F238E27FC236}">
                <a16:creationId xmlns:a16="http://schemas.microsoft.com/office/drawing/2014/main" id="{E068DC77-BCD9-4537-BBBD-A31E0EEAC8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EBB9A65-1317-48A2-AD13-95E0D3AB79F9}" type="slidenum">
              <a:rPr lang="cs-CZ" altLang="cs-CZ"/>
              <a:pPr>
                <a:spcBef>
                  <a:spcPct val="0"/>
                </a:spcBef>
              </a:pPr>
              <a:t>1</a:t>
            </a:fld>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2FA88CE7-3D11-4886-9322-8F9D14FA2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14CFB5-D91D-4211-B011-0B32A29B4083}" type="slidenum">
              <a:rPr lang="cs-CZ" altLang="cs-CZ"/>
              <a:pPr>
                <a:spcBef>
                  <a:spcPct val="0"/>
                </a:spcBef>
              </a:pPr>
              <a:t>5</a:t>
            </a:fld>
            <a:endParaRPr lang="cs-CZ" altLang="cs-CZ"/>
          </a:p>
        </p:txBody>
      </p:sp>
      <p:sp>
        <p:nvSpPr>
          <p:cNvPr id="31747" name="Rectangle 2">
            <a:extLst>
              <a:ext uri="{FF2B5EF4-FFF2-40B4-BE49-F238E27FC236}">
                <a16:creationId xmlns:a16="http://schemas.microsoft.com/office/drawing/2014/main" id="{B0E49A04-AA0F-4611-A270-1E73BC3A29EA}"/>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50FE1E1C-E0DD-422B-99D3-BF317C00C1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Tela subcutanea</a:t>
            </a:r>
          </a:p>
          <a:p>
            <a:pPr eaLnBrk="1" hangingPunct="1"/>
            <a:r>
              <a:rPr lang="cs-CZ" altLang="cs-CZ">
                <a:latin typeface="Arial" panose="020B0604020202020204" pitchFamily="34" charset="0"/>
              </a:rPr>
              <a:t>V hypodermis – může být i husté bez tuku, není posun kůže po podkladu – nos, ušní boltec,…</a:t>
            </a:r>
          </a:p>
          <a:p>
            <a:pPr eaLnBrk="1" hangingPunct="1"/>
            <a:r>
              <a:rPr lang="cs-CZ" altLang="cs-CZ">
                <a:latin typeface="Arial" panose="020B0604020202020204" pitchFamily="34" charset="0"/>
              </a:rPr>
              <a:t>Řvp – volně pohyblivá kůže – penis, vičko, tuk chybí</a:t>
            </a:r>
          </a:p>
          <a:p>
            <a:pPr eaLnBrk="1" hangingPunct="1"/>
            <a:r>
              <a:rPr lang="cs-CZ" altLang="cs-CZ" b="1">
                <a:latin typeface="Arial" panose="020B0604020202020204" pitchFamily="34" charset="0"/>
              </a:rPr>
              <a:t>Jinak lalůčky tukového vaziva oddělené hustým kolagenní vazivem (síťovitě pospojované provazce – v okách tukové buňky)</a:t>
            </a:r>
          </a:p>
          <a:p>
            <a:pPr eaLnBrk="1" hangingPunct="1"/>
            <a:r>
              <a:rPr lang="cs-CZ" altLang="cs-CZ">
                <a:latin typeface="Arial" panose="020B0604020202020204" pitchFamily="34" charset="0"/>
              </a:rPr>
              <a:t>U prsní bradavky v areole,…– hladká svalovina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0D686DC2-BD6E-4BB3-9FDA-0DAA1E0D15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AE8F89-6584-43D0-B61E-B37EA42CB824}" type="slidenum">
              <a:rPr lang="cs-CZ" altLang="cs-CZ"/>
              <a:pPr>
                <a:spcBef>
                  <a:spcPct val="0"/>
                </a:spcBef>
              </a:pPr>
              <a:t>14</a:t>
            </a:fld>
            <a:endParaRPr lang="cs-CZ" altLang="cs-CZ"/>
          </a:p>
        </p:txBody>
      </p:sp>
      <p:sp>
        <p:nvSpPr>
          <p:cNvPr id="43011" name="Rectangle 2">
            <a:extLst>
              <a:ext uri="{FF2B5EF4-FFF2-40B4-BE49-F238E27FC236}">
                <a16:creationId xmlns:a16="http://schemas.microsoft.com/office/drawing/2014/main" id="{48AD288D-9C5C-4705-8704-5EB75B5DBEEA}"/>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FF09CE90-CF64-48D2-8752-1D67B910E5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Lysozymální hydrolytické enzymy – odbourávání organel</a:t>
            </a:r>
          </a:p>
          <a:p>
            <a:pPr eaLnBrk="1" hangingPunct="1"/>
            <a:r>
              <a:rPr lang="cs-CZ" altLang="cs-CZ">
                <a:latin typeface="Arial" panose="020B0604020202020204" pitchFamily="34" charset="0"/>
              </a:rPr>
              <a:t>ZVÝŠENÉ ODLUPOVÁNÍ – HYPERKERATÓZA</a:t>
            </a:r>
          </a:p>
          <a:p>
            <a:pPr eaLnBrk="1" hangingPunct="1"/>
            <a:r>
              <a:rPr lang="cs-CZ" altLang="cs-CZ">
                <a:latin typeface="Arial" panose="020B0604020202020204" pitchFamily="34" charset="0"/>
              </a:rPr>
              <a:t>Nefyziologická deskvamace – souvislé lamely – nadměrné slunění, popáleniny, odřeniny, otlaky – akutní mechanické namáhání kůže</a:t>
            </a:r>
          </a:p>
        </p:txBody>
      </p:sp>
    </p:spTree>
    <p:extLst>
      <p:ext uri="{BB962C8B-B14F-4D97-AF65-F5344CB8AC3E}">
        <p14:creationId xmlns:p14="http://schemas.microsoft.com/office/powerpoint/2010/main" val="2365163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DA02C7DC-C450-44C8-80A4-7B199B28C1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ACDF6A-E962-4A9C-BED2-E4FED6A5C604}" type="slidenum">
              <a:rPr lang="cs-CZ" altLang="cs-CZ"/>
              <a:pPr>
                <a:spcBef>
                  <a:spcPct val="0"/>
                </a:spcBef>
              </a:pPr>
              <a:t>50</a:t>
            </a:fld>
            <a:endParaRPr lang="cs-CZ" altLang="cs-CZ"/>
          </a:p>
        </p:txBody>
      </p:sp>
      <p:sp>
        <p:nvSpPr>
          <p:cNvPr id="82947" name="Rectangle 2">
            <a:extLst>
              <a:ext uri="{FF2B5EF4-FFF2-40B4-BE49-F238E27FC236}">
                <a16:creationId xmlns:a16="http://schemas.microsoft.com/office/drawing/2014/main" id="{40C3F9A1-295A-479F-BC84-37FC3A16A318}"/>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F9C8171A-27C6-47E6-9122-D17CDC7981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V pubertě vlivem hormonů  plný vývoj, více vyvinuty u žen, ve stáří regrese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DA02C7DC-C450-44C8-80A4-7B199B28C1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ACDF6A-E962-4A9C-BED2-E4FED6A5C604}" type="slidenum">
              <a:rPr lang="cs-CZ" altLang="cs-CZ"/>
              <a:pPr>
                <a:spcBef>
                  <a:spcPct val="0"/>
                </a:spcBef>
              </a:pPr>
              <a:t>53</a:t>
            </a:fld>
            <a:endParaRPr lang="cs-CZ" altLang="cs-CZ"/>
          </a:p>
        </p:txBody>
      </p:sp>
      <p:sp>
        <p:nvSpPr>
          <p:cNvPr id="82947" name="Rectangle 2">
            <a:extLst>
              <a:ext uri="{FF2B5EF4-FFF2-40B4-BE49-F238E27FC236}">
                <a16:creationId xmlns:a16="http://schemas.microsoft.com/office/drawing/2014/main" id="{40C3F9A1-295A-479F-BC84-37FC3A16A318}"/>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F9C8171A-27C6-47E6-9122-D17CDC7981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V pubertě vlivem hormonů  plný vývoj, více vyvinuty u žen, ve stáří regrese</a:t>
            </a:r>
          </a:p>
        </p:txBody>
      </p:sp>
    </p:spTree>
    <p:extLst>
      <p:ext uri="{BB962C8B-B14F-4D97-AF65-F5344CB8AC3E}">
        <p14:creationId xmlns:p14="http://schemas.microsoft.com/office/powerpoint/2010/main" val="392041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B5E88B-601A-81EC-7E61-986EDD054436}"/>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GB"/>
          </a:p>
        </p:txBody>
      </p:sp>
      <p:sp>
        <p:nvSpPr>
          <p:cNvPr id="3" name="Podnadpis 2">
            <a:extLst>
              <a:ext uri="{FF2B5EF4-FFF2-40B4-BE49-F238E27FC236}">
                <a16:creationId xmlns:a16="http://schemas.microsoft.com/office/drawing/2014/main" id="{64B424C0-6921-DEF2-4919-873B168E2B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GB"/>
          </a:p>
        </p:txBody>
      </p:sp>
      <p:sp>
        <p:nvSpPr>
          <p:cNvPr id="4" name="Zástupný symbol pro datum 3">
            <a:extLst>
              <a:ext uri="{FF2B5EF4-FFF2-40B4-BE49-F238E27FC236}">
                <a16:creationId xmlns:a16="http://schemas.microsoft.com/office/drawing/2014/main" id="{FFA731C2-2E5E-32C5-9D8B-C3C7B29731AF}"/>
              </a:ext>
            </a:extLst>
          </p:cNvPr>
          <p:cNvSpPr>
            <a:spLocks noGrp="1"/>
          </p:cNvSpPr>
          <p:nvPr>
            <p:ph type="dt" sz="half" idx="10"/>
          </p:nvPr>
        </p:nvSpPr>
        <p:spPr/>
        <p:txBody>
          <a:bodyPr/>
          <a:lstStyle/>
          <a:p>
            <a:fld id="{9E97E452-A749-4BCE-BD5B-06CFB3E0E4DC}" type="datetimeFigureOut">
              <a:rPr lang="en-GB" smtClean="0"/>
              <a:t>23/01/2023</a:t>
            </a:fld>
            <a:endParaRPr lang="en-GB"/>
          </a:p>
        </p:txBody>
      </p:sp>
      <p:sp>
        <p:nvSpPr>
          <p:cNvPr id="5" name="Zástupný symbol pro zápatí 4">
            <a:extLst>
              <a:ext uri="{FF2B5EF4-FFF2-40B4-BE49-F238E27FC236}">
                <a16:creationId xmlns:a16="http://schemas.microsoft.com/office/drawing/2014/main" id="{E1FE596C-ECA8-85CC-9836-8B5F37BE9A8C}"/>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6AF7EAB2-B58E-3479-58EF-21B608F7332F}"/>
              </a:ext>
            </a:extLst>
          </p:cNvPr>
          <p:cNvSpPr>
            <a:spLocks noGrp="1"/>
          </p:cNvSpPr>
          <p:nvPr>
            <p:ph type="sldNum" sz="quarter" idx="12"/>
          </p:nvPr>
        </p:nvSpPr>
        <p:spPr/>
        <p:txBody>
          <a:bodyPr/>
          <a:lstStyle/>
          <a:p>
            <a:fld id="{7930DD89-ABA0-4A71-9262-44C2455F6E70}" type="slidenum">
              <a:rPr lang="en-GB" smtClean="0"/>
              <a:t>‹#›</a:t>
            </a:fld>
            <a:endParaRPr lang="en-GB"/>
          </a:p>
        </p:txBody>
      </p:sp>
    </p:spTree>
    <p:extLst>
      <p:ext uri="{BB962C8B-B14F-4D97-AF65-F5344CB8AC3E}">
        <p14:creationId xmlns:p14="http://schemas.microsoft.com/office/powerpoint/2010/main" val="2951687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0FF4C8-D897-8C85-E442-B44158D0B19E}"/>
              </a:ext>
            </a:extLst>
          </p:cNvPr>
          <p:cNvSpPr>
            <a:spLocks noGrp="1"/>
          </p:cNvSpPr>
          <p:nvPr>
            <p:ph type="title"/>
          </p:nvPr>
        </p:nvSpPr>
        <p:spPr/>
        <p:txBody>
          <a:bodyPr/>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2E816533-AD01-6043-C31D-BE1AC81133C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594E4D4D-BC12-DCFD-8202-191D9A48C941}"/>
              </a:ext>
            </a:extLst>
          </p:cNvPr>
          <p:cNvSpPr>
            <a:spLocks noGrp="1"/>
          </p:cNvSpPr>
          <p:nvPr>
            <p:ph type="dt" sz="half" idx="10"/>
          </p:nvPr>
        </p:nvSpPr>
        <p:spPr/>
        <p:txBody>
          <a:bodyPr/>
          <a:lstStyle/>
          <a:p>
            <a:fld id="{9E97E452-A749-4BCE-BD5B-06CFB3E0E4DC}" type="datetimeFigureOut">
              <a:rPr lang="en-GB" smtClean="0"/>
              <a:t>23/01/2023</a:t>
            </a:fld>
            <a:endParaRPr lang="en-GB"/>
          </a:p>
        </p:txBody>
      </p:sp>
      <p:sp>
        <p:nvSpPr>
          <p:cNvPr id="5" name="Zástupný symbol pro zápatí 4">
            <a:extLst>
              <a:ext uri="{FF2B5EF4-FFF2-40B4-BE49-F238E27FC236}">
                <a16:creationId xmlns:a16="http://schemas.microsoft.com/office/drawing/2014/main" id="{047659DF-693A-C24E-A1DC-C8FCC7A4F412}"/>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B3D93416-B84A-DC28-E9C4-DB4FE9BDDB82}"/>
              </a:ext>
            </a:extLst>
          </p:cNvPr>
          <p:cNvSpPr>
            <a:spLocks noGrp="1"/>
          </p:cNvSpPr>
          <p:nvPr>
            <p:ph type="sldNum" sz="quarter" idx="12"/>
          </p:nvPr>
        </p:nvSpPr>
        <p:spPr/>
        <p:txBody>
          <a:bodyPr/>
          <a:lstStyle/>
          <a:p>
            <a:fld id="{7930DD89-ABA0-4A71-9262-44C2455F6E70}" type="slidenum">
              <a:rPr lang="en-GB" smtClean="0"/>
              <a:t>‹#›</a:t>
            </a:fld>
            <a:endParaRPr lang="en-GB"/>
          </a:p>
        </p:txBody>
      </p:sp>
    </p:spTree>
    <p:extLst>
      <p:ext uri="{BB962C8B-B14F-4D97-AF65-F5344CB8AC3E}">
        <p14:creationId xmlns:p14="http://schemas.microsoft.com/office/powerpoint/2010/main" val="1208331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59943F7-FA80-5BD2-D6F4-794794D44DFC}"/>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45BA43E2-F9E7-8BC1-8C05-B72BD940D090}"/>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9A2254AC-04E0-F298-F882-9787762BEC23}"/>
              </a:ext>
            </a:extLst>
          </p:cNvPr>
          <p:cNvSpPr>
            <a:spLocks noGrp="1"/>
          </p:cNvSpPr>
          <p:nvPr>
            <p:ph type="dt" sz="half" idx="10"/>
          </p:nvPr>
        </p:nvSpPr>
        <p:spPr/>
        <p:txBody>
          <a:bodyPr/>
          <a:lstStyle/>
          <a:p>
            <a:fld id="{9E97E452-A749-4BCE-BD5B-06CFB3E0E4DC}" type="datetimeFigureOut">
              <a:rPr lang="en-GB" smtClean="0"/>
              <a:t>23/01/2023</a:t>
            </a:fld>
            <a:endParaRPr lang="en-GB"/>
          </a:p>
        </p:txBody>
      </p:sp>
      <p:sp>
        <p:nvSpPr>
          <p:cNvPr id="5" name="Zástupný symbol pro zápatí 4">
            <a:extLst>
              <a:ext uri="{FF2B5EF4-FFF2-40B4-BE49-F238E27FC236}">
                <a16:creationId xmlns:a16="http://schemas.microsoft.com/office/drawing/2014/main" id="{503A3964-7866-DCD7-E9D7-4F272C256462}"/>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54AF446B-8CA9-F15F-5BD1-E571AD5F4E6B}"/>
              </a:ext>
            </a:extLst>
          </p:cNvPr>
          <p:cNvSpPr>
            <a:spLocks noGrp="1"/>
          </p:cNvSpPr>
          <p:nvPr>
            <p:ph type="sldNum" sz="quarter" idx="12"/>
          </p:nvPr>
        </p:nvSpPr>
        <p:spPr/>
        <p:txBody>
          <a:bodyPr/>
          <a:lstStyle/>
          <a:p>
            <a:fld id="{7930DD89-ABA0-4A71-9262-44C2455F6E70}" type="slidenum">
              <a:rPr lang="en-GB" smtClean="0"/>
              <a:t>‹#›</a:t>
            </a:fld>
            <a:endParaRPr lang="en-GB"/>
          </a:p>
        </p:txBody>
      </p:sp>
    </p:spTree>
    <p:extLst>
      <p:ext uri="{BB962C8B-B14F-4D97-AF65-F5344CB8AC3E}">
        <p14:creationId xmlns:p14="http://schemas.microsoft.com/office/powerpoint/2010/main" val="756916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6E9138-2B45-26D9-6227-E537BFE34791}"/>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9DBC1552-5541-1922-1623-DDDD9BDAF3AF}"/>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E9AA8A38-08EA-BC2E-D924-CE5D972E1D1E}"/>
              </a:ext>
            </a:extLst>
          </p:cNvPr>
          <p:cNvSpPr>
            <a:spLocks noGrp="1"/>
          </p:cNvSpPr>
          <p:nvPr>
            <p:ph type="dt" sz="half" idx="10"/>
          </p:nvPr>
        </p:nvSpPr>
        <p:spPr/>
        <p:txBody>
          <a:bodyPr/>
          <a:lstStyle/>
          <a:p>
            <a:fld id="{9E97E452-A749-4BCE-BD5B-06CFB3E0E4DC}" type="datetimeFigureOut">
              <a:rPr lang="en-GB" smtClean="0"/>
              <a:t>23/01/2023</a:t>
            </a:fld>
            <a:endParaRPr lang="en-GB"/>
          </a:p>
        </p:txBody>
      </p:sp>
      <p:sp>
        <p:nvSpPr>
          <p:cNvPr id="5" name="Zástupný symbol pro zápatí 4">
            <a:extLst>
              <a:ext uri="{FF2B5EF4-FFF2-40B4-BE49-F238E27FC236}">
                <a16:creationId xmlns:a16="http://schemas.microsoft.com/office/drawing/2014/main" id="{1658A302-669F-4E9D-B09F-08E60C50A81D}"/>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068E525E-7917-7185-27B1-586CE58CC605}"/>
              </a:ext>
            </a:extLst>
          </p:cNvPr>
          <p:cNvSpPr>
            <a:spLocks noGrp="1"/>
          </p:cNvSpPr>
          <p:nvPr>
            <p:ph type="sldNum" sz="quarter" idx="12"/>
          </p:nvPr>
        </p:nvSpPr>
        <p:spPr/>
        <p:txBody>
          <a:bodyPr/>
          <a:lstStyle/>
          <a:p>
            <a:fld id="{7930DD89-ABA0-4A71-9262-44C2455F6E70}" type="slidenum">
              <a:rPr lang="en-GB" smtClean="0"/>
              <a:t>‹#›</a:t>
            </a:fld>
            <a:endParaRPr lang="en-GB"/>
          </a:p>
        </p:txBody>
      </p:sp>
    </p:spTree>
    <p:extLst>
      <p:ext uri="{BB962C8B-B14F-4D97-AF65-F5344CB8AC3E}">
        <p14:creationId xmlns:p14="http://schemas.microsoft.com/office/powerpoint/2010/main" val="2630131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FD4F48-E612-873B-165F-683C20CAC47D}"/>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GB"/>
          </a:p>
        </p:txBody>
      </p:sp>
      <p:sp>
        <p:nvSpPr>
          <p:cNvPr id="3" name="Zástupný text 2">
            <a:extLst>
              <a:ext uri="{FF2B5EF4-FFF2-40B4-BE49-F238E27FC236}">
                <a16:creationId xmlns:a16="http://schemas.microsoft.com/office/drawing/2014/main" id="{FD9C1203-52E9-1232-120F-DCCFE2B964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C0D51A0F-5E4A-830D-BA3C-FDA4E4768881}"/>
              </a:ext>
            </a:extLst>
          </p:cNvPr>
          <p:cNvSpPr>
            <a:spLocks noGrp="1"/>
          </p:cNvSpPr>
          <p:nvPr>
            <p:ph type="dt" sz="half" idx="10"/>
          </p:nvPr>
        </p:nvSpPr>
        <p:spPr/>
        <p:txBody>
          <a:bodyPr/>
          <a:lstStyle/>
          <a:p>
            <a:fld id="{9E97E452-A749-4BCE-BD5B-06CFB3E0E4DC}" type="datetimeFigureOut">
              <a:rPr lang="en-GB" smtClean="0"/>
              <a:t>23/01/2023</a:t>
            </a:fld>
            <a:endParaRPr lang="en-GB"/>
          </a:p>
        </p:txBody>
      </p:sp>
      <p:sp>
        <p:nvSpPr>
          <p:cNvPr id="5" name="Zástupný symbol pro zápatí 4">
            <a:extLst>
              <a:ext uri="{FF2B5EF4-FFF2-40B4-BE49-F238E27FC236}">
                <a16:creationId xmlns:a16="http://schemas.microsoft.com/office/drawing/2014/main" id="{D65A6787-CC3F-5670-7C9E-063B8DAD158D}"/>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BC80C638-13FB-E8FB-B784-11227DFA5713}"/>
              </a:ext>
            </a:extLst>
          </p:cNvPr>
          <p:cNvSpPr>
            <a:spLocks noGrp="1"/>
          </p:cNvSpPr>
          <p:nvPr>
            <p:ph type="sldNum" sz="quarter" idx="12"/>
          </p:nvPr>
        </p:nvSpPr>
        <p:spPr/>
        <p:txBody>
          <a:bodyPr/>
          <a:lstStyle/>
          <a:p>
            <a:fld id="{7930DD89-ABA0-4A71-9262-44C2455F6E70}" type="slidenum">
              <a:rPr lang="en-GB" smtClean="0"/>
              <a:t>‹#›</a:t>
            </a:fld>
            <a:endParaRPr lang="en-GB"/>
          </a:p>
        </p:txBody>
      </p:sp>
    </p:spTree>
    <p:extLst>
      <p:ext uri="{BB962C8B-B14F-4D97-AF65-F5344CB8AC3E}">
        <p14:creationId xmlns:p14="http://schemas.microsoft.com/office/powerpoint/2010/main" val="2292330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54DB48-C70C-4C8A-B4A5-B66560AB6978}"/>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C168A7AD-63EA-1B20-58CF-F117FE51F679}"/>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obsah 3">
            <a:extLst>
              <a:ext uri="{FF2B5EF4-FFF2-40B4-BE49-F238E27FC236}">
                <a16:creationId xmlns:a16="http://schemas.microsoft.com/office/drawing/2014/main" id="{62369954-30C3-261C-4371-1DACF477E6BD}"/>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a:extLst>
              <a:ext uri="{FF2B5EF4-FFF2-40B4-BE49-F238E27FC236}">
                <a16:creationId xmlns:a16="http://schemas.microsoft.com/office/drawing/2014/main" id="{03C78852-9C5B-C991-95F3-8106807E4B7A}"/>
              </a:ext>
            </a:extLst>
          </p:cNvPr>
          <p:cNvSpPr>
            <a:spLocks noGrp="1"/>
          </p:cNvSpPr>
          <p:nvPr>
            <p:ph type="dt" sz="half" idx="10"/>
          </p:nvPr>
        </p:nvSpPr>
        <p:spPr/>
        <p:txBody>
          <a:bodyPr/>
          <a:lstStyle/>
          <a:p>
            <a:fld id="{9E97E452-A749-4BCE-BD5B-06CFB3E0E4DC}" type="datetimeFigureOut">
              <a:rPr lang="en-GB" smtClean="0"/>
              <a:t>23/01/2023</a:t>
            </a:fld>
            <a:endParaRPr lang="en-GB"/>
          </a:p>
        </p:txBody>
      </p:sp>
      <p:sp>
        <p:nvSpPr>
          <p:cNvPr id="6" name="Zástupný symbol pro zápatí 5">
            <a:extLst>
              <a:ext uri="{FF2B5EF4-FFF2-40B4-BE49-F238E27FC236}">
                <a16:creationId xmlns:a16="http://schemas.microsoft.com/office/drawing/2014/main" id="{36C32BD1-9323-4AE8-1501-15AC6F5AA5A3}"/>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5D731A2A-AD0E-2A94-D656-85F677C833BE}"/>
              </a:ext>
            </a:extLst>
          </p:cNvPr>
          <p:cNvSpPr>
            <a:spLocks noGrp="1"/>
          </p:cNvSpPr>
          <p:nvPr>
            <p:ph type="sldNum" sz="quarter" idx="12"/>
          </p:nvPr>
        </p:nvSpPr>
        <p:spPr/>
        <p:txBody>
          <a:bodyPr/>
          <a:lstStyle/>
          <a:p>
            <a:fld id="{7930DD89-ABA0-4A71-9262-44C2455F6E70}" type="slidenum">
              <a:rPr lang="en-GB" smtClean="0"/>
              <a:t>‹#›</a:t>
            </a:fld>
            <a:endParaRPr lang="en-GB"/>
          </a:p>
        </p:txBody>
      </p:sp>
    </p:spTree>
    <p:extLst>
      <p:ext uri="{BB962C8B-B14F-4D97-AF65-F5344CB8AC3E}">
        <p14:creationId xmlns:p14="http://schemas.microsoft.com/office/powerpoint/2010/main" val="1353143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F83CF9-C6D3-B883-EFA9-78AC4D7751F8}"/>
              </a:ext>
            </a:extLst>
          </p:cNvPr>
          <p:cNvSpPr>
            <a:spLocks noGrp="1"/>
          </p:cNvSpPr>
          <p:nvPr>
            <p:ph type="title"/>
          </p:nvPr>
        </p:nvSpPr>
        <p:spPr>
          <a:xfrm>
            <a:off x="839788" y="365125"/>
            <a:ext cx="10515600" cy="1325563"/>
          </a:xfrm>
        </p:spPr>
        <p:txBody>
          <a:bodyPr/>
          <a:lstStyle/>
          <a:p>
            <a:r>
              <a:rPr lang="cs-CZ"/>
              <a:t>Kliknutím lze upravit styl.</a:t>
            </a:r>
            <a:endParaRPr lang="en-GB"/>
          </a:p>
        </p:txBody>
      </p:sp>
      <p:sp>
        <p:nvSpPr>
          <p:cNvPr id="3" name="Zástupný text 2">
            <a:extLst>
              <a:ext uri="{FF2B5EF4-FFF2-40B4-BE49-F238E27FC236}">
                <a16:creationId xmlns:a16="http://schemas.microsoft.com/office/drawing/2014/main" id="{F14D9214-A916-2FD2-0C77-E36683AB77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608BB4F3-354C-B548-B793-2B33D5C00EFA}"/>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text 4">
            <a:extLst>
              <a:ext uri="{FF2B5EF4-FFF2-40B4-BE49-F238E27FC236}">
                <a16:creationId xmlns:a16="http://schemas.microsoft.com/office/drawing/2014/main" id="{62930E12-19F3-8B14-10AF-3C18150B8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812A3AA2-5A6E-D709-D145-D06DED80AF33}"/>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a:extLst>
              <a:ext uri="{FF2B5EF4-FFF2-40B4-BE49-F238E27FC236}">
                <a16:creationId xmlns:a16="http://schemas.microsoft.com/office/drawing/2014/main" id="{8EF2C4B4-4353-C455-4082-1E828B6F56CC}"/>
              </a:ext>
            </a:extLst>
          </p:cNvPr>
          <p:cNvSpPr>
            <a:spLocks noGrp="1"/>
          </p:cNvSpPr>
          <p:nvPr>
            <p:ph type="dt" sz="half" idx="10"/>
          </p:nvPr>
        </p:nvSpPr>
        <p:spPr/>
        <p:txBody>
          <a:bodyPr/>
          <a:lstStyle/>
          <a:p>
            <a:fld id="{9E97E452-A749-4BCE-BD5B-06CFB3E0E4DC}" type="datetimeFigureOut">
              <a:rPr lang="en-GB" smtClean="0"/>
              <a:t>23/01/2023</a:t>
            </a:fld>
            <a:endParaRPr lang="en-GB"/>
          </a:p>
        </p:txBody>
      </p:sp>
      <p:sp>
        <p:nvSpPr>
          <p:cNvPr id="8" name="Zástupný symbol pro zápatí 7">
            <a:extLst>
              <a:ext uri="{FF2B5EF4-FFF2-40B4-BE49-F238E27FC236}">
                <a16:creationId xmlns:a16="http://schemas.microsoft.com/office/drawing/2014/main" id="{F38CAF7F-A1F3-2019-A7FB-7566B013139B}"/>
              </a:ext>
            </a:extLst>
          </p:cNvPr>
          <p:cNvSpPr>
            <a:spLocks noGrp="1"/>
          </p:cNvSpPr>
          <p:nvPr>
            <p:ph type="ftr" sz="quarter" idx="11"/>
          </p:nvPr>
        </p:nvSpPr>
        <p:spPr/>
        <p:txBody>
          <a:bodyPr/>
          <a:lstStyle/>
          <a:p>
            <a:endParaRPr lang="en-GB"/>
          </a:p>
        </p:txBody>
      </p:sp>
      <p:sp>
        <p:nvSpPr>
          <p:cNvPr id="9" name="Zástupný symbol pro číslo snímku 8">
            <a:extLst>
              <a:ext uri="{FF2B5EF4-FFF2-40B4-BE49-F238E27FC236}">
                <a16:creationId xmlns:a16="http://schemas.microsoft.com/office/drawing/2014/main" id="{B3C72873-6DFE-3E59-E1D8-422C47A5F753}"/>
              </a:ext>
            </a:extLst>
          </p:cNvPr>
          <p:cNvSpPr>
            <a:spLocks noGrp="1"/>
          </p:cNvSpPr>
          <p:nvPr>
            <p:ph type="sldNum" sz="quarter" idx="12"/>
          </p:nvPr>
        </p:nvSpPr>
        <p:spPr/>
        <p:txBody>
          <a:bodyPr/>
          <a:lstStyle/>
          <a:p>
            <a:fld id="{7930DD89-ABA0-4A71-9262-44C2455F6E70}" type="slidenum">
              <a:rPr lang="en-GB" smtClean="0"/>
              <a:t>‹#›</a:t>
            </a:fld>
            <a:endParaRPr lang="en-GB"/>
          </a:p>
        </p:txBody>
      </p:sp>
    </p:spTree>
    <p:extLst>
      <p:ext uri="{BB962C8B-B14F-4D97-AF65-F5344CB8AC3E}">
        <p14:creationId xmlns:p14="http://schemas.microsoft.com/office/powerpoint/2010/main" val="1874128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61E602-4403-E6BC-EE77-B262AE06BFCE}"/>
              </a:ext>
            </a:extLst>
          </p:cNvPr>
          <p:cNvSpPr>
            <a:spLocks noGrp="1"/>
          </p:cNvSpPr>
          <p:nvPr>
            <p:ph type="title"/>
          </p:nvPr>
        </p:nvSpPr>
        <p:spPr/>
        <p:txBody>
          <a:bodyPr/>
          <a:lstStyle/>
          <a:p>
            <a:r>
              <a:rPr lang="cs-CZ"/>
              <a:t>Kliknutím lze upravit styl.</a:t>
            </a:r>
            <a:endParaRPr lang="en-GB"/>
          </a:p>
        </p:txBody>
      </p:sp>
      <p:sp>
        <p:nvSpPr>
          <p:cNvPr id="3" name="Zástupný symbol pro datum 2">
            <a:extLst>
              <a:ext uri="{FF2B5EF4-FFF2-40B4-BE49-F238E27FC236}">
                <a16:creationId xmlns:a16="http://schemas.microsoft.com/office/drawing/2014/main" id="{460127A8-6C9B-933B-F969-3B6E6A819FD7}"/>
              </a:ext>
            </a:extLst>
          </p:cNvPr>
          <p:cNvSpPr>
            <a:spLocks noGrp="1"/>
          </p:cNvSpPr>
          <p:nvPr>
            <p:ph type="dt" sz="half" idx="10"/>
          </p:nvPr>
        </p:nvSpPr>
        <p:spPr/>
        <p:txBody>
          <a:bodyPr/>
          <a:lstStyle/>
          <a:p>
            <a:fld id="{9E97E452-A749-4BCE-BD5B-06CFB3E0E4DC}" type="datetimeFigureOut">
              <a:rPr lang="en-GB" smtClean="0"/>
              <a:t>23/01/2023</a:t>
            </a:fld>
            <a:endParaRPr lang="en-GB"/>
          </a:p>
        </p:txBody>
      </p:sp>
      <p:sp>
        <p:nvSpPr>
          <p:cNvPr id="4" name="Zástupný symbol pro zápatí 3">
            <a:extLst>
              <a:ext uri="{FF2B5EF4-FFF2-40B4-BE49-F238E27FC236}">
                <a16:creationId xmlns:a16="http://schemas.microsoft.com/office/drawing/2014/main" id="{8CF9A634-55D4-0683-C2A6-A6F2F4964904}"/>
              </a:ext>
            </a:extLst>
          </p:cNvPr>
          <p:cNvSpPr>
            <a:spLocks noGrp="1"/>
          </p:cNvSpPr>
          <p:nvPr>
            <p:ph type="ftr" sz="quarter" idx="11"/>
          </p:nvPr>
        </p:nvSpPr>
        <p:spPr/>
        <p:txBody>
          <a:bodyPr/>
          <a:lstStyle/>
          <a:p>
            <a:endParaRPr lang="en-GB"/>
          </a:p>
        </p:txBody>
      </p:sp>
      <p:sp>
        <p:nvSpPr>
          <p:cNvPr id="5" name="Zástupný symbol pro číslo snímku 4">
            <a:extLst>
              <a:ext uri="{FF2B5EF4-FFF2-40B4-BE49-F238E27FC236}">
                <a16:creationId xmlns:a16="http://schemas.microsoft.com/office/drawing/2014/main" id="{99891773-4589-A72A-32CB-1303AD68860D}"/>
              </a:ext>
            </a:extLst>
          </p:cNvPr>
          <p:cNvSpPr>
            <a:spLocks noGrp="1"/>
          </p:cNvSpPr>
          <p:nvPr>
            <p:ph type="sldNum" sz="quarter" idx="12"/>
          </p:nvPr>
        </p:nvSpPr>
        <p:spPr/>
        <p:txBody>
          <a:bodyPr/>
          <a:lstStyle/>
          <a:p>
            <a:fld id="{7930DD89-ABA0-4A71-9262-44C2455F6E70}" type="slidenum">
              <a:rPr lang="en-GB" smtClean="0"/>
              <a:t>‹#›</a:t>
            </a:fld>
            <a:endParaRPr lang="en-GB"/>
          </a:p>
        </p:txBody>
      </p:sp>
    </p:spTree>
    <p:extLst>
      <p:ext uri="{BB962C8B-B14F-4D97-AF65-F5344CB8AC3E}">
        <p14:creationId xmlns:p14="http://schemas.microsoft.com/office/powerpoint/2010/main" val="1892474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B2FDF148-271C-3EEB-9EBC-2954CA85015C}"/>
              </a:ext>
            </a:extLst>
          </p:cNvPr>
          <p:cNvSpPr>
            <a:spLocks noGrp="1"/>
          </p:cNvSpPr>
          <p:nvPr>
            <p:ph type="dt" sz="half" idx="10"/>
          </p:nvPr>
        </p:nvSpPr>
        <p:spPr/>
        <p:txBody>
          <a:bodyPr/>
          <a:lstStyle/>
          <a:p>
            <a:fld id="{9E97E452-A749-4BCE-BD5B-06CFB3E0E4DC}" type="datetimeFigureOut">
              <a:rPr lang="en-GB" smtClean="0"/>
              <a:t>23/01/2023</a:t>
            </a:fld>
            <a:endParaRPr lang="en-GB"/>
          </a:p>
        </p:txBody>
      </p:sp>
      <p:sp>
        <p:nvSpPr>
          <p:cNvPr id="3" name="Zástupný symbol pro zápatí 2">
            <a:extLst>
              <a:ext uri="{FF2B5EF4-FFF2-40B4-BE49-F238E27FC236}">
                <a16:creationId xmlns:a16="http://schemas.microsoft.com/office/drawing/2014/main" id="{7FDACAFC-DDFE-0E0A-798A-92695ED217C8}"/>
              </a:ext>
            </a:extLst>
          </p:cNvPr>
          <p:cNvSpPr>
            <a:spLocks noGrp="1"/>
          </p:cNvSpPr>
          <p:nvPr>
            <p:ph type="ftr" sz="quarter" idx="11"/>
          </p:nvPr>
        </p:nvSpPr>
        <p:spPr/>
        <p:txBody>
          <a:bodyPr/>
          <a:lstStyle/>
          <a:p>
            <a:endParaRPr lang="en-GB"/>
          </a:p>
        </p:txBody>
      </p:sp>
      <p:sp>
        <p:nvSpPr>
          <p:cNvPr id="4" name="Zástupný symbol pro číslo snímku 3">
            <a:extLst>
              <a:ext uri="{FF2B5EF4-FFF2-40B4-BE49-F238E27FC236}">
                <a16:creationId xmlns:a16="http://schemas.microsoft.com/office/drawing/2014/main" id="{B6A32600-5A28-CD80-8808-736570DD14E8}"/>
              </a:ext>
            </a:extLst>
          </p:cNvPr>
          <p:cNvSpPr>
            <a:spLocks noGrp="1"/>
          </p:cNvSpPr>
          <p:nvPr>
            <p:ph type="sldNum" sz="quarter" idx="12"/>
          </p:nvPr>
        </p:nvSpPr>
        <p:spPr/>
        <p:txBody>
          <a:bodyPr/>
          <a:lstStyle/>
          <a:p>
            <a:fld id="{7930DD89-ABA0-4A71-9262-44C2455F6E70}" type="slidenum">
              <a:rPr lang="en-GB" smtClean="0"/>
              <a:t>‹#›</a:t>
            </a:fld>
            <a:endParaRPr lang="en-GB"/>
          </a:p>
        </p:txBody>
      </p:sp>
    </p:spTree>
    <p:extLst>
      <p:ext uri="{BB962C8B-B14F-4D97-AF65-F5344CB8AC3E}">
        <p14:creationId xmlns:p14="http://schemas.microsoft.com/office/powerpoint/2010/main" val="160120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1951B3-79EA-E07F-4522-288C8F3BCB26}"/>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obsah 2">
            <a:extLst>
              <a:ext uri="{FF2B5EF4-FFF2-40B4-BE49-F238E27FC236}">
                <a16:creationId xmlns:a16="http://schemas.microsoft.com/office/drawing/2014/main" id="{04C4B149-7022-4920-B39D-31E05660A7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text 3">
            <a:extLst>
              <a:ext uri="{FF2B5EF4-FFF2-40B4-BE49-F238E27FC236}">
                <a16:creationId xmlns:a16="http://schemas.microsoft.com/office/drawing/2014/main" id="{DC2F5500-F48E-647C-9382-B725391931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9B91E11F-EDED-710D-2B62-E52BBB1916A4}"/>
              </a:ext>
            </a:extLst>
          </p:cNvPr>
          <p:cNvSpPr>
            <a:spLocks noGrp="1"/>
          </p:cNvSpPr>
          <p:nvPr>
            <p:ph type="dt" sz="half" idx="10"/>
          </p:nvPr>
        </p:nvSpPr>
        <p:spPr/>
        <p:txBody>
          <a:bodyPr/>
          <a:lstStyle/>
          <a:p>
            <a:fld id="{9E97E452-A749-4BCE-BD5B-06CFB3E0E4DC}" type="datetimeFigureOut">
              <a:rPr lang="en-GB" smtClean="0"/>
              <a:t>23/01/2023</a:t>
            </a:fld>
            <a:endParaRPr lang="en-GB"/>
          </a:p>
        </p:txBody>
      </p:sp>
      <p:sp>
        <p:nvSpPr>
          <p:cNvPr id="6" name="Zástupný symbol pro zápatí 5">
            <a:extLst>
              <a:ext uri="{FF2B5EF4-FFF2-40B4-BE49-F238E27FC236}">
                <a16:creationId xmlns:a16="http://schemas.microsoft.com/office/drawing/2014/main" id="{B6CB4851-EEDE-C086-31CE-A2751D3EED62}"/>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4A176A8D-676C-504A-C108-EAD901026589}"/>
              </a:ext>
            </a:extLst>
          </p:cNvPr>
          <p:cNvSpPr>
            <a:spLocks noGrp="1"/>
          </p:cNvSpPr>
          <p:nvPr>
            <p:ph type="sldNum" sz="quarter" idx="12"/>
          </p:nvPr>
        </p:nvSpPr>
        <p:spPr/>
        <p:txBody>
          <a:bodyPr/>
          <a:lstStyle/>
          <a:p>
            <a:fld id="{7930DD89-ABA0-4A71-9262-44C2455F6E70}" type="slidenum">
              <a:rPr lang="en-GB" smtClean="0"/>
              <a:t>‹#›</a:t>
            </a:fld>
            <a:endParaRPr lang="en-GB"/>
          </a:p>
        </p:txBody>
      </p:sp>
    </p:spTree>
    <p:extLst>
      <p:ext uri="{BB962C8B-B14F-4D97-AF65-F5344CB8AC3E}">
        <p14:creationId xmlns:p14="http://schemas.microsoft.com/office/powerpoint/2010/main" val="416297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4012AF-A434-EC94-3FB2-96365297595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obrázku 2">
            <a:extLst>
              <a:ext uri="{FF2B5EF4-FFF2-40B4-BE49-F238E27FC236}">
                <a16:creationId xmlns:a16="http://schemas.microsoft.com/office/drawing/2014/main" id="{0F229840-951B-4BD4-AA65-BF01E3DFA6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5A57BC18-C6E9-3FAA-4987-F9A0F7333A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78CFED3-75C5-90FD-2DE5-E4EAF12EEB32}"/>
              </a:ext>
            </a:extLst>
          </p:cNvPr>
          <p:cNvSpPr>
            <a:spLocks noGrp="1"/>
          </p:cNvSpPr>
          <p:nvPr>
            <p:ph type="dt" sz="half" idx="10"/>
          </p:nvPr>
        </p:nvSpPr>
        <p:spPr/>
        <p:txBody>
          <a:bodyPr/>
          <a:lstStyle/>
          <a:p>
            <a:fld id="{9E97E452-A749-4BCE-BD5B-06CFB3E0E4DC}" type="datetimeFigureOut">
              <a:rPr lang="en-GB" smtClean="0"/>
              <a:t>23/01/2023</a:t>
            </a:fld>
            <a:endParaRPr lang="en-GB"/>
          </a:p>
        </p:txBody>
      </p:sp>
      <p:sp>
        <p:nvSpPr>
          <p:cNvPr id="6" name="Zástupný symbol pro zápatí 5">
            <a:extLst>
              <a:ext uri="{FF2B5EF4-FFF2-40B4-BE49-F238E27FC236}">
                <a16:creationId xmlns:a16="http://schemas.microsoft.com/office/drawing/2014/main" id="{20F95259-CDAF-9307-7A5E-4E129D4B967E}"/>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782E308F-A8E9-4996-B3A1-EC0DCDC053AE}"/>
              </a:ext>
            </a:extLst>
          </p:cNvPr>
          <p:cNvSpPr>
            <a:spLocks noGrp="1"/>
          </p:cNvSpPr>
          <p:nvPr>
            <p:ph type="sldNum" sz="quarter" idx="12"/>
          </p:nvPr>
        </p:nvSpPr>
        <p:spPr/>
        <p:txBody>
          <a:bodyPr/>
          <a:lstStyle/>
          <a:p>
            <a:fld id="{7930DD89-ABA0-4A71-9262-44C2455F6E70}" type="slidenum">
              <a:rPr lang="en-GB" smtClean="0"/>
              <a:t>‹#›</a:t>
            </a:fld>
            <a:endParaRPr lang="en-GB"/>
          </a:p>
        </p:txBody>
      </p:sp>
    </p:spTree>
    <p:extLst>
      <p:ext uri="{BB962C8B-B14F-4D97-AF65-F5344CB8AC3E}">
        <p14:creationId xmlns:p14="http://schemas.microsoft.com/office/powerpoint/2010/main" val="1810377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87C02B1E-B9C8-9945-E5C1-B7C8022555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text 2">
            <a:extLst>
              <a:ext uri="{FF2B5EF4-FFF2-40B4-BE49-F238E27FC236}">
                <a16:creationId xmlns:a16="http://schemas.microsoft.com/office/drawing/2014/main" id="{76E1B7C6-B56D-E5A4-0381-A34B24EFF5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19F8A9DA-02B8-7F82-C4EE-04FFBAD572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7E452-A749-4BCE-BD5B-06CFB3E0E4DC}" type="datetimeFigureOut">
              <a:rPr lang="en-GB" smtClean="0"/>
              <a:t>23/01/2023</a:t>
            </a:fld>
            <a:endParaRPr lang="en-GB"/>
          </a:p>
        </p:txBody>
      </p:sp>
      <p:sp>
        <p:nvSpPr>
          <p:cNvPr id="5" name="Zástupný symbol pro zápatí 4">
            <a:extLst>
              <a:ext uri="{FF2B5EF4-FFF2-40B4-BE49-F238E27FC236}">
                <a16:creationId xmlns:a16="http://schemas.microsoft.com/office/drawing/2014/main" id="{5AC3F261-79D5-C6E9-C99D-C5FD84F49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a:extLst>
              <a:ext uri="{FF2B5EF4-FFF2-40B4-BE49-F238E27FC236}">
                <a16:creationId xmlns:a16="http://schemas.microsoft.com/office/drawing/2014/main" id="{E1B921EF-5B07-2D43-599B-FCA9BFE013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30DD89-ABA0-4A71-9262-44C2455F6E70}" type="slidenum">
              <a:rPr lang="en-GB" smtClean="0"/>
              <a:t>‹#›</a:t>
            </a:fld>
            <a:endParaRPr lang="en-GB"/>
          </a:p>
        </p:txBody>
      </p:sp>
    </p:spTree>
    <p:extLst>
      <p:ext uri="{BB962C8B-B14F-4D97-AF65-F5344CB8AC3E}">
        <p14:creationId xmlns:p14="http://schemas.microsoft.com/office/powerpoint/2010/main" val="1557598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3074" name="Picture 4" descr="F18_02">
            <a:extLst>
              <a:ext uri="{FF2B5EF4-FFF2-40B4-BE49-F238E27FC236}">
                <a16:creationId xmlns:a16="http://schemas.microsoft.com/office/drawing/2014/main" id="{8DDB85C1-A0EC-4364-9D96-24DFD55F7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a:extLst>
              <a:ext uri="{FF2B5EF4-FFF2-40B4-BE49-F238E27FC236}">
                <a16:creationId xmlns:a16="http://schemas.microsoft.com/office/drawing/2014/main" id="{980BFF67-14E6-4BCA-9944-C4C80DB59FE8}"/>
              </a:ext>
            </a:extLst>
          </p:cNvPr>
          <p:cNvSpPr>
            <a:spLocks noGrp="1" noChangeArrowheads="1"/>
          </p:cNvSpPr>
          <p:nvPr>
            <p:ph type="ctrTitle"/>
          </p:nvPr>
        </p:nvSpPr>
        <p:spPr>
          <a:xfrm>
            <a:off x="1524000" y="5437958"/>
            <a:ext cx="8938054" cy="595228"/>
          </a:xfrm>
          <a:solidFill>
            <a:srgbClr val="CC99FF"/>
          </a:solidFill>
        </p:spPr>
        <p:txBody>
          <a:bodyPr>
            <a:normAutofit fontScale="90000"/>
          </a:bodyPr>
          <a:lstStyle/>
          <a:p>
            <a:pPr eaLnBrk="1" hangingPunct="1"/>
            <a:r>
              <a:rPr lang="cs-CZ" altLang="cs-CZ" sz="4000" b="1" dirty="0">
                <a:solidFill>
                  <a:srgbClr val="FF0000"/>
                </a:solidFill>
              </a:rPr>
              <a:t>SKIN (INTEGUMENTARY SYSTEM)</a:t>
            </a:r>
            <a:endParaRPr lang="cs-CZ" altLang="cs-CZ" b="1"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29CA65C-486E-E835-857C-785B56FCAB17}"/>
              </a:ext>
            </a:extLst>
          </p:cNvPr>
          <p:cNvPicPr>
            <a:picLocks noChangeAspect="1"/>
          </p:cNvPicPr>
          <p:nvPr/>
        </p:nvPicPr>
        <p:blipFill>
          <a:blip r:embed="rId2"/>
          <a:stretch>
            <a:fillRect/>
          </a:stretch>
        </p:blipFill>
        <p:spPr>
          <a:xfrm>
            <a:off x="619750" y="518651"/>
            <a:ext cx="11100315" cy="5820697"/>
          </a:xfrm>
          <a:prstGeom prst="rect">
            <a:avLst/>
          </a:prstGeom>
        </p:spPr>
      </p:pic>
    </p:spTree>
    <p:extLst>
      <p:ext uri="{BB962C8B-B14F-4D97-AF65-F5344CB8AC3E}">
        <p14:creationId xmlns:p14="http://schemas.microsoft.com/office/powerpoint/2010/main" val="2332071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7677082-AC6E-D1F5-DEA7-CF4730695181}"/>
              </a:ext>
            </a:extLst>
          </p:cNvPr>
          <p:cNvSpPr txBox="1"/>
          <p:nvPr/>
        </p:nvSpPr>
        <p:spPr>
          <a:xfrm>
            <a:off x="0" y="137652"/>
            <a:ext cx="12192000" cy="707886"/>
          </a:xfrm>
          <a:prstGeom prst="rect">
            <a:avLst/>
          </a:prstGeom>
          <a:solidFill>
            <a:schemeClr val="accent2">
              <a:lumMod val="60000"/>
              <a:lumOff val="40000"/>
            </a:schemeClr>
          </a:solidFill>
        </p:spPr>
        <p:txBody>
          <a:bodyPr wrap="square" rtlCol="0">
            <a:spAutoFit/>
          </a:bodyPr>
          <a:lstStyle/>
          <a:p>
            <a:pPr algn="ctr"/>
            <a:r>
              <a:rPr lang="cs-CZ" sz="4000" b="1" dirty="0">
                <a:solidFill>
                  <a:schemeClr val="accent2">
                    <a:lumMod val="50000"/>
                  </a:schemeClr>
                </a:solidFill>
              </a:rPr>
              <a:t>SKIN</a:t>
            </a:r>
            <a:endParaRPr lang="en-GB" sz="4000" b="1" dirty="0">
              <a:solidFill>
                <a:schemeClr val="accent2">
                  <a:lumMod val="50000"/>
                </a:schemeClr>
              </a:solidFill>
            </a:endParaRPr>
          </a:p>
        </p:txBody>
      </p:sp>
      <p:sp>
        <p:nvSpPr>
          <p:cNvPr id="4" name="TextovéPole 3">
            <a:extLst>
              <a:ext uri="{FF2B5EF4-FFF2-40B4-BE49-F238E27FC236}">
                <a16:creationId xmlns:a16="http://schemas.microsoft.com/office/drawing/2014/main" id="{0713BF3A-191B-A15A-055C-999F0E9ED9F7}"/>
              </a:ext>
            </a:extLst>
          </p:cNvPr>
          <p:cNvSpPr txBox="1"/>
          <p:nvPr/>
        </p:nvSpPr>
        <p:spPr>
          <a:xfrm>
            <a:off x="255639" y="845538"/>
            <a:ext cx="4689988" cy="4462760"/>
          </a:xfrm>
          <a:prstGeom prst="rect">
            <a:avLst/>
          </a:prstGeom>
          <a:noFill/>
        </p:spPr>
        <p:txBody>
          <a:bodyPr wrap="square">
            <a:spAutoFit/>
          </a:bodyPr>
          <a:lstStyle/>
          <a:p>
            <a:endParaRPr lang="cs-CZ" sz="1400" b="1" dirty="0"/>
          </a:p>
          <a:p>
            <a:r>
              <a:rPr lang="en-US" b="1" dirty="0"/>
              <a:t>Layers of the epidermis</a:t>
            </a:r>
            <a:r>
              <a:rPr lang="cs-CZ" b="1" dirty="0"/>
              <a:t>:</a:t>
            </a:r>
            <a:endParaRPr lang="en-US" b="1" dirty="0"/>
          </a:p>
          <a:p>
            <a:endParaRPr lang="en-US" dirty="0"/>
          </a:p>
          <a:p>
            <a:pPr marL="285750" indent="-285750">
              <a:buFont typeface="Arial" panose="020B0604020202020204" pitchFamily="34" charset="0"/>
              <a:buChar char="•"/>
            </a:pPr>
            <a:r>
              <a:rPr lang="en-US" i="1" dirty="0"/>
              <a:t>Stratum granulosum</a:t>
            </a:r>
            <a:endParaRPr lang="cs-CZ" i="1" dirty="0"/>
          </a:p>
          <a:p>
            <a:pPr marL="285750" indent="-285750">
              <a:buFont typeface="Arial" panose="020B0604020202020204" pitchFamily="34" charset="0"/>
              <a:buChar char="•"/>
            </a:pPr>
            <a:endParaRPr lang="cs-CZ" sz="1200" i="1" dirty="0"/>
          </a:p>
          <a:p>
            <a:pPr marL="742950" lvl="1" indent="-285750">
              <a:buFont typeface="Arial" panose="020B0604020202020204" pitchFamily="34" charset="0"/>
              <a:buChar char="•"/>
            </a:pPr>
            <a:r>
              <a:rPr lang="en-US" dirty="0"/>
              <a:t>two to four cells thick </a:t>
            </a:r>
            <a:endParaRPr lang="cs-CZ" dirty="0"/>
          </a:p>
          <a:p>
            <a:pPr marL="742950" lvl="1" indent="-285750">
              <a:buFont typeface="Arial" panose="020B0604020202020204" pitchFamily="34" charset="0"/>
              <a:buChar char="•"/>
            </a:pPr>
            <a:r>
              <a:rPr lang="en-US" dirty="0"/>
              <a:t>cells synthesize basophilic, </a:t>
            </a:r>
            <a:r>
              <a:rPr lang="en-US" dirty="0">
                <a:solidFill>
                  <a:srgbClr val="00B0F0"/>
                </a:solidFill>
              </a:rPr>
              <a:t>keratohyalin granules</a:t>
            </a:r>
            <a:r>
              <a:rPr lang="en-US" dirty="0"/>
              <a:t>, which associate with the </a:t>
            </a:r>
            <a:r>
              <a:rPr lang="en-US" dirty="0" err="1"/>
              <a:t>tonofibrils</a:t>
            </a:r>
            <a:r>
              <a:rPr lang="en-US" dirty="0"/>
              <a:t> </a:t>
            </a:r>
            <a:endParaRPr lang="cs-CZ" dirty="0"/>
          </a:p>
          <a:p>
            <a:pPr marL="742950" lvl="1" indent="-285750">
              <a:buFont typeface="Arial" panose="020B0604020202020204" pitchFamily="34" charset="0"/>
              <a:buChar char="•"/>
            </a:pPr>
            <a:r>
              <a:rPr lang="en-US" dirty="0"/>
              <a:t>Cells also accumulate </a:t>
            </a:r>
            <a:r>
              <a:rPr lang="en-US" dirty="0">
                <a:solidFill>
                  <a:srgbClr val="00B0F0"/>
                </a:solidFill>
              </a:rPr>
              <a:t>lamellar bodies</a:t>
            </a:r>
            <a:r>
              <a:rPr lang="en-US" dirty="0"/>
              <a:t>, which contain a lipid material that is secreted and serves as a sealant and penetration barrier between cells. </a:t>
            </a:r>
            <a:endParaRPr lang="cs-CZ" dirty="0"/>
          </a:p>
          <a:p>
            <a:pPr marL="742950" lvl="1" indent="-285750">
              <a:buFont typeface="Arial" panose="020B0604020202020204" pitchFamily="34" charset="0"/>
              <a:buChar char="•"/>
            </a:pPr>
            <a:r>
              <a:rPr lang="en-US" dirty="0"/>
              <a:t>Cells also begin to lose other organelles.</a:t>
            </a:r>
          </a:p>
          <a:p>
            <a:endParaRPr lang="en-US" dirty="0"/>
          </a:p>
          <a:p>
            <a:r>
              <a:rPr lang="en-US" dirty="0"/>
              <a:t>	</a:t>
            </a:r>
          </a:p>
        </p:txBody>
      </p:sp>
      <p:pic>
        <p:nvPicPr>
          <p:cNvPr id="3" name="Obrázek 2">
            <a:extLst>
              <a:ext uri="{FF2B5EF4-FFF2-40B4-BE49-F238E27FC236}">
                <a16:creationId xmlns:a16="http://schemas.microsoft.com/office/drawing/2014/main" id="{D78E83E6-A0E5-2530-90CE-FACE38B9AEA1}"/>
              </a:ext>
            </a:extLst>
          </p:cNvPr>
          <p:cNvPicPr>
            <a:picLocks noChangeAspect="1"/>
          </p:cNvPicPr>
          <p:nvPr/>
        </p:nvPicPr>
        <p:blipFill>
          <a:blip r:embed="rId2"/>
          <a:stretch>
            <a:fillRect/>
          </a:stretch>
        </p:blipFill>
        <p:spPr>
          <a:xfrm>
            <a:off x="6559060" y="845538"/>
            <a:ext cx="4325250" cy="5950344"/>
          </a:xfrm>
          <a:prstGeom prst="rect">
            <a:avLst/>
          </a:prstGeom>
        </p:spPr>
      </p:pic>
    </p:spTree>
    <p:extLst>
      <p:ext uri="{BB962C8B-B14F-4D97-AF65-F5344CB8AC3E}">
        <p14:creationId xmlns:p14="http://schemas.microsoft.com/office/powerpoint/2010/main" val="502477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8740F78-BEA9-D221-C404-98C37343DEF0}"/>
              </a:ext>
            </a:extLst>
          </p:cNvPr>
          <p:cNvPicPr>
            <a:picLocks noChangeAspect="1"/>
          </p:cNvPicPr>
          <p:nvPr/>
        </p:nvPicPr>
        <p:blipFill rotWithShape="1">
          <a:blip r:embed="rId2"/>
          <a:srcRect t="74122"/>
          <a:stretch/>
        </p:blipFill>
        <p:spPr>
          <a:xfrm>
            <a:off x="6759143" y="4159046"/>
            <a:ext cx="4651898" cy="2698954"/>
          </a:xfrm>
          <a:prstGeom prst="rect">
            <a:avLst/>
          </a:prstGeom>
        </p:spPr>
      </p:pic>
      <p:pic>
        <p:nvPicPr>
          <p:cNvPr id="5" name="Obrázek 4">
            <a:extLst>
              <a:ext uri="{FF2B5EF4-FFF2-40B4-BE49-F238E27FC236}">
                <a16:creationId xmlns:a16="http://schemas.microsoft.com/office/drawing/2014/main" id="{F21A735C-C8E3-7379-C03A-E39B418D2925}"/>
              </a:ext>
            </a:extLst>
          </p:cNvPr>
          <p:cNvPicPr>
            <a:picLocks noChangeAspect="1"/>
          </p:cNvPicPr>
          <p:nvPr/>
        </p:nvPicPr>
        <p:blipFill rotWithShape="1">
          <a:blip r:embed="rId2"/>
          <a:srcRect b="26882"/>
          <a:stretch/>
        </p:blipFill>
        <p:spPr>
          <a:xfrm>
            <a:off x="1705362" y="1"/>
            <a:ext cx="4183495" cy="6858000"/>
          </a:xfrm>
          <a:prstGeom prst="rect">
            <a:avLst/>
          </a:prstGeom>
        </p:spPr>
      </p:pic>
    </p:spTree>
    <p:extLst>
      <p:ext uri="{BB962C8B-B14F-4D97-AF65-F5344CB8AC3E}">
        <p14:creationId xmlns:p14="http://schemas.microsoft.com/office/powerpoint/2010/main" val="3612220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7677082-AC6E-D1F5-DEA7-CF4730695181}"/>
              </a:ext>
            </a:extLst>
          </p:cNvPr>
          <p:cNvSpPr txBox="1"/>
          <p:nvPr/>
        </p:nvSpPr>
        <p:spPr>
          <a:xfrm>
            <a:off x="0" y="137652"/>
            <a:ext cx="12192000" cy="707886"/>
          </a:xfrm>
          <a:prstGeom prst="rect">
            <a:avLst/>
          </a:prstGeom>
          <a:solidFill>
            <a:schemeClr val="accent2">
              <a:lumMod val="60000"/>
              <a:lumOff val="40000"/>
            </a:schemeClr>
          </a:solidFill>
        </p:spPr>
        <p:txBody>
          <a:bodyPr wrap="square" rtlCol="0">
            <a:spAutoFit/>
          </a:bodyPr>
          <a:lstStyle/>
          <a:p>
            <a:pPr algn="ctr"/>
            <a:r>
              <a:rPr lang="cs-CZ" sz="4000" b="1" dirty="0">
                <a:solidFill>
                  <a:schemeClr val="accent2">
                    <a:lumMod val="50000"/>
                  </a:schemeClr>
                </a:solidFill>
              </a:rPr>
              <a:t>SKIN</a:t>
            </a:r>
            <a:endParaRPr lang="en-GB" sz="4000" b="1" dirty="0">
              <a:solidFill>
                <a:schemeClr val="accent2">
                  <a:lumMod val="50000"/>
                </a:schemeClr>
              </a:solidFill>
            </a:endParaRPr>
          </a:p>
        </p:txBody>
      </p:sp>
      <p:sp>
        <p:nvSpPr>
          <p:cNvPr id="4" name="TextovéPole 3">
            <a:extLst>
              <a:ext uri="{FF2B5EF4-FFF2-40B4-BE49-F238E27FC236}">
                <a16:creationId xmlns:a16="http://schemas.microsoft.com/office/drawing/2014/main" id="{0713BF3A-191B-A15A-055C-999F0E9ED9F7}"/>
              </a:ext>
            </a:extLst>
          </p:cNvPr>
          <p:cNvSpPr txBox="1"/>
          <p:nvPr/>
        </p:nvSpPr>
        <p:spPr>
          <a:xfrm>
            <a:off x="442452" y="845538"/>
            <a:ext cx="7198659" cy="2523768"/>
          </a:xfrm>
          <a:prstGeom prst="rect">
            <a:avLst/>
          </a:prstGeom>
          <a:noFill/>
        </p:spPr>
        <p:txBody>
          <a:bodyPr wrap="square">
            <a:spAutoFit/>
          </a:bodyPr>
          <a:lstStyle/>
          <a:p>
            <a:endParaRPr lang="cs-CZ" sz="1200" b="1" dirty="0"/>
          </a:p>
          <a:p>
            <a:r>
              <a:rPr lang="en-US" b="1" dirty="0"/>
              <a:t>Layers of the epidermis</a:t>
            </a:r>
            <a:r>
              <a:rPr lang="cs-CZ" b="1" dirty="0"/>
              <a:t>:</a:t>
            </a:r>
            <a:endParaRPr lang="en-US" b="1" dirty="0"/>
          </a:p>
          <a:p>
            <a:endParaRPr lang="en-US" sz="1400" dirty="0"/>
          </a:p>
          <a:p>
            <a:pPr marL="285750" indent="-285750">
              <a:buFont typeface="Arial" panose="020B0604020202020204" pitchFamily="34" charset="0"/>
              <a:buChar char="•"/>
            </a:pPr>
            <a:r>
              <a:rPr lang="en-US" i="1" dirty="0"/>
              <a:t>Stratum lucidum</a:t>
            </a:r>
            <a:endParaRPr lang="cs-CZ" i="1" dirty="0"/>
          </a:p>
          <a:p>
            <a:pPr lvl="1"/>
            <a:r>
              <a:rPr lang="en-US" sz="1200" dirty="0"/>
              <a:t> </a:t>
            </a:r>
            <a:endParaRPr lang="cs-CZ" sz="1200" dirty="0"/>
          </a:p>
          <a:p>
            <a:pPr lvl="1"/>
            <a:r>
              <a:rPr lang="en-US" dirty="0"/>
              <a:t>A clear layer of non-nucleated, flattened cells that is only visible as a distinct layer in thick skin. In this region, the proteins contained in the keratohyalin granules mediate the aggregation of </a:t>
            </a:r>
            <a:r>
              <a:rPr lang="en-US" dirty="0" err="1"/>
              <a:t>tonofibrils</a:t>
            </a:r>
            <a:r>
              <a:rPr lang="en-US" dirty="0"/>
              <a:t>. This process occurs whether or not a distinct stratum lucidum is visible.</a:t>
            </a:r>
          </a:p>
          <a:p>
            <a:endParaRPr lang="en-US" sz="1200" dirty="0"/>
          </a:p>
        </p:txBody>
      </p:sp>
      <p:pic>
        <p:nvPicPr>
          <p:cNvPr id="5" name="Obrázek 4">
            <a:extLst>
              <a:ext uri="{FF2B5EF4-FFF2-40B4-BE49-F238E27FC236}">
                <a16:creationId xmlns:a16="http://schemas.microsoft.com/office/drawing/2014/main" id="{1E3D383C-5BB4-84A2-2F1C-09C9E0AF03CB}"/>
              </a:ext>
            </a:extLst>
          </p:cNvPr>
          <p:cNvPicPr>
            <a:picLocks noChangeAspect="1"/>
          </p:cNvPicPr>
          <p:nvPr/>
        </p:nvPicPr>
        <p:blipFill>
          <a:blip r:embed="rId2"/>
          <a:stretch>
            <a:fillRect/>
          </a:stretch>
        </p:blipFill>
        <p:spPr>
          <a:xfrm>
            <a:off x="7641111" y="845538"/>
            <a:ext cx="4550889" cy="4345894"/>
          </a:xfrm>
          <a:prstGeom prst="rect">
            <a:avLst/>
          </a:prstGeom>
        </p:spPr>
      </p:pic>
      <p:pic>
        <p:nvPicPr>
          <p:cNvPr id="7" name="Obrázek 6">
            <a:extLst>
              <a:ext uri="{FF2B5EF4-FFF2-40B4-BE49-F238E27FC236}">
                <a16:creationId xmlns:a16="http://schemas.microsoft.com/office/drawing/2014/main" id="{E1BE3BCC-DE09-BB12-2F23-7A297F4F04DC}"/>
              </a:ext>
            </a:extLst>
          </p:cNvPr>
          <p:cNvPicPr>
            <a:picLocks noChangeAspect="1"/>
          </p:cNvPicPr>
          <p:nvPr/>
        </p:nvPicPr>
        <p:blipFill>
          <a:blip r:embed="rId3"/>
          <a:stretch>
            <a:fillRect/>
          </a:stretch>
        </p:blipFill>
        <p:spPr>
          <a:xfrm>
            <a:off x="4318328" y="3150140"/>
            <a:ext cx="3730820" cy="3707860"/>
          </a:xfrm>
          <a:prstGeom prst="rect">
            <a:avLst/>
          </a:prstGeom>
        </p:spPr>
      </p:pic>
      <p:sp>
        <p:nvSpPr>
          <p:cNvPr id="8" name="TextovéPole 7">
            <a:extLst>
              <a:ext uri="{FF2B5EF4-FFF2-40B4-BE49-F238E27FC236}">
                <a16:creationId xmlns:a16="http://schemas.microsoft.com/office/drawing/2014/main" id="{2EBE7367-F9C8-C122-3BB5-9DF92DF4E55D}"/>
              </a:ext>
            </a:extLst>
          </p:cNvPr>
          <p:cNvSpPr txBox="1"/>
          <p:nvPr/>
        </p:nvSpPr>
        <p:spPr>
          <a:xfrm>
            <a:off x="442452" y="3150140"/>
            <a:ext cx="3657600" cy="3231654"/>
          </a:xfrm>
          <a:prstGeom prst="rect">
            <a:avLst/>
          </a:prstGeom>
          <a:noFill/>
        </p:spPr>
        <p:txBody>
          <a:bodyPr wrap="square">
            <a:spAutoFit/>
          </a:bodyPr>
          <a:lstStyle/>
          <a:p>
            <a:endParaRPr lang="en-US" sz="1200" dirty="0"/>
          </a:p>
          <a:p>
            <a:pPr marL="285750" indent="-285750">
              <a:buFont typeface="Arial" panose="020B0604020202020204" pitchFamily="34" charset="0"/>
              <a:buChar char="•"/>
            </a:pPr>
            <a:r>
              <a:rPr lang="en-US" i="1" dirty="0"/>
              <a:t>Stratum corneum</a:t>
            </a:r>
            <a:endParaRPr lang="cs-CZ" i="1" dirty="0"/>
          </a:p>
          <a:p>
            <a:pPr marL="285750" indent="-285750">
              <a:buFont typeface="Arial" panose="020B0604020202020204" pitchFamily="34" charset="0"/>
              <a:buChar char="•"/>
            </a:pPr>
            <a:endParaRPr lang="cs-CZ" sz="1200" i="1" dirty="0"/>
          </a:p>
          <a:p>
            <a:pPr lvl="1"/>
            <a:r>
              <a:rPr lang="en-US" dirty="0"/>
              <a:t>Variably thick layer of extremely flattened, cornified scales containing aggregated </a:t>
            </a:r>
            <a:r>
              <a:rPr lang="en-US" dirty="0" err="1"/>
              <a:t>tonofibrils</a:t>
            </a:r>
            <a:r>
              <a:rPr lang="en-US" dirty="0"/>
              <a:t> surrounded by a thickened plasma membrane. These cell remnants are sloughed off without damage to the underlying, living epidermal cells.</a:t>
            </a:r>
          </a:p>
        </p:txBody>
      </p:sp>
    </p:spTree>
    <p:extLst>
      <p:ext uri="{BB962C8B-B14F-4D97-AF65-F5344CB8AC3E}">
        <p14:creationId xmlns:p14="http://schemas.microsoft.com/office/powerpoint/2010/main" val="157418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1987" name="Picture 4">
            <a:extLst>
              <a:ext uri="{FF2B5EF4-FFF2-40B4-BE49-F238E27FC236}">
                <a16:creationId xmlns:a16="http://schemas.microsoft.com/office/drawing/2014/main" id="{8CEBA8A4-A6FE-497A-A76F-E8CBED134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627" y="217346"/>
            <a:ext cx="4955798" cy="621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a:extLst>
              <a:ext uri="{FF2B5EF4-FFF2-40B4-BE49-F238E27FC236}">
                <a16:creationId xmlns:a16="http://schemas.microsoft.com/office/drawing/2014/main" id="{5DCD7C5D-E330-4BBF-DF13-B95E496DD007}"/>
              </a:ext>
            </a:extLst>
          </p:cNvPr>
          <p:cNvPicPr>
            <a:picLocks noChangeAspect="1"/>
          </p:cNvPicPr>
          <p:nvPr/>
        </p:nvPicPr>
        <p:blipFill>
          <a:blip r:embed="rId4"/>
          <a:stretch>
            <a:fillRect/>
          </a:stretch>
        </p:blipFill>
        <p:spPr>
          <a:xfrm>
            <a:off x="858252" y="0"/>
            <a:ext cx="3802237" cy="6844027"/>
          </a:xfrm>
          <a:prstGeom prst="rect">
            <a:avLst/>
          </a:prstGeom>
        </p:spPr>
      </p:pic>
    </p:spTree>
    <p:extLst>
      <p:ext uri="{BB962C8B-B14F-4D97-AF65-F5344CB8AC3E}">
        <p14:creationId xmlns:p14="http://schemas.microsoft.com/office/powerpoint/2010/main" val="1294374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0538864-E825-5DCE-2207-132CCDEF8971}"/>
              </a:ext>
            </a:extLst>
          </p:cNvPr>
          <p:cNvPicPr>
            <a:picLocks noChangeAspect="1"/>
          </p:cNvPicPr>
          <p:nvPr/>
        </p:nvPicPr>
        <p:blipFill>
          <a:blip r:embed="rId2"/>
          <a:stretch>
            <a:fillRect/>
          </a:stretch>
        </p:blipFill>
        <p:spPr>
          <a:xfrm>
            <a:off x="2148267" y="0"/>
            <a:ext cx="7895466" cy="6877778"/>
          </a:xfrm>
          <a:prstGeom prst="rect">
            <a:avLst/>
          </a:prstGeom>
        </p:spPr>
      </p:pic>
    </p:spTree>
    <p:extLst>
      <p:ext uri="{BB962C8B-B14F-4D97-AF65-F5344CB8AC3E}">
        <p14:creationId xmlns:p14="http://schemas.microsoft.com/office/powerpoint/2010/main" val="4236790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7677082-AC6E-D1F5-DEA7-CF4730695181}"/>
              </a:ext>
            </a:extLst>
          </p:cNvPr>
          <p:cNvSpPr txBox="1"/>
          <p:nvPr/>
        </p:nvSpPr>
        <p:spPr>
          <a:xfrm>
            <a:off x="0" y="137652"/>
            <a:ext cx="12192000" cy="707886"/>
          </a:xfrm>
          <a:prstGeom prst="rect">
            <a:avLst/>
          </a:prstGeom>
          <a:solidFill>
            <a:schemeClr val="accent2">
              <a:lumMod val="60000"/>
              <a:lumOff val="40000"/>
            </a:schemeClr>
          </a:solidFill>
        </p:spPr>
        <p:txBody>
          <a:bodyPr wrap="square" rtlCol="0">
            <a:spAutoFit/>
          </a:bodyPr>
          <a:lstStyle/>
          <a:p>
            <a:pPr algn="ctr"/>
            <a:r>
              <a:rPr lang="cs-CZ" sz="4000" b="1" dirty="0">
                <a:solidFill>
                  <a:schemeClr val="accent2">
                    <a:lumMod val="50000"/>
                  </a:schemeClr>
                </a:solidFill>
              </a:rPr>
              <a:t>SKIN</a:t>
            </a:r>
            <a:endParaRPr lang="en-GB" sz="4000" b="1" dirty="0">
              <a:solidFill>
                <a:schemeClr val="accent2">
                  <a:lumMod val="50000"/>
                </a:schemeClr>
              </a:solidFill>
            </a:endParaRPr>
          </a:p>
        </p:txBody>
      </p:sp>
      <p:sp>
        <p:nvSpPr>
          <p:cNvPr id="4" name="TextovéPole 3">
            <a:extLst>
              <a:ext uri="{FF2B5EF4-FFF2-40B4-BE49-F238E27FC236}">
                <a16:creationId xmlns:a16="http://schemas.microsoft.com/office/drawing/2014/main" id="{1D3AE597-AAAA-A325-D854-5E8BDADF3FDB}"/>
              </a:ext>
            </a:extLst>
          </p:cNvPr>
          <p:cNvSpPr txBox="1"/>
          <p:nvPr/>
        </p:nvSpPr>
        <p:spPr>
          <a:xfrm>
            <a:off x="167149" y="845538"/>
            <a:ext cx="7138219" cy="3631763"/>
          </a:xfrm>
          <a:prstGeom prst="rect">
            <a:avLst/>
          </a:prstGeom>
          <a:noFill/>
        </p:spPr>
        <p:txBody>
          <a:bodyPr wrap="square">
            <a:spAutoFit/>
          </a:bodyPr>
          <a:lstStyle/>
          <a:p>
            <a:endParaRPr lang="cs-CZ" sz="1200" dirty="0"/>
          </a:p>
          <a:p>
            <a:r>
              <a:rPr lang="en-GB" b="1" dirty="0">
                <a:solidFill>
                  <a:srgbClr val="FF0000"/>
                </a:solidFill>
              </a:rPr>
              <a:t>EPIDERMIS </a:t>
            </a:r>
            <a:endParaRPr lang="cs-CZ" b="1" dirty="0">
              <a:solidFill>
                <a:srgbClr val="FF0000"/>
              </a:solidFill>
            </a:endParaRPr>
          </a:p>
          <a:p>
            <a:endParaRPr lang="en-GB" sz="1400" dirty="0"/>
          </a:p>
          <a:p>
            <a:r>
              <a:rPr lang="en-GB" b="1" dirty="0"/>
              <a:t>Cell types</a:t>
            </a:r>
            <a:r>
              <a:rPr lang="cs-CZ" b="1" dirty="0"/>
              <a:t>:</a:t>
            </a:r>
          </a:p>
          <a:p>
            <a:endParaRPr lang="en-GB" sz="1200" dirty="0"/>
          </a:p>
          <a:p>
            <a:pPr marL="285750" indent="-285750">
              <a:buFont typeface="Arial" panose="020B0604020202020204" pitchFamily="34" charset="0"/>
              <a:buChar char="•"/>
            </a:pPr>
            <a:r>
              <a:rPr lang="en-GB" i="1" dirty="0"/>
              <a:t>Keratinocytes</a:t>
            </a:r>
            <a:r>
              <a:rPr lang="en-GB" dirty="0"/>
              <a:t> </a:t>
            </a:r>
            <a:endParaRPr lang="cs-CZ" dirty="0"/>
          </a:p>
          <a:p>
            <a:pPr marL="742950" lvl="1" indent="-285750">
              <a:buFont typeface="Arial" panose="020B0604020202020204" pitchFamily="34" charset="0"/>
              <a:buChar char="•"/>
            </a:pPr>
            <a:r>
              <a:rPr lang="en-GB" dirty="0"/>
              <a:t>Keratinizing epidermal cells, major cell type in the epidermis</a:t>
            </a:r>
            <a:endParaRPr lang="cs-CZ" dirty="0"/>
          </a:p>
          <a:p>
            <a:pPr marL="742950" lvl="1" indent="-285750">
              <a:buFont typeface="Arial" panose="020B0604020202020204" pitchFamily="34" charset="0"/>
              <a:buChar char="•"/>
            </a:pPr>
            <a:r>
              <a:rPr lang="cs-CZ" dirty="0" err="1"/>
              <a:t>Function</a:t>
            </a:r>
            <a:r>
              <a:rPr lang="cs-CZ" dirty="0"/>
              <a:t> </a:t>
            </a:r>
            <a:r>
              <a:rPr lang="cs-CZ" dirty="0" err="1"/>
              <a:t>is</a:t>
            </a:r>
            <a:r>
              <a:rPr lang="cs-CZ" dirty="0"/>
              <a:t> to </a:t>
            </a:r>
            <a:r>
              <a:rPr lang="cs-CZ" dirty="0" err="1"/>
              <a:t>produce</a:t>
            </a:r>
            <a:r>
              <a:rPr lang="cs-CZ" dirty="0"/>
              <a:t> </a:t>
            </a:r>
            <a:r>
              <a:rPr lang="cs-CZ" dirty="0" err="1"/>
              <a:t>intermediate</a:t>
            </a:r>
            <a:r>
              <a:rPr lang="cs-CZ" dirty="0"/>
              <a:t> </a:t>
            </a:r>
            <a:r>
              <a:rPr lang="cs-CZ" dirty="0" err="1"/>
              <a:t>filaments</a:t>
            </a:r>
            <a:r>
              <a:rPr lang="cs-CZ" dirty="0"/>
              <a:t> </a:t>
            </a:r>
            <a:r>
              <a:rPr lang="cs-CZ" dirty="0" err="1"/>
              <a:t>composed</a:t>
            </a:r>
            <a:r>
              <a:rPr lang="cs-CZ" dirty="0"/>
              <a:t> </a:t>
            </a:r>
            <a:r>
              <a:rPr lang="cs-CZ" dirty="0" err="1"/>
              <a:t>of</a:t>
            </a:r>
            <a:r>
              <a:rPr lang="cs-CZ" dirty="0"/>
              <a:t> </a:t>
            </a:r>
            <a:r>
              <a:rPr lang="cs-CZ" dirty="0" err="1"/>
              <a:t>keratins</a:t>
            </a:r>
            <a:endParaRPr lang="cs-CZ" dirty="0"/>
          </a:p>
          <a:p>
            <a:pPr marL="742950" lvl="1" indent="-285750">
              <a:buFont typeface="Arial" panose="020B0604020202020204" pitchFamily="34" charset="0"/>
              <a:buChar char="•"/>
            </a:pPr>
            <a:r>
              <a:rPr lang="cs-CZ" dirty="0" err="1"/>
              <a:t>Amout</a:t>
            </a:r>
            <a:r>
              <a:rPr lang="cs-CZ" dirty="0"/>
              <a:t> </a:t>
            </a:r>
            <a:r>
              <a:rPr lang="cs-CZ" dirty="0" err="1"/>
              <a:t>of</a:t>
            </a:r>
            <a:r>
              <a:rPr lang="cs-CZ" dirty="0"/>
              <a:t> keratin </a:t>
            </a:r>
            <a:r>
              <a:rPr lang="cs-CZ" dirty="0" err="1"/>
              <a:t>filaments</a:t>
            </a:r>
            <a:r>
              <a:rPr lang="cs-CZ" dirty="0"/>
              <a:t> </a:t>
            </a:r>
            <a:r>
              <a:rPr lang="cs-CZ" dirty="0" err="1"/>
              <a:t>increases</a:t>
            </a:r>
            <a:r>
              <a:rPr lang="cs-CZ" dirty="0"/>
              <a:t> as </a:t>
            </a:r>
            <a:r>
              <a:rPr lang="cs-CZ" dirty="0" err="1"/>
              <a:t>the</a:t>
            </a:r>
            <a:r>
              <a:rPr lang="cs-CZ" dirty="0"/>
              <a:t> </a:t>
            </a:r>
            <a:r>
              <a:rPr lang="cs-CZ" dirty="0" err="1"/>
              <a:t>cells</a:t>
            </a:r>
            <a:r>
              <a:rPr lang="cs-CZ" dirty="0"/>
              <a:t> </a:t>
            </a:r>
            <a:r>
              <a:rPr lang="cs-CZ" dirty="0" err="1"/>
              <a:t>move</a:t>
            </a:r>
            <a:r>
              <a:rPr lang="cs-CZ" dirty="0"/>
              <a:t> </a:t>
            </a:r>
            <a:r>
              <a:rPr lang="cs-CZ" dirty="0" err="1"/>
              <a:t>upword</a:t>
            </a:r>
            <a:endParaRPr lang="cs-CZ" dirty="0"/>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i="1" dirty="0">
                <a:solidFill>
                  <a:schemeClr val="bg1">
                    <a:lumMod val="75000"/>
                  </a:schemeClr>
                </a:solidFill>
              </a:rPr>
              <a:t>Melanocytes</a:t>
            </a:r>
            <a:endParaRPr lang="en-GB" sz="1200" dirty="0">
              <a:solidFill>
                <a:schemeClr val="bg1">
                  <a:lumMod val="75000"/>
                </a:schemeClr>
              </a:solidFill>
            </a:endParaRPr>
          </a:p>
          <a:p>
            <a:pPr marL="285750" indent="-285750">
              <a:buFont typeface="Arial" panose="020B0604020202020204" pitchFamily="34" charset="0"/>
              <a:buChar char="•"/>
            </a:pPr>
            <a:r>
              <a:rPr lang="en-GB" i="1" dirty="0">
                <a:solidFill>
                  <a:schemeClr val="bg1">
                    <a:lumMod val="75000"/>
                  </a:schemeClr>
                </a:solidFill>
              </a:rPr>
              <a:t>Langerhans cells</a:t>
            </a:r>
            <a:endParaRPr lang="cs-CZ" dirty="0">
              <a:solidFill>
                <a:schemeClr val="bg1">
                  <a:lumMod val="75000"/>
                </a:schemeClr>
              </a:solidFill>
            </a:endParaRPr>
          </a:p>
          <a:p>
            <a:pPr marL="285750" indent="-285750">
              <a:buFont typeface="Arial" panose="020B0604020202020204" pitchFamily="34" charset="0"/>
              <a:buChar char="•"/>
            </a:pPr>
            <a:r>
              <a:rPr lang="en-GB" i="1" dirty="0">
                <a:solidFill>
                  <a:schemeClr val="bg1">
                    <a:lumMod val="75000"/>
                  </a:schemeClr>
                </a:solidFill>
              </a:rPr>
              <a:t>Merkel’s cells</a:t>
            </a:r>
            <a:endParaRPr lang="en-GB" dirty="0">
              <a:solidFill>
                <a:schemeClr val="bg1">
                  <a:lumMod val="75000"/>
                </a:schemeClr>
              </a:solidFill>
            </a:endParaRPr>
          </a:p>
        </p:txBody>
      </p:sp>
      <p:pic>
        <p:nvPicPr>
          <p:cNvPr id="3" name="Obrázek 2">
            <a:extLst>
              <a:ext uri="{FF2B5EF4-FFF2-40B4-BE49-F238E27FC236}">
                <a16:creationId xmlns:a16="http://schemas.microsoft.com/office/drawing/2014/main" id="{24C92406-2AFB-A957-D27D-7A4AC3C583B8}"/>
              </a:ext>
            </a:extLst>
          </p:cNvPr>
          <p:cNvPicPr>
            <a:picLocks noChangeAspect="1"/>
          </p:cNvPicPr>
          <p:nvPr/>
        </p:nvPicPr>
        <p:blipFill>
          <a:blip r:embed="rId2"/>
          <a:stretch>
            <a:fillRect/>
          </a:stretch>
        </p:blipFill>
        <p:spPr>
          <a:xfrm>
            <a:off x="7138219" y="1724229"/>
            <a:ext cx="5053781" cy="3818083"/>
          </a:xfrm>
          <a:prstGeom prst="rect">
            <a:avLst/>
          </a:prstGeom>
        </p:spPr>
      </p:pic>
    </p:spTree>
    <p:extLst>
      <p:ext uri="{BB962C8B-B14F-4D97-AF65-F5344CB8AC3E}">
        <p14:creationId xmlns:p14="http://schemas.microsoft.com/office/powerpoint/2010/main" val="1915912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59CBBC0-1857-3DF1-C9C7-41C9391AA5FA}"/>
              </a:ext>
            </a:extLst>
          </p:cNvPr>
          <p:cNvPicPr>
            <a:picLocks noChangeAspect="1"/>
          </p:cNvPicPr>
          <p:nvPr/>
        </p:nvPicPr>
        <p:blipFill>
          <a:blip r:embed="rId2"/>
          <a:stretch>
            <a:fillRect/>
          </a:stretch>
        </p:blipFill>
        <p:spPr>
          <a:xfrm>
            <a:off x="1969604" y="0"/>
            <a:ext cx="8252792" cy="6841131"/>
          </a:xfrm>
          <a:prstGeom prst="rect">
            <a:avLst/>
          </a:prstGeom>
        </p:spPr>
      </p:pic>
    </p:spTree>
    <p:extLst>
      <p:ext uri="{BB962C8B-B14F-4D97-AF65-F5344CB8AC3E}">
        <p14:creationId xmlns:p14="http://schemas.microsoft.com/office/powerpoint/2010/main" val="3674549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7677082-AC6E-D1F5-DEA7-CF4730695181}"/>
              </a:ext>
            </a:extLst>
          </p:cNvPr>
          <p:cNvSpPr txBox="1"/>
          <p:nvPr/>
        </p:nvSpPr>
        <p:spPr>
          <a:xfrm>
            <a:off x="0" y="137652"/>
            <a:ext cx="12192000" cy="707886"/>
          </a:xfrm>
          <a:prstGeom prst="rect">
            <a:avLst/>
          </a:prstGeom>
          <a:solidFill>
            <a:schemeClr val="accent2">
              <a:lumMod val="60000"/>
              <a:lumOff val="40000"/>
            </a:schemeClr>
          </a:solidFill>
        </p:spPr>
        <p:txBody>
          <a:bodyPr wrap="square" rtlCol="0">
            <a:spAutoFit/>
          </a:bodyPr>
          <a:lstStyle/>
          <a:p>
            <a:pPr algn="ctr"/>
            <a:r>
              <a:rPr lang="cs-CZ" sz="4000" b="1" dirty="0">
                <a:solidFill>
                  <a:schemeClr val="accent2">
                    <a:lumMod val="50000"/>
                  </a:schemeClr>
                </a:solidFill>
              </a:rPr>
              <a:t>SKIN</a:t>
            </a:r>
            <a:endParaRPr lang="en-GB" sz="4000" b="1" dirty="0">
              <a:solidFill>
                <a:schemeClr val="accent2">
                  <a:lumMod val="50000"/>
                </a:schemeClr>
              </a:solidFill>
            </a:endParaRPr>
          </a:p>
        </p:txBody>
      </p:sp>
      <p:sp>
        <p:nvSpPr>
          <p:cNvPr id="4" name="TextovéPole 3">
            <a:extLst>
              <a:ext uri="{FF2B5EF4-FFF2-40B4-BE49-F238E27FC236}">
                <a16:creationId xmlns:a16="http://schemas.microsoft.com/office/drawing/2014/main" id="{1D3AE597-AAAA-A325-D854-5E8BDADF3FDB}"/>
              </a:ext>
            </a:extLst>
          </p:cNvPr>
          <p:cNvSpPr txBox="1"/>
          <p:nvPr/>
        </p:nvSpPr>
        <p:spPr>
          <a:xfrm>
            <a:off x="167149" y="845538"/>
            <a:ext cx="7207045" cy="4832092"/>
          </a:xfrm>
          <a:prstGeom prst="rect">
            <a:avLst/>
          </a:prstGeom>
          <a:noFill/>
        </p:spPr>
        <p:txBody>
          <a:bodyPr wrap="square">
            <a:spAutoFit/>
          </a:bodyPr>
          <a:lstStyle/>
          <a:p>
            <a:endParaRPr lang="cs-CZ" sz="1200" dirty="0"/>
          </a:p>
          <a:p>
            <a:r>
              <a:rPr lang="en-GB" b="1" dirty="0">
                <a:solidFill>
                  <a:srgbClr val="FF0000"/>
                </a:solidFill>
              </a:rPr>
              <a:t>EPIDERMIS </a:t>
            </a:r>
            <a:endParaRPr lang="cs-CZ" b="1" dirty="0">
              <a:solidFill>
                <a:srgbClr val="FF0000"/>
              </a:solidFill>
            </a:endParaRPr>
          </a:p>
          <a:p>
            <a:endParaRPr lang="en-GB" sz="1400" dirty="0"/>
          </a:p>
          <a:p>
            <a:r>
              <a:rPr lang="en-GB" b="1" dirty="0"/>
              <a:t>Cell types</a:t>
            </a:r>
            <a:r>
              <a:rPr lang="cs-CZ" b="1" dirty="0"/>
              <a:t>:</a:t>
            </a:r>
          </a:p>
          <a:p>
            <a:endParaRPr lang="en-GB" sz="1200" dirty="0"/>
          </a:p>
          <a:p>
            <a:pPr marL="285750" indent="-285750">
              <a:buFont typeface="Arial" panose="020B0604020202020204" pitchFamily="34" charset="0"/>
              <a:buChar char="•"/>
            </a:pPr>
            <a:r>
              <a:rPr lang="en-GB" i="1" dirty="0">
                <a:solidFill>
                  <a:schemeClr val="bg1">
                    <a:lumMod val="75000"/>
                  </a:schemeClr>
                </a:solidFill>
              </a:rPr>
              <a:t>Keratinocytes</a:t>
            </a:r>
            <a:r>
              <a:rPr lang="en-GB" dirty="0">
                <a:solidFill>
                  <a:schemeClr val="bg1">
                    <a:lumMod val="75000"/>
                  </a:schemeClr>
                </a:solidFill>
              </a:rPr>
              <a:t> </a:t>
            </a:r>
            <a:endParaRPr lang="cs-CZ" dirty="0">
              <a:solidFill>
                <a:schemeClr val="bg1">
                  <a:lumMod val="75000"/>
                </a:schemeClr>
              </a:solidFill>
            </a:endParaRPr>
          </a:p>
          <a:p>
            <a:pPr marL="285750" indent="-285750">
              <a:buFont typeface="Arial" panose="020B0604020202020204" pitchFamily="34" charset="0"/>
              <a:buChar char="•"/>
            </a:pPr>
            <a:endParaRPr lang="en-GB" sz="1200" dirty="0">
              <a:solidFill>
                <a:schemeClr val="bg1">
                  <a:lumMod val="75000"/>
                </a:schemeClr>
              </a:solidFill>
            </a:endParaRPr>
          </a:p>
          <a:p>
            <a:pPr marL="285750" indent="-285750">
              <a:buFont typeface="Arial" panose="020B0604020202020204" pitchFamily="34" charset="0"/>
              <a:buChar char="•"/>
            </a:pPr>
            <a:r>
              <a:rPr lang="en-GB" i="1" dirty="0"/>
              <a:t>Melanocytes</a:t>
            </a:r>
            <a:r>
              <a:rPr lang="en-GB" dirty="0"/>
              <a:t>. Melanin pigment-producing cells </a:t>
            </a:r>
          </a:p>
          <a:p>
            <a:pPr marL="742950" lvl="1" indent="-285750">
              <a:buFont typeface="Arial" panose="020B0604020202020204" pitchFamily="34" charset="0"/>
              <a:buChar char="•"/>
            </a:pPr>
            <a:r>
              <a:rPr lang="en-GB" dirty="0"/>
              <a:t>Present in stratum </a:t>
            </a:r>
            <a:r>
              <a:rPr lang="cs-CZ" dirty="0" err="1"/>
              <a:t>basale</a:t>
            </a:r>
            <a:r>
              <a:rPr lang="en-GB" dirty="0"/>
              <a:t> and stratum spinosum</a:t>
            </a:r>
          </a:p>
          <a:p>
            <a:pPr marL="742950" lvl="1" indent="-285750">
              <a:buFont typeface="Arial" panose="020B0604020202020204" pitchFamily="34" charset="0"/>
              <a:buChar char="•"/>
            </a:pPr>
            <a:r>
              <a:rPr lang="en-GB" dirty="0"/>
              <a:t>Rounded cell bodies with clear cytoplasm. Numerous "dendrite-like" processes insinuate themselves between the keratinocytes</a:t>
            </a:r>
          </a:p>
          <a:p>
            <a:pPr marL="742950" lvl="1" indent="-285750">
              <a:buFont typeface="Arial" panose="020B0604020202020204" pitchFamily="34" charset="0"/>
              <a:buChar char="•"/>
            </a:pPr>
            <a:r>
              <a:rPr lang="en-GB" dirty="0"/>
              <a:t>Synthesize melanin, a dark brown pigment that is packaged into melanosomes and injected into keratinocytes</a:t>
            </a:r>
          </a:p>
          <a:p>
            <a:pPr marL="742950" lvl="1" indent="-285750">
              <a:buFont typeface="Arial" panose="020B0604020202020204" pitchFamily="34" charset="0"/>
              <a:buChar char="•"/>
            </a:pPr>
            <a:r>
              <a:rPr lang="en-GB" dirty="0"/>
              <a:t>Melanin caps the keratinocyte nucleus, reducing damage from solar radiation.</a:t>
            </a:r>
            <a:endParaRPr lang="cs-CZ" dirty="0"/>
          </a:p>
          <a:p>
            <a:pPr marL="742950" lvl="1"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i="1" dirty="0">
                <a:solidFill>
                  <a:schemeClr val="bg1">
                    <a:lumMod val="75000"/>
                  </a:schemeClr>
                </a:solidFill>
              </a:rPr>
              <a:t>Langerhans cells </a:t>
            </a:r>
            <a:endParaRPr lang="cs-CZ" dirty="0">
              <a:solidFill>
                <a:schemeClr val="bg1">
                  <a:lumMod val="75000"/>
                </a:schemeClr>
              </a:solidFill>
            </a:endParaRPr>
          </a:p>
          <a:p>
            <a:pPr marL="285750" indent="-285750">
              <a:buFont typeface="Arial" panose="020B0604020202020204" pitchFamily="34" charset="0"/>
              <a:buChar char="•"/>
            </a:pPr>
            <a:endParaRPr lang="en-GB" sz="1200" dirty="0">
              <a:solidFill>
                <a:schemeClr val="bg1">
                  <a:lumMod val="75000"/>
                </a:schemeClr>
              </a:solidFill>
            </a:endParaRPr>
          </a:p>
          <a:p>
            <a:pPr marL="285750" indent="-285750">
              <a:buFont typeface="Arial" panose="020B0604020202020204" pitchFamily="34" charset="0"/>
              <a:buChar char="•"/>
            </a:pPr>
            <a:r>
              <a:rPr lang="en-GB" i="1" dirty="0">
                <a:solidFill>
                  <a:schemeClr val="bg1">
                    <a:lumMod val="75000"/>
                  </a:schemeClr>
                </a:solidFill>
              </a:rPr>
              <a:t>Merkel’s cells</a:t>
            </a:r>
            <a:r>
              <a:rPr lang="en-GB" dirty="0">
                <a:solidFill>
                  <a:schemeClr val="bg1">
                    <a:lumMod val="75000"/>
                  </a:schemeClr>
                </a:solidFill>
              </a:rPr>
              <a:t> </a:t>
            </a:r>
          </a:p>
        </p:txBody>
      </p:sp>
      <p:pic>
        <p:nvPicPr>
          <p:cNvPr id="5" name="Obrázek 4">
            <a:extLst>
              <a:ext uri="{FF2B5EF4-FFF2-40B4-BE49-F238E27FC236}">
                <a16:creationId xmlns:a16="http://schemas.microsoft.com/office/drawing/2014/main" id="{CDF055DE-C381-5F47-0696-3857B5D2280A}"/>
              </a:ext>
            </a:extLst>
          </p:cNvPr>
          <p:cNvPicPr>
            <a:picLocks noChangeAspect="1"/>
          </p:cNvPicPr>
          <p:nvPr/>
        </p:nvPicPr>
        <p:blipFill>
          <a:blip r:embed="rId2"/>
          <a:stretch>
            <a:fillRect/>
          </a:stretch>
        </p:blipFill>
        <p:spPr>
          <a:xfrm>
            <a:off x="7114299" y="1192125"/>
            <a:ext cx="4910552" cy="5159514"/>
          </a:xfrm>
          <a:prstGeom prst="rect">
            <a:avLst/>
          </a:prstGeom>
        </p:spPr>
      </p:pic>
    </p:spTree>
    <p:extLst>
      <p:ext uri="{BB962C8B-B14F-4D97-AF65-F5344CB8AC3E}">
        <p14:creationId xmlns:p14="http://schemas.microsoft.com/office/powerpoint/2010/main" val="2666988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8C56697-16C5-0325-3175-98F52B8B92EC}"/>
              </a:ext>
            </a:extLst>
          </p:cNvPr>
          <p:cNvPicPr>
            <a:picLocks noChangeAspect="1"/>
          </p:cNvPicPr>
          <p:nvPr/>
        </p:nvPicPr>
        <p:blipFill>
          <a:blip r:embed="rId2"/>
          <a:stretch>
            <a:fillRect/>
          </a:stretch>
        </p:blipFill>
        <p:spPr>
          <a:xfrm>
            <a:off x="1988730" y="-13662"/>
            <a:ext cx="8214540" cy="6871662"/>
          </a:xfrm>
          <a:prstGeom prst="rect">
            <a:avLst/>
          </a:prstGeom>
        </p:spPr>
      </p:pic>
    </p:spTree>
    <p:extLst>
      <p:ext uri="{BB962C8B-B14F-4D97-AF65-F5344CB8AC3E}">
        <p14:creationId xmlns:p14="http://schemas.microsoft.com/office/powerpoint/2010/main" val="3763681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7677082-AC6E-D1F5-DEA7-CF4730695181}"/>
              </a:ext>
            </a:extLst>
          </p:cNvPr>
          <p:cNvSpPr txBox="1"/>
          <p:nvPr/>
        </p:nvSpPr>
        <p:spPr>
          <a:xfrm>
            <a:off x="0" y="137652"/>
            <a:ext cx="12192000" cy="707886"/>
          </a:xfrm>
          <a:prstGeom prst="rect">
            <a:avLst/>
          </a:prstGeom>
          <a:solidFill>
            <a:schemeClr val="accent2">
              <a:lumMod val="60000"/>
              <a:lumOff val="40000"/>
            </a:schemeClr>
          </a:solidFill>
        </p:spPr>
        <p:txBody>
          <a:bodyPr wrap="square" rtlCol="0">
            <a:spAutoFit/>
          </a:bodyPr>
          <a:lstStyle/>
          <a:p>
            <a:pPr algn="ctr"/>
            <a:r>
              <a:rPr lang="cs-CZ" sz="4000" b="1" dirty="0">
                <a:solidFill>
                  <a:schemeClr val="accent2">
                    <a:lumMod val="50000"/>
                  </a:schemeClr>
                </a:solidFill>
              </a:rPr>
              <a:t>SKIN</a:t>
            </a:r>
            <a:endParaRPr lang="en-GB" sz="4000" b="1" dirty="0">
              <a:solidFill>
                <a:schemeClr val="accent2">
                  <a:lumMod val="50000"/>
                </a:schemeClr>
              </a:solidFill>
            </a:endParaRPr>
          </a:p>
        </p:txBody>
      </p:sp>
      <p:sp>
        <p:nvSpPr>
          <p:cNvPr id="4" name="TextovéPole 3">
            <a:extLst>
              <a:ext uri="{FF2B5EF4-FFF2-40B4-BE49-F238E27FC236}">
                <a16:creationId xmlns:a16="http://schemas.microsoft.com/office/drawing/2014/main" id="{FDBAA0EF-8F24-36CF-C037-E9353DA867DE}"/>
              </a:ext>
            </a:extLst>
          </p:cNvPr>
          <p:cNvSpPr txBox="1"/>
          <p:nvPr/>
        </p:nvSpPr>
        <p:spPr>
          <a:xfrm>
            <a:off x="304799" y="1091345"/>
            <a:ext cx="11257936" cy="4278094"/>
          </a:xfrm>
          <a:prstGeom prst="rect">
            <a:avLst/>
          </a:prstGeom>
          <a:noFill/>
        </p:spPr>
        <p:txBody>
          <a:bodyPr wrap="square">
            <a:spAutoFit/>
          </a:bodyPr>
          <a:lstStyle/>
          <a:p>
            <a:r>
              <a:rPr lang="en-GB" b="1" dirty="0">
                <a:solidFill>
                  <a:srgbClr val="FF0000"/>
                </a:solidFill>
              </a:rPr>
              <a:t>SKIN (INTEGUMENTARY SYSTEM)</a:t>
            </a:r>
          </a:p>
          <a:p>
            <a:endParaRPr lang="cs-CZ" dirty="0"/>
          </a:p>
          <a:p>
            <a:r>
              <a:rPr lang="cs-CZ" dirty="0"/>
              <a:t>Skin – </a:t>
            </a:r>
            <a:r>
              <a:rPr lang="cs-CZ" dirty="0" err="1"/>
              <a:t>the</a:t>
            </a:r>
            <a:r>
              <a:rPr lang="cs-CZ" dirty="0"/>
              <a:t> </a:t>
            </a:r>
            <a:r>
              <a:rPr lang="cs-CZ" dirty="0" err="1"/>
              <a:t>largest</a:t>
            </a:r>
            <a:r>
              <a:rPr lang="cs-CZ" dirty="0"/>
              <a:t> organ </a:t>
            </a:r>
            <a:r>
              <a:rPr lang="cs-CZ" dirty="0" err="1"/>
              <a:t>of</a:t>
            </a:r>
            <a:r>
              <a:rPr lang="cs-CZ" dirty="0"/>
              <a:t> </a:t>
            </a:r>
            <a:r>
              <a:rPr lang="cs-CZ" dirty="0" err="1"/>
              <a:t>the</a:t>
            </a:r>
            <a:r>
              <a:rPr lang="cs-CZ" dirty="0"/>
              <a:t> body, 15-20 % </a:t>
            </a:r>
            <a:r>
              <a:rPr lang="cs-CZ" dirty="0" err="1"/>
              <a:t>of</a:t>
            </a:r>
            <a:r>
              <a:rPr lang="cs-CZ" dirty="0"/>
              <a:t> </a:t>
            </a:r>
            <a:r>
              <a:rPr lang="cs-CZ" dirty="0" err="1"/>
              <a:t>total</a:t>
            </a:r>
            <a:r>
              <a:rPr lang="cs-CZ" dirty="0"/>
              <a:t> body </a:t>
            </a:r>
            <a:r>
              <a:rPr lang="cs-CZ" dirty="0" err="1"/>
              <a:t>weight</a:t>
            </a:r>
            <a:r>
              <a:rPr lang="cs-CZ" dirty="0"/>
              <a:t>, area 1,5-2 m</a:t>
            </a:r>
            <a:r>
              <a:rPr lang="cs-CZ" baseline="30000" dirty="0"/>
              <a:t>2</a:t>
            </a:r>
            <a:endParaRPr lang="en-GB" baseline="30000" dirty="0"/>
          </a:p>
          <a:p>
            <a:endParaRPr lang="cs-CZ" dirty="0"/>
          </a:p>
          <a:p>
            <a:r>
              <a:rPr lang="en-GB" b="1" dirty="0">
                <a:solidFill>
                  <a:srgbClr val="FF0000"/>
                </a:solidFill>
              </a:rPr>
              <a:t>FUNCTIONS OF SKIN</a:t>
            </a:r>
            <a:endParaRPr lang="cs-CZ" b="1" dirty="0">
              <a:solidFill>
                <a:srgbClr val="FF0000"/>
              </a:solidFill>
            </a:endParaRPr>
          </a:p>
          <a:p>
            <a:endParaRPr lang="en-GB" sz="1400" dirty="0"/>
          </a:p>
          <a:p>
            <a:pPr marL="285750" indent="-285750">
              <a:buFont typeface="Arial" panose="020B0604020202020204" pitchFamily="34" charset="0"/>
              <a:buChar char="•"/>
            </a:pPr>
            <a:r>
              <a:rPr lang="cs-CZ" dirty="0"/>
              <a:t>Barier p</a:t>
            </a:r>
            <a:r>
              <a:rPr lang="en-GB" dirty="0" err="1"/>
              <a:t>rotectin</a:t>
            </a:r>
            <a:r>
              <a:rPr lang="cs-CZ" dirty="0"/>
              <a:t>g</a:t>
            </a:r>
            <a:r>
              <a:rPr lang="en-GB" dirty="0"/>
              <a:t> against physical abrasion, chemical irritants, pathogens, UV radiation, and desiccation</a:t>
            </a:r>
            <a:endParaRPr lang="cs-CZ" dirty="0"/>
          </a:p>
          <a:p>
            <a:pPr marL="285750" indent="-285750">
              <a:buFont typeface="Arial" panose="020B0604020202020204" pitchFamily="34" charset="0"/>
              <a:buChar char="•"/>
            </a:pPr>
            <a:endParaRPr lang="cs-CZ" sz="1200" dirty="0"/>
          </a:p>
          <a:p>
            <a:pPr marL="285750" indent="-285750">
              <a:buFont typeface="Arial" panose="020B0604020202020204" pitchFamily="34" charset="0"/>
              <a:buChar char="•"/>
            </a:pPr>
            <a:r>
              <a:rPr lang="cs-CZ" dirty="0" err="1"/>
              <a:t>Prevents</a:t>
            </a:r>
            <a:r>
              <a:rPr lang="cs-CZ" dirty="0"/>
              <a:t> </a:t>
            </a:r>
            <a:r>
              <a:rPr lang="cs-CZ" dirty="0" err="1"/>
              <a:t>water</a:t>
            </a:r>
            <a:r>
              <a:rPr lang="cs-CZ" dirty="0"/>
              <a:t> </a:t>
            </a:r>
            <a:r>
              <a:rPr lang="cs-CZ" dirty="0" err="1"/>
              <a:t>entry</a:t>
            </a:r>
            <a:r>
              <a:rPr lang="cs-CZ" dirty="0"/>
              <a:t> and </a:t>
            </a:r>
            <a:r>
              <a:rPr lang="cs-CZ" dirty="0" err="1"/>
              <a:t>loss</a:t>
            </a:r>
            <a:endParaRPr lang="cs-CZ" dirty="0"/>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dirty="0"/>
              <a:t>Thermoregulation</a:t>
            </a:r>
            <a:endParaRPr lang="cs-CZ" dirty="0"/>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dirty="0"/>
              <a:t>Reception of pressure and touch sensations</a:t>
            </a:r>
            <a:endParaRPr lang="cs-CZ" dirty="0"/>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dirty="0"/>
              <a:t>Production of vitamin D</a:t>
            </a:r>
            <a:endParaRPr lang="cs-CZ" dirty="0"/>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dirty="0"/>
              <a:t>Excretion</a:t>
            </a:r>
            <a:r>
              <a:rPr lang="cs-CZ" dirty="0"/>
              <a:t> (</a:t>
            </a:r>
            <a:r>
              <a:rPr lang="cs-CZ" dirty="0" err="1"/>
              <a:t>glands</a:t>
            </a:r>
            <a:r>
              <a:rPr lang="cs-CZ" dirty="0"/>
              <a:t>)</a:t>
            </a:r>
            <a:endParaRPr lang="en-GB" dirty="0"/>
          </a:p>
        </p:txBody>
      </p:sp>
    </p:spTree>
    <p:extLst>
      <p:ext uri="{BB962C8B-B14F-4D97-AF65-F5344CB8AC3E}">
        <p14:creationId xmlns:p14="http://schemas.microsoft.com/office/powerpoint/2010/main" val="3977184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7941E26-A342-9924-0621-64709676EBC7}"/>
              </a:ext>
            </a:extLst>
          </p:cNvPr>
          <p:cNvPicPr>
            <a:picLocks noChangeAspect="1"/>
          </p:cNvPicPr>
          <p:nvPr/>
        </p:nvPicPr>
        <p:blipFill rotWithShape="1">
          <a:blip r:embed="rId2"/>
          <a:srcRect b="23638"/>
          <a:stretch/>
        </p:blipFill>
        <p:spPr>
          <a:xfrm>
            <a:off x="0" y="62680"/>
            <a:ext cx="8842581" cy="6732639"/>
          </a:xfrm>
          <a:prstGeom prst="rect">
            <a:avLst/>
          </a:prstGeom>
        </p:spPr>
      </p:pic>
      <p:pic>
        <p:nvPicPr>
          <p:cNvPr id="4" name="Obrázek 3">
            <a:extLst>
              <a:ext uri="{FF2B5EF4-FFF2-40B4-BE49-F238E27FC236}">
                <a16:creationId xmlns:a16="http://schemas.microsoft.com/office/drawing/2014/main" id="{F72AF0EC-61E5-5F4C-9A75-1408F184C5DD}"/>
              </a:ext>
            </a:extLst>
          </p:cNvPr>
          <p:cNvPicPr>
            <a:picLocks noChangeAspect="1"/>
          </p:cNvPicPr>
          <p:nvPr/>
        </p:nvPicPr>
        <p:blipFill rotWithShape="1">
          <a:blip r:embed="rId3"/>
          <a:srcRect l="49566" t="77472" r="1281"/>
          <a:stretch/>
        </p:blipFill>
        <p:spPr>
          <a:xfrm>
            <a:off x="8526570" y="3802625"/>
            <a:ext cx="3665430" cy="1673943"/>
          </a:xfrm>
          <a:prstGeom prst="rect">
            <a:avLst/>
          </a:prstGeom>
        </p:spPr>
      </p:pic>
      <p:pic>
        <p:nvPicPr>
          <p:cNvPr id="5" name="Obrázek 4">
            <a:extLst>
              <a:ext uri="{FF2B5EF4-FFF2-40B4-BE49-F238E27FC236}">
                <a16:creationId xmlns:a16="http://schemas.microsoft.com/office/drawing/2014/main" id="{280A1F58-62A4-48F4-E10A-F86048AD1667}"/>
              </a:ext>
            </a:extLst>
          </p:cNvPr>
          <p:cNvPicPr>
            <a:picLocks noChangeAspect="1"/>
          </p:cNvPicPr>
          <p:nvPr/>
        </p:nvPicPr>
        <p:blipFill rotWithShape="1">
          <a:blip r:embed="rId4"/>
          <a:srcRect r="50000" b="8682"/>
          <a:stretch/>
        </p:blipFill>
        <p:spPr>
          <a:xfrm>
            <a:off x="8481779" y="2277218"/>
            <a:ext cx="3710221" cy="1525407"/>
          </a:xfrm>
          <a:prstGeom prst="rect">
            <a:avLst/>
          </a:prstGeom>
        </p:spPr>
      </p:pic>
    </p:spTree>
    <p:extLst>
      <p:ext uri="{BB962C8B-B14F-4D97-AF65-F5344CB8AC3E}">
        <p14:creationId xmlns:p14="http://schemas.microsoft.com/office/powerpoint/2010/main" val="1653209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6C5EBDD-7AE5-F9F7-E277-2E4BE39CEC1A}"/>
              </a:ext>
            </a:extLst>
          </p:cNvPr>
          <p:cNvPicPr>
            <a:picLocks noChangeAspect="1"/>
          </p:cNvPicPr>
          <p:nvPr/>
        </p:nvPicPr>
        <p:blipFill>
          <a:blip r:embed="rId2"/>
          <a:stretch>
            <a:fillRect/>
          </a:stretch>
        </p:blipFill>
        <p:spPr>
          <a:xfrm>
            <a:off x="981613" y="275941"/>
            <a:ext cx="4111496" cy="6029395"/>
          </a:xfrm>
          <a:prstGeom prst="rect">
            <a:avLst/>
          </a:prstGeom>
        </p:spPr>
      </p:pic>
      <p:pic>
        <p:nvPicPr>
          <p:cNvPr id="5" name="Obrázek 4">
            <a:extLst>
              <a:ext uri="{FF2B5EF4-FFF2-40B4-BE49-F238E27FC236}">
                <a16:creationId xmlns:a16="http://schemas.microsoft.com/office/drawing/2014/main" id="{6F925015-01AA-26B8-0ACD-70F1F50D41B7}"/>
              </a:ext>
            </a:extLst>
          </p:cNvPr>
          <p:cNvPicPr>
            <a:picLocks noChangeAspect="1"/>
          </p:cNvPicPr>
          <p:nvPr/>
        </p:nvPicPr>
        <p:blipFill>
          <a:blip r:embed="rId3"/>
          <a:stretch>
            <a:fillRect/>
          </a:stretch>
        </p:blipFill>
        <p:spPr>
          <a:xfrm>
            <a:off x="6267672" y="275941"/>
            <a:ext cx="4111496" cy="6172907"/>
          </a:xfrm>
          <a:prstGeom prst="rect">
            <a:avLst/>
          </a:prstGeom>
        </p:spPr>
      </p:pic>
    </p:spTree>
    <p:extLst>
      <p:ext uri="{BB962C8B-B14F-4D97-AF65-F5344CB8AC3E}">
        <p14:creationId xmlns:p14="http://schemas.microsoft.com/office/powerpoint/2010/main" val="3780929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7DCCFE1-5653-AC7B-A464-57295F44CFCA}"/>
              </a:ext>
            </a:extLst>
          </p:cNvPr>
          <p:cNvPicPr>
            <a:picLocks noChangeAspect="1"/>
          </p:cNvPicPr>
          <p:nvPr/>
        </p:nvPicPr>
        <p:blipFill>
          <a:blip r:embed="rId2"/>
          <a:stretch>
            <a:fillRect/>
          </a:stretch>
        </p:blipFill>
        <p:spPr>
          <a:xfrm>
            <a:off x="2163429" y="0"/>
            <a:ext cx="7865141" cy="6880399"/>
          </a:xfrm>
          <a:prstGeom prst="rect">
            <a:avLst/>
          </a:prstGeom>
        </p:spPr>
      </p:pic>
    </p:spTree>
    <p:extLst>
      <p:ext uri="{BB962C8B-B14F-4D97-AF65-F5344CB8AC3E}">
        <p14:creationId xmlns:p14="http://schemas.microsoft.com/office/powerpoint/2010/main" val="93016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E3F583E-A337-F389-46C1-DFE7E23E33B8}"/>
              </a:ext>
            </a:extLst>
          </p:cNvPr>
          <p:cNvPicPr>
            <a:picLocks noChangeAspect="1"/>
          </p:cNvPicPr>
          <p:nvPr/>
        </p:nvPicPr>
        <p:blipFill>
          <a:blip r:embed="rId2"/>
          <a:stretch>
            <a:fillRect/>
          </a:stretch>
        </p:blipFill>
        <p:spPr>
          <a:xfrm>
            <a:off x="1890750" y="0"/>
            <a:ext cx="8410500" cy="6858000"/>
          </a:xfrm>
          <a:prstGeom prst="rect">
            <a:avLst/>
          </a:prstGeom>
        </p:spPr>
      </p:pic>
    </p:spTree>
    <p:extLst>
      <p:ext uri="{BB962C8B-B14F-4D97-AF65-F5344CB8AC3E}">
        <p14:creationId xmlns:p14="http://schemas.microsoft.com/office/powerpoint/2010/main" val="604559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A41849E-EB73-77DC-C988-49393725EC11}"/>
              </a:ext>
            </a:extLst>
          </p:cNvPr>
          <p:cNvPicPr>
            <a:picLocks noChangeAspect="1"/>
          </p:cNvPicPr>
          <p:nvPr/>
        </p:nvPicPr>
        <p:blipFill>
          <a:blip r:embed="rId2"/>
          <a:stretch>
            <a:fillRect/>
          </a:stretch>
        </p:blipFill>
        <p:spPr>
          <a:xfrm>
            <a:off x="1365118" y="0"/>
            <a:ext cx="9461763" cy="6858000"/>
          </a:xfrm>
          <a:prstGeom prst="rect">
            <a:avLst/>
          </a:prstGeom>
        </p:spPr>
      </p:pic>
    </p:spTree>
    <p:extLst>
      <p:ext uri="{BB962C8B-B14F-4D97-AF65-F5344CB8AC3E}">
        <p14:creationId xmlns:p14="http://schemas.microsoft.com/office/powerpoint/2010/main" val="1999541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7677082-AC6E-D1F5-DEA7-CF4730695181}"/>
              </a:ext>
            </a:extLst>
          </p:cNvPr>
          <p:cNvSpPr txBox="1"/>
          <p:nvPr/>
        </p:nvSpPr>
        <p:spPr>
          <a:xfrm>
            <a:off x="0" y="137652"/>
            <a:ext cx="12192000" cy="707886"/>
          </a:xfrm>
          <a:prstGeom prst="rect">
            <a:avLst/>
          </a:prstGeom>
          <a:solidFill>
            <a:schemeClr val="accent2">
              <a:lumMod val="60000"/>
              <a:lumOff val="40000"/>
            </a:schemeClr>
          </a:solidFill>
        </p:spPr>
        <p:txBody>
          <a:bodyPr wrap="square" rtlCol="0">
            <a:spAutoFit/>
          </a:bodyPr>
          <a:lstStyle/>
          <a:p>
            <a:pPr algn="ctr"/>
            <a:r>
              <a:rPr lang="cs-CZ" sz="4000" b="1" dirty="0">
                <a:solidFill>
                  <a:schemeClr val="accent2">
                    <a:lumMod val="50000"/>
                  </a:schemeClr>
                </a:solidFill>
              </a:rPr>
              <a:t>SKIN</a:t>
            </a:r>
            <a:endParaRPr lang="en-GB" sz="4000" b="1" dirty="0">
              <a:solidFill>
                <a:schemeClr val="accent2">
                  <a:lumMod val="50000"/>
                </a:schemeClr>
              </a:solidFill>
            </a:endParaRPr>
          </a:p>
        </p:txBody>
      </p:sp>
      <p:sp>
        <p:nvSpPr>
          <p:cNvPr id="4" name="TextovéPole 3">
            <a:extLst>
              <a:ext uri="{FF2B5EF4-FFF2-40B4-BE49-F238E27FC236}">
                <a16:creationId xmlns:a16="http://schemas.microsoft.com/office/drawing/2014/main" id="{1D3AE597-AAAA-A325-D854-5E8BDADF3FDB}"/>
              </a:ext>
            </a:extLst>
          </p:cNvPr>
          <p:cNvSpPr txBox="1"/>
          <p:nvPr/>
        </p:nvSpPr>
        <p:spPr>
          <a:xfrm>
            <a:off x="167150" y="845538"/>
            <a:ext cx="5063611" cy="2616101"/>
          </a:xfrm>
          <a:prstGeom prst="rect">
            <a:avLst/>
          </a:prstGeom>
          <a:noFill/>
        </p:spPr>
        <p:txBody>
          <a:bodyPr wrap="square">
            <a:spAutoFit/>
          </a:bodyPr>
          <a:lstStyle/>
          <a:p>
            <a:endParaRPr lang="cs-CZ" sz="1200" dirty="0"/>
          </a:p>
          <a:p>
            <a:r>
              <a:rPr lang="en-GB" b="1" dirty="0">
                <a:solidFill>
                  <a:srgbClr val="FF0000"/>
                </a:solidFill>
              </a:rPr>
              <a:t>EPIDERMIS </a:t>
            </a:r>
            <a:endParaRPr lang="cs-CZ" b="1" dirty="0">
              <a:solidFill>
                <a:srgbClr val="FF0000"/>
              </a:solidFill>
            </a:endParaRPr>
          </a:p>
          <a:p>
            <a:endParaRPr lang="en-GB" sz="1400" dirty="0"/>
          </a:p>
          <a:p>
            <a:r>
              <a:rPr lang="en-GB" b="1" dirty="0"/>
              <a:t>Cell types</a:t>
            </a:r>
            <a:r>
              <a:rPr lang="cs-CZ" b="1" dirty="0"/>
              <a:t>:</a:t>
            </a:r>
          </a:p>
          <a:p>
            <a:endParaRPr lang="en-GB" sz="1200" dirty="0"/>
          </a:p>
          <a:p>
            <a:pPr marL="285750" indent="-285750">
              <a:buFont typeface="Arial" panose="020B0604020202020204" pitchFamily="34" charset="0"/>
              <a:buChar char="•"/>
            </a:pPr>
            <a:r>
              <a:rPr lang="en-GB" i="1" dirty="0">
                <a:solidFill>
                  <a:schemeClr val="bg1">
                    <a:lumMod val="75000"/>
                  </a:schemeClr>
                </a:solidFill>
              </a:rPr>
              <a:t>Keratinocytes</a:t>
            </a:r>
            <a:r>
              <a:rPr lang="en-GB" dirty="0">
                <a:solidFill>
                  <a:schemeClr val="bg1">
                    <a:lumMod val="75000"/>
                  </a:schemeClr>
                </a:solidFill>
              </a:rPr>
              <a:t> </a:t>
            </a:r>
            <a:endParaRPr lang="cs-CZ" dirty="0">
              <a:solidFill>
                <a:schemeClr val="bg1">
                  <a:lumMod val="75000"/>
                </a:schemeClr>
              </a:solidFill>
            </a:endParaRPr>
          </a:p>
          <a:p>
            <a:pPr marL="285750" indent="-285750">
              <a:buFont typeface="Arial" panose="020B0604020202020204" pitchFamily="34" charset="0"/>
              <a:buChar char="•"/>
            </a:pPr>
            <a:r>
              <a:rPr lang="en-GB" i="1" dirty="0">
                <a:solidFill>
                  <a:schemeClr val="bg1">
                    <a:lumMod val="75000"/>
                  </a:schemeClr>
                </a:solidFill>
              </a:rPr>
              <a:t>Melanocytes</a:t>
            </a:r>
            <a:r>
              <a:rPr lang="en-GB" dirty="0">
                <a:solidFill>
                  <a:schemeClr val="bg1">
                    <a:lumMod val="75000"/>
                  </a:schemeClr>
                </a:solidFill>
              </a:rPr>
              <a:t> </a:t>
            </a:r>
            <a:endParaRPr lang="en-GB" sz="1200" dirty="0"/>
          </a:p>
          <a:p>
            <a:pPr marL="285750" indent="-285750">
              <a:buFont typeface="Arial" panose="020B0604020202020204" pitchFamily="34" charset="0"/>
              <a:buChar char="•"/>
            </a:pPr>
            <a:r>
              <a:rPr lang="en-GB" i="1" dirty="0"/>
              <a:t>Langerhans cells. </a:t>
            </a:r>
            <a:r>
              <a:rPr lang="en-GB" dirty="0"/>
              <a:t>Macrophages that function in immunological skin reactions.</a:t>
            </a:r>
            <a:endParaRPr lang="cs-CZ" dirty="0"/>
          </a:p>
          <a:p>
            <a:pPr marL="285750" indent="-285750">
              <a:buFont typeface="Arial" panose="020B0604020202020204" pitchFamily="34" charset="0"/>
              <a:buChar char="•"/>
            </a:pPr>
            <a:r>
              <a:rPr lang="en-GB" i="1" dirty="0">
                <a:solidFill>
                  <a:schemeClr val="bg1">
                    <a:lumMod val="75000"/>
                  </a:schemeClr>
                </a:solidFill>
              </a:rPr>
              <a:t>Merkel’s cells</a:t>
            </a:r>
            <a:r>
              <a:rPr lang="en-GB" dirty="0">
                <a:solidFill>
                  <a:schemeClr val="bg1">
                    <a:lumMod val="75000"/>
                  </a:schemeClr>
                </a:solidFill>
              </a:rPr>
              <a:t> </a:t>
            </a:r>
          </a:p>
        </p:txBody>
      </p:sp>
      <p:pic>
        <p:nvPicPr>
          <p:cNvPr id="6" name="Obrázek 5">
            <a:extLst>
              <a:ext uri="{FF2B5EF4-FFF2-40B4-BE49-F238E27FC236}">
                <a16:creationId xmlns:a16="http://schemas.microsoft.com/office/drawing/2014/main" id="{E47689CD-9F05-A946-5E0B-AB8EF430DAAF}"/>
              </a:ext>
            </a:extLst>
          </p:cNvPr>
          <p:cNvPicPr>
            <a:picLocks noChangeAspect="1"/>
          </p:cNvPicPr>
          <p:nvPr/>
        </p:nvPicPr>
        <p:blipFill>
          <a:blip r:embed="rId2"/>
          <a:stretch>
            <a:fillRect/>
          </a:stretch>
        </p:blipFill>
        <p:spPr>
          <a:xfrm>
            <a:off x="5230761" y="845538"/>
            <a:ext cx="6650441" cy="6012462"/>
          </a:xfrm>
          <a:prstGeom prst="rect">
            <a:avLst/>
          </a:prstGeom>
        </p:spPr>
      </p:pic>
    </p:spTree>
    <p:extLst>
      <p:ext uri="{BB962C8B-B14F-4D97-AF65-F5344CB8AC3E}">
        <p14:creationId xmlns:p14="http://schemas.microsoft.com/office/powerpoint/2010/main" val="473952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FF222E9-3F13-30B4-7979-7853F7BE0A18}"/>
              </a:ext>
            </a:extLst>
          </p:cNvPr>
          <p:cNvPicPr>
            <a:picLocks noChangeAspect="1"/>
          </p:cNvPicPr>
          <p:nvPr/>
        </p:nvPicPr>
        <p:blipFill>
          <a:blip r:embed="rId2"/>
          <a:stretch>
            <a:fillRect/>
          </a:stretch>
        </p:blipFill>
        <p:spPr>
          <a:xfrm>
            <a:off x="1173896" y="0"/>
            <a:ext cx="10024384" cy="6858000"/>
          </a:xfrm>
          <a:prstGeom prst="rect">
            <a:avLst/>
          </a:prstGeom>
        </p:spPr>
      </p:pic>
    </p:spTree>
    <p:extLst>
      <p:ext uri="{BB962C8B-B14F-4D97-AF65-F5344CB8AC3E}">
        <p14:creationId xmlns:p14="http://schemas.microsoft.com/office/powerpoint/2010/main" val="1299222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7677082-AC6E-D1F5-DEA7-CF4730695181}"/>
              </a:ext>
            </a:extLst>
          </p:cNvPr>
          <p:cNvSpPr txBox="1"/>
          <p:nvPr/>
        </p:nvSpPr>
        <p:spPr>
          <a:xfrm>
            <a:off x="0" y="137652"/>
            <a:ext cx="12192000" cy="707886"/>
          </a:xfrm>
          <a:prstGeom prst="rect">
            <a:avLst/>
          </a:prstGeom>
          <a:solidFill>
            <a:schemeClr val="accent2">
              <a:lumMod val="60000"/>
              <a:lumOff val="40000"/>
            </a:schemeClr>
          </a:solidFill>
        </p:spPr>
        <p:txBody>
          <a:bodyPr wrap="square" rtlCol="0">
            <a:spAutoFit/>
          </a:bodyPr>
          <a:lstStyle/>
          <a:p>
            <a:pPr algn="ctr"/>
            <a:r>
              <a:rPr lang="cs-CZ" sz="4000" b="1" dirty="0">
                <a:solidFill>
                  <a:schemeClr val="accent2">
                    <a:lumMod val="50000"/>
                  </a:schemeClr>
                </a:solidFill>
              </a:rPr>
              <a:t>SKIN</a:t>
            </a:r>
            <a:endParaRPr lang="en-GB" sz="4000" b="1" dirty="0">
              <a:solidFill>
                <a:schemeClr val="accent2">
                  <a:lumMod val="50000"/>
                </a:schemeClr>
              </a:solidFill>
            </a:endParaRPr>
          </a:p>
        </p:txBody>
      </p:sp>
      <p:sp>
        <p:nvSpPr>
          <p:cNvPr id="4" name="TextovéPole 3">
            <a:extLst>
              <a:ext uri="{FF2B5EF4-FFF2-40B4-BE49-F238E27FC236}">
                <a16:creationId xmlns:a16="http://schemas.microsoft.com/office/drawing/2014/main" id="{1D3AE597-AAAA-A325-D854-5E8BDADF3FDB}"/>
              </a:ext>
            </a:extLst>
          </p:cNvPr>
          <p:cNvSpPr txBox="1"/>
          <p:nvPr/>
        </p:nvSpPr>
        <p:spPr>
          <a:xfrm>
            <a:off x="167149" y="845538"/>
            <a:ext cx="3588774" cy="2339102"/>
          </a:xfrm>
          <a:prstGeom prst="rect">
            <a:avLst/>
          </a:prstGeom>
          <a:noFill/>
        </p:spPr>
        <p:txBody>
          <a:bodyPr wrap="square">
            <a:spAutoFit/>
          </a:bodyPr>
          <a:lstStyle/>
          <a:p>
            <a:endParaRPr lang="cs-CZ" sz="1200" dirty="0"/>
          </a:p>
          <a:p>
            <a:r>
              <a:rPr lang="en-GB" b="1" dirty="0">
                <a:solidFill>
                  <a:srgbClr val="FF0000"/>
                </a:solidFill>
              </a:rPr>
              <a:t>EPIDERMIS </a:t>
            </a:r>
            <a:endParaRPr lang="cs-CZ" b="1" dirty="0">
              <a:solidFill>
                <a:srgbClr val="FF0000"/>
              </a:solidFill>
            </a:endParaRPr>
          </a:p>
          <a:p>
            <a:endParaRPr lang="en-GB" sz="1400" dirty="0"/>
          </a:p>
          <a:p>
            <a:r>
              <a:rPr lang="en-GB" b="1" dirty="0"/>
              <a:t>Cell types</a:t>
            </a:r>
            <a:r>
              <a:rPr lang="cs-CZ" b="1" dirty="0"/>
              <a:t>:</a:t>
            </a:r>
          </a:p>
          <a:p>
            <a:endParaRPr lang="en-GB" sz="1200" dirty="0"/>
          </a:p>
          <a:p>
            <a:pPr marL="285750" indent="-285750">
              <a:buFont typeface="Arial" panose="020B0604020202020204" pitchFamily="34" charset="0"/>
              <a:buChar char="•"/>
            </a:pPr>
            <a:r>
              <a:rPr lang="en-GB" i="1" dirty="0">
                <a:solidFill>
                  <a:schemeClr val="bg1">
                    <a:lumMod val="75000"/>
                  </a:schemeClr>
                </a:solidFill>
              </a:rPr>
              <a:t>Keratinocytes</a:t>
            </a:r>
            <a:r>
              <a:rPr lang="en-GB" dirty="0">
                <a:solidFill>
                  <a:schemeClr val="bg1">
                    <a:lumMod val="75000"/>
                  </a:schemeClr>
                </a:solidFill>
              </a:rPr>
              <a:t> </a:t>
            </a:r>
            <a:endParaRPr lang="cs-CZ" dirty="0">
              <a:solidFill>
                <a:schemeClr val="bg1">
                  <a:lumMod val="75000"/>
                </a:schemeClr>
              </a:solidFill>
            </a:endParaRPr>
          </a:p>
          <a:p>
            <a:pPr marL="285750" indent="-285750">
              <a:buFont typeface="Arial" panose="020B0604020202020204" pitchFamily="34" charset="0"/>
              <a:buChar char="•"/>
            </a:pPr>
            <a:r>
              <a:rPr lang="en-GB" i="1" dirty="0">
                <a:solidFill>
                  <a:schemeClr val="bg1">
                    <a:lumMod val="75000"/>
                  </a:schemeClr>
                </a:solidFill>
              </a:rPr>
              <a:t>Melanocytes</a:t>
            </a:r>
            <a:endParaRPr lang="en-GB" sz="1200" dirty="0"/>
          </a:p>
          <a:p>
            <a:pPr marL="285750" indent="-285750">
              <a:buFont typeface="Arial" panose="020B0604020202020204" pitchFamily="34" charset="0"/>
              <a:buChar char="•"/>
            </a:pPr>
            <a:r>
              <a:rPr lang="en-GB" i="1" dirty="0">
                <a:solidFill>
                  <a:schemeClr val="bg1">
                    <a:lumMod val="75000"/>
                  </a:schemeClr>
                </a:solidFill>
              </a:rPr>
              <a:t>Langerhans cells</a:t>
            </a:r>
            <a:endParaRPr lang="cs-CZ" dirty="0">
              <a:solidFill>
                <a:schemeClr val="bg1">
                  <a:lumMod val="75000"/>
                </a:schemeClr>
              </a:solidFill>
            </a:endParaRPr>
          </a:p>
          <a:p>
            <a:pPr marL="285750" indent="-285750">
              <a:buFont typeface="Arial" panose="020B0604020202020204" pitchFamily="34" charset="0"/>
              <a:buChar char="•"/>
            </a:pPr>
            <a:r>
              <a:rPr lang="en-GB" i="1" dirty="0"/>
              <a:t>Merkel’s cells</a:t>
            </a:r>
            <a:r>
              <a:rPr lang="en-GB" dirty="0"/>
              <a:t>. Touch receptors.</a:t>
            </a:r>
          </a:p>
        </p:txBody>
      </p:sp>
      <p:pic>
        <p:nvPicPr>
          <p:cNvPr id="8" name="Obrázek 7">
            <a:extLst>
              <a:ext uri="{FF2B5EF4-FFF2-40B4-BE49-F238E27FC236}">
                <a16:creationId xmlns:a16="http://schemas.microsoft.com/office/drawing/2014/main" id="{48F893BD-F2C8-80B8-BC5D-CFEE470E5F21}"/>
              </a:ext>
            </a:extLst>
          </p:cNvPr>
          <p:cNvPicPr>
            <a:picLocks noChangeAspect="1"/>
          </p:cNvPicPr>
          <p:nvPr/>
        </p:nvPicPr>
        <p:blipFill>
          <a:blip r:embed="rId2"/>
          <a:stretch>
            <a:fillRect/>
          </a:stretch>
        </p:blipFill>
        <p:spPr>
          <a:xfrm>
            <a:off x="4375355" y="845538"/>
            <a:ext cx="6538451" cy="6034668"/>
          </a:xfrm>
          <a:prstGeom prst="rect">
            <a:avLst/>
          </a:prstGeom>
        </p:spPr>
      </p:pic>
    </p:spTree>
    <p:extLst>
      <p:ext uri="{BB962C8B-B14F-4D97-AF65-F5344CB8AC3E}">
        <p14:creationId xmlns:p14="http://schemas.microsoft.com/office/powerpoint/2010/main" val="2578107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1713B02-746A-F3C5-0690-73AD540C3C63}"/>
              </a:ext>
            </a:extLst>
          </p:cNvPr>
          <p:cNvPicPr>
            <a:picLocks noChangeAspect="1"/>
          </p:cNvPicPr>
          <p:nvPr/>
        </p:nvPicPr>
        <p:blipFill>
          <a:blip r:embed="rId2"/>
          <a:stretch>
            <a:fillRect/>
          </a:stretch>
        </p:blipFill>
        <p:spPr>
          <a:xfrm>
            <a:off x="85497" y="903066"/>
            <a:ext cx="7939587" cy="3904908"/>
          </a:xfrm>
          <a:prstGeom prst="rect">
            <a:avLst/>
          </a:prstGeom>
        </p:spPr>
      </p:pic>
      <p:pic>
        <p:nvPicPr>
          <p:cNvPr id="4" name="Obrázek 3">
            <a:extLst>
              <a:ext uri="{FF2B5EF4-FFF2-40B4-BE49-F238E27FC236}">
                <a16:creationId xmlns:a16="http://schemas.microsoft.com/office/drawing/2014/main" id="{6136FDFE-58F0-952C-0C0D-0A7F884D23CA}"/>
              </a:ext>
            </a:extLst>
          </p:cNvPr>
          <p:cNvPicPr>
            <a:picLocks noChangeAspect="1"/>
          </p:cNvPicPr>
          <p:nvPr/>
        </p:nvPicPr>
        <p:blipFill>
          <a:blip r:embed="rId3"/>
          <a:stretch>
            <a:fillRect/>
          </a:stretch>
        </p:blipFill>
        <p:spPr>
          <a:xfrm>
            <a:off x="8136710" y="470447"/>
            <a:ext cx="3981033" cy="5974598"/>
          </a:xfrm>
          <a:prstGeom prst="rect">
            <a:avLst/>
          </a:prstGeom>
        </p:spPr>
      </p:pic>
    </p:spTree>
    <p:extLst>
      <p:ext uri="{BB962C8B-B14F-4D97-AF65-F5344CB8AC3E}">
        <p14:creationId xmlns:p14="http://schemas.microsoft.com/office/powerpoint/2010/main" val="3284586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7677082-AC6E-D1F5-DEA7-CF4730695181}"/>
              </a:ext>
            </a:extLst>
          </p:cNvPr>
          <p:cNvSpPr txBox="1"/>
          <p:nvPr/>
        </p:nvSpPr>
        <p:spPr>
          <a:xfrm>
            <a:off x="0" y="137652"/>
            <a:ext cx="12192000" cy="707886"/>
          </a:xfrm>
          <a:prstGeom prst="rect">
            <a:avLst/>
          </a:prstGeom>
          <a:solidFill>
            <a:schemeClr val="accent2">
              <a:lumMod val="60000"/>
              <a:lumOff val="40000"/>
            </a:schemeClr>
          </a:solidFill>
        </p:spPr>
        <p:txBody>
          <a:bodyPr wrap="square" rtlCol="0">
            <a:spAutoFit/>
          </a:bodyPr>
          <a:lstStyle/>
          <a:p>
            <a:pPr algn="ctr"/>
            <a:r>
              <a:rPr lang="cs-CZ" sz="4000" b="1" dirty="0">
                <a:solidFill>
                  <a:schemeClr val="accent2">
                    <a:lumMod val="50000"/>
                  </a:schemeClr>
                </a:solidFill>
              </a:rPr>
              <a:t>SKIN</a:t>
            </a:r>
            <a:endParaRPr lang="en-GB" sz="4000" b="1" dirty="0">
              <a:solidFill>
                <a:schemeClr val="accent2">
                  <a:lumMod val="50000"/>
                </a:schemeClr>
              </a:solidFill>
            </a:endParaRPr>
          </a:p>
        </p:txBody>
      </p:sp>
      <p:sp>
        <p:nvSpPr>
          <p:cNvPr id="4" name="TextovéPole 3">
            <a:extLst>
              <a:ext uri="{FF2B5EF4-FFF2-40B4-BE49-F238E27FC236}">
                <a16:creationId xmlns:a16="http://schemas.microsoft.com/office/drawing/2014/main" id="{AC89A188-30D3-1D3C-410C-E02E6F9CBC72}"/>
              </a:ext>
            </a:extLst>
          </p:cNvPr>
          <p:cNvSpPr txBox="1"/>
          <p:nvPr/>
        </p:nvSpPr>
        <p:spPr>
          <a:xfrm>
            <a:off x="462117" y="975363"/>
            <a:ext cx="11012128" cy="5478423"/>
          </a:xfrm>
          <a:prstGeom prst="rect">
            <a:avLst/>
          </a:prstGeom>
          <a:noFill/>
        </p:spPr>
        <p:txBody>
          <a:bodyPr wrap="square">
            <a:spAutoFit/>
          </a:bodyPr>
          <a:lstStyle/>
          <a:p>
            <a:r>
              <a:rPr lang="en-US" b="1" dirty="0">
                <a:solidFill>
                  <a:srgbClr val="FF0000"/>
                </a:solidFill>
              </a:rPr>
              <a:t>DERMIS </a:t>
            </a:r>
          </a:p>
          <a:p>
            <a:endParaRPr lang="cs-CZ" sz="1400" dirty="0"/>
          </a:p>
          <a:p>
            <a:r>
              <a:rPr lang="en-US" b="1" dirty="0"/>
              <a:t>Composition</a:t>
            </a:r>
            <a:r>
              <a:rPr lang="cs-CZ" b="1" dirty="0"/>
              <a:t>:</a:t>
            </a:r>
          </a:p>
          <a:p>
            <a:endParaRPr lang="en-US" sz="1200" dirty="0"/>
          </a:p>
          <a:p>
            <a:pPr marL="285750" indent="-285750">
              <a:buFont typeface="Arial" panose="020B0604020202020204" pitchFamily="34" charset="0"/>
              <a:buChar char="•"/>
            </a:pPr>
            <a:r>
              <a:rPr lang="en-US" i="1" dirty="0"/>
              <a:t>Papillary layer</a:t>
            </a:r>
          </a:p>
          <a:p>
            <a:r>
              <a:rPr lang="en-US" dirty="0"/>
              <a:t>1.	Located immediately beneath the basement membrane of the epidermis, forming the dermal papillae</a:t>
            </a:r>
          </a:p>
          <a:p>
            <a:r>
              <a:rPr lang="en-US" dirty="0"/>
              <a:t>2.	Thin layer composed of loose connective tissue</a:t>
            </a:r>
          </a:p>
          <a:p>
            <a:pPr marL="342900" indent="-342900">
              <a:buAutoNum type="arabicPeriod" startAt="3"/>
            </a:pPr>
            <a:r>
              <a:rPr lang="en-US" dirty="0"/>
              <a:t>Contains small blood vessels, nerves, lymphatics, and the sensory receptors, Meissner's corpuscles</a:t>
            </a:r>
            <a:endParaRPr lang="cs-CZ" dirty="0"/>
          </a:p>
          <a:p>
            <a:pPr marL="342900" indent="-342900">
              <a:buAutoNum type="arabicPeriod" startAt="3"/>
            </a:pPr>
            <a:endParaRPr lang="en-US" dirty="0"/>
          </a:p>
          <a:p>
            <a:pPr marL="285750" indent="-285750">
              <a:buFont typeface="Arial" panose="020B0604020202020204" pitchFamily="34" charset="0"/>
              <a:buChar char="•"/>
            </a:pPr>
            <a:r>
              <a:rPr lang="en-US" i="1" dirty="0"/>
              <a:t>Reticular layer</a:t>
            </a:r>
          </a:p>
          <a:p>
            <a:pPr marL="742950" lvl="1" indent="-285750">
              <a:buFont typeface="Arial" panose="020B0604020202020204" pitchFamily="34" charset="0"/>
              <a:buChar char="•"/>
            </a:pPr>
            <a:r>
              <a:rPr lang="en-US" dirty="0"/>
              <a:t>Located between the papillary layer and the hypodermis</a:t>
            </a:r>
          </a:p>
          <a:p>
            <a:pPr marL="742950" lvl="1" indent="-285750">
              <a:buFont typeface="Arial" panose="020B0604020202020204" pitchFamily="34" charset="0"/>
              <a:buChar char="•"/>
            </a:pPr>
            <a:r>
              <a:rPr lang="en-US" dirty="0"/>
              <a:t>Thick layer composed of dense, irregular connective tissue</a:t>
            </a:r>
          </a:p>
          <a:p>
            <a:pPr marL="742950" lvl="1" indent="-285750">
              <a:buFont typeface="Arial" panose="020B0604020202020204" pitchFamily="34" charset="0"/>
              <a:buChar char="•"/>
            </a:pPr>
            <a:r>
              <a:rPr lang="en-US" dirty="0"/>
              <a:t>Contains larger nerves and blood vessels, glands, hair follicles, and the sensory receptors, Pacinian corpuscles and Ruffini end organs</a:t>
            </a:r>
          </a:p>
          <a:p>
            <a:endParaRPr lang="en-US" dirty="0"/>
          </a:p>
          <a:p>
            <a:r>
              <a:rPr lang="en-US" b="1" dirty="0"/>
              <a:t>Vasculature of the dermis</a:t>
            </a:r>
            <a:r>
              <a:rPr lang="cs-CZ" b="1" dirty="0"/>
              <a:t>:</a:t>
            </a:r>
            <a:endParaRPr lang="en-US" b="1" dirty="0"/>
          </a:p>
          <a:p>
            <a:pPr marL="285750" indent="-285750">
              <a:buFont typeface="Arial" panose="020B0604020202020204" pitchFamily="34" charset="0"/>
              <a:buChar char="•"/>
            </a:pPr>
            <a:r>
              <a:rPr lang="en-US" dirty="0"/>
              <a:t>Papillary plexus located in the dermal papillae</a:t>
            </a:r>
          </a:p>
          <a:p>
            <a:pPr marL="285750" indent="-285750">
              <a:buFont typeface="Arial" panose="020B0604020202020204" pitchFamily="34" charset="0"/>
              <a:buChar char="•"/>
            </a:pPr>
            <a:r>
              <a:rPr lang="en-US" dirty="0"/>
              <a:t>Cutaneous plexus located in the reticular layer of the dermis</a:t>
            </a:r>
          </a:p>
          <a:p>
            <a:pPr marL="285750" indent="-285750">
              <a:buFont typeface="Arial" panose="020B0604020202020204" pitchFamily="34" charset="0"/>
              <a:buChar char="•"/>
            </a:pPr>
            <a:r>
              <a:rPr lang="en-US" dirty="0"/>
              <a:t>Arteriovenous anastomoses allow shunting of blood between papillary and cutaneous plexuses for temperature regulation.</a:t>
            </a:r>
          </a:p>
        </p:txBody>
      </p:sp>
    </p:spTree>
    <p:extLst>
      <p:ext uri="{BB962C8B-B14F-4D97-AF65-F5344CB8AC3E}">
        <p14:creationId xmlns:p14="http://schemas.microsoft.com/office/powerpoint/2010/main" val="2800295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71C2DCA-0EC2-2B6F-FBF2-351A1688D967}"/>
              </a:ext>
            </a:extLst>
          </p:cNvPr>
          <p:cNvPicPr>
            <a:picLocks noChangeAspect="1"/>
          </p:cNvPicPr>
          <p:nvPr/>
        </p:nvPicPr>
        <p:blipFill>
          <a:blip r:embed="rId2"/>
          <a:stretch>
            <a:fillRect/>
          </a:stretch>
        </p:blipFill>
        <p:spPr>
          <a:xfrm>
            <a:off x="5961722" y="924232"/>
            <a:ext cx="6230278" cy="4419636"/>
          </a:xfrm>
          <a:prstGeom prst="rect">
            <a:avLst/>
          </a:prstGeom>
        </p:spPr>
      </p:pic>
      <p:sp>
        <p:nvSpPr>
          <p:cNvPr id="2" name="TextovéPole 1">
            <a:extLst>
              <a:ext uri="{FF2B5EF4-FFF2-40B4-BE49-F238E27FC236}">
                <a16:creationId xmlns:a16="http://schemas.microsoft.com/office/drawing/2014/main" id="{67677082-AC6E-D1F5-DEA7-CF4730695181}"/>
              </a:ext>
            </a:extLst>
          </p:cNvPr>
          <p:cNvSpPr txBox="1"/>
          <p:nvPr/>
        </p:nvSpPr>
        <p:spPr>
          <a:xfrm>
            <a:off x="0" y="137652"/>
            <a:ext cx="12192000" cy="707886"/>
          </a:xfrm>
          <a:prstGeom prst="rect">
            <a:avLst/>
          </a:prstGeom>
          <a:solidFill>
            <a:schemeClr val="accent2">
              <a:lumMod val="60000"/>
              <a:lumOff val="40000"/>
            </a:schemeClr>
          </a:solidFill>
        </p:spPr>
        <p:txBody>
          <a:bodyPr wrap="square" rtlCol="0">
            <a:spAutoFit/>
          </a:bodyPr>
          <a:lstStyle/>
          <a:p>
            <a:pPr algn="ctr"/>
            <a:r>
              <a:rPr lang="cs-CZ" sz="4000" b="1" dirty="0">
                <a:solidFill>
                  <a:schemeClr val="accent2">
                    <a:lumMod val="50000"/>
                  </a:schemeClr>
                </a:solidFill>
              </a:rPr>
              <a:t>SKIN</a:t>
            </a:r>
            <a:endParaRPr lang="en-GB" sz="4000" b="1" dirty="0">
              <a:solidFill>
                <a:schemeClr val="accent2">
                  <a:lumMod val="50000"/>
                </a:schemeClr>
              </a:solidFill>
            </a:endParaRPr>
          </a:p>
        </p:txBody>
      </p:sp>
      <p:sp>
        <p:nvSpPr>
          <p:cNvPr id="4" name="TextovéPole 3">
            <a:extLst>
              <a:ext uri="{FF2B5EF4-FFF2-40B4-BE49-F238E27FC236}">
                <a16:creationId xmlns:a16="http://schemas.microsoft.com/office/drawing/2014/main" id="{A411C5E5-344E-B431-B4CB-6BC47A53A5AF}"/>
              </a:ext>
            </a:extLst>
          </p:cNvPr>
          <p:cNvSpPr txBox="1"/>
          <p:nvPr/>
        </p:nvSpPr>
        <p:spPr>
          <a:xfrm>
            <a:off x="412954" y="845538"/>
            <a:ext cx="6213988" cy="6124754"/>
          </a:xfrm>
          <a:prstGeom prst="rect">
            <a:avLst/>
          </a:prstGeom>
          <a:noFill/>
        </p:spPr>
        <p:txBody>
          <a:bodyPr wrap="square">
            <a:spAutoFit/>
          </a:bodyPr>
          <a:lstStyle/>
          <a:p>
            <a:r>
              <a:rPr lang="en-US" b="1" dirty="0">
                <a:solidFill>
                  <a:srgbClr val="FF0000"/>
                </a:solidFill>
              </a:rPr>
              <a:t>COMPONENTS OF SKIN </a:t>
            </a:r>
          </a:p>
          <a:p>
            <a:endParaRPr lang="en-US" sz="1400" dirty="0"/>
          </a:p>
          <a:p>
            <a:pPr marL="285750" indent="-285750">
              <a:buFont typeface="Arial" panose="020B0604020202020204" pitchFamily="34" charset="0"/>
              <a:buChar char="•"/>
            </a:pPr>
            <a:r>
              <a:rPr lang="en-US" b="1" dirty="0"/>
              <a:t>Epidermis. </a:t>
            </a:r>
            <a:r>
              <a:rPr lang="en-US" dirty="0"/>
              <a:t>Stratified squamous keratinized epithelium</a:t>
            </a:r>
          </a:p>
          <a:p>
            <a:endParaRPr lang="en-US" sz="1200" dirty="0"/>
          </a:p>
          <a:p>
            <a:pPr marL="285750" indent="-285750">
              <a:buFont typeface="Arial" panose="020B0604020202020204" pitchFamily="34" charset="0"/>
              <a:buChar char="•"/>
            </a:pPr>
            <a:r>
              <a:rPr lang="en-US" b="1" dirty="0"/>
              <a:t>Dermis. </a:t>
            </a:r>
            <a:r>
              <a:rPr lang="en-US" dirty="0"/>
              <a:t>Composed of two layers of connective tissue containing blood vessels, nerves, sensory receptors, and sweat and sebaceous glands. Beneath the dermis is a layer of loose connective and adipose tissues that forms the superficial fascia of gross anatomy termed the hypodermis (subcutis). This layer is considered along with the skin, though technically it is not part of the integument.</a:t>
            </a:r>
            <a:endParaRPr lang="cs-CZ" dirty="0"/>
          </a:p>
          <a:p>
            <a:pPr marL="285750" indent="-285750">
              <a:buFont typeface="Arial" panose="020B0604020202020204" pitchFamily="34" charset="0"/>
              <a:buChar char="•"/>
            </a:pPr>
            <a:endParaRPr lang="cs-CZ" dirty="0"/>
          </a:p>
          <a:p>
            <a:r>
              <a:rPr lang="en-US" b="1" dirty="0"/>
              <a:t>Epidermal-dermal junction</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a:t>Scalloped margin at the interface of the epidermis and dermis, formed by interdigitations of:</a:t>
            </a:r>
          </a:p>
          <a:p>
            <a:pPr marL="742950" lvl="1" indent="-285750">
              <a:buFont typeface="Arial" panose="020B0604020202020204" pitchFamily="34" charset="0"/>
              <a:buChar char="•"/>
            </a:pPr>
            <a:r>
              <a:rPr lang="en-US" i="1" dirty="0"/>
              <a:t>Epidermal pegs. </a:t>
            </a:r>
            <a:r>
              <a:rPr lang="en-US" dirty="0"/>
              <a:t>Downward projections of the epidermis</a:t>
            </a:r>
          </a:p>
          <a:p>
            <a:pPr marL="742950" lvl="1" indent="-285750">
              <a:buFont typeface="Arial" panose="020B0604020202020204" pitchFamily="34" charset="0"/>
              <a:buChar char="•"/>
            </a:pPr>
            <a:r>
              <a:rPr lang="en-US" i="1" dirty="0"/>
              <a:t>Dermal papillae. </a:t>
            </a:r>
            <a:r>
              <a:rPr lang="en-US" dirty="0"/>
              <a:t>Upward, finger-like protrusion of connective tissue from the dermis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a:t>This junction strengthens the attachment of the epidermis to the underlying dermis.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714829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637A919-50B5-39BA-6BB2-E5A15088B579}"/>
              </a:ext>
            </a:extLst>
          </p:cNvPr>
          <p:cNvPicPr>
            <a:picLocks noChangeAspect="1"/>
          </p:cNvPicPr>
          <p:nvPr/>
        </p:nvPicPr>
        <p:blipFill>
          <a:blip r:embed="rId2"/>
          <a:stretch>
            <a:fillRect/>
          </a:stretch>
        </p:blipFill>
        <p:spPr>
          <a:xfrm>
            <a:off x="1842403" y="-10512"/>
            <a:ext cx="8507193" cy="6868512"/>
          </a:xfrm>
          <a:prstGeom prst="rect">
            <a:avLst/>
          </a:prstGeom>
        </p:spPr>
      </p:pic>
      <p:cxnSp>
        <p:nvCxnSpPr>
          <p:cNvPr id="4" name="Přímá spojnice se šipkou 3">
            <a:extLst>
              <a:ext uri="{FF2B5EF4-FFF2-40B4-BE49-F238E27FC236}">
                <a16:creationId xmlns:a16="http://schemas.microsoft.com/office/drawing/2014/main" id="{8BAF5B3B-4FFE-88BB-13FD-B511DBBEC7D2}"/>
              </a:ext>
            </a:extLst>
          </p:cNvPr>
          <p:cNvCxnSpPr/>
          <p:nvPr/>
        </p:nvCxnSpPr>
        <p:spPr>
          <a:xfrm>
            <a:off x="3313471" y="845574"/>
            <a:ext cx="0" cy="54077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nice se šipkou 5">
            <a:extLst>
              <a:ext uri="{FF2B5EF4-FFF2-40B4-BE49-F238E27FC236}">
                <a16:creationId xmlns:a16="http://schemas.microsoft.com/office/drawing/2014/main" id="{F244D57A-1363-810E-8C31-D9C3D50E0E0C}"/>
              </a:ext>
            </a:extLst>
          </p:cNvPr>
          <p:cNvCxnSpPr>
            <a:cxnSpLocks/>
          </p:cNvCxnSpPr>
          <p:nvPr/>
        </p:nvCxnSpPr>
        <p:spPr>
          <a:xfrm>
            <a:off x="3313471" y="1386348"/>
            <a:ext cx="0" cy="3146323"/>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125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85CB2EE-ED6F-F362-BDBF-7E804C8A2B58}"/>
              </a:ext>
            </a:extLst>
          </p:cNvPr>
          <p:cNvPicPr>
            <a:picLocks noChangeAspect="1"/>
          </p:cNvPicPr>
          <p:nvPr/>
        </p:nvPicPr>
        <p:blipFill>
          <a:blip r:embed="rId2"/>
          <a:stretch>
            <a:fillRect/>
          </a:stretch>
        </p:blipFill>
        <p:spPr>
          <a:xfrm>
            <a:off x="4072284" y="10309"/>
            <a:ext cx="4047432" cy="6847691"/>
          </a:xfrm>
          <a:prstGeom prst="rect">
            <a:avLst/>
          </a:prstGeom>
        </p:spPr>
      </p:pic>
    </p:spTree>
    <p:extLst>
      <p:ext uri="{BB962C8B-B14F-4D97-AF65-F5344CB8AC3E}">
        <p14:creationId xmlns:p14="http://schemas.microsoft.com/office/powerpoint/2010/main" val="3770813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AAE2534-7B95-2967-283C-E29965CD8E44}"/>
              </a:ext>
            </a:extLst>
          </p:cNvPr>
          <p:cNvPicPr>
            <a:picLocks noChangeAspect="1"/>
          </p:cNvPicPr>
          <p:nvPr/>
        </p:nvPicPr>
        <p:blipFill>
          <a:blip r:embed="rId2"/>
          <a:stretch>
            <a:fillRect/>
          </a:stretch>
        </p:blipFill>
        <p:spPr>
          <a:xfrm>
            <a:off x="2252664" y="-3108"/>
            <a:ext cx="7686672" cy="6861108"/>
          </a:xfrm>
          <a:prstGeom prst="rect">
            <a:avLst/>
          </a:prstGeom>
        </p:spPr>
      </p:pic>
    </p:spTree>
    <p:extLst>
      <p:ext uri="{BB962C8B-B14F-4D97-AF65-F5344CB8AC3E}">
        <p14:creationId xmlns:p14="http://schemas.microsoft.com/office/powerpoint/2010/main" val="2949154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7677082-AC6E-D1F5-DEA7-CF4730695181}"/>
              </a:ext>
            </a:extLst>
          </p:cNvPr>
          <p:cNvSpPr txBox="1"/>
          <p:nvPr/>
        </p:nvSpPr>
        <p:spPr>
          <a:xfrm>
            <a:off x="0" y="137652"/>
            <a:ext cx="12192000" cy="707886"/>
          </a:xfrm>
          <a:prstGeom prst="rect">
            <a:avLst/>
          </a:prstGeom>
          <a:solidFill>
            <a:schemeClr val="accent2">
              <a:lumMod val="60000"/>
              <a:lumOff val="40000"/>
            </a:schemeClr>
          </a:solidFill>
        </p:spPr>
        <p:txBody>
          <a:bodyPr wrap="square" rtlCol="0">
            <a:spAutoFit/>
          </a:bodyPr>
          <a:lstStyle/>
          <a:p>
            <a:pPr algn="ctr"/>
            <a:r>
              <a:rPr lang="cs-CZ" sz="4000" b="1" dirty="0">
                <a:solidFill>
                  <a:schemeClr val="accent2">
                    <a:lumMod val="50000"/>
                  </a:schemeClr>
                </a:solidFill>
              </a:rPr>
              <a:t>SKIN</a:t>
            </a:r>
            <a:endParaRPr lang="en-GB" sz="4000" b="1" dirty="0">
              <a:solidFill>
                <a:schemeClr val="accent2">
                  <a:lumMod val="50000"/>
                </a:schemeClr>
              </a:solidFill>
            </a:endParaRPr>
          </a:p>
        </p:txBody>
      </p:sp>
      <p:sp>
        <p:nvSpPr>
          <p:cNvPr id="4" name="TextovéPole 3">
            <a:extLst>
              <a:ext uri="{FF2B5EF4-FFF2-40B4-BE49-F238E27FC236}">
                <a16:creationId xmlns:a16="http://schemas.microsoft.com/office/drawing/2014/main" id="{472140E8-B5BC-8A06-8F6B-43355A45FDD8}"/>
              </a:ext>
            </a:extLst>
          </p:cNvPr>
          <p:cNvSpPr txBox="1"/>
          <p:nvPr/>
        </p:nvSpPr>
        <p:spPr>
          <a:xfrm>
            <a:off x="74141" y="834341"/>
            <a:ext cx="6829168" cy="5986254"/>
          </a:xfrm>
          <a:prstGeom prst="rect">
            <a:avLst/>
          </a:prstGeom>
          <a:noFill/>
        </p:spPr>
        <p:txBody>
          <a:bodyPr wrap="square">
            <a:spAutoFit/>
          </a:bodyPr>
          <a:lstStyle/>
          <a:p>
            <a:r>
              <a:rPr lang="en-US" b="1" dirty="0">
                <a:solidFill>
                  <a:srgbClr val="FF0000"/>
                </a:solidFill>
              </a:rPr>
              <a:t>STRUCTURES ASSOCIATED WITH THE SKIN</a:t>
            </a:r>
          </a:p>
          <a:p>
            <a:endParaRPr lang="cs-CZ" sz="1200" dirty="0"/>
          </a:p>
          <a:p>
            <a:pPr marL="285750" indent="-285750">
              <a:buFont typeface="Arial" panose="020B0604020202020204" pitchFamily="34" charset="0"/>
              <a:buChar char="•"/>
            </a:pPr>
            <a:r>
              <a:rPr lang="en-US" b="1" dirty="0"/>
              <a:t>Sensory structures </a:t>
            </a:r>
            <a:endParaRPr lang="cs-CZ" b="1" dirty="0"/>
          </a:p>
          <a:p>
            <a:pPr marL="742950" lvl="1" indent="-285750">
              <a:buFont typeface="Arial" panose="020B0604020202020204" pitchFamily="34" charset="0"/>
              <a:buChar char="•"/>
            </a:pPr>
            <a:r>
              <a:rPr lang="en-US" dirty="0"/>
              <a:t>Nonencapsulated. Free nerve endings in the epidermis, responsive to touch, pressure, heat, cold, and pain</a:t>
            </a:r>
          </a:p>
          <a:p>
            <a:pPr marL="742950" lvl="1" indent="-285750">
              <a:buFont typeface="Arial" panose="020B0604020202020204" pitchFamily="34" charset="0"/>
              <a:buChar char="•"/>
            </a:pPr>
            <a:endParaRPr lang="cs-CZ" sz="1200" dirty="0"/>
          </a:p>
          <a:p>
            <a:pPr marL="742950" lvl="1" indent="-285750">
              <a:buFont typeface="Arial" panose="020B0604020202020204" pitchFamily="34" charset="0"/>
              <a:buChar char="•"/>
            </a:pPr>
            <a:r>
              <a:rPr lang="en-US" dirty="0"/>
              <a:t>Encapsulated pressure receptors</a:t>
            </a:r>
          </a:p>
          <a:p>
            <a:pPr marL="1200150" lvl="2" indent="-285750">
              <a:buFont typeface="Arial" panose="020B0604020202020204" pitchFamily="34" charset="0"/>
              <a:buChar char="•"/>
            </a:pPr>
            <a:r>
              <a:rPr lang="en-US" i="1" dirty="0"/>
              <a:t>Meissner's corpuscle</a:t>
            </a:r>
          </a:p>
          <a:p>
            <a:pPr marL="1657350" lvl="3" indent="-285750">
              <a:buFont typeface="Arial" panose="020B0604020202020204" pitchFamily="34" charset="0"/>
              <a:buChar char="•"/>
            </a:pPr>
            <a:r>
              <a:rPr lang="en-US" dirty="0"/>
              <a:t>Located at the apex of a dermal papilla</a:t>
            </a:r>
          </a:p>
          <a:p>
            <a:pPr marL="1657350" lvl="3" indent="-285750">
              <a:buFont typeface="Arial" panose="020B0604020202020204" pitchFamily="34" charset="0"/>
              <a:buChar char="•"/>
            </a:pPr>
            <a:r>
              <a:rPr lang="en-US" dirty="0"/>
              <a:t>Consists of a coil of Schwann cells around a nerve terminal</a:t>
            </a:r>
          </a:p>
          <a:p>
            <a:pPr marL="1657350" lvl="3" indent="-285750">
              <a:buFont typeface="Arial" panose="020B0604020202020204" pitchFamily="34" charset="0"/>
              <a:buChar char="•"/>
            </a:pPr>
            <a:r>
              <a:rPr lang="en-US" dirty="0"/>
              <a:t>Responds to light touch</a:t>
            </a:r>
          </a:p>
          <a:p>
            <a:pPr marL="1200150" lvl="2" indent="-285750">
              <a:buFont typeface="Arial" panose="020B0604020202020204" pitchFamily="34" charset="0"/>
              <a:buChar char="•"/>
            </a:pPr>
            <a:r>
              <a:rPr lang="en-US" i="1" dirty="0"/>
              <a:t>Pacinian corpuscle</a:t>
            </a:r>
          </a:p>
          <a:p>
            <a:pPr marL="1657350" lvl="3" indent="-285750">
              <a:buFont typeface="Arial" panose="020B0604020202020204" pitchFamily="34" charset="0"/>
              <a:buChar char="•"/>
            </a:pPr>
            <a:r>
              <a:rPr lang="en-US" dirty="0"/>
              <a:t>Located in the dermis and hypodermis</a:t>
            </a:r>
          </a:p>
          <a:p>
            <a:pPr marL="1657350" lvl="3" indent="-285750">
              <a:buFont typeface="Arial" panose="020B0604020202020204" pitchFamily="34" charset="0"/>
              <a:buChar char="•"/>
            </a:pPr>
            <a:r>
              <a:rPr lang="en-US" dirty="0"/>
              <a:t>Consists of concentric layers of </a:t>
            </a:r>
            <a:r>
              <a:rPr lang="en-US" dirty="0" err="1"/>
              <a:t>endoneurial</a:t>
            </a:r>
            <a:r>
              <a:rPr lang="en-US" dirty="0"/>
              <a:t> cells around a nerve terminal</a:t>
            </a:r>
          </a:p>
          <a:p>
            <a:pPr marL="1657350" lvl="3" indent="-285750">
              <a:buFont typeface="Arial" panose="020B0604020202020204" pitchFamily="34" charset="0"/>
              <a:buChar char="•"/>
            </a:pPr>
            <a:r>
              <a:rPr lang="en-US" dirty="0"/>
              <a:t>Responds to vibration and deep pressure</a:t>
            </a:r>
          </a:p>
          <a:p>
            <a:pPr marL="1200150" lvl="2" indent="-285750">
              <a:buFont typeface="Arial" panose="020B0604020202020204" pitchFamily="34" charset="0"/>
              <a:buChar char="•"/>
            </a:pPr>
            <a:r>
              <a:rPr lang="en-US" i="1" dirty="0"/>
              <a:t>Ruffini ending</a:t>
            </a:r>
          </a:p>
          <a:p>
            <a:pPr marL="1657350" lvl="3" indent="-285750">
              <a:buFont typeface="Arial" panose="020B0604020202020204" pitchFamily="34" charset="0"/>
              <a:buChar char="•"/>
            </a:pPr>
            <a:r>
              <a:rPr lang="en-US" dirty="0"/>
              <a:t>Located in the dermis</a:t>
            </a:r>
          </a:p>
          <a:p>
            <a:pPr marL="1657350" lvl="3" indent="-285750">
              <a:buFont typeface="Arial" panose="020B0604020202020204" pitchFamily="34" charset="0"/>
              <a:buChar char="•"/>
            </a:pPr>
            <a:r>
              <a:rPr lang="en-US" dirty="0"/>
              <a:t>Consists of groups of nerve terminals surrounded by a thin connective tissue capsule</a:t>
            </a:r>
          </a:p>
          <a:p>
            <a:pPr marL="1657350" lvl="3" indent="-285750">
              <a:buFont typeface="Arial" panose="020B0604020202020204" pitchFamily="34" charset="0"/>
              <a:buChar char="•"/>
            </a:pPr>
            <a:r>
              <a:rPr lang="en-US" dirty="0"/>
              <a:t>Responds to touch and pressure</a:t>
            </a:r>
          </a:p>
        </p:txBody>
      </p:sp>
      <p:pic>
        <p:nvPicPr>
          <p:cNvPr id="5" name="Obrázek 4">
            <a:extLst>
              <a:ext uri="{FF2B5EF4-FFF2-40B4-BE49-F238E27FC236}">
                <a16:creationId xmlns:a16="http://schemas.microsoft.com/office/drawing/2014/main" id="{EF85267E-AC40-3867-2711-8D16CEBE8ED7}"/>
              </a:ext>
            </a:extLst>
          </p:cNvPr>
          <p:cNvPicPr>
            <a:picLocks noChangeAspect="1"/>
          </p:cNvPicPr>
          <p:nvPr/>
        </p:nvPicPr>
        <p:blipFill>
          <a:blip r:embed="rId2"/>
          <a:stretch>
            <a:fillRect/>
          </a:stretch>
        </p:blipFill>
        <p:spPr>
          <a:xfrm>
            <a:off x="6477075" y="845538"/>
            <a:ext cx="5714925" cy="5036278"/>
          </a:xfrm>
          <a:prstGeom prst="rect">
            <a:avLst/>
          </a:prstGeom>
        </p:spPr>
      </p:pic>
    </p:spTree>
    <p:extLst>
      <p:ext uri="{BB962C8B-B14F-4D97-AF65-F5344CB8AC3E}">
        <p14:creationId xmlns:p14="http://schemas.microsoft.com/office/powerpoint/2010/main" val="2531379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0E4E163-E8B8-E3A0-2D84-9DE1C28DD195}"/>
              </a:ext>
            </a:extLst>
          </p:cNvPr>
          <p:cNvPicPr>
            <a:picLocks noChangeAspect="1"/>
          </p:cNvPicPr>
          <p:nvPr/>
        </p:nvPicPr>
        <p:blipFill>
          <a:blip r:embed="rId2"/>
          <a:stretch>
            <a:fillRect/>
          </a:stretch>
        </p:blipFill>
        <p:spPr>
          <a:xfrm>
            <a:off x="2857048" y="161469"/>
            <a:ext cx="6477904" cy="6535062"/>
          </a:xfrm>
          <a:prstGeom prst="rect">
            <a:avLst/>
          </a:prstGeom>
        </p:spPr>
      </p:pic>
    </p:spTree>
    <p:extLst>
      <p:ext uri="{BB962C8B-B14F-4D97-AF65-F5344CB8AC3E}">
        <p14:creationId xmlns:p14="http://schemas.microsoft.com/office/powerpoint/2010/main" val="1689381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FBBE355-C075-3608-5D60-124D9EE45289}"/>
              </a:ext>
            </a:extLst>
          </p:cNvPr>
          <p:cNvPicPr>
            <a:picLocks noChangeAspect="1"/>
          </p:cNvPicPr>
          <p:nvPr/>
        </p:nvPicPr>
        <p:blipFill>
          <a:blip r:embed="rId2"/>
          <a:stretch>
            <a:fillRect/>
          </a:stretch>
        </p:blipFill>
        <p:spPr>
          <a:xfrm>
            <a:off x="1547429" y="0"/>
            <a:ext cx="9097142" cy="6809711"/>
          </a:xfrm>
          <a:prstGeom prst="rect">
            <a:avLst/>
          </a:prstGeom>
        </p:spPr>
      </p:pic>
    </p:spTree>
    <p:extLst>
      <p:ext uri="{BB962C8B-B14F-4D97-AF65-F5344CB8AC3E}">
        <p14:creationId xmlns:p14="http://schemas.microsoft.com/office/powerpoint/2010/main" val="1744412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F5C2F08-E3CA-0478-D493-EB2884C5BC06}"/>
              </a:ext>
            </a:extLst>
          </p:cNvPr>
          <p:cNvPicPr>
            <a:picLocks noChangeAspect="1"/>
          </p:cNvPicPr>
          <p:nvPr/>
        </p:nvPicPr>
        <p:blipFill>
          <a:blip r:embed="rId2"/>
          <a:stretch>
            <a:fillRect/>
          </a:stretch>
        </p:blipFill>
        <p:spPr>
          <a:xfrm>
            <a:off x="2572059" y="0"/>
            <a:ext cx="7047882" cy="6883739"/>
          </a:xfrm>
          <a:prstGeom prst="rect">
            <a:avLst/>
          </a:prstGeom>
        </p:spPr>
      </p:pic>
    </p:spTree>
    <p:extLst>
      <p:ext uri="{BB962C8B-B14F-4D97-AF65-F5344CB8AC3E}">
        <p14:creationId xmlns:p14="http://schemas.microsoft.com/office/powerpoint/2010/main" val="2767167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7677082-AC6E-D1F5-DEA7-CF4730695181}"/>
              </a:ext>
            </a:extLst>
          </p:cNvPr>
          <p:cNvSpPr txBox="1"/>
          <p:nvPr/>
        </p:nvSpPr>
        <p:spPr>
          <a:xfrm>
            <a:off x="0" y="137652"/>
            <a:ext cx="12192000" cy="707886"/>
          </a:xfrm>
          <a:prstGeom prst="rect">
            <a:avLst/>
          </a:prstGeom>
          <a:solidFill>
            <a:schemeClr val="accent2">
              <a:lumMod val="60000"/>
              <a:lumOff val="40000"/>
            </a:schemeClr>
          </a:solidFill>
        </p:spPr>
        <p:txBody>
          <a:bodyPr wrap="square" rtlCol="0">
            <a:spAutoFit/>
          </a:bodyPr>
          <a:lstStyle/>
          <a:p>
            <a:pPr algn="ctr"/>
            <a:r>
              <a:rPr lang="cs-CZ" sz="4000" b="1" dirty="0">
                <a:solidFill>
                  <a:schemeClr val="accent2">
                    <a:lumMod val="50000"/>
                  </a:schemeClr>
                </a:solidFill>
              </a:rPr>
              <a:t>SKIN</a:t>
            </a:r>
            <a:endParaRPr lang="en-GB" sz="4000" b="1" dirty="0">
              <a:solidFill>
                <a:schemeClr val="accent2">
                  <a:lumMod val="50000"/>
                </a:schemeClr>
              </a:solidFill>
            </a:endParaRPr>
          </a:p>
        </p:txBody>
      </p:sp>
      <p:sp>
        <p:nvSpPr>
          <p:cNvPr id="4" name="TextovéPole 3">
            <a:extLst>
              <a:ext uri="{FF2B5EF4-FFF2-40B4-BE49-F238E27FC236}">
                <a16:creationId xmlns:a16="http://schemas.microsoft.com/office/drawing/2014/main" id="{472140E8-B5BC-8A06-8F6B-43355A45FDD8}"/>
              </a:ext>
            </a:extLst>
          </p:cNvPr>
          <p:cNvSpPr txBox="1"/>
          <p:nvPr/>
        </p:nvSpPr>
        <p:spPr>
          <a:xfrm>
            <a:off x="304800" y="1011287"/>
            <a:ext cx="5161685" cy="4708981"/>
          </a:xfrm>
          <a:prstGeom prst="rect">
            <a:avLst/>
          </a:prstGeom>
          <a:noFill/>
        </p:spPr>
        <p:txBody>
          <a:bodyPr wrap="square">
            <a:spAutoFit/>
          </a:bodyPr>
          <a:lstStyle/>
          <a:p>
            <a:r>
              <a:rPr lang="en-US" b="1" dirty="0">
                <a:solidFill>
                  <a:srgbClr val="FF0000"/>
                </a:solidFill>
              </a:rPr>
              <a:t>STRUCTURES ASSOCIATED WITH THE SKIN</a:t>
            </a:r>
          </a:p>
          <a:p>
            <a:endParaRPr lang="cs-CZ" sz="1200" dirty="0"/>
          </a:p>
          <a:p>
            <a:pPr marL="285750" indent="-285750">
              <a:buFont typeface="Arial" panose="020B0604020202020204" pitchFamily="34" charset="0"/>
              <a:buChar char="•"/>
            </a:pPr>
            <a:r>
              <a:rPr lang="en-US" b="1" dirty="0"/>
              <a:t>Hair follicles </a:t>
            </a:r>
          </a:p>
          <a:p>
            <a:pPr marL="742950" lvl="1" indent="-285750">
              <a:buFont typeface="Arial" panose="020B0604020202020204" pitchFamily="34" charset="0"/>
              <a:buChar char="•"/>
            </a:pPr>
            <a:r>
              <a:rPr lang="cs-CZ" i="1" dirty="0" err="1"/>
              <a:t>Hairs</a:t>
            </a:r>
            <a:r>
              <a:rPr lang="cs-CZ" i="1" dirty="0"/>
              <a:t> </a:t>
            </a:r>
            <a:r>
              <a:rPr lang="cs-CZ" dirty="0"/>
              <a:t>are </a:t>
            </a:r>
            <a:r>
              <a:rPr lang="cs-CZ" dirty="0" err="1"/>
              <a:t>elongated</a:t>
            </a:r>
            <a:r>
              <a:rPr lang="cs-CZ" dirty="0"/>
              <a:t> </a:t>
            </a:r>
            <a:r>
              <a:rPr lang="cs-CZ" dirty="0" err="1"/>
              <a:t>keratinized</a:t>
            </a:r>
            <a:r>
              <a:rPr lang="cs-CZ" dirty="0"/>
              <a:t> </a:t>
            </a:r>
            <a:r>
              <a:rPr lang="cs-CZ" dirty="0" err="1"/>
              <a:t>structures</a:t>
            </a:r>
            <a:r>
              <a:rPr lang="cs-CZ" dirty="0"/>
              <a:t> </a:t>
            </a:r>
            <a:r>
              <a:rPr lang="cs-CZ" dirty="0" err="1"/>
              <a:t>derived</a:t>
            </a:r>
            <a:r>
              <a:rPr lang="cs-CZ" dirty="0"/>
              <a:t> </a:t>
            </a:r>
            <a:r>
              <a:rPr lang="cs-CZ" dirty="0" err="1"/>
              <a:t>from</a:t>
            </a:r>
            <a:r>
              <a:rPr lang="cs-CZ" dirty="0"/>
              <a:t> i</a:t>
            </a:r>
            <a:r>
              <a:rPr lang="en-US" dirty="0" err="1"/>
              <a:t>nvaginations</a:t>
            </a:r>
            <a:r>
              <a:rPr lang="en-US" dirty="0"/>
              <a:t> of the epidermis</a:t>
            </a:r>
            <a:r>
              <a:rPr lang="cs-CZ" dirty="0"/>
              <a:t> (</a:t>
            </a:r>
            <a:r>
              <a:rPr lang="cs-CZ" dirty="0" err="1"/>
              <a:t>hair</a:t>
            </a:r>
            <a:r>
              <a:rPr lang="cs-CZ" dirty="0"/>
              <a:t> </a:t>
            </a:r>
            <a:r>
              <a:rPr lang="cs-CZ" dirty="0" err="1"/>
              <a:t>follicules</a:t>
            </a:r>
            <a:r>
              <a:rPr lang="cs-CZ" dirty="0"/>
              <a:t>) </a:t>
            </a:r>
            <a:endParaRPr lang="en-US" dirty="0"/>
          </a:p>
          <a:p>
            <a:pPr marL="742950" lvl="1" indent="-285750">
              <a:buFont typeface="Arial" panose="020B0604020202020204" pitchFamily="34" charset="0"/>
              <a:buChar char="•"/>
            </a:pPr>
            <a:r>
              <a:rPr lang="en-US" dirty="0"/>
              <a:t>Consist of a </a:t>
            </a:r>
            <a:r>
              <a:rPr lang="en-US" i="1" dirty="0"/>
              <a:t>bulb</a:t>
            </a:r>
            <a:r>
              <a:rPr lang="en-US" dirty="0"/>
              <a:t> at the base of the follicle that is located in the hypodermis or in the deep layers of the dermis. </a:t>
            </a:r>
            <a:r>
              <a:rPr lang="en-US" i="1" dirty="0"/>
              <a:t>Internal and external sheaths </a:t>
            </a:r>
            <a:r>
              <a:rPr lang="en-US" dirty="0"/>
              <a:t>surround the growing hair shaft as it passes though the dermis and epidermis.</a:t>
            </a:r>
          </a:p>
          <a:p>
            <a:pPr marL="742950" lvl="1" indent="-285750">
              <a:buFont typeface="Arial" panose="020B0604020202020204" pitchFamily="34" charset="0"/>
              <a:buChar char="•"/>
            </a:pPr>
            <a:r>
              <a:rPr lang="en-US" dirty="0"/>
              <a:t>An </a:t>
            </a:r>
            <a:r>
              <a:rPr lang="en-US" i="1" dirty="0"/>
              <a:t>arrector pili muscle </a:t>
            </a:r>
            <a:r>
              <a:rPr lang="en-US" dirty="0"/>
              <a:t>attaches a hair follicle to the papillary layer of the dermis. Contraction provides elevation of the hair, forming "goose-bumps."</a:t>
            </a:r>
          </a:p>
          <a:p>
            <a:endParaRPr lang="en-US" dirty="0"/>
          </a:p>
        </p:txBody>
      </p:sp>
      <p:pic>
        <p:nvPicPr>
          <p:cNvPr id="3" name="Obrázek 2">
            <a:extLst>
              <a:ext uri="{FF2B5EF4-FFF2-40B4-BE49-F238E27FC236}">
                <a16:creationId xmlns:a16="http://schemas.microsoft.com/office/drawing/2014/main" id="{FCB8F220-62F8-1FAD-55F8-A48E274E2D83}"/>
              </a:ext>
            </a:extLst>
          </p:cNvPr>
          <p:cNvPicPr>
            <a:picLocks noChangeAspect="1"/>
          </p:cNvPicPr>
          <p:nvPr/>
        </p:nvPicPr>
        <p:blipFill rotWithShape="1">
          <a:blip r:embed="rId2"/>
          <a:srcRect t="7587" b="2261"/>
          <a:stretch/>
        </p:blipFill>
        <p:spPr>
          <a:xfrm>
            <a:off x="5466486" y="845538"/>
            <a:ext cx="6725514" cy="6002072"/>
          </a:xfrm>
          <a:prstGeom prst="rect">
            <a:avLst/>
          </a:prstGeom>
        </p:spPr>
      </p:pic>
      <p:grpSp>
        <p:nvGrpSpPr>
          <p:cNvPr id="7" name="Skupina 6">
            <a:extLst>
              <a:ext uri="{FF2B5EF4-FFF2-40B4-BE49-F238E27FC236}">
                <a16:creationId xmlns:a16="http://schemas.microsoft.com/office/drawing/2014/main" id="{D9BEC0DF-EAD0-92EB-8631-30F874F7D7B1}"/>
              </a:ext>
            </a:extLst>
          </p:cNvPr>
          <p:cNvGrpSpPr/>
          <p:nvPr/>
        </p:nvGrpSpPr>
        <p:grpSpPr>
          <a:xfrm>
            <a:off x="3596497" y="5219143"/>
            <a:ext cx="1869989" cy="1333748"/>
            <a:chOff x="10322010" y="3006811"/>
            <a:chExt cx="1869989" cy="1333748"/>
          </a:xfrm>
        </p:grpSpPr>
        <p:pic>
          <p:nvPicPr>
            <p:cNvPr id="5" name="Obrázek 4">
              <a:extLst>
                <a:ext uri="{FF2B5EF4-FFF2-40B4-BE49-F238E27FC236}">
                  <a16:creationId xmlns:a16="http://schemas.microsoft.com/office/drawing/2014/main" id="{D575D9A4-4848-E863-C1F8-F5283CC07019}"/>
                </a:ext>
              </a:extLst>
            </p:cNvPr>
            <p:cNvPicPr>
              <a:picLocks noChangeAspect="1"/>
            </p:cNvPicPr>
            <p:nvPr/>
          </p:nvPicPr>
          <p:blipFill rotWithShape="1">
            <a:blip r:embed="rId3"/>
            <a:srcRect l="6003" t="4830"/>
            <a:stretch/>
          </p:blipFill>
          <p:spPr>
            <a:xfrm>
              <a:off x="10322010" y="3006811"/>
              <a:ext cx="1869989" cy="1333748"/>
            </a:xfrm>
            <a:prstGeom prst="rect">
              <a:avLst/>
            </a:prstGeom>
          </p:spPr>
        </p:pic>
        <p:sp>
          <p:nvSpPr>
            <p:cNvPr id="6" name="Obdélník 5">
              <a:extLst>
                <a:ext uri="{FF2B5EF4-FFF2-40B4-BE49-F238E27FC236}">
                  <a16:creationId xmlns:a16="http://schemas.microsoft.com/office/drawing/2014/main" id="{01374F47-567E-5878-F23C-73EBAF211EA3}"/>
                </a:ext>
              </a:extLst>
            </p:cNvPr>
            <p:cNvSpPr/>
            <p:nvPr/>
          </p:nvSpPr>
          <p:spPr>
            <a:xfrm>
              <a:off x="10322010" y="3006811"/>
              <a:ext cx="527222" cy="354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58975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7677082-AC6E-D1F5-DEA7-CF4730695181}"/>
              </a:ext>
            </a:extLst>
          </p:cNvPr>
          <p:cNvSpPr txBox="1"/>
          <p:nvPr/>
        </p:nvSpPr>
        <p:spPr>
          <a:xfrm>
            <a:off x="0" y="137652"/>
            <a:ext cx="12192000" cy="707886"/>
          </a:xfrm>
          <a:prstGeom prst="rect">
            <a:avLst/>
          </a:prstGeom>
          <a:solidFill>
            <a:schemeClr val="accent2">
              <a:lumMod val="60000"/>
              <a:lumOff val="40000"/>
            </a:schemeClr>
          </a:solidFill>
        </p:spPr>
        <p:txBody>
          <a:bodyPr wrap="square" rtlCol="0">
            <a:spAutoFit/>
          </a:bodyPr>
          <a:lstStyle/>
          <a:p>
            <a:pPr algn="ctr"/>
            <a:r>
              <a:rPr lang="cs-CZ" sz="4000" b="1" dirty="0">
                <a:solidFill>
                  <a:schemeClr val="accent2">
                    <a:lumMod val="50000"/>
                  </a:schemeClr>
                </a:solidFill>
              </a:rPr>
              <a:t>SKIN</a:t>
            </a:r>
            <a:endParaRPr lang="en-GB" sz="4000" b="1" dirty="0">
              <a:solidFill>
                <a:schemeClr val="accent2">
                  <a:lumMod val="50000"/>
                </a:schemeClr>
              </a:solidFill>
            </a:endParaRPr>
          </a:p>
        </p:txBody>
      </p:sp>
      <p:pic>
        <p:nvPicPr>
          <p:cNvPr id="10" name="Obrázek 9">
            <a:extLst>
              <a:ext uri="{FF2B5EF4-FFF2-40B4-BE49-F238E27FC236}">
                <a16:creationId xmlns:a16="http://schemas.microsoft.com/office/drawing/2014/main" id="{E32DAD30-03B2-B35D-8AEC-396973491FBA}"/>
              </a:ext>
            </a:extLst>
          </p:cNvPr>
          <p:cNvPicPr>
            <a:picLocks noChangeAspect="1"/>
          </p:cNvPicPr>
          <p:nvPr/>
        </p:nvPicPr>
        <p:blipFill>
          <a:blip r:embed="rId2"/>
          <a:stretch>
            <a:fillRect/>
          </a:stretch>
        </p:blipFill>
        <p:spPr>
          <a:xfrm>
            <a:off x="7885471" y="0"/>
            <a:ext cx="4306529" cy="6882924"/>
          </a:xfrm>
          <a:prstGeom prst="rect">
            <a:avLst/>
          </a:prstGeom>
        </p:spPr>
      </p:pic>
      <p:sp>
        <p:nvSpPr>
          <p:cNvPr id="4" name="TextovéPole 3">
            <a:extLst>
              <a:ext uri="{FF2B5EF4-FFF2-40B4-BE49-F238E27FC236}">
                <a16:creationId xmlns:a16="http://schemas.microsoft.com/office/drawing/2014/main" id="{472140E8-B5BC-8A06-8F6B-43355A45FDD8}"/>
              </a:ext>
            </a:extLst>
          </p:cNvPr>
          <p:cNvSpPr txBox="1"/>
          <p:nvPr/>
        </p:nvSpPr>
        <p:spPr>
          <a:xfrm>
            <a:off x="127820" y="855334"/>
            <a:ext cx="7757651" cy="6078587"/>
          </a:xfrm>
          <a:prstGeom prst="rect">
            <a:avLst/>
          </a:prstGeom>
          <a:noFill/>
        </p:spPr>
        <p:txBody>
          <a:bodyPr wrap="square">
            <a:spAutoFit/>
          </a:bodyPr>
          <a:lstStyle/>
          <a:p>
            <a:r>
              <a:rPr lang="en-US" b="1" dirty="0">
                <a:solidFill>
                  <a:srgbClr val="FF0000"/>
                </a:solidFill>
              </a:rPr>
              <a:t>STRUCTURES ASSOCIATED WITH THE SKIN</a:t>
            </a:r>
          </a:p>
          <a:p>
            <a:endParaRPr lang="cs-CZ" sz="1200" dirty="0"/>
          </a:p>
          <a:p>
            <a:pPr marL="285750" indent="-285750">
              <a:buFont typeface="Arial" panose="020B0604020202020204" pitchFamily="34" charset="0"/>
              <a:buChar char="•"/>
            </a:pPr>
            <a:r>
              <a:rPr lang="cs-CZ" i="1" dirty="0" err="1"/>
              <a:t>Anagen</a:t>
            </a:r>
            <a:r>
              <a:rPr lang="cs-CZ" dirty="0"/>
              <a:t> – </a:t>
            </a:r>
            <a:r>
              <a:rPr lang="cs-CZ" dirty="0" err="1"/>
              <a:t>growth</a:t>
            </a:r>
            <a:r>
              <a:rPr lang="cs-CZ" dirty="0"/>
              <a:t> </a:t>
            </a:r>
            <a:r>
              <a:rPr lang="cs-CZ" dirty="0" err="1"/>
              <a:t>periods</a:t>
            </a:r>
            <a:endParaRPr lang="cs-CZ" dirty="0"/>
          </a:p>
          <a:p>
            <a:pPr marL="285750" indent="-285750">
              <a:buFont typeface="Arial" panose="020B0604020202020204" pitchFamily="34" charset="0"/>
              <a:buChar char="•"/>
            </a:pPr>
            <a:r>
              <a:rPr lang="cs-CZ" i="1" dirty="0" err="1"/>
              <a:t>Catagen</a:t>
            </a:r>
            <a:r>
              <a:rPr lang="cs-CZ" i="1" dirty="0"/>
              <a:t> </a:t>
            </a:r>
            <a:r>
              <a:rPr lang="cs-CZ" dirty="0"/>
              <a:t>– </a:t>
            </a:r>
            <a:r>
              <a:rPr lang="cs-CZ" dirty="0" err="1"/>
              <a:t>regression</a:t>
            </a:r>
            <a:r>
              <a:rPr lang="cs-CZ" dirty="0"/>
              <a:t> </a:t>
            </a:r>
            <a:r>
              <a:rPr lang="cs-CZ" dirty="0" err="1"/>
              <a:t>of</a:t>
            </a:r>
            <a:r>
              <a:rPr lang="cs-CZ" dirty="0"/>
              <a:t> </a:t>
            </a:r>
            <a:r>
              <a:rPr lang="cs-CZ" dirty="0" err="1"/>
              <a:t>follicle</a:t>
            </a:r>
            <a:endParaRPr lang="cs-CZ" dirty="0"/>
          </a:p>
          <a:p>
            <a:pPr marL="285750" indent="-285750">
              <a:buFont typeface="Arial" panose="020B0604020202020204" pitchFamily="34" charset="0"/>
              <a:buChar char="•"/>
            </a:pPr>
            <a:r>
              <a:rPr lang="cs-CZ" i="1" dirty="0" err="1"/>
              <a:t>Telogen</a:t>
            </a:r>
            <a:r>
              <a:rPr lang="cs-CZ" i="1" dirty="0"/>
              <a:t> </a:t>
            </a:r>
            <a:r>
              <a:rPr lang="cs-CZ" dirty="0"/>
              <a:t>– inaktivity</a:t>
            </a:r>
          </a:p>
          <a:p>
            <a:pPr marL="285750" indent="-285750">
              <a:buFont typeface="Arial" panose="020B0604020202020204" pitchFamily="34" charset="0"/>
              <a:buChar char="•"/>
            </a:pPr>
            <a:endParaRPr lang="cs-CZ" sz="1100" dirty="0"/>
          </a:p>
          <a:p>
            <a:pPr marL="285750" indent="-285750">
              <a:buFont typeface="Arial" panose="020B0604020202020204" pitchFamily="34" charset="0"/>
              <a:buChar char="•"/>
            </a:pPr>
            <a:r>
              <a:rPr lang="cs-CZ" dirty="0" err="1"/>
              <a:t>Hair</a:t>
            </a:r>
            <a:r>
              <a:rPr lang="cs-CZ" dirty="0"/>
              <a:t> </a:t>
            </a:r>
            <a:r>
              <a:rPr lang="cs-CZ" dirty="0" err="1"/>
              <a:t>follicule</a:t>
            </a:r>
            <a:endParaRPr lang="cs-CZ" dirty="0"/>
          </a:p>
          <a:p>
            <a:pPr marL="285750" indent="-285750">
              <a:buFont typeface="Arial" panose="020B0604020202020204" pitchFamily="34" charset="0"/>
              <a:buChar char="•"/>
            </a:pPr>
            <a:r>
              <a:rPr lang="cs-CZ" dirty="0" err="1"/>
              <a:t>Epithelial</a:t>
            </a:r>
            <a:r>
              <a:rPr lang="cs-CZ" dirty="0"/>
              <a:t> </a:t>
            </a:r>
            <a:r>
              <a:rPr lang="cs-CZ" dirty="0" err="1"/>
              <a:t>tissue</a:t>
            </a:r>
            <a:r>
              <a:rPr lang="cs-CZ" dirty="0"/>
              <a:t> </a:t>
            </a:r>
            <a:r>
              <a:rPr lang="cs-CZ" dirty="0" err="1"/>
              <a:t>root</a:t>
            </a:r>
            <a:r>
              <a:rPr lang="cs-CZ" dirty="0"/>
              <a:t> </a:t>
            </a:r>
            <a:r>
              <a:rPr lang="cs-CZ" dirty="0" err="1"/>
              <a:t>sheath</a:t>
            </a:r>
            <a:endParaRPr lang="cs-CZ" dirty="0"/>
          </a:p>
          <a:p>
            <a:pPr marL="285750" indent="-285750">
              <a:buFont typeface="Arial" panose="020B0604020202020204" pitchFamily="34" charset="0"/>
              <a:buChar char="•"/>
            </a:pPr>
            <a:r>
              <a:rPr lang="cs-CZ" dirty="0" err="1"/>
              <a:t>Connective</a:t>
            </a:r>
            <a:r>
              <a:rPr lang="cs-CZ" dirty="0"/>
              <a:t> </a:t>
            </a:r>
            <a:r>
              <a:rPr lang="cs-CZ" dirty="0" err="1"/>
              <a:t>tissue</a:t>
            </a:r>
            <a:r>
              <a:rPr lang="cs-CZ" dirty="0"/>
              <a:t> </a:t>
            </a:r>
            <a:r>
              <a:rPr lang="cs-CZ" dirty="0" err="1"/>
              <a:t>root</a:t>
            </a:r>
            <a:r>
              <a:rPr lang="cs-CZ" dirty="0"/>
              <a:t> </a:t>
            </a:r>
            <a:r>
              <a:rPr lang="cs-CZ" dirty="0" err="1"/>
              <a:t>sheath</a:t>
            </a:r>
            <a:endParaRPr lang="cs-CZ" dirty="0"/>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err="1"/>
              <a:t>Shaft</a:t>
            </a:r>
            <a:r>
              <a:rPr lang="cs-CZ" dirty="0"/>
              <a:t> (</a:t>
            </a:r>
            <a:r>
              <a:rPr lang="cs-CZ" dirty="0" err="1"/>
              <a:t>beyond</a:t>
            </a:r>
            <a:r>
              <a:rPr lang="cs-CZ" dirty="0"/>
              <a:t> epidermis)</a:t>
            </a:r>
          </a:p>
          <a:p>
            <a:pPr marL="285750" indent="-285750">
              <a:buFont typeface="Arial" panose="020B0604020202020204" pitchFamily="34" charset="0"/>
              <a:buChar char="•"/>
            </a:pPr>
            <a:r>
              <a:rPr lang="cs-CZ" dirty="0" err="1"/>
              <a:t>Root</a:t>
            </a:r>
            <a:endParaRPr lang="cs-CZ" dirty="0"/>
          </a:p>
          <a:p>
            <a:pPr marL="285750" indent="-285750">
              <a:buFont typeface="Arial" panose="020B0604020202020204" pitchFamily="34" charset="0"/>
              <a:buChar char="•"/>
            </a:pPr>
            <a:r>
              <a:rPr lang="cs-CZ" dirty="0" err="1"/>
              <a:t>Hair</a:t>
            </a:r>
            <a:r>
              <a:rPr lang="cs-CZ" dirty="0"/>
              <a:t> </a:t>
            </a:r>
            <a:r>
              <a:rPr lang="cs-CZ" dirty="0" err="1"/>
              <a:t>bulb</a:t>
            </a:r>
            <a:r>
              <a:rPr lang="cs-CZ" dirty="0"/>
              <a:t> (</a:t>
            </a:r>
            <a:r>
              <a:rPr lang="cs-CZ" dirty="0" err="1"/>
              <a:t>terminal</a:t>
            </a:r>
            <a:r>
              <a:rPr lang="cs-CZ" dirty="0"/>
              <a:t> </a:t>
            </a:r>
            <a:r>
              <a:rPr lang="cs-CZ" dirty="0" err="1"/>
              <a:t>dilatation</a:t>
            </a:r>
            <a:r>
              <a:rPr lang="cs-CZ" dirty="0"/>
              <a:t>)</a:t>
            </a:r>
          </a:p>
          <a:p>
            <a:pPr marL="285750" indent="-285750">
              <a:buFont typeface="Arial" panose="020B0604020202020204" pitchFamily="34" charset="0"/>
              <a:buChar char="•"/>
            </a:pPr>
            <a:r>
              <a:rPr lang="cs-CZ" dirty="0" err="1"/>
              <a:t>Dermal</a:t>
            </a:r>
            <a:r>
              <a:rPr lang="cs-CZ" dirty="0"/>
              <a:t> papila (</a:t>
            </a:r>
            <a:r>
              <a:rPr lang="cs-CZ" dirty="0" err="1"/>
              <a:t>with</a:t>
            </a:r>
            <a:r>
              <a:rPr lang="cs-CZ" dirty="0"/>
              <a:t> </a:t>
            </a:r>
            <a:r>
              <a:rPr lang="cs-CZ" dirty="0" err="1"/>
              <a:t>capillary</a:t>
            </a:r>
            <a:r>
              <a:rPr lang="cs-CZ" dirty="0"/>
              <a:t> network)</a:t>
            </a:r>
          </a:p>
          <a:p>
            <a:pPr marL="285750" indent="-285750">
              <a:buFont typeface="Arial" panose="020B0604020202020204" pitchFamily="34" charset="0"/>
              <a:buChar char="•"/>
            </a:pPr>
            <a:endParaRPr lang="cs-CZ" sz="1200" dirty="0"/>
          </a:p>
          <a:p>
            <a:pPr marL="285750" indent="-285750">
              <a:buFont typeface="Arial" panose="020B0604020202020204" pitchFamily="34" charset="0"/>
              <a:buChar char="•"/>
            </a:pPr>
            <a:endParaRPr lang="cs-CZ" sz="1200" dirty="0"/>
          </a:p>
          <a:p>
            <a:pPr marL="285750" indent="-285750">
              <a:buFont typeface="Arial" panose="020B0604020202020204" pitchFamily="34" charset="0"/>
              <a:buChar char="•"/>
            </a:pPr>
            <a:r>
              <a:rPr lang="cs-CZ" sz="1400" dirty="0">
                <a:solidFill>
                  <a:schemeClr val="accent1"/>
                </a:solidFill>
              </a:rPr>
              <a:t>Papila </a:t>
            </a:r>
            <a:r>
              <a:rPr lang="cs-CZ" sz="1400" dirty="0" err="1">
                <a:solidFill>
                  <a:schemeClr val="accent1"/>
                </a:solidFill>
              </a:rPr>
              <a:t>is</a:t>
            </a:r>
            <a:r>
              <a:rPr lang="cs-CZ" sz="1400" dirty="0">
                <a:solidFill>
                  <a:schemeClr val="accent1"/>
                </a:solidFill>
              </a:rPr>
              <a:t> </a:t>
            </a:r>
            <a:r>
              <a:rPr lang="cs-CZ" sz="1400" dirty="0" err="1">
                <a:solidFill>
                  <a:schemeClr val="accent1"/>
                </a:solidFill>
              </a:rPr>
              <a:t>covered</a:t>
            </a:r>
            <a:r>
              <a:rPr lang="cs-CZ" sz="1400" dirty="0">
                <a:solidFill>
                  <a:schemeClr val="accent1"/>
                </a:solidFill>
              </a:rPr>
              <a:t> by </a:t>
            </a:r>
            <a:r>
              <a:rPr lang="cs-CZ" sz="1400" dirty="0" err="1">
                <a:solidFill>
                  <a:schemeClr val="accent1"/>
                </a:solidFill>
              </a:rPr>
              <a:t>cells</a:t>
            </a:r>
            <a:r>
              <a:rPr lang="cs-CZ" sz="1400" dirty="0">
                <a:solidFill>
                  <a:schemeClr val="accent1"/>
                </a:solidFill>
              </a:rPr>
              <a:t> </a:t>
            </a:r>
            <a:r>
              <a:rPr lang="cs-CZ" sz="1400" dirty="0" err="1">
                <a:solidFill>
                  <a:schemeClr val="accent1"/>
                </a:solidFill>
              </a:rPr>
              <a:t>that</a:t>
            </a:r>
            <a:r>
              <a:rPr lang="cs-CZ" sz="1400" dirty="0">
                <a:solidFill>
                  <a:schemeClr val="accent1"/>
                </a:solidFill>
              </a:rPr>
              <a:t> </a:t>
            </a:r>
            <a:r>
              <a:rPr lang="cs-CZ" sz="1400" dirty="0" err="1">
                <a:solidFill>
                  <a:schemeClr val="accent1"/>
                </a:solidFill>
              </a:rPr>
              <a:t>form</a:t>
            </a:r>
            <a:r>
              <a:rPr lang="cs-CZ" sz="1400" dirty="0">
                <a:solidFill>
                  <a:schemeClr val="accent1"/>
                </a:solidFill>
              </a:rPr>
              <a:t> </a:t>
            </a:r>
            <a:r>
              <a:rPr lang="cs-CZ" sz="1400" dirty="0" err="1">
                <a:solidFill>
                  <a:schemeClr val="accent1"/>
                </a:solidFill>
              </a:rPr>
              <a:t>the</a:t>
            </a:r>
            <a:r>
              <a:rPr lang="cs-CZ" sz="1400" dirty="0">
                <a:solidFill>
                  <a:schemeClr val="accent1"/>
                </a:solidFill>
              </a:rPr>
              <a:t> </a:t>
            </a:r>
            <a:r>
              <a:rPr lang="cs-CZ" sz="1400" dirty="0" err="1">
                <a:solidFill>
                  <a:schemeClr val="accent1"/>
                </a:solidFill>
              </a:rPr>
              <a:t>hair</a:t>
            </a:r>
            <a:r>
              <a:rPr lang="cs-CZ" sz="1400" dirty="0">
                <a:solidFill>
                  <a:schemeClr val="accent1"/>
                </a:solidFill>
              </a:rPr>
              <a:t> </a:t>
            </a:r>
            <a:r>
              <a:rPr lang="cs-CZ" sz="1400" dirty="0" err="1">
                <a:solidFill>
                  <a:schemeClr val="accent1"/>
                </a:solidFill>
              </a:rPr>
              <a:t>root</a:t>
            </a:r>
            <a:r>
              <a:rPr lang="cs-CZ" sz="1400" dirty="0">
                <a:solidFill>
                  <a:schemeClr val="accent1"/>
                </a:solidFill>
              </a:rPr>
              <a:t> and </a:t>
            </a:r>
            <a:r>
              <a:rPr lang="cs-CZ" sz="1400" dirty="0" err="1">
                <a:solidFill>
                  <a:schemeClr val="accent1"/>
                </a:solidFill>
              </a:rPr>
              <a:t>develop</a:t>
            </a:r>
            <a:r>
              <a:rPr lang="cs-CZ" sz="1400" dirty="0">
                <a:solidFill>
                  <a:schemeClr val="accent1"/>
                </a:solidFill>
              </a:rPr>
              <a:t> </a:t>
            </a:r>
            <a:r>
              <a:rPr lang="cs-CZ" sz="1400" dirty="0" err="1">
                <a:solidFill>
                  <a:schemeClr val="accent1"/>
                </a:solidFill>
              </a:rPr>
              <a:t>into</a:t>
            </a:r>
            <a:r>
              <a:rPr lang="cs-CZ" sz="1400" dirty="0">
                <a:solidFill>
                  <a:schemeClr val="accent1"/>
                </a:solidFill>
              </a:rPr>
              <a:t> </a:t>
            </a:r>
            <a:r>
              <a:rPr lang="cs-CZ" sz="1400" dirty="0" err="1">
                <a:solidFill>
                  <a:schemeClr val="accent1"/>
                </a:solidFill>
              </a:rPr>
              <a:t>the</a:t>
            </a:r>
            <a:r>
              <a:rPr lang="cs-CZ" sz="1400" dirty="0">
                <a:solidFill>
                  <a:schemeClr val="accent1"/>
                </a:solidFill>
              </a:rPr>
              <a:t> </a:t>
            </a:r>
            <a:r>
              <a:rPr lang="cs-CZ" sz="1400" dirty="0" err="1">
                <a:solidFill>
                  <a:schemeClr val="accent1"/>
                </a:solidFill>
              </a:rPr>
              <a:t>hair</a:t>
            </a:r>
            <a:r>
              <a:rPr lang="cs-CZ" sz="1400" dirty="0">
                <a:solidFill>
                  <a:schemeClr val="accent1"/>
                </a:solidFill>
              </a:rPr>
              <a:t> </a:t>
            </a:r>
            <a:r>
              <a:rPr lang="cs-CZ" sz="1400" dirty="0" err="1">
                <a:solidFill>
                  <a:schemeClr val="accent1"/>
                </a:solidFill>
              </a:rPr>
              <a:t>shaft</a:t>
            </a:r>
            <a:r>
              <a:rPr lang="cs-CZ" sz="1400" dirty="0">
                <a:solidFill>
                  <a:schemeClr val="accent1"/>
                </a:solidFill>
              </a:rPr>
              <a:t>.</a:t>
            </a:r>
          </a:p>
          <a:p>
            <a:pPr marL="285750" indent="-285750">
              <a:buFont typeface="Arial" panose="020B0604020202020204" pitchFamily="34" charset="0"/>
              <a:buChar char="•"/>
            </a:pPr>
            <a:r>
              <a:rPr lang="cs-CZ" sz="1400" dirty="0">
                <a:solidFill>
                  <a:schemeClr val="accent1"/>
                </a:solidFill>
              </a:rPr>
              <a:t>A – </a:t>
            </a:r>
            <a:r>
              <a:rPr lang="cs-CZ" sz="1400" dirty="0" err="1">
                <a:solidFill>
                  <a:schemeClr val="accent1"/>
                </a:solidFill>
              </a:rPr>
              <a:t>the</a:t>
            </a:r>
            <a:r>
              <a:rPr lang="cs-CZ" sz="1400" dirty="0">
                <a:solidFill>
                  <a:schemeClr val="accent1"/>
                </a:solidFill>
              </a:rPr>
              <a:t> </a:t>
            </a:r>
            <a:r>
              <a:rPr lang="cs-CZ" sz="1400" dirty="0" err="1">
                <a:solidFill>
                  <a:schemeClr val="accent1"/>
                </a:solidFill>
              </a:rPr>
              <a:t>central</a:t>
            </a:r>
            <a:r>
              <a:rPr lang="cs-CZ" sz="1400" dirty="0">
                <a:solidFill>
                  <a:schemeClr val="accent1"/>
                </a:solidFill>
              </a:rPr>
              <a:t> </a:t>
            </a:r>
            <a:r>
              <a:rPr lang="cs-CZ" sz="1400" dirty="0" err="1">
                <a:solidFill>
                  <a:schemeClr val="accent1"/>
                </a:solidFill>
              </a:rPr>
              <a:t>cells</a:t>
            </a:r>
            <a:r>
              <a:rPr lang="cs-CZ" sz="1400" dirty="0">
                <a:solidFill>
                  <a:schemeClr val="accent1"/>
                </a:solidFill>
              </a:rPr>
              <a:t> </a:t>
            </a:r>
            <a:r>
              <a:rPr lang="cs-CZ" sz="1400" dirty="0" err="1">
                <a:solidFill>
                  <a:schemeClr val="accent1"/>
                </a:solidFill>
              </a:rPr>
              <a:t>produce</a:t>
            </a:r>
            <a:r>
              <a:rPr lang="cs-CZ" sz="1400" dirty="0">
                <a:solidFill>
                  <a:schemeClr val="accent1"/>
                </a:solidFill>
              </a:rPr>
              <a:t> </a:t>
            </a:r>
            <a:r>
              <a:rPr lang="cs-CZ" sz="1400" dirty="0" err="1">
                <a:solidFill>
                  <a:schemeClr val="accent1"/>
                </a:solidFill>
              </a:rPr>
              <a:t>large</a:t>
            </a:r>
            <a:r>
              <a:rPr lang="cs-CZ" sz="1400" dirty="0">
                <a:solidFill>
                  <a:schemeClr val="accent1"/>
                </a:solidFill>
              </a:rPr>
              <a:t>, </a:t>
            </a:r>
            <a:r>
              <a:rPr lang="cs-CZ" sz="1400" dirty="0" err="1">
                <a:solidFill>
                  <a:schemeClr val="accent1"/>
                </a:solidFill>
              </a:rPr>
              <a:t>vacuolated</a:t>
            </a:r>
            <a:r>
              <a:rPr lang="cs-CZ" sz="1400" dirty="0">
                <a:solidFill>
                  <a:schemeClr val="accent1"/>
                </a:solidFill>
              </a:rPr>
              <a:t>, </a:t>
            </a:r>
            <a:r>
              <a:rPr lang="cs-CZ" sz="1400" dirty="0" err="1">
                <a:solidFill>
                  <a:schemeClr val="accent1"/>
                </a:solidFill>
              </a:rPr>
              <a:t>moderately</a:t>
            </a:r>
            <a:r>
              <a:rPr lang="cs-CZ" sz="1400" dirty="0">
                <a:solidFill>
                  <a:schemeClr val="accent1"/>
                </a:solidFill>
              </a:rPr>
              <a:t> </a:t>
            </a:r>
            <a:r>
              <a:rPr lang="cs-CZ" sz="1400" dirty="0" err="1">
                <a:solidFill>
                  <a:schemeClr val="accent1"/>
                </a:solidFill>
              </a:rPr>
              <a:t>keratinized</a:t>
            </a:r>
            <a:r>
              <a:rPr lang="cs-CZ" sz="1400" dirty="0">
                <a:solidFill>
                  <a:schemeClr val="accent1"/>
                </a:solidFill>
              </a:rPr>
              <a:t> </a:t>
            </a:r>
            <a:r>
              <a:rPr lang="cs-CZ" sz="1400" dirty="0" err="1">
                <a:solidFill>
                  <a:schemeClr val="accent1"/>
                </a:solidFill>
              </a:rPr>
              <a:t>cells</a:t>
            </a:r>
            <a:r>
              <a:rPr lang="cs-CZ" sz="1400" dirty="0">
                <a:solidFill>
                  <a:schemeClr val="accent1"/>
                </a:solidFill>
              </a:rPr>
              <a:t> </a:t>
            </a:r>
            <a:r>
              <a:rPr lang="cs-CZ" sz="1400" dirty="0" err="1">
                <a:solidFill>
                  <a:schemeClr val="accent1"/>
                </a:solidFill>
              </a:rPr>
              <a:t>that</a:t>
            </a:r>
            <a:r>
              <a:rPr lang="cs-CZ" sz="1400" dirty="0">
                <a:solidFill>
                  <a:schemeClr val="accent1"/>
                </a:solidFill>
              </a:rPr>
              <a:t> </a:t>
            </a:r>
            <a:r>
              <a:rPr lang="cs-CZ" sz="1400" dirty="0" err="1">
                <a:solidFill>
                  <a:schemeClr val="accent1"/>
                </a:solidFill>
              </a:rPr>
              <a:t>form</a:t>
            </a:r>
            <a:r>
              <a:rPr lang="cs-CZ" sz="1400" dirty="0">
                <a:solidFill>
                  <a:schemeClr val="accent1"/>
                </a:solidFill>
              </a:rPr>
              <a:t> </a:t>
            </a:r>
            <a:r>
              <a:rPr lang="cs-CZ" sz="1400" dirty="0" err="1">
                <a:solidFill>
                  <a:schemeClr val="accent1"/>
                </a:solidFill>
              </a:rPr>
              <a:t>the</a:t>
            </a:r>
            <a:r>
              <a:rPr lang="cs-CZ" sz="1400" dirty="0">
                <a:solidFill>
                  <a:schemeClr val="accent1"/>
                </a:solidFill>
              </a:rPr>
              <a:t> </a:t>
            </a:r>
            <a:r>
              <a:rPr lang="cs-CZ" sz="1400" b="1" dirty="0" err="1">
                <a:solidFill>
                  <a:schemeClr val="accent1"/>
                </a:solidFill>
              </a:rPr>
              <a:t>medulla</a:t>
            </a:r>
            <a:r>
              <a:rPr lang="cs-CZ" sz="1400" dirty="0">
                <a:solidFill>
                  <a:schemeClr val="accent1"/>
                </a:solidFill>
              </a:rPr>
              <a:t> </a:t>
            </a:r>
            <a:r>
              <a:rPr lang="cs-CZ" sz="1400" dirty="0" err="1">
                <a:solidFill>
                  <a:schemeClr val="accent1"/>
                </a:solidFill>
              </a:rPr>
              <a:t>of</a:t>
            </a:r>
            <a:r>
              <a:rPr lang="cs-CZ" sz="1400" dirty="0">
                <a:solidFill>
                  <a:schemeClr val="accent1"/>
                </a:solidFill>
              </a:rPr>
              <a:t> </a:t>
            </a:r>
            <a:r>
              <a:rPr lang="cs-CZ" sz="1400" dirty="0" err="1">
                <a:solidFill>
                  <a:schemeClr val="accent1"/>
                </a:solidFill>
              </a:rPr>
              <a:t>the</a:t>
            </a:r>
            <a:r>
              <a:rPr lang="cs-CZ" sz="1400" dirty="0">
                <a:solidFill>
                  <a:schemeClr val="accent1"/>
                </a:solidFill>
              </a:rPr>
              <a:t> </a:t>
            </a:r>
            <a:r>
              <a:rPr lang="cs-CZ" sz="1400" dirty="0" err="1">
                <a:solidFill>
                  <a:schemeClr val="accent1"/>
                </a:solidFill>
              </a:rPr>
              <a:t>hair</a:t>
            </a:r>
            <a:endParaRPr lang="cs-CZ" sz="1400" dirty="0">
              <a:solidFill>
                <a:schemeClr val="accent1"/>
              </a:solidFill>
            </a:endParaRPr>
          </a:p>
          <a:p>
            <a:pPr marL="285750" indent="-285750">
              <a:buFont typeface="Arial" panose="020B0604020202020204" pitchFamily="34" charset="0"/>
              <a:buChar char="•"/>
            </a:pPr>
            <a:r>
              <a:rPr lang="cs-CZ" sz="1400" dirty="0">
                <a:solidFill>
                  <a:schemeClr val="accent1"/>
                </a:solidFill>
              </a:rPr>
              <a:t>B -  </a:t>
            </a:r>
            <a:r>
              <a:rPr lang="cs-CZ" sz="1400" dirty="0" err="1">
                <a:solidFill>
                  <a:schemeClr val="accent1"/>
                </a:solidFill>
              </a:rPr>
              <a:t>laterally</a:t>
            </a:r>
            <a:r>
              <a:rPr lang="cs-CZ" sz="1400" dirty="0">
                <a:solidFill>
                  <a:schemeClr val="accent1"/>
                </a:solidFill>
              </a:rPr>
              <a:t> </a:t>
            </a:r>
            <a:r>
              <a:rPr lang="cs-CZ" sz="1400" dirty="0" err="1">
                <a:solidFill>
                  <a:schemeClr val="accent1"/>
                </a:solidFill>
              </a:rPr>
              <a:t>located</a:t>
            </a:r>
            <a:r>
              <a:rPr lang="cs-CZ" sz="1400" dirty="0">
                <a:solidFill>
                  <a:schemeClr val="accent1"/>
                </a:solidFill>
              </a:rPr>
              <a:t> </a:t>
            </a:r>
            <a:r>
              <a:rPr lang="cs-CZ" sz="1400" dirty="0" err="1">
                <a:solidFill>
                  <a:schemeClr val="accent1"/>
                </a:solidFill>
              </a:rPr>
              <a:t>cells</a:t>
            </a:r>
            <a:r>
              <a:rPr lang="cs-CZ" sz="1400" dirty="0">
                <a:solidFill>
                  <a:schemeClr val="accent1"/>
                </a:solidFill>
              </a:rPr>
              <a:t>, </a:t>
            </a:r>
            <a:r>
              <a:rPr lang="cs-CZ" sz="1400" dirty="0" err="1">
                <a:solidFill>
                  <a:schemeClr val="accent1"/>
                </a:solidFill>
              </a:rPr>
              <a:t>produce</a:t>
            </a:r>
            <a:r>
              <a:rPr lang="cs-CZ" sz="1400" dirty="0">
                <a:solidFill>
                  <a:schemeClr val="accent1"/>
                </a:solidFill>
              </a:rPr>
              <a:t> </a:t>
            </a:r>
            <a:r>
              <a:rPr lang="cs-CZ" sz="1400" dirty="0" err="1">
                <a:solidFill>
                  <a:schemeClr val="accent1"/>
                </a:solidFill>
              </a:rPr>
              <a:t>the</a:t>
            </a:r>
            <a:r>
              <a:rPr lang="cs-CZ" sz="1400" dirty="0">
                <a:solidFill>
                  <a:schemeClr val="accent1"/>
                </a:solidFill>
              </a:rPr>
              <a:t> </a:t>
            </a:r>
            <a:r>
              <a:rPr lang="cs-CZ" sz="1400" b="1" dirty="0" err="1">
                <a:solidFill>
                  <a:schemeClr val="accent1"/>
                </a:solidFill>
              </a:rPr>
              <a:t>cortex</a:t>
            </a:r>
            <a:r>
              <a:rPr lang="cs-CZ" sz="1400" dirty="0">
                <a:solidFill>
                  <a:schemeClr val="accent1"/>
                </a:solidFill>
              </a:rPr>
              <a:t> </a:t>
            </a:r>
            <a:r>
              <a:rPr lang="cs-CZ" sz="1400" dirty="0" err="1">
                <a:solidFill>
                  <a:schemeClr val="accent1"/>
                </a:solidFill>
              </a:rPr>
              <a:t>of</a:t>
            </a:r>
            <a:r>
              <a:rPr lang="cs-CZ" sz="1400" dirty="0">
                <a:solidFill>
                  <a:schemeClr val="accent1"/>
                </a:solidFill>
              </a:rPr>
              <a:t> </a:t>
            </a:r>
            <a:r>
              <a:rPr lang="cs-CZ" sz="1400" dirty="0" err="1">
                <a:solidFill>
                  <a:schemeClr val="accent1"/>
                </a:solidFill>
              </a:rPr>
              <a:t>the</a:t>
            </a:r>
            <a:r>
              <a:rPr lang="cs-CZ" sz="1400" dirty="0">
                <a:solidFill>
                  <a:schemeClr val="accent1"/>
                </a:solidFill>
              </a:rPr>
              <a:t> </a:t>
            </a:r>
            <a:r>
              <a:rPr lang="cs-CZ" sz="1400" dirty="0" err="1">
                <a:solidFill>
                  <a:schemeClr val="accent1"/>
                </a:solidFill>
              </a:rPr>
              <a:t>hair</a:t>
            </a:r>
            <a:endParaRPr lang="cs-CZ" sz="1400" dirty="0">
              <a:solidFill>
                <a:schemeClr val="accent1"/>
              </a:solidFill>
            </a:endParaRPr>
          </a:p>
          <a:p>
            <a:pPr marL="285750" indent="-285750">
              <a:buFont typeface="Arial" panose="020B0604020202020204" pitchFamily="34" charset="0"/>
              <a:buChar char="•"/>
            </a:pPr>
            <a:r>
              <a:rPr lang="cs-CZ" sz="1400" dirty="0">
                <a:solidFill>
                  <a:schemeClr val="accent1"/>
                </a:solidFill>
              </a:rPr>
              <a:t>C – </a:t>
            </a:r>
            <a:r>
              <a:rPr lang="cs-CZ" sz="1400" dirty="0" err="1">
                <a:solidFill>
                  <a:schemeClr val="accent1"/>
                </a:solidFill>
              </a:rPr>
              <a:t>cells</a:t>
            </a:r>
            <a:r>
              <a:rPr lang="cs-CZ" sz="1400" dirty="0">
                <a:solidFill>
                  <a:schemeClr val="accent1"/>
                </a:solidFill>
              </a:rPr>
              <a:t> </a:t>
            </a:r>
            <a:r>
              <a:rPr lang="cs-CZ" sz="1400" dirty="0" err="1">
                <a:solidFill>
                  <a:schemeClr val="accent1"/>
                </a:solidFill>
              </a:rPr>
              <a:t>forming</a:t>
            </a:r>
            <a:r>
              <a:rPr lang="cs-CZ" sz="1400" dirty="0">
                <a:solidFill>
                  <a:schemeClr val="accent1"/>
                </a:solidFill>
              </a:rPr>
              <a:t> </a:t>
            </a:r>
            <a:r>
              <a:rPr lang="cs-CZ" sz="1400" dirty="0" err="1">
                <a:solidFill>
                  <a:schemeClr val="accent1"/>
                </a:solidFill>
              </a:rPr>
              <a:t>hair</a:t>
            </a:r>
            <a:r>
              <a:rPr lang="cs-CZ" sz="1400" dirty="0">
                <a:solidFill>
                  <a:schemeClr val="accent1"/>
                </a:solidFill>
              </a:rPr>
              <a:t> </a:t>
            </a:r>
            <a:r>
              <a:rPr lang="cs-CZ" sz="1400" b="1" dirty="0" err="1">
                <a:solidFill>
                  <a:schemeClr val="accent1"/>
                </a:solidFill>
              </a:rPr>
              <a:t>cuticle</a:t>
            </a:r>
            <a:endParaRPr lang="cs-CZ" sz="1400" b="1" dirty="0">
              <a:solidFill>
                <a:schemeClr val="accent1"/>
              </a:solidFill>
            </a:endParaRPr>
          </a:p>
          <a:p>
            <a:pPr marL="285750" indent="-285750">
              <a:buFont typeface="Arial" panose="020B0604020202020204" pitchFamily="34" charset="0"/>
              <a:buChar char="•"/>
            </a:pPr>
            <a:r>
              <a:rPr lang="cs-CZ" sz="1400" dirty="0" err="1">
                <a:solidFill>
                  <a:schemeClr val="accent1"/>
                </a:solidFill>
              </a:rPr>
              <a:t>Peripheral</a:t>
            </a:r>
            <a:r>
              <a:rPr lang="cs-CZ" sz="1400" dirty="0">
                <a:solidFill>
                  <a:schemeClr val="accent1"/>
                </a:solidFill>
              </a:rPr>
              <a:t> </a:t>
            </a:r>
            <a:r>
              <a:rPr lang="cs-CZ" sz="1400" dirty="0" err="1">
                <a:solidFill>
                  <a:schemeClr val="accent1"/>
                </a:solidFill>
              </a:rPr>
              <a:t>epithelial</a:t>
            </a:r>
            <a:r>
              <a:rPr lang="cs-CZ" sz="1400" dirty="0">
                <a:solidFill>
                  <a:schemeClr val="accent1"/>
                </a:solidFill>
              </a:rPr>
              <a:t> </a:t>
            </a:r>
            <a:r>
              <a:rPr lang="cs-CZ" sz="1400" dirty="0" err="1">
                <a:solidFill>
                  <a:schemeClr val="accent1"/>
                </a:solidFill>
              </a:rPr>
              <a:t>cells</a:t>
            </a:r>
            <a:r>
              <a:rPr lang="cs-CZ" sz="1400" dirty="0">
                <a:solidFill>
                  <a:schemeClr val="accent1"/>
                </a:solidFill>
              </a:rPr>
              <a:t> </a:t>
            </a:r>
            <a:r>
              <a:rPr lang="cs-CZ" sz="1400" dirty="0" err="1">
                <a:solidFill>
                  <a:schemeClr val="accent1"/>
                </a:solidFill>
              </a:rPr>
              <a:t>develop</a:t>
            </a:r>
            <a:r>
              <a:rPr lang="cs-CZ" sz="1400" dirty="0">
                <a:solidFill>
                  <a:schemeClr val="accent1"/>
                </a:solidFill>
              </a:rPr>
              <a:t> </a:t>
            </a:r>
            <a:r>
              <a:rPr lang="cs-CZ" sz="1400" dirty="0" err="1">
                <a:solidFill>
                  <a:schemeClr val="accent1"/>
                </a:solidFill>
              </a:rPr>
              <a:t>into</a:t>
            </a:r>
            <a:r>
              <a:rPr lang="cs-CZ" sz="1400" dirty="0">
                <a:solidFill>
                  <a:schemeClr val="accent1"/>
                </a:solidFill>
              </a:rPr>
              <a:t> </a:t>
            </a:r>
            <a:r>
              <a:rPr lang="cs-CZ" sz="1400" dirty="0" err="1">
                <a:solidFill>
                  <a:schemeClr val="accent1"/>
                </a:solidFill>
              </a:rPr>
              <a:t>the</a:t>
            </a:r>
            <a:r>
              <a:rPr lang="cs-CZ" sz="1400" dirty="0">
                <a:solidFill>
                  <a:schemeClr val="accent1"/>
                </a:solidFill>
              </a:rPr>
              <a:t> </a:t>
            </a:r>
            <a:r>
              <a:rPr lang="cs-CZ" sz="1400" dirty="0" err="1">
                <a:solidFill>
                  <a:schemeClr val="accent1"/>
                </a:solidFill>
              </a:rPr>
              <a:t>internal</a:t>
            </a:r>
            <a:r>
              <a:rPr lang="cs-CZ" sz="1400" dirty="0">
                <a:solidFill>
                  <a:schemeClr val="accent1"/>
                </a:solidFill>
              </a:rPr>
              <a:t> and </a:t>
            </a:r>
            <a:r>
              <a:rPr lang="cs-CZ" sz="1400" dirty="0" err="1">
                <a:solidFill>
                  <a:schemeClr val="accent1"/>
                </a:solidFill>
              </a:rPr>
              <a:t>external</a:t>
            </a:r>
            <a:r>
              <a:rPr lang="cs-CZ" sz="1400" dirty="0">
                <a:solidFill>
                  <a:schemeClr val="accent1"/>
                </a:solidFill>
              </a:rPr>
              <a:t> </a:t>
            </a:r>
            <a:r>
              <a:rPr lang="cs-CZ" sz="1400" dirty="0" err="1">
                <a:solidFill>
                  <a:schemeClr val="accent1"/>
                </a:solidFill>
              </a:rPr>
              <a:t>root</a:t>
            </a:r>
            <a:r>
              <a:rPr lang="cs-CZ" sz="1400" dirty="0">
                <a:solidFill>
                  <a:schemeClr val="accent1"/>
                </a:solidFill>
              </a:rPr>
              <a:t> </a:t>
            </a:r>
            <a:r>
              <a:rPr lang="cs-CZ" sz="1400" dirty="0" err="1">
                <a:solidFill>
                  <a:schemeClr val="accent1"/>
                </a:solidFill>
              </a:rPr>
              <a:t>sheaths</a:t>
            </a:r>
            <a:r>
              <a:rPr lang="cs-CZ" sz="1400" dirty="0">
                <a:solidFill>
                  <a:schemeClr val="accent1"/>
                </a:solidFill>
              </a:rPr>
              <a:t>.</a:t>
            </a:r>
          </a:p>
          <a:p>
            <a:pPr marL="285750" indent="-285750">
              <a:buFont typeface="Arial" panose="020B0604020202020204" pitchFamily="34" charset="0"/>
              <a:buChar char="•"/>
            </a:pPr>
            <a:r>
              <a:rPr lang="cs-CZ" sz="1400" dirty="0" err="1">
                <a:solidFill>
                  <a:schemeClr val="accent1"/>
                </a:solidFill>
              </a:rPr>
              <a:t>The</a:t>
            </a:r>
            <a:r>
              <a:rPr lang="cs-CZ" sz="1400" dirty="0">
                <a:solidFill>
                  <a:schemeClr val="accent1"/>
                </a:solidFill>
              </a:rPr>
              <a:t> </a:t>
            </a:r>
            <a:r>
              <a:rPr lang="cs-CZ" sz="1400" dirty="0" err="1">
                <a:solidFill>
                  <a:schemeClr val="accent1"/>
                </a:solidFill>
              </a:rPr>
              <a:t>external</a:t>
            </a:r>
            <a:r>
              <a:rPr lang="cs-CZ" sz="1400" dirty="0">
                <a:solidFill>
                  <a:schemeClr val="accent1"/>
                </a:solidFill>
              </a:rPr>
              <a:t> </a:t>
            </a:r>
            <a:r>
              <a:rPr lang="cs-CZ" sz="1400" dirty="0" err="1">
                <a:solidFill>
                  <a:schemeClr val="accent1"/>
                </a:solidFill>
              </a:rPr>
              <a:t>root</a:t>
            </a:r>
            <a:r>
              <a:rPr lang="cs-CZ" sz="1400" dirty="0">
                <a:solidFill>
                  <a:schemeClr val="accent1"/>
                </a:solidFill>
              </a:rPr>
              <a:t> </a:t>
            </a:r>
            <a:r>
              <a:rPr lang="cs-CZ" sz="1400" dirty="0" err="1">
                <a:solidFill>
                  <a:schemeClr val="accent1"/>
                </a:solidFill>
              </a:rPr>
              <a:t>sheath</a:t>
            </a:r>
            <a:r>
              <a:rPr lang="cs-CZ" sz="1400" dirty="0">
                <a:solidFill>
                  <a:schemeClr val="accent1"/>
                </a:solidFill>
              </a:rPr>
              <a:t> </a:t>
            </a:r>
            <a:r>
              <a:rPr lang="cs-CZ" sz="1400" dirty="0" err="1">
                <a:solidFill>
                  <a:schemeClr val="accent1"/>
                </a:solidFill>
              </a:rPr>
              <a:t>is</a:t>
            </a:r>
            <a:r>
              <a:rPr lang="cs-CZ" sz="1400" dirty="0">
                <a:solidFill>
                  <a:schemeClr val="accent1"/>
                </a:solidFill>
              </a:rPr>
              <a:t> </a:t>
            </a:r>
            <a:r>
              <a:rPr lang="cs-CZ" sz="1400" dirty="0" err="1">
                <a:solidFill>
                  <a:schemeClr val="accent1"/>
                </a:solidFill>
              </a:rPr>
              <a:t>continuous</a:t>
            </a:r>
            <a:r>
              <a:rPr lang="cs-CZ" sz="1400" dirty="0">
                <a:solidFill>
                  <a:schemeClr val="accent1"/>
                </a:solidFill>
              </a:rPr>
              <a:t> </a:t>
            </a:r>
            <a:r>
              <a:rPr lang="cs-CZ" sz="1400" dirty="0" err="1">
                <a:solidFill>
                  <a:schemeClr val="accent1"/>
                </a:solidFill>
              </a:rPr>
              <a:t>with</a:t>
            </a:r>
            <a:r>
              <a:rPr lang="cs-CZ" sz="1400" dirty="0">
                <a:solidFill>
                  <a:schemeClr val="accent1"/>
                </a:solidFill>
              </a:rPr>
              <a:t> </a:t>
            </a:r>
            <a:r>
              <a:rPr lang="cs-CZ" sz="1400" dirty="0" err="1">
                <a:solidFill>
                  <a:schemeClr val="accent1"/>
                </a:solidFill>
              </a:rPr>
              <a:t>the</a:t>
            </a:r>
            <a:r>
              <a:rPr lang="cs-CZ" sz="1400" dirty="0">
                <a:solidFill>
                  <a:schemeClr val="accent1"/>
                </a:solidFill>
              </a:rPr>
              <a:t> epidermis</a:t>
            </a:r>
          </a:p>
          <a:p>
            <a:pPr marL="285750" indent="-285750">
              <a:buFont typeface="Arial" panose="020B0604020202020204" pitchFamily="34" charset="0"/>
              <a:buChar char="•"/>
            </a:pPr>
            <a:r>
              <a:rPr lang="cs-CZ" sz="1400" dirty="0" err="1">
                <a:solidFill>
                  <a:schemeClr val="accent1"/>
                </a:solidFill>
              </a:rPr>
              <a:t>The</a:t>
            </a:r>
            <a:r>
              <a:rPr lang="cs-CZ" sz="1400" dirty="0">
                <a:solidFill>
                  <a:schemeClr val="accent1"/>
                </a:solidFill>
              </a:rPr>
              <a:t> </a:t>
            </a:r>
            <a:r>
              <a:rPr lang="cs-CZ" sz="1400" dirty="0" err="1">
                <a:solidFill>
                  <a:schemeClr val="accent1"/>
                </a:solidFill>
              </a:rPr>
              <a:t>cells</a:t>
            </a:r>
            <a:r>
              <a:rPr lang="cs-CZ" sz="1400" dirty="0">
                <a:solidFill>
                  <a:schemeClr val="accent1"/>
                </a:solidFill>
              </a:rPr>
              <a:t> </a:t>
            </a:r>
            <a:r>
              <a:rPr lang="cs-CZ" sz="1400" dirty="0" err="1">
                <a:solidFill>
                  <a:schemeClr val="accent1"/>
                </a:solidFill>
              </a:rPr>
              <a:t>of</a:t>
            </a:r>
            <a:r>
              <a:rPr lang="cs-CZ" sz="1400" dirty="0">
                <a:solidFill>
                  <a:schemeClr val="accent1"/>
                </a:solidFill>
              </a:rPr>
              <a:t> </a:t>
            </a:r>
            <a:r>
              <a:rPr lang="cs-CZ" sz="1400" dirty="0" err="1">
                <a:solidFill>
                  <a:schemeClr val="accent1"/>
                </a:solidFill>
              </a:rPr>
              <a:t>the</a:t>
            </a:r>
            <a:r>
              <a:rPr lang="cs-CZ" sz="1400" dirty="0">
                <a:solidFill>
                  <a:schemeClr val="accent1"/>
                </a:solidFill>
              </a:rPr>
              <a:t> </a:t>
            </a:r>
            <a:r>
              <a:rPr lang="cs-CZ" sz="1400" dirty="0" err="1">
                <a:solidFill>
                  <a:schemeClr val="accent1"/>
                </a:solidFill>
              </a:rPr>
              <a:t>internal</a:t>
            </a:r>
            <a:r>
              <a:rPr lang="cs-CZ" sz="1400" dirty="0">
                <a:solidFill>
                  <a:schemeClr val="accent1"/>
                </a:solidFill>
              </a:rPr>
              <a:t> </a:t>
            </a:r>
            <a:r>
              <a:rPr lang="cs-CZ" sz="1400" dirty="0" err="1">
                <a:solidFill>
                  <a:schemeClr val="accent1"/>
                </a:solidFill>
              </a:rPr>
              <a:t>root</a:t>
            </a:r>
            <a:r>
              <a:rPr lang="cs-CZ" sz="1400" dirty="0">
                <a:solidFill>
                  <a:schemeClr val="accent1"/>
                </a:solidFill>
              </a:rPr>
              <a:t> </a:t>
            </a:r>
            <a:r>
              <a:rPr lang="cs-CZ" sz="1400" dirty="0" err="1">
                <a:solidFill>
                  <a:schemeClr val="accent1"/>
                </a:solidFill>
              </a:rPr>
              <a:t>sheath</a:t>
            </a:r>
            <a:r>
              <a:rPr lang="cs-CZ" sz="1400" dirty="0">
                <a:solidFill>
                  <a:schemeClr val="accent1"/>
                </a:solidFill>
              </a:rPr>
              <a:t> </a:t>
            </a:r>
            <a:r>
              <a:rPr lang="cs-CZ" sz="1400" dirty="0" err="1">
                <a:solidFill>
                  <a:schemeClr val="accent1"/>
                </a:solidFill>
              </a:rPr>
              <a:t>disappear</a:t>
            </a:r>
            <a:r>
              <a:rPr lang="cs-CZ" sz="1400" dirty="0">
                <a:solidFill>
                  <a:schemeClr val="accent1"/>
                </a:solidFill>
              </a:rPr>
              <a:t> </a:t>
            </a:r>
            <a:r>
              <a:rPr lang="cs-CZ" sz="1400" dirty="0" err="1">
                <a:solidFill>
                  <a:schemeClr val="accent1"/>
                </a:solidFill>
              </a:rPr>
              <a:t>at</a:t>
            </a:r>
            <a:r>
              <a:rPr lang="cs-CZ" sz="1400" dirty="0">
                <a:solidFill>
                  <a:schemeClr val="accent1"/>
                </a:solidFill>
              </a:rPr>
              <a:t> </a:t>
            </a:r>
            <a:r>
              <a:rPr lang="cs-CZ" sz="1400" dirty="0" err="1">
                <a:solidFill>
                  <a:schemeClr val="accent1"/>
                </a:solidFill>
              </a:rPr>
              <a:t>the</a:t>
            </a:r>
            <a:r>
              <a:rPr lang="cs-CZ" sz="1400" dirty="0">
                <a:solidFill>
                  <a:schemeClr val="accent1"/>
                </a:solidFill>
              </a:rPr>
              <a:t> level </a:t>
            </a:r>
            <a:r>
              <a:rPr lang="cs-CZ" sz="1400" dirty="0" err="1">
                <a:solidFill>
                  <a:schemeClr val="accent1"/>
                </a:solidFill>
              </a:rPr>
              <a:t>of</a:t>
            </a:r>
            <a:r>
              <a:rPr lang="cs-CZ" sz="1400" dirty="0">
                <a:solidFill>
                  <a:schemeClr val="accent1"/>
                </a:solidFill>
              </a:rPr>
              <a:t> </a:t>
            </a:r>
            <a:r>
              <a:rPr lang="cs-CZ" sz="1400" dirty="0" err="1">
                <a:solidFill>
                  <a:schemeClr val="accent1"/>
                </a:solidFill>
              </a:rPr>
              <a:t>the</a:t>
            </a:r>
            <a:r>
              <a:rPr lang="cs-CZ" sz="1400" dirty="0">
                <a:solidFill>
                  <a:schemeClr val="accent1"/>
                </a:solidFill>
              </a:rPr>
              <a:t> </a:t>
            </a:r>
            <a:r>
              <a:rPr lang="cs-CZ" sz="1400" dirty="0" err="1">
                <a:solidFill>
                  <a:schemeClr val="accent1"/>
                </a:solidFill>
              </a:rPr>
              <a:t>opinings</a:t>
            </a:r>
            <a:r>
              <a:rPr lang="cs-CZ" sz="1400" dirty="0">
                <a:solidFill>
                  <a:schemeClr val="accent1"/>
                </a:solidFill>
              </a:rPr>
              <a:t> </a:t>
            </a:r>
            <a:r>
              <a:rPr lang="cs-CZ" sz="1400" dirty="0" err="1">
                <a:solidFill>
                  <a:schemeClr val="accent1"/>
                </a:solidFill>
              </a:rPr>
              <a:t>of</a:t>
            </a:r>
            <a:r>
              <a:rPr lang="cs-CZ" sz="1400" dirty="0">
                <a:solidFill>
                  <a:schemeClr val="accent1"/>
                </a:solidFill>
              </a:rPr>
              <a:t> </a:t>
            </a:r>
            <a:r>
              <a:rPr lang="cs-CZ" sz="1400" dirty="0" err="1">
                <a:solidFill>
                  <a:schemeClr val="accent1"/>
                </a:solidFill>
              </a:rPr>
              <a:t>the</a:t>
            </a:r>
            <a:r>
              <a:rPr lang="cs-CZ" sz="1400" dirty="0">
                <a:solidFill>
                  <a:schemeClr val="accent1"/>
                </a:solidFill>
              </a:rPr>
              <a:t> </a:t>
            </a:r>
            <a:r>
              <a:rPr lang="cs-CZ" sz="1400" dirty="0" err="1">
                <a:solidFill>
                  <a:schemeClr val="accent1"/>
                </a:solidFill>
              </a:rPr>
              <a:t>sebaceous</a:t>
            </a:r>
            <a:r>
              <a:rPr lang="cs-CZ" sz="1400" dirty="0">
                <a:solidFill>
                  <a:schemeClr val="accent1"/>
                </a:solidFill>
              </a:rPr>
              <a:t> </a:t>
            </a:r>
            <a:r>
              <a:rPr lang="cs-CZ" sz="1400" dirty="0" err="1">
                <a:solidFill>
                  <a:schemeClr val="accent1"/>
                </a:solidFill>
              </a:rPr>
              <a:t>gland</a:t>
            </a:r>
            <a:r>
              <a:rPr lang="cs-CZ" sz="1400" dirty="0">
                <a:solidFill>
                  <a:schemeClr val="accent1"/>
                </a:solidFill>
              </a:rPr>
              <a:t> </a:t>
            </a:r>
            <a:r>
              <a:rPr lang="cs-CZ" sz="1400" dirty="0" err="1">
                <a:solidFill>
                  <a:schemeClr val="accent1"/>
                </a:solidFill>
              </a:rPr>
              <a:t>ducts</a:t>
            </a:r>
            <a:r>
              <a:rPr lang="cs-CZ" sz="1400" dirty="0">
                <a:solidFill>
                  <a:schemeClr val="accent1"/>
                </a:solidFill>
              </a:rPr>
              <a:t>.</a:t>
            </a:r>
            <a:endParaRPr lang="en-US" dirty="0"/>
          </a:p>
        </p:txBody>
      </p:sp>
      <p:sp>
        <p:nvSpPr>
          <p:cNvPr id="12" name="TextovéPole 11">
            <a:extLst>
              <a:ext uri="{FF2B5EF4-FFF2-40B4-BE49-F238E27FC236}">
                <a16:creationId xmlns:a16="http://schemas.microsoft.com/office/drawing/2014/main" id="{B0B7E94F-CF3F-9828-D4AE-532444D1DAC8}"/>
              </a:ext>
            </a:extLst>
          </p:cNvPr>
          <p:cNvSpPr txBox="1"/>
          <p:nvPr/>
        </p:nvSpPr>
        <p:spPr>
          <a:xfrm>
            <a:off x="4080389" y="1305783"/>
            <a:ext cx="3972231" cy="3139321"/>
          </a:xfrm>
          <a:prstGeom prst="rect">
            <a:avLst/>
          </a:prstGeom>
          <a:noFill/>
        </p:spPr>
        <p:txBody>
          <a:bodyPr wrap="square">
            <a:spAutoFit/>
          </a:bodyPr>
          <a:lstStyle/>
          <a:p>
            <a:pPr marL="285750" indent="-285750">
              <a:buFont typeface="Arial" panose="020B0604020202020204" pitchFamily="34" charset="0"/>
              <a:buChar char="•"/>
            </a:pPr>
            <a:r>
              <a:rPr lang="cs-CZ" dirty="0" err="1"/>
              <a:t>Melanocytes</a:t>
            </a:r>
            <a:r>
              <a:rPr lang="cs-CZ" dirty="0"/>
              <a:t> </a:t>
            </a:r>
          </a:p>
          <a:p>
            <a:pPr marL="742950" lvl="1" indent="-285750">
              <a:buFont typeface="Arial" panose="020B0604020202020204" pitchFamily="34" charset="0"/>
              <a:buChar char="•"/>
            </a:pPr>
            <a:r>
              <a:rPr lang="cs-CZ" dirty="0"/>
              <a:t>in </a:t>
            </a:r>
            <a:r>
              <a:rPr lang="cs-CZ" dirty="0" err="1"/>
              <a:t>the</a:t>
            </a:r>
            <a:r>
              <a:rPr lang="cs-CZ" dirty="0"/>
              <a:t> </a:t>
            </a:r>
            <a:r>
              <a:rPr lang="cs-CZ" dirty="0" err="1"/>
              <a:t>hair</a:t>
            </a:r>
            <a:r>
              <a:rPr lang="cs-CZ" dirty="0"/>
              <a:t> </a:t>
            </a:r>
            <a:r>
              <a:rPr lang="cs-CZ" dirty="0" err="1"/>
              <a:t>bulb</a:t>
            </a:r>
            <a:endParaRPr lang="cs-CZ" dirty="0"/>
          </a:p>
          <a:p>
            <a:pPr marL="742950" lvl="1" indent="-285750">
              <a:buFont typeface="Arial" panose="020B0604020202020204" pitchFamily="34" charset="0"/>
              <a:buChar char="•"/>
            </a:pPr>
            <a:r>
              <a:rPr lang="cs-CZ" dirty="0" err="1"/>
              <a:t>among</a:t>
            </a:r>
            <a:r>
              <a:rPr lang="cs-CZ" dirty="0"/>
              <a:t> </a:t>
            </a:r>
            <a:r>
              <a:rPr lang="cs-CZ" dirty="0" err="1"/>
              <a:t>the</a:t>
            </a:r>
            <a:r>
              <a:rPr lang="cs-CZ" dirty="0"/>
              <a:t> </a:t>
            </a:r>
            <a:r>
              <a:rPr lang="cs-CZ" dirty="0" err="1"/>
              <a:t>keratinocytes</a:t>
            </a:r>
            <a:endParaRPr lang="cs-CZ" dirty="0"/>
          </a:p>
          <a:p>
            <a:pPr marL="742950" lvl="1" indent="-285750">
              <a:buFont typeface="Arial" panose="020B0604020202020204" pitchFamily="34" charset="0"/>
              <a:buChar char="•"/>
            </a:pPr>
            <a:r>
              <a:rPr lang="cs-CZ" dirty="0"/>
              <a:t>transfer melanin </a:t>
            </a:r>
            <a:r>
              <a:rPr lang="cs-CZ" dirty="0" err="1"/>
              <a:t>granules</a:t>
            </a:r>
            <a:r>
              <a:rPr lang="cs-CZ" dirty="0"/>
              <a:t> </a:t>
            </a:r>
            <a:r>
              <a:rPr lang="cs-CZ" dirty="0" err="1"/>
              <a:t>into</a:t>
            </a:r>
            <a:r>
              <a:rPr lang="cs-CZ" dirty="0"/>
              <a:t> </a:t>
            </a:r>
            <a:r>
              <a:rPr lang="cs-CZ" dirty="0" err="1"/>
              <a:t>the</a:t>
            </a:r>
            <a:r>
              <a:rPr lang="cs-CZ" dirty="0"/>
              <a:t> </a:t>
            </a:r>
            <a:r>
              <a:rPr lang="cs-CZ" dirty="0" err="1"/>
              <a:t>epithelial</a:t>
            </a:r>
            <a:r>
              <a:rPr lang="cs-CZ" dirty="0"/>
              <a:t> </a:t>
            </a:r>
            <a:r>
              <a:rPr lang="cs-CZ" dirty="0" err="1"/>
              <a:t>cells</a:t>
            </a:r>
            <a:endParaRPr lang="cs-CZ" dirty="0"/>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err="1"/>
              <a:t>Glassy</a:t>
            </a:r>
            <a:r>
              <a:rPr lang="cs-CZ" dirty="0"/>
              <a:t> </a:t>
            </a:r>
            <a:r>
              <a:rPr lang="cs-CZ" dirty="0" err="1"/>
              <a:t>membrane</a:t>
            </a:r>
            <a:endParaRPr lang="cs-CZ" dirty="0"/>
          </a:p>
          <a:p>
            <a:pPr marL="742950" lvl="1" indent="-285750">
              <a:buFont typeface="Arial" panose="020B0604020202020204" pitchFamily="34" charset="0"/>
              <a:buChar char="•"/>
            </a:pPr>
            <a:r>
              <a:rPr lang="cs-CZ" dirty="0" err="1"/>
              <a:t>Separating</a:t>
            </a:r>
            <a:r>
              <a:rPr lang="cs-CZ" dirty="0"/>
              <a:t> </a:t>
            </a:r>
            <a:r>
              <a:rPr lang="cs-CZ" dirty="0" err="1"/>
              <a:t>the</a:t>
            </a:r>
            <a:r>
              <a:rPr lang="cs-CZ" dirty="0"/>
              <a:t> </a:t>
            </a:r>
            <a:r>
              <a:rPr lang="cs-CZ" dirty="0" err="1"/>
              <a:t>hair</a:t>
            </a:r>
            <a:r>
              <a:rPr lang="cs-CZ" dirty="0"/>
              <a:t> </a:t>
            </a:r>
            <a:r>
              <a:rPr lang="cs-CZ" dirty="0" err="1"/>
              <a:t>follicle</a:t>
            </a:r>
            <a:r>
              <a:rPr lang="cs-CZ" dirty="0"/>
              <a:t> </a:t>
            </a:r>
            <a:r>
              <a:rPr lang="cs-CZ" dirty="0" err="1"/>
              <a:t>from</a:t>
            </a:r>
            <a:r>
              <a:rPr lang="cs-CZ" dirty="0"/>
              <a:t> </a:t>
            </a:r>
            <a:r>
              <a:rPr lang="cs-CZ" dirty="0" err="1"/>
              <a:t>the</a:t>
            </a:r>
            <a:r>
              <a:rPr lang="cs-CZ" dirty="0"/>
              <a:t> dermis</a:t>
            </a:r>
          </a:p>
          <a:p>
            <a:pPr marL="742950" lvl="1" indent="-285750">
              <a:buFont typeface="Arial" panose="020B0604020202020204" pitchFamily="34" charset="0"/>
              <a:buChar char="•"/>
            </a:pPr>
            <a:r>
              <a:rPr lang="cs-CZ" dirty="0"/>
              <a:t>An </a:t>
            </a:r>
            <a:r>
              <a:rPr lang="cs-CZ" dirty="0" err="1"/>
              <a:t>acellular</a:t>
            </a:r>
            <a:r>
              <a:rPr lang="cs-CZ" dirty="0"/>
              <a:t> </a:t>
            </a:r>
            <a:r>
              <a:rPr lang="cs-CZ" dirty="0" err="1"/>
              <a:t>hyaline</a:t>
            </a:r>
            <a:r>
              <a:rPr lang="cs-CZ" dirty="0"/>
              <a:t> </a:t>
            </a:r>
            <a:r>
              <a:rPr lang="cs-CZ" dirty="0" err="1"/>
              <a:t>layer</a:t>
            </a:r>
            <a:r>
              <a:rPr lang="cs-CZ" dirty="0"/>
              <a:t>, </a:t>
            </a:r>
            <a:r>
              <a:rPr lang="cs-CZ" dirty="0" err="1"/>
              <a:t>the</a:t>
            </a:r>
            <a:r>
              <a:rPr lang="cs-CZ" dirty="0"/>
              <a:t> </a:t>
            </a:r>
            <a:r>
              <a:rPr lang="cs-CZ" dirty="0" err="1"/>
              <a:t>thickened</a:t>
            </a:r>
            <a:r>
              <a:rPr lang="cs-CZ" dirty="0"/>
              <a:t> </a:t>
            </a:r>
            <a:r>
              <a:rPr lang="cs-CZ" dirty="0" err="1"/>
              <a:t>basement</a:t>
            </a:r>
            <a:r>
              <a:rPr lang="cs-CZ" dirty="0"/>
              <a:t> </a:t>
            </a:r>
            <a:r>
              <a:rPr lang="cs-CZ" dirty="0" err="1"/>
              <a:t>membrane</a:t>
            </a:r>
            <a:endParaRPr lang="en-US" dirty="0"/>
          </a:p>
        </p:txBody>
      </p:sp>
    </p:spTree>
    <p:extLst>
      <p:ext uri="{BB962C8B-B14F-4D97-AF65-F5344CB8AC3E}">
        <p14:creationId xmlns:p14="http://schemas.microsoft.com/office/powerpoint/2010/main" val="3183270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E3E2003-F67C-5967-54A9-CC123580B00E}"/>
              </a:ext>
            </a:extLst>
          </p:cNvPr>
          <p:cNvPicPr>
            <a:picLocks noChangeAspect="1"/>
          </p:cNvPicPr>
          <p:nvPr/>
        </p:nvPicPr>
        <p:blipFill>
          <a:blip r:embed="rId2"/>
          <a:stretch>
            <a:fillRect/>
          </a:stretch>
        </p:blipFill>
        <p:spPr>
          <a:xfrm>
            <a:off x="1866170" y="0"/>
            <a:ext cx="8459660" cy="6858538"/>
          </a:xfrm>
          <a:prstGeom prst="rect">
            <a:avLst/>
          </a:prstGeom>
        </p:spPr>
      </p:pic>
    </p:spTree>
    <p:extLst>
      <p:ext uri="{BB962C8B-B14F-4D97-AF65-F5344CB8AC3E}">
        <p14:creationId xmlns:p14="http://schemas.microsoft.com/office/powerpoint/2010/main" val="1478660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7677082-AC6E-D1F5-DEA7-CF4730695181}"/>
              </a:ext>
            </a:extLst>
          </p:cNvPr>
          <p:cNvSpPr txBox="1"/>
          <p:nvPr/>
        </p:nvSpPr>
        <p:spPr>
          <a:xfrm>
            <a:off x="0" y="137652"/>
            <a:ext cx="12192000" cy="707886"/>
          </a:xfrm>
          <a:prstGeom prst="rect">
            <a:avLst/>
          </a:prstGeom>
          <a:solidFill>
            <a:schemeClr val="accent2">
              <a:lumMod val="60000"/>
              <a:lumOff val="40000"/>
            </a:schemeClr>
          </a:solidFill>
        </p:spPr>
        <p:txBody>
          <a:bodyPr wrap="square" rtlCol="0">
            <a:spAutoFit/>
          </a:bodyPr>
          <a:lstStyle/>
          <a:p>
            <a:pPr algn="ctr"/>
            <a:r>
              <a:rPr lang="cs-CZ" sz="4000" b="1" dirty="0">
                <a:solidFill>
                  <a:schemeClr val="accent2">
                    <a:lumMod val="50000"/>
                  </a:schemeClr>
                </a:solidFill>
              </a:rPr>
              <a:t>SKIN</a:t>
            </a:r>
            <a:endParaRPr lang="en-GB" sz="4000" b="1" dirty="0">
              <a:solidFill>
                <a:schemeClr val="accent2">
                  <a:lumMod val="50000"/>
                </a:schemeClr>
              </a:solidFill>
            </a:endParaRPr>
          </a:p>
        </p:txBody>
      </p:sp>
      <p:sp>
        <p:nvSpPr>
          <p:cNvPr id="4" name="TextovéPole 3">
            <a:extLst>
              <a:ext uri="{FF2B5EF4-FFF2-40B4-BE49-F238E27FC236}">
                <a16:creationId xmlns:a16="http://schemas.microsoft.com/office/drawing/2014/main" id="{A411C5E5-344E-B431-B4CB-6BC47A53A5AF}"/>
              </a:ext>
            </a:extLst>
          </p:cNvPr>
          <p:cNvSpPr txBox="1"/>
          <p:nvPr/>
        </p:nvSpPr>
        <p:spPr>
          <a:xfrm>
            <a:off x="412954" y="845538"/>
            <a:ext cx="3844414" cy="5078313"/>
          </a:xfrm>
          <a:prstGeom prst="rect">
            <a:avLst/>
          </a:prstGeom>
          <a:noFill/>
        </p:spPr>
        <p:txBody>
          <a:bodyPr wrap="square">
            <a:spAutoFit/>
          </a:bodyPr>
          <a:lstStyle/>
          <a:p>
            <a:endParaRPr lang="cs-CZ" sz="1200" b="1" dirty="0"/>
          </a:p>
          <a:p>
            <a:r>
              <a:rPr lang="cs-CZ" b="1" dirty="0" err="1"/>
              <a:t>Subcutaneous</a:t>
            </a:r>
            <a:r>
              <a:rPr lang="cs-CZ" b="1" dirty="0"/>
              <a:t> </a:t>
            </a:r>
            <a:r>
              <a:rPr lang="cs-CZ" b="1" dirty="0" err="1"/>
              <a:t>tissue</a:t>
            </a:r>
            <a:endParaRPr lang="cs-CZ" b="1" dirty="0"/>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err="1"/>
              <a:t>Also</a:t>
            </a:r>
            <a:r>
              <a:rPr lang="cs-CZ" dirty="0"/>
              <a:t> </a:t>
            </a:r>
            <a:r>
              <a:rPr lang="cs-CZ" dirty="0" err="1"/>
              <a:t>called</a:t>
            </a:r>
            <a:r>
              <a:rPr lang="cs-CZ" dirty="0"/>
              <a:t> hypodermis (</a:t>
            </a:r>
            <a:r>
              <a:rPr lang="cs-CZ" dirty="0" err="1"/>
              <a:t>subcutis</a:t>
            </a:r>
            <a:r>
              <a:rPr lang="cs-CZ" dirty="0"/>
              <a:t>)</a:t>
            </a:r>
          </a:p>
          <a:p>
            <a:pPr marL="285750" indent="-285750">
              <a:buFont typeface="Arial" panose="020B0604020202020204" pitchFamily="34" charset="0"/>
              <a:buChar char="•"/>
            </a:pPr>
            <a:endParaRPr lang="cs-CZ" sz="1200" dirty="0"/>
          </a:p>
          <a:p>
            <a:pPr marL="285750" indent="-285750">
              <a:buFont typeface="Arial" panose="020B0604020202020204" pitchFamily="34" charset="0"/>
              <a:buChar char="•"/>
            </a:pPr>
            <a:r>
              <a:rPr lang="cs-CZ" b="1" dirty="0"/>
              <a:t>Not</a:t>
            </a:r>
            <a:r>
              <a:rPr lang="cs-CZ" dirty="0"/>
              <a:t> </a:t>
            </a:r>
            <a:r>
              <a:rPr lang="cs-CZ" dirty="0" err="1"/>
              <a:t>considered</a:t>
            </a:r>
            <a:r>
              <a:rPr lang="cs-CZ" dirty="0"/>
              <a:t> part </a:t>
            </a:r>
            <a:r>
              <a:rPr lang="cs-CZ" dirty="0" err="1"/>
              <a:t>of</a:t>
            </a:r>
            <a:r>
              <a:rPr lang="cs-CZ" dirty="0"/>
              <a:t> skin!</a:t>
            </a:r>
          </a:p>
          <a:p>
            <a:pPr marL="285750" indent="-285750">
              <a:buFont typeface="Arial" panose="020B0604020202020204" pitchFamily="34" charset="0"/>
              <a:buChar char="•"/>
            </a:pPr>
            <a:endParaRPr lang="cs-CZ" sz="1200" dirty="0"/>
          </a:p>
          <a:p>
            <a:pPr marL="285750" indent="-285750">
              <a:buFont typeface="Arial" panose="020B0604020202020204" pitchFamily="34" charset="0"/>
              <a:buChar char="•"/>
            </a:pPr>
            <a:r>
              <a:rPr lang="cs-CZ" dirty="0" err="1"/>
              <a:t>Consists</a:t>
            </a:r>
            <a:r>
              <a:rPr lang="cs-CZ" dirty="0"/>
              <a:t> </a:t>
            </a:r>
            <a:r>
              <a:rPr lang="cs-CZ" dirty="0" err="1"/>
              <a:t>of</a:t>
            </a:r>
            <a:r>
              <a:rPr lang="cs-CZ" dirty="0"/>
              <a:t> </a:t>
            </a:r>
            <a:r>
              <a:rPr lang="cs-CZ" dirty="0" err="1"/>
              <a:t>loose</a:t>
            </a:r>
            <a:r>
              <a:rPr lang="cs-CZ" dirty="0"/>
              <a:t> </a:t>
            </a:r>
            <a:r>
              <a:rPr lang="cs-CZ" dirty="0" err="1"/>
              <a:t>connective</a:t>
            </a:r>
            <a:r>
              <a:rPr lang="cs-CZ" dirty="0"/>
              <a:t> </a:t>
            </a:r>
            <a:r>
              <a:rPr lang="cs-CZ" dirty="0" err="1"/>
              <a:t>tissue</a:t>
            </a:r>
            <a:r>
              <a:rPr lang="cs-CZ" dirty="0"/>
              <a:t> and </a:t>
            </a:r>
            <a:r>
              <a:rPr lang="cs-CZ" dirty="0" err="1"/>
              <a:t>adipose</a:t>
            </a:r>
            <a:r>
              <a:rPr lang="cs-CZ" dirty="0"/>
              <a:t> </a:t>
            </a:r>
            <a:r>
              <a:rPr lang="cs-CZ" dirty="0" err="1"/>
              <a:t>tissue</a:t>
            </a:r>
            <a:r>
              <a:rPr lang="cs-CZ" dirty="0"/>
              <a:t>, </a:t>
            </a:r>
            <a:r>
              <a:rPr lang="en-US" dirty="0"/>
              <a:t>which can accumulate in large fatty deposits</a:t>
            </a:r>
            <a:endParaRPr lang="cs-CZ" dirty="0"/>
          </a:p>
          <a:p>
            <a:pPr marL="285750" indent="-285750">
              <a:buFont typeface="Arial" panose="020B0604020202020204" pitchFamily="34" charset="0"/>
              <a:buChar char="•"/>
            </a:pPr>
            <a:endParaRPr lang="cs-CZ" sz="1200" dirty="0"/>
          </a:p>
          <a:p>
            <a:pPr marL="285750" indent="-285750">
              <a:buFont typeface="Arial" panose="020B0604020202020204" pitchFamily="34" charset="0"/>
              <a:buChar char="•"/>
            </a:pPr>
            <a:r>
              <a:rPr lang="cs-CZ" dirty="0" err="1"/>
              <a:t>Loosely</a:t>
            </a:r>
            <a:r>
              <a:rPr lang="cs-CZ" dirty="0"/>
              <a:t> </a:t>
            </a:r>
            <a:r>
              <a:rPr lang="cs-CZ" dirty="0" err="1"/>
              <a:t>binds</a:t>
            </a:r>
            <a:r>
              <a:rPr lang="cs-CZ" dirty="0"/>
              <a:t> </a:t>
            </a:r>
            <a:r>
              <a:rPr lang="cs-CZ" dirty="0" err="1"/>
              <a:t>the</a:t>
            </a:r>
            <a:r>
              <a:rPr lang="cs-CZ" dirty="0"/>
              <a:t> skin to </a:t>
            </a:r>
            <a:r>
              <a:rPr lang="cs-CZ" dirty="0" err="1"/>
              <a:t>underlying</a:t>
            </a:r>
            <a:r>
              <a:rPr lang="cs-CZ" dirty="0"/>
              <a:t> </a:t>
            </a:r>
            <a:r>
              <a:rPr lang="cs-CZ" dirty="0" err="1"/>
              <a:t>structures</a:t>
            </a:r>
            <a:endParaRPr lang="cs-CZ" dirty="0"/>
          </a:p>
          <a:p>
            <a:pPr marL="285750" indent="-285750">
              <a:buFont typeface="Arial" panose="020B0604020202020204" pitchFamily="34" charset="0"/>
              <a:buChar char="•"/>
            </a:pPr>
            <a:endParaRPr lang="cs-CZ" sz="1200" dirty="0"/>
          </a:p>
          <a:p>
            <a:pPr marL="285750" indent="-285750">
              <a:buFont typeface="Arial" panose="020B0604020202020204" pitchFamily="34" charset="0"/>
              <a:buChar char="•"/>
            </a:pPr>
            <a:r>
              <a:rPr lang="en-US" dirty="0"/>
              <a:t>May contain the bases of sweat glands and hair follicles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a:t>Many sensory receptors, especially Pacinian corpuscles, are present.</a:t>
            </a:r>
          </a:p>
          <a:p>
            <a:pPr marL="285750" indent="-285750">
              <a:buFont typeface="Arial" panose="020B0604020202020204" pitchFamily="34" charset="0"/>
              <a:buChar char="•"/>
            </a:pPr>
            <a:endParaRPr lang="en-US" dirty="0"/>
          </a:p>
        </p:txBody>
      </p:sp>
      <p:pic>
        <p:nvPicPr>
          <p:cNvPr id="6" name="Obrázek 5">
            <a:extLst>
              <a:ext uri="{FF2B5EF4-FFF2-40B4-BE49-F238E27FC236}">
                <a16:creationId xmlns:a16="http://schemas.microsoft.com/office/drawing/2014/main" id="{8BB9317E-85AC-FF5D-27F6-B1F8CB27AB81}"/>
              </a:ext>
            </a:extLst>
          </p:cNvPr>
          <p:cNvPicPr>
            <a:picLocks noChangeAspect="1"/>
          </p:cNvPicPr>
          <p:nvPr/>
        </p:nvPicPr>
        <p:blipFill>
          <a:blip r:embed="rId2"/>
          <a:stretch>
            <a:fillRect/>
          </a:stretch>
        </p:blipFill>
        <p:spPr>
          <a:xfrm>
            <a:off x="4414684" y="845538"/>
            <a:ext cx="7435219" cy="6007263"/>
          </a:xfrm>
          <a:prstGeom prst="rect">
            <a:avLst/>
          </a:prstGeom>
        </p:spPr>
      </p:pic>
      <p:cxnSp>
        <p:nvCxnSpPr>
          <p:cNvPr id="14" name="Přímá spojnice se šipkou 13">
            <a:extLst>
              <a:ext uri="{FF2B5EF4-FFF2-40B4-BE49-F238E27FC236}">
                <a16:creationId xmlns:a16="http://schemas.microsoft.com/office/drawing/2014/main" id="{52C73993-174C-2DA8-CE0B-6CE9599669B2}"/>
              </a:ext>
            </a:extLst>
          </p:cNvPr>
          <p:cNvCxnSpPr>
            <a:cxnSpLocks/>
          </p:cNvCxnSpPr>
          <p:nvPr/>
        </p:nvCxnSpPr>
        <p:spPr>
          <a:xfrm flipV="1">
            <a:off x="5643716" y="4739148"/>
            <a:ext cx="0" cy="2113653"/>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229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3DF2FD9-DA12-3F89-8FAB-7C238491EE57}"/>
              </a:ext>
            </a:extLst>
          </p:cNvPr>
          <p:cNvPicPr>
            <a:picLocks noChangeAspect="1"/>
          </p:cNvPicPr>
          <p:nvPr/>
        </p:nvPicPr>
        <p:blipFill>
          <a:blip r:embed="rId2"/>
          <a:stretch>
            <a:fillRect/>
          </a:stretch>
        </p:blipFill>
        <p:spPr>
          <a:xfrm>
            <a:off x="2146757" y="0"/>
            <a:ext cx="7898485" cy="6853773"/>
          </a:xfrm>
          <a:prstGeom prst="rect">
            <a:avLst/>
          </a:prstGeom>
        </p:spPr>
      </p:pic>
    </p:spTree>
    <p:extLst>
      <p:ext uri="{BB962C8B-B14F-4D97-AF65-F5344CB8AC3E}">
        <p14:creationId xmlns:p14="http://schemas.microsoft.com/office/powerpoint/2010/main" val="2430707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8F268A2-AC7B-1EBD-E76E-2750D78813DD}"/>
              </a:ext>
            </a:extLst>
          </p:cNvPr>
          <p:cNvPicPr>
            <a:picLocks noChangeAspect="1"/>
          </p:cNvPicPr>
          <p:nvPr/>
        </p:nvPicPr>
        <p:blipFill>
          <a:blip r:embed="rId2"/>
          <a:stretch>
            <a:fillRect/>
          </a:stretch>
        </p:blipFill>
        <p:spPr>
          <a:xfrm>
            <a:off x="598655" y="0"/>
            <a:ext cx="4276334" cy="6858000"/>
          </a:xfrm>
          <a:prstGeom prst="rect">
            <a:avLst/>
          </a:prstGeom>
        </p:spPr>
      </p:pic>
      <p:pic>
        <p:nvPicPr>
          <p:cNvPr id="5" name="Obrázek 4">
            <a:extLst>
              <a:ext uri="{FF2B5EF4-FFF2-40B4-BE49-F238E27FC236}">
                <a16:creationId xmlns:a16="http://schemas.microsoft.com/office/drawing/2014/main" id="{279299CC-FFF5-2FC0-EFC3-A42F7A581746}"/>
              </a:ext>
            </a:extLst>
          </p:cNvPr>
          <p:cNvPicPr>
            <a:picLocks noChangeAspect="1"/>
          </p:cNvPicPr>
          <p:nvPr/>
        </p:nvPicPr>
        <p:blipFill>
          <a:blip r:embed="rId3"/>
          <a:stretch>
            <a:fillRect/>
          </a:stretch>
        </p:blipFill>
        <p:spPr>
          <a:xfrm>
            <a:off x="5257417" y="0"/>
            <a:ext cx="6208109" cy="6856264"/>
          </a:xfrm>
          <a:prstGeom prst="rect">
            <a:avLst/>
          </a:prstGeom>
        </p:spPr>
      </p:pic>
    </p:spTree>
    <p:extLst>
      <p:ext uri="{BB962C8B-B14F-4D97-AF65-F5344CB8AC3E}">
        <p14:creationId xmlns:p14="http://schemas.microsoft.com/office/powerpoint/2010/main" val="1001204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7677082-AC6E-D1F5-DEA7-CF4730695181}"/>
              </a:ext>
            </a:extLst>
          </p:cNvPr>
          <p:cNvSpPr txBox="1"/>
          <p:nvPr/>
        </p:nvSpPr>
        <p:spPr>
          <a:xfrm>
            <a:off x="0" y="137652"/>
            <a:ext cx="12192000" cy="707886"/>
          </a:xfrm>
          <a:prstGeom prst="rect">
            <a:avLst/>
          </a:prstGeom>
          <a:solidFill>
            <a:schemeClr val="accent2">
              <a:lumMod val="60000"/>
              <a:lumOff val="40000"/>
            </a:schemeClr>
          </a:solidFill>
        </p:spPr>
        <p:txBody>
          <a:bodyPr wrap="square" rtlCol="0">
            <a:spAutoFit/>
          </a:bodyPr>
          <a:lstStyle/>
          <a:p>
            <a:pPr algn="ctr"/>
            <a:r>
              <a:rPr lang="cs-CZ" sz="4000" b="1" dirty="0">
                <a:solidFill>
                  <a:schemeClr val="accent2">
                    <a:lumMod val="50000"/>
                  </a:schemeClr>
                </a:solidFill>
              </a:rPr>
              <a:t>SKIN</a:t>
            </a:r>
            <a:endParaRPr lang="en-GB" sz="4000" b="1" dirty="0">
              <a:solidFill>
                <a:schemeClr val="accent2">
                  <a:lumMod val="50000"/>
                </a:schemeClr>
              </a:solidFill>
            </a:endParaRPr>
          </a:p>
        </p:txBody>
      </p:sp>
      <p:sp>
        <p:nvSpPr>
          <p:cNvPr id="4" name="TextovéPole 3">
            <a:extLst>
              <a:ext uri="{FF2B5EF4-FFF2-40B4-BE49-F238E27FC236}">
                <a16:creationId xmlns:a16="http://schemas.microsoft.com/office/drawing/2014/main" id="{472140E8-B5BC-8A06-8F6B-43355A45FDD8}"/>
              </a:ext>
            </a:extLst>
          </p:cNvPr>
          <p:cNvSpPr txBox="1"/>
          <p:nvPr/>
        </p:nvSpPr>
        <p:spPr>
          <a:xfrm>
            <a:off x="216311" y="845538"/>
            <a:ext cx="5260258" cy="5262979"/>
          </a:xfrm>
          <a:prstGeom prst="rect">
            <a:avLst/>
          </a:prstGeom>
          <a:noFill/>
        </p:spPr>
        <p:txBody>
          <a:bodyPr wrap="square">
            <a:spAutoFit/>
          </a:bodyPr>
          <a:lstStyle/>
          <a:p>
            <a:r>
              <a:rPr lang="en-US" b="1" dirty="0">
                <a:solidFill>
                  <a:srgbClr val="FF0000"/>
                </a:solidFill>
              </a:rPr>
              <a:t>STRUCTURES ASSOCIATED WITH THE SKIN</a:t>
            </a:r>
          </a:p>
          <a:p>
            <a:endParaRPr lang="cs-CZ" sz="1200" dirty="0"/>
          </a:p>
          <a:p>
            <a:pPr marL="285750" indent="-285750">
              <a:buFont typeface="Arial" panose="020B0604020202020204" pitchFamily="34" charset="0"/>
              <a:buChar char="•"/>
            </a:pPr>
            <a:r>
              <a:rPr lang="en-US" b="1" dirty="0"/>
              <a:t>Nails </a:t>
            </a:r>
            <a:endParaRPr lang="cs-CZ" b="1" dirty="0"/>
          </a:p>
          <a:p>
            <a:pPr marL="285750" indent="-285750">
              <a:buFont typeface="Arial" panose="020B0604020202020204" pitchFamily="34" charset="0"/>
              <a:buChar char="•"/>
            </a:pPr>
            <a:endParaRPr lang="en-US" sz="1200" b="1" dirty="0"/>
          </a:p>
          <a:p>
            <a:pPr marL="742950" lvl="1" indent="-285750">
              <a:buFont typeface="Arial" panose="020B0604020202020204" pitchFamily="34" charset="0"/>
              <a:buChar char="•"/>
            </a:pPr>
            <a:r>
              <a:rPr lang="en-US" dirty="0"/>
              <a:t>Keratinized epithelial cells on the dorsal surface of the fingers and toes</a:t>
            </a:r>
          </a:p>
          <a:p>
            <a:pPr marL="742950" lvl="1" indent="-285750">
              <a:buFont typeface="Arial" panose="020B0604020202020204" pitchFamily="34" charset="0"/>
              <a:buChar char="•"/>
            </a:pPr>
            <a:r>
              <a:rPr lang="en-US" dirty="0"/>
              <a:t>Consist of a </a:t>
            </a:r>
            <a:r>
              <a:rPr lang="en-US" i="1" dirty="0"/>
              <a:t>nail plate </a:t>
            </a:r>
            <a:r>
              <a:rPr lang="en-US" dirty="0"/>
              <a:t>that corresponds to the stratum corneum of the epidermis. This plate rests on the </a:t>
            </a:r>
            <a:r>
              <a:rPr lang="en-US" i="1" dirty="0"/>
              <a:t>nail bed</a:t>
            </a:r>
            <a:r>
              <a:rPr lang="en-US" dirty="0"/>
              <a:t>, consisting of cells corresponding to the stratum spinosum and stratum germinativum.</a:t>
            </a:r>
          </a:p>
          <a:p>
            <a:pPr marL="742950" lvl="1" indent="-285750">
              <a:buFont typeface="Arial" panose="020B0604020202020204" pitchFamily="34" charset="0"/>
              <a:buChar char="•"/>
            </a:pPr>
            <a:r>
              <a:rPr lang="en-US" i="1" dirty="0"/>
              <a:t>Nail root </a:t>
            </a:r>
            <a:r>
              <a:rPr lang="en-US" dirty="0"/>
              <a:t>lies in an epidermal fold, whose stratum corneum forms the </a:t>
            </a:r>
            <a:r>
              <a:rPr lang="en-US" i="1" dirty="0"/>
              <a:t>eponychium </a:t>
            </a:r>
            <a:r>
              <a:rPr lang="en-US" dirty="0"/>
              <a:t>(cuticle)</a:t>
            </a:r>
          </a:p>
          <a:p>
            <a:pPr marL="742950" lvl="1" indent="-285750">
              <a:buFont typeface="Arial" panose="020B0604020202020204" pitchFamily="34" charset="0"/>
              <a:buChar char="•"/>
            </a:pPr>
            <a:r>
              <a:rPr lang="en-US" i="1" dirty="0"/>
              <a:t>Nail matrix </a:t>
            </a:r>
            <a:r>
              <a:rPr lang="en-US" dirty="0"/>
              <a:t>lies beneath the nail root and is the germinative portion of the nail.</a:t>
            </a:r>
          </a:p>
          <a:p>
            <a:pPr marL="742950" lvl="1" indent="-285750">
              <a:buFont typeface="Arial" panose="020B0604020202020204" pitchFamily="34" charset="0"/>
              <a:buChar char="•"/>
            </a:pPr>
            <a:r>
              <a:rPr lang="en-US" dirty="0"/>
              <a:t>The </a:t>
            </a:r>
            <a:r>
              <a:rPr lang="en-US" i="1" dirty="0"/>
              <a:t>hyponychium</a:t>
            </a:r>
            <a:r>
              <a:rPr lang="en-US" dirty="0"/>
              <a:t>, a thickened epidermis, secures the nail at the fingertip</a:t>
            </a:r>
          </a:p>
          <a:p>
            <a:endParaRPr lang="en-US" dirty="0"/>
          </a:p>
        </p:txBody>
      </p:sp>
      <p:pic>
        <p:nvPicPr>
          <p:cNvPr id="3" name="Obrázek 2">
            <a:extLst>
              <a:ext uri="{FF2B5EF4-FFF2-40B4-BE49-F238E27FC236}">
                <a16:creationId xmlns:a16="http://schemas.microsoft.com/office/drawing/2014/main" id="{B52B8261-CB18-B0C8-2342-2B1481555348}"/>
              </a:ext>
            </a:extLst>
          </p:cNvPr>
          <p:cNvPicPr>
            <a:picLocks noChangeAspect="1"/>
          </p:cNvPicPr>
          <p:nvPr/>
        </p:nvPicPr>
        <p:blipFill rotWithShape="1">
          <a:blip r:embed="rId2"/>
          <a:srcRect r="53034"/>
          <a:stretch/>
        </p:blipFill>
        <p:spPr>
          <a:xfrm>
            <a:off x="5555227" y="841098"/>
            <a:ext cx="3805337" cy="3078747"/>
          </a:xfrm>
          <a:prstGeom prst="rect">
            <a:avLst/>
          </a:prstGeom>
        </p:spPr>
      </p:pic>
      <p:pic>
        <p:nvPicPr>
          <p:cNvPr id="5" name="Obrázek 4">
            <a:extLst>
              <a:ext uri="{FF2B5EF4-FFF2-40B4-BE49-F238E27FC236}">
                <a16:creationId xmlns:a16="http://schemas.microsoft.com/office/drawing/2014/main" id="{53A90205-0FE1-157A-2E29-5517F6E816EA}"/>
              </a:ext>
            </a:extLst>
          </p:cNvPr>
          <p:cNvPicPr>
            <a:picLocks noChangeAspect="1"/>
          </p:cNvPicPr>
          <p:nvPr/>
        </p:nvPicPr>
        <p:blipFill rotWithShape="1">
          <a:blip r:embed="rId2"/>
          <a:srcRect l="46178"/>
          <a:stretch/>
        </p:blipFill>
        <p:spPr>
          <a:xfrm>
            <a:off x="7683657" y="3691751"/>
            <a:ext cx="4360859" cy="3078747"/>
          </a:xfrm>
          <a:prstGeom prst="rect">
            <a:avLst/>
          </a:prstGeom>
        </p:spPr>
      </p:pic>
      <p:pic>
        <p:nvPicPr>
          <p:cNvPr id="6" name="Obrázek 5">
            <a:extLst>
              <a:ext uri="{FF2B5EF4-FFF2-40B4-BE49-F238E27FC236}">
                <a16:creationId xmlns:a16="http://schemas.microsoft.com/office/drawing/2014/main" id="{49E5E5C0-7BC9-0252-C2EE-1F82DC5F438A}"/>
              </a:ext>
            </a:extLst>
          </p:cNvPr>
          <p:cNvPicPr>
            <a:picLocks noChangeAspect="1"/>
          </p:cNvPicPr>
          <p:nvPr/>
        </p:nvPicPr>
        <p:blipFill rotWithShape="1">
          <a:blip r:embed="rId3"/>
          <a:srcRect l="1825" t="7808" r="51618" b="23892"/>
          <a:stretch/>
        </p:blipFill>
        <p:spPr>
          <a:xfrm>
            <a:off x="8229600" y="2404248"/>
            <a:ext cx="3962400" cy="1524001"/>
          </a:xfrm>
          <a:prstGeom prst="rect">
            <a:avLst/>
          </a:prstGeom>
        </p:spPr>
      </p:pic>
    </p:spTree>
    <p:extLst>
      <p:ext uri="{BB962C8B-B14F-4D97-AF65-F5344CB8AC3E}">
        <p14:creationId xmlns:p14="http://schemas.microsoft.com/office/powerpoint/2010/main" val="42212746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A7AA06F-8779-DE86-94CF-3606668AB2F8}"/>
              </a:ext>
            </a:extLst>
          </p:cNvPr>
          <p:cNvPicPr>
            <a:picLocks noChangeAspect="1"/>
          </p:cNvPicPr>
          <p:nvPr/>
        </p:nvPicPr>
        <p:blipFill rotWithShape="1">
          <a:blip r:embed="rId2"/>
          <a:srcRect l="3919" t="1004" r="6809" b="31613"/>
          <a:stretch/>
        </p:blipFill>
        <p:spPr>
          <a:xfrm>
            <a:off x="98322" y="0"/>
            <a:ext cx="10550013" cy="6873709"/>
          </a:xfrm>
          <a:prstGeom prst="rect">
            <a:avLst/>
          </a:prstGeom>
        </p:spPr>
      </p:pic>
      <p:pic>
        <p:nvPicPr>
          <p:cNvPr id="6" name="Obrázek 5">
            <a:extLst>
              <a:ext uri="{FF2B5EF4-FFF2-40B4-BE49-F238E27FC236}">
                <a16:creationId xmlns:a16="http://schemas.microsoft.com/office/drawing/2014/main" id="{532D9BAD-B27E-7425-45C0-E4CB4DACD5E5}"/>
              </a:ext>
            </a:extLst>
          </p:cNvPr>
          <p:cNvPicPr>
            <a:picLocks noChangeAspect="1"/>
          </p:cNvPicPr>
          <p:nvPr/>
        </p:nvPicPr>
        <p:blipFill rotWithShape="1">
          <a:blip r:embed="rId3"/>
          <a:srcRect l="3409" t="95241" r="52814" b="1465"/>
          <a:stretch/>
        </p:blipFill>
        <p:spPr>
          <a:xfrm>
            <a:off x="8034357" y="0"/>
            <a:ext cx="4157643" cy="405891"/>
          </a:xfrm>
          <a:prstGeom prst="rect">
            <a:avLst/>
          </a:prstGeom>
        </p:spPr>
      </p:pic>
      <p:pic>
        <p:nvPicPr>
          <p:cNvPr id="2" name="Obrázek 1">
            <a:extLst>
              <a:ext uri="{FF2B5EF4-FFF2-40B4-BE49-F238E27FC236}">
                <a16:creationId xmlns:a16="http://schemas.microsoft.com/office/drawing/2014/main" id="{7B2DA593-7EFA-0370-D779-04F1A5F2D96C}"/>
              </a:ext>
            </a:extLst>
          </p:cNvPr>
          <p:cNvPicPr>
            <a:picLocks noChangeAspect="1"/>
          </p:cNvPicPr>
          <p:nvPr/>
        </p:nvPicPr>
        <p:blipFill rotWithShape="1">
          <a:blip r:embed="rId3"/>
          <a:srcRect l="51143" t="82018" r="2656" b="5520"/>
          <a:stretch/>
        </p:blipFill>
        <p:spPr>
          <a:xfrm>
            <a:off x="8034358" y="412955"/>
            <a:ext cx="4157642" cy="1455175"/>
          </a:xfrm>
          <a:prstGeom prst="rect">
            <a:avLst/>
          </a:prstGeom>
        </p:spPr>
      </p:pic>
    </p:spTree>
    <p:extLst>
      <p:ext uri="{BB962C8B-B14F-4D97-AF65-F5344CB8AC3E}">
        <p14:creationId xmlns:p14="http://schemas.microsoft.com/office/powerpoint/2010/main" val="1090033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42E483D-E88B-C3D7-9F90-4B56C134B84A}"/>
              </a:ext>
            </a:extLst>
          </p:cNvPr>
          <p:cNvPicPr>
            <a:picLocks noChangeAspect="1"/>
          </p:cNvPicPr>
          <p:nvPr/>
        </p:nvPicPr>
        <p:blipFill>
          <a:blip r:embed="rId2"/>
          <a:stretch>
            <a:fillRect/>
          </a:stretch>
        </p:blipFill>
        <p:spPr>
          <a:xfrm>
            <a:off x="4305024" y="32997"/>
            <a:ext cx="3581951" cy="6792005"/>
          </a:xfrm>
          <a:prstGeom prst="rect">
            <a:avLst/>
          </a:prstGeom>
        </p:spPr>
      </p:pic>
    </p:spTree>
    <p:extLst>
      <p:ext uri="{BB962C8B-B14F-4D97-AF65-F5344CB8AC3E}">
        <p14:creationId xmlns:p14="http://schemas.microsoft.com/office/powerpoint/2010/main" val="3184980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C9A3C8C-EB47-85AA-643B-B881C1892278}"/>
              </a:ext>
            </a:extLst>
          </p:cNvPr>
          <p:cNvPicPr>
            <a:picLocks noChangeAspect="1"/>
          </p:cNvPicPr>
          <p:nvPr/>
        </p:nvPicPr>
        <p:blipFill>
          <a:blip r:embed="rId2"/>
          <a:stretch>
            <a:fillRect/>
          </a:stretch>
        </p:blipFill>
        <p:spPr>
          <a:xfrm>
            <a:off x="775724" y="41787"/>
            <a:ext cx="10640551" cy="6774426"/>
          </a:xfrm>
          <a:prstGeom prst="rect">
            <a:avLst/>
          </a:prstGeom>
        </p:spPr>
      </p:pic>
    </p:spTree>
    <p:extLst>
      <p:ext uri="{BB962C8B-B14F-4D97-AF65-F5344CB8AC3E}">
        <p14:creationId xmlns:p14="http://schemas.microsoft.com/office/powerpoint/2010/main" val="21696524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7677082-AC6E-D1F5-DEA7-CF4730695181}"/>
              </a:ext>
            </a:extLst>
          </p:cNvPr>
          <p:cNvSpPr txBox="1"/>
          <p:nvPr/>
        </p:nvSpPr>
        <p:spPr>
          <a:xfrm>
            <a:off x="0" y="137652"/>
            <a:ext cx="12192000" cy="707886"/>
          </a:xfrm>
          <a:prstGeom prst="rect">
            <a:avLst/>
          </a:prstGeom>
          <a:solidFill>
            <a:schemeClr val="accent2">
              <a:lumMod val="60000"/>
              <a:lumOff val="40000"/>
            </a:schemeClr>
          </a:solidFill>
        </p:spPr>
        <p:txBody>
          <a:bodyPr wrap="square" rtlCol="0">
            <a:spAutoFit/>
          </a:bodyPr>
          <a:lstStyle/>
          <a:p>
            <a:pPr algn="ctr"/>
            <a:r>
              <a:rPr lang="cs-CZ" sz="4000" b="1" dirty="0">
                <a:solidFill>
                  <a:schemeClr val="accent2">
                    <a:lumMod val="50000"/>
                  </a:schemeClr>
                </a:solidFill>
              </a:rPr>
              <a:t>SKIN</a:t>
            </a:r>
            <a:endParaRPr lang="en-GB" sz="4000" b="1" dirty="0">
              <a:solidFill>
                <a:schemeClr val="accent2">
                  <a:lumMod val="50000"/>
                </a:schemeClr>
              </a:solidFill>
            </a:endParaRPr>
          </a:p>
        </p:txBody>
      </p:sp>
      <p:sp>
        <p:nvSpPr>
          <p:cNvPr id="4" name="TextovéPole 3">
            <a:extLst>
              <a:ext uri="{FF2B5EF4-FFF2-40B4-BE49-F238E27FC236}">
                <a16:creationId xmlns:a16="http://schemas.microsoft.com/office/drawing/2014/main" id="{472140E8-B5BC-8A06-8F6B-43355A45FDD8}"/>
              </a:ext>
            </a:extLst>
          </p:cNvPr>
          <p:cNvSpPr txBox="1"/>
          <p:nvPr/>
        </p:nvSpPr>
        <p:spPr>
          <a:xfrm>
            <a:off x="334297" y="845538"/>
            <a:ext cx="7423355" cy="5539978"/>
          </a:xfrm>
          <a:prstGeom prst="rect">
            <a:avLst/>
          </a:prstGeom>
          <a:noFill/>
        </p:spPr>
        <p:txBody>
          <a:bodyPr wrap="square">
            <a:spAutoFit/>
          </a:bodyPr>
          <a:lstStyle/>
          <a:p>
            <a:r>
              <a:rPr lang="en-US" b="1" dirty="0">
                <a:solidFill>
                  <a:srgbClr val="FF0000"/>
                </a:solidFill>
              </a:rPr>
              <a:t>STRUCTURES ASSOCIATED WITH THE SKIN</a:t>
            </a:r>
          </a:p>
          <a:p>
            <a:endParaRPr lang="cs-CZ" sz="1200" dirty="0"/>
          </a:p>
          <a:p>
            <a:pPr marL="285750" indent="-285750">
              <a:buFont typeface="Arial" panose="020B0604020202020204" pitchFamily="34" charset="0"/>
              <a:buChar char="•"/>
            </a:pPr>
            <a:r>
              <a:rPr lang="en-US" b="1" dirty="0"/>
              <a:t>Sebaceous glands</a:t>
            </a:r>
          </a:p>
          <a:p>
            <a:pPr marL="742950" lvl="1" indent="-285750">
              <a:buFont typeface="Arial" panose="020B0604020202020204" pitchFamily="34" charset="0"/>
              <a:buChar char="•"/>
            </a:pPr>
            <a:r>
              <a:rPr lang="en-US" dirty="0"/>
              <a:t>Simple, branched acinar glands</a:t>
            </a:r>
          </a:p>
          <a:p>
            <a:pPr marL="742950" lvl="1" indent="-285750">
              <a:buFont typeface="Arial" panose="020B0604020202020204" pitchFamily="34" charset="0"/>
              <a:buChar char="•"/>
            </a:pPr>
            <a:r>
              <a:rPr lang="en-US" dirty="0"/>
              <a:t>Usually secrete into a hair follicle</a:t>
            </a:r>
          </a:p>
          <a:p>
            <a:pPr marL="742950" lvl="1" indent="-285750">
              <a:buFont typeface="Arial" panose="020B0604020202020204" pitchFamily="34" charset="0"/>
              <a:buChar char="•"/>
            </a:pPr>
            <a:r>
              <a:rPr lang="en-US" dirty="0"/>
              <a:t>Produce sebum, an oily secretory product, released by the holocrine mode of secretion</a:t>
            </a:r>
          </a:p>
          <a:p>
            <a:pPr marL="742950" lvl="1" indent="-285750">
              <a:buFont typeface="Arial" panose="020B0604020202020204" pitchFamily="34" charset="0"/>
              <a:buChar char="•"/>
            </a:pPr>
            <a:r>
              <a:rPr lang="en-US" dirty="0"/>
              <a:t>Absent from thick skin</a:t>
            </a:r>
          </a:p>
          <a:p>
            <a:pPr marL="285750" indent="-285750">
              <a:buFont typeface="Arial" panose="020B0604020202020204" pitchFamily="34" charset="0"/>
              <a:buChar char="•"/>
            </a:pPr>
            <a:endParaRPr lang="cs-CZ" b="1" dirty="0"/>
          </a:p>
          <a:p>
            <a:pPr marL="285750" indent="-285750">
              <a:buFont typeface="Arial" panose="020B0604020202020204" pitchFamily="34" charset="0"/>
              <a:buChar char="•"/>
            </a:pPr>
            <a:r>
              <a:rPr lang="en-US" b="1" dirty="0"/>
              <a:t>Sweat glands</a:t>
            </a:r>
          </a:p>
          <a:p>
            <a:pPr marL="742950" lvl="1" indent="-285750">
              <a:buFont typeface="Arial" panose="020B0604020202020204" pitchFamily="34" charset="0"/>
              <a:buChar char="•"/>
            </a:pPr>
            <a:r>
              <a:rPr lang="en-US" dirty="0"/>
              <a:t>Simple, coiled tubular glands</a:t>
            </a:r>
          </a:p>
          <a:p>
            <a:pPr marL="742950" lvl="1" indent="-285750">
              <a:buFont typeface="Arial" panose="020B0604020202020204" pitchFamily="34" charset="0"/>
              <a:buChar char="•"/>
            </a:pPr>
            <a:r>
              <a:rPr lang="en-US" dirty="0"/>
              <a:t>Contain </a:t>
            </a:r>
            <a:r>
              <a:rPr lang="en-US" i="1" dirty="0"/>
              <a:t>myoepithelial cells</a:t>
            </a:r>
            <a:r>
              <a:rPr lang="en-US" dirty="0"/>
              <a:t>, which are specialized cells that contract to aid in the expulsion of the sweat</a:t>
            </a:r>
          </a:p>
          <a:p>
            <a:pPr marL="742950" lvl="1" indent="-285750">
              <a:buFont typeface="Arial" panose="020B0604020202020204" pitchFamily="34" charset="0"/>
              <a:buChar char="•"/>
            </a:pPr>
            <a:r>
              <a:rPr lang="en-US" dirty="0"/>
              <a:t>Types of sweat glands</a:t>
            </a:r>
          </a:p>
          <a:p>
            <a:pPr marL="1200150" lvl="2" indent="-285750">
              <a:buFont typeface="Arial" panose="020B0604020202020204" pitchFamily="34" charset="0"/>
              <a:buChar char="•"/>
            </a:pPr>
            <a:r>
              <a:rPr lang="en-US" i="1" dirty="0"/>
              <a:t>Merocrine or eccrine</a:t>
            </a:r>
            <a:r>
              <a:rPr lang="en-US" dirty="0"/>
              <a:t>. Located in all regions of the body except the axillary and anal regions; produce a watery secretion that empties onto the surface of the epidermis</a:t>
            </a:r>
          </a:p>
          <a:p>
            <a:pPr marL="1200150" lvl="2" indent="-285750">
              <a:buFont typeface="Arial" panose="020B0604020202020204" pitchFamily="34" charset="0"/>
              <a:buChar char="•"/>
            </a:pPr>
            <a:r>
              <a:rPr lang="en-US" i="1" dirty="0"/>
              <a:t>Apocrine</a:t>
            </a:r>
            <a:r>
              <a:rPr lang="en-US" dirty="0"/>
              <a:t>. Restricted to the axillary, areolar, and anal regions; much larger than eccrine sweat glands with a broader lumen. Produce a viscous secretion that empties into the hair follicle. </a:t>
            </a:r>
          </a:p>
        </p:txBody>
      </p:sp>
      <p:pic>
        <p:nvPicPr>
          <p:cNvPr id="7" name="Obrázek 6">
            <a:extLst>
              <a:ext uri="{FF2B5EF4-FFF2-40B4-BE49-F238E27FC236}">
                <a16:creationId xmlns:a16="http://schemas.microsoft.com/office/drawing/2014/main" id="{639F6F42-B26A-F766-EAA2-0613473B5B0F}"/>
              </a:ext>
            </a:extLst>
          </p:cNvPr>
          <p:cNvPicPr>
            <a:picLocks noChangeAspect="1"/>
          </p:cNvPicPr>
          <p:nvPr/>
        </p:nvPicPr>
        <p:blipFill>
          <a:blip r:embed="rId2"/>
          <a:stretch>
            <a:fillRect/>
          </a:stretch>
        </p:blipFill>
        <p:spPr>
          <a:xfrm>
            <a:off x="7638415" y="1268971"/>
            <a:ext cx="4553585" cy="4477375"/>
          </a:xfrm>
          <a:prstGeom prst="rect">
            <a:avLst/>
          </a:prstGeom>
        </p:spPr>
      </p:pic>
    </p:spTree>
    <p:extLst>
      <p:ext uri="{BB962C8B-B14F-4D97-AF65-F5344CB8AC3E}">
        <p14:creationId xmlns:p14="http://schemas.microsoft.com/office/powerpoint/2010/main" val="3214286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55AFFA9-FCB5-F29C-36A6-5719BD15429E}"/>
              </a:ext>
            </a:extLst>
          </p:cNvPr>
          <p:cNvPicPr>
            <a:picLocks noChangeAspect="1"/>
          </p:cNvPicPr>
          <p:nvPr/>
        </p:nvPicPr>
        <p:blipFill>
          <a:blip r:embed="rId2"/>
          <a:stretch>
            <a:fillRect/>
          </a:stretch>
        </p:blipFill>
        <p:spPr>
          <a:xfrm>
            <a:off x="6213986" y="131881"/>
            <a:ext cx="5407741" cy="6579698"/>
          </a:xfrm>
          <a:prstGeom prst="rect">
            <a:avLst/>
          </a:prstGeom>
        </p:spPr>
      </p:pic>
      <p:pic>
        <p:nvPicPr>
          <p:cNvPr id="6" name="Obrázek 5">
            <a:extLst>
              <a:ext uri="{FF2B5EF4-FFF2-40B4-BE49-F238E27FC236}">
                <a16:creationId xmlns:a16="http://schemas.microsoft.com/office/drawing/2014/main" id="{77C44116-92EF-5554-495E-38630F07AEF2}"/>
              </a:ext>
            </a:extLst>
          </p:cNvPr>
          <p:cNvPicPr>
            <a:picLocks noChangeAspect="1"/>
          </p:cNvPicPr>
          <p:nvPr/>
        </p:nvPicPr>
        <p:blipFill>
          <a:blip r:embed="rId3"/>
          <a:stretch>
            <a:fillRect/>
          </a:stretch>
        </p:blipFill>
        <p:spPr>
          <a:xfrm>
            <a:off x="1101213" y="0"/>
            <a:ext cx="4709652" cy="6858036"/>
          </a:xfrm>
          <a:prstGeom prst="rect">
            <a:avLst/>
          </a:prstGeom>
        </p:spPr>
      </p:pic>
    </p:spTree>
    <p:extLst>
      <p:ext uri="{BB962C8B-B14F-4D97-AF65-F5344CB8AC3E}">
        <p14:creationId xmlns:p14="http://schemas.microsoft.com/office/powerpoint/2010/main" val="3978828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0AC44C0-3488-316D-29A5-2251004ED271}"/>
              </a:ext>
            </a:extLst>
          </p:cNvPr>
          <p:cNvPicPr>
            <a:picLocks noChangeAspect="1"/>
          </p:cNvPicPr>
          <p:nvPr/>
        </p:nvPicPr>
        <p:blipFill>
          <a:blip r:embed="rId2"/>
          <a:stretch>
            <a:fillRect/>
          </a:stretch>
        </p:blipFill>
        <p:spPr>
          <a:xfrm>
            <a:off x="976509" y="-12768"/>
            <a:ext cx="10238981" cy="6870768"/>
          </a:xfrm>
          <a:prstGeom prst="rect">
            <a:avLst/>
          </a:prstGeom>
        </p:spPr>
      </p:pic>
    </p:spTree>
    <p:extLst>
      <p:ext uri="{BB962C8B-B14F-4D97-AF65-F5344CB8AC3E}">
        <p14:creationId xmlns:p14="http://schemas.microsoft.com/office/powerpoint/2010/main" val="3679565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376E283-6C55-EF44-EEB9-494A4FB5B806}"/>
              </a:ext>
            </a:extLst>
          </p:cNvPr>
          <p:cNvPicPr>
            <a:picLocks noChangeAspect="1"/>
          </p:cNvPicPr>
          <p:nvPr/>
        </p:nvPicPr>
        <p:blipFill>
          <a:blip r:embed="rId2"/>
          <a:stretch>
            <a:fillRect/>
          </a:stretch>
        </p:blipFill>
        <p:spPr>
          <a:xfrm>
            <a:off x="429472" y="0"/>
            <a:ext cx="6648574" cy="6744930"/>
          </a:xfrm>
          <a:prstGeom prst="rect">
            <a:avLst/>
          </a:prstGeom>
        </p:spPr>
      </p:pic>
      <p:pic>
        <p:nvPicPr>
          <p:cNvPr id="4" name="Obrázek 3">
            <a:extLst>
              <a:ext uri="{FF2B5EF4-FFF2-40B4-BE49-F238E27FC236}">
                <a16:creationId xmlns:a16="http://schemas.microsoft.com/office/drawing/2014/main" id="{2F4C3A66-55CA-2511-BC74-B90506565873}"/>
              </a:ext>
            </a:extLst>
          </p:cNvPr>
          <p:cNvPicPr>
            <a:picLocks noChangeAspect="1"/>
          </p:cNvPicPr>
          <p:nvPr/>
        </p:nvPicPr>
        <p:blipFill>
          <a:blip r:embed="rId3"/>
          <a:stretch>
            <a:fillRect/>
          </a:stretch>
        </p:blipFill>
        <p:spPr>
          <a:xfrm>
            <a:off x="8295280" y="0"/>
            <a:ext cx="2877312" cy="6858000"/>
          </a:xfrm>
          <a:prstGeom prst="rect">
            <a:avLst/>
          </a:prstGeom>
        </p:spPr>
      </p:pic>
    </p:spTree>
    <p:extLst>
      <p:ext uri="{BB962C8B-B14F-4D97-AF65-F5344CB8AC3E}">
        <p14:creationId xmlns:p14="http://schemas.microsoft.com/office/powerpoint/2010/main" val="2647081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0724" name="Obrázek 1">
            <a:extLst>
              <a:ext uri="{FF2B5EF4-FFF2-40B4-BE49-F238E27FC236}">
                <a16:creationId xmlns:a16="http://schemas.microsoft.com/office/drawing/2014/main" id="{9A7E5805-6963-4226-B223-F2BC4B65B4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1595" y="396261"/>
            <a:ext cx="8490406" cy="630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11">
            <a:extLst>
              <a:ext uri="{FF2B5EF4-FFF2-40B4-BE49-F238E27FC236}">
                <a16:creationId xmlns:a16="http://schemas.microsoft.com/office/drawing/2014/main" id="{EF725B63-07B3-43E2-B6C3-088EDCD830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25" t="6449" b="3953"/>
          <a:stretch/>
        </p:blipFill>
        <p:spPr bwMode="auto">
          <a:xfrm>
            <a:off x="127819" y="160287"/>
            <a:ext cx="4168315" cy="2519003"/>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AD8F851-F61D-3A7C-573D-6EC78D2BD29A}"/>
              </a:ext>
            </a:extLst>
          </p:cNvPr>
          <p:cNvPicPr>
            <a:picLocks noChangeAspect="1"/>
          </p:cNvPicPr>
          <p:nvPr/>
        </p:nvPicPr>
        <p:blipFill>
          <a:blip r:embed="rId3"/>
          <a:stretch>
            <a:fillRect/>
          </a:stretch>
        </p:blipFill>
        <p:spPr>
          <a:xfrm>
            <a:off x="1612961" y="0"/>
            <a:ext cx="8966077" cy="6876637"/>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8E78DB7-8C9C-7ADE-7E61-342FD9E514D3}"/>
              </a:ext>
            </a:extLst>
          </p:cNvPr>
          <p:cNvPicPr>
            <a:picLocks noChangeAspect="1"/>
          </p:cNvPicPr>
          <p:nvPr/>
        </p:nvPicPr>
        <p:blipFill>
          <a:blip r:embed="rId2"/>
          <a:stretch>
            <a:fillRect/>
          </a:stretch>
        </p:blipFill>
        <p:spPr>
          <a:xfrm>
            <a:off x="3199996" y="56679"/>
            <a:ext cx="5792008" cy="6744641"/>
          </a:xfrm>
          <a:prstGeom prst="rect">
            <a:avLst/>
          </a:prstGeom>
        </p:spPr>
      </p:pic>
    </p:spTree>
    <p:extLst>
      <p:ext uri="{BB962C8B-B14F-4D97-AF65-F5344CB8AC3E}">
        <p14:creationId xmlns:p14="http://schemas.microsoft.com/office/powerpoint/2010/main" val="42925382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84994" name="Picture 5" descr="F18_17">
            <a:extLst>
              <a:ext uri="{FF2B5EF4-FFF2-40B4-BE49-F238E27FC236}">
                <a16:creationId xmlns:a16="http://schemas.microsoft.com/office/drawing/2014/main" id="{BC08B7ED-5B6F-4F04-8CB5-AF42DD870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660" y="0"/>
            <a:ext cx="4021138"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6" descr="F18_18">
            <a:extLst>
              <a:ext uri="{FF2B5EF4-FFF2-40B4-BE49-F238E27FC236}">
                <a16:creationId xmlns:a16="http://schemas.microsoft.com/office/drawing/2014/main" id="{94529F07-EAA5-4D59-AD1A-830FDB1D8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9497" y="0"/>
            <a:ext cx="4078288"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53B5C77F-7D84-A22D-E65C-DA28ED182D1A}"/>
              </a:ext>
            </a:extLst>
          </p:cNvPr>
          <p:cNvSpPr txBox="1"/>
          <p:nvPr/>
        </p:nvSpPr>
        <p:spPr>
          <a:xfrm>
            <a:off x="1183660" y="6175523"/>
            <a:ext cx="4021137" cy="307777"/>
          </a:xfrm>
          <a:prstGeom prst="rect">
            <a:avLst/>
          </a:prstGeom>
          <a:noFill/>
        </p:spPr>
        <p:txBody>
          <a:bodyPr wrap="square" rtlCol="0">
            <a:spAutoFit/>
          </a:bodyPr>
          <a:lstStyle/>
          <a:p>
            <a:r>
              <a:rPr lang="cs-CZ" sz="1400" dirty="0" err="1"/>
              <a:t>Sweet</a:t>
            </a:r>
            <a:r>
              <a:rPr lang="cs-CZ" sz="1400" dirty="0"/>
              <a:t> </a:t>
            </a:r>
            <a:r>
              <a:rPr lang="cs-CZ" sz="1400" dirty="0" err="1"/>
              <a:t>gland</a:t>
            </a:r>
            <a:r>
              <a:rPr lang="cs-CZ" sz="1400" dirty="0"/>
              <a:t>, </a:t>
            </a:r>
            <a:r>
              <a:rPr lang="cs-CZ" sz="1400" dirty="0" err="1"/>
              <a:t>simple</a:t>
            </a:r>
            <a:r>
              <a:rPr lang="cs-CZ" sz="1400" dirty="0"/>
              <a:t> </a:t>
            </a:r>
            <a:r>
              <a:rPr lang="cs-CZ" sz="1400" dirty="0" err="1"/>
              <a:t>coiled</a:t>
            </a:r>
            <a:r>
              <a:rPr lang="cs-CZ" sz="1400" dirty="0"/>
              <a:t> </a:t>
            </a:r>
            <a:r>
              <a:rPr lang="cs-CZ" sz="1400" dirty="0" err="1"/>
              <a:t>tubular</a:t>
            </a:r>
            <a:r>
              <a:rPr lang="cs-CZ" sz="1400" dirty="0"/>
              <a:t> </a:t>
            </a:r>
            <a:r>
              <a:rPr lang="cs-CZ" sz="1400" dirty="0" err="1"/>
              <a:t>gland</a:t>
            </a:r>
            <a:r>
              <a:rPr lang="cs-CZ" sz="1400" dirty="0"/>
              <a:t>. H&amp;E </a:t>
            </a:r>
            <a:r>
              <a:rPr lang="cs-CZ" sz="1400" dirty="0" err="1"/>
              <a:t>stain</a:t>
            </a:r>
            <a:endParaRPr lang="en-GB" sz="1400" dirty="0"/>
          </a:p>
        </p:txBody>
      </p:sp>
      <p:sp>
        <p:nvSpPr>
          <p:cNvPr id="3" name="TextovéPole 2">
            <a:extLst>
              <a:ext uri="{FF2B5EF4-FFF2-40B4-BE49-F238E27FC236}">
                <a16:creationId xmlns:a16="http://schemas.microsoft.com/office/drawing/2014/main" id="{59528277-DF5A-FF5C-E283-EB0FE69AC73A}"/>
              </a:ext>
            </a:extLst>
          </p:cNvPr>
          <p:cNvSpPr txBox="1"/>
          <p:nvPr/>
        </p:nvSpPr>
        <p:spPr>
          <a:xfrm>
            <a:off x="6379497" y="6175523"/>
            <a:ext cx="5772662" cy="738664"/>
          </a:xfrm>
          <a:prstGeom prst="rect">
            <a:avLst/>
          </a:prstGeom>
          <a:noFill/>
        </p:spPr>
        <p:txBody>
          <a:bodyPr wrap="square" rtlCol="0">
            <a:spAutoFit/>
          </a:bodyPr>
          <a:lstStyle/>
          <a:p>
            <a:r>
              <a:rPr lang="cs-CZ" sz="1400" dirty="0" err="1"/>
              <a:t>Sweet</a:t>
            </a:r>
            <a:r>
              <a:rPr lang="cs-CZ" sz="1400" dirty="0"/>
              <a:t> </a:t>
            </a:r>
            <a:r>
              <a:rPr lang="cs-CZ" sz="1400" dirty="0" err="1"/>
              <a:t>gland</a:t>
            </a:r>
            <a:r>
              <a:rPr lang="cs-CZ" sz="1400" dirty="0"/>
              <a:t>; </a:t>
            </a:r>
            <a:r>
              <a:rPr lang="cs-CZ" sz="1400" dirty="0" err="1"/>
              <a:t>the</a:t>
            </a:r>
            <a:r>
              <a:rPr lang="cs-CZ" sz="1400" dirty="0"/>
              <a:t> </a:t>
            </a:r>
            <a:r>
              <a:rPr lang="cs-CZ" sz="1400" dirty="0" err="1"/>
              <a:t>duct</a:t>
            </a:r>
            <a:r>
              <a:rPr lang="cs-CZ" sz="1400" dirty="0"/>
              <a:t> </a:t>
            </a:r>
            <a:r>
              <a:rPr lang="cs-CZ" sz="1400" dirty="0" err="1"/>
              <a:t>lined</a:t>
            </a:r>
            <a:r>
              <a:rPr lang="cs-CZ" sz="1400" dirty="0"/>
              <a:t> by </a:t>
            </a:r>
            <a:r>
              <a:rPr lang="cs-CZ" sz="1400" dirty="0" err="1"/>
              <a:t>stratified</a:t>
            </a:r>
            <a:r>
              <a:rPr lang="cs-CZ" sz="1400" dirty="0"/>
              <a:t> </a:t>
            </a:r>
            <a:r>
              <a:rPr lang="cs-CZ" sz="1400" dirty="0" err="1"/>
              <a:t>cuboidal</a:t>
            </a:r>
            <a:r>
              <a:rPr lang="cs-CZ" sz="1400" dirty="0"/>
              <a:t> </a:t>
            </a:r>
            <a:r>
              <a:rPr lang="cs-CZ" sz="1400" dirty="0" err="1"/>
              <a:t>epithelium</a:t>
            </a:r>
            <a:r>
              <a:rPr lang="cs-CZ" sz="1400" dirty="0"/>
              <a:t>;  </a:t>
            </a:r>
            <a:r>
              <a:rPr lang="cs-CZ" sz="1400" dirty="0" err="1"/>
              <a:t>myoepithelial</a:t>
            </a:r>
            <a:r>
              <a:rPr lang="cs-CZ" sz="1400" dirty="0"/>
              <a:t> </a:t>
            </a:r>
            <a:r>
              <a:rPr lang="cs-CZ" sz="1400" dirty="0" err="1"/>
              <a:t>cells</a:t>
            </a:r>
            <a:r>
              <a:rPr lang="cs-CZ" sz="1400" dirty="0"/>
              <a:t> </a:t>
            </a:r>
            <a:r>
              <a:rPr lang="cs-CZ" sz="1400" dirty="0" err="1"/>
              <a:t>surround</a:t>
            </a:r>
            <a:r>
              <a:rPr lang="cs-CZ" sz="1400" dirty="0"/>
              <a:t> </a:t>
            </a:r>
            <a:r>
              <a:rPr lang="cs-CZ" sz="1400" dirty="0" err="1"/>
              <a:t>the</a:t>
            </a:r>
            <a:r>
              <a:rPr lang="cs-CZ" sz="1400" dirty="0"/>
              <a:t> </a:t>
            </a:r>
            <a:r>
              <a:rPr lang="cs-CZ" sz="1400" dirty="0" err="1"/>
              <a:t>secretory</a:t>
            </a:r>
            <a:r>
              <a:rPr lang="cs-CZ" sz="1400" dirty="0"/>
              <a:t> </a:t>
            </a:r>
            <a:r>
              <a:rPr lang="cs-CZ" sz="1400" dirty="0" err="1"/>
              <a:t>portion</a:t>
            </a:r>
            <a:r>
              <a:rPr lang="cs-CZ" sz="1400" dirty="0"/>
              <a:t> (</a:t>
            </a:r>
            <a:r>
              <a:rPr lang="cs-CZ" sz="1400" dirty="0" err="1"/>
              <a:t>contraction</a:t>
            </a:r>
            <a:r>
              <a:rPr lang="cs-CZ" sz="1400" dirty="0"/>
              <a:t> </a:t>
            </a:r>
            <a:r>
              <a:rPr lang="cs-CZ" sz="1400" dirty="0" err="1"/>
              <a:t>helps</a:t>
            </a:r>
            <a:r>
              <a:rPr lang="cs-CZ" sz="1400" dirty="0"/>
              <a:t> </a:t>
            </a:r>
            <a:r>
              <a:rPr lang="cs-CZ" sz="1400" dirty="0" err="1"/>
              <a:t>tho</a:t>
            </a:r>
            <a:r>
              <a:rPr lang="cs-CZ" sz="1400" dirty="0"/>
              <a:t> </a:t>
            </a:r>
            <a:r>
              <a:rPr lang="cs-CZ" sz="1400" dirty="0" err="1"/>
              <a:t>discharge</a:t>
            </a:r>
            <a:r>
              <a:rPr lang="cs-CZ" sz="1400" dirty="0"/>
              <a:t> </a:t>
            </a:r>
            <a:r>
              <a:rPr lang="cs-CZ" sz="1400" dirty="0" err="1"/>
              <a:t>the</a:t>
            </a:r>
            <a:r>
              <a:rPr lang="cs-CZ" sz="1400" dirty="0"/>
              <a:t> </a:t>
            </a:r>
            <a:r>
              <a:rPr lang="cs-CZ" sz="1400" dirty="0" err="1"/>
              <a:t>glandular</a:t>
            </a:r>
            <a:r>
              <a:rPr lang="cs-CZ" sz="1400" dirty="0"/>
              <a:t> </a:t>
            </a:r>
            <a:r>
              <a:rPr lang="cs-CZ" sz="1400" dirty="0" err="1"/>
              <a:t>secretion</a:t>
            </a:r>
            <a:r>
              <a:rPr lang="cs-CZ" sz="1400" dirty="0"/>
              <a:t>). H&amp;E </a:t>
            </a:r>
            <a:r>
              <a:rPr lang="cs-CZ" sz="1400" dirty="0" err="1"/>
              <a:t>stain</a:t>
            </a:r>
            <a:endParaRPr lang="en-GB" sz="14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4D7B560-4D68-1530-A111-E22E1B5DC783}"/>
              </a:ext>
            </a:extLst>
          </p:cNvPr>
          <p:cNvPicPr>
            <a:picLocks noChangeAspect="1"/>
          </p:cNvPicPr>
          <p:nvPr/>
        </p:nvPicPr>
        <p:blipFill rotWithShape="1">
          <a:blip r:embed="rId3"/>
          <a:srcRect r="52688"/>
          <a:stretch/>
        </p:blipFill>
        <p:spPr>
          <a:xfrm>
            <a:off x="99412" y="117986"/>
            <a:ext cx="5681955" cy="6449195"/>
          </a:xfrm>
          <a:prstGeom prst="rect">
            <a:avLst/>
          </a:prstGeom>
        </p:spPr>
      </p:pic>
      <p:pic>
        <p:nvPicPr>
          <p:cNvPr id="6" name="Obrázek 5">
            <a:extLst>
              <a:ext uri="{FF2B5EF4-FFF2-40B4-BE49-F238E27FC236}">
                <a16:creationId xmlns:a16="http://schemas.microsoft.com/office/drawing/2014/main" id="{280EA19E-3852-073F-3AFE-18BE2632EB92}"/>
              </a:ext>
            </a:extLst>
          </p:cNvPr>
          <p:cNvPicPr>
            <a:picLocks noChangeAspect="1"/>
          </p:cNvPicPr>
          <p:nvPr/>
        </p:nvPicPr>
        <p:blipFill>
          <a:blip r:embed="rId4"/>
          <a:stretch>
            <a:fillRect/>
          </a:stretch>
        </p:blipFill>
        <p:spPr>
          <a:xfrm>
            <a:off x="7668198" y="0"/>
            <a:ext cx="4072481" cy="6852498"/>
          </a:xfrm>
          <a:prstGeom prst="rect">
            <a:avLst/>
          </a:prstGeom>
        </p:spPr>
      </p:pic>
      <p:pic>
        <p:nvPicPr>
          <p:cNvPr id="7" name="Obrázek 6">
            <a:extLst>
              <a:ext uri="{FF2B5EF4-FFF2-40B4-BE49-F238E27FC236}">
                <a16:creationId xmlns:a16="http://schemas.microsoft.com/office/drawing/2014/main" id="{7A834B9E-ED74-CE9C-FBFD-B55EA2E17F3D}"/>
              </a:ext>
            </a:extLst>
          </p:cNvPr>
          <p:cNvPicPr>
            <a:picLocks noChangeAspect="1"/>
          </p:cNvPicPr>
          <p:nvPr/>
        </p:nvPicPr>
        <p:blipFill rotWithShape="1">
          <a:blip r:embed="rId5"/>
          <a:srcRect l="48374" t="44006" r="1075" b="34036"/>
          <a:stretch/>
        </p:blipFill>
        <p:spPr>
          <a:xfrm>
            <a:off x="3234814" y="619433"/>
            <a:ext cx="4341902" cy="1012722"/>
          </a:xfrm>
          <a:prstGeom prst="rect">
            <a:avLst/>
          </a:prstGeom>
        </p:spPr>
      </p:pic>
    </p:spTree>
    <p:extLst>
      <p:ext uri="{BB962C8B-B14F-4D97-AF65-F5344CB8AC3E}">
        <p14:creationId xmlns:p14="http://schemas.microsoft.com/office/powerpoint/2010/main" val="5233934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648944A-DFAF-EC89-4727-C6AD71070E6B}"/>
              </a:ext>
            </a:extLst>
          </p:cNvPr>
          <p:cNvPicPr>
            <a:picLocks noChangeAspect="1"/>
          </p:cNvPicPr>
          <p:nvPr/>
        </p:nvPicPr>
        <p:blipFill>
          <a:blip r:embed="rId2"/>
          <a:stretch>
            <a:fillRect/>
          </a:stretch>
        </p:blipFill>
        <p:spPr>
          <a:xfrm>
            <a:off x="1864293" y="-1"/>
            <a:ext cx="7535080" cy="6840271"/>
          </a:xfrm>
          <a:prstGeom prst="rect">
            <a:avLst/>
          </a:prstGeom>
        </p:spPr>
      </p:pic>
    </p:spTree>
    <p:extLst>
      <p:ext uri="{BB962C8B-B14F-4D97-AF65-F5344CB8AC3E}">
        <p14:creationId xmlns:p14="http://schemas.microsoft.com/office/powerpoint/2010/main" val="28194852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687CE57-F265-4591-DB62-273F655AA2D5}"/>
              </a:ext>
            </a:extLst>
          </p:cNvPr>
          <p:cNvPicPr>
            <a:picLocks noChangeAspect="1"/>
          </p:cNvPicPr>
          <p:nvPr/>
        </p:nvPicPr>
        <p:blipFill>
          <a:blip r:embed="rId2"/>
          <a:stretch>
            <a:fillRect/>
          </a:stretch>
        </p:blipFill>
        <p:spPr>
          <a:xfrm>
            <a:off x="2130945" y="0"/>
            <a:ext cx="7930110" cy="6861916"/>
          </a:xfrm>
          <a:prstGeom prst="rect">
            <a:avLst/>
          </a:prstGeom>
        </p:spPr>
      </p:pic>
    </p:spTree>
    <p:extLst>
      <p:ext uri="{BB962C8B-B14F-4D97-AF65-F5344CB8AC3E}">
        <p14:creationId xmlns:p14="http://schemas.microsoft.com/office/powerpoint/2010/main" val="501560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7677082-AC6E-D1F5-DEA7-CF4730695181}"/>
              </a:ext>
            </a:extLst>
          </p:cNvPr>
          <p:cNvSpPr txBox="1"/>
          <p:nvPr/>
        </p:nvSpPr>
        <p:spPr>
          <a:xfrm>
            <a:off x="0" y="137652"/>
            <a:ext cx="12192000" cy="707886"/>
          </a:xfrm>
          <a:prstGeom prst="rect">
            <a:avLst/>
          </a:prstGeom>
          <a:solidFill>
            <a:schemeClr val="accent2">
              <a:lumMod val="60000"/>
              <a:lumOff val="40000"/>
            </a:schemeClr>
          </a:solidFill>
        </p:spPr>
        <p:txBody>
          <a:bodyPr wrap="square" rtlCol="0">
            <a:spAutoFit/>
          </a:bodyPr>
          <a:lstStyle/>
          <a:p>
            <a:pPr algn="ctr"/>
            <a:r>
              <a:rPr lang="cs-CZ" sz="4000" b="1" dirty="0">
                <a:solidFill>
                  <a:schemeClr val="accent2">
                    <a:lumMod val="50000"/>
                  </a:schemeClr>
                </a:solidFill>
              </a:rPr>
              <a:t>SKIN</a:t>
            </a:r>
            <a:endParaRPr lang="en-GB" sz="4000" b="1" dirty="0">
              <a:solidFill>
                <a:schemeClr val="accent2">
                  <a:lumMod val="50000"/>
                </a:schemeClr>
              </a:solidFill>
            </a:endParaRPr>
          </a:p>
        </p:txBody>
      </p:sp>
      <p:sp>
        <p:nvSpPr>
          <p:cNvPr id="6" name="TextovéPole 5">
            <a:extLst>
              <a:ext uri="{FF2B5EF4-FFF2-40B4-BE49-F238E27FC236}">
                <a16:creationId xmlns:a16="http://schemas.microsoft.com/office/drawing/2014/main" id="{1E086119-3F78-A9A8-F6E0-CCE41AC5AD1B}"/>
              </a:ext>
            </a:extLst>
          </p:cNvPr>
          <p:cNvSpPr txBox="1"/>
          <p:nvPr/>
        </p:nvSpPr>
        <p:spPr>
          <a:xfrm>
            <a:off x="373625" y="845538"/>
            <a:ext cx="5230762" cy="4062651"/>
          </a:xfrm>
          <a:prstGeom prst="rect">
            <a:avLst/>
          </a:prstGeom>
          <a:noFill/>
        </p:spPr>
        <p:txBody>
          <a:bodyPr wrap="square">
            <a:spAutoFit/>
          </a:bodyPr>
          <a:lstStyle/>
          <a:p>
            <a:endParaRPr lang="en-US" sz="1200" dirty="0"/>
          </a:p>
          <a:p>
            <a:r>
              <a:rPr lang="en-US" b="1" dirty="0">
                <a:solidFill>
                  <a:srgbClr val="FF0000"/>
                </a:solidFill>
              </a:rPr>
              <a:t>CLASSIFICATION OF SKIN (Based epidermal thickness) </a:t>
            </a:r>
          </a:p>
          <a:p>
            <a:endParaRPr lang="en-US" sz="1200" dirty="0"/>
          </a:p>
          <a:p>
            <a:pPr marL="285750" indent="-285750">
              <a:buFont typeface="Arial" panose="020B0604020202020204" pitchFamily="34" charset="0"/>
              <a:buChar char="•"/>
            </a:pPr>
            <a:r>
              <a:rPr lang="en-US" b="1" dirty="0"/>
              <a:t>Thin skin</a:t>
            </a:r>
            <a:endParaRPr lang="cs-CZ" b="1" dirty="0"/>
          </a:p>
          <a:p>
            <a:pPr marL="742950" lvl="1" indent="-285750">
              <a:buFont typeface="Arial" panose="020B0604020202020204" pitchFamily="34" charset="0"/>
              <a:buChar char="•"/>
            </a:pPr>
            <a:r>
              <a:rPr lang="en-US" dirty="0"/>
              <a:t>Covers entire body except palms and soles; 0.5 mm thick on the eyelid, 5 mm thick on the back and shoulders</a:t>
            </a:r>
          </a:p>
          <a:p>
            <a:pPr marL="742950" lvl="1" indent="-285750">
              <a:buFont typeface="Arial" panose="020B0604020202020204" pitchFamily="34" charset="0"/>
              <a:buChar char="•"/>
            </a:pPr>
            <a:r>
              <a:rPr lang="en-US" dirty="0"/>
              <a:t>Epidermis is thin, 0.075-0.15 mm thick, but the dermis varies from thin to very thick, depending on location.</a:t>
            </a:r>
          </a:p>
          <a:p>
            <a:pPr marL="742950" lvl="1" indent="-285750">
              <a:buFont typeface="Arial" panose="020B0604020202020204" pitchFamily="34" charset="0"/>
              <a:buChar char="•"/>
            </a:pPr>
            <a:r>
              <a:rPr lang="en-US" dirty="0"/>
              <a:t>Possesses hair with sebaceous glands</a:t>
            </a:r>
          </a:p>
          <a:p>
            <a:pPr marL="742950" lvl="1" indent="-285750">
              <a:buFont typeface="Arial" panose="020B0604020202020204" pitchFamily="34" charset="0"/>
              <a:buChar char="•"/>
            </a:pPr>
            <a:r>
              <a:rPr lang="en-US" dirty="0"/>
              <a:t>Sweat glands are present</a:t>
            </a:r>
            <a:endParaRPr lang="cs-CZ" dirty="0"/>
          </a:p>
          <a:p>
            <a:pPr marL="742950" lvl="1" indent="-285750">
              <a:buFont typeface="Arial" panose="020B0604020202020204" pitchFamily="34" charset="0"/>
              <a:buChar char="•"/>
            </a:pPr>
            <a:r>
              <a:rPr lang="cs-CZ" dirty="0"/>
              <a:t>Epidermis has not </a:t>
            </a:r>
            <a:r>
              <a:rPr lang="cs-CZ" dirty="0" err="1"/>
              <a:t>stratum</a:t>
            </a:r>
            <a:r>
              <a:rPr lang="cs-CZ" dirty="0"/>
              <a:t> </a:t>
            </a:r>
            <a:r>
              <a:rPr lang="cs-CZ" dirty="0" err="1"/>
              <a:t>lucidum</a:t>
            </a:r>
            <a:endParaRPr lang="cs-CZ" dirty="0"/>
          </a:p>
          <a:p>
            <a:pPr marL="742950" lvl="1" indent="-285750">
              <a:buFont typeface="Arial" panose="020B0604020202020204" pitchFamily="34" charset="0"/>
              <a:buChar char="•"/>
            </a:pPr>
            <a:r>
              <a:rPr lang="cs-CZ" dirty="0"/>
              <a:t>S. </a:t>
            </a:r>
            <a:r>
              <a:rPr lang="cs-CZ" dirty="0" err="1"/>
              <a:t>granulosum</a:t>
            </a:r>
            <a:r>
              <a:rPr lang="cs-CZ" dirty="0"/>
              <a:t> and s. </a:t>
            </a:r>
            <a:r>
              <a:rPr lang="cs-CZ" dirty="0" err="1"/>
              <a:t>corneum</a:t>
            </a:r>
            <a:r>
              <a:rPr lang="cs-CZ" dirty="0"/>
              <a:t> are much </a:t>
            </a:r>
            <a:r>
              <a:rPr lang="cs-CZ" dirty="0" err="1"/>
              <a:t>thinner</a:t>
            </a:r>
            <a:endParaRPr lang="en-US" dirty="0"/>
          </a:p>
        </p:txBody>
      </p:sp>
      <p:pic>
        <p:nvPicPr>
          <p:cNvPr id="7" name="Obrázek 6">
            <a:extLst>
              <a:ext uri="{FF2B5EF4-FFF2-40B4-BE49-F238E27FC236}">
                <a16:creationId xmlns:a16="http://schemas.microsoft.com/office/drawing/2014/main" id="{D9BC9ECC-2C56-8F63-4931-5875DCEE60DD}"/>
              </a:ext>
            </a:extLst>
          </p:cNvPr>
          <p:cNvPicPr>
            <a:picLocks noChangeAspect="1"/>
          </p:cNvPicPr>
          <p:nvPr/>
        </p:nvPicPr>
        <p:blipFill rotWithShape="1">
          <a:blip r:embed="rId2"/>
          <a:srcRect t="11764" b="41414"/>
          <a:stretch/>
        </p:blipFill>
        <p:spPr>
          <a:xfrm>
            <a:off x="5535561" y="942845"/>
            <a:ext cx="6656439" cy="4232170"/>
          </a:xfrm>
          <a:prstGeom prst="rect">
            <a:avLst/>
          </a:prstGeom>
        </p:spPr>
      </p:pic>
      <p:pic>
        <p:nvPicPr>
          <p:cNvPr id="8" name="Obrázek 7">
            <a:extLst>
              <a:ext uri="{FF2B5EF4-FFF2-40B4-BE49-F238E27FC236}">
                <a16:creationId xmlns:a16="http://schemas.microsoft.com/office/drawing/2014/main" id="{514EC1F1-1C63-D56E-BE41-D6E073F4117F}"/>
              </a:ext>
            </a:extLst>
          </p:cNvPr>
          <p:cNvPicPr>
            <a:picLocks noChangeAspect="1"/>
          </p:cNvPicPr>
          <p:nvPr/>
        </p:nvPicPr>
        <p:blipFill rotWithShape="1">
          <a:blip r:embed="rId2"/>
          <a:srcRect t="61753" b="3978"/>
          <a:stretch/>
        </p:blipFill>
        <p:spPr>
          <a:xfrm>
            <a:off x="1374542" y="4825538"/>
            <a:ext cx="4367497" cy="2032462"/>
          </a:xfrm>
          <a:prstGeom prst="rect">
            <a:avLst/>
          </a:prstGeom>
        </p:spPr>
      </p:pic>
    </p:spTree>
    <p:extLst>
      <p:ext uri="{BB962C8B-B14F-4D97-AF65-F5344CB8AC3E}">
        <p14:creationId xmlns:p14="http://schemas.microsoft.com/office/powerpoint/2010/main" val="98250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7677082-AC6E-D1F5-DEA7-CF4730695181}"/>
              </a:ext>
            </a:extLst>
          </p:cNvPr>
          <p:cNvSpPr txBox="1"/>
          <p:nvPr/>
        </p:nvSpPr>
        <p:spPr>
          <a:xfrm>
            <a:off x="0" y="137652"/>
            <a:ext cx="12192000" cy="707886"/>
          </a:xfrm>
          <a:prstGeom prst="rect">
            <a:avLst/>
          </a:prstGeom>
          <a:solidFill>
            <a:schemeClr val="accent2">
              <a:lumMod val="60000"/>
              <a:lumOff val="40000"/>
            </a:schemeClr>
          </a:solidFill>
        </p:spPr>
        <p:txBody>
          <a:bodyPr wrap="square" rtlCol="0">
            <a:spAutoFit/>
          </a:bodyPr>
          <a:lstStyle/>
          <a:p>
            <a:pPr algn="ctr"/>
            <a:r>
              <a:rPr lang="cs-CZ" sz="4000" b="1" dirty="0">
                <a:solidFill>
                  <a:schemeClr val="accent2">
                    <a:lumMod val="50000"/>
                  </a:schemeClr>
                </a:solidFill>
              </a:rPr>
              <a:t>SKIN</a:t>
            </a:r>
            <a:endParaRPr lang="en-GB" sz="4000" b="1" dirty="0">
              <a:solidFill>
                <a:schemeClr val="accent2">
                  <a:lumMod val="50000"/>
                </a:schemeClr>
              </a:solidFill>
            </a:endParaRPr>
          </a:p>
        </p:txBody>
      </p:sp>
      <p:sp>
        <p:nvSpPr>
          <p:cNvPr id="6" name="TextovéPole 5">
            <a:extLst>
              <a:ext uri="{FF2B5EF4-FFF2-40B4-BE49-F238E27FC236}">
                <a16:creationId xmlns:a16="http://schemas.microsoft.com/office/drawing/2014/main" id="{1E086119-3F78-A9A8-F6E0-CCE41AC5AD1B}"/>
              </a:ext>
            </a:extLst>
          </p:cNvPr>
          <p:cNvSpPr txBox="1"/>
          <p:nvPr/>
        </p:nvSpPr>
        <p:spPr>
          <a:xfrm>
            <a:off x="373626" y="845538"/>
            <a:ext cx="3254478" cy="4401205"/>
          </a:xfrm>
          <a:prstGeom prst="rect">
            <a:avLst/>
          </a:prstGeom>
          <a:noFill/>
        </p:spPr>
        <p:txBody>
          <a:bodyPr wrap="square">
            <a:spAutoFit/>
          </a:bodyPr>
          <a:lstStyle/>
          <a:p>
            <a:endParaRPr lang="en-US" sz="1400" dirty="0"/>
          </a:p>
          <a:p>
            <a:r>
              <a:rPr lang="en-US" b="1" dirty="0">
                <a:solidFill>
                  <a:srgbClr val="FF0000"/>
                </a:solidFill>
              </a:rPr>
              <a:t>CLASSIFICATION OF SKIN (Based epidermal thickness) </a:t>
            </a:r>
          </a:p>
          <a:p>
            <a:endParaRPr lang="en-US" sz="1400" dirty="0"/>
          </a:p>
          <a:p>
            <a:pPr marL="285750" indent="-285750">
              <a:buFont typeface="Arial" panose="020B0604020202020204" pitchFamily="34" charset="0"/>
              <a:buChar char="•"/>
            </a:pPr>
            <a:r>
              <a:rPr lang="en-US" b="1" dirty="0"/>
              <a:t>Thick skin</a:t>
            </a:r>
            <a:endParaRPr lang="cs-CZ" b="1" dirty="0"/>
          </a:p>
          <a:p>
            <a:pPr marL="285750" indent="-285750">
              <a:buFont typeface="Arial" panose="020B0604020202020204" pitchFamily="34" charset="0"/>
              <a:buChar char="•"/>
            </a:pPr>
            <a:endParaRPr lang="en-US" sz="1400" b="1" dirty="0"/>
          </a:p>
          <a:p>
            <a:pPr marL="742950" lvl="1" indent="-285750">
              <a:buFont typeface="Arial" panose="020B0604020202020204" pitchFamily="34" charset="0"/>
              <a:buChar char="•"/>
            </a:pPr>
            <a:r>
              <a:rPr lang="en-US" dirty="0"/>
              <a:t>Located on palms of the hands and soles of the feet; 0.8-1.5 mm thick</a:t>
            </a:r>
          </a:p>
          <a:p>
            <a:pPr marL="742950" lvl="1" indent="-285750">
              <a:buFont typeface="Arial" panose="020B0604020202020204" pitchFamily="34" charset="0"/>
              <a:buChar char="•"/>
            </a:pPr>
            <a:r>
              <a:rPr lang="en-US" dirty="0"/>
              <a:t>Epidermis is 0.4-0.6 mm thick</a:t>
            </a:r>
          </a:p>
          <a:p>
            <a:pPr marL="742950" lvl="1" indent="-285750">
              <a:buFont typeface="Arial" panose="020B0604020202020204" pitchFamily="34" charset="0"/>
              <a:buChar char="•"/>
            </a:pPr>
            <a:r>
              <a:rPr lang="en-US" dirty="0"/>
              <a:t>Hairless</a:t>
            </a:r>
            <a:r>
              <a:rPr lang="cs-CZ" dirty="0"/>
              <a:t>,</a:t>
            </a:r>
            <a:r>
              <a:rPr lang="en-US" dirty="0"/>
              <a:t> no sebaceous glands</a:t>
            </a:r>
          </a:p>
          <a:p>
            <a:pPr marL="742950" lvl="1" indent="-285750">
              <a:buFont typeface="Arial" panose="020B0604020202020204" pitchFamily="34" charset="0"/>
              <a:buChar char="•"/>
            </a:pPr>
            <a:r>
              <a:rPr lang="en-US" dirty="0"/>
              <a:t>Sweat glands are present</a:t>
            </a:r>
          </a:p>
          <a:p>
            <a:endParaRPr lang="en-US" dirty="0"/>
          </a:p>
        </p:txBody>
      </p:sp>
      <p:pic>
        <p:nvPicPr>
          <p:cNvPr id="3" name="Obrázek 2">
            <a:extLst>
              <a:ext uri="{FF2B5EF4-FFF2-40B4-BE49-F238E27FC236}">
                <a16:creationId xmlns:a16="http://schemas.microsoft.com/office/drawing/2014/main" id="{380291EE-0EB7-DD74-4B7F-34D51A24AEA6}"/>
              </a:ext>
            </a:extLst>
          </p:cNvPr>
          <p:cNvPicPr>
            <a:picLocks noChangeAspect="1"/>
          </p:cNvPicPr>
          <p:nvPr/>
        </p:nvPicPr>
        <p:blipFill rotWithShape="1">
          <a:blip r:embed="rId2"/>
          <a:srcRect t="7713"/>
          <a:stretch/>
        </p:blipFill>
        <p:spPr>
          <a:xfrm>
            <a:off x="3524323" y="1175378"/>
            <a:ext cx="8667677" cy="5682622"/>
          </a:xfrm>
          <a:prstGeom prst="rect">
            <a:avLst/>
          </a:prstGeom>
        </p:spPr>
      </p:pic>
    </p:spTree>
    <p:extLst>
      <p:ext uri="{BB962C8B-B14F-4D97-AF65-F5344CB8AC3E}">
        <p14:creationId xmlns:p14="http://schemas.microsoft.com/office/powerpoint/2010/main" val="15483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7677082-AC6E-D1F5-DEA7-CF4730695181}"/>
              </a:ext>
            </a:extLst>
          </p:cNvPr>
          <p:cNvSpPr txBox="1"/>
          <p:nvPr/>
        </p:nvSpPr>
        <p:spPr>
          <a:xfrm>
            <a:off x="0" y="137652"/>
            <a:ext cx="12192000" cy="707886"/>
          </a:xfrm>
          <a:prstGeom prst="rect">
            <a:avLst/>
          </a:prstGeom>
          <a:solidFill>
            <a:schemeClr val="accent2">
              <a:lumMod val="60000"/>
              <a:lumOff val="40000"/>
            </a:schemeClr>
          </a:solidFill>
        </p:spPr>
        <p:txBody>
          <a:bodyPr wrap="square" rtlCol="0">
            <a:spAutoFit/>
          </a:bodyPr>
          <a:lstStyle/>
          <a:p>
            <a:pPr algn="ctr"/>
            <a:r>
              <a:rPr lang="cs-CZ" sz="4000" b="1" dirty="0">
                <a:solidFill>
                  <a:schemeClr val="accent2">
                    <a:lumMod val="50000"/>
                  </a:schemeClr>
                </a:solidFill>
              </a:rPr>
              <a:t>SKIN</a:t>
            </a:r>
            <a:endParaRPr lang="en-GB" sz="4000" b="1" dirty="0">
              <a:solidFill>
                <a:schemeClr val="accent2">
                  <a:lumMod val="50000"/>
                </a:schemeClr>
              </a:solidFill>
            </a:endParaRPr>
          </a:p>
        </p:txBody>
      </p:sp>
      <p:sp>
        <p:nvSpPr>
          <p:cNvPr id="4" name="TextovéPole 3">
            <a:extLst>
              <a:ext uri="{FF2B5EF4-FFF2-40B4-BE49-F238E27FC236}">
                <a16:creationId xmlns:a16="http://schemas.microsoft.com/office/drawing/2014/main" id="{0713BF3A-191B-A15A-055C-999F0E9ED9F7}"/>
              </a:ext>
            </a:extLst>
          </p:cNvPr>
          <p:cNvSpPr txBox="1"/>
          <p:nvPr/>
        </p:nvSpPr>
        <p:spPr>
          <a:xfrm>
            <a:off x="442451" y="845538"/>
            <a:ext cx="7513887" cy="5416868"/>
          </a:xfrm>
          <a:prstGeom prst="rect">
            <a:avLst/>
          </a:prstGeom>
          <a:noFill/>
        </p:spPr>
        <p:txBody>
          <a:bodyPr wrap="square">
            <a:spAutoFit/>
          </a:bodyPr>
          <a:lstStyle/>
          <a:p>
            <a:endParaRPr lang="cs-CZ" sz="1400" b="1" dirty="0"/>
          </a:p>
          <a:p>
            <a:r>
              <a:rPr lang="en-US" b="1" dirty="0">
                <a:solidFill>
                  <a:srgbClr val="FF0000"/>
                </a:solidFill>
              </a:rPr>
              <a:t>Layers of the epidermis and keratinization</a:t>
            </a:r>
          </a:p>
          <a:p>
            <a:endParaRPr lang="en-US" sz="1400" dirty="0"/>
          </a:p>
          <a:p>
            <a:r>
              <a:rPr lang="en-US" dirty="0"/>
              <a:t>The epidermis is a stratified squamous, keratinized (dry) epithelium. It is continually renewed every 15-30 days. Rapid cell proliferation occurs primarily in the deepest layer (stratum </a:t>
            </a:r>
            <a:r>
              <a:rPr lang="cs-CZ" dirty="0" err="1"/>
              <a:t>basale</a:t>
            </a:r>
            <a:r>
              <a:rPr lang="en-US" dirty="0"/>
              <a:t>) and daughter cells differentiate as they migrate toward the surface. This differentiation involves a process called </a:t>
            </a:r>
            <a:r>
              <a:rPr lang="en-US" b="1" dirty="0"/>
              <a:t>keratinization</a:t>
            </a:r>
            <a:r>
              <a:rPr lang="en-US" dirty="0"/>
              <a:t>, which results in a variably thick layer of nonliving cellular husks at the surface of the epidermis. All cells in the epidermis that undergo the keratinization process are called </a:t>
            </a:r>
            <a:r>
              <a:rPr lang="en-US" b="1" dirty="0"/>
              <a:t>keratinocytes</a:t>
            </a:r>
            <a:r>
              <a:rPr lang="en-US" dirty="0"/>
              <a:t>.</a:t>
            </a:r>
          </a:p>
          <a:p>
            <a:endParaRPr lang="en-US" dirty="0"/>
          </a:p>
          <a:p>
            <a:r>
              <a:rPr lang="en-US" b="1" dirty="0"/>
              <a:t>Layers of the epidermis</a:t>
            </a:r>
            <a:r>
              <a:rPr lang="cs-CZ" b="1" dirty="0"/>
              <a:t>:</a:t>
            </a:r>
            <a:endParaRPr lang="en-US" b="1" dirty="0"/>
          </a:p>
          <a:p>
            <a:endParaRPr lang="en-US" dirty="0"/>
          </a:p>
          <a:p>
            <a:pPr marL="285750" indent="-285750">
              <a:buFont typeface="Arial" panose="020B0604020202020204" pitchFamily="34" charset="0"/>
              <a:buChar char="•"/>
            </a:pPr>
            <a:r>
              <a:rPr lang="en-US" i="1" dirty="0"/>
              <a:t>Stratum </a:t>
            </a:r>
            <a:r>
              <a:rPr lang="en-US" i="1" dirty="0" err="1"/>
              <a:t>basale</a:t>
            </a:r>
            <a:r>
              <a:rPr lang="en-US" i="1" dirty="0"/>
              <a:t> </a:t>
            </a:r>
            <a:r>
              <a:rPr lang="en-US" dirty="0"/>
              <a:t>(germinativum) </a:t>
            </a:r>
            <a:endParaRPr lang="cs-CZ" dirty="0"/>
          </a:p>
          <a:p>
            <a:pPr marL="285750" indent="-285750">
              <a:buFont typeface="Arial" panose="020B0604020202020204" pitchFamily="34" charset="0"/>
              <a:buChar char="•"/>
            </a:pPr>
            <a:endParaRPr lang="cs-CZ" sz="1200" dirty="0"/>
          </a:p>
          <a:p>
            <a:pPr lvl="1"/>
            <a:r>
              <a:rPr lang="en-US" dirty="0"/>
              <a:t>A single layer of cuboidal to columnar shaped cells</a:t>
            </a:r>
            <a:r>
              <a:rPr lang="cs-CZ" dirty="0"/>
              <a:t> (</a:t>
            </a:r>
            <a:r>
              <a:rPr lang="cs-CZ" dirty="0" err="1"/>
              <a:t>keratinocytes</a:t>
            </a:r>
            <a:r>
              <a:rPr lang="cs-CZ" dirty="0"/>
              <a:t>)</a:t>
            </a:r>
            <a:r>
              <a:rPr lang="en-US" dirty="0"/>
              <a:t> that rest on the basement membrane and undergo rapid cell proliferation. These cells contain intermediate filaments composed of </a:t>
            </a:r>
            <a:r>
              <a:rPr lang="cs-CZ" dirty="0" err="1"/>
              <a:t>cyto</a:t>
            </a:r>
            <a:r>
              <a:rPr lang="en-US" dirty="0"/>
              <a:t>keratin</a:t>
            </a:r>
            <a:r>
              <a:rPr lang="cs-CZ" dirty="0"/>
              <a:t> (keratin </a:t>
            </a:r>
            <a:r>
              <a:rPr lang="cs-CZ" dirty="0" err="1"/>
              <a:t>proteins</a:t>
            </a:r>
            <a:r>
              <a:rPr lang="cs-CZ" dirty="0"/>
              <a:t>)</a:t>
            </a:r>
            <a:r>
              <a:rPr lang="en-US" dirty="0"/>
              <a:t> (tonofilaments).</a:t>
            </a:r>
          </a:p>
          <a:p>
            <a:endParaRPr lang="en-US" dirty="0"/>
          </a:p>
        </p:txBody>
      </p:sp>
      <p:pic>
        <p:nvPicPr>
          <p:cNvPr id="5" name="Obrázek 4">
            <a:extLst>
              <a:ext uri="{FF2B5EF4-FFF2-40B4-BE49-F238E27FC236}">
                <a16:creationId xmlns:a16="http://schemas.microsoft.com/office/drawing/2014/main" id="{1B4D3DD0-751E-7CE4-354A-2BE30519034F}"/>
              </a:ext>
            </a:extLst>
          </p:cNvPr>
          <p:cNvPicPr>
            <a:picLocks noChangeAspect="1"/>
          </p:cNvPicPr>
          <p:nvPr/>
        </p:nvPicPr>
        <p:blipFill>
          <a:blip r:embed="rId2"/>
          <a:stretch>
            <a:fillRect/>
          </a:stretch>
        </p:blipFill>
        <p:spPr>
          <a:xfrm>
            <a:off x="8082117" y="841942"/>
            <a:ext cx="3984104" cy="6016058"/>
          </a:xfrm>
          <a:prstGeom prst="rect">
            <a:avLst/>
          </a:prstGeom>
        </p:spPr>
      </p:pic>
    </p:spTree>
    <p:extLst>
      <p:ext uri="{BB962C8B-B14F-4D97-AF65-F5344CB8AC3E}">
        <p14:creationId xmlns:p14="http://schemas.microsoft.com/office/powerpoint/2010/main" val="4251051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7677082-AC6E-D1F5-DEA7-CF4730695181}"/>
              </a:ext>
            </a:extLst>
          </p:cNvPr>
          <p:cNvSpPr txBox="1"/>
          <p:nvPr/>
        </p:nvSpPr>
        <p:spPr>
          <a:xfrm>
            <a:off x="0" y="137652"/>
            <a:ext cx="12192000" cy="707886"/>
          </a:xfrm>
          <a:prstGeom prst="rect">
            <a:avLst/>
          </a:prstGeom>
          <a:solidFill>
            <a:schemeClr val="accent2">
              <a:lumMod val="60000"/>
              <a:lumOff val="40000"/>
            </a:schemeClr>
          </a:solidFill>
        </p:spPr>
        <p:txBody>
          <a:bodyPr wrap="square" rtlCol="0">
            <a:spAutoFit/>
          </a:bodyPr>
          <a:lstStyle/>
          <a:p>
            <a:pPr algn="ctr"/>
            <a:r>
              <a:rPr lang="cs-CZ" sz="4000" b="1" dirty="0">
                <a:solidFill>
                  <a:schemeClr val="accent2">
                    <a:lumMod val="50000"/>
                  </a:schemeClr>
                </a:solidFill>
              </a:rPr>
              <a:t>SKIN</a:t>
            </a:r>
            <a:endParaRPr lang="en-GB" sz="4000" b="1" dirty="0">
              <a:solidFill>
                <a:schemeClr val="accent2">
                  <a:lumMod val="50000"/>
                </a:schemeClr>
              </a:solidFill>
            </a:endParaRPr>
          </a:p>
        </p:txBody>
      </p:sp>
      <p:sp>
        <p:nvSpPr>
          <p:cNvPr id="4" name="TextovéPole 3">
            <a:extLst>
              <a:ext uri="{FF2B5EF4-FFF2-40B4-BE49-F238E27FC236}">
                <a16:creationId xmlns:a16="http://schemas.microsoft.com/office/drawing/2014/main" id="{0713BF3A-191B-A15A-055C-999F0E9ED9F7}"/>
              </a:ext>
            </a:extLst>
          </p:cNvPr>
          <p:cNvSpPr txBox="1"/>
          <p:nvPr/>
        </p:nvSpPr>
        <p:spPr>
          <a:xfrm>
            <a:off x="442451" y="845538"/>
            <a:ext cx="6361474" cy="3077766"/>
          </a:xfrm>
          <a:prstGeom prst="rect">
            <a:avLst/>
          </a:prstGeom>
          <a:noFill/>
        </p:spPr>
        <p:txBody>
          <a:bodyPr wrap="square">
            <a:spAutoFit/>
          </a:bodyPr>
          <a:lstStyle/>
          <a:p>
            <a:endParaRPr lang="en-US" sz="1400" dirty="0"/>
          </a:p>
          <a:p>
            <a:r>
              <a:rPr lang="en-US" b="1" dirty="0"/>
              <a:t>Layers of the epidermis</a:t>
            </a:r>
            <a:r>
              <a:rPr lang="cs-CZ" b="1" dirty="0"/>
              <a:t>:</a:t>
            </a:r>
            <a:endParaRPr lang="en-US" b="1" dirty="0"/>
          </a:p>
          <a:p>
            <a:endParaRPr lang="cs-CZ" dirty="0"/>
          </a:p>
          <a:p>
            <a:pPr marL="285750" indent="-285750">
              <a:buFont typeface="Arial" panose="020B0604020202020204" pitchFamily="34" charset="0"/>
              <a:buChar char="•"/>
            </a:pPr>
            <a:r>
              <a:rPr lang="en-US" i="1" dirty="0"/>
              <a:t>Stratum spinosum </a:t>
            </a:r>
            <a:endParaRPr lang="cs-CZ" i="1" dirty="0"/>
          </a:p>
          <a:p>
            <a:pPr marL="285750" indent="-285750">
              <a:buFont typeface="Arial" panose="020B0604020202020204" pitchFamily="34" charset="0"/>
              <a:buChar char="•"/>
            </a:pPr>
            <a:endParaRPr lang="cs-CZ" sz="1200" i="1" dirty="0"/>
          </a:p>
          <a:p>
            <a:pPr lvl="1"/>
            <a:r>
              <a:rPr lang="cs-CZ" dirty="0"/>
              <a:t>S</a:t>
            </a:r>
            <a:r>
              <a:rPr lang="en-US" dirty="0" err="1"/>
              <a:t>piny</a:t>
            </a:r>
            <a:r>
              <a:rPr lang="en-US" dirty="0"/>
              <a:t> cell layer; 3-10 cells thick. This layer is so-called because the cells are attached to one another by desmosomes, and the cellular shrinkage resulting from fixation produces the spine-like structures. These cells accumulate bundles of tonofilaments called </a:t>
            </a:r>
            <a:r>
              <a:rPr lang="en-US" b="1" dirty="0" err="1"/>
              <a:t>tonofibrils</a:t>
            </a:r>
            <a:r>
              <a:rPr lang="en-US" dirty="0"/>
              <a:t>.</a:t>
            </a:r>
          </a:p>
          <a:p>
            <a:endParaRPr lang="en-US" dirty="0"/>
          </a:p>
        </p:txBody>
      </p:sp>
      <p:pic>
        <p:nvPicPr>
          <p:cNvPr id="5" name="Obrázek 4">
            <a:extLst>
              <a:ext uri="{FF2B5EF4-FFF2-40B4-BE49-F238E27FC236}">
                <a16:creationId xmlns:a16="http://schemas.microsoft.com/office/drawing/2014/main" id="{13F46641-4C65-E0EA-6D14-FEF173AEDA9A}"/>
              </a:ext>
            </a:extLst>
          </p:cNvPr>
          <p:cNvPicPr>
            <a:picLocks noChangeAspect="1"/>
          </p:cNvPicPr>
          <p:nvPr/>
        </p:nvPicPr>
        <p:blipFill rotWithShape="1">
          <a:blip r:embed="rId2"/>
          <a:srcRect b="20606"/>
          <a:stretch/>
        </p:blipFill>
        <p:spPr>
          <a:xfrm>
            <a:off x="7456007" y="845537"/>
            <a:ext cx="4083911" cy="5915921"/>
          </a:xfrm>
          <a:prstGeom prst="rect">
            <a:avLst/>
          </a:prstGeom>
        </p:spPr>
      </p:pic>
      <p:pic>
        <p:nvPicPr>
          <p:cNvPr id="7" name="Obrázek 6">
            <a:extLst>
              <a:ext uri="{FF2B5EF4-FFF2-40B4-BE49-F238E27FC236}">
                <a16:creationId xmlns:a16="http://schemas.microsoft.com/office/drawing/2014/main" id="{E7FEB313-6C2D-CDA1-8739-C37DC038EC53}"/>
              </a:ext>
            </a:extLst>
          </p:cNvPr>
          <p:cNvPicPr>
            <a:picLocks noChangeAspect="1"/>
          </p:cNvPicPr>
          <p:nvPr/>
        </p:nvPicPr>
        <p:blipFill rotWithShape="1">
          <a:blip r:embed="rId2"/>
          <a:srcRect t="79814"/>
          <a:stretch/>
        </p:blipFill>
        <p:spPr>
          <a:xfrm>
            <a:off x="3031486" y="5279544"/>
            <a:ext cx="4285693" cy="1578456"/>
          </a:xfrm>
          <a:prstGeom prst="rect">
            <a:avLst/>
          </a:prstGeom>
        </p:spPr>
      </p:pic>
    </p:spTree>
    <p:extLst>
      <p:ext uri="{BB962C8B-B14F-4D97-AF65-F5344CB8AC3E}">
        <p14:creationId xmlns:p14="http://schemas.microsoft.com/office/powerpoint/2010/main" val="3362042873"/>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TotalTime>
  <Words>1776</Words>
  <Application>Microsoft Office PowerPoint</Application>
  <PresentationFormat>Širokoúhlá obrazovka</PresentationFormat>
  <Paragraphs>280</Paragraphs>
  <Slides>55</Slides>
  <Notes>5</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55</vt:i4>
      </vt:variant>
    </vt:vector>
  </HeadingPairs>
  <TitlesOfParts>
    <vt:vector size="59" baseType="lpstr">
      <vt:lpstr>Arial</vt:lpstr>
      <vt:lpstr>Calibri</vt:lpstr>
      <vt:lpstr>Calibri Light</vt:lpstr>
      <vt:lpstr>Motiv Office</vt:lpstr>
      <vt:lpstr>SKIN (INTEGUMENTARY SYSTEM)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Iveta Hodová</dc:creator>
  <cp:lastModifiedBy>Iveta Hodová</cp:lastModifiedBy>
  <cp:revision>1</cp:revision>
  <dcterms:created xsi:type="dcterms:W3CDTF">2023-01-19T11:53:51Z</dcterms:created>
  <dcterms:modified xsi:type="dcterms:W3CDTF">2023-01-23T14:19:33Z</dcterms:modified>
</cp:coreProperties>
</file>