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8A428-53AF-D8C5-F319-FA7B525E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B1EDBE-CAB4-6ED9-F6DA-09341E499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102672-D065-FB5A-B0FE-727A6811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E8E24-8EBD-E604-E8F4-E4690DD9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EC366-ABFF-FDA3-3101-CCD9E2F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1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D3B2-8102-1836-C880-01D5942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9A84-576D-4DA6-44A2-F266BDAC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5D509-0313-7BBB-F502-2DA9936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9E79-5E2D-12F3-71D1-AF987A07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E36F8-2E3D-6E90-BDE2-3D60BB93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372AA-8676-CACF-59BA-B8C926687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EEB22B-D2D2-F636-55E4-8BAF486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58E0E-961F-75EC-AF1B-C50568DC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53EA85-6786-E946-00E7-52E1583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68F1A-9886-B423-4DB0-C435F904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91F7F-DDA9-D03E-8B35-32AB0004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1CF5A-9C16-5BCB-7093-6C5A7FE2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31E7D-5DD7-7F8E-85B0-FA1D9545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3A1A-A4CC-FE30-2549-21FA8EF1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DF42C-3B16-61E6-4414-E6E8F5E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6E825-70C6-75A0-738A-F63B4B27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CCED7-C435-BDBC-4DD5-421B149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E656-8AEE-E12B-61CD-E35022D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6D0A3-D325-AE17-AA63-AE1657BE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84606-6208-C0B6-033F-70B5DB73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9E10-CCCC-6487-C4D2-5E79C11C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E5F1D-CF72-3D4E-4D28-21400B559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C14778-438E-CAD7-A6E1-140CAC73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C2A9B8-65C0-A10D-0340-81DB2F64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18895-D4F2-DD16-3744-A79E236D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6CA55-9131-3B2A-78AE-3292F60A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4929-E78B-A1E0-EF97-5FD4037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7DF13-94DD-B8CA-3BE6-EE67EBCA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EF4F7B-29DE-66B9-728B-0576EAF8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F2AA4-E739-2243-FA29-E263748D0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28344F-4E5E-42C0-B0C7-BBD80C77B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C9700D-D473-8E8C-3D0C-8AF6CC50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EA0371-3673-E60D-85BA-41907A12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887AF-DBCD-3D2F-9CDB-7EBC0265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4BFE9-2F58-487E-981C-ABD76754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63AC29-7266-5E53-368F-F6F0445E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7697F3-3455-06EA-E15D-9584F22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F073E7-201E-2372-2FE0-7BB92496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9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6D5500-6D6A-DD02-8287-AC459684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EA8F05-4934-E24E-17FC-53C559CC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3921E-ADE0-3089-1B7B-11A21A7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EF89-8280-9305-AC44-0F103B82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9FC0E-6CC5-1C04-2A86-3D0F7E1F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9D1160-D182-3359-51A2-7D6D7880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629EE-212D-303B-B591-A27EEF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803475-AD47-37B9-77FC-DB1A26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62473F-C34C-7BC6-F282-E040DAF2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D1887-DCE6-009F-D77A-F0506CE0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6BD6A5-077F-3F6B-C77C-8017CFD1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5AF1C-0680-259C-0CBB-6EC886A9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11A35C-0BEE-959C-644C-2221EF94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26063-6FE4-41E1-659C-4BB3727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ECB3D-78E7-1F6E-752C-549696D7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275491-72EC-55CA-07A3-15764E8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AB47E-3742-E50F-8B30-FD39E479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169EF-2B5F-5508-2D92-46332FE87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04A-7F39-4F12-9995-E1066BF890ED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E1DB-4906-FAE4-71DF-250B84E7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5FF25-C95C-5074-A21E-3E5549C8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9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AD4D5-1ECB-14D0-895F-76A3010D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/>
              <a:t>Seminář EBŽI - podzim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3C958-31FC-F021-DC09-257576A9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A. Žákovská, K. Tomanová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Účast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99356-EEB4-653F-258C-886DB23D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52985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cs-CZ" sz="3200" dirty="0"/>
              <a:t>Podzim 2023 – 13 seminářů</a:t>
            </a:r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r>
              <a:rPr lang="cs-CZ" sz="3200" dirty="0"/>
              <a:t>Odborníci: 		80 % = 10 účastí*</a:t>
            </a:r>
          </a:p>
          <a:p>
            <a:pPr marL="457200" lvl="1" indent="0">
              <a:buNone/>
            </a:pPr>
            <a:r>
              <a:rPr lang="cs-CZ" sz="3200" dirty="0"/>
              <a:t>Učitelský směr: 	60 % = 8 účastí*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200" dirty="0">
                <a:hlinkClick r:id="rId2"/>
              </a:rPr>
              <a:t>Tabulka s účastmi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*Studentské stáže, dlouhodobá nemoc – individuální domluva</a:t>
            </a:r>
          </a:p>
          <a:p>
            <a:pPr marL="457200" lvl="1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B5E587-184D-F897-6994-C4534B40F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" r="175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49B63-7B8A-9E1B-509A-95774C76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Dotazy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6F14-622B-6C31-7854-F1EC6F57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4000" dirty="0"/>
              <a:t>2 dotazy/semestr</a:t>
            </a:r>
          </a:p>
          <a:p>
            <a:pPr lvl="1"/>
            <a:r>
              <a:rPr lang="cs-CZ" sz="2800" dirty="0"/>
              <a:t>Trénink vnímání tématu</a:t>
            </a:r>
          </a:p>
          <a:p>
            <a:pPr lvl="1"/>
            <a:r>
              <a:rPr lang="cs-CZ" sz="2800" dirty="0"/>
              <a:t>Trénink vystoupení z komfortní zóny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r>
              <a:rPr lang="cs-CZ" sz="2800" dirty="0"/>
              <a:t>Trénink pro vystupující odpovídat bez přípravy, posouzení diskuze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dirty="0"/>
              <a:t>Při pokládání dotazu se představte</a:t>
            </a:r>
          </a:p>
          <a:p>
            <a:r>
              <a:rPr lang="cs-CZ" dirty="0"/>
              <a:t>Tabulka s </a:t>
            </a:r>
            <a:r>
              <a:rPr lang="cs-CZ" dirty="0">
                <a:hlinkClick r:id="rId2"/>
              </a:rPr>
              <a:t>dotazy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D6821A-C4AB-8C82-615E-861CCC657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Přednášky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D99B605-0A1B-BB47-72DF-F29EAF5D3F05}"/>
              </a:ext>
            </a:extLst>
          </p:cNvPr>
          <p:cNvSpPr txBox="1">
            <a:spLocks/>
          </p:cNvSpPr>
          <p:nvPr/>
        </p:nvSpPr>
        <p:spPr>
          <a:xfrm>
            <a:off x="367842" y="1991088"/>
            <a:ext cx="9220295" cy="478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cs-CZ" sz="2800" dirty="0"/>
          </a:p>
          <a:p>
            <a:r>
              <a:rPr lang="cs-CZ" sz="3200" dirty="0"/>
              <a:t>Soutěžní –  5. ročník </a:t>
            </a:r>
          </a:p>
          <a:p>
            <a:pPr lvl="1"/>
            <a:r>
              <a:rPr lang="cs-CZ" sz="2800" b="1" dirty="0"/>
              <a:t>Nácvik na obhajobu</a:t>
            </a:r>
          </a:p>
          <a:p>
            <a:pPr lvl="1"/>
            <a:r>
              <a:rPr lang="cs-CZ" sz="2800" dirty="0"/>
              <a:t>10 min + 5 min diskuze</a:t>
            </a:r>
          </a:p>
          <a:p>
            <a:pPr lvl="1"/>
            <a:r>
              <a:rPr lang="cs-CZ" sz="2800" dirty="0"/>
              <a:t>Zpětná vazba a hodnocení publikem – 3. a 4. ročník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Sběr témat ke jménům</a:t>
            </a:r>
          </a:p>
        </p:txBody>
      </p:sp>
    </p:spTree>
    <p:extLst>
      <p:ext uri="{BB962C8B-B14F-4D97-AF65-F5344CB8AC3E}">
        <p14:creationId xmlns:p14="http://schemas.microsoft.com/office/powerpoint/2010/main" val="4147293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112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Seminář EBŽI - podzim 2023</vt:lpstr>
      <vt:lpstr>Účast</vt:lpstr>
      <vt:lpstr>Dotazy</vt:lpstr>
      <vt:lpstr>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EBŽI - jaro 2023</dc:title>
  <dc:creator>Kateřina Tomanová</dc:creator>
  <cp:lastModifiedBy>Kateřina Tomanová</cp:lastModifiedBy>
  <cp:revision>5</cp:revision>
  <dcterms:created xsi:type="dcterms:W3CDTF">2023-02-13T08:30:48Z</dcterms:created>
  <dcterms:modified xsi:type="dcterms:W3CDTF">2023-09-19T06:52:07Z</dcterms:modified>
</cp:coreProperties>
</file>