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7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0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7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7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89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6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2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55D4-1D64-40E3-9C60-1802BC36002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32F9-2E44-4C80-9A54-D632B00D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5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6216" r="53293" b="9631"/>
          <a:stretch/>
        </p:blipFill>
        <p:spPr bwMode="auto">
          <a:xfrm>
            <a:off x="1331640" y="476672"/>
            <a:ext cx="5328592" cy="58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6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4C6FED6-ADB1-4608-A8B1-87BA309E1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9" t="18900" r="11801" b="39521"/>
          <a:stretch/>
        </p:blipFill>
        <p:spPr>
          <a:xfrm>
            <a:off x="1115616" y="620688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5" t="45843" r="18756" b="16704"/>
          <a:stretch/>
        </p:blipFill>
        <p:spPr bwMode="auto">
          <a:xfrm>
            <a:off x="366779" y="1578052"/>
            <a:ext cx="4968552" cy="289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5055" y="459221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https://www.creative-bioarray.com/support/atp-cell-viability-assay.htm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41135" r="51929" b="33464"/>
          <a:stretch/>
        </p:blipFill>
        <p:spPr bwMode="auto">
          <a:xfrm>
            <a:off x="5947908" y="2110347"/>
            <a:ext cx="2829313" cy="21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436096" y="445647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https://www.eurofins.de/medizinprodukte-pruefungen/validierte-methoden/mtt-test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04DD10-6562-4472-B277-B93CDD8E1116}"/>
              </a:ext>
            </a:extLst>
          </p:cNvPr>
          <p:cNvSpPr txBox="1"/>
          <p:nvPr/>
        </p:nvSpPr>
        <p:spPr>
          <a:xfrm>
            <a:off x="2650063" y="137654"/>
            <a:ext cx="384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Analýza lyzátů připravených ze sféroidů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7A11CD-39E5-4F88-ADDE-0623B73551F3}"/>
              </a:ext>
            </a:extLst>
          </p:cNvPr>
          <p:cNvSpPr txBox="1"/>
          <p:nvPr/>
        </p:nvSpPr>
        <p:spPr>
          <a:xfrm>
            <a:off x="1835696" y="966133"/>
            <a:ext cx="13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1. ATP assay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CA3F3C-1359-48F6-B15E-E4546B07F17A}"/>
              </a:ext>
            </a:extLst>
          </p:cNvPr>
          <p:cNvSpPr txBox="1"/>
          <p:nvPr/>
        </p:nvSpPr>
        <p:spPr>
          <a:xfrm>
            <a:off x="6781090" y="966133"/>
            <a:ext cx="13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2. MTT assay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04DCF4-4C7E-4EB3-8B90-130207638FAF}"/>
              </a:ext>
            </a:extLst>
          </p:cNvPr>
          <p:cNvSpPr txBox="1"/>
          <p:nvPr/>
        </p:nvSpPr>
        <p:spPr>
          <a:xfrm>
            <a:off x="620778" y="5585900"/>
            <a:ext cx="405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3. ELFO, imunobloting</a:t>
            </a:r>
          </a:p>
          <a:p>
            <a:r>
              <a:rPr lang="cs-CZ"/>
              <a:t>Stanovení hladiny proteinů v lyzátech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2A4D73-A44A-42FB-A490-6BFC68208B77}"/>
              </a:ext>
            </a:extLst>
          </p:cNvPr>
          <p:cNvSpPr txBox="1"/>
          <p:nvPr/>
        </p:nvSpPr>
        <p:spPr>
          <a:xfrm>
            <a:off x="5636898" y="5539733"/>
            <a:ext cx="189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4. Buněčný cyklus</a:t>
            </a:r>
          </a:p>
        </p:txBody>
      </p:sp>
    </p:spTree>
    <p:extLst>
      <p:ext uri="{BB962C8B-B14F-4D97-AF65-F5344CB8AC3E}">
        <p14:creationId xmlns:p14="http://schemas.microsoft.com/office/powerpoint/2010/main" val="5215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7E06B7D-A54A-4A05-916B-EA660B3559D3}"/>
              </a:ext>
            </a:extLst>
          </p:cNvPr>
          <p:cNvSpPr txBox="1"/>
          <p:nvPr/>
        </p:nvSpPr>
        <p:spPr>
          <a:xfrm>
            <a:off x="611560" y="1052736"/>
            <a:ext cx="767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/>
              <a:t>5. Analýza POVRCHU schéroidů</a:t>
            </a:r>
          </a:p>
          <a:p>
            <a:pPr algn="ctr"/>
            <a:endParaRPr lang="cs-CZ"/>
          </a:p>
          <a:p>
            <a:pPr algn="ctr"/>
            <a:r>
              <a:rPr lang="cs-CZ"/>
              <a:t>calcein-AM/PI </a:t>
            </a:r>
          </a:p>
          <a:p>
            <a:pPr algn="ctr"/>
            <a:r>
              <a:rPr lang="cs-CZ"/>
              <a:t>(calcein-AM značí živé buňky, propidium iodid proniká pouze do mrtvých buněk)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2136DE-01F0-4F6A-B51F-798CFF6B8469}"/>
              </a:ext>
            </a:extLst>
          </p:cNvPr>
          <p:cNvSpPr txBox="1"/>
          <p:nvPr/>
        </p:nvSpPr>
        <p:spPr>
          <a:xfrm>
            <a:off x="2253967" y="3356992"/>
            <a:ext cx="4817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u="sng"/>
              <a:t>6. Analýza ŘEZU sféroidů</a:t>
            </a:r>
          </a:p>
          <a:p>
            <a:pPr algn="ctr"/>
            <a:endParaRPr lang="cs-CZ"/>
          </a:p>
          <a:p>
            <a:pPr algn="ctr"/>
            <a:r>
              <a:rPr lang="cs-CZ"/>
              <a:t>IHC – stanovení </a:t>
            </a:r>
            <a:r>
              <a:rPr lang="cs-CZ" u="sng"/>
              <a:t>prostorové</a:t>
            </a:r>
            <a:r>
              <a:rPr lang="cs-CZ"/>
              <a:t> distribuce markerů </a:t>
            </a:r>
          </a:p>
          <a:p>
            <a:pPr algn="ctr"/>
            <a:r>
              <a:rPr lang="cs-CZ"/>
              <a:t>          proliferace (Ki67) a apoptózy (cv. Caspase 8)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95FB58-7761-419B-A5CF-6E2D11BCDD68}"/>
              </a:ext>
            </a:extLst>
          </p:cNvPr>
          <p:cNvSpPr txBox="1"/>
          <p:nvPr/>
        </p:nvSpPr>
        <p:spPr>
          <a:xfrm>
            <a:off x="1115616" y="5877272"/>
            <a:ext cx="652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U všech obrazových dat provést analýzu obrazu, kvantifikaci signálu </a:t>
            </a:r>
          </a:p>
        </p:txBody>
      </p:sp>
    </p:spTree>
    <p:extLst>
      <p:ext uri="{BB962C8B-B14F-4D97-AF65-F5344CB8AC3E}">
        <p14:creationId xmlns:p14="http://schemas.microsoft.com/office/powerpoint/2010/main" val="410079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37" t="17917" r="3175" b="41041"/>
          <a:stretch/>
        </p:blipFill>
        <p:spPr bwMode="auto">
          <a:xfrm>
            <a:off x="611560" y="350209"/>
            <a:ext cx="7848872" cy="53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39077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https://www.slideshare.net/DrShilpaShiv/journal-club-non-invasive-invivo-confocal-laser-scanning-microscopy-for-examination-of-gingival-tissues</a:t>
            </a:r>
          </a:p>
        </p:txBody>
      </p:sp>
    </p:spTree>
    <p:extLst>
      <p:ext uri="{BB962C8B-B14F-4D97-AF65-F5344CB8AC3E}">
        <p14:creationId xmlns:p14="http://schemas.microsoft.com/office/powerpoint/2010/main" val="179549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120</Words>
  <Application>Microsoft Office PowerPoint</Application>
  <PresentationFormat>Předvádění na obrazovce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muni</cp:lastModifiedBy>
  <cp:revision>17</cp:revision>
  <cp:lastPrinted>2021-12-03T10:11:51Z</cp:lastPrinted>
  <dcterms:created xsi:type="dcterms:W3CDTF">2019-12-09T16:15:01Z</dcterms:created>
  <dcterms:modified xsi:type="dcterms:W3CDTF">2023-12-08T12:00:23Z</dcterms:modified>
</cp:coreProperties>
</file>