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9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í Kohoutek" userId="7454388f-bdb6-437e-bf81-0e7dbbbeac10" providerId="ADAL" clId="{68D5F4CE-3AEA-44CF-9076-C5C804346151}"/>
    <pc:docChg chg="custSel addSld modSld">
      <pc:chgData name="Jiří Kohoutek" userId="7454388f-bdb6-437e-bf81-0e7dbbbeac10" providerId="ADAL" clId="{68D5F4CE-3AEA-44CF-9076-C5C804346151}" dt="2023-10-25T09:30:27.140" v="97" actId="1076"/>
      <pc:docMkLst>
        <pc:docMk/>
      </pc:docMkLst>
      <pc:sldChg chg="addSp delSp modSp mod">
        <pc:chgData name="Jiří Kohoutek" userId="7454388f-bdb6-437e-bf81-0e7dbbbeac10" providerId="ADAL" clId="{68D5F4CE-3AEA-44CF-9076-C5C804346151}" dt="2023-10-17T12:07:15.887" v="16" actId="14100"/>
        <pc:sldMkLst>
          <pc:docMk/>
          <pc:sldMk cId="1764063072" sldId="256"/>
        </pc:sldMkLst>
        <pc:spChg chg="add del mod">
          <ac:chgData name="Jiří Kohoutek" userId="7454388f-bdb6-437e-bf81-0e7dbbbeac10" providerId="ADAL" clId="{68D5F4CE-3AEA-44CF-9076-C5C804346151}" dt="2023-10-17T12:04:49.020" v="3" actId="478"/>
          <ac:spMkLst>
            <pc:docMk/>
            <pc:sldMk cId="1764063072" sldId="256"/>
            <ac:spMk id="7" creationId="{8C19EEB0-C6FF-4926-B9FC-5E44388EB2A2}"/>
          </ac:spMkLst>
        </pc:spChg>
        <pc:spChg chg="add mod">
          <ac:chgData name="Jiří Kohoutek" userId="7454388f-bdb6-437e-bf81-0e7dbbbeac10" providerId="ADAL" clId="{68D5F4CE-3AEA-44CF-9076-C5C804346151}" dt="2023-10-17T12:04:55.300" v="5" actId="14100"/>
          <ac:spMkLst>
            <pc:docMk/>
            <pc:sldMk cId="1764063072" sldId="256"/>
            <ac:spMk id="9" creationId="{7BDE76D1-AE14-47EB-8A5B-CCD759999267}"/>
          </ac:spMkLst>
        </pc:spChg>
        <pc:spChg chg="add mod">
          <ac:chgData name="Jiří Kohoutek" userId="7454388f-bdb6-437e-bf81-0e7dbbbeac10" providerId="ADAL" clId="{68D5F4CE-3AEA-44CF-9076-C5C804346151}" dt="2023-10-17T12:05:19.623" v="8" actId="14100"/>
          <ac:spMkLst>
            <pc:docMk/>
            <pc:sldMk cId="1764063072" sldId="256"/>
            <ac:spMk id="10" creationId="{E2FF2C14-D018-46F0-BD10-0027ABE6F877}"/>
          </ac:spMkLst>
        </pc:spChg>
        <pc:spChg chg="add mod">
          <ac:chgData name="Jiří Kohoutek" userId="7454388f-bdb6-437e-bf81-0e7dbbbeac10" providerId="ADAL" clId="{68D5F4CE-3AEA-44CF-9076-C5C804346151}" dt="2023-10-17T12:07:15.887" v="16" actId="14100"/>
          <ac:spMkLst>
            <pc:docMk/>
            <pc:sldMk cId="1764063072" sldId="256"/>
            <ac:spMk id="12" creationId="{13F4FFD3-F188-4CBC-8F87-FD512906DE7B}"/>
          </ac:spMkLst>
        </pc:spChg>
      </pc:sldChg>
      <pc:sldChg chg="addSp delSp modSp mod">
        <pc:chgData name="Jiří Kohoutek" userId="7454388f-bdb6-437e-bf81-0e7dbbbeac10" providerId="ADAL" clId="{68D5F4CE-3AEA-44CF-9076-C5C804346151}" dt="2023-10-17T12:12:29.350" v="49" actId="14100"/>
        <pc:sldMkLst>
          <pc:docMk/>
          <pc:sldMk cId="2546632006" sldId="257"/>
        </pc:sldMkLst>
        <pc:spChg chg="add mod">
          <ac:chgData name="Jiří Kohoutek" userId="7454388f-bdb6-437e-bf81-0e7dbbbeac10" providerId="ADAL" clId="{68D5F4CE-3AEA-44CF-9076-C5C804346151}" dt="2023-10-17T12:06:30.870" v="11" actId="14100"/>
          <ac:spMkLst>
            <pc:docMk/>
            <pc:sldMk cId="2546632006" sldId="257"/>
            <ac:spMk id="6" creationId="{9253AB65-F21B-40ED-AC86-792E5CDED9C3}"/>
          </ac:spMkLst>
        </pc:spChg>
        <pc:spChg chg="add del">
          <ac:chgData name="Jiří Kohoutek" userId="7454388f-bdb6-437e-bf81-0e7dbbbeac10" providerId="ADAL" clId="{68D5F4CE-3AEA-44CF-9076-C5C804346151}" dt="2023-10-17T12:07:08.840" v="13" actId="478"/>
          <ac:spMkLst>
            <pc:docMk/>
            <pc:sldMk cId="2546632006" sldId="257"/>
            <ac:spMk id="7" creationId="{A1B502E5-B7DD-491D-809D-AFC3F900D1AB}"/>
          </ac:spMkLst>
        </pc:spChg>
        <pc:spChg chg="add del mod">
          <ac:chgData name="Jiří Kohoutek" userId="7454388f-bdb6-437e-bf81-0e7dbbbeac10" providerId="ADAL" clId="{68D5F4CE-3AEA-44CF-9076-C5C804346151}" dt="2023-10-17T12:11:27.513" v="42" actId="478"/>
          <ac:spMkLst>
            <pc:docMk/>
            <pc:sldMk cId="2546632006" sldId="257"/>
            <ac:spMk id="9" creationId="{875DAB55-3DB4-456E-9510-4CD9075D23DE}"/>
          </ac:spMkLst>
        </pc:spChg>
        <pc:spChg chg="add mod">
          <ac:chgData name="Jiří Kohoutek" userId="7454388f-bdb6-437e-bf81-0e7dbbbeac10" providerId="ADAL" clId="{68D5F4CE-3AEA-44CF-9076-C5C804346151}" dt="2023-10-17T12:11:35.415" v="45" actId="1076"/>
          <ac:spMkLst>
            <pc:docMk/>
            <pc:sldMk cId="2546632006" sldId="257"/>
            <ac:spMk id="11" creationId="{391AD3C8-F91C-4484-9340-6A0D8F97351C}"/>
          </ac:spMkLst>
        </pc:spChg>
        <pc:spChg chg="add mod">
          <ac:chgData name="Jiří Kohoutek" userId="7454388f-bdb6-437e-bf81-0e7dbbbeac10" providerId="ADAL" clId="{68D5F4CE-3AEA-44CF-9076-C5C804346151}" dt="2023-10-17T12:11:38.072" v="46" actId="14100"/>
          <ac:spMkLst>
            <pc:docMk/>
            <pc:sldMk cId="2546632006" sldId="257"/>
            <ac:spMk id="13" creationId="{77F760FF-1F3A-440A-91F5-7BBE3AD04D1B}"/>
          </ac:spMkLst>
        </pc:spChg>
        <pc:spChg chg="add mod">
          <ac:chgData name="Jiří Kohoutek" userId="7454388f-bdb6-437e-bf81-0e7dbbbeac10" providerId="ADAL" clId="{68D5F4CE-3AEA-44CF-9076-C5C804346151}" dt="2023-10-17T12:12:29.350" v="49" actId="14100"/>
          <ac:spMkLst>
            <pc:docMk/>
            <pc:sldMk cId="2546632006" sldId="257"/>
            <ac:spMk id="15" creationId="{BC3F5CCE-C386-4E0F-B8C1-856D9653541E}"/>
          </ac:spMkLst>
        </pc:spChg>
      </pc:sldChg>
      <pc:sldChg chg="addSp delSp modSp add mod">
        <pc:chgData name="Jiří Kohoutek" userId="7454388f-bdb6-437e-bf81-0e7dbbbeac10" providerId="ADAL" clId="{68D5F4CE-3AEA-44CF-9076-C5C804346151}" dt="2023-10-25T09:30:27.140" v="97" actId="1076"/>
        <pc:sldMkLst>
          <pc:docMk/>
          <pc:sldMk cId="1649064017" sldId="258"/>
        </pc:sldMkLst>
        <pc:spChg chg="del">
          <ac:chgData name="Jiří Kohoutek" userId="7454388f-bdb6-437e-bf81-0e7dbbbeac10" providerId="ADAL" clId="{68D5F4CE-3AEA-44CF-9076-C5C804346151}" dt="2023-10-17T12:07:21.329" v="18" actId="478"/>
          <ac:spMkLst>
            <pc:docMk/>
            <pc:sldMk cId="1649064017" sldId="258"/>
            <ac:spMk id="6" creationId="{C3025A8F-BE7C-4DDA-AB6B-C53C5A34B161}"/>
          </ac:spMkLst>
        </pc:spChg>
        <pc:spChg chg="add mod">
          <ac:chgData name="Jiří Kohoutek" userId="7454388f-bdb6-437e-bf81-0e7dbbbeac10" providerId="ADAL" clId="{68D5F4CE-3AEA-44CF-9076-C5C804346151}" dt="2023-10-25T09:30:27.140" v="97" actId="1076"/>
          <ac:spMkLst>
            <pc:docMk/>
            <pc:sldMk cId="1649064017" sldId="258"/>
            <ac:spMk id="7" creationId="{A5CC3E29-8871-4028-9B6C-1F5AF7DB27FB}"/>
          </ac:spMkLst>
        </pc:spChg>
        <pc:spChg chg="del">
          <ac:chgData name="Jiří Kohoutek" userId="7454388f-bdb6-437e-bf81-0e7dbbbeac10" providerId="ADAL" clId="{68D5F4CE-3AEA-44CF-9076-C5C804346151}" dt="2023-10-17T12:07:25.440" v="19" actId="478"/>
          <ac:spMkLst>
            <pc:docMk/>
            <pc:sldMk cId="1649064017" sldId="258"/>
            <ac:spMk id="8" creationId="{F0A2B873-E168-4187-B67C-1CB9AEEDF73F}"/>
          </ac:spMkLst>
        </pc:spChg>
        <pc:spChg chg="del">
          <ac:chgData name="Jiří Kohoutek" userId="7454388f-bdb6-437e-bf81-0e7dbbbeac10" providerId="ADAL" clId="{68D5F4CE-3AEA-44CF-9076-C5C804346151}" dt="2023-10-17T12:07:21.329" v="18" actId="478"/>
          <ac:spMkLst>
            <pc:docMk/>
            <pc:sldMk cId="1649064017" sldId="258"/>
            <ac:spMk id="9" creationId="{7BDE76D1-AE14-47EB-8A5B-CCD759999267}"/>
          </ac:spMkLst>
        </pc:spChg>
        <pc:spChg chg="del">
          <ac:chgData name="Jiří Kohoutek" userId="7454388f-bdb6-437e-bf81-0e7dbbbeac10" providerId="ADAL" clId="{68D5F4CE-3AEA-44CF-9076-C5C804346151}" dt="2023-10-17T12:07:29.280" v="20" actId="478"/>
          <ac:spMkLst>
            <pc:docMk/>
            <pc:sldMk cId="1649064017" sldId="258"/>
            <ac:spMk id="10" creationId="{E2FF2C14-D018-46F0-BD10-0027ABE6F877}"/>
          </ac:spMkLst>
        </pc:spChg>
        <pc:spChg chg="add mod">
          <ac:chgData name="Jiří Kohoutek" userId="7454388f-bdb6-437e-bf81-0e7dbbbeac10" providerId="ADAL" clId="{68D5F4CE-3AEA-44CF-9076-C5C804346151}" dt="2023-10-17T12:07:51.982" v="23" actId="14100"/>
          <ac:spMkLst>
            <pc:docMk/>
            <pc:sldMk cId="1649064017" sldId="258"/>
            <ac:spMk id="11" creationId="{491A5545-5583-4B55-A855-2395EB4273D6}"/>
          </ac:spMkLst>
        </pc:spChg>
        <pc:spChg chg="del">
          <ac:chgData name="Jiří Kohoutek" userId="7454388f-bdb6-437e-bf81-0e7dbbbeac10" providerId="ADAL" clId="{68D5F4CE-3AEA-44CF-9076-C5C804346151}" dt="2023-10-17T12:07:29.280" v="20" actId="478"/>
          <ac:spMkLst>
            <pc:docMk/>
            <pc:sldMk cId="1649064017" sldId="258"/>
            <ac:spMk id="12" creationId="{13F4FFD3-F188-4CBC-8F87-FD512906DE7B}"/>
          </ac:spMkLst>
        </pc:spChg>
        <pc:spChg chg="add del mod">
          <ac:chgData name="Jiří Kohoutek" userId="7454388f-bdb6-437e-bf81-0e7dbbbeac10" providerId="ADAL" clId="{68D5F4CE-3AEA-44CF-9076-C5C804346151}" dt="2023-10-17T12:08:10.832" v="26" actId="478"/>
          <ac:spMkLst>
            <pc:docMk/>
            <pc:sldMk cId="1649064017" sldId="258"/>
            <ac:spMk id="13" creationId="{2D450A7A-9C2A-4B56-A1F4-C8922BB6F4D1}"/>
          </ac:spMkLst>
        </pc:spChg>
        <pc:spChg chg="add mod">
          <ac:chgData name="Jiří Kohoutek" userId="7454388f-bdb6-437e-bf81-0e7dbbbeac10" providerId="ADAL" clId="{68D5F4CE-3AEA-44CF-9076-C5C804346151}" dt="2023-10-17T12:09:56.316" v="32" actId="14100"/>
          <ac:spMkLst>
            <pc:docMk/>
            <pc:sldMk cId="1649064017" sldId="258"/>
            <ac:spMk id="14" creationId="{AB9F8E07-D813-4124-A674-3130CD78882C}"/>
          </ac:spMkLst>
        </pc:spChg>
        <pc:spChg chg="add mod">
          <ac:chgData name="Jiří Kohoutek" userId="7454388f-bdb6-437e-bf81-0e7dbbbeac10" providerId="ADAL" clId="{68D5F4CE-3AEA-44CF-9076-C5C804346151}" dt="2023-10-17T12:10:21.420" v="37" actId="14100"/>
          <ac:spMkLst>
            <pc:docMk/>
            <pc:sldMk cId="1649064017" sldId="258"/>
            <ac:spMk id="15" creationId="{4D1191D1-0FF7-4C82-85A2-699E025A1D5C}"/>
          </ac:spMkLst>
        </pc:spChg>
      </pc:sldChg>
      <pc:sldChg chg="addSp delSp modSp add mod">
        <pc:chgData name="Jiří Kohoutek" userId="7454388f-bdb6-437e-bf81-0e7dbbbeac10" providerId="ADAL" clId="{68D5F4CE-3AEA-44CF-9076-C5C804346151}" dt="2023-10-25T09:29:42.441" v="93" actId="14100"/>
        <pc:sldMkLst>
          <pc:docMk/>
          <pc:sldMk cId="1293235629" sldId="259"/>
        </pc:sldMkLst>
        <pc:spChg chg="del">
          <ac:chgData name="Jiří Kohoutek" userId="7454388f-bdb6-437e-bf81-0e7dbbbeac10" providerId="ADAL" clId="{68D5F4CE-3AEA-44CF-9076-C5C804346151}" dt="2023-10-25T09:09:40.596" v="51" actId="478"/>
          <ac:spMkLst>
            <pc:docMk/>
            <pc:sldMk cId="1293235629" sldId="259"/>
            <ac:spMk id="5" creationId="{947E59E7-E3C3-483B-ABF7-AA42EA038375}"/>
          </ac:spMkLst>
        </pc:spChg>
        <pc:spChg chg="del">
          <ac:chgData name="Jiří Kohoutek" userId="7454388f-bdb6-437e-bf81-0e7dbbbeac10" providerId="ADAL" clId="{68D5F4CE-3AEA-44CF-9076-C5C804346151}" dt="2023-10-25T09:09:40.596" v="51" actId="478"/>
          <ac:spMkLst>
            <pc:docMk/>
            <pc:sldMk cId="1293235629" sldId="259"/>
            <ac:spMk id="6" creationId="{9253AB65-F21B-40ED-AC86-792E5CDED9C3}"/>
          </ac:spMkLst>
        </pc:spChg>
        <pc:spChg chg="add mod">
          <ac:chgData name="Jiří Kohoutek" userId="7454388f-bdb6-437e-bf81-0e7dbbbeac10" providerId="ADAL" clId="{68D5F4CE-3AEA-44CF-9076-C5C804346151}" dt="2023-10-25T09:10:07.007" v="55" actId="14100"/>
          <ac:spMkLst>
            <pc:docMk/>
            <pc:sldMk cId="1293235629" sldId="259"/>
            <ac:spMk id="9" creationId="{FB6D4B23-5889-4169-89C6-3E5ABE5A6E60}"/>
          </ac:spMkLst>
        </pc:spChg>
        <pc:spChg chg="del">
          <ac:chgData name="Jiří Kohoutek" userId="7454388f-bdb6-437e-bf81-0e7dbbbeac10" providerId="ADAL" clId="{68D5F4CE-3AEA-44CF-9076-C5C804346151}" dt="2023-10-25T09:09:44.838" v="52" actId="478"/>
          <ac:spMkLst>
            <pc:docMk/>
            <pc:sldMk cId="1293235629" sldId="259"/>
            <ac:spMk id="11" creationId="{391AD3C8-F91C-4484-9340-6A0D8F97351C}"/>
          </ac:spMkLst>
        </pc:spChg>
        <pc:spChg chg="add mod">
          <ac:chgData name="Jiří Kohoutek" userId="7454388f-bdb6-437e-bf81-0e7dbbbeac10" providerId="ADAL" clId="{68D5F4CE-3AEA-44CF-9076-C5C804346151}" dt="2023-10-25T09:14:16.531" v="90" actId="1035"/>
          <ac:spMkLst>
            <pc:docMk/>
            <pc:sldMk cId="1293235629" sldId="259"/>
            <ac:spMk id="12" creationId="{DF1B7C6C-7ED4-4A71-A9CD-C76629D01AEF}"/>
          </ac:spMkLst>
        </pc:spChg>
        <pc:spChg chg="del">
          <ac:chgData name="Jiří Kohoutek" userId="7454388f-bdb6-437e-bf81-0e7dbbbeac10" providerId="ADAL" clId="{68D5F4CE-3AEA-44CF-9076-C5C804346151}" dt="2023-10-25T09:09:40.596" v="51" actId="478"/>
          <ac:spMkLst>
            <pc:docMk/>
            <pc:sldMk cId="1293235629" sldId="259"/>
            <ac:spMk id="13" creationId="{77F760FF-1F3A-440A-91F5-7BBE3AD04D1B}"/>
          </ac:spMkLst>
        </pc:spChg>
        <pc:spChg chg="add mod">
          <ac:chgData name="Jiří Kohoutek" userId="7454388f-bdb6-437e-bf81-0e7dbbbeac10" providerId="ADAL" clId="{68D5F4CE-3AEA-44CF-9076-C5C804346151}" dt="2023-10-25T09:14:09.981" v="68" actId="1035"/>
          <ac:spMkLst>
            <pc:docMk/>
            <pc:sldMk cId="1293235629" sldId="259"/>
            <ac:spMk id="14" creationId="{76B4B512-3A04-4E4D-9FCD-33A0CCE99A74}"/>
          </ac:spMkLst>
        </pc:spChg>
        <pc:spChg chg="del">
          <ac:chgData name="Jiří Kohoutek" userId="7454388f-bdb6-437e-bf81-0e7dbbbeac10" providerId="ADAL" clId="{68D5F4CE-3AEA-44CF-9076-C5C804346151}" dt="2023-10-25T09:09:44.838" v="52" actId="478"/>
          <ac:spMkLst>
            <pc:docMk/>
            <pc:sldMk cId="1293235629" sldId="259"/>
            <ac:spMk id="15" creationId="{BC3F5CCE-C386-4E0F-B8C1-856D9653541E}"/>
          </ac:spMkLst>
        </pc:spChg>
        <pc:spChg chg="add mod">
          <ac:chgData name="Jiří Kohoutek" userId="7454388f-bdb6-437e-bf81-0e7dbbbeac10" providerId="ADAL" clId="{68D5F4CE-3AEA-44CF-9076-C5C804346151}" dt="2023-10-25T09:29:42.441" v="93" actId="14100"/>
          <ac:spMkLst>
            <pc:docMk/>
            <pc:sldMk cId="1293235629" sldId="259"/>
            <ac:spMk id="16" creationId="{70A830D1-A836-482A-A349-C23FE22A76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40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95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48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17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52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81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5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2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8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24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7EE5B-6CF8-4597-9BBE-B576EC8465AE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E3968-6B75-4B68-B069-EAB0B77813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99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.org/doi/10.1126/sciadv.adj8277" TargetMode="External"/><Relationship Id="rId2" Type="http://schemas.openxmlformats.org/officeDocument/2006/relationships/hyperlink" Target="https://www.nature.com/articles/s41467-023-40957-9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ature.com/articles/s42003-023-05283-2" TargetMode="External"/><Relationship Id="rId5" Type="http://schemas.openxmlformats.org/officeDocument/2006/relationships/hyperlink" Target="https://www.nature.com/articles/s41580-023-00661-4" TargetMode="External"/><Relationship Id="rId4" Type="http://schemas.openxmlformats.org/officeDocument/2006/relationships/hyperlink" Target="https://www.sciencedirect.com/science/article/pii/S0092867423009650?via%3Dihub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586-023-05795-1" TargetMode="External"/><Relationship Id="rId2" Type="http://schemas.openxmlformats.org/officeDocument/2006/relationships/hyperlink" Target="https://www.nature.com/articles/s41588-023-01489-6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nature.com/articles/s41467-023-42233-2" TargetMode="External"/><Relationship Id="rId4" Type="http://schemas.openxmlformats.org/officeDocument/2006/relationships/hyperlink" Target="https://www.nature.com/articles/s41592-023-01829-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592-023-02037-0" TargetMode="External"/><Relationship Id="rId2" Type="http://schemas.openxmlformats.org/officeDocument/2006/relationships/hyperlink" Target="https://www.nature.com/articles/s42004-023-00998-z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ature.com/articles/d41586-023-01324-2" TargetMode="External"/><Relationship Id="rId5" Type="http://schemas.openxmlformats.org/officeDocument/2006/relationships/hyperlink" Target="https://link.springer.com/article/10.1186/s43556-023-00139-x" TargetMode="External"/><Relationship Id="rId4" Type="http://schemas.openxmlformats.org/officeDocument/2006/relationships/hyperlink" Target="https://www.nature.com/articles/s41551-023-01017-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467-023-41907-1" TargetMode="External"/><Relationship Id="rId2" Type="http://schemas.openxmlformats.org/officeDocument/2006/relationships/hyperlink" Target="https://www.nature.com/articles/s41589-023-01433-z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nature.com/articles/s41467-023-42386-0" TargetMode="External"/><Relationship Id="rId4" Type="http://schemas.openxmlformats.org/officeDocument/2006/relationships/hyperlink" Target="https://www.nature.com/articles/s41929-023-01048-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B330063-253A-435D-A96E-C26C2B9AA60A}"/>
              </a:ext>
            </a:extLst>
          </p:cNvPr>
          <p:cNvSpPr txBox="1"/>
          <p:nvPr/>
        </p:nvSpPr>
        <p:spPr>
          <a:xfrm>
            <a:off x="850605" y="669851"/>
            <a:ext cx="1647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MCBE program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3025A8F-BE7C-4DDA-AB6B-C53C5A34B161}"/>
              </a:ext>
            </a:extLst>
          </p:cNvPr>
          <p:cNvSpPr txBox="1"/>
          <p:nvPr/>
        </p:nvSpPr>
        <p:spPr>
          <a:xfrm>
            <a:off x="850605" y="1266125"/>
            <a:ext cx="78149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Downregulation of transposable elements extends lifespan in Caenorhabditis elegans | Nature Communications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0A2B873-E168-4187-B67C-1CB9AEEDF73F}"/>
              </a:ext>
            </a:extLst>
          </p:cNvPr>
          <p:cNvSpPr txBox="1"/>
          <p:nvPr/>
        </p:nvSpPr>
        <p:spPr>
          <a:xfrm>
            <a:off x="850604" y="2139398"/>
            <a:ext cx="78149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CRISPR-based engineering of RNA viruses | Science Advances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BDE76D1-AE14-47EB-8A5B-CCD759999267}"/>
              </a:ext>
            </a:extLst>
          </p:cNvPr>
          <p:cNvSpPr txBox="1"/>
          <p:nvPr/>
        </p:nvSpPr>
        <p:spPr>
          <a:xfrm>
            <a:off x="850604" y="2892907"/>
            <a:ext cx="7814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A disordered region controls </a:t>
            </a:r>
            <a:r>
              <a:rPr lang="en-US" dirty="0" err="1">
                <a:hlinkClick r:id="rId4"/>
              </a:rPr>
              <a:t>cBAF</a:t>
            </a:r>
            <a:r>
              <a:rPr lang="en-US" dirty="0">
                <a:hlinkClick r:id="rId4"/>
              </a:rPr>
              <a:t> activity via condensation and partner recruitment - ScienceDirect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2FF2C14-D018-46F0-BD10-0027ABE6F877}"/>
              </a:ext>
            </a:extLst>
          </p:cNvPr>
          <p:cNvSpPr txBox="1"/>
          <p:nvPr/>
        </p:nvSpPr>
        <p:spPr>
          <a:xfrm>
            <a:off x="850604" y="4062488"/>
            <a:ext cx="7814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Mechanisms and regulation of human mitochondrial transcription | Nature Reviews Molecular Cell Biology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3F4FFD3-F188-4CBC-8F87-FD512906DE7B}"/>
              </a:ext>
            </a:extLst>
          </p:cNvPr>
          <p:cNvSpPr txBox="1"/>
          <p:nvPr/>
        </p:nvSpPr>
        <p:spPr>
          <a:xfrm>
            <a:off x="850604" y="5125468"/>
            <a:ext cx="7814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>
                <a:hlinkClick r:id="rId6"/>
              </a:rPr>
              <a:t>TimeTalk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uses</a:t>
            </a:r>
            <a:r>
              <a:rPr lang="cs-CZ" dirty="0">
                <a:hlinkClick r:id="rId6"/>
              </a:rPr>
              <a:t> single-cell RNA-</a:t>
            </a:r>
            <a:r>
              <a:rPr lang="cs-CZ" dirty="0" err="1">
                <a:hlinkClick r:id="rId6"/>
              </a:rPr>
              <a:t>seq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datasets</a:t>
            </a:r>
            <a:r>
              <a:rPr lang="cs-CZ" dirty="0">
                <a:hlinkClick r:id="rId6"/>
              </a:rPr>
              <a:t> to </a:t>
            </a:r>
            <a:r>
              <a:rPr lang="cs-CZ" dirty="0" err="1">
                <a:hlinkClick r:id="rId6"/>
              </a:rPr>
              <a:t>decipher</a:t>
            </a:r>
            <a:r>
              <a:rPr lang="cs-CZ" dirty="0">
                <a:hlinkClick r:id="rId6"/>
              </a:rPr>
              <a:t> cell-cell </a:t>
            </a:r>
            <a:r>
              <a:rPr lang="cs-CZ" dirty="0" err="1">
                <a:hlinkClick r:id="rId6"/>
              </a:rPr>
              <a:t>communication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during</a:t>
            </a:r>
            <a:r>
              <a:rPr lang="cs-CZ" dirty="0">
                <a:hlinkClick r:id="rId6"/>
              </a:rPr>
              <a:t> early embryo development | Communications Biology (nature.com)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063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B330063-253A-435D-A96E-C26C2B9AA60A}"/>
              </a:ext>
            </a:extLst>
          </p:cNvPr>
          <p:cNvSpPr txBox="1"/>
          <p:nvPr/>
        </p:nvSpPr>
        <p:spPr>
          <a:xfrm>
            <a:off x="850605" y="669851"/>
            <a:ext cx="1647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MCBE program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91A5545-5583-4B55-A855-2395EB4273D6}"/>
              </a:ext>
            </a:extLst>
          </p:cNvPr>
          <p:cNvSpPr txBox="1"/>
          <p:nvPr/>
        </p:nvSpPr>
        <p:spPr>
          <a:xfrm>
            <a:off x="850604" y="1383361"/>
            <a:ext cx="76448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A fork in the road to differentiation | Nature Genetics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B9F8E07-D813-4124-A674-3130CD78882C}"/>
              </a:ext>
            </a:extLst>
          </p:cNvPr>
          <p:cNvSpPr txBox="1"/>
          <p:nvPr/>
        </p:nvSpPr>
        <p:spPr>
          <a:xfrm>
            <a:off x="850604" y="2096871"/>
            <a:ext cx="7644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Spatial epigenome–transcriptome co-profiling of mammalian tissues | Nature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D1191D1-0FF7-4C82-85A2-699E025A1D5C}"/>
              </a:ext>
            </a:extLst>
          </p:cNvPr>
          <p:cNvSpPr txBox="1"/>
          <p:nvPr/>
        </p:nvSpPr>
        <p:spPr>
          <a:xfrm>
            <a:off x="850604" y="2967335"/>
            <a:ext cx="76448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Spatiotemporally resolved transcriptomics reveals the subcellular RNA kinetic landscape | Nature Methods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5CC3E29-8871-4028-9B6C-1F5AF7DB27FB}"/>
              </a:ext>
            </a:extLst>
          </p:cNvPr>
          <p:cNvSpPr txBox="1"/>
          <p:nvPr/>
        </p:nvSpPr>
        <p:spPr>
          <a:xfrm>
            <a:off x="850604" y="4081773"/>
            <a:ext cx="76448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>
                <a:hlinkClick r:id="rId5"/>
              </a:rPr>
              <a:t>Expanding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PROTACtable</a:t>
            </a:r>
            <a:r>
              <a:rPr lang="cs-CZ" dirty="0">
                <a:hlinkClick r:id="rId5"/>
              </a:rPr>
              <a:t> genome </a:t>
            </a:r>
            <a:r>
              <a:rPr lang="cs-CZ" dirty="0" err="1">
                <a:hlinkClick r:id="rId5"/>
              </a:rPr>
              <a:t>universe</a:t>
            </a:r>
            <a:r>
              <a:rPr lang="cs-CZ" dirty="0">
                <a:hlinkClick r:id="rId5"/>
              </a:rPr>
              <a:t> of E3 </a:t>
            </a:r>
            <a:r>
              <a:rPr lang="cs-CZ" dirty="0" err="1">
                <a:hlinkClick r:id="rId5"/>
              </a:rPr>
              <a:t>ligases</a:t>
            </a:r>
            <a:r>
              <a:rPr lang="cs-CZ" dirty="0">
                <a:hlinkClick r:id="rId5"/>
              </a:rPr>
              <a:t> | </a:t>
            </a:r>
            <a:r>
              <a:rPr lang="cs-CZ" dirty="0" err="1">
                <a:hlinkClick r:id="rId5"/>
              </a:rPr>
              <a:t>Nature</a:t>
            </a:r>
            <a:r>
              <a:rPr lang="cs-CZ" dirty="0">
                <a:hlinkClick r:id="rId5"/>
              </a:rPr>
              <a:t> Communications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06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F324BA4-199E-4DA7-A0E5-82DE169C3F0B}"/>
              </a:ext>
            </a:extLst>
          </p:cNvPr>
          <p:cNvSpPr txBox="1"/>
          <p:nvPr/>
        </p:nvSpPr>
        <p:spPr>
          <a:xfrm>
            <a:off x="850605" y="669851"/>
            <a:ext cx="1884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Erasmus </a:t>
            </a:r>
            <a:r>
              <a:rPr lang="cs-CZ" dirty="0" err="1"/>
              <a:t>students</a:t>
            </a:r>
            <a:r>
              <a:rPr lang="cs-CZ" dirty="0"/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47E59E7-E3C3-483B-ABF7-AA42EA038375}"/>
              </a:ext>
            </a:extLst>
          </p:cNvPr>
          <p:cNvSpPr txBox="1"/>
          <p:nvPr/>
        </p:nvSpPr>
        <p:spPr>
          <a:xfrm>
            <a:off x="850605" y="1446879"/>
            <a:ext cx="78999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An </a:t>
            </a:r>
            <a:r>
              <a:rPr lang="cs-CZ" dirty="0" err="1">
                <a:hlinkClick r:id="rId2"/>
              </a:rPr>
              <a:t>archaeal</a:t>
            </a:r>
            <a:r>
              <a:rPr lang="cs-CZ" dirty="0">
                <a:hlinkClick r:id="rId2"/>
              </a:rPr>
              <a:t> lid-</a:t>
            </a:r>
            <a:r>
              <a:rPr lang="cs-CZ" dirty="0" err="1">
                <a:hlinkClick r:id="rId2"/>
              </a:rPr>
              <a:t>containing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feruloyl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esterase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degrades</a:t>
            </a:r>
            <a:r>
              <a:rPr lang="cs-CZ" dirty="0">
                <a:hlinkClick r:id="rId2"/>
              </a:rPr>
              <a:t> polyethylene </a:t>
            </a:r>
            <a:r>
              <a:rPr lang="cs-CZ" dirty="0" err="1">
                <a:hlinkClick r:id="rId2"/>
              </a:rPr>
              <a:t>terephthalate</a:t>
            </a:r>
            <a:r>
              <a:rPr lang="cs-CZ" dirty="0">
                <a:hlinkClick r:id="rId2"/>
              </a:rPr>
              <a:t> | Communications </a:t>
            </a:r>
            <a:r>
              <a:rPr lang="cs-CZ" dirty="0" err="1">
                <a:hlinkClick r:id="rId2"/>
              </a:rPr>
              <a:t>Chemistry</a:t>
            </a:r>
            <a:r>
              <a:rPr lang="cs-CZ" dirty="0">
                <a:hlinkClick r:id="rId2"/>
              </a:rPr>
              <a:t> (nature.com)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253AB65-F21B-40ED-AC86-792E5CDED9C3}"/>
              </a:ext>
            </a:extLst>
          </p:cNvPr>
          <p:cNvSpPr txBox="1"/>
          <p:nvPr/>
        </p:nvSpPr>
        <p:spPr>
          <a:xfrm>
            <a:off x="850604" y="2500906"/>
            <a:ext cx="78999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>
                <a:hlinkClick r:id="rId3"/>
              </a:rPr>
              <a:t>Hydrogel-based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molecular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tension</a:t>
            </a:r>
            <a:r>
              <a:rPr lang="cs-CZ" dirty="0">
                <a:hlinkClick r:id="rId3"/>
              </a:rPr>
              <a:t> fluorescence </a:t>
            </a:r>
            <a:r>
              <a:rPr lang="cs-CZ" dirty="0" err="1">
                <a:hlinkClick r:id="rId3"/>
              </a:rPr>
              <a:t>microscopy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for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investigating</a:t>
            </a:r>
            <a:r>
              <a:rPr lang="cs-CZ" dirty="0">
                <a:hlinkClick r:id="rId3"/>
              </a:rPr>
              <a:t> receptor-</a:t>
            </a:r>
            <a:r>
              <a:rPr lang="cs-CZ" dirty="0" err="1">
                <a:hlinkClick r:id="rId3"/>
              </a:rPr>
              <a:t>mediated</a:t>
            </a:r>
            <a:r>
              <a:rPr lang="cs-CZ" dirty="0">
                <a:hlinkClick r:id="rId3"/>
              </a:rPr>
              <a:t> rigidity </a:t>
            </a:r>
            <a:r>
              <a:rPr lang="cs-CZ" dirty="0" err="1">
                <a:hlinkClick r:id="rId3"/>
              </a:rPr>
              <a:t>sensing</a:t>
            </a:r>
            <a:r>
              <a:rPr lang="cs-CZ" dirty="0">
                <a:hlinkClick r:id="rId3"/>
              </a:rPr>
              <a:t> | </a:t>
            </a:r>
            <a:r>
              <a:rPr lang="cs-CZ" dirty="0" err="1">
                <a:hlinkClick r:id="rId3"/>
              </a:rPr>
              <a:t>Nature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Methods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91AD3C8-F91C-4484-9340-6A0D8F97351C}"/>
              </a:ext>
            </a:extLst>
          </p:cNvPr>
          <p:cNvSpPr txBox="1"/>
          <p:nvPr/>
        </p:nvSpPr>
        <p:spPr>
          <a:xfrm>
            <a:off x="850602" y="4611215"/>
            <a:ext cx="78999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High-throughput spatiotemporal monitoring of single-cell secretions via plasmonic microwell arrays | Nature Biomedical Engineering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7F760FF-1F3A-440A-91F5-7BBE3AD04D1B}"/>
              </a:ext>
            </a:extLst>
          </p:cNvPr>
          <p:cNvSpPr txBox="1"/>
          <p:nvPr/>
        </p:nvSpPr>
        <p:spPr>
          <a:xfrm>
            <a:off x="850602" y="3554933"/>
            <a:ext cx="78999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RNA modification: mechanisms and therapeutic targets | Molecular Biomedicine (springer.com)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C3F5CCE-C386-4E0F-B8C1-856D9653541E}"/>
              </a:ext>
            </a:extLst>
          </p:cNvPr>
          <p:cNvSpPr txBox="1"/>
          <p:nvPr/>
        </p:nvSpPr>
        <p:spPr>
          <a:xfrm>
            <a:off x="850602" y="5521681"/>
            <a:ext cx="78999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New protein–protein interactions designed by a computer (nature.com)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63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F324BA4-199E-4DA7-A0E5-82DE169C3F0B}"/>
              </a:ext>
            </a:extLst>
          </p:cNvPr>
          <p:cNvSpPr txBox="1"/>
          <p:nvPr/>
        </p:nvSpPr>
        <p:spPr>
          <a:xfrm>
            <a:off x="850605" y="669851"/>
            <a:ext cx="1884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Erasmus </a:t>
            </a:r>
            <a:r>
              <a:rPr lang="cs-CZ" dirty="0" err="1"/>
              <a:t>students</a:t>
            </a:r>
            <a:r>
              <a:rPr lang="cs-CZ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B6D4B23-5889-4169-89C6-3E5ABE5A6E60}"/>
              </a:ext>
            </a:extLst>
          </p:cNvPr>
          <p:cNvSpPr txBox="1"/>
          <p:nvPr/>
        </p:nvSpPr>
        <p:spPr>
          <a:xfrm>
            <a:off x="850605" y="1266126"/>
            <a:ext cx="73683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A programmable protease-based protein secretion platform for therapeutic applications | Nature Chemical Biology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F1B7C6C-7ED4-4A71-A9CD-C76629D01AEF}"/>
              </a:ext>
            </a:extLst>
          </p:cNvPr>
          <p:cNvSpPr txBox="1"/>
          <p:nvPr/>
        </p:nvSpPr>
        <p:spPr>
          <a:xfrm>
            <a:off x="850605" y="2371911"/>
            <a:ext cx="73683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>
                <a:hlinkClick r:id="rId3"/>
              </a:rPr>
              <a:t>Hierarchical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assembly</a:t>
            </a:r>
            <a:r>
              <a:rPr lang="cs-CZ" dirty="0">
                <a:hlinkClick r:id="rId3"/>
              </a:rPr>
              <a:t> of </a:t>
            </a:r>
            <a:r>
              <a:rPr lang="cs-CZ" dirty="0" err="1">
                <a:hlinkClick r:id="rId3"/>
              </a:rPr>
              <a:t>tryptophan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zipper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peptides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into</a:t>
            </a:r>
            <a:r>
              <a:rPr lang="cs-CZ" dirty="0">
                <a:hlinkClick r:id="rId3"/>
              </a:rPr>
              <a:t> stress-</a:t>
            </a:r>
            <a:r>
              <a:rPr lang="cs-CZ" dirty="0" err="1">
                <a:hlinkClick r:id="rId3"/>
              </a:rPr>
              <a:t>relaxing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bioactive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hydrogels</a:t>
            </a:r>
            <a:r>
              <a:rPr lang="cs-CZ" dirty="0">
                <a:hlinkClick r:id="rId3"/>
              </a:rPr>
              <a:t> | </a:t>
            </a:r>
            <a:r>
              <a:rPr lang="cs-CZ" dirty="0" err="1">
                <a:hlinkClick r:id="rId3"/>
              </a:rPr>
              <a:t>Nature</a:t>
            </a:r>
            <a:r>
              <a:rPr lang="cs-CZ" dirty="0">
                <a:hlinkClick r:id="rId3"/>
              </a:rPr>
              <a:t> Communications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6B4B512-3A04-4E4D-9FCD-33A0CCE99A74}"/>
              </a:ext>
            </a:extLst>
          </p:cNvPr>
          <p:cNvSpPr txBox="1"/>
          <p:nvPr/>
        </p:nvSpPr>
        <p:spPr>
          <a:xfrm>
            <a:off x="850605" y="3296946"/>
            <a:ext cx="73683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4"/>
              </a:rPr>
              <a:t>Sub-</a:t>
            </a:r>
            <a:r>
              <a:rPr lang="cs-CZ" dirty="0" err="1">
                <a:hlinkClick r:id="rId4"/>
              </a:rPr>
              <a:t>micro</a:t>
            </a:r>
            <a:r>
              <a:rPr lang="cs-CZ" dirty="0">
                <a:hlinkClick r:id="rId4"/>
              </a:rPr>
              <a:t>- and nano-</a:t>
            </a:r>
            <a:r>
              <a:rPr lang="cs-CZ" dirty="0" err="1">
                <a:hlinkClick r:id="rId4"/>
              </a:rPr>
              <a:t>sized</a:t>
            </a:r>
            <a:r>
              <a:rPr lang="cs-CZ" dirty="0">
                <a:hlinkClick r:id="rId4"/>
              </a:rPr>
              <a:t> polyethylene </a:t>
            </a:r>
            <a:r>
              <a:rPr lang="cs-CZ" dirty="0" err="1">
                <a:hlinkClick r:id="rId4"/>
              </a:rPr>
              <a:t>terephthalate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deconstruction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with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engineered</a:t>
            </a:r>
            <a:r>
              <a:rPr lang="cs-CZ" dirty="0">
                <a:hlinkClick r:id="rId4"/>
              </a:rPr>
              <a:t> protein </a:t>
            </a:r>
            <a:r>
              <a:rPr lang="cs-CZ" dirty="0" err="1">
                <a:hlinkClick r:id="rId4"/>
              </a:rPr>
              <a:t>nanopores</a:t>
            </a:r>
            <a:r>
              <a:rPr lang="cs-CZ" dirty="0">
                <a:hlinkClick r:id="rId4"/>
              </a:rPr>
              <a:t> | </a:t>
            </a:r>
            <a:r>
              <a:rPr lang="cs-CZ" dirty="0" err="1">
                <a:hlinkClick r:id="rId4"/>
              </a:rPr>
              <a:t>Nature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Catalysis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0A830D1-A836-482A-A349-C23FE22A7656}"/>
              </a:ext>
            </a:extLst>
          </p:cNvPr>
          <p:cNvSpPr txBox="1"/>
          <p:nvPr/>
        </p:nvSpPr>
        <p:spPr>
          <a:xfrm>
            <a:off x="850605" y="4180856"/>
            <a:ext cx="73683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mRNA trans-splicing dual AAV vectors for (epi)genome editing and gene therapy | Nature Communications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2356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245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Kohoutek</dc:creator>
  <cp:lastModifiedBy>Jiří Kohoutek</cp:lastModifiedBy>
  <cp:revision>3</cp:revision>
  <dcterms:created xsi:type="dcterms:W3CDTF">2023-10-17T09:08:56Z</dcterms:created>
  <dcterms:modified xsi:type="dcterms:W3CDTF">2023-10-25T09:41:32Z</dcterms:modified>
</cp:coreProperties>
</file>