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5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8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BAD7-FE7F-43B9-8A06-1292BD1544DC}" type="datetimeFigureOut">
              <a:rPr lang="cs-CZ" smtClean="0"/>
              <a:t>03.11.2021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67A1-09A1-4E6E-A7B6-BD4837C70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4578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BAD7-FE7F-43B9-8A06-1292BD1544DC}" type="datetimeFigureOut">
              <a:rPr lang="cs-CZ" smtClean="0"/>
              <a:t>03.11.2021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67A1-09A1-4E6E-A7B6-BD4837C70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347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BAD7-FE7F-43B9-8A06-1292BD1544DC}" type="datetimeFigureOut">
              <a:rPr lang="cs-CZ" smtClean="0"/>
              <a:t>03.11.2021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67A1-09A1-4E6E-A7B6-BD4837C70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39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BAD7-FE7F-43B9-8A06-1292BD1544DC}" type="datetimeFigureOut">
              <a:rPr lang="cs-CZ" smtClean="0"/>
              <a:t>03.11.2021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67A1-09A1-4E6E-A7B6-BD4837C70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571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BAD7-FE7F-43B9-8A06-1292BD1544DC}" type="datetimeFigureOut">
              <a:rPr lang="cs-CZ" smtClean="0"/>
              <a:t>03.11.2021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67A1-09A1-4E6E-A7B6-BD4837C70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208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BAD7-FE7F-43B9-8A06-1292BD1544DC}" type="datetimeFigureOut">
              <a:rPr lang="cs-CZ" smtClean="0"/>
              <a:t>03.11.2021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67A1-09A1-4E6E-A7B6-BD4837C70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898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BAD7-FE7F-43B9-8A06-1292BD1544DC}" type="datetimeFigureOut">
              <a:rPr lang="cs-CZ" smtClean="0"/>
              <a:t>03.11.2021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67A1-09A1-4E6E-A7B6-BD4837C70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69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BAD7-FE7F-43B9-8A06-1292BD1544DC}" type="datetimeFigureOut">
              <a:rPr lang="cs-CZ" smtClean="0"/>
              <a:t>03.11.2021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67A1-09A1-4E6E-A7B6-BD4837C70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7924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BAD7-FE7F-43B9-8A06-1292BD1544DC}" type="datetimeFigureOut">
              <a:rPr lang="cs-CZ" smtClean="0"/>
              <a:t>03.11.2021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67A1-09A1-4E6E-A7B6-BD4837C70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2700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BAD7-FE7F-43B9-8A06-1292BD1544DC}" type="datetimeFigureOut">
              <a:rPr lang="cs-CZ" smtClean="0"/>
              <a:t>03.11.2021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67A1-09A1-4E6E-A7B6-BD4837C70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84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BAD7-FE7F-43B9-8A06-1292BD1544DC}" type="datetimeFigureOut">
              <a:rPr lang="cs-CZ" smtClean="0"/>
              <a:t>03.11.2021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67A1-09A1-4E6E-A7B6-BD4837C70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242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7BAD7-FE7F-43B9-8A06-1292BD1544DC}" type="datetimeFigureOut">
              <a:rPr lang="cs-CZ" smtClean="0"/>
              <a:t>03.11.2021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C67A1-09A1-4E6E-A7B6-BD4837C70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74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8300" y="1085850"/>
            <a:ext cx="8915400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250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5675" y="496887"/>
            <a:ext cx="6419850" cy="2714625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5675" y="3211512"/>
            <a:ext cx="7029450" cy="322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845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Širokoúhlá obrazovka</PresentationFormat>
  <Paragraphs>0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jirka</dc:creator>
  <cp:lastModifiedBy>jirka</cp:lastModifiedBy>
  <cp:revision>2</cp:revision>
  <dcterms:created xsi:type="dcterms:W3CDTF">2021-10-01T08:30:54Z</dcterms:created>
  <dcterms:modified xsi:type="dcterms:W3CDTF">2021-11-03T14:09:59Z</dcterms:modified>
</cp:coreProperties>
</file>