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1"/>
  </p:sldMasterIdLst>
  <p:notesMasterIdLst>
    <p:notesMasterId r:id="rId58"/>
  </p:notesMasterIdLst>
  <p:handoutMasterIdLst>
    <p:handoutMasterId r:id="rId59"/>
  </p:handoutMasterIdLst>
  <p:sldIdLst>
    <p:sldId id="256" r:id="rId2"/>
    <p:sldId id="266" r:id="rId3"/>
    <p:sldId id="332" r:id="rId4"/>
    <p:sldId id="407" r:id="rId5"/>
    <p:sldId id="267" r:id="rId6"/>
    <p:sldId id="359" r:id="rId7"/>
    <p:sldId id="370" r:id="rId8"/>
    <p:sldId id="408" r:id="rId9"/>
    <p:sldId id="336" r:id="rId10"/>
    <p:sldId id="335" r:id="rId11"/>
    <p:sldId id="338" r:id="rId12"/>
    <p:sldId id="337" r:id="rId13"/>
    <p:sldId id="282" r:id="rId14"/>
    <p:sldId id="283" r:id="rId15"/>
    <p:sldId id="331" r:id="rId16"/>
    <p:sldId id="268" r:id="rId17"/>
    <p:sldId id="334" r:id="rId18"/>
    <p:sldId id="269" r:id="rId19"/>
    <p:sldId id="270" r:id="rId20"/>
    <p:sldId id="333" r:id="rId21"/>
    <p:sldId id="347" r:id="rId22"/>
    <p:sldId id="281" r:id="rId23"/>
    <p:sldId id="348" r:id="rId24"/>
    <p:sldId id="349" r:id="rId25"/>
    <p:sldId id="356" r:id="rId26"/>
    <p:sldId id="271" r:id="rId27"/>
    <p:sldId id="272" r:id="rId28"/>
    <p:sldId id="280" r:id="rId29"/>
    <p:sldId id="286" r:id="rId30"/>
    <p:sldId id="351" r:id="rId31"/>
    <p:sldId id="409" r:id="rId32"/>
    <p:sldId id="346" r:id="rId33"/>
    <p:sldId id="411" r:id="rId34"/>
    <p:sldId id="412" r:id="rId35"/>
    <p:sldId id="413" r:id="rId36"/>
    <p:sldId id="350" r:id="rId37"/>
    <p:sldId id="285" r:id="rId38"/>
    <p:sldId id="357" r:id="rId39"/>
    <p:sldId id="288" r:id="rId40"/>
    <p:sldId id="414" r:id="rId41"/>
    <p:sldId id="289" r:id="rId42"/>
    <p:sldId id="355" r:id="rId43"/>
    <p:sldId id="290" r:id="rId44"/>
    <p:sldId id="352" r:id="rId45"/>
    <p:sldId id="292" r:id="rId46"/>
    <p:sldId id="353" r:id="rId47"/>
    <p:sldId id="360" r:id="rId48"/>
    <p:sldId id="406" r:id="rId49"/>
    <p:sldId id="287" r:id="rId50"/>
    <p:sldId id="362" r:id="rId51"/>
    <p:sldId id="380" r:id="rId52"/>
    <p:sldId id="365" r:id="rId53"/>
    <p:sldId id="364" r:id="rId54"/>
    <p:sldId id="410" r:id="rId55"/>
    <p:sldId id="382" r:id="rId56"/>
    <p:sldId id="308" r:id="rId57"/>
  </p:sldIdLst>
  <p:sldSz cx="12192000" cy="6858000"/>
  <p:notesSz cx="6858000" cy="9144000"/>
  <p:defaultTextStyle>
    <a:defPPr>
      <a:defRPr lang="en-US"/>
    </a:defPPr>
    <a:lvl1pPr algn="l" rtl="0" fontAlgn="base">
      <a:spcBef>
        <a:spcPct val="0"/>
      </a:spcBef>
      <a:spcAft>
        <a:spcPct val="0"/>
      </a:spcAft>
      <a:defRPr sz="2400" kern="1200">
        <a:solidFill>
          <a:schemeClr val="tx1"/>
        </a:solidFill>
        <a:latin typeface="Tahoma" pitchFamily="34" charset="0"/>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1117" userDrawn="1">
          <p15:clr>
            <a:srgbClr val="A4A3A4"/>
          </p15:clr>
        </p15:guide>
        <p15:guide id="2" orient="horz" pos="1272" userDrawn="1">
          <p15:clr>
            <a:srgbClr val="A4A3A4"/>
          </p15:clr>
        </p15:guide>
        <p15:guide id="3" orient="horz" pos="715" userDrawn="1">
          <p15:clr>
            <a:srgbClr val="A4A3A4"/>
          </p15:clr>
        </p15:guide>
        <p15:guide id="4" orient="horz" pos="3861" userDrawn="1">
          <p15:clr>
            <a:srgbClr val="A4A3A4"/>
          </p15:clr>
        </p15:guide>
        <p15:guide id="5" orient="horz" pos="3944" userDrawn="1">
          <p15:clr>
            <a:srgbClr val="A4A3A4"/>
          </p15:clr>
        </p15:guide>
        <p15:guide id="6" pos="428" userDrawn="1">
          <p15:clr>
            <a:srgbClr val="A4A3A4"/>
          </p15:clr>
        </p15:guide>
        <p15:guide id="7" pos="7224" userDrawn="1">
          <p15:clr>
            <a:srgbClr val="A4A3A4"/>
          </p15:clr>
        </p15:guide>
        <p15:guide id="8" pos="909" userDrawn="1">
          <p15:clr>
            <a:srgbClr val="A4A3A4"/>
          </p15:clr>
        </p15:guide>
        <p15:guide id="9" pos="3688" userDrawn="1">
          <p15:clr>
            <a:srgbClr val="A4A3A4"/>
          </p15:clr>
        </p15:guide>
        <p15:guide id="10" pos="396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DC"/>
    <a:srgbClr val="00AF3F"/>
    <a:srgbClr val="9100DC"/>
    <a:srgbClr val="F01928"/>
    <a:srgbClr val="5AC8AF"/>
    <a:srgbClr val="00287D"/>
    <a:srgbClr val="9696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35" autoAdjust="0"/>
    <p:restoredTop sz="95768" autoAdjust="0"/>
  </p:normalViewPr>
  <p:slideViewPr>
    <p:cSldViewPr snapToGrid="0">
      <p:cViewPr varScale="1">
        <p:scale>
          <a:sx n="90" d="100"/>
          <a:sy n="90" d="100"/>
        </p:scale>
        <p:origin x="126" y="78"/>
      </p:cViewPr>
      <p:guideLst>
        <p:guide orient="horz" pos="1117"/>
        <p:guide orient="horz" pos="1272"/>
        <p:guide orient="horz" pos="715"/>
        <p:guide orient="horz" pos="3861"/>
        <p:guide orient="horz" pos="3944"/>
        <p:guide pos="428"/>
        <p:guide pos="7224"/>
        <p:guide pos="909"/>
        <p:guide pos="3688"/>
        <p:guide pos="3968"/>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79" d="100"/>
          <a:sy n="79" d="100"/>
        </p:scale>
        <p:origin x="4080" y="20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microsoft.com/office/2016/11/relationships/changesInfo" Target="changesInfos/changesInfo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iří Kohoutek" userId="7454388f-bdb6-437e-bf81-0e7dbbbeac10" providerId="ADAL" clId="{488CEBDF-34CB-4506-A8FC-3910BF79A147}"/>
    <pc:docChg chg="undo redo custSel addSld delSld modSld sldOrd">
      <pc:chgData name="Jiří Kohoutek" userId="7454388f-bdb6-437e-bf81-0e7dbbbeac10" providerId="ADAL" clId="{488CEBDF-34CB-4506-A8FC-3910BF79A147}" dt="2022-03-05T23:11:44.019" v="8413" actId="47"/>
      <pc:docMkLst>
        <pc:docMk/>
      </pc:docMkLst>
      <pc:sldChg chg="modSp">
        <pc:chgData name="Jiří Kohoutek" userId="7454388f-bdb6-437e-bf81-0e7dbbbeac10" providerId="ADAL" clId="{488CEBDF-34CB-4506-A8FC-3910BF79A147}" dt="2022-03-05T15:43:00.900" v="3935" actId="14100"/>
        <pc:sldMkLst>
          <pc:docMk/>
          <pc:sldMk cId="3039613349" sldId="256"/>
        </pc:sldMkLst>
        <pc:spChg chg="mod">
          <ac:chgData name="Jiří Kohoutek" userId="7454388f-bdb6-437e-bf81-0e7dbbbeac10" providerId="ADAL" clId="{488CEBDF-34CB-4506-A8FC-3910BF79A147}" dt="2022-03-05T15:43:00.900" v="3935" actId="14100"/>
          <ac:spMkLst>
            <pc:docMk/>
            <pc:sldMk cId="3039613349" sldId="256"/>
            <ac:spMk id="2" creationId="{6178D330-B66C-744A-9DAE-6FE02756516D}"/>
          </ac:spMkLst>
        </pc:spChg>
      </pc:sldChg>
      <pc:sldChg chg="del">
        <pc:chgData name="Jiří Kohoutek" userId="7454388f-bdb6-437e-bf81-0e7dbbbeac10" providerId="ADAL" clId="{488CEBDF-34CB-4506-A8FC-3910BF79A147}" dt="2022-03-05T23:11:41.964" v="8412" actId="47"/>
        <pc:sldMkLst>
          <pc:docMk/>
          <pc:sldMk cId="2349032306" sldId="258"/>
        </pc:sldMkLst>
      </pc:sldChg>
      <pc:sldChg chg="del">
        <pc:chgData name="Jiří Kohoutek" userId="7454388f-bdb6-437e-bf81-0e7dbbbeac10" providerId="ADAL" clId="{488CEBDF-34CB-4506-A8FC-3910BF79A147}" dt="2022-03-05T23:11:44.019" v="8413" actId="47"/>
        <pc:sldMkLst>
          <pc:docMk/>
          <pc:sldMk cId="1718557702" sldId="259"/>
        </pc:sldMkLst>
      </pc:sldChg>
      <pc:sldChg chg="addSp delSp modSp mod">
        <pc:chgData name="Jiří Kohoutek" userId="7454388f-bdb6-437e-bf81-0e7dbbbeac10" providerId="ADAL" clId="{488CEBDF-34CB-4506-A8FC-3910BF79A147}" dt="2022-03-05T15:43:05.451" v="3937"/>
        <pc:sldMkLst>
          <pc:docMk/>
          <pc:sldMk cId="2067137988" sldId="266"/>
        </pc:sldMkLst>
        <pc:spChg chg="del">
          <ac:chgData name="Jiří Kohoutek" userId="7454388f-bdb6-437e-bf81-0e7dbbbeac10" providerId="ADAL" clId="{488CEBDF-34CB-4506-A8FC-3910BF79A147}" dt="2022-03-05T15:43:05.059" v="3936" actId="478"/>
          <ac:spMkLst>
            <pc:docMk/>
            <pc:sldMk cId="2067137988" sldId="266"/>
            <ac:spMk id="2" creationId="{C79BA61C-AD01-4500-A853-8C96F0C8E880}"/>
          </ac:spMkLst>
        </pc:spChg>
        <pc:spChg chg="mod">
          <ac:chgData name="Jiří Kohoutek" userId="7454388f-bdb6-437e-bf81-0e7dbbbeac10" providerId="ADAL" clId="{488CEBDF-34CB-4506-A8FC-3910BF79A147}" dt="2022-02-20T14:31:37.267" v="43" actId="20577"/>
          <ac:spMkLst>
            <pc:docMk/>
            <pc:sldMk cId="2067137988" sldId="266"/>
            <ac:spMk id="6" creationId="{4796CE6F-8654-4D08-9379-7A88992ACB09}"/>
          </ac:spMkLst>
        </pc:spChg>
        <pc:spChg chg="mod">
          <ac:chgData name="Jiří Kohoutek" userId="7454388f-bdb6-437e-bf81-0e7dbbbeac10" providerId="ADAL" clId="{488CEBDF-34CB-4506-A8FC-3910BF79A147}" dt="2022-02-20T19:59:33.818" v="1547" actId="14100"/>
          <ac:spMkLst>
            <pc:docMk/>
            <pc:sldMk cId="2067137988" sldId="266"/>
            <ac:spMk id="7" creationId="{0126C398-9E1E-43D2-9374-CB865074E873}"/>
          </ac:spMkLst>
        </pc:spChg>
        <pc:spChg chg="add mod">
          <ac:chgData name="Jiří Kohoutek" userId="7454388f-bdb6-437e-bf81-0e7dbbbeac10" providerId="ADAL" clId="{488CEBDF-34CB-4506-A8FC-3910BF79A147}" dt="2022-03-05T15:43:05.451" v="3937"/>
          <ac:spMkLst>
            <pc:docMk/>
            <pc:sldMk cId="2067137988" sldId="266"/>
            <ac:spMk id="8" creationId="{E4B88CC7-F8EE-4104-8BAB-281DD0D07B93}"/>
          </ac:spMkLst>
        </pc:spChg>
      </pc:sldChg>
      <pc:sldChg chg="addSp delSp modSp mod">
        <pc:chgData name="Jiří Kohoutek" userId="7454388f-bdb6-437e-bf81-0e7dbbbeac10" providerId="ADAL" clId="{488CEBDF-34CB-4506-A8FC-3910BF79A147}" dt="2022-03-05T15:43:15.655" v="3943"/>
        <pc:sldMkLst>
          <pc:docMk/>
          <pc:sldMk cId="1530296875" sldId="267"/>
        </pc:sldMkLst>
        <pc:spChg chg="del">
          <ac:chgData name="Jiří Kohoutek" userId="7454388f-bdb6-437e-bf81-0e7dbbbeac10" providerId="ADAL" clId="{488CEBDF-34CB-4506-A8FC-3910BF79A147}" dt="2022-03-05T15:43:15.279" v="3942" actId="478"/>
          <ac:spMkLst>
            <pc:docMk/>
            <pc:sldMk cId="1530296875" sldId="267"/>
            <ac:spMk id="2" creationId="{C79BA61C-AD01-4500-A853-8C96F0C8E880}"/>
          </ac:spMkLst>
        </pc:spChg>
        <pc:spChg chg="mod">
          <ac:chgData name="Jiří Kohoutek" userId="7454388f-bdb6-437e-bf81-0e7dbbbeac10" providerId="ADAL" clId="{488CEBDF-34CB-4506-A8FC-3910BF79A147}" dt="2022-02-23T20:03:55.188" v="1564" actId="790"/>
          <ac:spMkLst>
            <pc:docMk/>
            <pc:sldMk cId="1530296875" sldId="267"/>
            <ac:spMk id="6" creationId="{4796CE6F-8654-4D08-9379-7A88992ACB09}"/>
          </ac:spMkLst>
        </pc:spChg>
        <pc:spChg chg="mod">
          <ac:chgData name="Jiří Kohoutek" userId="7454388f-bdb6-437e-bf81-0e7dbbbeac10" providerId="ADAL" clId="{488CEBDF-34CB-4506-A8FC-3910BF79A147}" dt="2022-02-23T20:05:58.012" v="1624" actId="790"/>
          <ac:spMkLst>
            <pc:docMk/>
            <pc:sldMk cId="1530296875" sldId="267"/>
            <ac:spMk id="8" creationId="{D7484EB0-E286-4881-B74D-AECEE5A6AE65}"/>
          </ac:spMkLst>
        </pc:spChg>
        <pc:spChg chg="add mod">
          <ac:chgData name="Jiří Kohoutek" userId="7454388f-bdb6-437e-bf81-0e7dbbbeac10" providerId="ADAL" clId="{488CEBDF-34CB-4506-A8FC-3910BF79A147}" dt="2022-03-05T15:43:15.655" v="3943"/>
          <ac:spMkLst>
            <pc:docMk/>
            <pc:sldMk cId="1530296875" sldId="267"/>
            <ac:spMk id="11" creationId="{00E5AC6F-F9F3-461F-8BA9-6D98C4DA748B}"/>
          </ac:spMkLst>
        </pc:spChg>
        <pc:picChg chg="mod">
          <ac:chgData name="Jiří Kohoutek" userId="7454388f-bdb6-437e-bf81-0e7dbbbeac10" providerId="ADAL" clId="{488CEBDF-34CB-4506-A8FC-3910BF79A147}" dt="2022-02-20T14:51:39.630" v="494" actId="1076"/>
          <ac:picMkLst>
            <pc:docMk/>
            <pc:sldMk cId="1530296875" sldId="267"/>
            <ac:picMk id="10" creationId="{BCEA01D4-FF7A-4341-8371-4EB4B8027DFD}"/>
          </ac:picMkLst>
        </pc:picChg>
      </pc:sldChg>
      <pc:sldChg chg="addSp delSp modSp mod">
        <pc:chgData name="Jiří Kohoutek" userId="7454388f-bdb6-437e-bf81-0e7dbbbeac10" providerId="ADAL" clId="{488CEBDF-34CB-4506-A8FC-3910BF79A147}" dt="2022-03-05T15:43:36.814" v="3947"/>
        <pc:sldMkLst>
          <pc:docMk/>
          <pc:sldMk cId="3049608653" sldId="268"/>
        </pc:sldMkLst>
        <pc:spChg chg="del">
          <ac:chgData name="Jiří Kohoutek" userId="7454388f-bdb6-437e-bf81-0e7dbbbeac10" providerId="ADAL" clId="{488CEBDF-34CB-4506-A8FC-3910BF79A147}" dt="2022-03-05T15:43:36.533" v="3946" actId="478"/>
          <ac:spMkLst>
            <pc:docMk/>
            <pc:sldMk cId="3049608653" sldId="268"/>
            <ac:spMk id="2" creationId="{C79BA61C-AD01-4500-A853-8C96F0C8E880}"/>
          </ac:spMkLst>
        </pc:spChg>
        <pc:spChg chg="mod">
          <ac:chgData name="Jiří Kohoutek" userId="7454388f-bdb6-437e-bf81-0e7dbbbeac10" providerId="ADAL" clId="{488CEBDF-34CB-4506-A8FC-3910BF79A147}" dt="2022-02-23T20:10:22.283" v="1668" actId="790"/>
          <ac:spMkLst>
            <pc:docMk/>
            <pc:sldMk cId="3049608653" sldId="268"/>
            <ac:spMk id="6" creationId="{4796CE6F-8654-4D08-9379-7A88992ACB09}"/>
          </ac:spMkLst>
        </pc:spChg>
        <pc:spChg chg="mod">
          <ac:chgData name="Jiří Kohoutek" userId="7454388f-bdb6-437e-bf81-0e7dbbbeac10" providerId="ADAL" clId="{488CEBDF-34CB-4506-A8FC-3910BF79A147}" dt="2022-02-23T20:11:46.811" v="1681" actId="790"/>
          <ac:spMkLst>
            <pc:docMk/>
            <pc:sldMk cId="3049608653" sldId="268"/>
            <ac:spMk id="8" creationId="{D7484EB0-E286-4881-B74D-AECEE5A6AE65}"/>
          </ac:spMkLst>
        </pc:spChg>
        <pc:spChg chg="add mod">
          <ac:chgData name="Jiří Kohoutek" userId="7454388f-bdb6-437e-bf81-0e7dbbbeac10" providerId="ADAL" clId="{488CEBDF-34CB-4506-A8FC-3910BF79A147}" dt="2022-03-05T15:43:36.814" v="3947"/>
          <ac:spMkLst>
            <pc:docMk/>
            <pc:sldMk cId="3049608653" sldId="268"/>
            <ac:spMk id="10" creationId="{6E15DF9F-E406-457F-A8F4-56F455CDF71D}"/>
          </ac:spMkLst>
        </pc:spChg>
      </pc:sldChg>
      <pc:sldChg chg="addSp delSp modSp mod">
        <pc:chgData name="Jiří Kohoutek" userId="7454388f-bdb6-437e-bf81-0e7dbbbeac10" providerId="ADAL" clId="{488CEBDF-34CB-4506-A8FC-3910BF79A147}" dt="2022-03-05T15:43:47.316" v="3952"/>
        <pc:sldMkLst>
          <pc:docMk/>
          <pc:sldMk cId="945548507" sldId="269"/>
        </pc:sldMkLst>
        <pc:spChg chg="del mod">
          <ac:chgData name="Jiří Kohoutek" userId="7454388f-bdb6-437e-bf81-0e7dbbbeac10" providerId="ADAL" clId="{488CEBDF-34CB-4506-A8FC-3910BF79A147}" dt="2022-03-05T15:43:46.734" v="3951" actId="478"/>
          <ac:spMkLst>
            <pc:docMk/>
            <pc:sldMk cId="945548507" sldId="269"/>
            <ac:spMk id="2" creationId="{C79BA61C-AD01-4500-A853-8C96F0C8E880}"/>
          </ac:spMkLst>
        </pc:spChg>
        <pc:spChg chg="mod">
          <ac:chgData name="Jiří Kohoutek" userId="7454388f-bdb6-437e-bf81-0e7dbbbeac10" providerId="ADAL" clId="{488CEBDF-34CB-4506-A8FC-3910BF79A147}" dt="2022-02-23T20:13:04.157" v="1699" actId="790"/>
          <ac:spMkLst>
            <pc:docMk/>
            <pc:sldMk cId="945548507" sldId="269"/>
            <ac:spMk id="6" creationId="{4796CE6F-8654-4D08-9379-7A88992ACB09}"/>
          </ac:spMkLst>
        </pc:spChg>
        <pc:spChg chg="add mod">
          <ac:chgData name="Jiří Kohoutek" userId="7454388f-bdb6-437e-bf81-0e7dbbbeac10" providerId="ADAL" clId="{488CEBDF-34CB-4506-A8FC-3910BF79A147}" dt="2022-03-05T15:43:47.316" v="3952"/>
          <ac:spMkLst>
            <pc:docMk/>
            <pc:sldMk cId="945548507" sldId="269"/>
            <ac:spMk id="7" creationId="{040F9F7A-A7A5-4908-A4CC-D035114D8B72}"/>
          </ac:spMkLst>
        </pc:spChg>
        <pc:spChg chg="del mod">
          <ac:chgData name="Jiří Kohoutek" userId="7454388f-bdb6-437e-bf81-0e7dbbbeac10" providerId="ADAL" clId="{488CEBDF-34CB-4506-A8FC-3910BF79A147}" dt="2022-02-20T15:34:38.714" v="964" actId="478"/>
          <ac:spMkLst>
            <pc:docMk/>
            <pc:sldMk cId="945548507" sldId="269"/>
            <ac:spMk id="8" creationId="{D7484EB0-E286-4881-B74D-AECEE5A6AE65}"/>
          </ac:spMkLst>
        </pc:spChg>
        <pc:spChg chg="add del">
          <ac:chgData name="Jiří Kohoutek" userId="7454388f-bdb6-437e-bf81-0e7dbbbeac10" providerId="ADAL" clId="{488CEBDF-34CB-4506-A8FC-3910BF79A147}" dt="2022-02-20T15:25:56.715" v="844" actId="22"/>
          <ac:spMkLst>
            <pc:docMk/>
            <pc:sldMk cId="945548507" sldId="269"/>
            <ac:spMk id="9" creationId="{9CAA296F-E7A5-48A1-A425-4EFA936E4F2C}"/>
          </ac:spMkLst>
        </pc:spChg>
        <pc:spChg chg="add del">
          <ac:chgData name="Jiří Kohoutek" userId="7454388f-bdb6-437e-bf81-0e7dbbbeac10" providerId="ADAL" clId="{488CEBDF-34CB-4506-A8FC-3910BF79A147}" dt="2022-02-20T15:26:05.659" v="848" actId="478"/>
          <ac:spMkLst>
            <pc:docMk/>
            <pc:sldMk cId="945548507" sldId="269"/>
            <ac:spMk id="11" creationId="{1CDA503D-4AC0-4CFA-B0DB-149CCDFEE21D}"/>
          </ac:spMkLst>
        </pc:spChg>
        <pc:spChg chg="add mod">
          <ac:chgData name="Jiří Kohoutek" userId="7454388f-bdb6-437e-bf81-0e7dbbbeac10" providerId="ADAL" clId="{488CEBDF-34CB-4506-A8FC-3910BF79A147}" dt="2022-02-23T20:13:35.612" v="1705" actId="790"/>
          <ac:spMkLst>
            <pc:docMk/>
            <pc:sldMk cId="945548507" sldId="269"/>
            <ac:spMk id="12" creationId="{AEF13F6C-E1F8-4688-9FB0-5E8915C0EC8D}"/>
          </ac:spMkLst>
        </pc:spChg>
        <pc:spChg chg="del">
          <ac:chgData name="Jiří Kohoutek" userId="7454388f-bdb6-437e-bf81-0e7dbbbeac10" providerId="ADAL" clId="{488CEBDF-34CB-4506-A8FC-3910BF79A147}" dt="2022-02-20T15:34:42.950" v="966" actId="478"/>
          <ac:spMkLst>
            <pc:docMk/>
            <pc:sldMk cId="945548507" sldId="269"/>
            <ac:spMk id="14" creationId="{7A3A87D3-567E-44E2-9768-E183B7BCEAC9}"/>
          </ac:spMkLst>
        </pc:spChg>
        <pc:picChg chg="del">
          <ac:chgData name="Jiří Kohoutek" userId="7454388f-bdb6-437e-bf81-0e7dbbbeac10" providerId="ADAL" clId="{488CEBDF-34CB-4506-A8FC-3910BF79A147}" dt="2022-02-20T15:34:38.714" v="964" actId="478"/>
          <ac:picMkLst>
            <pc:docMk/>
            <pc:sldMk cId="945548507" sldId="269"/>
            <ac:picMk id="7" creationId="{9188E19C-2953-4DBD-985D-5988469DEE70}"/>
          </ac:picMkLst>
        </pc:picChg>
        <pc:picChg chg="add mod">
          <ac:chgData name="Jiří Kohoutek" userId="7454388f-bdb6-437e-bf81-0e7dbbbeac10" providerId="ADAL" clId="{488CEBDF-34CB-4506-A8FC-3910BF79A147}" dt="2022-02-20T15:34:39.433" v="965"/>
          <ac:picMkLst>
            <pc:docMk/>
            <pc:sldMk cId="945548507" sldId="269"/>
            <ac:picMk id="13" creationId="{34481729-63D4-4005-A4C2-019652F98586}"/>
          </ac:picMkLst>
        </pc:picChg>
      </pc:sldChg>
      <pc:sldChg chg="addSp delSp modSp mod">
        <pc:chgData name="Jiří Kohoutek" userId="7454388f-bdb6-437e-bf81-0e7dbbbeac10" providerId="ADAL" clId="{488CEBDF-34CB-4506-A8FC-3910BF79A147}" dt="2022-03-05T15:43:51.590" v="3954"/>
        <pc:sldMkLst>
          <pc:docMk/>
          <pc:sldMk cId="1048715071" sldId="270"/>
        </pc:sldMkLst>
        <pc:spChg chg="del">
          <ac:chgData name="Jiří Kohoutek" userId="7454388f-bdb6-437e-bf81-0e7dbbbeac10" providerId="ADAL" clId="{488CEBDF-34CB-4506-A8FC-3910BF79A147}" dt="2022-03-05T15:43:50.769" v="3953" actId="478"/>
          <ac:spMkLst>
            <pc:docMk/>
            <pc:sldMk cId="1048715071" sldId="270"/>
            <ac:spMk id="2" creationId="{C79BA61C-AD01-4500-A853-8C96F0C8E880}"/>
          </ac:spMkLst>
        </pc:spChg>
        <pc:spChg chg="mod">
          <ac:chgData name="Jiří Kohoutek" userId="7454388f-bdb6-437e-bf81-0e7dbbbeac10" providerId="ADAL" clId="{488CEBDF-34CB-4506-A8FC-3910BF79A147}" dt="2022-02-23T20:14:08.147" v="1706" actId="790"/>
          <ac:spMkLst>
            <pc:docMk/>
            <pc:sldMk cId="1048715071" sldId="270"/>
            <ac:spMk id="6" creationId="{4796CE6F-8654-4D08-9379-7A88992ACB09}"/>
          </ac:spMkLst>
        </pc:spChg>
        <pc:spChg chg="add mod">
          <ac:chgData name="Jiří Kohoutek" userId="7454388f-bdb6-437e-bf81-0e7dbbbeac10" providerId="ADAL" clId="{488CEBDF-34CB-4506-A8FC-3910BF79A147}" dt="2022-03-05T15:43:51.590" v="3954"/>
          <ac:spMkLst>
            <pc:docMk/>
            <pc:sldMk cId="1048715071" sldId="270"/>
            <ac:spMk id="7" creationId="{2D6152D2-CBAA-4E31-A848-E1B153005DF0}"/>
          </ac:spMkLst>
        </pc:spChg>
        <pc:spChg chg="del">
          <ac:chgData name="Jiří Kohoutek" userId="7454388f-bdb6-437e-bf81-0e7dbbbeac10" providerId="ADAL" clId="{488CEBDF-34CB-4506-A8FC-3910BF79A147}" dt="2022-02-20T19:41:18.995" v="1522" actId="478"/>
          <ac:spMkLst>
            <pc:docMk/>
            <pc:sldMk cId="1048715071" sldId="270"/>
            <ac:spMk id="15" creationId="{E83F7C8F-FA75-463C-8901-55CF84B489A9}"/>
          </ac:spMkLst>
        </pc:spChg>
        <pc:spChg chg="mod">
          <ac:chgData name="Jiří Kohoutek" userId="7454388f-bdb6-437e-bf81-0e7dbbbeac10" providerId="ADAL" clId="{488CEBDF-34CB-4506-A8FC-3910BF79A147}" dt="2022-02-23T20:15:02.699" v="1724" actId="790"/>
          <ac:spMkLst>
            <pc:docMk/>
            <pc:sldMk cId="1048715071" sldId="270"/>
            <ac:spMk id="16" creationId="{121D017E-F10D-43C6-984F-5BD304A0EA48}"/>
          </ac:spMkLst>
        </pc:spChg>
        <pc:picChg chg="del">
          <ac:chgData name="Jiří Kohoutek" userId="7454388f-bdb6-437e-bf81-0e7dbbbeac10" providerId="ADAL" clId="{488CEBDF-34CB-4506-A8FC-3910BF79A147}" dt="2022-02-20T15:36:55.061" v="1007" actId="478"/>
          <ac:picMkLst>
            <pc:docMk/>
            <pc:sldMk cId="1048715071" sldId="270"/>
            <ac:picMk id="5" creationId="{F8C68A90-13F8-4BE3-AC0E-1C5337CECB6A}"/>
          </ac:picMkLst>
        </pc:picChg>
      </pc:sldChg>
      <pc:sldChg chg="addSp delSp modSp mod">
        <pc:chgData name="Jiří Kohoutek" userId="7454388f-bdb6-437e-bf81-0e7dbbbeac10" providerId="ADAL" clId="{488CEBDF-34CB-4506-A8FC-3910BF79A147}" dt="2022-03-05T15:43:55.466" v="3956"/>
        <pc:sldMkLst>
          <pc:docMk/>
          <pc:sldMk cId="293938078" sldId="271"/>
        </pc:sldMkLst>
        <pc:spChg chg="del">
          <ac:chgData name="Jiří Kohoutek" userId="7454388f-bdb6-437e-bf81-0e7dbbbeac10" providerId="ADAL" clId="{488CEBDF-34CB-4506-A8FC-3910BF79A147}" dt="2022-03-05T15:43:55.147" v="3955" actId="478"/>
          <ac:spMkLst>
            <pc:docMk/>
            <pc:sldMk cId="293938078" sldId="271"/>
            <ac:spMk id="2" creationId="{C79BA61C-AD01-4500-A853-8C96F0C8E880}"/>
          </ac:spMkLst>
        </pc:spChg>
        <pc:spChg chg="mod">
          <ac:chgData name="Jiří Kohoutek" userId="7454388f-bdb6-437e-bf81-0e7dbbbeac10" providerId="ADAL" clId="{488CEBDF-34CB-4506-A8FC-3910BF79A147}" dt="2022-02-23T20:15:09.482" v="1725" actId="790"/>
          <ac:spMkLst>
            <pc:docMk/>
            <pc:sldMk cId="293938078" sldId="271"/>
            <ac:spMk id="6" creationId="{4796CE6F-8654-4D08-9379-7A88992ACB09}"/>
          </ac:spMkLst>
        </pc:spChg>
        <pc:spChg chg="del">
          <ac:chgData name="Jiří Kohoutek" userId="7454388f-bdb6-437e-bf81-0e7dbbbeac10" providerId="ADAL" clId="{488CEBDF-34CB-4506-A8FC-3910BF79A147}" dt="2022-02-20T19:41:15.042" v="1521" actId="478"/>
          <ac:spMkLst>
            <pc:docMk/>
            <pc:sldMk cId="293938078" sldId="271"/>
            <ac:spMk id="7" creationId="{17523DFB-EAC8-433D-B4B8-A770C92EC51D}"/>
          </ac:spMkLst>
        </pc:spChg>
        <pc:spChg chg="add mod">
          <ac:chgData name="Jiří Kohoutek" userId="7454388f-bdb6-437e-bf81-0e7dbbbeac10" providerId="ADAL" clId="{488CEBDF-34CB-4506-A8FC-3910BF79A147}" dt="2022-03-05T15:43:55.466" v="3956"/>
          <ac:spMkLst>
            <pc:docMk/>
            <pc:sldMk cId="293938078" sldId="271"/>
            <ac:spMk id="7" creationId="{2B11AAA5-7D70-4F7B-839B-198B4050C49A}"/>
          </ac:spMkLst>
        </pc:spChg>
        <pc:spChg chg="mod">
          <ac:chgData name="Jiří Kohoutek" userId="7454388f-bdb6-437e-bf81-0e7dbbbeac10" providerId="ADAL" clId="{488CEBDF-34CB-4506-A8FC-3910BF79A147}" dt="2022-02-23T20:16:22.051" v="1729" actId="20577"/>
          <ac:spMkLst>
            <pc:docMk/>
            <pc:sldMk cId="293938078" sldId="271"/>
            <ac:spMk id="9" creationId="{5040F12F-78FA-4EE9-9B59-7158FB44AE1D}"/>
          </ac:spMkLst>
        </pc:spChg>
        <pc:spChg chg="del">
          <ac:chgData name="Jiří Kohoutek" userId="7454388f-bdb6-437e-bf81-0e7dbbbeac10" providerId="ADAL" clId="{488CEBDF-34CB-4506-A8FC-3910BF79A147}" dt="2022-02-20T19:41:15.042" v="1521" actId="478"/>
          <ac:spMkLst>
            <pc:docMk/>
            <pc:sldMk cId="293938078" sldId="271"/>
            <ac:spMk id="14" creationId="{DD3F8EB0-090C-4DFD-ABD1-DCB77ADE4C92}"/>
          </ac:spMkLst>
        </pc:spChg>
        <pc:spChg chg="del">
          <ac:chgData name="Jiří Kohoutek" userId="7454388f-bdb6-437e-bf81-0e7dbbbeac10" providerId="ADAL" clId="{488CEBDF-34CB-4506-A8FC-3910BF79A147}" dt="2022-02-20T16:42:51.428" v="1172" actId="478"/>
          <ac:spMkLst>
            <pc:docMk/>
            <pc:sldMk cId="293938078" sldId="271"/>
            <ac:spMk id="15" creationId="{4EF5C413-2A7F-467D-8937-3036D7EFCF10}"/>
          </ac:spMkLst>
        </pc:spChg>
        <pc:spChg chg="del">
          <ac:chgData name="Jiří Kohoutek" userId="7454388f-bdb6-437e-bf81-0e7dbbbeac10" providerId="ADAL" clId="{488CEBDF-34CB-4506-A8FC-3910BF79A147}" dt="2022-02-20T16:42:48.396" v="1171" actId="478"/>
          <ac:spMkLst>
            <pc:docMk/>
            <pc:sldMk cId="293938078" sldId="271"/>
            <ac:spMk id="16" creationId="{BA5C46FA-4381-428F-8C5D-DFD32771CC17}"/>
          </ac:spMkLst>
        </pc:spChg>
        <pc:picChg chg="del">
          <ac:chgData name="Jiří Kohoutek" userId="7454388f-bdb6-437e-bf81-0e7dbbbeac10" providerId="ADAL" clId="{488CEBDF-34CB-4506-A8FC-3910BF79A147}" dt="2022-02-20T16:42:38.243" v="1170" actId="478"/>
          <ac:picMkLst>
            <pc:docMk/>
            <pc:sldMk cId="293938078" sldId="271"/>
            <ac:picMk id="4" creationId="{FA02817D-3FB4-49D5-B8A0-7998081A344B}"/>
          </ac:picMkLst>
        </pc:picChg>
        <pc:picChg chg="del">
          <ac:chgData name="Jiří Kohoutek" userId="7454388f-bdb6-437e-bf81-0e7dbbbeac10" providerId="ADAL" clId="{488CEBDF-34CB-4506-A8FC-3910BF79A147}" dt="2022-02-20T16:42:15.731" v="1160" actId="478"/>
          <ac:picMkLst>
            <pc:docMk/>
            <pc:sldMk cId="293938078" sldId="271"/>
            <ac:picMk id="12" creationId="{4BF0F00F-DE48-42CB-A288-0E541CA25FC6}"/>
          </ac:picMkLst>
        </pc:picChg>
      </pc:sldChg>
      <pc:sldChg chg="addSp delSp modSp mod">
        <pc:chgData name="Jiří Kohoutek" userId="7454388f-bdb6-437e-bf81-0e7dbbbeac10" providerId="ADAL" clId="{488CEBDF-34CB-4506-A8FC-3910BF79A147}" dt="2022-03-05T15:48:18.196" v="3959"/>
        <pc:sldMkLst>
          <pc:docMk/>
          <pc:sldMk cId="2131525649" sldId="272"/>
        </pc:sldMkLst>
        <pc:spChg chg="del">
          <ac:chgData name="Jiří Kohoutek" userId="7454388f-bdb6-437e-bf81-0e7dbbbeac10" providerId="ADAL" clId="{488CEBDF-34CB-4506-A8FC-3910BF79A147}" dt="2022-03-05T15:48:17.749" v="3958" actId="478"/>
          <ac:spMkLst>
            <pc:docMk/>
            <pc:sldMk cId="2131525649" sldId="272"/>
            <ac:spMk id="2" creationId="{C79BA61C-AD01-4500-A853-8C96F0C8E880}"/>
          </ac:spMkLst>
        </pc:spChg>
        <pc:spChg chg="mod">
          <ac:chgData name="Jiří Kohoutek" userId="7454388f-bdb6-437e-bf81-0e7dbbbeac10" providerId="ADAL" clId="{488CEBDF-34CB-4506-A8FC-3910BF79A147}" dt="2022-02-23T20:16:36.721" v="1730" actId="790"/>
          <ac:spMkLst>
            <pc:docMk/>
            <pc:sldMk cId="2131525649" sldId="272"/>
            <ac:spMk id="6" creationId="{4796CE6F-8654-4D08-9379-7A88992ACB09}"/>
          </ac:spMkLst>
        </pc:spChg>
        <pc:spChg chg="add mod">
          <ac:chgData name="Jiří Kohoutek" userId="7454388f-bdb6-437e-bf81-0e7dbbbeac10" providerId="ADAL" clId="{488CEBDF-34CB-4506-A8FC-3910BF79A147}" dt="2022-03-05T15:48:18.196" v="3959"/>
          <ac:spMkLst>
            <pc:docMk/>
            <pc:sldMk cId="2131525649" sldId="272"/>
            <ac:spMk id="7" creationId="{0D20EEDF-7B55-41AD-8B8A-21A21FC89319}"/>
          </ac:spMkLst>
        </pc:spChg>
        <pc:spChg chg="add mod">
          <ac:chgData name="Jiří Kohoutek" userId="7454388f-bdb6-437e-bf81-0e7dbbbeac10" providerId="ADAL" clId="{488CEBDF-34CB-4506-A8FC-3910BF79A147}" dt="2022-02-23T20:17:51.724" v="1740" actId="20577"/>
          <ac:spMkLst>
            <pc:docMk/>
            <pc:sldMk cId="2131525649" sldId="272"/>
            <ac:spMk id="9" creationId="{3D2B7E08-F3F7-47F8-8650-94F1EAFFB2D7}"/>
          </ac:spMkLst>
        </pc:spChg>
        <pc:spChg chg="del">
          <ac:chgData name="Jiří Kohoutek" userId="7454388f-bdb6-437e-bf81-0e7dbbbeac10" providerId="ADAL" clId="{488CEBDF-34CB-4506-A8FC-3910BF79A147}" dt="2022-02-20T17:40:44.516" v="1263" actId="478"/>
          <ac:spMkLst>
            <pc:docMk/>
            <pc:sldMk cId="2131525649" sldId="272"/>
            <ac:spMk id="14" creationId="{4F90A2C8-D356-48FD-8C44-B89BFF6B5271}"/>
          </ac:spMkLst>
        </pc:spChg>
        <pc:spChg chg="del">
          <ac:chgData name="Jiří Kohoutek" userId="7454388f-bdb6-437e-bf81-0e7dbbbeac10" providerId="ADAL" clId="{488CEBDF-34CB-4506-A8FC-3910BF79A147}" dt="2022-02-20T17:40:44.516" v="1263" actId="478"/>
          <ac:spMkLst>
            <pc:docMk/>
            <pc:sldMk cId="2131525649" sldId="272"/>
            <ac:spMk id="15" creationId="{1A6E462E-D98E-478B-B33C-B3BA1438A955}"/>
          </ac:spMkLst>
        </pc:spChg>
        <pc:spChg chg="del">
          <ac:chgData name="Jiří Kohoutek" userId="7454388f-bdb6-437e-bf81-0e7dbbbeac10" providerId="ADAL" clId="{488CEBDF-34CB-4506-A8FC-3910BF79A147}" dt="2022-02-20T19:41:11.423" v="1520" actId="478"/>
          <ac:spMkLst>
            <pc:docMk/>
            <pc:sldMk cId="2131525649" sldId="272"/>
            <ac:spMk id="16" creationId="{90261632-69E4-4E27-B4E0-E71B5AE64BA7}"/>
          </ac:spMkLst>
        </pc:spChg>
        <pc:picChg chg="del">
          <ac:chgData name="Jiří Kohoutek" userId="7454388f-bdb6-437e-bf81-0e7dbbbeac10" providerId="ADAL" clId="{488CEBDF-34CB-4506-A8FC-3910BF79A147}" dt="2022-02-20T17:40:44.516" v="1263" actId="478"/>
          <ac:picMkLst>
            <pc:docMk/>
            <pc:sldMk cId="2131525649" sldId="272"/>
            <ac:picMk id="5" creationId="{489E7846-1936-4227-BA71-BF031E9AC14A}"/>
          </ac:picMkLst>
        </pc:picChg>
      </pc:sldChg>
      <pc:sldChg chg="addSp delSp modSp mod">
        <pc:chgData name="Jiří Kohoutek" userId="7454388f-bdb6-437e-bf81-0e7dbbbeac10" providerId="ADAL" clId="{488CEBDF-34CB-4506-A8FC-3910BF79A147}" dt="2022-03-05T15:48:56.488" v="3974"/>
        <pc:sldMkLst>
          <pc:docMk/>
          <pc:sldMk cId="1741170731" sldId="273"/>
        </pc:sldMkLst>
        <pc:spChg chg="del">
          <ac:chgData name="Jiří Kohoutek" userId="7454388f-bdb6-437e-bf81-0e7dbbbeac10" providerId="ADAL" clId="{488CEBDF-34CB-4506-A8FC-3910BF79A147}" dt="2022-03-05T15:48:56.039" v="3973" actId="478"/>
          <ac:spMkLst>
            <pc:docMk/>
            <pc:sldMk cId="1741170731" sldId="273"/>
            <ac:spMk id="2" creationId="{C79BA61C-AD01-4500-A853-8C96F0C8E880}"/>
          </ac:spMkLst>
        </pc:spChg>
        <pc:spChg chg="mod">
          <ac:chgData name="Jiří Kohoutek" userId="7454388f-bdb6-437e-bf81-0e7dbbbeac10" providerId="ADAL" clId="{488CEBDF-34CB-4506-A8FC-3910BF79A147}" dt="2022-02-23T20:32:09.536" v="1813" actId="790"/>
          <ac:spMkLst>
            <pc:docMk/>
            <pc:sldMk cId="1741170731" sldId="273"/>
            <ac:spMk id="6" creationId="{4796CE6F-8654-4D08-9379-7A88992ACB09}"/>
          </ac:spMkLst>
        </pc:spChg>
        <pc:spChg chg="add mod">
          <ac:chgData name="Jiří Kohoutek" userId="7454388f-bdb6-437e-bf81-0e7dbbbeac10" providerId="ADAL" clId="{488CEBDF-34CB-4506-A8FC-3910BF79A147}" dt="2022-03-05T15:48:56.488" v="3974"/>
          <ac:spMkLst>
            <pc:docMk/>
            <pc:sldMk cId="1741170731" sldId="273"/>
            <ac:spMk id="7" creationId="{1A6AFC4A-B503-4321-9740-9414F5ADD8F1}"/>
          </ac:spMkLst>
        </pc:spChg>
        <pc:spChg chg="mod">
          <ac:chgData name="Jiří Kohoutek" userId="7454388f-bdb6-437e-bf81-0e7dbbbeac10" providerId="ADAL" clId="{488CEBDF-34CB-4506-A8FC-3910BF79A147}" dt="2022-02-23T20:33:20.679" v="1832" actId="790"/>
          <ac:spMkLst>
            <pc:docMk/>
            <pc:sldMk cId="1741170731" sldId="273"/>
            <ac:spMk id="9" creationId="{5C2FF6AE-5A70-406D-99BE-18AB80C8B130}"/>
          </ac:spMkLst>
        </pc:spChg>
      </pc:sldChg>
      <pc:sldChg chg="addSp delSp modSp mod ord">
        <pc:chgData name="Jiří Kohoutek" userId="7454388f-bdb6-437e-bf81-0e7dbbbeac10" providerId="ADAL" clId="{488CEBDF-34CB-4506-A8FC-3910BF79A147}" dt="2022-03-05T15:49:41.724" v="3982"/>
        <pc:sldMkLst>
          <pc:docMk/>
          <pc:sldMk cId="2152558792" sldId="280"/>
        </pc:sldMkLst>
        <pc:spChg chg="del">
          <ac:chgData name="Jiří Kohoutek" userId="7454388f-bdb6-437e-bf81-0e7dbbbeac10" providerId="ADAL" clId="{488CEBDF-34CB-4506-A8FC-3910BF79A147}" dt="2022-03-05T15:49:38.143" v="3979" actId="478"/>
          <ac:spMkLst>
            <pc:docMk/>
            <pc:sldMk cId="2152558792" sldId="280"/>
            <ac:spMk id="2" creationId="{C79BA61C-AD01-4500-A853-8C96F0C8E880}"/>
          </ac:spMkLst>
        </pc:spChg>
        <pc:spChg chg="mod">
          <ac:chgData name="Jiří Kohoutek" userId="7454388f-bdb6-437e-bf81-0e7dbbbeac10" providerId="ADAL" clId="{488CEBDF-34CB-4506-A8FC-3910BF79A147}" dt="2022-02-23T20:33:26.826" v="1833" actId="790"/>
          <ac:spMkLst>
            <pc:docMk/>
            <pc:sldMk cId="2152558792" sldId="280"/>
            <ac:spMk id="6" creationId="{4796CE6F-8654-4D08-9379-7A88992ACB09}"/>
          </ac:spMkLst>
        </pc:spChg>
        <pc:spChg chg="add mod">
          <ac:chgData name="Jiří Kohoutek" userId="7454388f-bdb6-437e-bf81-0e7dbbbeac10" providerId="ADAL" clId="{488CEBDF-34CB-4506-A8FC-3910BF79A147}" dt="2022-03-05T15:49:38.808" v="3980"/>
          <ac:spMkLst>
            <pc:docMk/>
            <pc:sldMk cId="2152558792" sldId="280"/>
            <ac:spMk id="9" creationId="{01C3C44D-F28E-479F-AB9B-BE7DDE3AAA17}"/>
          </ac:spMkLst>
        </pc:spChg>
      </pc:sldChg>
      <pc:sldChg chg="addSp delSp modSp mod ord">
        <pc:chgData name="Jiří Kohoutek" userId="7454388f-bdb6-437e-bf81-0e7dbbbeac10" providerId="ADAL" clId="{488CEBDF-34CB-4506-A8FC-3910BF79A147}" dt="2022-03-05T15:50:02.389" v="3994"/>
        <pc:sldMkLst>
          <pc:docMk/>
          <pc:sldMk cId="3461257008" sldId="281"/>
        </pc:sldMkLst>
        <pc:spChg chg="del">
          <ac:chgData name="Jiří Kohoutek" userId="7454388f-bdb6-437e-bf81-0e7dbbbeac10" providerId="ADAL" clId="{488CEBDF-34CB-4506-A8FC-3910BF79A147}" dt="2022-03-05T15:50:00.056" v="3991" actId="478"/>
          <ac:spMkLst>
            <pc:docMk/>
            <pc:sldMk cId="3461257008" sldId="281"/>
            <ac:spMk id="2" creationId="{C79BA61C-AD01-4500-A853-8C96F0C8E880}"/>
          </ac:spMkLst>
        </pc:spChg>
        <pc:spChg chg="mod">
          <ac:chgData name="Jiří Kohoutek" userId="7454388f-bdb6-437e-bf81-0e7dbbbeac10" providerId="ADAL" clId="{488CEBDF-34CB-4506-A8FC-3910BF79A147}" dt="2022-02-23T20:35:45.468" v="1841" actId="790"/>
          <ac:spMkLst>
            <pc:docMk/>
            <pc:sldMk cId="3461257008" sldId="281"/>
            <ac:spMk id="6" creationId="{4796CE6F-8654-4D08-9379-7A88992ACB09}"/>
          </ac:spMkLst>
        </pc:spChg>
        <pc:spChg chg="mod">
          <ac:chgData name="Jiří Kohoutek" userId="7454388f-bdb6-437e-bf81-0e7dbbbeac10" providerId="ADAL" clId="{488CEBDF-34CB-4506-A8FC-3910BF79A147}" dt="2022-02-23T20:36:53.009" v="1873" actId="790"/>
          <ac:spMkLst>
            <pc:docMk/>
            <pc:sldMk cId="3461257008" sldId="281"/>
            <ac:spMk id="10" creationId="{CC700604-4E41-4F71-8AF1-497CAFEEF572}"/>
          </ac:spMkLst>
        </pc:spChg>
        <pc:spChg chg="add mod">
          <ac:chgData name="Jiří Kohoutek" userId="7454388f-bdb6-437e-bf81-0e7dbbbeac10" providerId="ADAL" clId="{488CEBDF-34CB-4506-A8FC-3910BF79A147}" dt="2022-03-05T15:50:00.557" v="3992"/>
          <ac:spMkLst>
            <pc:docMk/>
            <pc:sldMk cId="3461257008" sldId="281"/>
            <ac:spMk id="12" creationId="{BB18C68E-C25F-4B02-BB76-6A45CBFF28D7}"/>
          </ac:spMkLst>
        </pc:spChg>
        <pc:spChg chg="mod">
          <ac:chgData name="Jiří Kohoutek" userId="7454388f-bdb6-437e-bf81-0e7dbbbeac10" providerId="ADAL" clId="{488CEBDF-34CB-4506-A8FC-3910BF79A147}" dt="2022-02-23T20:36:56.868" v="1874" actId="790"/>
          <ac:spMkLst>
            <pc:docMk/>
            <pc:sldMk cId="3461257008" sldId="281"/>
            <ac:spMk id="14" creationId="{E431E4BA-495E-404C-936E-5BECDBC51427}"/>
          </ac:spMkLst>
        </pc:spChg>
        <pc:spChg chg="mod">
          <ac:chgData name="Jiří Kohoutek" userId="7454388f-bdb6-437e-bf81-0e7dbbbeac10" providerId="ADAL" clId="{488CEBDF-34CB-4506-A8FC-3910BF79A147}" dt="2022-02-23T20:36:56.868" v="1874" actId="790"/>
          <ac:spMkLst>
            <pc:docMk/>
            <pc:sldMk cId="3461257008" sldId="281"/>
            <ac:spMk id="15" creationId="{8F0B2B70-C604-4839-B4C5-A02D71EA4C51}"/>
          </ac:spMkLst>
        </pc:spChg>
      </pc:sldChg>
      <pc:sldChg chg="addSp delSp modSp mod">
        <pc:chgData name="Jiří Kohoutek" userId="7454388f-bdb6-437e-bf81-0e7dbbbeac10" providerId="ADAL" clId="{488CEBDF-34CB-4506-A8FC-3910BF79A147}" dt="2022-03-05T15:51:07.888" v="4061"/>
        <pc:sldMkLst>
          <pc:docMk/>
          <pc:sldMk cId="1892569984" sldId="282"/>
        </pc:sldMkLst>
        <pc:spChg chg="del">
          <ac:chgData name="Jiří Kohoutek" userId="7454388f-bdb6-437e-bf81-0e7dbbbeac10" providerId="ADAL" clId="{488CEBDF-34CB-4506-A8FC-3910BF79A147}" dt="2022-03-05T15:51:07.003" v="4060" actId="478"/>
          <ac:spMkLst>
            <pc:docMk/>
            <pc:sldMk cId="1892569984" sldId="282"/>
            <ac:spMk id="2" creationId="{C79BA61C-AD01-4500-A853-8C96F0C8E880}"/>
          </ac:spMkLst>
        </pc:spChg>
        <pc:spChg chg="mod">
          <ac:chgData name="Jiří Kohoutek" userId="7454388f-bdb6-437e-bf81-0e7dbbbeac10" providerId="ADAL" clId="{488CEBDF-34CB-4506-A8FC-3910BF79A147}" dt="2022-02-23T20:38:32.349" v="1888" actId="790"/>
          <ac:spMkLst>
            <pc:docMk/>
            <pc:sldMk cId="1892569984" sldId="282"/>
            <ac:spMk id="6" creationId="{4796CE6F-8654-4D08-9379-7A88992ACB09}"/>
          </ac:spMkLst>
        </pc:spChg>
        <pc:spChg chg="mod">
          <ac:chgData name="Jiří Kohoutek" userId="7454388f-bdb6-437e-bf81-0e7dbbbeac10" providerId="ADAL" clId="{488CEBDF-34CB-4506-A8FC-3910BF79A147}" dt="2022-02-23T20:42:26.130" v="1893" actId="20577"/>
          <ac:spMkLst>
            <pc:docMk/>
            <pc:sldMk cId="1892569984" sldId="282"/>
            <ac:spMk id="7" creationId="{9F3D3B7F-DF87-4A87-AFD3-7B96FD07EE39}"/>
          </ac:spMkLst>
        </pc:spChg>
        <pc:spChg chg="add mod">
          <ac:chgData name="Jiří Kohoutek" userId="7454388f-bdb6-437e-bf81-0e7dbbbeac10" providerId="ADAL" clId="{488CEBDF-34CB-4506-A8FC-3910BF79A147}" dt="2022-03-05T15:51:07.888" v="4061"/>
          <ac:spMkLst>
            <pc:docMk/>
            <pc:sldMk cId="1892569984" sldId="282"/>
            <ac:spMk id="8" creationId="{8F935BDE-88E5-4023-BF76-8D0DC506A8F2}"/>
          </ac:spMkLst>
        </pc:spChg>
      </pc:sldChg>
      <pc:sldChg chg="addSp delSp modSp mod">
        <pc:chgData name="Jiří Kohoutek" userId="7454388f-bdb6-437e-bf81-0e7dbbbeac10" providerId="ADAL" clId="{488CEBDF-34CB-4506-A8FC-3910BF79A147}" dt="2022-03-05T15:51:11.994" v="4063"/>
        <pc:sldMkLst>
          <pc:docMk/>
          <pc:sldMk cId="2725444942" sldId="283"/>
        </pc:sldMkLst>
        <pc:spChg chg="del">
          <ac:chgData name="Jiří Kohoutek" userId="7454388f-bdb6-437e-bf81-0e7dbbbeac10" providerId="ADAL" clId="{488CEBDF-34CB-4506-A8FC-3910BF79A147}" dt="2022-03-05T15:51:11.619" v="4062" actId="478"/>
          <ac:spMkLst>
            <pc:docMk/>
            <pc:sldMk cId="2725444942" sldId="283"/>
            <ac:spMk id="2" creationId="{C79BA61C-AD01-4500-A853-8C96F0C8E880}"/>
          </ac:spMkLst>
        </pc:spChg>
        <pc:spChg chg="mod">
          <ac:chgData name="Jiří Kohoutek" userId="7454388f-bdb6-437e-bf81-0e7dbbbeac10" providerId="ADAL" clId="{488CEBDF-34CB-4506-A8FC-3910BF79A147}" dt="2022-02-23T20:56:08.507" v="1983" actId="313"/>
          <ac:spMkLst>
            <pc:docMk/>
            <pc:sldMk cId="2725444942" sldId="283"/>
            <ac:spMk id="7" creationId="{C77878F9-A8A5-4B11-A8C6-00915B03C75B}"/>
          </ac:spMkLst>
        </pc:spChg>
        <pc:spChg chg="add mod">
          <ac:chgData name="Jiří Kohoutek" userId="7454388f-bdb6-437e-bf81-0e7dbbbeac10" providerId="ADAL" clId="{488CEBDF-34CB-4506-A8FC-3910BF79A147}" dt="2022-03-05T15:51:11.994" v="4063"/>
          <ac:spMkLst>
            <pc:docMk/>
            <pc:sldMk cId="2725444942" sldId="283"/>
            <ac:spMk id="8" creationId="{55D52D65-8708-482B-B80B-77CDA53FFB1C}"/>
          </ac:spMkLst>
        </pc:spChg>
        <pc:spChg chg="mod">
          <ac:chgData name="Jiří Kohoutek" userId="7454388f-bdb6-437e-bf81-0e7dbbbeac10" providerId="ADAL" clId="{488CEBDF-34CB-4506-A8FC-3910BF79A147}" dt="2022-02-23T20:43:14.848" v="1894" actId="790"/>
          <ac:spMkLst>
            <pc:docMk/>
            <pc:sldMk cId="2725444942" sldId="283"/>
            <ac:spMk id="13" creationId="{CA22D006-4B75-4EF6-9016-B904771EEDBB}"/>
          </ac:spMkLst>
        </pc:spChg>
      </pc:sldChg>
      <pc:sldChg chg="addSp delSp modSp mod ord">
        <pc:chgData name="Jiří Kohoutek" userId="7454388f-bdb6-437e-bf81-0e7dbbbeac10" providerId="ADAL" clId="{488CEBDF-34CB-4506-A8FC-3910BF79A147}" dt="2022-03-05T22:46:19.027" v="8116" actId="790"/>
        <pc:sldMkLst>
          <pc:docMk/>
          <pc:sldMk cId="3077634083" sldId="284"/>
        </pc:sldMkLst>
        <pc:spChg chg="del mod">
          <ac:chgData name="Jiří Kohoutek" userId="7454388f-bdb6-437e-bf81-0e7dbbbeac10" providerId="ADAL" clId="{488CEBDF-34CB-4506-A8FC-3910BF79A147}" dt="2022-03-05T22:19:53.649" v="7850" actId="478"/>
          <ac:spMkLst>
            <pc:docMk/>
            <pc:sldMk cId="3077634083" sldId="284"/>
            <ac:spMk id="2" creationId="{C79BA61C-AD01-4500-A853-8C96F0C8E880}"/>
          </ac:spMkLst>
        </pc:spChg>
        <pc:spChg chg="del">
          <ac:chgData name="Jiří Kohoutek" userId="7454388f-bdb6-437e-bf81-0e7dbbbeac10" providerId="ADAL" clId="{488CEBDF-34CB-4506-A8FC-3910BF79A147}" dt="2022-03-05T22:19:45.015" v="7841" actId="478"/>
          <ac:spMkLst>
            <pc:docMk/>
            <pc:sldMk cId="3077634083" sldId="284"/>
            <ac:spMk id="8" creationId="{6F93CD98-0EB2-4B47-B0DB-AA002381894C}"/>
          </ac:spMkLst>
        </pc:spChg>
        <pc:spChg chg="add del mod">
          <ac:chgData name="Jiří Kohoutek" userId="7454388f-bdb6-437e-bf81-0e7dbbbeac10" providerId="ADAL" clId="{488CEBDF-34CB-4506-A8FC-3910BF79A147}" dt="2022-03-05T22:37:23.383" v="8098" actId="20577"/>
          <ac:spMkLst>
            <pc:docMk/>
            <pc:sldMk cId="3077634083" sldId="284"/>
            <ac:spMk id="12" creationId="{3B6CAEAE-274D-4E70-A72A-96EC73D72FCD}"/>
          </ac:spMkLst>
        </pc:spChg>
        <pc:spChg chg="del">
          <ac:chgData name="Jiří Kohoutek" userId="7454388f-bdb6-437e-bf81-0e7dbbbeac10" providerId="ADAL" clId="{488CEBDF-34CB-4506-A8FC-3910BF79A147}" dt="2022-03-05T22:18:01.215" v="7815" actId="478"/>
          <ac:spMkLst>
            <pc:docMk/>
            <pc:sldMk cId="3077634083" sldId="284"/>
            <ac:spMk id="13" creationId="{CA22D006-4B75-4EF6-9016-B904771EEDBB}"/>
          </ac:spMkLst>
        </pc:spChg>
        <pc:spChg chg="add mod">
          <ac:chgData name="Jiří Kohoutek" userId="7454388f-bdb6-437e-bf81-0e7dbbbeac10" providerId="ADAL" clId="{488CEBDF-34CB-4506-A8FC-3910BF79A147}" dt="2022-03-05T22:46:19.027" v="8116" actId="790"/>
          <ac:spMkLst>
            <pc:docMk/>
            <pc:sldMk cId="3077634083" sldId="284"/>
            <ac:spMk id="14" creationId="{D3540889-73F3-4510-B8F1-3B02F2EF8A0D}"/>
          </ac:spMkLst>
        </pc:spChg>
        <pc:spChg chg="add mod">
          <ac:chgData name="Jiří Kohoutek" userId="7454388f-bdb6-437e-bf81-0e7dbbbeac10" providerId="ADAL" clId="{488CEBDF-34CB-4506-A8FC-3910BF79A147}" dt="2022-03-05T22:19:59.540" v="7851"/>
          <ac:spMkLst>
            <pc:docMk/>
            <pc:sldMk cId="3077634083" sldId="284"/>
            <ac:spMk id="15" creationId="{0D6206E9-8EF4-486A-9AFA-36960AA82911}"/>
          </ac:spMkLst>
        </pc:spChg>
        <pc:spChg chg="add mod">
          <ac:chgData name="Jiří Kohoutek" userId="7454388f-bdb6-437e-bf81-0e7dbbbeac10" providerId="ADAL" clId="{488CEBDF-34CB-4506-A8FC-3910BF79A147}" dt="2022-03-05T22:25:41.186" v="7926" actId="1076"/>
          <ac:spMkLst>
            <pc:docMk/>
            <pc:sldMk cId="3077634083" sldId="284"/>
            <ac:spMk id="17" creationId="{9908D05D-0D92-4E04-8DF5-6F4FEA8E2338}"/>
          </ac:spMkLst>
        </pc:spChg>
        <pc:spChg chg="add del">
          <ac:chgData name="Jiří Kohoutek" userId="7454388f-bdb6-437e-bf81-0e7dbbbeac10" providerId="ADAL" clId="{488CEBDF-34CB-4506-A8FC-3910BF79A147}" dt="2022-03-05T22:28:10.270" v="7929" actId="478"/>
          <ac:spMkLst>
            <pc:docMk/>
            <pc:sldMk cId="3077634083" sldId="284"/>
            <ac:spMk id="19" creationId="{5BFC00C2-3F01-419A-8559-AC59574F2F75}"/>
          </ac:spMkLst>
        </pc:spChg>
        <pc:spChg chg="add mod">
          <ac:chgData name="Jiří Kohoutek" userId="7454388f-bdb6-437e-bf81-0e7dbbbeac10" providerId="ADAL" clId="{488CEBDF-34CB-4506-A8FC-3910BF79A147}" dt="2022-03-05T22:35:13.705" v="8064" actId="20577"/>
          <ac:spMkLst>
            <pc:docMk/>
            <pc:sldMk cId="3077634083" sldId="284"/>
            <ac:spMk id="20" creationId="{D5CB4FED-3BAE-4387-BFAF-E066CC21FBF4}"/>
          </ac:spMkLst>
        </pc:spChg>
        <pc:spChg chg="del mod">
          <ac:chgData name="Jiří Kohoutek" userId="7454388f-bdb6-437e-bf81-0e7dbbbeac10" providerId="ADAL" clId="{488CEBDF-34CB-4506-A8FC-3910BF79A147}" dt="2022-03-05T22:25:34.319" v="7925" actId="478"/>
          <ac:spMkLst>
            <pc:docMk/>
            <pc:sldMk cId="3077634083" sldId="284"/>
            <ac:spMk id="21" creationId="{3206562C-C172-48FA-A744-616688A5DC38}"/>
          </ac:spMkLst>
        </pc:spChg>
        <pc:spChg chg="del">
          <ac:chgData name="Jiří Kohoutek" userId="7454388f-bdb6-437e-bf81-0e7dbbbeac10" providerId="ADAL" clId="{488CEBDF-34CB-4506-A8FC-3910BF79A147}" dt="2022-03-05T22:20:45.195" v="7875" actId="478"/>
          <ac:spMkLst>
            <pc:docMk/>
            <pc:sldMk cId="3077634083" sldId="284"/>
            <ac:spMk id="23" creationId="{0466C2E6-6CA3-4F1B-B27C-3C6E0FE26D8F}"/>
          </ac:spMkLst>
        </pc:spChg>
        <pc:spChg chg="del">
          <ac:chgData name="Jiří Kohoutek" userId="7454388f-bdb6-437e-bf81-0e7dbbbeac10" providerId="ADAL" clId="{488CEBDF-34CB-4506-A8FC-3910BF79A147}" dt="2022-03-05T22:20:47.016" v="7876" actId="478"/>
          <ac:spMkLst>
            <pc:docMk/>
            <pc:sldMk cId="3077634083" sldId="284"/>
            <ac:spMk id="24" creationId="{10D81B2C-BA23-4BAC-87C0-7A097989E467}"/>
          </ac:spMkLst>
        </pc:spChg>
        <pc:spChg chg="del">
          <ac:chgData name="Jiří Kohoutek" userId="7454388f-bdb6-437e-bf81-0e7dbbbeac10" providerId="ADAL" clId="{488CEBDF-34CB-4506-A8FC-3910BF79A147}" dt="2022-03-05T22:20:45.195" v="7875" actId="478"/>
          <ac:spMkLst>
            <pc:docMk/>
            <pc:sldMk cId="3077634083" sldId="284"/>
            <ac:spMk id="25" creationId="{5CB669CA-C66B-46E7-81B0-715E2189D655}"/>
          </ac:spMkLst>
        </pc:spChg>
        <pc:picChg chg="del">
          <ac:chgData name="Jiří Kohoutek" userId="7454388f-bdb6-437e-bf81-0e7dbbbeac10" providerId="ADAL" clId="{488CEBDF-34CB-4506-A8FC-3910BF79A147}" dt="2022-03-05T22:19:45.015" v="7841" actId="478"/>
          <ac:picMkLst>
            <pc:docMk/>
            <pc:sldMk cId="3077634083" sldId="284"/>
            <ac:picMk id="7" creationId="{2BF8D803-F1A2-4D67-B9F0-E3F4BC9735AF}"/>
          </ac:picMkLst>
        </pc:picChg>
        <pc:picChg chg="del">
          <ac:chgData name="Jiří Kohoutek" userId="7454388f-bdb6-437e-bf81-0e7dbbbeac10" providerId="ADAL" clId="{488CEBDF-34CB-4506-A8FC-3910BF79A147}" dt="2022-03-05T22:19:46.706" v="7842" actId="478"/>
          <ac:picMkLst>
            <pc:docMk/>
            <pc:sldMk cId="3077634083" sldId="284"/>
            <ac:picMk id="22" creationId="{063872F1-BE7F-4F80-A739-D21749177D70}"/>
          </ac:picMkLst>
        </pc:picChg>
        <pc:picChg chg="add mod">
          <ac:chgData name="Jiří Kohoutek" userId="7454388f-bdb6-437e-bf81-0e7dbbbeac10" providerId="ADAL" clId="{488CEBDF-34CB-4506-A8FC-3910BF79A147}" dt="2022-03-05T22:37:31.764" v="8101" actId="1076"/>
          <ac:picMkLst>
            <pc:docMk/>
            <pc:sldMk cId="3077634083" sldId="284"/>
            <ac:picMk id="16386" creationId="{97D2DEF3-6B62-4890-9E7D-0AC36EE47B69}"/>
          </ac:picMkLst>
        </pc:picChg>
      </pc:sldChg>
      <pc:sldChg chg="addSp delSp modSp mod">
        <pc:chgData name="Jiří Kohoutek" userId="7454388f-bdb6-437e-bf81-0e7dbbbeac10" providerId="ADAL" clId="{488CEBDF-34CB-4506-A8FC-3910BF79A147}" dt="2022-03-05T15:51:36.686" v="4072" actId="1035"/>
        <pc:sldMkLst>
          <pc:docMk/>
          <pc:sldMk cId="323310155" sldId="285"/>
        </pc:sldMkLst>
        <pc:spChg chg="del">
          <ac:chgData name="Jiří Kohoutek" userId="7454388f-bdb6-437e-bf81-0e7dbbbeac10" providerId="ADAL" clId="{488CEBDF-34CB-4506-A8FC-3910BF79A147}" dt="2022-03-05T15:51:19.445" v="4066" actId="478"/>
          <ac:spMkLst>
            <pc:docMk/>
            <pc:sldMk cId="323310155" sldId="285"/>
            <ac:spMk id="2" creationId="{C79BA61C-AD01-4500-A853-8C96F0C8E880}"/>
          </ac:spMkLst>
        </pc:spChg>
        <pc:spChg chg="add mod">
          <ac:chgData name="Jiří Kohoutek" userId="7454388f-bdb6-437e-bf81-0e7dbbbeac10" providerId="ADAL" clId="{488CEBDF-34CB-4506-A8FC-3910BF79A147}" dt="2022-03-05T15:51:19.819" v="4067"/>
          <ac:spMkLst>
            <pc:docMk/>
            <pc:sldMk cId="323310155" sldId="285"/>
            <ac:spMk id="10" creationId="{3F1FDA5F-4C2B-4BF7-A267-6DBA837031F7}"/>
          </ac:spMkLst>
        </pc:spChg>
        <pc:spChg chg="mod">
          <ac:chgData name="Jiří Kohoutek" userId="7454388f-bdb6-437e-bf81-0e7dbbbeac10" providerId="ADAL" clId="{488CEBDF-34CB-4506-A8FC-3910BF79A147}" dt="2022-02-23T20:46:08.502" v="1924" actId="790"/>
          <ac:spMkLst>
            <pc:docMk/>
            <pc:sldMk cId="323310155" sldId="285"/>
            <ac:spMk id="13" creationId="{CA22D006-4B75-4EF6-9016-B904771EEDBB}"/>
          </ac:spMkLst>
        </pc:spChg>
        <pc:spChg chg="mod">
          <ac:chgData name="Jiří Kohoutek" userId="7454388f-bdb6-437e-bf81-0e7dbbbeac10" providerId="ADAL" clId="{488CEBDF-34CB-4506-A8FC-3910BF79A147}" dt="2022-02-23T20:47:49.791" v="1942" actId="790"/>
          <ac:spMkLst>
            <pc:docMk/>
            <pc:sldMk cId="323310155" sldId="285"/>
            <ac:spMk id="15" creationId="{2483A989-048C-4780-9587-38169B8077CF}"/>
          </ac:spMkLst>
        </pc:spChg>
        <pc:spChg chg="mod">
          <ac:chgData name="Jiří Kohoutek" userId="7454388f-bdb6-437e-bf81-0e7dbbbeac10" providerId="ADAL" clId="{488CEBDF-34CB-4506-A8FC-3910BF79A147}" dt="2022-03-05T15:51:36.686" v="4072" actId="1035"/>
          <ac:spMkLst>
            <pc:docMk/>
            <pc:sldMk cId="323310155" sldId="285"/>
            <ac:spMk id="20" creationId="{0FCC6EF1-0C34-4D26-B2B2-D5815EB996B7}"/>
          </ac:spMkLst>
        </pc:spChg>
      </pc:sldChg>
      <pc:sldChg chg="addSp delSp modSp mod">
        <pc:chgData name="Jiří Kohoutek" userId="7454388f-bdb6-437e-bf81-0e7dbbbeac10" providerId="ADAL" clId="{488CEBDF-34CB-4506-A8FC-3910BF79A147}" dt="2022-03-05T15:51:49.683" v="4074"/>
        <pc:sldMkLst>
          <pc:docMk/>
          <pc:sldMk cId="4089623742" sldId="286"/>
        </pc:sldMkLst>
        <pc:spChg chg="del">
          <ac:chgData name="Jiří Kohoutek" userId="7454388f-bdb6-437e-bf81-0e7dbbbeac10" providerId="ADAL" clId="{488CEBDF-34CB-4506-A8FC-3910BF79A147}" dt="2022-03-05T15:51:48.852" v="4073" actId="478"/>
          <ac:spMkLst>
            <pc:docMk/>
            <pc:sldMk cId="4089623742" sldId="286"/>
            <ac:spMk id="2" creationId="{C79BA61C-AD01-4500-A853-8C96F0C8E880}"/>
          </ac:spMkLst>
        </pc:spChg>
        <pc:spChg chg="mod">
          <ac:chgData name="Jiří Kohoutek" userId="7454388f-bdb6-437e-bf81-0e7dbbbeac10" providerId="ADAL" clId="{488CEBDF-34CB-4506-A8FC-3910BF79A147}" dt="2022-02-23T20:48:22.185" v="1945" actId="790"/>
          <ac:spMkLst>
            <pc:docMk/>
            <pc:sldMk cId="4089623742" sldId="286"/>
            <ac:spMk id="7" creationId="{5CD10474-9536-47F9-9629-B95B5C919C4F}"/>
          </ac:spMkLst>
        </pc:spChg>
        <pc:spChg chg="mod">
          <ac:chgData name="Jiří Kohoutek" userId="7454388f-bdb6-437e-bf81-0e7dbbbeac10" providerId="ADAL" clId="{488CEBDF-34CB-4506-A8FC-3910BF79A147}" dt="2022-02-23T20:48:28.083" v="1946" actId="790"/>
          <ac:spMkLst>
            <pc:docMk/>
            <pc:sldMk cId="4089623742" sldId="286"/>
            <ac:spMk id="8" creationId="{1A57CA3E-AF66-4BED-ACA7-E7C5CA931186}"/>
          </ac:spMkLst>
        </pc:spChg>
        <pc:spChg chg="add mod">
          <ac:chgData name="Jiří Kohoutek" userId="7454388f-bdb6-437e-bf81-0e7dbbbeac10" providerId="ADAL" clId="{488CEBDF-34CB-4506-A8FC-3910BF79A147}" dt="2022-03-05T15:51:49.683" v="4074"/>
          <ac:spMkLst>
            <pc:docMk/>
            <pc:sldMk cId="4089623742" sldId="286"/>
            <ac:spMk id="9" creationId="{2AB49176-FA5F-4649-8A8C-75B7896B65B1}"/>
          </ac:spMkLst>
        </pc:spChg>
        <pc:spChg chg="mod">
          <ac:chgData name="Jiří Kohoutek" userId="7454388f-bdb6-437e-bf81-0e7dbbbeac10" providerId="ADAL" clId="{488CEBDF-34CB-4506-A8FC-3910BF79A147}" dt="2022-02-23T20:47:54.158" v="1943" actId="790"/>
          <ac:spMkLst>
            <pc:docMk/>
            <pc:sldMk cId="4089623742" sldId="286"/>
            <ac:spMk id="13" creationId="{CA22D006-4B75-4EF6-9016-B904771EEDBB}"/>
          </ac:spMkLst>
        </pc:spChg>
        <pc:spChg chg="mod">
          <ac:chgData name="Jiří Kohoutek" userId="7454388f-bdb6-437e-bf81-0e7dbbbeac10" providerId="ADAL" clId="{488CEBDF-34CB-4506-A8FC-3910BF79A147}" dt="2022-02-23T20:47:57.781" v="1944" actId="790"/>
          <ac:spMkLst>
            <pc:docMk/>
            <pc:sldMk cId="4089623742" sldId="286"/>
            <ac:spMk id="15" creationId="{2483A989-048C-4780-9587-38169B8077CF}"/>
          </ac:spMkLst>
        </pc:spChg>
      </pc:sldChg>
      <pc:sldChg chg="addSp delSp modSp mod">
        <pc:chgData name="Jiří Kohoutek" userId="7454388f-bdb6-437e-bf81-0e7dbbbeac10" providerId="ADAL" clId="{488CEBDF-34CB-4506-A8FC-3910BF79A147}" dt="2022-03-05T15:52:06.320" v="4078"/>
        <pc:sldMkLst>
          <pc:docMk/>
          <pc:sldMk cId="4114052187" sldId="287"/>
        </pc:sldMkLst>
        <pc:spChg chg="del">
          <ac:chgData name="Jiří Kohoutek" userId="7454388f-bdb6-437e-bf81-0e7dbbbeac10" providerId="ADAL" clId="{488CEBDF-34CB-4506-A8FC-3910BF79A147}" dt="2022-03-05T15:52:05.705" v="4077" actId="478"/>
          <ac:spMkLst>
            <pc:docMk/>
            <pc:sldMk cId="4114052187" sldId="287"/>
            <ac:spMk id="2" creationId="{C79BA61C-AD01-4500-A853-8C96F0C8E880}"/>
          </ac:spMkLst>
        </pc:spChg>
        <pc:spChg chg="add mod">
          <ac:chgData name="Jiří Kohoutek" userId="7454388f-bdb6-437e-bf81-0e7dbbbeac10" providerId="ADAL" clId="{488CEBDF-34CB-4506-A8FC-3910BF79A147}" dt="2022-03-05T15:52:06.320" v="4078"/>
          <ac:spMkLst>
            <pc:docMk/>
            <pc:sldMk cId="4114052187" sldId="287"/>
            <ac:spMk id="9" creationId="{898497F2-0E09-4A9F-B1A7-FA252D4A3559}"/>
          </ac:spMkLst>
        </pc:spChg>
        <pc:spChg chg="mod">
          <ac:chgData name="Jiří Kohoutek" userId="7454388f-bdb6-437e-bf81-0e7dbbbeac10" providerId="ADAL" clId="{488CEBDF-34CB-4506-A8FC-3910BF79A147}" dt="2022-02-23T20:49:03.091" v="1950" actId="207"/>
          <ac:spMkLst>
            <pc:docMk/>
            <pc:sldMk cId="4114052187" sldId="287"/>
            <ac:spMk id="11" creationId="{40DA45A3-D837-4935-B3CE-7DC2CB58455B}"/>
          </ac:spMkLst>
        </pc:spChg>
        <pc:spChg chg="mod">
          <ac:chgData name="Jiří Kohoutek" userId="7454388f-bdb6-437e-bf81-0e7dbbbeac10" providerId="ADAL" clId="{488CEBDF-34CB-4506-A8FC-3910BF79A147}" dt="2022-02-24T20:06:55.768" v="2261" actId="20577"/>
          <ac:spMkLst>
            <pc:docMk/>
            <pc:sldMk cId="4114052187" sldId="287"/>
            <ac:spMk id="12" creationId="{95ED1B8A-08B1-4814-8FC7-6C756790E983}"/>
          </ac:spMkLst>
        </pc:spChg>
        <pc:spChg chg="mod">
          <ac:chgData name="Jiří Kohoutek" userId="7454388f-bdb6-437e-bf81-0e7dbbbeac10" providerId="ADAL" clId="{488CEBDF-34CB-4506-A8FC-3910BF79A147}" dt="2022-02-24T20:37:41.202" v="2427" actId="20577"/>
          <ac:spMkLst>
            <pc:docMk/>
            <pc:sldMk cId="4114052187" sldId="287"/>
            <ac:spMk id="13" creationId="{CA22D006-4B75-4EF6-9016-B904771EEDBB}"/>
          </ac:spMkLst>
        </pc:spChg>
      </pc:sldChg>
      <pc:sldChg chg="addSp delSp modSp mod">
        <pc:chgData name="Jiří Kohoutek" userId="7454388f-bdb6-437e-bf81-0e7dbbbeac10" providerId="ADAL" clId="{488CEBDF-34CB-4506-A8FC-3910BF79A147}" dt="2022-03-05T15:52:13.697" v="4080"/>
        <pc:sldMkLst>
          <pc:docMk/>
          <pc:sldMk cId="4277828721" sldId="288"/>
        </pc:sldMkLst>
        <pc:spChg chg="del">
          <ac:chgData name="Jiří Kohoutek" userId="7454388f-bdb6-437e-bf81-0e7dbbbeac10" providerId="ADAL" clId="{488CEBDF-34CB-4506-A8FC-3910BF79A147}" dt="2022-03-05T15:52:13.224" v="4079" actId="478"/>
          <ac:spMkLst>
            <pc:docMk/>
            <pc:sldMk cId="4277828721" sldId="288"/>
            <ac:spMk id="2" creationId="{C79BA61C-AD01-4500-A853-8C96F0C8E880}"/>
          </ac:spMkLst>
        </pc:spChg>
        <pc:spChg chg="add mod">
          <ac:chgData name="Jiří Kohoutek" userId="7454388f-bdb6-437e-bf81-0e7dbbbeac10" providerId="ADAL" clId="{488CEBDF-34CB-4506-A8FC-3910BF79A147}" dt="2022-03-05T15:52:13.697" v="4080"/>
          <ac:spMkLst>
            <pc:docMk/>
            <pc:sldMk cId="4277828721" sldId="288"/>
            <ac:spMk id="8" creationId="{FD069488-C503-489F-9406-9FCE0C2EEA6E}"/>
          </ac:spMkLst>
        </pc:spChg>
        <pc:spChg chg="mod">
          <ac:chgData name="Jiří Kohoutek" userId="7454388f-bdb6-437e-bf81-0e7dbbbeac10" providerId="ADAL" clId="{488CEBDF-34CB-4506-A8FC-3910BF79A147}" dt="2022-02-24T20:43:10.410" v="2534" actId="1076"/>
          <ac:spMkLst>
            <pc:docMk/>
            <pc:sldMk cId="4277828721" sldId="288"/>
            <ac:spMk id="11" creationId="{087CB872-5DC4-4DDD-A065-BCCC004710C8}"/>
          </ac:spMkLst>
        </pc:spChg>
        <pc:spChg chg="mod">
          <ac:chgData name="Jiří Kohoutek" userId="7454388f-bdb6-437e-bf81-0e7dbbbeac10" providerId="ADAL" clId="{488CEBDF-34CB-4506-A8FC-3910BF79A147}" dt="2022-02-24T20:37:45.302" v="2430" actId="20577"/>
          <ac:spMkLst>
            <pc:docMk/>
            <pc:sldMk cId="4277828721" sldId="288"/>
            <ac:spMk id="13" creationId="{CA22D006-4B75-4EF6-9016-B904771EEDBB}"/>
          </ac:spMkLst>
        </pc:spChg>
      </pc:sldChg>
      <pc:sldChg chg="addSp delSp modSp mod">
        <pc:chgData name="Jiří Kohoutek" userId="7454388f-bdb6-437e-bf81-0e7dbbbeac10" providerId="ADAL" clId="{488CEBDF-34CB-4506-A8FC-3910BF79A147}" dt="2022-03-05T15:52:35.109" v="4084"/>
        <pc:sldMkLst>
          <pc:docMk/>
          <pc:sldMk cId="48140726" sldId="289"/>
        </pc:sldMkLst>
        <pc:spChg chg="del">
          <ac:chgData name="Jiří Kohoutek" userId="7454388f-bdb6-437e-bf81-0e7dbbbeac10" providerId="ADAL" clId="{488CEBDF-34CB-4506-A8FC-3910BF79A147}" dt="2022-03-05T15:52:34.687" v="4083" actId="478"/>
          <ac:spMkLst>
            <pc:docMk/>
            <pc:sldMk cId="48140726" sldId="289"/>
            <ac:spMk id="2" creationId="{C79BA61C-AD01-4500-A853-8C96F0C8E880}"/>
          </ac:spMkLst>
        </pc:spChg>
        <pc:spChg chg="mod">
          <ac:chgData name="Jiří Kohoutek" userId="7454388f-bdb6-437e-bf81-0e7dbbbeac10" providerId="ADAL" clId="{488CEBDF-34CB-4506-A8FC-3910BF79A147}" dt="2022-02-24T20:44:13.049" v="2547" actId="1076"/>
          <ac:spMkLst>
            <pc:docMk/>
            <pc:sldMk cId="48140726" sldId="289"/>
            <ac:spMk id="7" creationId="{99163135-F478-42E2-B8A9-74E63AD097FA}"/>
          </ac:spMkLst>
        </pc:spChg>
        <pc:spChg chg="add mod">
          <ac:chgData name="Jiří Kohoutek" userId="7454388f-bdb6-437e-bf81-0e7dbbbeac10" providerId="ADAL" clId="{488CEBDF-34CB-4506-A8FC-3910BF79A147}" dt="2022-03-05T15:52:35.109" v="4084"/>
          <ac:spMkLst>
            <pc:docMk/>
            <pc:sldMk cId="48140726" sldId="289"/>
            <ac:spMk id="10" creationId="{0E7F940F-06A8-4F28-858D-A05E7D604074}"/>
          </ac:spMkLst>
        </pc:spChg>
        <pc:spChg chg="mod">
          <ac:chgData name="Jiří Kohoutek" userId="7454388f-bdb6-437e-bf81-0e7dbbbeac10" providerId="ADAL" clId="{488CEBDF-34CB-4506-A8FC-3910BF79A147}" dt="2022-02-24T20:37:52.851" v="2432" actId="20577"/>
          <ac:spMkLst>
            <pc:docMk/>
            <pc:sldMk cId="48140726" sldId="289"/>
            <ac:spMk id="13" creationId="{CA22D006-4B75-4EF6-9016-B904771EEDBB}"/>
          </ac:spMkLst>
        </pc:spChg>
      </pc:sldChg>
      <pc:sldChg chg="addSp delSp modSp mod">
        <pc:chgData name="Jiří Kohoutek" userId="7454388f-bdb6-437e-bf81-0e7dbbbeac10" providerId="ADAL" clId="{488CEBDF-34CB-4506-A8FC-3910BF79A147}" dt="2022-03-05T15:52:43.618" v="4088"/>
        <pc:sldMkLst>
          <pc:docMk/>
          <pc:sldMk cId="4138161968" sldId="290"/>
        </pc:sldMkLst>
        <pc:spChg chg="del">
          <ac:chgData name="Jiří Kohoutek" userId="7454388f-bdb6-437e-bf81-0e7dbbbeac10" providerId="ADAL" clId="{488CEBDF-34CB-4506-A8FC-3910BF79A147}" dt="2022-03-05T15:52:43.045" v="4087" actId="478"/>
          <ac:spMkLst>
            <pc:docMk/>
            <pc:sldMk cId="4138161968" sldId="290"/>
            <ac:spMk id="2" creationId="{C79BA61C-AD01-4500-A853-8C96F0C8E880}"/>
          </ac:spMkLst>
        </pc:spChg>
        <pc:spChg chg="mod">
          <ac:chgData name="Jiří Kohoutek" userId="7454388f-bdb6-437e-bf81-0e7dbbbeac10" providerId="ADAL" clId="{488CEBDF-34CB-4506-A8FC-3910BF79A147}" dt="2022-02-24T20:50:02.692" v="2651" actId="20577"/>
          <ac:spMkLst>
            <pc:docMk/>
            <pc:sldMk cId="4138161968" sldId="290"/>
            <ac:spMk id="12" creationId="{E219F6DA-13B6-4AA6-BF67-A3880EB3DADD}"/>
          </ac:spMkLst>
        </pc:spChg>
        <pc:spChg chg="mod">
          <ac:chgData name="Jiří Kohoutek" userId="7454388f-bdb6-437e-bf81-0e7dbbbeac10" providerId="ADAL" clId="{488CEBDF-34CB-4506-A8FC-3910BF79A147}" dt="2022-02-24T20:52:26.438" v="2725" actId="20577"/>
          <ac:spMkLst>
            <pc:docMk/>
            <pc:sldMk cId="4138161968" sldId="290"/>
            <ac:spMk id="13" creationId="{CA22D006-4B75-4EF6-9016-B904771EEDBB}"/>
          </ac:spMkLst>
        </pc:spChg>
        <pc:spChg chg="add mod">
          <ac:chgData name="Jiří Kohoutek" userId="7454388f-bdb6-437e-bf81-0e7dbbbeac10" providerId="ADAL" clId="{488CEBDF-34CB-4506-A8FC-3910BF79A147}" dt="2022-03-05T15:52:43.618" v="4088"/>
          <ac:spMkLst>
            <pc:docMk/>
            <pc:sldMk cId="4138161968" sldId="290"/>
            <ac:spMk id="52" creationId="{F89813D7-FF25-41F4-8A90-07C5D96FEAF8}"/>
          </ac:spMkLst>
        </pc:spChg>
      </pc:sldChg>
      <pc:sldChg chg="addSp delSp modSp mod">
        <pc:chgData name="Jiří Kohoutek" userId="7454388f-bdb6-437e-bf81-0e7dbbbeac10" providerId="ADAL" clId="{488CEBDF-34CB-4506-A8FC-3910BF79A147}" dt="2022-03-05T15:52:50.130" v="4092"/>
        <pc:sldMkLst>
          <pc:docMk/>
          <pc:sldMk cId="965903356" sldId="292"/>
        </pc:sldMkLst>
        <pc:spChg chg="del">
          <ac:chgData name="Jiří Kohoutek" userId="7454388f-bdb6-437e-bf81-0e7dbbbeac10" providerId="ADAL" clId="{488CEBDF-34CB-4506-A8FC-3910BF79A147}" dt="2022-03-05T15:52:49.791" v="4091" actId="478"/>
          <ac:spMkLst>
            <pc:docMk/>
            <pc:sldMk cId="965903356" sldId="292"/>
            <ac:spMk id="2" creationId="{C79BA61C-AD01-4500-A853-8C96F0C8E880}"/>
          </ac:spMkLst>
        </pc:spChg>
        <pc:spChg chg="mod">
          <ac:chgData name="Jiří Kohoutek" userId="7454388f-bdb6-437e-bf81-0e7dbbbeac10" providerId="ADAL" clId="{488CEBDF-34CB-4506-A8FC-3910BF79A147}" dt="2022-02-24T20:05:58.062" v="2259" actId="20577"/>
          <ac:spMkLst>
            <pc:docMk/>
            <pc:sldMk cId="965903356" sldId="292"/>
            <ac:spMk id="10" creationId="{4D2DA492-561E-4898-BF0E-A9A2498E7872}"/>
          </ac:spMkLst>
        </pc:spChg>
        <pc:spChg chg="mod">
          <ac:chgData name="Jiří Kohoutek" userId="7454388f-bdb6-437e-bf81-0e7dbbbeac10" providerId="ADAL" clId="{488CEBDF-34CB-4506-A8FC-3910BF79A147}" dt="2022-02-24T20:53:19.129" v="2745" actId="14100"/>
          <ac:spMkLst>
            <pc:docMk/>
            <pc:sldMk cId="965903356" sldId="292"/>
            <ac:spMk id="11" creationId="{F50EF7AA-E0AB-4151-B063-C1B0B63AE770}"/>
          </ac:spMkLst>
        </pc:spChg>
        <pc:spChg chg="add mod">
          <ac:chgData name="Jiří Kohoutek" userId="7454388f-bdb6-437e-bf81-0e7dbbbeac10" providerId="ADAL" clId="{488CEBDF-34CB-4506-A8FC-3910BF79A147}" dt="2022-03-05T15:52:50.130" v="4092"/>
          <ac:spMkLst>
            <pc:docMk/>
            <pc:sldMk cId="965903356" sldId="292"/>
            <ac:spMk id="64" creationId="{936241FD-142E-47E4-9F72-5D768A369989}"/>
          </ac:spMkLst>
        </pc:spChg>
      </pc:sldChg>
      <pc:sldChg chg="addSp delSp modSp">
        <pc:chgData name="Jiří Kohoutek" userId="7454388f-bdb6-437e-bf81-0e7dbbbeac10" providerId="ADAL" clId="{488CEBDF-34CB-4506-A8FC-3910BF79A147}" dt="2022-03-05T15:56:37.541" v="4145" actId="478"/>
        <pc:sldMkLst>
          <pc:docMk/>
          <pc:sldMk cId="4223926937" sldId="293"/>
        </pc:sldMkLst>
        <pc:spChg chg="del">
          <ac:chgData name="Jiří Kohoutek" userId="7454388f-bdb6-437e-bf81-0e7dbbbeac10" providerId="ADAL" clId="{488CEBDF-34CB-4506-A8FC-3910BF79A147}" dt="2022-03-05T15:56:37.541" v="4145" actId="478"/>
          <ac:spMkLst>
            <pc:docMk/>
            <pc:sldMk cId="4223926937" sldId="293"/>
            <ac:spMk id="2" creationId="{C79BA61C-AD01-4500-A853-8C96F0C8E880}"/>
          </ac:spMkLst>
        </pc:spChg>
        <pc:spChg chg="add mod">
          <ac:chgData name="Jiří Kohoutek" userId="7454388f-bdb6-437e-bf81-0e7dbbbeac10" providerId="ADAL" clId="{488CEBDF-34CB-4506-A8FC-3910BF79A147}" dt="2022-03-05T15:56:35.144" v="4144"/>
          <ac:spMkLst>
            <pc:docMk/>
            <pc:sldMk cId="4223926937" sldId="293"/>
            <ac:spMk id="6" creationId="{73569506-993A-4218-9F36-2DF8E9B680D5}"/>
          </ac:spMkLst>
        </pc:spChg>
      </pc:sldChg>
      <pc:sldChg chg="addSp delSp modSp mod">
        <pc:chgData name="Jiří Kohoutek" userId="7454388f-bdb6-437e-bf81-0e7dbbbeac10" providerId="ADAL" clId="{488CEBDF-34CB-4506-A8FC-3910BF79A147}" dt="2022-03-05T15:56:50.566" v="4167" actId="1035"/>
        <pc:sldMkLst>
          <pc:docMk/>
          <pc:sldMk cId="325370367" sldId="294"/>
        </pc:sldMkLst>
        <pc:spChg chg="del">
          <ac:chgData name="Jiří Kohoutek" userId="7454388f-bdb6-437e-bf81-0e7dbbbeac10" providerId="ADAL" clId="{488CEBDF-34CB-4506-A8FC-3910BF79A147}" dt="2022-03-05T15:56:40.932" v="4146" actId="478"/>
          <ac:spMkLst>
            <pc:docMk/>
            <pc:sldMk cId="325370367" sldId="294"/>
            <ac:spMk id="2" creationId="{C79BA61C-AD01-4500-A853-8C96F0C8E880}"/>
          </ac:spMkLst>
        </pc:spChg>
        <pc:spChg chg="add mod">
          <ac:chgData name="Jiří Kohoutek" userId="7454388f-bdb6-437e-bf81-0e7dbbbeac10" providerId="ADAL" clId="{488CEBDF-34CB-4506-A8FC-3910BF79A147}" dt="2022-03-05T15:56:41.455" v="4147"/>
          <ac:spMkLst>
            <pc:docMk/>
            <pc:sldMk cId="325370367" sldId="294"/>
            <ac:spMk id="8" creationId="{BDFA40E4-A0FC-4EB0-BA53-15362F753B17}"/>
          </ac:spMkLst>
        </pc:spChg>
        <pc:spChg chg="mod">
          <ac:chgData name="Jiří Kohoutek" userId="7454388f-bdb6-437e-bf81-0e7dbbbeac10" providerId="ADAL" clId="{488CEBDF-34CB-4506-A8FC-3910BF79A147}" dt="2022-03-01T20:23:25.375" v="3276" actId="115"/>
          <ac:spMkLst>
            <pc:docMk/>
            <pc:sldMk cId="325370367" sldId="294"/>
            <ac:spMk id="50" creationId="{DB91686A-A229-4A6C-BA56-17D3F52F00D9}"/>
          </ac:spMkLst>
        </pc:spChg>
        <pc:picChg chg="mod">
          <ac:chgData name="Jiří Kohoutek" userId="7454388f-bdb6-437e-bf81-0e7dbbbeac10" providerId="ADAL" clId="{488CEBDF-34CB-4506-A8FC-3910BF79A147}" dt="2022-03-05T15:56:50.566" v="4167" actId="1035"/>
          <ac:picMkLst>
            <pc:docMk/>
            <pc:sldMk cId="325370367" sldId="294"/>
            <ac:picMk id="9" creationId="{5D9D825E-90D3-46A0-98FC-496A0CCD56F5}"/>
          </ac:picMkLst>
        </pc:picChg>
      </pc:sldChg>
      <pc:sldChg chg="addSp delSp modSp mod">
        <pc:chgData name="Jiří Kohoutek" userId="7454388f-bdb6-437e-bf81-0e7dbbbeac10" providerId="ADAL" clId="{488CEBDF-34CB-4506-A8FC-3910BF79A147}" dt="2022-03-05T16:08:03.652" v="4376" actId="1076"/>
        <pc:sldMkLst>
          <pc:docMk/>
          <pc:sldMk cId="1012128573" sldId="295"/>
        </pc:sldMkLst>
        <pc:spChg chg="del">
          <ac:chgData name="Jiří Kohoutek" userId="7454388f-bdb6-437e-bf81-0e7dbbbeac10" providerId="ADAL" clId="{488CEBDF-34CB-4506-A8FC-3910BF79A147}" dt="2022-03-05T16:07:19.463" v="4364" actId="478"/>
          <ac:spMkLst>
            <pc:docMk/>
            <pc:sldMk cId="1012128573" sldId="295"/>
            <ac:spMk id="2" creationId="{C79BA61C-AD01-4500-A853-8C96F0C8E880}"/>
          </ac:spMkLst>
        </pc:spChg>
        <pc:spChg chg="add mod">
          <ac:chgData name="Jiří Kohoutek" userId="7454388f-bdb6-437e-bf81-0e7dbbbeac10" providerId="ADAL" clId="{488CEBDF-34CB-4506-A8FC-3910BF79A147}" dt="2022-03-05T16:07:19.821" v="4365"/>
          <ac:spMkLst>
            <pc:docMk/>
            <pc:sldMk cId="1012128573" sldId="295"/>
            <ac:spMk id="8" creationId="{AC8F889B-E5C8-4751-B148-BC217BD27C6F}"/>
          </ac:spMkLst>
        </pc:spChg>
        <pc:spChg chg="mod">
          <ac:chgData name="Jiří Kohoutek" userId="7454388f-bdb6-437e-bf81-0e7dbbbeac10" providerId="ADAL" clId="{488CEBDF-34CB-4506-A8FC-3910BF79A147}" dt="2022-03-05T16:07:56.263" v="4374" actId="20577"/>
          <ac:spMkLst>
            <pc:docMk/>
            <pc:sldMk cId="1012128573" sldId="295"/>
            <ac:spMk id="11" creationId="{2F65773D-B6EF-4396-8B14-7F704C81CAFA}"/>
          </ac:spMkLst>
        </pc:spChg>
        <pc:picChg chg="mod">
          <ac:chgData name="Jiří Kohoutek" userId="7454388f-bdb6-437e-bf81-0e7dbbbeac10" providerId="ADAL" clId="{488CEBDF-34CB-4506-A8FC-3910BF79A147}" dt="2022-03-05T16:08:03.652" v="4376" actId="1076"/>
          <ac:picMkLst>
            <pc:docMk/>
            <pc:sldMk cId="1012128573" sldId="295"/>
            <ac:picMk id="1026" creationId="{D3078813-8784-4338-A293-09EC6213B54A}"/>
          </ac:picMkLst>
        </pc:picChg>
      </pc:sldChg>
      <pc:sldChg chg="addSp delSp modSp mod">
        <pc:chgData name="Jiří Kohoutek" userId="7454388f-bdb6-437e-bf81-0e7dbbbeac10" providerId="ADAL" clId="{488CEBDF-34CB-4506-A8FC-3910BF79A147}" dt="2022-03-05T17:17:42.514" v="4656" actId="478"/>
        <pc:sldMkLst>
          <pc:docMk/>
          <pc:sldMk cId="2938040105" sldId="296"/>
        </pc:sldMkLst>
        <pc:spChg chg="del">
          <ac:chgData name="Jiří Kohoutek" userId="7454388f-bdb6-437e-bf81-0e7dbbbeac10" providerId="ADAL" clId="{488CEBDF-34CB-4506-A8FC-3910BF79A147}" dt="2022-03-05T16:28:06.906" v="4521" actId="478"/>
          <ac:spMkLst>
            <pc:docMk/>
            <pc:sldMk cId="2938040105" sldId="296"/>
            <ac:spMk id="2" creationId="{C79BA61C-AD01-4500-A853-8C96F0C8E880}"/>
          </ac:spMkLst>
        </pc:spChg>
        <pc:spChg chg="add mod">
          <ac:chgData name="Jiří Kohoutek" userId="7454388f-bdb6-437e-bf81-0e7dbbbeac10" providerId="ADAL" clId="{488CEBDF-34CB-4506-A8FC-3910BF79A147}" dt="2022-03-05T16:28:07.389" v="4522"/>
          <ac:spMkLst>
            <pc:docMk/>
            <pc:sldMk cId="2938040105" sldId="296"/>
            <ac:spMk id="8" creationId="{F55E2B24-6031-4258-AB5B-130A3D48B228}"/>
          </ac:spMkLst>
        </pc:spChg>
        <pc:spChg chg="mod">
          <ac:chgData name="Jiří Kohoutek" userId="7454388f-bdb6-437e-bf81-0e7dbbbeac10" providerId="ADAL" clId="{488CEBDF-34CB-4506-A8FC-3910BF79A147}" dt="2022-03-05T17:16:11.121" v="4636" actId="20577"/>
          <ac:spMkLst>
            <pc:docMk/>
            <pc:sldMk cId="2938040105" sldId="296"/>
            <ac:spMk id="11" creationId="{4F9ED75D-CD1A-4EAE-8769-E2CBE32BC415}"/>
          </ac:spMkLst>
        </pc:spChg>
        <pc:spChg chg="mod">
          <ac:chgData name="Jiří Kohoutek" userId="7454388f-bdb6-437e-bf81-0e7dbbbeac10" providerId="ADAL" clId="{488CEBDF-34CB-4506-A8FC-3910BF79A147}" dt="2022-03-05T16:27:59.157" v="4520" actId="20577"/>
          <ac:spMkLst>
            <pc:docMk/>
            <pc:sldMk cId="2938040105" sldId="296"/>
            <ac:spMk id="17" creationId="{210ED06A-8B06-4DF6-AD9F-B30B4A63F415}"/>
          </ac:spMkLst>
        </pc:spChg>
        <pc:spChg chg="del">
          <ac:chgData name="Jiří Kohoutek" userId="7454388f-bdb6-437e-bf81-0e7dbbbeac10" providerId="ADAL" clId="{488CEBDF-34CB-4506-A8FC-3910BF79A147}" dt="2022-03-05T17:17:42.514" v="4656" actId="478"/>
          <ac:spMkLst>
            <pc:docMk/>
            <pc:sldMk cId="2938040105" sldId="296"/>
            <ac:spMk id="19" creationId="{D6D16782-CB15-46CB-BDAB-35AB7DA46D3D}"/>
          </ac:spMkLst>
        </pc:spChg>
        <pc:picChg chg="add mod">
          <ac:chgData name="Jiří Kohoutek" userId="7454388f-bdb6-437e-bf81-0e7dbbbeac10" providerId="ADAL" clId="{488CEBDF-34CB-4506-A8FC-3910BF79A147}" dt="2022-03-05T17:16:23.354" v="4646" actId="1035"/>
          <ac:picMkLst>
            <pc:docMk/>
            <pc:sldMk cId="2938040105" sldId="296"/>
            <ac:picMk id="5" creationId="{AF938F90-97F8-46C1-AD69-396BB3E73DEF}"/>
          </ac:picMkLst>
        </pc:picChg>
        <pc:picChg chg="add del mod">
          <ac:chgData name="Jiří Kohoutek" userId="7454388f-bdb6-437e-bf81-0e7dbbbeac10" providerId="ADAL" clId="{488CEBDF-34CB-4506-A8FC-3910BF79A147}" dt="2022-03-05T17:16:50.832" v="4648" actId="478"/>
          <ac:picMkLst>
            <pc:docMk/>
            <pc:sldMk cId="2938040105" sldId="296"/>
            <ac:picMk id="7" creationId="{94D75E6A-1444-40B0-94E7-91813421FD19}"/>
          </ac:picMkLst>
        </pc:picChg>
        <pc:picChg chg="add mod">
          <ac:chgData name="Jiří Kohoutek" userId="7454388f-bdb6-437e-bf81-0e7dbbbeac10" providerId="ADAL" clId="{488CEBDF-34CB-4506-A8FC-3910BF79A147}" dt="2022-03-05T17:17:00.919" v="4653" actId="1076"/>
          <ac:picMkLst>
            <pc:docMk/>
            <pc:sldMk cId="2938040105" sldId="296"/>
            <ac:picMk id="10" creationId="{9A314D10-F357-4FB6-99F5-A1207D2C5D0B}"/>
          </ac:picMkLst>
        </pc:picChg>
        <pc:picChg chg="del">
          <ac:chgData name="Jiří Kohoutek" userId="7454388f-bdb6-437e-bf81-0e7dbbbeac10" providerId="ADAL" clId="{488CEBDF-34CB-4506-A8FC-3910BF79A147}" dt="2022-03-05T16:28:10.850" v="4523" actId="478"/>
          <ac:picMkLst>
            <pc:docMk/>
            <pc:sldMk cId="2938040105" sldId="296"/>
            <ac:picMk id="12" creationId="{0B0E84B6-0E0C-417F-BEA6-1FA498CEF676}"/>
          </ac:picMkLst>
        </pc:picChg>
      </pc:sldChg>
      <pc:sldChg chg="addSp delSp modSp mod">
        <pc:chgData name="Jiří Kohoutek" userId="7454388f-bdb6-437e-bf81-0e7dbbbeac10" providerId="ADAL" clId="{488CEBDF-34CB-4506-A8FC-3910BF79A147}" dt="2022-03-05T17:27:24.120" v="4881" actId="14100"/>
        <pc:sldMkLst>
          <pc:docMk/>
          <pc:sldMk cId="3188521436" sldId="297"/>
        </pc:sldMkLst>
        <pc:spChg chg="del">
          <ac:chgData name="Jiří Kohoutek" userId="7454388f-bdb6-437e-bf81-0e7dbbbeac10" providerId="ADAL" clId="{488CEBDF-34CB-4506-A8FC-3910BF79A147}" dt="2022-03-05T17:17:49.098" v="4658" actId="478"/>
          <ac:spMkLst>
            <pc:docMk/>
            <pc:sldMk cId="3188521436" sldId="297"/>
            <ac:spMk id="2" creationId="{C79BA61C-AD01-4500-A853-8C96F0C8E880}"/>
          </ac:spMkLst>
        </pc:spChg>
        <pc:spChg chg="add mod">
          <ac:chgData name="Jiří Kohoutek" userId="7454388f-bdb6-437e-bf81-0e7dbbbeac10" providerId="ADAL" clId="{488CEBDF-34CB-4506-A8FC-3910BF79A147}" dt="2022-03-05T17:17:45.785" v="4657"/>
          <ac:spMkLst>
            <pc:docMk/>
            <pc:sldMk cId="3188521436" sldId="297"/>
            <ac:spMk id="8" creationId="{6621CF30-CC6A-4032-B635-9085556CE638}"/>
          </ac:spMkLst>
        </pc:spChg>
        <pc:spChg chg="mod">
          <ac:chgData name="Jiří Kohoutek" userId="7454388f-bdb6-437e-bf81-0e7dbbbeac10" providerId="ADAL" clId="{488CEBDF-34CB-4506-A8FC-3910BF79A147}" dt="2022-03-05T17:23:42.369" v="4843" actId="790"/>
          <ac:spMkLst>
            <pc:docMk/>
            <pc:sldMk cId="3188521436" sldId="297"/>
            <ac:spMk id="17" creationId="{210ED06A-8B06-4DF6-AD9F-B30B4A63F415}"/>
          </ac:spMkLst>
        </pc:spChg>
        <pc:spChg chg="del">
          <ac:chgData name="Jiří Kohoutek" userId="7454388f-bdb6-437e-bf81-0e7dbbbeac10" providerId="ADAL" clId="{488CEBDF-34CB-4506-A8FC-3910BF79A147}" dt="2022-03-05T17:27:14.156" v="4878" actId="478"/>
          <ac:spMkLst>
            <pc:docMk/>
            <pc:sldMk cId="3188521436" sldId="297"/>
            <ac:spMk id="19" creationId="{D6D16782-CB15-46CB-BDAB-35AB7DA46D3D}"/>
          </ac:spMkLst>
        </pc:spChg>
        <pc:spChg chg="mod">
          <ac:chgData name="Jiří Kohoutek" userId="7454388f-bdb6-437e-bf81-0e7dbbbeac10" providerId="ADAL" clId="{488CEBDF-34CB-4506-A8FC-3910BF79A147}" dt="2022-03-05T17:24:16.481" v="4854" actId="20577"/>
          <ac:spMkLst>
            <pc:docMk/>
            <pc:sldMk cId="3188521436" sldId="297"/>
            <ac:spMk id="25" creationId="{72149330-EE32-4D04-BED8-855B450FA18B}"/>
          </ac:spMkLst>
        </pc:spChg>
        <pc:picChg chg="add del mod">
          <ac:chgData name="Jiří Kohoutek" userId="7454388f-bdb6-437e-bf81-0e7dbbbeac10" providerId="ADAL" clId="{488CEBDF-34CB-4506-A8FC-3910BF79A147}" dt="2022-03-05T17:27:01.873" v="4875" actId="21"/>
          <ac:picMkLst>
            <pc:docMk/>
            <pc:sldMk cId="3188521436" sldId="297"/>
            <ac:picMk id="5" creationId="{CAB5BE89-DB6E-4475-BF3F-0B268A2C04B6}"/>
          </ac:picMkLst>
        </pc:picChg>
        <pc:picChg chg="add mod">
          <ac:chgData name="Jiří Kohoutek" userId="7454388f-bdb6-437e-bf81-0e7dbbbeac10" providerId="ADAL" clId="{488CEBDF-34CB-4506-A8FC-3910BF79A147}" dt="2022-03-05T17:27:24.120" v="4881" actId="14100"/>
          <ac:picMkLst>
            <pc:docMk/>
            <pc:sldMk cId="3188521436" sldId="297"/>
            <ac:picMk id="7" creationId="{A918E5E9-9545-4930-A914-AECB870F9720}"/>
          </ac:picMkLst>
        </pc:picChg>
        <pc:picChg chg="del">
          <ac:chgData name="Jiří Kohoutek" userId="7454388f-bdb6-437e-bf81-0e7dbbbeac10" providerId="ADAL" clId="{488CEBDF-34CB-4506-A8FC-3910BF79A147}" dt="2022-03-05T17:20:28.371" v="4746" actId="478"/>
          <ac:picMkLst>
            <pc:docMk/>
            <pc:sldMk cId="3188521436" sldId="297"/>
            <ac:picMk id="9" creationId="{343229E9-ACDF-442F-AB6A-AF4B2EB8CBBA}"/>
          </ac:picMkLst>
        </pc:picChg>
        <pc:picChg chg="add del mod">
          <ac:chgData name="Jiří Kohoutek" userId="7454388f-bdb6-437e-bf81-0e7dbbbeac10" providerId="ADAL" clId="{488CEBDF-34CB-4506-A8FC-3910BF79A147}" dt="2022-03-05T17:26:20.719" v="4862" actId="478"/>
          <ac:picMkLst>
            <pc:docMk/>
            <pc:sldMk cId="3188521436" sldId="297"/>
            <ac:picMk id="10" creationId="{3DCD43EB-675D-4464-96F6-EB9A8FD90F42}"/>
          </ac:picMkLst>
        </pc:picChg>
      </pc:sldChg>
      <pc:sldChg chg="addSp delSp modSp mod">
        <pc:chgData name="Jiří Kohoutek" userId="7454388f-bdb6-437e-bf81-0e7dbbbeac10" providerId="ADAL" clId="{488CEBDF-34CB-4506-A8FC-3910BF79A147}" dt="2022-03-05T17:30:24.607" v="4911" actId="1076"/>
        <pc:sldMkLst>
          <pc:docMk/>
          <pc:sldMk cId="1444419281" sldId="298"/>
        </pc:sldMkLst>
        <pc:spChg chg="del">
          <ac:chgData name="Jiří Kohoutek" userId="7454388f-bdb6-437e-bf81-0e7dbbbeac10" providerId="ADAL" clId="{488CEBDF-34CB-4506-A8FC-3910BF79A147}" dt="2022-03-05T17:27:28.537" v="4882" actId="478"/>
          <ac:spMkLst>
            <pc:docMk/>
            <pc:sldMk cId="1444419281" sldId="298"/>
            <ac:spMk id="2" creationId="{C79BA61C-AD01-4500-A853-8C96F0C8E880}"/>
          </ac:spMkLst>
        </pc:spChg>
        <pc:spChg chg="add mod">
          <ac:chgData name="Jiří Kohoutek" userId="7454388f-bdb6-437e-bf81-0e7dbbbeac10" providerId="ADAL" clId="{488CEBDF-34CB-4506-A8FC-3910BF79A147}" dt="2022-03-05T17:26:56.787" v="4874"/>
          <ac:spMkLst>
            <pc:docMk/>
            <pc:sldMk cId="1444419281" sldId="298"/>
            <ac:spMk id="8" creationId="{AA1B747A-8F5D-461C-9B5A-771710724970}"/>
          </ac:spMkLst>
        </pc:spChg>
        <pc:spChg chg="add mod">
          <ac:chgData name="Jiří Kohoutek" userId="7454388f-bdb6-437e-bf81-0e7dbbbeac10" providerId="ADAL" clId="{488CEBDF-34CB-4506-A8FC-3910BF79A147}" dt="2022-03-05T17:27:28.957" v="4883"/>
          <ac:spMkLst>
            <pc:docMk/>
            <pc:sldMk cId="1444419281" sldId="298"/>
            <ac:spMk id="10" creationId="{EB06E268-39C2-4591-B7E7-250E23FDFDD6}"/>
          </ac:spMkLst>
        </pc:spChg>
        <pc:spChg chg="add del">
          <ac:chgData name="Jiří Kohoutek" userId="7454388f-bdb6-437e-bf81-0e7dbbbeac10" providerId="ADAL" clId="{488CEBDF-34CB-4506-A8FC-3910BF79A147}" dt="2022-03-05T17:29:06.164" v="4889" actId="478"/>
          <ac:spMkLst>
            <pc:docMk/>
            <pc:sldMk cId="1444419281" sldId="298"/>
            <ac:spMk id="12" creationId="{550F6854-89F2-4D9D-BE93-1E227001B44F}"/>
          </ac:spMkLst>
        </pc:spChg>
        <pc:spChg chg="add mod">
          <ac:chgData name="Jiří Kohoutek" userId="7454388f-bdb6-437e-bf81-0e7dbbbeac10" providerId="ADAL" clId="{488CEBDF-34CB-4506-A8FC-3910BF79A147}" dt="2022-03-05T17:29:56.301" v="4904" actId="1076"/>
          <ac:spMkLst>
            <pc:docMk/>
            <pc:sldMk cId="1444419281" sldId="298"/>
            <ac:spMk id="14" creationId="{51AEE6E4-C611-4C3C-94FA-83B03ADC5BBF}"/>
          </ac:spMkLst>
        </pc:spChg>
        <pc:spChg chg="del">
          <ac:chgData name="Jiří Kohoutek" userId="7454388f-bdb6-437e-bf81-0e7dbbbeac10" providerId="ADAL" clId="{488CEBDF-34CB-4506-A8FC-3910BF79A147}" dt="2022-03-05T17:26:56.432" v="4873" actId="478"/>
          <ac:spMkLst>
            <pc:docMk/>
            <pc:sldMk cId="1444419281" sldId="298"/>
            <ac:spMk id="17" creationId="{210ED06A-8B06-4DF6-AD9F-B30B4A63F415}"/>
          </ac:spMkLst>
        </pc:spChg>
        <pc:spChg chg="del mod">
          <ac:chgData name="Jiří Kohoutek" userId="7454388f-bdb6-437e-bf81-0e7dbbbeac10" providerId="ADAL" clId="{488CEBDF-34CB-4506-A8FC-3910BF79A147}" dt="2022-03-05T17:27:37.830" v="4885" actId="478"/>
          <ac:spMkLst>
            <pc:docMk/>
            <pc:sldMk cId="1444419281" sldId="298"/>
            <ac:spMk id="19" creationId="{D6D16782-CB15-46CB-BDAB-35AB7DA46D3D}"/>
          </ac:spMkLst>
        </pc:spChg>
        <pc:spChg chg="del">
          <ac:chgData name="Jiří Kohoutek" userId="7454388f-bdb6-437e-bf81-0e7dbbbeac10" providerId="ADAL" clId="{488CEBDF-34CB-4506-A8FC-3910BF79A147}" dt="2022-03-05T17:28:47.438" v="4887" actId="478"/>
          <ac:spMkLst>
            <pc:docMk/>
            <pc:sldMk cId="1444419281" sldId="298"/>
            <ac:spMk id="25" creationId="{72149330-EE32-4D04-BED8-855B450FA18B}"/>
          </ac:spMkLst>
        </pc:spChg>
        <pc:picChg chg="del">
          <ac:chgData name="Jiří Kohoutek" userId="7454388f-bdb6-437e-bf81-0e7dbbbeac10" providerId="ADAL" clId="{488CEBDF-34CB-4506-A8FC-3910BF79A147}" dt="2022-03-05T17:27:07.469" v="4877" actId="478"/>
          <ac:picMkLst>
            <pc:docMk/>
            <pc:sldMk cId="1444419281" sldId="298"/>
            <ac:picMk id="5" creationId="{8F1A4EE1-7EE2-4ADF-A143-7CA9121DF1FB}"/>
          </ac:picMkLst>
        </pc:picChg>
        <pc:picChg chg="add mod">
          <ac:chgData name="Jiří Kohoutek" userId="7454388f-bdb6-437e-bf81-0e7dbbbeac10" providerId="ADAL" clId="{488CEBDF-34CB-4506-A8FC-3910BF79A147}" dt="2022-03-05T17:27:43.157" v="4886" actId="1076"/>
          <ac:picMkLst>
            <pc:docMk/>
            <pc:sldMk cId="1444419281" sldId="298"/>
            <ac:picMk id="9" creationId="{BFAECE3F-C2AC-4AA4-93B6-1285040BAB02}"/>
          </ac:picMkLst>
        </pc:picChg>
        <pc:picChg chg="add mod">
          <ac:chgData name="Jiří Kohoutek" userId="7454388f-bdb6-437e-bf81-0e7dbbbeac10" providerId="ADAL" clId="{488CEBDF-34CB-4506-A8FC-3910BF79A147}" dt="2022-03-05T17:30:24.607" v="4911" actId="1076"/>
          <ac:picMkLst>
            <pc:docMk/>
            <pc:sldMk cId="1444419281" sldId="298"/>
            <ac:picMk id="11" creationId="{44F405FC-0F5F-4907-A33A-CCC490EAFD27}"/>
          </ac:picMkLst>
        </pc:picChg>
      </pc:sldChg>
      <pc:sldChg chg="addSp delSp modSp mod">
        <pc:chgData name="Jiří Kohoutek" userId="7454388f-bdb6-437e-bf81-0e7dbbbeac10" providerId="ADAL" clId="{488CEBDF-34CB-4506-A8FC-3910BF79A147}" dt="2022-03-05T17:41:44.999" v="5100"/>
        <pc:sldMkLst>
          <pc:docMk/>
          <pc:sldMk cId="831173857" sldId="299"/>
        </pc:sldMkLst>
        <pc:spChg chg="add del">
          <ac:chgData name="Jiří Kohoutek" userId="7454388f-bdb6-437e-bf81-0e7dbbbeac10" providerId="ADAL" clId="{488CEBDF-34CB-4506-A8FC-3910BF79A147}" dt="2022-03-05T17:41:44.641" v="5099" actId="478"/>
          <ac:spMkLst>
            <pc:docMk/>
            <pc:sldMk cId="831173857" sldId="299"/>
            <ac:spMk id="2" creationId="{C79BA61C-AD01-4500-A853-8C96F0C8E880}"/>
          </ac:spMkLst>
        </pc:spChg>
        <pc:spChg chg="add mod">
          <ac:chgData name="Jiří Kohoutek" userId="7454388f-bdb6-437e-bf81-0e7dbbbeac10" providerId="ADAL" clId="{488CEBDF-34CB-4506-A8FC-3910BF79A147}" dt="2022-03-05T17:37:12.420" v="5021" actId="790"/>
          <ac:spMkLst>
            <pc:docMk/>
            <pc:sldMk cId="831173857" sldId="299"/>
            <ac:spMk id="8" creationId="{638F9412-866D-4B38-AED2-71EF947ECD27}"/>
          </ac:spMkLst>
        </pc:spChg>
        <pc:spChg chg="mod">
          <ac:chgData name="Jiří Kohoutek" userId="7454388f-bdb6-437e-bf81-0e7dbbbeac10" providerId="ADAL" clId="{488CEBDF-34CB-4506-A8FC-3910BF79A147}" dt="2022-03-05T17:37:41.542" v="5026" actId="1076"/>
          <ac:spMkLst>
            <pc:docMk/>
            <pc:sldMk cId="831173857" sldId="299"/>
            <ac:spMk id="10" creationId="{C7CF4182-5E0C-4890-8E17-ED44F817C37C}"/>
          </ac:spMkLst>
        </pc:spChg>
        <pc:spChg chg="add del mod">
          <ac:chgData name="Jiří Kohoutek" userId="7454388f-bdb6-437e-bf81-0e7dbbbeac10" providerId="ADAL" clId="{488CEBDF-34CB-4506-A8FC-3910BF79A147}" dt="2022-03-05T17:31:36.161" v="4918" actId="478"/>
          <ac:spMkLst>
            <pc:docMk/>
            <pc:sldMk cId="831173857" sldId="299"/>
            <ac:spMk id="11" creationId="{21F0A2D3-6914-4D89-8992-2C358BF5A3E0}"/>
          </ac:spMkLst>
        </pc:spChg>
        <pc:spChg chg="add del mod">
          <ac:chgData name="Jiří Kohoutek" userId="7454388f-bdb6-437e-bf81-0e7dbbbeac10" providerId="ADAL" clId="{488CEBDF-34CB-4506-A8FC-3910BF79A147}" dt="2022-03-05T17:31:37.080" v="4919" actId="478"/>
          <ac:spMkLst>
            <pc:docMk/>
            <pc:sldMk cId="831173857" sldId="299"/>
            <ac:spMk id="12" creationId="{C59C202E-DC5F-40FF-B472-51632D3FAA31}"/>
          </ac:spMkLst>
        </pc:spChg>
        <pc:spChg chg="add del mod">
          <ac:chgData name="Jiří Kohoutek" userId="7454388f-bdb6-437e-bf81-0e7dbbbeac10" providerId="ADAL" clId="{488CEBDF-34CB-4506-A8FC-3910BF79A147}" dt="2022-03-05T17:31:34.071" v="4917" actId="478"/>
          <ac:spMkLst>
            <pc:docMk/>
            <pc:sldMk cId="831173857" sldId="299"/>
            <ac:spMk id="13" creationId="{26B1D8A0-8BB6-42DD-B4E5-D366551EF779}"/>
          </ac:spMkLst>
        </pc:spChg>
        <pc:spChg chg="add del mod">
          <ac:chgData name="Jiří Kohoutek" userId="7454388f-bdb6-437e-bf81-0e7dbbbeac10" providerId="ADAL" clId="{488CEBDF-34CB-4506-A8FC-3910BF79A147}" dt="2022-03-05T17:32:04.740" v="4931" actId="478"/>
          <ac:spMkLst>
            <pc:docMk/>
            <pc:sldMk cId="831173857" sldId="299"/>
            <ac:spMk id="14" creationId="{E7A829ED-61D9-434F-B964-C4AE4CF554A2}"/>
          </ac:spMkLst>
        </pc:spChg>
        <pc:spChg chg="add mod">
          <ac:chgData name="Jiří Kohoutek" userId="7454388f-bdb6-437e-bf81-0e7dbbbeac10" providerId="ADAL" clId="{488CEBDF-34CB-4506-A8FC-3910BF79A147}" dt="2022-03-05T17:41:44.999" v="5100"/>
          <ac:spMkLst>
            <pc:docMk/>
            <pc:sldMk cId="831173857" sldId="299"/>
            <ac:spMk id="16" creationId="{2624528E-237E-49FA-A172-434BDA092AB2}"/>
          </ac:spMkLst>
        </pc:spChg>
        <pc:spChg chg="del">
          <ac:chgData name="Jiří Kohoutek" userId="7454388f-bdb6-437e-bf81-0e7dbbbeac10" providerId="ADAL" clId="{488CEBDF-34CB-4506-A8FC-3910BF79A147}" dt="2022-03-05T17:31:27.842" v="4912" actId="478"/>
          <ac:spMkLst>
            <pc:docMk/>
            <pc:sldMk cId="831173857" sldId="299"/>
            <ac:spMk id="17" creationId="{210ED06A-8B06-4DF6-AD9F-B30B4A63F415}"/>
          </ac:spMkLst>
        </pc:spChg>
        <pc:spChg chg="del">
          <ac:chgData name="Jiří Kohoutek" userId="7454388f-bdb6-437e-bf81-0e7dbbbeac10" providerId="ADAL" clId="{488CEBDF-34CB-4506-A8FC-3910BF79A147}" dt="2022-03-05T17:32:37.851" v="4954" actId="478"/>
          <ac:spMkLst>
            <pc:docMk/>
            <pc:sldMk cId="831173857" sldId="299"/>
            <ac:spMk id="19" creationId="{D6D16782-CB15-46CB-BDAB-35AB7DA46D3D}"/>
          </ac:spMkLst>
        </pc:spChg>
        <pc:picChg chg="del">
          <ac:chgData name="Jiří Kohoutek" userId="7454388f-bdb6-437e-bf81-0e7dbbbeac10" providerId="ADAL" clId="{488CEBDF-34CB-4506-A8FC-3910BF79A147}" dt="2022-03-05T17:32:26.709" v="4952" actId="478"/>
          <ac:picMkLst>
            <pc:docMk/>
            <pc:sldMk cId="831173857" sldId="299"/>
            <ac:picMk id="9" creationId="{784AF0F6-A400-4554-A4DA-B6E01AA2740D}"/>
          </ac:picMkLst>
        </pc:picChg>
        <pc:picChg chg="add mod">
          <ac:chgData name="Jiří Kohoutek" userId="7454388f-bdb6-437e-bf81-0e7dbbbeac10" providerId="ADAL" clId="{488CEBDF-34CB-4506-A8FC-3910BF79A147}" dt="2022-03-05T17:37:34.541" v="5025" actId="1076"/>
          <ac:picMkLst>
            <pc:docMk/>
            <pc:sldMk cId="831173857" sldId="299"/>
            <ac:picMk id="15" creationId="{12012C4E-849F-4591-9C96-8B550CF7BCA5}"/>
          </ac:picMkLst>
        </pc:picChg>
      </pc:sldChg>
      <pc:sldChg chg="addSp delSp modSp mod">
        <pc:chgData name="Jiří Kohoutek" userId="7454388f-bdb6-437e-bf81-0e7dbbbeac10" providerId="ADAL" clId="{488CEBDF-34CB-4506-A8FC-3910BF79A147}" dt="2022-03-05T18:21:02.046" v="5370" actId="478"/>
        <pc:sldMkLst>
          <pc:docMk/>
          <pc:sldMk cId="3833603134" sldId="300"/>
        </pc:sldMkLst>
        <pc:spChg chg="del">
          <ac:chgData name="Jiří Kohoutek" userId="7454388f-bdb6-437e-bf81-0e7dbbbeac10" providerId="ADAL" clId="{488CEBDF-34CB-4506-A8FC-3910BF79A147}" dt="2022-03-05T17:41:53.526" v="5102" actId="478"/>
          <ac:spMkLst>
            <pc:docMk/>
            <pc:sldMk cId="3833603134" sldId="300"/>
            <ac:spMk id="2" creationId="{C79BA61C-AD01-4500-A853-8C96F0C8E880}"/>
          </ac:spMkLst>
        </pc:spChg>
        <pc:spChg chg="del">
          <ac:chgData name="Jiří Kohoutek" userId="7454388f-bdb6-437e-bf81-0e7dbbbeac10" providerId="ADAL" clId="{488CEBDF-34CB-4506-A8FC-3910BF79A147}" dt="2022-03-05T18:21:02.046" v="5370" actId="478"/>
          <ac:spMkLst>
            <pc:docMk/>
            <pc:sldMk cId="3833603134" sldId="300"/>
            <ac:spMk id="7" creationId="{DD1FBD65-72B7-44B7-B9A3-AFCF5038474C}"/>
          </ac:spMkLst>
        </pc:spChg>
        <pc:spChg chg="add mod">
          <ac:chgData name="Jiří Kohoutek" userId="7454388f-bdb6-437e-bf81-0e7dbbbeac10" providerId="ADAL" clId="{488CEBDF-34CB-4506-A8FC-3910BF79A147}" dt="2022-03-05T17:53:04.733" v="5306" actId="1038"/>
          <ac:spMkLst>
            <pc:docMk/>
            <pc:sldMk cId="3833603134" sldId="300"/>
            <ac:spMk id="10" creationId="{7561C0CF-37DA-4E7F-9D32-7EA4E6378F98}"/>
          </ac:spMkLst>
        </pc:spChg>
        <pc:spChg chg="add mod">
          <ac:chgData name="Jiří Kohoutek" userId="7454388f-bdb6-437e-bf81-0e7dbbbeac10" providerId="ADAL" clId="{488CEBDF-34CB-4506-A8FC-3910BF79A147}" dt="2022-03-05T17:41:51.294" v="5101"/>
          <ac:spMkLst>
            <pc:docMk/>
            <pc:sldMk cId="3833603134" sldId="300"/>
            <ac:spMk id="12" creationId="{A4BFAD1D-18FD-4169-8D05-EFE4E84B3E78}"/>
          </ac:spMkLst>
        </pc:spChg>
        <pc:spChg chg="add mod">
          <ac:chgData name="Jiří Kohoutek" userId="7454388f-bdb6-437e-bf81-0e7dbbbeac10" providerId="ADAL" clId="{488CEBDF-34CB-4506-A8FC-3910BF79A147}" dt="2022-03-05T17:55:30.747" v="5345" actId="790"/>
          <ac:spMkLst>
            <pc:docMk/>
            <pc:sldMk cId="3833603134" sldId="300"/>
            <ac:spMk id="13" creationId="{A60BC659-8521-441F-80E0-CC2452DEDD7D}"/>
          </ac:spMkLst>
        </pc:spChg>
        <pc:spChg chg="add mod">
          <ac:chgData name="Jiří Kohoutek" userId="7454388f-bdb6-437e-bf81-0e7dbbbeac10" providerId="ADAL" clId="{488CEBDF-34CB-4506-A8FC-3910BF79A147}" dt="2022-03-05T17:55:30.747" v="5345" actId="790"/>
          <ac:spMkLst>
            <pc:docMk/>
            <pc:sldMk cId="3833603134" sldId="300"/>
            <ac:spMk id="14" creationId="{0166C37C-27F7-4492-9ECF-5D971D1BD52D}"/>
          </ac:spMkLst>
        </pc:spChg>
        <pc:spChg chg="add mod">
          <ac:chgData name="Jiří Kohoutek" userId="7454388f-bdb6-437e-bf81-0e7dbbbeac10" providerId="ADAL" clId="{488CEBDF-34CB-4506-A8FC-3910BF79A147}" dt="2022-03-05T17:53:13.857" v="5318" actId="1038"/>
          <ac:spMkLst>
            <pc:docMk/>
            <pc:sldMk cId="3833603134" sldId="300"/>
            <ac:spMk id="15" creationId="{C06D9F82-B110-415F-B2E2-AA24803EA295}"/>
          </ac:spMkLst>
        </pc:spChg>
        <pc:spChg chg="mod">
          <ac:chgData name="Jiří Kohoutek" userId="7454388f-bdb6-437e-bf81-0e7dbbbeac10" providerId="ADAL" clId="{488CEBDF-34CB-4506-A8FC-3910BF79A147}" dt="2022-03-05T17:55:26.600" v="5344" actId="790"/>
          <ac:spMkLst>
            <pc:docMk/>
            <pc:sldMk cId="3833603134" sldId="300"/>
            <ac:spMk id="17" creationId="{210ED06A-8B06-4DF6-AD9F-B30B4A63F415}"/>
          </ac:spMkLst>
        </pc:spChg>
        <pc:picChg chg="add mod">
          <ac:chgData name="Jiří Kohoutek" userId="7454388f-bdb6-437e-bf81-0e7dbbbeac10" providerId="ADAL" clId="{488CEBDF-34CB-4506-A8FC-3910BF79A147}" dt="2022-03-05T17:52:58.740" v="5298" actId="14100"/>
          <ac:picMkLst>
            <pc:docMk/>
            <pc:sldMk cId="3833603134" sldId="300"/>
            <ac:picMk id="5" creationId="{C97E77E5-609B-475A-821A-7F97086A13F5}"/>
          </ac:picMkLst>
        </pc:picChg>
        <pc:picChg chg="del">
          <ac:chgData name="Jiří Kohoutek" userId="7454388f-bdb6-437e-bf81-0e7dbbbeac10" providerId="ADAL" clId="{488CEBDF-34CB-4506-A8FC-3910BF79A147}" dt="2022-03-05T17:39:45.855" v="5088" actId="478"/>
          <ac:picMkLst>
            <pc:docMk/>
            <pc:sldMk cId="3833603134" sldId="300"/>
            <ac:picMk id="8" creationId="{F58CD532-BA77-4E9A-A662-4AEFA0658939}"/>
          </ac:picMkLst>
        </pc:picChg>
        <pc:picChg chg="add del">
          <ac:chgData name="Jiří Kohoutek" userId="7454388f-bdb6-437e-bf81-0e7dbbbeac10" providerId="ADAL" clId="{488CEBDF-34CB-4506-A8FC-3910BF79A147}" dt="2022-03-05T17:41:30.117" v="5097" actId="22"/>
          <ac:picMkLst>
            <pc:docMk/>
            <pc:sldMk cId="3833603134" sldId="300"/>
            <ac:picMk id="9" creationId="{86E8C935-AB64-42B2-898C-8D14F3DC246D}"/>
          </ac:picMkLst>
        </pc:picChg>
        <pc:picChg chg="del">
          <ac:chgData name="Jiří Kohoutek" userId="7454388f-bdb6-437e-bf81-0e7dbbbeac10" providerId="ADAL" clId="{488CEBDF-34CB-4506-A8FC-3910BF79A147}" dt="2022-03-05T17:41:14.466" v="5091" actId="478"/>
          <ac:picMkLst>
            <pc:docMk/>
            <pc:sldMk cId="3833603134" sldId="300"/>
            <ac:picMk id="11" creationId="{575532C4-3ACE-4A2D-A28A-E60D1F43C697}"/>
          </ac:picMkLst>
        </pc:picChg>
      </pc:sldChg>
      <pc:sldChg chg="addSp delSp modSp mod">
        <pc:chgData name="Jiří Kohoutek" userId="7454388f-bdb6-437e-bf81-0e7dbbbeac10" providerId="ADAL" clId="{488CEBDF-34CB-4506-A8FC-3910BF79A147}" dt="2022-03-05T18:42:14.361" v="5432" actId="478"/>
        <pc:sldMkLst>
          <pc:docMk/>
          <pc:sldMk cId="992782234" sldId="301"/>
        </pc:sldMkLst>
        <pc:spChg chg="del">
          <ac:chgData name="Jiří Kohoutek" userId="7454388f-bdb6-437e-bf81-0e7dbbbeac10" providerId="ADAL" clId="{488CEBDF-34CB-4506-A8FC-3910BF79A147}" dt="2022-03-05T18:21:05.337" v="5371" actId="478"/>
          <ac:spMkLst>
            <pc:docMk/>
            <pc:sldMk cId="992782234" sldId="301"/>
            <ac:spMk id="2" creationId="{A7A4EBC6-AE3D-4DBC-8E23-280A8E1C4AEA}"/>
          </ac:spMkLst>
        </pc:spChg>
        <pc:spChg chg="mod">
          <ac:chgData name="Jiří Kohoutek" userId="7454388f-bdb6-437e-bf81-0e7dbbbeac10" providerId="ADAL" clId="{488CEBDF-34CB-4506-A8FC-3910BF79A147}" dt="2022-03-05T18:20:36.567" v="5364" actId="20577"/>
          <ac:spMkLst>
            <pc:docMk/>
            <pc:sldMk cId="992782234" sldId="301"/>
            <ac:spMk id="6" creationId="{85FD6656-4CFB-4582-AE0B-DA0F890B99EA}"/>
          </ac:spMkLst>
        </pc:spChg>
        <pc:spChg chg="mod">
          <ac:chgData name="Jiří Kohoutek" userId="7454388f-bdb6-437e-bf81-0e7dbbbeac10" providerId="ADAL" clId="{488CEBDF-34CB-4506-A8FC-3910BF79A147}" dt="2022-03-05T18:34:01.026" v="5424" actId="14100"/>
          <ac:spMkLst>
            <pc:docMk/>
            <pc:sldMk cId="992782234" sldId="301"/>
            <ac:spMk id="7" creationId="{685B50FB-6E01-49AC-9D9C-0CC9FC21675B}"/>
          </ac:spMkLst>
        </pc:spChg>
        <pc:spChg chg="add mod">
          <ac:chgData name="Jiří Kohoutek" userId="7454388f-bdb6-437e-bf81-0e7dbbbeac10" providerId="ADAL" clId="{488CEBDF-34CB-4506-A8FC-3910BF79A147}" dt="2022-03-05T18:21:05.745" v="5372"/>
          <ac:spMkLst>
            <pc:docMk/>
            <pc:sldMk cId="992782234" sldId="301"/>
            <ac:spMk id="9" creationId="{2906FA98-92C4-410B-92EB-13F4B1ABCDC5}"/>
          </ac:spMkLst>
        </pc:spChg>
        <pc:spChg chg="mod">
          <ac:chgData name="Jiří Kohoutek" userId="7454388f-bdb6-437e-bf81-0e7dbbbeac10" providerId="ADAL" clId="{488CEBDF-34CB-4506-A8FC-3910BF79A147}" dt="2022-03-05T18:21:50.286" v="5378" actId="20577"/>
          <ac:spMkLst>
            <pc:docMk/>
            <pc:sldMk cId="992782234" sldId="301"/>
            <ac:spMk id="15" creationId="{A4109B35-0FBD-48F6-8CA6-4ECA403B4AFB}"/>
          </ac:spMkLst>
        </pc:spChg>
        <pc:picChg chg="add del mod">
          <ac:chgData name="Jiří Kohoutek" userId="7454388f-bdb6-437e-bf81-0e7dbbbeac10" providerId="ADAL" clId="{488CEBDF-34CB-4506-A8FC-3910BF79A147}" dt="2022-03-05T18:42:14.361" v="5432" actId="478"/>
          <ac:picMkLst>
            <pc:docMk/>
            <pc:sldMk cId="992782234" sldId="301"/>
            <ac:picMk id="5" creationId="{BEEF8AB0-ED13-49D6-AA64-687A13E7C51A}"/>
          </ac:picMkLst>
        </pc:picChg>
        <pc:picChg chg="del">
          <ac:chgData name="Jiří Kohoutek" userId="7454388f-bdb6-437e-bf81-0e7dbbbeac10" providerId="ADAL" clId="{488CEBDF-34CB-4506-A8FC-3910BF79A147}" dt="2022-03-05T18:20:57.177" v="5369" actId="478"/>
          <ac:picMkLst>
            <pc:docMk/>
            <pc:sldMk cId="992782234" sldId="301"/>
            <ac:picMk id="16" creationId="{0CB0CFD0-FDCD-41EB-8EF5-97521DFF2AFB}"/>
          </ac:picMkLst>
        </pc:picChg>
        <pc:picChg chg="add del mod">
          <ac:chgData name="Jiří Kohoutek" userId="7454388f-bdb6-437e-bf81-0e7dbbbeac10" providerId="ADAL" clId="{488CEBDF-34CB-4506-A8FC-3910BF79A147}" dt="2022-03-05T18:42:11.369" v="5431" actId="478"/>
          <ac:picMkLst>
            <pc:docMk/>
            <pc:sldMk cId="992782234" sldId="301"/>
            <ac:picMk id="1026" creationId="{8FEA9117-4FEC-4211-BF20-1A90FADEBA49}"/>
          </ac:picMkLst>
        </pc:picChg>
      </pc:sldChg>
      <pc:sldChg chg="addSp delSp modSp mod">
        <pc:chgData name="Jiří Kohoutek" userId="7454388f-bdb6-437e-bf81-0e7dbbbeac10" providerId="ADAL" clId="{488CEBDF-34CB-4506-A8FC-3910BF79A147}" dt="2022-03-05T23:10:45.212" v="8403" actId="478"/>
        <pc:sldMkLst>
          <pc:docMk/>
          <pc:sldMk cId="2357207754" sldId="302"/>
        </pc:sldMkLst>
        <pc:spChg chg="del">
          <ac:chgData name="Jiří Kohoutek" userId="7454388f-bdb6-437e-bf81-0e7dbbbeac10" providerId="ADAL" clId="{488CEBDF-34CB-4506-A8FC-3910BF79A147}" dt="2022-03-05T23:10:45.212" v="8403" actId="478"/>
          <ac:spMkLst>
            <pc:docMk/>
            <pc:sldMk cId="2357207754" sldId="302"/>
            <ac:spMk id="2" creationId="{A7A4EBC6-AE3D-4DBC-8E23-280A8E1C4AEA}"/>
          </ac:spMkLst>
        </pc:spChg>
        <pc:spChg chg="del">
          <ac:chgData name="Jiří Kohoutek" userId="7454388f-bdb6-437e-bf81-0e7dbbbeac10" providerId="ADAL" clId="{488CEBDF-34CB-4506-A8FC-3910BF79A147}" dt="2022-03-05T18:48:42.765" v="5467" actId="478"/>
          <ac:spMkLst>
            <pc:docMk/>
            <pc:sldMk cId="2357207754" sldId="302"/>
            <ac:spMk id="6" creationId="{85FD6656-4CFB-4582-AE0B-DA0F890B99EA}"/>
          </ac:spMkLst>
        </pc:spChg>
        <pc:spChg chg="mod">
          <ac:chgData name="Jiří Kohoutek" userId="7454388f-bdb6-437e-bf81-0e7dbbbeac10" providerId="ADAL" clId="{488CEBDF-34CB-4506-A8FC-3910BF79A147}" dt="2022-03-05T19:07:26.689" v="5569" actId="790"/>
          <ac:spMkLst>
            <pc:docMk/>
            <pc:sldMk cId="2357207754" sldId="302"/>
            <ac:spMk id="7" creationId="{685B50FB-6E01-49AC-9D9C-0CC9FC21675B}"/>
          </ac:spMkLst>
        </pc:spChg>
        <pc:spChg chg="add del mod">
          <ac:chgData name="Jiří Kohoutek" userId="7454388f-bdb6-437e-bf81-0e7dbbbeac10" providerId="ADAL" clId="{488CEBDF-34CB-4506-A8FC-3910BF79A147}" dt="2022-03-05T18:49:00.013" v="5469" actId="478"/>
          <ac:spMkLst>
            <pc:docMk/>
            <pc:sldMk cId="2357207754" sldId="302"/>
            <ac:spMk id="9" creationId="{AA213436-A259-4712-AAD6-05AE57E7B8DF}"/>
          </ac:spMkLst>
        </pc:spChg>
        <pc:spChg chg="add del mod">
          <ac:chgData name="Jiří Kohoutek" userId="7454388f-bdb6-437e-bf81-0e7dbbbeac10" providerId="ADAL" clId="{488CEBDF-34CB-4506-A8FC-3910BF79A147}" dt="2022-03-05T18:54:59.628" v="5471" actId="478"/>
          <ac:spMkLst>
            <pc:docMk/>
            <pc:sldMk cId="2357207754" sldId="302"/>
            <ac:spMk id="10" creationId="{35F20ECB-BD69-4F99-8879-A4EB47278769}"/>
          </ac:spMkLst>
        </pc:spChg>
        <pc:spChg chg="add mod">
          <ac:chgData name="Jiří Kohoutek" userId="7454388f-bdb6-437e-bf81-0e7dbbbeac10" providerId="ADAL" clId="{488CEBDF-34CB-4506-A8FC-3910BF79A147}" dt="2022-03-05T18:55:00.050" v="5472"/>
          <ac:spMkLst>
            <pc:docMk/>
            <pc:sldMk cId="2357207754" sldId="302"/>
            <ac:spMk id="11" creationId="{8E8AADD5-9CEE-44D6-ABB5-01193A88EADA}"/>
          </ac:spMkLst>
        </pc:spChg>
        <pc:spChg chg="mod">
          <ac:chgData name="Jiří Kohoutek" userId="7454388f-bdb6-437e-bf81-0e7dbbbeac10" providerId="ADAL" clId="{488CEBDF-34CB-4506-A8FC-3910BF79A147}" dt="2022-03-05T18:57:35.911" v="5553" actId="20577"/>
          <ac:spMkLst>
            <pc:docMk/>
            <pc:sldMk cId="2357207754" sldId="302"/>
            <ac:spMk id="15" creationId="{69726623-03B5-4586-9E2A-3AD3E4DCA752}"/>
          </ac:spMkLst>
        </pc:spChg>
        <pc:spChg chg="add mod">
          <ac:chgData name="Jiří Kohoutek" userId="7454388f-bdb6-437e-bf81-0e7dbbbeac10" providerId="ADAL" clId="{488CEBDF-34CB-4506-A8FC-3910BF79A147}" dt="2022-03-05T23:10:42.062" v="8402"/>
          <ac:spMkLst>
            <pc:docMk/>
            <pc:sldMk cId="2357207754" sldId="302"/>
            <ac:spMk id="16" creationId="{106ED827-7FD9-4AC5-9967-B4A393DF4751}"/>
          </ac:spMkLst>
        </pc:spChg>
        <pc:picChg chg="add del mod">
          <ac:chgData name="Jiří Kohoutek" userId="7454388f-bdb6-437e-bf81-0e7dbbbeac10" providerId="ADAL" clId="{488CEBDF-34CB-4506-A8FC-3910BF79A147}" dt="2022-03-05T19:00:13.509" v="5561" actId="478"/>
          <ac:picMkLst>
            <pc:docMk/>
            <pc:sldMk cId="2357207754" sldId="302"/>
            <ac:picMk id="5" creationId="{44D0AA8A-3F6B-4E8A-ABB0-07808EEDE2A1}"/>
          </ac:picMkLst>
        </pc:picChg>
        <pc:picChg chg="del">
          <ac:chgData name="Jiří Kohoutek" userId="7454388f-bdb6-437e-bf81-0e7dbbbeac10" providerId="ADAL" clId="{488CEBDF-34CB-4506-A8FC-3910BF79A147}" dt="2022-03-05T18:55:40.105" v="5492" actId="478"/>
          <ac:picMkLst>
            <pc:docMk/>
            <pc:sldMk cId="2357207754" sldId="302"/>
            <ac:picMk id="8" creationId="{4F82C01C-0E00-4CB3-B761-731A3952D0C8}"/>
          </ac:picMkLst>
        </pc:picChg>
        <pc:picChg chg="add mod">
          <ac:chgData name="Jiří Kohoutek" userId="7454388f-bdb6-437e-bf81-0e7dbbbeac10" providerId="ADAL" clId="{488CEBDF-34CB-4506-A8FC-3910BF79A147}" dt="2022-03-05T19:00:20.433" v="5565" actId="1076"/>
          <ac:picMkLst>
            <pc:docMk/>
            <pc:sldMk cId="2357207754" sldId="302"/>
            <ac:picMk id="13" creationId="{81A28011-0CDA-4E47-96E8-467CC8B65109}"/>
          </ac:picMkLst>
        </pc:picChg>
      </pc:sldChg>
      <pc:sldChg chg="addSp delSp modSp mod ord">
        <pc:chgData name="Jiří Kohoutek" userId="7454388f-bdb6-437e-bf81-0e7dbbbeac10" providerId="ADAL" clId="{488CEBDF-34CB-4506-A8FC-3910BF79A147}" dt="2022-03-05T20:32:40.565" v="6418"/>
        <pc:sldMkLst>
          <pc:docMk/>
          <pc:sldMk cId="3288926822" sldId="303"/>
        </pc:sldMkLst>
        <pc:spChg chg="del">
          <ac:chgData name="Jiří Kohoutek" userId="7454388f-bdb6-437e-bf81-0e7dbbbeac10" providerId="ADAL" clId="{488CEBDF-34CB-4506-A8FC-3910BF79A147}" dt="2022-03-05T20:32:39.950" v="6417" actId="478"/>
          <ac:spMkLst>
            <pc:docMk/>
            <pc:sldMk cId="3288926822" sldId="303"/>
            <ac:spMk id="2" creationId="{A7A4EBC6-AE3D-4DBC-8E23-280A8E1C4AEA}"/>
          </ac:spMkLst>
        </pc:spChg>
        <pc:spChg chg="del">
          <ac:chgData name="Jiří Kohoutek" userId="7454388f-bdb6-437e-bf81-0e7dbbbeac10" providerId="ADAL" clId="{488CEBDF-34CB-4506-A8FC-3910BF79A147}" dt="2022-03-05T19:17:34.224" v="5584" actId="478"/>
          <ac:spMkLst>
            <pc:docMk/>
            <pc:sldMk cId="3288926822" sldId="303"/>
            <ac:spMk id="6" creationId="{85FD6656-4CFB-4582-AE0B-DA0F890B99EA}"/>
          </ac:spMkLst>
        </pc:spChg>
        <pc:spChg chg="add mod">
          <ac:chgData name="Jiří Kohoutek" userId="7454388f-bdb6-437e-bf81-0e7dbbbeac10" providerId="ADAL" clId="{488CEBDF-34CB-4506-A8FC-3910BF79A147}" dt="2022-03-05T19:26:29.901" v="5674" actId="20577"/>
          <ac:spMkLst>
            <pc:docMk/>
            <pc:sldMk cId="3288926822" sldId="303"/>
            <ac:spMk id="7" creationId="{035652AD-50E0-473B-BF4E-99D1F59FA2B1}"/>
          </ac:spMkLst>
        </pc:spChg>
        <pc:spChg chg="add del mod">
          <ac:chgData name="Jiří Kohoutek" userId="7454388f-bdb6-437e-bf81-0e7dbbbeac10" providerId="ADAL" clId="{488CEBDF-34CB-4506-A8FC-3910BF79A147}" dt="2022-03-05T19:26:41.401" v="5676" actId="478"/>
          <ac:spMkLst>
            <pc:docMk/>
            <pc:sldMk cId="3288926822" sldId="303"/>
            <ac:spMk id="12" creationId="{1217614F-5377-4530-A09A-2ECAC0597FCD}"/>
          </ac:spMkLst>
        </pc:spChg>
        <pc:spChg chg="add mod">
          <ac:chgData name="Jiří Kohoutek" userId="7454388f-bdb6-437e-bf81-0e7dbbbeac10" providerId="ADAL" clId="{488CEBDF-34CB-4506-A8FC-3910BF79A147}" dt="2022-03-05T20:32:40.565" v="6418"/>
          <ac:spMkLst>
            <pc:docMk/>
            <pc:sldMk cId="3288926822" sldId="303"/>
            <ac:spMk id="13" creationId="{4CBBF0B7-6888-45A7-9113-5AA7160001BB}"/>
          </ac:spMkLst>
        </pc:spChg>
        <pc:spChg chg="del">
          <ac:chgData name="Jiří Kohoutek" userId="7454388f-bdb6-437e-bf81-0e7dbbbeac10" providerId="ADAL" clId="{488CEBDF-34CB-4506-A8FC-3910BF79A147}" dt="2022-03-05T19:24:57.863" v="5665" actId="478"/>
          <ac:spMkLst>
            <pc:docMk/>
            <pc:sldMk cId="3288926822" sldId="303"/>
            <ac:spMk id="15" creationId="{69726623-03B5-4586-9E2A-3AD3E4DCA752}"/>
          </ac:spMkLst>
        </pc:spChg>
        <pc:spChg chg="mod">
          <ac:chgData name="Jiří Kohoutek" userId="7454388f-bdb6-437e-bf81-0e7dbbbeac10" providerId="ADAL" clId="{488CEBDF-34CB-4506-A8FC-3910BF79A147}" dt="2022-03-05T19:21:28.715" v="5645" actId="790"/>
          <ac:spMkLst>
            <pc:docMk/>
            <pc:sldMk cId="3288926822" sldId="303"/>
            <ac:spMk id="18" creationId="{BFE6C50D-D290-4FC3-8DE9-DDEE2A806085}"/>
          </ac:spMkLst>
        </pc:spChg>
        <pc:picChg chg="add del">
          <ac:chgData name="Jiří Kohoutek" userId="7454388f-bdb6-437e-bf81-0e7dbbbeac10" providerId="ADAL" clId="{488CEBDF-34CB-4506-A8FC-3910BF79A147}" dt="2022-03-05T19:23:09.684" v="5647" actId="478"/>
          <ac:picMkLst>
            <pc:docMk/>
            <pc:sldMk cId="3288926822" sldId="303"/>
            <ac:picMk id="5" creationId="{BC908FC2-2C85-4511-99B3-A2E718A61218}"/>
          </ac:picMkLst>
        </pc:picChg>
        <pc:picChg chg="add mod">
          <ac:chgData name="Jiří Kohoutek" userId="7454388f-bdb6-437e-bf81-0e7dbbbeac10" providerId="ADAL" clId="{488CEBDF-34CB-4506-A8FC-3910BF79A147}" dt="2022-03-05T19:23:29.101" v="5654" actId="14100"/>
          <ac:picMkLst>
            <pc:docMk/>
            <pc:sldMk cId="3288926822" sldId="303"/>
            <ac:picMk id="9" creationId="{B4107277-EC31-491A-9BF1-AED9966A3E48}"/>
          </ac:picMkLst>
        </pc:picChg>
      </pc:sldChg>
      <pc:sldChg chg="addSp delSp modSp mod ord">
        <pc:chgData name="Jiří Kohoutek" userId="7454388f-bdb6-437e-bf81-0e7dbbbeac10" providerId="ADAL" clId="{488CEBDF-34CB-4506-A8FC-3910BF79A147}" dt="2022-03-05T22:54:07.376" v="8249" actId="478"/>
        <pc:sldMkLst>
          <pc:docMk/>
          <pc:sldMk cId="3758154413" sldId="304"/>
        </pc:sldMkLst>
        <pc:spChg chg="del mod">
          <ac:chgData name="Jiří Kohoutek" userId="7454388f-bdb6-437e-bf81-0e7dbbbeac10" providerId="ADAL" clId="{488CEBDF-34CB-4506-A8FC-3910BF79A147}" dt="2022-03-05T19:26:23.426" v="5671" actId="478"/>
          <ac:spMkLst>
            <pc:docMk/>
            <pc:sldMk cId="3758154413" sldId="304"/>
            <ac:spMk id="6" creationId="{85FD6656-4CFB-4582-AE0B-DA0F890B99EA}"/>
          </ac:spMkLst>
        </pc:spChg>
        <pc:spChg chg="del">
          <ac:chgData name="Jiří Kohoutek" userId="7454388f-bdb6-437e-bf81-0e7dbbbeac10" providerId="ADAL" clId="{488CEBDF-34CB-4506-A8FC-3910BF79A147}" dt="2022-03-05T19:24:35.257" v="5662" actId="478"/>
          <ac:spMkLst>
            <pc:docMk/>
            <pc:sldMk cId="3758154413" sldId="304"/>
            <ac:spMk id="8" creationId="{D780DA88-EDC6-4939-B215-F3BDAD4D6E1A}"/>
          </ac:spMkLst>
        </pc:spChg>
        <pc:spChg chg="add mod">
          <ac:chgData name="Jiří Kohoutek" userId="7454388f-bdb6-437e-bf81-0e7dbbbeac10" providerId="ADAL" clId="{488CEBDF-34CB-4506-A8FC-3910BF79A147}" dt="2022-03-05T19:28:14.076" v="5698" actId="20577"/>
          <ac:spMkLst>
            <pc:docMk/>
            <pc:sldMk cId="3758154413" sldId="304"/>
            <ac:spMk id="9" creationId="{C4469C73-7195-4AFF-9C39-8DB6EA81B4E7}"/>
          </ac:spMkLst>
        </pc:spChg>
        <pc:spChg chg="add del mod">
          <ac:chgData name="Jiří Kohoutek" userId="7454388f-bdb6-437e-bf81-0e7dbbbeac10" providerId="ADAL" clId="{488CEBDF-34CB-4506-A8FC-3910BF79A147}" dt="2022-03-05T22:54:07.376" v="8249" actId="478"/>
          <ac:spMkLst>
            <pc:docMk/>
            <pc:sldMk cId="3758154413" sldId="304"/>
            <ac:spMk id="10" creationId="{42AC4FE3-DFC1-4DE3-9016-3B88D4D4AA32}"/>
          </ac:spMkLst>
        </pc:spChg>
        <pc:spChg chg="add mod">
          <ac:chgData name="Jiří Kohoutek" userId="7454388f-bdb6-437e-bf81-0e7dbbbeac10" providerId="ADAL" clId="{488CEBDF-34CB-4506-A8FC-3910BF79A147}" dt="2022-03-05T19:26:46.160" v="5678"/>
          <ac:spMkLst>
            <pc:docMk/>
            <pc:sldMk cId="3758154413" sldId="304"/>
            <ac:spMk id="11" creationId="{1496F8DF-FEA6-4446-8FA7-E120D0D6498C}"/>
          </ac:spMkLst>
        </pc:spChg>
        <pc:spChg chg="del">
          <ac:chgData name="Jiří Kohoutek" userId="7454388f-bdb6-437e-bf81-0e7dbbbeac10" providerId="ADAL" clId="{488CEBDF-34CB-4506-A8FC-3910BF79A147}" dt="2022-03-05T19:26:45.785" v="5677" actId="478"/>
          <ac:spMkLst>
            <pc:docMk/>
            <pc:sldMk cId="3758154413" sldId="304"/>
            <ac:spMk id="12" creationId="{7117D822-2651-45FC-984A-3F099DF5BD21}"/>
          </ac:spMkLst>
        </pc:spChg>
        <pc:picChg chg="del">
          <ac:chgData name="Jiří Kohoutek" userId="7454388f-bdb6-437e-bf81-0e7dbbbeac10" providerId="ADAL" clId="{488CEBDF-34CB-4506-A8FC-3910BF79A147}" dt="2022-03-05T19:24:45.415" v="5664" actId="478"/>
          <ac:picMkLst>
            <pc:docMk/>
            <pc:sldMk cId="3758154413" sldId="304"/>
            <ac:picMk id="14" creationId="{0D5E305D-F679-4753-961C-13001A5047B1}"/>
          </ac:picMkLst>
        </pc:picChg>
      </pc:sldChg>
      <pc:sldChg chg="addSp delSp modSp mod ord">
        <pc:chgData name="Jiří Kohoutek" userId="7454388f-bdb6-437e-bf81-0e7dbbbeac10" providerId="ADAL" clId="{488CEBDF-34CB-4506-A8FC-3910BF79A147}" dt="2022-03-05T19:55:30.490" v="6016" actId="20577"/>
        <pc:sldMkLst>
          <pc:docMk/>
          <pc:sldMk cId="2071758137" sldId="305"/>
        </pc:sldMkLst>
        <pc:spChg chg="del">
          <ac:chgData name="Jiří Kohoutek" userId="7454388f-bdb6-437e-bf81-0e7dbbbeac10" providerId="ADAL" clId="{488CEBDF-34CB-4506-A8FC-3910BF79A147}" dt="2022-03-05T19:33:41.534" v="5729" actId="478"/>
          <ac:spMkLst>
            <pc:docMk/>
            <pc:sldMk cId="2071758137" sldId="305"/>
            <ac:spMk id="6" creationId="{85FD6656-4CFB-4582-AE0B-DA0F890B99EA}"/>
          </ac:spMkLst>
        </pc:spChg>
        <pc:spChg chg="mod">
          <ac:chgData name="Jiří Kohoutek" userId="7454388f-bdb6-437e-bf81-0e7dbbbeac10" providerId="ADAL" clId="{488CEBDF-34CB-4506-A8FC-3910BF79A147}" dt="2022-03-05T19:41:14.006" v="5854" actId="1076"/>
          <ac:spMkLst>
            <pc:docMk/>
            <pc:sldMk cId="2071758137" sldId="305"/>
            <ac:spMk id="7" creationId="{685B50FB-6E01-49AC-9D9C-0CC9FC21675B}"/>
          </ac:spMkLst>
        </pc:spChg>
        <pc:spChg chg="add mod">
          <ac:chgData name="Jiří Kohoutek" userId="7454388f-bdb6-437e-bf81-0e7dbbbeac10" providerId="ADAL" clId="{488CEBDF-34CB-4506-A8FC-3910BF79A147}" dt="2022-03-05T19:49:40.759" v="6008" actId="1076"/>
          <ac:spMkLst>
            <pc:docMk/>
            <pc:sldMk cId="2071758137" sldId="305"/>
            <ac:spMk id="8" creationId="{63DE854B-93C2-4FFE-B119-377166A2AE77}"/>
          </ac:spMkLst>
        </pc:spChg>
        <pc:spChg chg="add mod">
          <ac:chgData name="Jiří Kohoutek" userId="7454388f-bdb6-437e-bf81-0e7dbbbeac10" providerId="ADAL" clId="{488CEBDF-34CB-4506-A8FC-3910BF79A147}" dt="2022-03-05T19:55:30.490" v="6016" actId="20577"/>
          <ac:spMkLst>
            <pc:docMk/>
            <pc:sldMk cId="2071758137" sldId="305"/>
            <ac:spMk id="11" creationId="{3B394280-3DC6-4EF5-BB72-D23B80CC1807}"/>
          </ac:spMkLst>
        </pc:spChg>
        <pc:spChg chg="del">
          <ac:chgData name="Jiří Kohoutek" userId="7454388f-bdb6-437e-bf81-0e7dbbbeac10" providerId="ADAL" clId="{488CEBDF-34CB-4506-A8FC-3910BF79A147}" dt="2022-03-05T19:33:52.869" v="5732" actId="478"/>
          <ac:spMkLst>
            <pc:docMk/>
            <pc:sldMk cId="2071758137" sldId="305"/>
            <ac:spMk id="15" creationId="{121EB5C6-155C-4990-8A83-FCDE20E1549C}"/>
          </ac:spMkLst>
        </pc:spChg>
        <pc:spChg chg="add mod">
          <ac:chgData name="Jiří Kohoutek" userId="7454388f-bdb6-437e-bf81-0e7dbbbeac10" providerId="ADAL" clId="{488CEBDF-34CB-4506-A8FC-3910BF79A147}" dt="2022-03-05T19:49:33.686" v="6007" actId="1076"/>
          <ac:spMkLst>
            <pc:docMk/>
            <pc:sldMk cId="2071758137" sldId="305"/>
            <ac:spMk id="16" creationId="{651910EC-FB5C-4E8B-AC48-5FC3036B5CA0}"/>
          </ac:spMkLst>
        </pc:spChg>
        <pc:spChg chg="add mod">
          <ac:chgData name="Jiří Kohoutek" userId="7454388f-bdb6-437e-bf81-0e7dbbbeac10" providerId="ADAL" clId="{488CEBDF-34CB-4506-A8FC-3910BF79A147}" dt="2022-03-05T19:49:30.022" v="6006" actId="1076"/>
          <ac:spMkLst>
            <pc:docMk/>
            <pc:sldMk cId="2071758137" sldId="305"/>
            <ac:spMk id="17" creationId="{BBA5E3A9-7E93-429D-A922-C42031092A7F}"/>
          </ac:spMkLst>
        </pc:spChg>
        <pc:grpChg chg="add del mod">
          <ac:chgData name="Jiří Kohoutek" userId="7454388f-bdb6-437e-bf81-0e7dbbbeac10" providerId="ADAL" clId="{488CEBDF-34CB-4506-A8FC-3910BF79A147}" dt="2022-03-05T19:49:14.737" v="6002" actId="478"/>
          <ac:grpSpMkLst>
            <pc:docMk/>
            <pc:sldMk cId="2071758137" sldId="305"/>
            <ac:grpSpMk id="12" creationId="{54A2AFBF-82F5-4190-94F6-8B84C6C5E29C}"/>
          </ac:grpSpMkLst>
        </pc:grpChg>
        <pc:picChg chg="add mod">
          <ac:chgData name="Jiří Kohoutek" userId="7454388f-bdb6-437e-bf81-0e7dbbbeac10" providerId="ADAL" clId="{488CEBDF-34CB-4506-A8FC-3910BF79A147}" dt="2022-03-05T19:49:25.255" v="6005" actId="1076"/>
          <ac:picMkLst>
            <pc:docMk/>
            <pc:sldMk cId="2071758137" sldId="305"/>
            <ac:picMk id="5" creationId="{6B7B4927-5F56-4EC0-9E66-FE4455044B06}"/>
          </ac:picMkLst>
        </pc:picChg>
        <pc:picChg chg="del">
          <ac:chgData name="Jiří Kohoutek" userId="7454388f-bdb6-437e-bf81-0e7dbbbeac10" providerId="ADAL" clId="{488CEBDF-34CB-4506-A8FC-3910BF79A147}" dt="2022-03-05T19:33:43.807" v="5731" actId="478"/>
          <ac:picMkLst>
            <pc:docMk/>
            <pc:sldMk cId="2071758137" sldId="305"/>
            <ac:picMk id="9" creationId="{A3DBDD05-40DE-4CC8-9BEF-235878DB832C}"/>
          </ac:picMkLst>
        </pc:picChg>
        <pc:picChg chg="del">
          <ac:chgData name="Jiří Kohoutek" userId="7454388f-bdb6-437e-bf81-0e7dbbbeac10" providerId="ADAL" clId="{488CEBDF-34CB-4506-A8FC-3910BF79A147}" dt="2022-03-05T19:33:55" v="5733" actId="478"/>
          <ac:picMkLst>
            <pc:docMk/>
            <pc:sldMk cId="2071758137" sldId="305"/>
            <ac:picMk id="10" creationId="{EC41CD62-F3C5-4277-9FF0-CEB93EAE986D}"/>
          </ac:picMkLst>
        </pc:picChg>
        <pc:picChg chg="mod">
          <ac:chgData name="Jiří Kohoutek" userId="7454388f-bdb6-437e-bf81-0e7dbbbeac10" providerId="ADAL" clId="{488CEBDF-34CB-4506-A8FC-3910BF79A147}" dt="2022-03-05T19:41:22.782" v="5856"/>
          <ac:picMkLst>
            <pc:docMk/>
            <pc:sldMk cId="2071758137" sldId="305"/>
            <ac:picMk id="13" creationId="{B76D2333-5C20-4772-8DC3-36A5EC5586FB}"/>
          </ac:picMkLst>
        </pc:picChg>
        <pc:picChg chg="mod">
          <ac:chgData name="Jiří Kohoutek" userId="7454388f-bdb6-437e-bf81-0e7dbbbeac10" providerId="ADAL" clId="{488CEBDF-34CB-4506-A8FC-3910BF79A147}" dt="2022-03-05T19:41:22.782" v="5856"/>
          <ac:picMkLst>
            <pc:docMk/>
            <pc:sldMk cId="2071758137" sldId="305"/>
            <ac:picMk id="14" creationId="{20794B79-7418-47D3-BC36-5BC8D6858378}"/>
          </ac:picMkLst>
        </pc:picChg>
      </pc:sldChg>
      <pc:sldChg chg="addSp delSp modSp mod ord">
        <pc:chgData name="Jiří Kohoutek" userId="7454388f-bdb6-437e-bf81-0e7dbbbeac10" providerId="ADAL" clId="{488CEBDF-34CB-4506-A8FC-3910BF79A147}" dt="2022-03-05T21:47:18.638" v="7378" actId="790"/>
        <pc:sldMkLst>
          <pc:docMk/>
          <pc:sldMk cId="2020916618" sldId="306"/>
        </pc:sldMkLst>
        <pc:spChg chg="del">
          <ac:chgData name="Jiří Kohoutek" userId="7454388f-bdb6-437e-bf81-0e7dbbbeac10" providerId="ADAL" clId="{488CEBDF-34CB-4506-A8FC-3910BF79A147}" dt="2022-03-05T19:27:08.675" v="5684" actId="478"/>
          <ac:spMkLst>
            <pc:docMk/>
            <pc:sldMk cId="2020916618" sldId="306"/>
            <ac:spMk id="6" creationId="{85FD6656-4CFB-4582-AE0B-DA0F890B99EA}"/>
          </ac:spMkLst>
        </pc:spChg>
        <pc:spChg chg="add mod">
          <ac:chgData name="Jiří Kohoutek" userId="7454388f-bdb6-437e-bf81-0e7dbbbeac10" providerId="ADAL" clId="{488CEBDF-34CB-4506-A8FC-3910BF79A147}" dt="2022-03-05T21:39:00.998" v="7258" actId="20577"/>
          <ac:spMkLst>
            <pc:docMk/>
            <pc:sldMk cId="2020916618" sldId="306"/>
            <ac:spMk id="7" creationId="{0B3DCA58-C339-422B-BACD-9F29A57A3949}"/>
          </ac:spMkLst>
        </pc:spChg>
        <pc:spChg chg="add del mod">
          <ac:chgData name="Jiří Kohoutek" userId="7454388f-bdb6-437e-bf81-0e7dbbbeac10" providerId="ADAL" clId="{488CEBDF-34CB-4506-A8FC-3910BF79A147}" dt="2022-03-05T21:41:51.180" v="7311" actId="478"/>
          <ac:spMkLst>
            <pc:docMk/>
            <pc:sldMk cId="2020916618" sldId="306"/>
            <ac:spMk id="8" creationId="{B71CB0D6-B898-4B08-9E90-5E47FC68E53B}"/>
          </ac:spMkLst>
        </pc:spChg>
        <pc:spChg chg="add mod">
          <ac:chgData name="Jiří Kohoutek" userId="7454388f-bdb6-437e-bf81-0e7dbbbeac10" providerId="ADAL" clId="{488CEBDF-34CB-4506-A8FC-3910BF79A147}" dt="2022-03-05T21:47:18.638" v="7378" actId="790"/>
          <ac:spMkLst>
            <pc:docMk/>
            <pc:sldMk cId="2020916618" sldId="306"/>
            <ac:spMk id="12" creationId="{8F0B92F2-97F3-4CA2-8157-ABE4FD9E34D7}"/>
          </ac:spMkLst>
        </pc:spChg>
        <pc:spChg chg="del">
          <ac:chgData name="Jiří Kohoutek" userId="7454388f-bdb6-437e-bf81-0e7dbbbeac10" providerId="ADAL" clId="{488CEBDF-34CB-4506-A8FC-3910BF79A147}" dt="2022-03-05T19:27:17.820" v="5686" actId="478"/>
          <ac:spMkLst>
            <pc:docMk/>
            <pc:sldMk cId="2020916618" sldId="306"/>
            <ac:spMk id="15" creationId="{121EB5C6-155C-4990-8A83-FCDE20E1549C}"/>
          </ac:spMkLst>
        </pc:spChg>
        <pc:picChg chg="add mod">
          <ac:chgData name="Jiří Kohoutek" userId="7454388f-bdb6-437e-bf81-0e7dbbbeac10" providerId="ADAL" clId="{488CEBDF-34CB-4506-A8FC-3910BF79A147}" dt="2022-03-05T19:31:21.147" v="5722" actId="1076"/>
          <ac:picMkLst>
            <pc:docMk/>
            <pc:sldMk cId="2020916618" sldId="306"/>
            <ac:picMk id="5" creationId="{A9AF96FE-A455-4B16-B1C1-AFAC54FDEA09}"/>
          </ac:picMkLst>
        </pc:picChg>
        <pc:picChg chg="del">
          <ac:chgData name="Jiří Kohoutek" userId="7454388f-bdb6-437e-bf81-0e7dbbbeac10" providerId="ADAL" clId="{488CEBDF-34CB-4506-A8FC-3910BF79A147}" dt="2022-03-05T19:27:19.405" v="5688" actId="478"/>
          <ac:picMkLst>
            <pc:docMk/>
            <pc:sldMk cId="2020916618" sldId="306"/>
            <ac:picMk id="11" creationId="{43E72914-026B-4BA7-9BA9-96EEEF3346C3}"/>
          </ac:picMkLst>
        </pc:picChg>
      </pc:sldChg>
      <pc:sldChg chg="addSp delSp modSp mod ord">
        <pc:chgData name="Jiří Kohoutek" userId="7454388f-bdb6-437e-bf81-0e7dbbbeac10" providerId="ADAL" clId="{488CEBDF-34CB-4506-A8FC-3910BF79A147}" dt="2022-03-05T20:55:16.368" v="6629" actId="1076"/>
        <pc:sldMkLst>
          <pc:docMk/>
          <pc:sldMk cId="365662703" sldId="307"/>
        </pc:sldMkLst>
        <pc:spChg chg="del">
          <ac:chgData name="Jiří Kohoutek" userId="7454388f-bdb6-437e-bf81-0e7dbbbeac10" providerId="ADAL" clId="{488CEBDF-34CB-4506-A8FC-3910BF79A147}" dt="2022-03-05T20:32:48.530" v="6425" actId="478"/>
          <ac:spMkLst>
            <pc:docMk/>
            <pc:sldMk cId="365662703" sldId="307"/>
            <ac:spMk id="2" creationId="{A7A4EBC6-AE3D-4DBC-8E23-280A8E1C4AEA}"/>
          </ac:spMkLst>
        </pc:spChg>
        <pc:spChg chg="del">
          <ac:chgData name="Jiří Kohoutek" userId="7454388f-bdb6-437e-bf81-0e7dbbbeac10" providerId="ADAL" clId="{488CEBDF-34CB-4506-A8FC-3910BF79A147}" dt="2022-03-05T19:55:55.363" v="6019" actId="478"/>
          <ac:spMkLst>
            <pc:docMk/>
            <pc:sldMk cId="365662703" sldId="307"/>
            <ac:spMk id="6" creationId="{85FD6656-4CFB-4582-AE0B-DA0F890B99EA}"/>
          </ac:spMkLst>
        </pc:spChg>
        <pc:spChg chg="add del mod">
          <ac:chgData name="Jiří Kohoutek" userId="7454388f-bdb6-437e-bf81-0e7dbbbeac10" providerId="ADAL" clId="{488CEBDF-34CB-4506-A8FC-3910BF79A147}" dt="2022-03-05T20:33:00.358" v="6431" actId="478"/>
          <ac:spMkLst>
            <pc:docMk/>
            <pc:sldMk cId="365662703" sldId="307"/>
            <ac:spMk id="7" creationId="{8CE27BC2-1973-477A-8B2E-E8F1A70C6135}"/>
          </ac:spMkLst>
        </pc:spChg>
        <pc:spChg chg="del">
          <ac:chgData name="Jiří Kohoutek" userId="7454388f-bdb6-437e-bf81-0e7dbbbeac10" providerId="ADAL" clId="{488CEBDF-34CB-4506-A8FC-3910BF79A147}" dt="2022-03-05T19:56:01.692" v="6022" actId="478"/>
          <ac:spMkLst>
            <pc:docMk/>
            <pc:sldMk cId="365662703" sldId="307"/>
            <ac:spMk id="8" creationId="{D48F2540-BBAB-45C1-960C-AA79BA4589F8}"/>
          </ac:spMkLst>
        </pc:spChg>
        <pc:spChg chg="add mod">
          <ac:chgData name="Jiří Kohoutek" userId="7454388f-bdb6-437e-bf81-0e7dbbbeac10" providerId="ADAL" clId="{488CEBDF-34CB-4506-A8FC-3910BF79A147}" dt="2022-03-05T19:59:42.303" v="6165" actId="790"/>
          <ac:spMkLst>
            <pc:docMk/>
            <pc:sldMk cId="365662703" sldId="307"/>
            <ac:spMk id="11" creationId="{DD572B94-4E02-4449-8CB8-29B172F6399F}"/>
          </ac:spMkLst>
        </pc:spChg>
        <pc:spChg chg="mod">
          <ac:chgData name="Jiří Kohoutek" userId="7454388f-bdb6-437e-bf81-0e7dbbbeac10" providerId="ADAL" clId="{488CEBDF-34CB-4506-A8FC-3910BF79A147}" dt="2022-03-05T20:55:14.746" v="6624" actId="14100"/>
          <ac:spMkLst>
            <pc:docMk/>
            <pc:sldMk cId="365662703" sldId="307"/>
            <ac:spMk id="13" creationId="{63D343A8-4533-4BA1-AF54-CEFB88B03386}"/>
          </ac:spMkLst>
        </pc:spChg>
        <pc:spChg chg="add mod">
          <ac:chgData name="Jiří Kohoutek" userId="7454388f-bdb6-437e-bf81-0e7dbbbeac10" providerId="ADAL" clId="{488CEBDF-34CB-4506-A8FC-3910BF79A147}" dt="2022-03-05T20:32:48.857" v="6426"/>
          <ac:spMkLst>
            <pc:docMk/>
            <pc:sldMk cId="365662703" sldId="307"/>
            <ac:spMk id="15" creationId="{92A745AC-BDDD-4BEC-81D3-039FDE542A41}"/>
          </ac:spMkLst>
        </pc:spChg>
        <pc:spChg chg="add mod">
          <ac:chgData name="Jiří Kohoutek" userId="7454388f-bdb6-437e-bf81-0e7dbbbeac10" providerId="ADAL" clId="{488CEBDF-34CB-4506-A8FC-3910BF79A147}" dt="2022-03-05T20:51:49.983" v="6521" actId="1035"/>
          <ac:spMkLst>
            <pc:docMk/>
            <pc:sldMk cId="365662703" sldId="307"/>
            <ac:spMk id="16" creationId="{66F1BB7D-34B3-403E-B3BC-7766D0607228}"/>
          </ac:spMkLst>
        </pc:spChg>
        <pc:spChg chg="add mod">
          <ac:chgData name="Jiří Kohoutek" userId="7454388f-bdb6-437e-bf81-0e7dbbbeac10" providerId="ADAL" clId="{488CEBDF-34CB-4506-A8FC-3910BF79A147}" dt="2022-03-05T20:52:28.767" v="6527" actId="1076"/>
          <ac:spMkLst>
            <pc:docMk/>
            <pc:sldMk cId="365662703" sldId="307"/>
            <ac:spMk id="17" creationId="{BF68E8BC-95C3-4855-AEDA-03CC5944E9EB}"/>
          </ac:spMkLst>
        </pc:spChg>
        <pc:spChg chg="add mod">
          <ac:chgData name="Jiří Kohoutek" userId="7454388f-bdb6-437e-bf81-0e7dbbbeac10" providerId="ADAL" clId="{488CEBDF-34CB-4506-A8FC-3910BF79A147}" dt="2022-03-05T20:55:13.729" v="6621" actId="14100"/>
          <ac:spMkLst>
            <pc:docMk/>
            <pc:sldMk cId="365662703" sldId="307"/>
            <ac:spMk id="18" creationId="{152D6ED2-9B48-4ABE-A281-9A119DF6BFCE}"/>
          </ac:spMkLst>
        </pc:spChg>
        <pc:spChg chg="add del mod">
          <ac:chgData name="Jiří Kohoutek" userId="7454388f-bdb6-437e-bf81-0e7dbbbeac10" providerId="ADAL" clId="{488CEBDF-34CB-4506-A8FC-3910BF79A147}" dt="2022-03-05T20:55:15.088" v="6626" actId="478"/>
          <ac:spMkLst>
            <pc:docMk/>
            <pc:sldMk cId="365662703" sldId="307"/>
            <ac:spMk id="19" creationId="{06AB718C-CADB-470E-A898-6183E4169B85}"/>
          </ac:spMkLst>
        </pc:spChg>
        <pc:picChg chg="add del mod">
          <ac:chgData name="Jiří Kohoutek" userId="7454388f-bdb6-437e-bf81-0e7dbbbeac10" providerId="ADAL" clId="{488CEBDF-34CB-4506-A8FC-3910BF79A147}" dt="2022-03-05T20:33:00.358" v="6431" actId="478"/>
          <ac:picMkLst>
            <pc:docMk/>
            <pc:sldMk cId="365662703" sldId="307"/>
            <ac:picMk id="5" creationId="{FB6E4A06-036E-4A25-AAEC-B54707BD476F}"/>
          </ac:picMkLst>
        </pc:picChg>
        <pc:picChg chg="del">
          <ac:chgData name="Jiří Kohoutek" userId="7454388f-bdb6-437e-bf81-0e7dbbbeac10" providerId="ADAL" clId="{488CEBDF-34CB-4506-A8FC-3910BF79A147}" dt="2022-03-05T19:56:02.950" v="6023" actId="478"/>
          <ac:picMkLst>
            <pc:docMk/>
            <pc:sldMk cId="365662703" sldId="307"/>
            <ac:picMk id="12" creationId="{5C827AA2-6E34-46C3-9C29-9A194A21548A}"/>
          </ac:picMkLst>
        </pc:picChg>
        <pc:picChg chg="del">
          <ac:chgData name="Jiří Kohoutek" userId="7454388f-bdb6-437e-bf81-0e7dbbbeac10" providerId="ADAL" clId="{488CEBDF-34CB-4506-A8FC-3910BF79A147}" dt="2022-03-05T19:55:14.599" v="6014" actId="478"/>
          <ac:picMkLst>
            <pc:docMk/>
            <pc:sldMk cId="365662703" sldId="307"/>
            <ac:picMk id="14" creationId="{62B0B37E-B252-4DD9-9F76-0A18EC63F25D}"/>
          </ac:picMkLst>
        </pc:picChg>
        <pc:picChg chg="add del mod">
          <ac:chgData name="Jiří Kohoutek" userId="7454388f-bdb6-437e-bf81-0e7dbbbeac10" providerId="ADAL" clId="{488CEBDF-34CB-4506-A8FC-3910BF79A147}" dt="2022-03-05T20:55:16.368" v="6629" actId="1076"/>
          <ac:picMkLst>
            <pc:docMk/>
            <pc:sldMk cId="365662703" sldId="307"/>
            <ac:picMk id="3074" creationId="{560FC478-2507-4581-ABEF-8862AFBC02CC}"/>
          </ac:picMkLst>
        </pc:picChg>
      </pc:sldChg>
      <pc:sldChg chg="addSp delSp modSp mod ord">
        <pc:chgData name="Jiří Kohoutek" userId="7454388f-bdb6-437e-bf81-0e7dbbbeac10" providerId="ADAL" clId="{488CEBDF-34CB-4506-A8FC-3910BF79A147}" dt="2022-03-05T20:41:19.421" v="6446" actId="20577"/>
        <pc:sldMkLst>
          <pc:docMk/>
          <pc:sldMk cId="2002812637" sldId="309"/>
        </pc:sldMkLst>
        <pc:spChg chg="del">
          <ac:chgData name="Jiří Kohoutek" userId="7454388f-bdb6-437e-bf81-0e7dbbbeac10" providerId="ADAL" clId="{488CEBDF-34CB-4506-A8FC-3910BF79A147}" dt="2022-03-05T20:32:44.857" v="6421" actId="478"/>
          <ac:spMkLst>
            <pc:docMk/>
            <pc:sldMk cId="2002812637" sldId="309"/>
            <ac:spMk id="2" creationId="{A7A4EBC6-AE3D-4DBC-8E23-280A8E1C4AEA}"/>
          </ac:spMkLst>
        </pc:spChg>
        <pc:spChg chg="del">
          <ac:chgData name="Jiří Kohoutek" userId="7454388f-bdb6-437e-bf81-0e7dbbbeac10" providerId="ADAL" clId="{488CEBDF-34CB-4506-A8FC-3910BF79A147}" dt="2022-03-05T20:02:37.490" v="6204" actId="478"/>
          <ac:spMkLst>
            <pc:docMk/>
            <pc:sldMk cId="2002812637" sldId="309"/>
            <ac:spMk id="6" creationId="{85FD6656-4CFB-4582-AE0B-DA0F890B99EA}"/>
          </ac:spMkLst>
        </pc:spChg>
        <pc:spChg chg="del mod">
          <ac:chgData name="Jiří Kohoutek" userId="7454388f-bdb6-437e-bf81-0e7dbbbeac10" providerId="ADAL" clId="{488CEBDF-34CB-4506-A8FC-3910BF79A147}" dt="2022-03-05T20:41:13.546" v="6436" actId="478"/>
          <ac:spMkLst>
            <pc:docMk/>
            <pc:sldMk cId="2002812637" sldId="309"/>
            <ac:spMk id="8" creationId="{E95ACA33-6824-4613-B7D7-F504FBBFEDD9}"/>
          </ac:spMkLst>
        </pc:spChg>
        <pc:spChg chg="add mod">
          <ac:chgData name="Jiří Kohoutek" userId="7454388f-bdb6-437e-bf81-0e7dbbbeac10" providerId="ADAL" clId="{488CEBDF-34CB-4506-A8FC-3910BF79A147}" dt="2022-03-05T20:08:24.420" v="6279" actId="20577"/>
          <ac:spMkLst>
            <pc:docMk/>
            <pc:sldMk cId="2002812637" sldId="309"/>
            <ac:spMk id="9" creationId="{24CD0141-B05F-40CE-9907-CA2B18116449}"/>
          </ac:spMkLst>
        </pc:spChg>
        <pc:spChg chg="mod">
          <ac:chgData name="Jiří Kohoutek" userId="7454388f-bdb6-437e-bf81-0e7dbbbeac10" providerId="ADAL" clId="{488CEBDF-34CB-4506-A8FC-3910BF79A147}" dt="2022-03-05T20:07:13.801" v="6274" actId="14100"/>
          <ac:spMkLst>
            <pc:docMk/>
            <pc:sldMk cId="2002812637" sldId="309"/>
            <ac:spMk id="13" creationId="{40D98441-3331-4ADA-B963-CA93EF80B09E}"/>
          </ac:spMkLst>
        </pc:spChg>
        <pc:spChg chg="add mod">
          <ac:chgData name="Jiří Kohoutek" userId="7454388f-bdb6-437e-bf81-0e7dbbbeac10" providerId="ADAL" clId="{488CEBDF-34CB-4506-A8FC-3910BF79A147}" dt="2022-03-05T20:32:45.194" v="6422"/>
          <ac:spMkLst>
            <pc:docMk/>
            <pc:sldMk cId="2002812637" sldId="309"/>
            <ac:spMk id="14" creationId="{8BDF7D4F-9FA0-45AB-A382-45868823F21E}"/>
          </ac:spMkLst>
        </pc:spChg>
        <pc:spChg chg="add mod">
          <ac:chgData name="Jiří Kohoutek" userId="7454388f-bdb6-437e-bf81-0e7dbbbeac10" providerId="ADAL" clId="{488CEBDF-34CB-4506-A8FC-3910BF79A147}" dt="2022-03-05T20:41:19.421" v="6446" actId="20577"/>
          <ac:spMkLst>
            <pc:docMk/>
            <pc:sldMk cId="2002812637" sldId="309"/>
            <ac:spMk id="15" creationId="{2204DB3F-06B8-4A7D-B573-54E2ED9E7F22}"/>
          </ac:spMkLst>
        </pc:spChg>
        <pc:picChg chg="add mod">
          <ac:chgData name="Jiří Kohoutek" userId="7454388f-bdb6-437e-bf81-0e7dbbbeac10" providerId="ADAL" clId="{488CEBDF-34CB-4506-A8FC-3910BF79A147}" dt="2022-03-05T20:08:39.737" v="6282" actId="1076"/>
          <ac:picMkLst>
            <pc:docMk/>
            <pc:sldMk cId="2002812637" sldId="309"/>
            <ac:picMk id="5" creationId="{9A83EE84-CFE8-420F-8006-A6D0B4548BF3}"/>
          </ac:picMkLst>
        </pc:picChg>
        <pc:picChg chg="del">
          <ac:chgData name="Jiří Kohoutek" userId="7454388f-bdb6-437e-bf81-0e7dbbbeac10" providerId="ADAL" clId="{488CEBDF-34CB-4506-A8FC-3910BF79A147}" dt="2022-03-05T20:02:39.182" v="6205" actId="478"/>
          <ac:picMkLst>
            <pc:docMk/>
            <pc:sldMk cId="2002812637" sldId="309"/>
            <ac:picMk id="10" creationId="{C9F734EB-A17D-4C8F-8CC8-84B17E2D9F11}"/>
          </ac:picMkLst>
        </pc:picChg>
        <pc:picChg chg="del">
          <ac:chgData name="Jiří Kohoutek" userId="7454388f-bdb6-437e-bf81-0e7dbbbeac10" providerId="ADAL" clId="{488CEBDF-34CB-4506-A8FC-3910BF79A147}" dt="2022-03-05T20:02:41.561" v="6207" actId="478"/>
          <ac:picMkLst>
            <pc:docMk/>
            <pc:sldMk cId="2002812637" sldId="309"/>
            <ac:picMk id="11" creationId="{89B31956-6B12-4343-8C5F-EF7792079C7C}"/>
          </ac:picMkLst>
        </pc:picChg>
        <pc:picChg chg="add del mod">
          <ac:chgData name="Jiří Kohoutek" userId="7454388f-bdb6-437e-bf81-0e7dbbbeac10" providerId="ADAL" clId="{488CEBDF-34CB-4506-A8FC-3910BF79A147}" dt="2022-03-05T20:05:46.948" v="6260" actId="478"/>
          <ac:picMkLst>
            <pc:docMk/>
            <pc:sldMk cId="2002812637" sldId="309"/>
            <ac:picMk id="2050" creationId="{96F3A07F-36AB-44C0-B464-3E3E5BAD1681}"/>
          </ac:picMkLst>
        </pc:picChg>
        <pc:picChg chg="add mod">
          <ac:chgData name="Jiří Kohoutek" userId="7454388f-bdb6-437e-bf81-0e7dbbbeac10" providerId="ADAL" clId="{488CEBDF-34CB-4506-A8FC-3910BF79A147}" dt="2022-03-05T20:08:41.689" v="6283" actId="1076"/>
          <ac:picMkLst>
            <pc:docMk/>
            <pc:sldMk cId="2002812637" sldId="309"/>
            <ac:picMk id="2052" creationId="{DC94E8F1-5B49-4135-9F34-3EC7E44327FC}"/>
          </ac:picMkLst>
        </pc:picChg>
      </pc:sldChg>
      <pc:sldChg chg="addSp delSp modSp mod ord">
        <pc:chgData name="Jiří Kohoutek" userId="7454388f-bdb6-437e-bf81-0e7dbbbeac10" providerId="ADAL" clId="{488CEBDF-34CB-4506-A8FC-3910BF79A147}" dt="2022-03-05T21:31:29.601" v="7011" actId="1076"/>
        <pc:sldMkLst>
          <pc:docMk/>
          <pc:sldMk cId="2235988374" sldId="310"/>
        </pc:sldMkLst>
        <pc:spChg chg="del">
          <ac:chgData name="Jiří Kohoutek" userId="7454388f-bdb6-437e-bf81-0e7dbbbeac10" providerId="ADAL" clId="{488CEBDF-34CB-4506-A8FC-3910BF79A147}" dt="2022-03-05T20:45:18.568" v="6506" actId="478"/>
          <ac:spMkLst>
            <pc:docMk/>
            <pc:sldMk cId="2235988374" sldId="310"/>
            <ac:spMk id="2" creationId="{A7A4EBC6-AE3D-4DBC-8E23-280A8E1C4AEA}"/>
          </ac:spMkLst>
        </pc:spChg>
        <pc:spChg chg="del">
          <ac:chgData name="Jiří Kohoutek" userId="7454388f-bdb6-437e-bf81-0e7dbbbeac10" providerId="ADAL" clId="{488CEBDF-34CB-4506-A8FC-3910BF79A147}" dt="2022-03-05T20:45:03.978" v="6502" actId="478"/>
          <ac:spMkLst>
            <pc:docMk/>
            <pc:sldMk cId="2235988374" sldId="310"/>
            <ac:spMk id="6" creationId="{85FD6656-4CFB-4582-AE0B-DA0F890B99EA}"/>
          </ac:spMkLst>
        </pc:spChg>
        <pc:spChg chg="del">
          <ac:chgData name="Jiří Kohoutek" userId="7454388f-bdb6-437e-bf81-0e7dbbbeac10" providerId="ADAL" clId="{488CEBDF-34CB-4506-A8FC-3910BF79A147}" dt="2022-03-05T21:14:17.711" v="6820" actId="478"/>
          <ac:spMkLst>
            <pc:docMk/>
            <pc:sldMk cId="2235988374" sldId="310"/>
            <ac:spMk id="7" creationId="{4E8AAA69-39BC-4B24-8720-CFFA45CB768D}"/>
          </ac:spMkLst>
        </pc:spChg>
        <pc:spChg chg="add mod">
          <ac:chgData name="Jiří Kohoutek" userId="7454388f-bdb6-437e-bf81-0e7dbbbeac10" providerId="ADAL" clId="{488CEBDF-34CB-4506-A8FC-3910BF79A147}" dt="2022-03-05T20:45:04.473" v="6503"/>
          <ac:spMkLst>
            <pc:docMk/>
            <pc:sldMk cId="2235988374" sldId="310"/>
            <ac:spMk id="8" creationId="{4AAC5AEF-2C39-40E0-9026-841C35729BA0}"/>
          </ac:spMkLst>
        </pc:spChg>
        <pc:spChg chg="add mod">
          <ac:chgData name="Jiří Kohoutek" userId="7454388f-bdb6-437e-bf81-0e7dbbbeac10" providerId="ADAL" clId="{488CEBDF-34CB-4506-A8FC-3910BF79A147}" dt="2022-03-05T20:45:19.208" v="6507"/>
          <ac:spMkLst>
            <pc:docMk/>
            <pc:sldMk cId="2235988374" sldId="310"/>
            <ac:spMk id="9" creationId="{8886C0DD-765F-4DC0-A4C6-F52CDA979D70}"/>
          </ac:spMkLst>
        </pc:spChg>
        <pc:spChg chg="add del">
          <ac:chgData name="Jiří Kohoutek" userId="7454388f-bdb6-437e-bf81-0e7dbbbeac10" providerId="ADAL" clId="{488CEBDF-34CB-4506-A8FC-3910BF79A147}" dt="2022-03-05T20:45:29.485" v="6510" actId="478"/>
          <ac:spMkLst>
            <pc:docMk/>
            <pc:sldMk cId="2235988374" sldId="310"/>
            <ac:spMk id="11" creationId="{B7514465-A0A0-40B2-82E6-287185C14D8E}"/>
          </ac:spMkLst>
        </pc:spChg>
        <pc:spChg chg="add mod">
          <ac:chgData name="Jiří Kohoutek" userId="7454388f-bdb6-437e-bf81-0e7dbbbeac10" providerId="ADAL" clId="{488CEBDF-34CB-4506-A8FC-3910BF79A147}" dt="2022-03-05T21:31:29.601" v="7011" actId="1076"/>
          <ac:spMkLst>
            <pc:docMk/>
            <pc:sldMk cId="2235988374" sldId="310"/>
            <ac:spMk id="12" creationId="{B9B9D156-5054-4EAA-B22B-DA1C4CD7A91F}"/>
          </ac:spMkLst>
        </pc:spChg>
        <pc:spChg chg="add mod">
          <ac:chgData name="Jiří Kohoutek" userId="7454388f-bdb6-437e-bf81-0e7dbbbeac10" providerId="ADAL" clId="{488CEBDF-34CB-4506-A8FC-3910BF79A147}" dt="2022-03-05T21:22:04.619" v="6997" actId="790"/>
          <ac:spMkLst>
            <pc:docMk/>
            <pc:sldMk cId="2235988374" sldId="310"/>
            <ac:spMk id="14" creationId="{F026A5CC-E8D5-4CB8-B442-BDBE21494762}"/>
          </ac:spMkLst>
        </pc:spChg>
        <pc:picChg chg="add del">
          <ac:chgData name="Jiří Kohoutek" userId="7454388f-bdb6-437e-bf81-0e7dbbbeac10" providerId="ADAL" clId="{488CEBDF-34CB-4506-A8FC-3910BF79A147}" dt="2022-03-05T20:45:20.941" v="6508" actId="478"/>
          <ac:picMkLst>
            <pc:docMk/>
            <pc:sldMk cId="2235988374" sldId="310"/>
            <ac:picMk id="10" creationId="{536954CE-8EAA-44CE-A048-E48A00114E91}"/>
          </ac:picMkLst>
        </pc:picChg>
        <pc:picChg chg="add mod">
          <ac:chgData name="Jiří Kohoutek" userId="7454388f-bdb6-437e-bf81-0e7dbbbeac10" providerId="ADAL" clId="{488CEBDF-34CB-4506-A8FC-3910BF79A147}" dt="2022-03-05T21:31:17.666" v="7010" actId="1076"/>
          <ac:picMkLst>
            <pc:docMk/>
            <pc:sldMk cId="2235988374" sldId="310"/>
            <ac:picMk id="13" creationId="{2A493790-1933-44A9-A675-147225797836}"/>
          </ac:picMkLst>
        </pc:picChg>
      </pc:sldChg>
      <pc:sldChg chg="addSp delSp modSp mod ord">
        <pc:chgData name="Jiří Kohoutek" userId="7454388f-bdb6-437e-bf81-0e7dbbbeac10" providerId="ADAL" clId="{488CEBDF-34CB-4506-A8FC-3910BF79A147}" dt="2022-03-05T23:05:29.607" v="8385" actId="1076"/>
        <pc:sldMkLst>
          <pc:docMk/>
          <pc:sldMk cId="1495960891" sldId="311"/>
        </pc:sldMkLst>
        <pc:spChg chg="del">
          <ac:chgData name="Jiří Kohoutek" userId="7454388f-bdb6-437e-bf81-0e7dbbbeac10" providerId="ADAL" clId="{488CEBDF-34CB-4506-A8FC-3910BF79A147}" dt="2022-03-05T21:31:36.216" v="7012" actId="478"/>
          <ac:spMkLst>
            <pc:docMk/>
            <pc:sldMk cId="1495960891" sldId="311"/>
            <ac:spMk id="2" creationId="{A7A4EBC6-AE3D-4DBC-8E23-280A8E1C4AEA}"/>
          </ac:spMkLst>
        </pc:spChg>
        <pc:spChg chg="del">
          <ac:chgData name="Jiří Kohoutek" userId="7454388f-bdb6-437e-bf81-0e7dbbbeac10" providerId="ADAL" clId="{488CEBDF-34CB-4506-A8FC-3910BF79A147}" dt="2022-03-05T21:14:58.401" v="6825" actId="478"/>
          <ac:spMkLst>
            <pc:docMk/>
            <pc:sldMk cId="1495960891" sldId="311"/>
            <ac:spMk id="6" creationId="{85FD6656-4CFB-4582-AE0B-DA0F890B99EA}"/>
          </ac:spMkLst>
        </pc:spChg>
        <pc:spChg chg="add mod">
          <ac:chgData name="Jiří Kohoutek" userId="7454388f-bdb6-437e-bf81-0e7dbbbeac10" providerId="ADAL" clId="{488CEBDF-34CB-4506-A8FC-3910BF79A147}" dt="2022-03-05T21:15:15.450" v="6830" actId="20577"/>
          <ac:spMkLst>
            <pc:docMk/>
            <pc:sldMk cId="1495960891" sldId="311"/>
            <ac:spMk id="8" creationId="{B01A234A-EC41-417B-B4A8-51E1195C09B2}"/>
          </ac:spMkLst>
        </pc:spChg>
        <pc:spChg chg="mod">
          <ac:chgData name="Jiří Kohoutek" userId="7454388f-bdb6-437e-bf81-0e7dbbbeac10" providerId="ADAL" clId="{488CEBDF-34CB-4506-A8FC-3910BF79A147}" dt="2022-03-05T23:05:00.555" v="8379" actId="20577"/>
          <ac:spMkLst>
            <pc:docMk/>
            <pc:sldMk cId="1495960891" sldId="311"/>
            <ac:spMk id="9" creationId="{231564C3-B6B2-4CAF-A880-1257BB0033F1}"/>
          </ac:spMkLst>
        </pc:spChg>
        <pc:spChg chg="del">
          <ac:chgData name="Jiří Kohoutek" userId="7454388f-bdb6-437e-bf81-0e7dbbbeac10" providerId="ADAL" clId="{488CEBDF-34CB-4506-A8FC-3910BF79A147}" dt="2022-03-05T21:15:59.862" v="6833" actId="478"/>
          <ac:spMkLst>
            <pc:docMk/>
            <pc:sldMk cId="1495960891" sldId="311"/>
            <ac:spMk id="10" creationId="{EF4CE709-876B-4835-9A33-6D2FCDE188BD}"/>
          </ac:spMkLst>
        </pc:spChg>
        <pc:spChg chg="add mod">
          <ac:chgData name="Jiří Kohoutek" userId="7454388f-bdb6-437e-bf81-0e7dbbbeac10" providerId="ADAL" clId="{488CEBDF-34CB-4506-A8FC-3910BF79A147}" dt="2022-03-05T21:22:46.789" v="7001" actId="790"/>
          <ac:spMkLst>
            <pc:docMk/>
            <pc:sldMk cId="1495960891" sldId="311"/>
            <ac:spMk id="12" creationId="{3E8CD0F4-322F-45A4-8C88-B24DBA5ACFC5}"/>
          </ac:spMkLst>
        </pc:spChg>
        <pc:spChg chg="add del mod">
          <ac:chgData name="Jiří Kohoutek" userId="7454388f-bdb6-437e-bf81-0e7dbbbeac10" providerId="ADAL" clId="{488CEBDF-34CB-4506-A8FC-3910BF79A147}" dt="2022-03-05T21:21:01.383" v="6971"/>
          <ac:spMkLst>
            <pc:docMk/>
            <pc:sldMk cId="1495960891" sldId="311"/>
            <ac:spMk id="13" creationId="{8771A54F-52BB-43B3-A2AA-0E1A13C7090A}"/>
          </ac:spMkLst>
        </pc:spChg>
        <pc:spChg chg="add del mod">
          <ac:chgData name="Jiří Kohoutek" userId="7454388f-bdb6-437e-bf81-0e7dbbbeac10" providerId="ADAL" clId="{488CEBDF-34CB-4506-A8FC-3910BF79A147}" dt="2022-03-05T21:21:01.205" v="6970"/>
          <ac:spMkLst>
            <pc:docMk/>
            <pc:sldMk cId="1495960891" sldId="311"/>
            <ac:spMk id="14" creationId="{9586AD9D-39C0-4D34-AD56-ED63CD63C6BA}"/>
          </ac:spMkLst>
        </pc:spChg>
        <pc:spChg chg="add mod">
          <ac:chgData name="Jiří Kohoutek" userId="7454388f-bdb6-437e-bf81-0e7dbbbeac10" providerId="ADAL" clId="{488CEBDF-34CB-4506-A8FC-3910BF79A147}" dt="2022-03-05T21:31:36.541" v="7013"/>
          <ac:spMkLst>
            <pc:docMk/>
            <pc:sldMk cId="1495960891" sldId="311"/>
            <ac:spMk id="15" creationId="{9854F566-29EF-4364-A497-322F2D90E2B6}"/>
          </ac:spMkLst>
        </pc:spChg>
        <pc:spChg chg="add del">
          <ac:chgData name="Jiří Kohoutek" userId="7454388f-bdb6-437e-bf81-0e7dbbbeac10" providerId="ADAL" clId="{488CEBDF-34CB-4506-A8FC-3910BF79A147}" dt="2022-03-05T23:04:07.775" v="8364" actId="478"/>
          <ac:spMkLst>
            <pc:docMk/>
            <pc:sldMk cId="1495960891" sldId="311"/>
            <ac:spMk id="16" creationId="{2E515244-DE0D-4EE5-AAE4-A2CB5D5DF555}"/>
          </ac:spMkLst>
        </pc:spChg>
        <pc:spChg chg="add mod">
          <ac:chgData name="Jiří Kohoutek" userId="7454388f-bdb6-437e-bf81-0e7dbbbeac10" providerId="ADAL" clId="{488CEBDF-34CB-4506-A8FC-3910BF79A147}" dt="2022-03-05T23:04:41.030" v="8372" actId="1076"/>
          <ac:spMkLst>
            <pc:docMk/>
            <pc:sldMk cId="1495960891" sldId="311"/>
            <ac:spMk id="18" creationId="{F3E5B997-53FA-4A7F-B109-1E9EE9F0C61C}"/>
          </ac:spMkLst>
        </pc:spChg>
        <pc:picChg chg="add del mod">
          <ac:chgData name="Jiří Kohoutek" userId="7454388f-bdb6-437e-bf81-0e7dbbbeac10" providerId="ADAL" clId="{488CEBDF-34CB-4506-A8FC-3910BF79A147}" dt="2022-03-05T23:05:21.560" v="8382" actId="478"/>
          <ac:picMkLst>
            <pc:docMk/>
            <pc:sldMk cId="1495960891" sldId="311"/>
            <ac:picMk id="5" creationId="{6FC015B9-E8A1-4C73-BA6A-9A801E5748CB}"/>
          </ac:picMkLst>
        </pc:picChg>
        <pc:picChg chg="del">
          <ac:chgData name="Jiří Kohoutek" userId="7454388f-bdb6-437e-bf81-0e7dbbbeac10" providerId="ADAL" clId="{488CEBDF-34CB-4506-A8FC-3910BF79A147}" dt="2022-03-05T21:15:18.317" v="6831" actId="478"/>
          <ac:picMkLst>
            <pc:docMk/>
            <pc:sldMk cId="1495960891" sldId="311"/>
            <ac:picMk id="11" creationId="{D5463035-E5AE-40AE-9BC7-200E6EB996D5}"/>
          </ac:picMkLst>
        </pc:picChg>
        <pc:picChg chg="add del">
          <ac:chgData name="Jiří Kohoutek" userId="7454388f-bdb6-437e-bf81-0e7dbbbeac10" providerId="ADAL" clId="{488CEBDF-34CB-4506-A8FC-3910BF79A147}" dt="2022-03-05T23:05:13.345" v="8381" actId="478"/>
          <ac:picMkLst>
            <pc:docMk/>
            <pc:sldMk cId="1495960891" sldId="311"/>
            <ac:picMk id="15362" creationId="{418441AB-5895-4456-8BDC-51539DE6B17C}"/>
          </ac:picMkLst>
        </pc:picChg>
        <pc:picChg chg="add mod">
          <ac:chgData name="Jiří Kohoutek" userId="7454388f-bdb6-437e-bf81-0e7dbbbeac10" providerId="ADAL" clId="{488CEBDF-34CB-4506-A8FC-3910BF79A147}" dt="2022-03-05T23:05:29.607" v="8385" actId="1076"/>
          <ac:picMkLst>
            <pc:docMk/>
            <pc:sldMk cId="1495960891" sldId="311"/>
            <ac:picMk id="15364" creationId="{CF761ECA-9CB7-4266-AB5E-7C475D5D9289}"/>
          </ac:picMkLst>
        </pc:picChg>
      </pc:sldChg>
      <pc:sldChg chg="addSp delSp modSp mod ord">
        <pc:chgData name="Jiří Kohoutek" userId="7454388f-bdb6-437e-bf81-0e7dbbbeac10" providerId="ADAL" clId="{488CEBDF-34CB-4506-A8FC-3910BF79A147}" dt="2022-03-05T21:59:11.474" v="7753" actId="1076"/>
        <pc:sldMkLst>
          <pc:docMk/>
          <pc:sldMk cId="2449703294" sldId="312"/>
        </pc:sldMkLst>
        <pc:spChg chg="del">
          <ac:chgData name="Jiří Kohoutek" userId="7454388f-bdb6-437e-bf81-0e7dbbbeac10" providerId="ADAL" clId="{488CEBDF-34CB-4506-A8FC-3910BF79A147}" dt="2022-03-05T21:35:42.126" v="7172" actId="478"/>
          <ac:spMkLst>
            <pc:docMk/>
            <pc:sldMk cId="2449703294" sldId="312"/>
            <ac:spMk id="2" creationId="{A7A4EBC6-AE3D-4DBC-8E23-280A8E1C4AEA}"/>
          </ac:spMkLst>
        </pc:spChg>
        <pc:spChg chg="del">
          <ac:chgData name="Jiří Kohoutek" userId="7454388f-bdb6-437e-bf81-0e7dbbbeac10" providerId="ADAL" clId="{488CEBDF-34CB-4506-A8FC-3910BF79A147}" dt="2022-03-05T21:35:30.715" v="7170" actId="478"/>
          <ac:spMkLst>
            <pc:docMk/>
            <pc:sldMk cId="2449703294" sldId="312"/>
            <ac:spMk id="6" creationId="{85FD6656-4CFB-4582-AE0B-DA0F890B99EA}"/>
          </ac:spMkLst>
        </pc:spChg>
        <pc:spChg chg="del">
          <ac:chgData name="Jiří Kohoutek" userId="7454388f-bdb6-437e-bf81-0e7dbbbeac10" providerId="ADAL" clId="{488CEBDF-34CB-4506-A8FC-3910BF79A147}" dt="2022-03-05T21:41:46.957" v="7310" actId="478"/>
          <ac:spMkLst>
            <pc:docMk/>
            <pc:sldMk cId="2449703294" sldId="312"/>
            <ac:spMk id="7" creationId="{63F7B55F-1245-4A59-ABFA-475B3D1D0EF0}"/>
          </ac:spMkLst>
        </pc:spChg>
        <pc:spChg chg="mod">
          <ac:chgData name="Jiří Kohoutek" userId="7454388f-bdb6-437e-bf81-0e7dbbbeac10" providerId="ADAL" clId="{488CEBDF-34CB-4506-A8FC-3910BF79A147}" dt="2022-03-05T21:51:00.834" v="7593" actId="790"/>
          <ac:spMkLst>
            <pc:docMk/>
            <pc:sldMk cId="2449703294" sldId="312"/>
            <ac:spMk id="8" creationId="{CC866924-51B3-4EDC-B95C-440498935CAC}"/>
          </ac:spMkLst>
        </pc:spChg>
        <pc:spChg chg="add mod">
          <ac:chgData name="Jiří Kohoutek" userId="7454388f-bdb6-437e-bf81-0e7dbbbeac10" providerId="ADAL" clId="{488CEBDF-34CB-4506-A8FC-3910BF79A147}" dt="2022-03-05T21:50:48.194" v="7592" actId="790"/>
          <ac:spMkLst>
            <pc:docMk/>
            <pc:sldMk cId="2449703294" sldId="312"/>
            <ac:spMk id="9" creationId="{1A0F372E-5522-4CE7-A8F6-4F4991904BCD}"/>
          </ac:spMkLst>
        </pc:spChg>
        <pc:spChg chg="add mod">
          <ac:chgData name="Jiří Kohoutek" userId="7454388f-bdb6-437e-bf81-0e7dbbbeac10" providerId="ADAL" clId="{488CEBDF-34CB-4506-A8FC-3910BF79A147}" dt="2022-03-05T21:35:42.534" v="7173"/>
          <ac:spMkLst>
            <pc:docMk/>
            <pc:sldMk cId="2449703294" sldId="312"/>
            <ac:spMk id="11" creationId="{7E018B0A-9F72-404A-B920-8792BB0518D1}"/>
          </ac:spMkLst>
        </pc:spChg>
        <pc:spChg chg="add del">
          <ac:chgData name="Jiří Kohoutek" userId="7454388f-bdb6-437e-bf81-0e7dbbbeac10" providerId="ADAL" clId="{488CEBDF-34CB-4506-A8FC-3910BF79A147}" dt="2022-03-05T21:57:50.165" v="7716" actId="22"/>
          <ac:spMkLst>
            <pc:docMk/>
            <pc:sldMk cId="2449703294" sldId="312"/>
            <ac:spMk id="15" creationId="{34475D43-2806-4FCF-BF56-F96F67C39923}"/>
          </ac:spMkLst>
        </pc:spChg>
        <pc:spChg chg="add del">
          <ac:chgData name="Jiří Kohoutek" userId="7454388f-bdb6-437e-bf81-0e7dbbbeac10" providerId="ADAL" clId="{488CEBDF-34CB-4506-A8FC-3910BF79A147}" dt="2022-03-05T21:58:02.705" v="7718" actId="478"/>
          <ac:spMkLst>
            <pc:docMk/>
            <pc:sldMk cId="2449703294" sldId="312"/>
            <ac:spMk id="17" creationId="{5B019781-B844-4D14-ABB4-A2B253B496FB}"/>
          </ac:spMkLst>
        </pc:spChg>
        <pc:spChg chg="add del">
          <ac:chgData name="Jiří Kohoutek" userId="7454388f-bdb6-437e-bf81-0e7dbbbeac10" providerId="ADAL" clId="{488CEBDF-34CB-4506-A8FC-3910BF79A147}" dt="2022-03-05T21:58:07.232" v="7720" actId="478"/>
          <ac:spMkLst>
            <pc:docMk/>
            <pc:sldMk cId="2449703294" sldId="312"/>
            <ac:spMk id="19" creationId="{87543212-0F0B-4D7B-A326-B915D4CE5428}"/>
          </ac:spMkLst>
        </pc:spChg>
        <pc:spChg chg="add del">
          <ac:chgData name="Jiří Kohoutek" userId="7454388f-bdb6-437e-bf81-0e7dbbbeac10" providerId="ADAL" clId="{488CEBDF-34CB-4506-A8FC-3910BF79A147}" dt="2022-03-05T21:58:10.343" v="7722" actId="478"/>
          <ac:spMkLst>
            <pc:docMk/>
            <pc:sldMk cId="2449703294" sldId="312"/>
            <ac:spMk id="21" creationId="{FA4E3762-61D7-40B4-9854-3438BC412253}"/>
          </ac:spMkLst>
        </pc:spChg>
        <pc:spChg chg="add mod">
          <ac:chgData name="Jiří Kohoutek" userId="7454388f-bdb6-437e-bf81-0e7dbbbeac10" providerId="ADAL" clId="{488CEBDF-34CB-4506-A8FC-3910BF79A147}" dt="2022-03-05T21:59:11.474" v="7753" actId="1076"/>
          <ac:spMkLst>
            <pc:docMk/>
            <pc:sldMk cId="2449703294" sldId="312"/>
            <ac:spMk id="23" creationId="{B7BFB388-3D2C-4851-97F8-7E739A37B767}"/>
          </ac:spMkLst>
        </pc:spChg>
        <pc:spChg chg="add mod">
          <ac:chgData name="Jiří Kohoutek" userId="7454388f-bdb6-437e-bf81-0e7dbbbeac10" providerId="ADAL" clId="{488CEBDF-34CB-4506-A8FC-3910BF79A147}" dt="2022-03-05T21:59:06.696" v="7752" actId="1076"/>
          <ac:spMkLst>
            <pc:docMk/>
            <pc:sldMk cId="2449703294" sldId="312"/>
            <ac:spMk id="25" creationId="{EE17D3AA-E6B5-4989-AD03-7C953B1095FC}"/>
          </ac:spMkLst>
        </pc:spChg>
        <pc:picChg chg="add del">
          <ac:chgData name="Jiří Kohoutek" userId="7454388f-bdb6-437e-bf81-0e7dbbbeac10" providerId="ADAL" clId="{488CEBDF-34CB-4506-A8FC-3910BF79A147}" dt="2022-03-05T21:48:56.420" v="7498" actId="478"/>
          <ac:picMkLst>
            <pc:docMk/>
            <pc:sldMk cId="2449703294" sldId="312"/>
            <ac:picMk id="5" creationId="{BF4B69C3-11C3-49D2-920D-84A0F01B6C6C}"/>
          </ac:picMkLst>
        </pc:picChg>
        <pc:picChg chg="del">
          <ac:chgData name="Jiří Kohoutek" userId="7454388f-bdb6-437e-bf81-0e7dbbbeac10" providerId="ADAL" clId="{488CEBDF-34CB-4506-A8FC-3910BF79A147}" dt="2022-03-05T21:37:39.804" v="7251" actId="478"/>
          <ac:picMkLst>
            <pc:docMk/>
            <pc:sldMk cId="2449703294" sldId="312"/>
            <ac:picMk id="10" creationId="{16548A98-427C-4839-ACD5-A2B9588B6A68}"/>
          </ac:picMkLst>
        </pc:picChg>
        <pc:picChg chg="add mod">
          <ac:chgData name="Jiří Kohoutek" userId="7454388f-bdb6-437e-bf81-0e7dbbbeac10" providerId="ADAL" clId="{488CEBDF-34CB-4506-A8FC-3910BF79A147}" dt="2022-03-05T21:51:10.173" v="7595" actId="14100"/>
          <ac:picMkLst>
            <pc:docMk/>
            <pc:sldMk cId="2449703294" sldId="312"/>
            <ac:picMk id="13" creationId="{377FDEDB-8539-4344-BA0A-E3D68DB468D1}"/>
          </ac:picMkLst>
        </pc:picChg>
      </pc:sldChg>
      <pc:sldChg chg="addSp delSp modSp mod ord">
        <pc:chgData name="Jiří Kohoutek" userId="7454388f-bdb6-437e-bf81-0e7dbbbeac10" providerId="ADAL" clId="{488CEBDF-34CB-4506-A8FC-3910BF79A147}" dt="2022-03-05T22:17:38.124" v="7814" actId="14100"/>
        <pc:sldMkLst>
          <pc:docMk/>
          <pc:sldMk cId="1603564660" sldId="313"/>
        </pc:sldMkLst>
        <pc:spChg chg="del">
          <ac:chgData name="Jiří Kohoutek" userId="7454388f-bdb6-437e-bf81-0e7dbbbeac10" providerId="ADAL" clId="{488CEBDF-34CB-4506-A8FC-3910BF79A147}" dt="2022-03-05T22:17:17.679" v="7811" actId="478"/>
          <ac:spMkLst>
            <pc:docMk/>
            <pc:sldMk cId="1603564660" sldId="313"/>
            <ac:spMk id="2" creationId="{A7A4EBC6-AE3D-4DBC-8E23-280A8E1C4AEA}"/>
          </ac:spMkLst>
        </pc:spChg>
        <pc:spChg chg="del">
          <ac:chgData name="Jiří Kohoutek" userId="7454388f-bdb6-437e-bf81-0e7dbbbeac10" providerId="ADAL" clId="{488CEBDF-34CB-4506-A8FC-3910BF79A147}" dt="2022-03-05T21:51:30.735" v="7600" actId="478"/>
          <ac:spMkLst>
            <pc:docMk/>
            <pc:sldMk cId="1603564660" sldId="313"/>
            <ac:spMk id="6" creationId="{85FD6656-4CFB-4582-AE0B-DA0F890B99EA}"/>
          </ac:spMkLst>
        </pc:spChg>
        <pc:spChg chg="add mod">
          <ac:chgData name="Jiří Kohoutek" userId="7454388f-bdb6-437e-bf81-0e7dbbbeac10" providerId="ADAL" clId="{488CEBDF-34CB-4506-A8FC-3910BF79A147}" dt="2022-03-05T22:17:32.402" v="7813" actId="790"/>
          <ac:spMkLst>
            <pc:docMk/>
            <pc:sldMk cId="1603564660" sldId="313"/>
            <ac:spMk id="14" creationId="{9A804341-6820-4948-BF35-AA2D00C7A12A}"/>
          </ac:spMkLst>
        </pc:spChg>
        <pc:spChg chg="mod">
          <ac:chgData name="Jiří Kohoutek" userId="7454388f-bdb6-437e-bf81-0e7dbbbeac10" providerId="ADAL" clId="{488CEBDF-34CB-4506-A8FC-3910BF79A147}" dt="2022-03-05T22:17:38.124" v="7814" actId="14100"/>
          <ac:spMkLst>
            <pc:docMk/>
            <pc:sldMk cId="1603564660" sldId="313"/>
            <ac:spMk id="15" creationId="{823867DE-1505-4E38-9F2C-171C9B087A90}"/>
          </ac:spMkLst>
        </pc:spChg>
        <pc:spChg chg="del">
          <ac:chgData name="Jiří Kohoutek" userId="7454388f-bdb6-437e-bf81-0e7dbbbeac10" providerId="ADAL" clId="{488CEBDF-34CB-4506-A8FC-3910BF79A147}" dt="2022-03-05T21:52:29.398" v="7710" actId="478"/>
          <ac:spMkLst>
            <pc:docMk/>
            <pc:sldMk cId="1603564660" sldId="313"/>
            <ac:spMk id="17" creationId="{005A8478-F053-460D-872E-435312400DCF}"/>
          </ac:spMkLst>
        </pc:spChg>
        <pc:spChg chg="mod">
          <ac:chgData name="Jiří Kohoutek" userId="7454388f-bdb6-437e-bf81-0e7dbbbeac10" providerId="ADAL" clId="{488CEBDF-34CB-4506-A8FC-3910BF79A147}" dt="2022-03-05T22:00:26.424" v="7765" actId="1076"/>
          <ac:spMkLst>
            <pc:docMk/>
            <pc:sldMk cId="1603564660" sldId="313"/>
            <ac:spMk id="18" creationId="{0C869456-F9FF-438A-84D4-F4398C094084}"/>
          </ac:spMkLst>
        </pc:spChg>
        <pc:spChg chg="add del">
          <ac:chgData name="Jiří Kohoutek" userId="7454388f-bdb6-437e-bf81-0e7dbbbeac10" providerId="ADAL" clId="{488CEBDF-34CB-4506-A8FC-3910BF79A147}" dt="2022-03-05T21:59:49.238" v="7755" actId="478"/>
          <ac:spMkLst>
            <pc:docMk/>
            <pc:sldMk cId="1603564660" sldId="313"/>
            <ac:spMk id="19" creationId="{4ADA49DC-B30B-451F-8358-41284CC3BCB2}"/>
          </ac:spMkLst>
        </pc:spChg>
        <pc:spChg chg="add mod">
          <ac:chgData name="Jiří Kohoutek" userId="7454388f-bdb6-437e-bf81-0e7dbbbeac10" providerId="ADAL" clId="{488CEBDF-34CB-4506-A8FC-3910BF79A147}" dt="2022-03-05T22:17:18.346" v="7812"/>
          <ac:spMkLst>
            <pc:docMk/>
            <pc:sldMk cId="1603564660" sldId="313"/>
            <ac:spMk id="20" creationId="{606241A8-0FFC-4678-8F42-AE2203913342}"/>
          </ac:spMkLst>
        </pc:spChg>
        <pc:spChg chg="del">
          <ac:chgData name="Jiří Kohoutek" userId="7454388f-bdb6-437e-bf81-0e7dbbbeac10" providerId="ADAL" clId="{488CEBDF-34CB-4506-A8FC-3910BF79A147}" dt="2022-03-05T21:52:32.820" v="7711" actId="478"/>
          <ac:spMkLst>
            <pc:docMk/>
            <pc:sldMk cId="1603564660" sldId="313"/>
            <ac:spMk id="21" creationId="{77EFF964-967D-4C38-8773-69FE90CDCACA}"/>
          </ac:spMkLst>
        </pc:spChg>
        <pc:spChg chg="del">
          <ac:chgData name="Jiří Kohoutek" userId="7454388f-bdb6-437e-bf81-0e7dbbbeac10" providerId="ADAL" clId="{488CEBDF-34CB-4506-A8FC-3910BF79A147}" dt="2022-03-05T21:52:25.940" v="7709" actId="478"/>
          <ac:spMkLst>
            <pc:docMk/>
            <pc:sldMk cId="1603564660" sldId="313"/>
            <ac:spMk id="22" creationId="{CC7F7BDD-D475-4F07-89EA-28645528C37D}"/>
          </ac:spMkLst>
        </pc:spChg>
        <pc:spChg chg="del">
          <ac:chgData name="Jiří Kohoutek" userId="7454388f-bdb6-437e-bf81-0e7dbbbeac10" providerId="ADAL" clId="{488CEBDF-34CB-4506-A8FC-3910BF79A147}" dt="2022-03-05T21:52:25.940" v="7709" actId="478"/>
          <ac:spMkLst>
            <pc:docMk/>
            <pc:sldMk cId="1603564660" sldId="313"/>
            <ac:spMk id="26" creationId="{9679BE37-FB47-4561-94F9-C7DF54AC9F77}"/>
          </ac:spMkLst>
        </pc:spChg>
        <pc:spChg chg="del">
          <ac:chgData name="Jiří Kohoutek" userId="7454388f-bdb6-437e-bf81-0e7dbbbeac10" providerId="ADAL" clId="{488CEBDF-34CB-4506-A8FC-3910BF79A147}" dt="2022-03-05T21:52:22.167" v="7708" actId="478"/>
          <ac:spMkLst>
            <pc:docMk/>
            <pc:sldMk cId="1603564660" sldId="313"/>
            <ac:spMk id="27" creationId="{C6FB11C3-12F3-4925-9A8B-13B91A540419}"/>
          </ac:spMkLst>
        </pc:spChg>
        <pc:picChg chg="del">
          <ac:chgData name="Jiří Kohoutek" userId="7454388f-bdb6-437e-bf81-0e7dbbbeac10" providerId="ADAL" clId="{488CEBDF-34CB-4506-A8FC-3910BF79A147}" dt="2022-03-05T21:52:29.398" v="7710" actId="478"/>
          <ac:picMkLst>
            <pc:docMk/>
            <pc:sldMk cId="1603564660" sldId="313"/>
            <ac:picMk id="16" creationId="{FDEB9566-8D9A-4639-9ED7-AA30C4ECA180}"/>
          </ac:picMkLst>
        </pc:picChg>
        <pc:picChg chg="del mod">
          <ac:chgData name="Jiří Kohoutek" userId="7454388f-bdb6-437e-bf81-0e7dbbbeac10" providerId="ADAL" clId="{488CEBDF-34CB-4506-A8FC-3910BF79A147}" dt="2022-03-05T21:52:25.940" v="7709" actId="478"/>
          <ac:picMkLst>
            <pc:docMk/>
            <pc:sldMk cId="1603564660" sldId="313"/>
            <ac:picMk id="25" creationId="{CBBC336C-A2C6-45F8-96B4-DB14A2135312}"/>
          </ac:picMkLst>
        </pc:picChg>
        <pc:picChg chg="add del">
          <ac:chgData name="Jiří Kohoutek" userId="7454388f-bdb6-437e-bf81-0e7dbbbeac10" providerId="ADAL" clId="{488CEBDF-34CB-4506-A8FC-3910BF79A147}" dt="2022-03-05T22:00:50.651" v="7767" actId="478"/>
          <ac:picMkLst>
            <pc:docMk/>
            <pc:sldMk cId="1603564660" sldId="313"/>
            <ac:picMk id="12290" creationId="{FA8B1754-5670-45A8-9B71-47F70D533D20}"/>
          </ac:picMkLst>
        </pc:picChg>
        <pc:picChg chg="add mod">
          <ac:chgData name="Jiří Kohoutek" userId="7454388f-bdb6-437e-bf81-0e7dbbbeac10" providerId="ADAL" clId="{488CEBDF-34CB-4506-A8FC-3910BF79A147}" dt="2022-03-05T22:04:57.657" v="7806" actId="1076"/>
          <ac:picMkLst>
            <pc:docMk/>
            <pc:sldMk cId="1603564660" sldId="313"/>
            <ac:picMk id="12292" creationId="{1F4E2CCE-38DE-4C1A-B67F-0A75C9FA78CE}"/>
          </ac:picMkLst>
        </pc:picChg>
      </pc:sldChg>
      <pc:sldChg chg="addSp delSp modSp mod ord">
        <pc:chgData name="Jiří Kohoutek" userId="7454388f-bdb6-437e-bf81-0e7dbbbeac10" providerId="ADAL" clId="{488CEBDF-34CB-4506-A8FC-3910BF79A147}" dt="2022-03-05T22:53:55.278" v="8247" actId="790"/>
        <pc:sldMkLst>
          <pc:docMk/>
          <pc:sldMk cId="279993486" sldId="314"/>
        </pc:sldMkLst>
        <pc:spChg chg="del">
          <ac:chgData name="Jiří Kohoutek" userId="7454388f-bdb6-437e-bf81-0e7dbbbeac10" providerId="ADAL" clId="{488CEBDF-34CB-4506-A8FC-3910BF79A147}" dt="2022-03-05T22:53:14.139" v="8231" actId="478"/>
          <ac:spMkLst>
            <pc:docMk/>
            <pc:sldMk cId="279993486" sldId="314"/>
            <ac:spMk id="2" creationId="{A7A4EBC6-AE3D-4DBC-8E23-280A8E1C4AEA}"/>
          </ac:spMkLst>
        </pc:spChg>
        <pc:spChg chg="add mod">
          <ac:chgData name="Jiří Kohoutek" userId="7454388f-bdb6-437e-bf81-0e7dbbbeac10" providerId="ADAL" clId="{488CEBDF-34CB-4506-A8FC-3910BF79A147}" dt="2022-03-05T22:53:50.884" v="8246" actId="790"/>
          <ac:spMkLst>
            <pc:docMk/>
            <pc:sldMk cId="279993486" sldId="314"/>
            <ac:spMk id="9" creationId="{B6B2A4E1-39A9-41A8-975D-A86B52A0FBCB}"/>
          </ac:spMkLst>
        </pc:spChg>
        <pc:spChg chg="mod">
          <ac:chgData name="Jiří Kohoutek" userId="7454388f-bdb6-437e-bf81-0e7dbbbeac10" providerId="ADAL" clId="{488CEBDF-34CB-4506-A8FC-3910BF79A147}" dt="2022-03-05T22:53:12.511" v="8230" actId="1076"/>
          <ac:spMkLst>
            <pc:docMk/>
            <pc:sldMk cId="279993486" sldId="314"/>
            <ac:spMk id="11" creationId="{2FB53D91-5C36-40F7-887B-970F6F69E024}"/>
          </ac:spMkLst>
        </pc:spChg>
        <pc:spChg chg="add mod">
          <ac:chgData name="Jiří Kohoutek" userId="7454388f-bdb6-437e-bf81-0e7dbbbeac10" providerId="ADAL" clId="{488CEBDF-34CB-4506-A8FC-3910BF79A147}" dt="2022-03-05T22:53:14.501" v="8232"/>
          <ac:spMkLst>
            <pc:docMk/>
            <pc:sldMk cId="279993486" sldId="314"/>
            <ac:spMk id="12" creationId="{C6580653-7987-41FD-A712-E1461A71DE24}"/>
          </ac:spMkLst>
        </pc:spChg>
        <pc:spChg chg="del">
          <ac:chgData name="Jiří Kohoutek" userId="7454388f-bdb6-437e-bf81-0e7dbbbeac10" providerId="ADAL" clId="{488CEBDF-34CB-4506-A8FC-3910BF79A147}" dt="2022-03-05T22:48:54.210" v="8186" actId="478"/>
          <ac:spMkLst>
            <pc:docMk/>
            <pc:sldMk cId="279993486" sldId="314"/>
            <ac:spMk id="15" creationId="{1C6F945D-37C4-4F7A-A706-747198B432D2}"/>
          </ac:spMkLst>
        </pc:spChg>
        <pc:spChg chg="mod">
          <ac:chgData name="Jiří Kohoutek" userId="7454388f-bdb6-437e-bf81-0e7dbbbeac10" providerId="ADAL" clId="{488CEBDF-34CB-4506-A8FC-3910BF79A147}" dt="2022-03-05T22:53:55.278" v="8247" actId="790"/>
          <ac:spMkLst>
            <pc:docMk/>
            <pc:sldMk cId="279993486" sldId="314"/>
            <ac:spMk id="16" creationId="{EAC199F7-80C9-46E7-BA56-FA1F4EAF3339}"/>
          </ac:spMkLst>
        </pc:spChg>
        <pc:spChg chg="del">
          <ac:chgData name="Jiří Kohoutek" userId="7454388f-bdb6-437e-bf81-0e7dbbbeac10" providerId="ADAL" clId="{488CEBDF-34CB-4506-A8FC-3910BF79A147}" dt="2022-03-05T22:46:08.700" v="8114" actId="478"/>
          <ac:spMkLst>
            <pc:docMk/>
            <pc:sldMk cId="279993486" sldId="314"/>
            <ac:spMk id="18" creationId="{F5B34D98-BEE4-4119-BB5F-61A7D64FFE75}"/>
          </ac:spMkLst>
        </pc:spChg>
        <pc:picChg chg="del">
          <ac:chgData name="Jiří Kohoutek" userId="7454388f-bdb6-437e-bf81-0e7dbbbeac10" providerId="ADAL" clId="{488CEBDF-34CB-4506-A8FC-3910BF79A147}" dt="2022-03-05T22:49:05.696" v="8187" actId="478"/>
          <ac:picMkLst>
            <pc:docMk/>
            <pc:sldMk cId="279993486" sldId="314"/>
            <ac:picMk id="2054" creationId="{6B30A138-79F8-4AD3-8F85-DBF933531246}"/>
          </ac:picMkLst>
        </pc:picChg>
        <pc:picChg chg="add mod">
          <ac:chgData name="Jiří Kohoutek" userId="7454388f-bdb6-437e-bf81-0e7dbbbeac10" providerId="ADAL" clId="{488CEBDF-34CB-4506-A8FC-3910BF79A147}" dt="2022-03-05T22:52:50.799" v="8227" actId="1076"/>
          <ac:picMkLst>
            <pc:docMk/>
            <pc:sldMk cId="279993486" sldId="314"/>
            <ac:picMk id="18434" creationId="{4E722EC6-56E3-43D4-9A39-9280732F2CA1}"/>
          </ac:picMkLst>
        </pc:picChg>
      </pc:sldChg>
      <pc:sldChg chg="addSp delSp modSp mod">
        <pc:chgData name="Jiří Kohoutek" userId="7454388f-bdb6-437e-bf81-0e7dbbbeac10" providerId="ADAL" clId="{488CEBDF-34CB-4506-A8FC-3910BF79A147}" dt="2022-03-05T23:11:22.448" v="8411" actId="1076"/>
        <pc:sldMkLst>
          <pc:docMk/>
          <pc:sldMk cId="638669583" sldId="315"/>
        </pc:sldMkLst>
        <pc:spChg chg="del">
          <ac:chgData name="Jiří Kohoutek" userId="7454388f-bdb6-437e-bf81-0e7dbbbeac10" providerId="ADAL" clId="{488CEBDF-34CB-4506-A8FC-3910BF79A147}" dt="2022-03-05T23:10:48.271" v="8404" actId="478"/>
          <ac:spMkLst>
            <pc:docMk/>
            <pc:sldMk cId="638669583" sldId="315"/>
            <ac:spMk id="2" creationId="{A7A4EBC6-AE3D-4DBC-8E23-280A8E1C4AEA}"/>
          </ac:spMkLst>
        </pc:spChg>
        <pc:spChg chg="add mod">
          <ac:chgData name="Jiří Kohoutek" userId="7454388f-bdb6-437e-bf81-0e7dbbbeac10" providerId="ADAL" clId="{488CEBDF-34CB-4506-A8FC-3910BF79A147}" dt="2022-03-05T23:09:46.303" v="8397" actId="1076"/>
          <ac:spMkLst>
            <pc:docMk/>
            <pc:sldMk cId="638669583" sldId="315"/>
            <ac:spMk id="15" creationId="{E5B4FF14-0EB2-4A75-B785-3EFF5B34C739}"/>
          </ac:spMkLst>
        </pc:spChg>
        <pc:spChg chg="del">
          <ac:chgData name="Jiří Kohoutek" userId="7454388f-bdb6-437e-bf81-0e7dbbbeac10" providerId="ADAL" clId="{488CEBDF-34CB-4506-A8FC-3910BF79A147}" dt="2022-03-05T23:09:52.051" v="8399" actId="478"/>
          <ac:spMkLst>
            <pc:docMk/>
            <pc:sldMk cId="638669583" sldId="315"/>
            <ac:spMk id="16" creationId="{81E7ACBE-A163-41DC-9466-F63461311F44}"/>
          </ac:spMkLst>
        </pc:spChg>
        <pc:spChg chg="del">
          <ac:chgData name="Jiří Kohoutek" userId="7454388f-bdb6-437e-bf81-0e7dbbbeac10" providerId="ADAL" clId="{488CEBDF-34CB-4506-A8FC-3910BF79A147}" dt="2022-03-05T23:09:55.097" v="8400" actId="478"/>
          <ac:spMkLst>
            <pc:docMk/>
            <pc:sldMk cId="638669583" sldId="315"/>
            <ac:spMk id="18" creationId="{33DE6578-AB7C-4CFF-BC62-9F01D23836F6}"/>
          </ac:spMkLst>
        </pc:spChg>
        <pc:spChg chg="add mod">
          <ac:chgData name="Jiří Kohoutek" userId="7454388f-bdb6-437e-bf81-0e7dbbbeac10" providerId="ADAL" clId="{488CEBDF-34CB-4506-A8FC-3910BF79A147}" dt="2022-03-05T23:10:31.524" v="8401"/>
          <ac:spMkLst>
            <pc:docMk/>
            <pc:sldMk cId="638669583" sldId="315"/>
            <ac:spMk id="19" creationId="{8F305B4C-C1CB-4ED7-BD12-A6D8DAB3063B}"/>
          </ac:spMkLst>
        </pc:spChg>
        <pc:spChg chg="add mod">
          <ac:chgData name="Jiří Kohoutek" userId="7454388f-bdb6-437e-bf81-0e7dbbbeac10" providerId="ADAL" clId="{488CEBDF-34CB-4506-A8FC-3910BF79A147}" dt="2022-03-05T23:10:48.622" v="8405"/>
          <ac:spMkLst>
            <pc:docMk/>
            <pc:sldMk cId="638669583" sldId="315"/>
            <ac:spMk id="20" creationId="{8E159FB6-FD2B-4173-B453-4A34C53322D9}"/>
          </ac:spMkLst>
        </pc:spChg>
        <pc:spChg chg="del">
          <ac:chgData name="Jiří Kohoutek" userId="7454388f-bdb6-437e-bf81-0e7dbbbeac10" providerId="ADAL" clId="{488CEBDF-34CB-4506-A8FC-3910BF79A147}" dt="2022-03-05T23:09:25.427" v="8392" actId="478"/>
          <ac:spMkLst>
            <pc:docMk/>
            <pc:sldMk cId="638669583" sldId="315"/>
            <ac:spMk id="21" creationId="{8759906B-E27E-432B-AD46-C6C974297443}"/>
          </ac:spMkLst>
        </pc:spChg>
        <pc:spChg chg="del">
          <ac:chgData name="Jiří Kohoutek" userId="7454388f-bdb6-437e-bf81-0e7dbbbeac10" providerId="ADAL" clId="{488CEBDF-34CB-4506-A8FC-3910BF79A147}" dt="2022-03-05T23:09:39.644" v="8396" actId="478"/>
          <ac:spMkLst>
            <pc:docMk/>
            <pc:sldMk cId="638669583" sldId="315"/>
            <ac:spMk id="22" creationId="{F7CA996A-3788-4A18-9D63-3D119B9AF4C9}"/>
          </ac:spMkLst>
        </pc:spChg>
        <pc:spChg chg="del">
          <ac:chgData name="Jiří Kohoutek" userId="7454388f-bdb6-437e-bf81-0e7dbbbeac10" providerId="ADAL" clId="{488CEBDF-34CB-4506-A8FC-3910BF79A147}" dt="2022-03-05T23:09:52.051" v="8399" actId="478"/>
          <ac:spMkLst>
            <pc:docMk/>
            <pc:sldMk cId="638669583" sldId="315"/>
            <ac:spMk id="25" creationId="{842A4EF7-D5B9-4135-B037-BC5790FD22FD}"/>
          </ac:spMkLst>
        </pc:spChg>
        <pc:spChg chg="del">
          <ac:chgData name="Jiří Kohoutek" userId="7454388f-bdb6-437e-bf81-0e7dbbbeac10" providerId="ADAL" clId="{488CEBDF-34CB-4506-A8FC-3910BF79A147}" dt="2022-03-05T23:09:52.051" v="8399" actId="478"/>
          <ac:spMkLst>
            <pc:docMk/>
            <pc:sldMk cId="638669583" sldId="315"/>
            <ac:spMk id="28" creationId="{3F96CA68-465E-447F-808B-DC058995C0A7}"/>
          </ac:spMkLst>
        </pc:spChg>
        <pc:spChg chg="del">
          <ac:chgData name="Jiří Kohoutek" userId="7454388f-bdb6-437e-bf81-0e7dbbbeac10" providerId="ADAL" clId="{488CEBDF-34CB-4506-A8FC-3910BF79A147}" dt="2022-03-05T23:09:55.097" v="8400" actId="478"/>
          <ac:spMkLst>
            <pc:docMk/>
            <pc:sldMk cId="638669583" sldId="315"/>
            <ac:spMk id="29" creationId="{3B6DE770-E39F-4C1C-B2CD-FD42B1CC32D7}"/>
          </ac:spMkLst>
        </pc:spChg>
        <pc:picChg chg="add del">
          <ac:chgData name="Jiří Kohoutek" userId="7454388f-bdb6-437e-bf81-0e7dbbbeac10" providerId="ADAL" clId="{488CEBDF-34CB-4506-A8FC-3910BF79A147}" dt="2022-03-05T23:11:06.575" v="8407" actId="478"/>
          <ac:picMkLst>
            <pc:docMk/>
            <pc:sldMk cId="638669583" sldId="315"/>
            <ac:picMk id="6" creationId="{62EEACFF-335E-4C98-80ED-5346E96517D6}"/>
          </ac:picMkLst>
        </pc:picChg>
        <pc:picChg chg="add mod">
          <ac:chgData name="Jiří Kohoutek" userId="7454388f-bdb6-437e-bf81-0e7dbbbeac10" providerId="ADAL" clId="{488CEBDF-34CB-4506-A8FC-3910BF79A147}" dt="2022-03-05T23:11:22.448" v="8411" actId="1076"/>
          <ac:picMkLst>
            <pc:docMk/>
            <pc:sldMk cId="638669583" sldId="315"/>
            <ac:picMk id="8" creationId="{5694CD49-4524-4F01-B59C-8161C9B2BDE1}"/>
          </ac:picMkLst>
        </pc:picChg>
        <pc:picChg chg="del">
          <ac:chgData name="Jiří Kohoutek" userId="7454388f-bdb6-437e-bf81-0e7dbbbeac10" providerId="ADAL" clId="{488CEBDF-34CB-4506-A8FC-3910BF79A147}" dt="2022-03-05T23:09:48" v="8398" actId="478"/>
          <ac:picMkLst>
            <pc:docMk/>
            <pc:sldMk cId="638669583" sldId="315"/>
            <ac:picMk id="14" creationId="{7E572315-1445-4CD0-A993-4866BBE957AA}"/>
          </ac:picMkLst>
        </pc:picChg>
        <pc:picChg chg="del">
          <ac:chgData name="Jiří Kohoutek" userId="7454388f-bdb6-437e-bf81-0e7dbbbeac10" providerId="ADAL" clId="{488CEBDF-34CB-4506-A8FC-3910BF79A147}" dt="2022-03-05T23:09:52.051" v="8399" actId="478"/>
          <ac:picMkLst>
            <pc:docMk/>
            <pc:sldMk cId="638669583" sldId="315"/>
            <ac:picMk id="17" creationId="{8A620FCA-9E46-4187-8A83-BE465E77B2FC}"/>
          </ac:picMkLst>
        </pc:picChg>
        <pc:picChg chg="del">
          <ac:chgData name="Jiří Kohoutek" userId="7454388f-bdb6-437e-bf81-0e7dbbbeac10" providerId="ADAL" clId="{488CEBDF-34CB-4506-A8FC-3910BF79A147}" dt="2022-03-05T23:09:52.051" v="8399" actId="478"/>
          <ac:picMkLst>
            <pc:docMk/>
            <pc:sldMk cId="638669583" sldId="315"/>
            <ac:picMk id="5124" creationId="{2B0490AE-E3AF-4DF5-893E-82C833F53C32}"/>
          </ac:picMkLst>
        </pc:picChg>
      </pc:sldChg>
      <pc:sldChg chg="del">
        <pc:chgData name="Jiří Kohoutek" userId="7454388f-bdb6-437e-bf81-0e7dbbbeac10" providerId="ADAL" clId="{488CEBDF-34CB-4506-A8FC-3910BF79A147}" dt="2022-03-05T23:11:41.964" v="8412" actId="47"/>
        <pc:sldMkLst>
          <pc:docMk/>
          <pc:sldMk cId="1565707343" sldId="316"/>
        </pc:sldMkLst>
      </pc:sldChg>
      <pc:sldChg chg="del">
        <pc:chgData name="Jiří Kohoutek" userId="7454388f-bdb6-437e-bf81-0e7dbbbeac10" providerId="ADAL" clId="{488CEBDF-34CB-4506-A8FC-3910BF79A147}" dt="2022-03-05T23:11:41.964" v="8412" actId="47"/>
        <pc:sldMkLst>
          <pc:docMk/>
          <pc:sldMk cId="1123829909" sldId="317"/>
        </pc:sldMkLst>
      </pc:sldChg>
      <pc:sldChg chg="del">
        <pc:chgData name="Jiří Kohoutek" userId="7454388f-bdb6-437e-bf81-0e7dbbbeac10" providerId="ADAL" clId="{488CEBDF-34CB-4506-A8FC-3910BF79A147}" dt="2022-03-05T23:11:41.964" v="8412" actId="47"/>
        <pc:sldMkLst>
          <pc:docMk/>
          <pc:sldMk cId="3457870752" sldId="318"/>
        </pc:sldMkLst>
      </pc:sldChg>
      <pc:sldChg chg="del">
        <pc:chgData name="Jiří Kohoutek" userId="7454388f-bdb6-437e-bf81-0e7dbbbeac10" providerId="ADAL" clId="{488CEBDF-34CB-4506-A8FC-3910BF79A147}" dt="2022-03-05T23:11:41.964" v="8412" actId="47"/>
        <pc:sldMkLst>
          <pc:docMk/>
          <pc:sldMk cId="2231781790" sldId="320"/>
        </pc:sldMkLst>
      </pc:sldChg>
      <pc:sldChg chg="del">
        <pc:chgData name="Jiří Kohoutek" userId="7454388f-bdb6-437e-bf81-0e7dbbbeac10" providerId="ADAL" clId="{488CEBDF-34CB-4506-A8FC-3910BF79A147}" dt="2022-03-05T23:11:41.964" v="8412" actId="47"/>
        <pc:sldMkLst>
          <pc:docMk/>
          <pc:sldMk cId="2212679747" sldId="321"/>
        </pc:sldMkLst>
      </pc:sldChg>
      <pc:sldChg chg="del">
        <pc:chgData name="Jiří Kohoutek" userId="7454388f-bdb6-437e-bf81-0e7dbbbeac10" providerId="ADAL" clId="{488CEBDF-34CB-4506-A8FC-3910BF79A147}" dt="2022-03-05T23:11:41.964" v="8412" actId="47"/>
        <pc:sldMkLst>
          <pc:docMk/>
          <pc:sldMk cId="1683512569" sldId="322"/>
        </pc:sldMkLst>
      </pc:sldChg>
      <pc:sldChg chg="del">
        <pc:chgData name="Jiří Kohoutek" userId="7454388f-bdb6-437e-bf81-0e7dbbbeac10" providerId="ADAL" clId="{488CEBDF-34CB-4506-A8FC-3910BF79A147}" dt="2022-03-05T23:11:41.964" v="8412" actId="47"/>
        <pc:sldMkLst>
          <pc:docMk/>
          <pc:sldMk cId="3167292326" sldId="323"/>
        </pc:sldMkLst>
      </pc:sldChg>
      <pc:sldChg chg="del">
        <pc:chgData name="Jiří Kohoutek" userId="7454388f-bdb6-437e-bf81-0e7dbbbeac10" providerId="ADAL" clId="{488CEBDF-34CB-4506-A8FC-3910BF79A147}" dt="2022-03-05T23:11:41.964" v="8412" actId="47"/>
        <pc:sldMkLst>
          <pc:docMk/>
          <pc:sldMk cId="3367160873" sldId="324"/>
        </pc:sldMkLst>
      </pc:sldChg>
      <pc:sldChg chg="modSp del mod">
        <pc:chgData name="Jiří Kohoutek" userId="7454388f-bdb6-437e-bf81-0e7dbbbeac10" providerId="ADAL" clId="{488CEBDF-34CB-4506-A8FC-3910BF79A147}" dt="2022-03-05T23:11:41.964" v="8412" actId="47"/>
        <pc:sldMkLst>
          <pc:docMk/>
          <pc:sldMk cId="239973041" sldId="325"/>
        </pc:sldMkLst>
        <pc:picChg chg="mod">
          <ac:chgData name="Jiří Kohoutek" userId="7454388f-bdb6-437e-bf81-0e7dbbbeac10" providerId="ADAL" clId="{488CEBDF-34CB-4506-A8FC-3910BF79A147}" dt="2022-02-24T20:04:52.341" v="2229" actId="1076"/>
          <ac:picMkLst>
            <pc:docMk/>
            <pc:sldMk cId="239973041" sldId="325"/>
            <ac:picMk id="16" creationId="{3CC30A0A-C979-4FA6-B88C-E4AC6F0EA37B}"/>
          </ac:picMkLst>
        </pc:picChg>
      </pc:sldChg>
      <pc:sldChg chg="del">
        <pc:chgData name="Jiří Kohoutek" userId="7454388f-bdb6-437e-bf81-0e7dbbbeac10" providerId="ADAL" clId="{488CEBDF-34CB-4506-A8FC-3910BF79A147}" dt="2022-03-05T23:11:41.964" v="8412" actId="47"/>
        <pc:sldMkLst>
          <pc:docMk/>
          <pc:sldMk cId="1527714775" sldId="326"/>
        </pc:sldMkLst>
      </pc:sldChg>
      <pc:sldChg chg="del">
        <pc:chgData name="Jiří Kohoutek" userId="7454388f-bdb6-437e-bf81-0e7dbbbeac10" providerId="ADAL" clId="{488CEBDF-34CB-4506-A8FC-3910BF79A147}" dt="2022-03-05T23:11:41.964" v="8412" actId="47"/>
        <pc:sldMkLst>
          <pc:docMk/>
          <pc:sldMk cId="2730172263" sldId="327"/>
        </pc:sldMkLst>
      </pc:sldChg>
      <pc:sldChg chg="del">
        <pc:chgData name="Jiří Kohoutek" userId="7454388f-bdb6-437e-bf81-0e7dbbbeac10" providerId="ADAL" clId="{488CEBDF-34CB-4506-A8FC-3910BF79A147}" dt="2022-03-05T23:11:41.964" v="8412" actId="47"/>
        <pc:sldMkLst>
          <pc:docMk/>
          <pc:sldMk cId="2235249355" sldId="328"/>
        </pc:sldMkLst>
      </pc:sldChg>
      <pc:sldChg chg="del">
        <pc:chgData name="Jiří Kohoutek" userId="7454388f-bdb6-437e-bf81-0e7dbbbeac10" providerId="ADAL" clId="{488CEBDF-34CB-4506-A8FC-3910BF79A147}" dt="2022-03-05T23:11:41.964" v="8412" actId="47"/>
        <pc:sldMkLst>
          <pc:docMk/>
          <pc:sldMk cId="2405532732" sldId="329"/>
        </pc:sldMkLst>
      </pc:sldChg>
      <pc:sldChg chg="del">
        <pc:chgData name="Jiří Kohoutek" userId="7454388f-bdb6-437e-bf81-0e7dbbbeac10" providerId="ADAL" clId="{488CEBDF-34CB-4506-A8FC-3910BF79A147}" dt="2022-03-05T23:11:41.964" v="8412" actId="47"/>
        <pc:sldMkLst>
          <pc:docMk/>
          <pc:sldMk cId="2830949290" sldId="330"/>
        </pc:sldMkLst>
      </pc:sldChg>
      <pc:sldChg chg="addSp delSp modSp mod">
        <pc:chgData name="Jiří Kohoutek" userId="7454388f-bdb6-437e-bf81-0e7dbbbeac10" providerId="ADAL" clId="{488CEBDF-34CB-4506-A8FC-3910BF79A147}" dt="2022-03-05T15:43:12.034" v="3941"/>
        <pc:sldMkLst>
          <pc:docMk/>
          <pc:sldMk cId="65581080" sldId="331"/>
        </pc:sldMkLst>
        <pc:spChg chg="del">
          <ac:chgData name="Jiří Kohoutek" userId="7454388f-bdb6-437e-bf81-0e7dbbbeac10" providerId="ADAL" clId="{488CEBDF-34CB-4506-A8FC-3910BF79A147}" dt="2022-03-05T15:43:11.671" v="3940" actId="478"/>
          <ac:spMkLst>
            <pc:docMk/>
            <pc:sldMk cId="65581080" sldId="331"/>
            <ac:spMk id="2" creationId="{A7A4EBC6-AE3D-4DBC-8E23-280A8E1C4AEA}"/>
          </ac:spMkLst>
        </pc:spChg>
        <pc:spChg chg="mod">
          <ac:chgData name="Jiří Kohoutek" userId="7454388f-bdb6-437e-bf81-0e7dbbbeac10" providerId="ADAL" clId="{488CEBDF-34CB-4506-A8FC-3910BF79A147}" dt="2022-02-23T20:03:41.851" v="1562" actId="790"/>
          <ac:spMkLst>
            <pc:docMk/>
            <pc:sldMk cId="65581080" sldId="331"/>
            <ac:spMk id="6" creationId="{85FD6656-4CFB-4582-AE0B-DA0F890B99EA}"/>
          </ac:spMkLst>
        </pc:spChg>
        <pc:spChg chg="add mod">
          <ac:chgData name="Jiří Kohoutek" userId="7454388f-bdb6-437e-bf81-0e7dbbbeac10" providerId="ADAL" clId="{488CEBDF-34CB-4506-A8FC-3910BF79A147}" dt="2022-03-05T15:43:12.034" v="3941"/>
          <ac:spMkLst>
            <pc:docMk/>
            <pc:sldMk cId="65581080" sldId="331"/>
            <ac:spMk id="8" creationId="{01E8BD4C-F7D0-4441-A69D-3CB71B73FC72}"/>
          </ac:spMkLst>
        </pc:spChg>
        <pc:spChg chg="mod">
          <ac:chgData name="Jiří Kohoutek" userId="7454388f-bdb6-437e-bf81-0e7dbbbeac10" providerId="ADAL" clId="{488CEBDF-34CB-4506-A8FC-3910BF79A147}" dt="2022-02-20T14:41:51.814" v="223" actId="1076"/>
          <ac:spMkLst>
            <pc:docMk/>
            <pc:sldMk cId="65581080" sldId="331"/>
            <ac:spMk id="9" creationId="{231564C3-B6B2-4CAF-A880-1257BB0033F1}"/>
          </ac:spMkLst>
        </pc:spChg>
        <pc:picChg chg="del">
          <ac:chgData name="Jiří Kohoutek" userId="7454388f-bdb6-437e-bf81-0e7dbbbeac10" providerId="ADAL" clId="{488CEBDF-34CB-4506-A8FC-3910BF79A147}" dt="2022-02-20T14:41:31.538" v="219" actId="478"/>
          <ac:picMkLst>
            <pc:docMk/>
            <pc:sldMk cId="65581080" sldId="331"/>
            <ac:picMk id="5" creationId="{221B7DCD-D4C2-427F-8D38-3A64EE1DA153}"/>
          </ac:picMkLst>
        </pc:picChg>
        <pc:picChg chg="add mod">
          <ac:chgData name="Jiří Kohoutek" userId="7454388f-bdb6-437e-bf81-0e7dbbbeac10" providerId="ADAL" clId="{488CEBDF-34CB-4506-A8FC-3910BF79A147}" dt="2022-02-20T14:41:45.309" v="221" actId="1076"/>
          <ac:picMkLst>
            <pc:docMk/>
            <pc:sldMk cId="65581080" sldId="331"/>
            <ac:picMk id="7" creationId="{CB4C9E69-1ADB-4776-8662-3E468D5FF2FA}"/>
          </ac:picMkLst>
        </pc:picChg>
      </pc:sldChg>
      <pc:sldChg chg="addSp delSp modSp mod">
        <pc:chgData name="Jiří Kohoutek" userId="7454388f-bdb6-437e-bf81-0e7dbbbeac10" providerId="ADAL" clId="{488CEBDF-34CB-4506-A8FC-3910BF79A147}" dt="2022-03-05T15:43:08.682" v="3939"/>
        <pc:sldMkLst>
          <pc:docMk/>
          <pc:sldMk cId="1386230996" sldId="332"/>
        </pc:sldMkLst>
        <pc:spChg chg="del">
          <ac:chgData name="Jiří Kohoutek" userId="7454388f-bdb6-437e-bf81-0e7dbbbeac10" providerId="ADAL" clId="{488CEBDF-34CB-4506-A8FC-3910BF79A147}" dt="2022-03-05T15:43:08.271" v="3938" actId="478"/>
          <ac:spMkLst>
            <pc:docMk/>
            <pc:sldMk cId="1386230996" sldId="332"/>
            <ac:spMk id="2" creationId="{A7A4EBC6-AE3D-4DBC-8E23-280A8E1C4AEA}"/>
          </ac:spMkLst>
        </pc:spChg>
        <pc:spChg chg="mod">
          <ac:chgData name="Jiří Kohoutek" userId="7454388f-bdb6-437e-bf81-0e7dbbbeac10" providerId="ADAL" clId="{488CEBDF-34CB-4506-A8FC-3910BF79A147}" dt="2022-02-20T14:32:04.897" v="62" actId="790"/>
          <ac:spMkLst>
            <pc:docMk/>
            <pc:sldMk cId="1386230996" sldId="332"/>
            <ac:spMk id="6" creationId="{85FD6656-4CFB-4582-AE0B-DA0F890B99EA}"/>
          </ac:spMkLst>
        </pc:spChg>
        <pc:spChg chg="add mod">
          <ac:chgData name="Jiří Kohoutek" userId="7454388f-bdb6-437e-bf81-0e7dbbbeac10" providerId="ADAL" clId="{488CEBDF-34CB-4506-A8FC-3910BF79A147}" dt="2022-03-05T15:43:08.682" v="3939"/>
          <ac:spMkLst>
            <pc:docMk/>
            <pc:sldMk cId="1386230996" sldId="332"/>
            <ac:spMk id="7" creationId="{2731BA8A-9012-4B00-BF72-D49368A70067}"/>
          </ac:spMkLst>
        </pc:spChg>
        <pc:spChg chg="mod">
          <ac:chgData name="Jiří Kohoutek" userId="7454388f-bdb6-437e-bf81-0e7dbbbeac10" providerId="ADAL" clId="{488CEBDF-34CB-4506-A8FC-3910BF79A147}" dt="2022-02-23T20:08:59.092" v="1664" actId="115"/>
          <ac:spMkLst>
            <pc:docMk/>
            <pc:sldMk cId="1386230996" sldId="332"/>
            <ac:spMk id="9" creationId="{231564C3-B6B2-4CAF-A880-1257BB0033F1}"/>
          </ac:spMkLst>
        </pc:spChg>
        <pc:spChg chg="add del mod">
          <ac:chgData name="Jiří Kohoutek" userId="7454388f-bdb6-437e-bf81-0e7dbbbeac10" providerId="ADAL" clId="{488CEBDF-34CB-4506-A8FC-3910BF79A147}" dt="2022-02-20T14:33:03.706" v="64" actId="478"/>
          <ac:spMkLst>
            <pc:docMk/>
            <pc:sldMk cId="1386230996" sldId="332"/>
            <ac:spMk id="10" creationId="{49502BF5-2BB5-4E58-8E90-E8B38F63F9FD}"/>
          </ac:spMkLst>
        </pc:spChg>
        <pc:picChg chg="del">
          <ac:chgData name="Jiří Kohoutek" userId="7454388f-bdb6-437e-bf81-0e7dbbbeac10" providerId="ADAL" clId="{488CEBDF-34CB-4506-A8FC-3910BF79A147}" dt="2022-02-20T14:37:28.054" v="143" actId="478"/>
          <ac:picMkLst>
            <pc:docMk/>
            <pc:sldMk cId="1386230996" sldId="332"/>
            <ac:picMk id="7" creationId="{A4955246-6B08-4D9A-8B60-3AEFFD5348E9}"/>
          </ac:picMkLst>
        </pc:picChg>
        <pc:picChg chg="del">
          <ac:chgData name="Jiří Kohoutek" userId="7454388f-bdb6-437e-bf81-0e7dbbbeac10" providerId="ADAL" clId="{488CEBDF-34CB-4506-A8FC-3910BF79A147}" dt="2022-02-20T14:37:28.054" v="143" actId="478"/>
          <ac:picMkLst>
            <pc:docMk/>
            <pc:sldMk cId="1386230996" sldId="332"/>
            <ac:picMk id="8" creationId="{8FBB7B11-705F-4739-B610-6280FF92CCD5}"/>
          </ac:picMkLst>
        </pc:picChg>
      </pc:sldChg>
      <pc:sldChg chg="addSp delSp modSp mod">
        <pc:chgData name="Jiří Kohoutek" userId="7454388f-bdb6-437e-bf81-0e7dbbbeac10" providerId="ADAL" clId="{488CEBDF-34CB-4506-A8FC-3910BF79A147}" dt="2022-03-05T15:43:31.694" v="3945"/>
        <pc:sldMkLst>
          <pc:docMk/>
          <pc:sldMk cId="776155998" sldId="333"/>
        </pc:sldMkLst>
        <pc:spChg chg="del">
          <ac:chgData name="Jiří Kohoutek" userId="7454388f-bdb6-437e-bf81-0e7dbbbeac10" providerId="ADAL" clId="{488CEBDF-34CB-4506-A8FC-3910BF79A147}" dt="2022-03-05T15:43:31.363" v="3944" actId="478"/>
          <ac:spMkLst>
            <pc:docMk/>
            <pc:sldMk cId="776155998" sldId="333"/>
            <ac:spMk id="2" creationId="{C79BA61C-AD01-4500-A853-8C96F0C8E880}"/>
          </ac:spMkLst>
        </pc:spChg>
        <pc:spChg chg="mod">
          <ac:chgData name="Jiří Kohoutek" userId="7454388f-bdb6-437e-bf81-0e7dbbbeac10" providerId="ADAL" clId="{488CEBDF-34CB-4506-A8FC-3910BF79A147}" dt="2022-02-23T20:06:06.422" v="1625" actId="790"/>
          <ac:spMkLst>
            <pc:docMk/>
            <pc:sldMk cId="776155998" sldId="333"/>
            <ac:spMk id="6" creationId="{4796CE6F-8654-4D08-9379-7A88992ACB09}"/>
          </ac:spMkLst>
        </pc:spChg>
        <pc:spChg chg="add mod">
          <ac:chgData name="Jiří Kohoutek" userId="7454388f-bdb6-437e-bf81-0e7dbbbeac10" providerId="ADAL" clId="{488CEBDF-34CB-4506-A8FC-3910BF79A147}" dt="2022-03-05T15:43:31.694" v="3945"/>
          <ac:spMkLst>
            <pc:docMk/>
            <pc:sldMk cId="776155998" sldId="333"/>
            <ac:spMk id="7" creationId="{DE92CCF8-ECFE-4E37-B87D-44DC801F4093}"/>
          </ac:spMkLst>
        </pc:spChg>
        <pc:spChg chg="mod">
          <ac:chgData name="Jiří Kohoutek" userId="7454388f-bdb6-437e-bf81-0e7dbbbeac10" providerId="ADAL" clId="{488CEBDF-34CB-4506-A8FC-3910BF79A147}" dt="2022-02-23T20:10:03.958" v="1667" actId="14100"/>
          <ac:spMkLst>
            <pc:docMk/>
            <pc:sldMk cId="776155998" sldId="333"/>
            <ac:spMk id="8" creationId="{D7484EB0-E286-4881-B74D-AECEE5A6AE65}"/>
          </ac:spMkLst>
        </pc:spChg>
        <pc:spChg chg="mod">
          <ac:chgData name="Jiří Kohoutek" userId="7454388f-bdb6-437e-bf81-0e7dbbbeac10" providerId="ADAL" clId="{488CEBDF-34CB-4506-A8FC-3910BF79A147}" dt="2022-02-20T14:58:48.514" v="596" actId="20577"/>
          <ac:spMkLst>
            <pc:docMk/>
            <pc:sldMk cId="776155998" sldId="333"/>
            <ac:spMk id="9" creationId="{E5CDBC57-C2B6-4D88-9971-EECBD8DBE403}"/>
          </ac:spMkLst>
        </pc:spChg>
        <pc:picChg chg="del">
          <ac:chgData name="Jiří Kohoutek" userId="7454388f-bdb6-437e-bf81-0e7dbbbeac10" providerId="ADAL" clId="{488CEBDF-34CB-4506-A8FC-3910BF79A147}" dt="2022-02-20T14:53:21.727" v="527" actId="478"/>
          <ac:picMkLst>
            <pc:docMk/>
            <pc:sldMk cId="776155998" sldId="333"/>
            <ac:picMk id="11" creationId="{B4F50E7E-E066-4A5D-92EB-597CDBAF0A16}"/>
          </ac:picMkLst>
        </pc:picChg>
        <pc:picChg chg="del">
          <ac:chgData name="Jiří Kohoutek" userId="7454388f-bdb6-437e-bf81-0e7dbbbeac10" providerId="ADAL" clId="{488CEBDF-34CB-4506-A8FC-3910BF79A147}" dt="2022-02-20T14:53:48.003" v="530" actId="478"/>
          <ac:picMkLst>
            <pc:docMk/>
            <pc:sldMk cId="776155998" sldId="333"/>
            <ac:picMk id="1026" creationId="{EC77C50C-A9B8-4F5F-A490-BD7BB3632E27}"/>
          </ac:picMkLst>
        </pc:picChg>
      </pc:sldChg>
      <pc:sldChg chg="addSp delSp modSp mod">
        <pc:chgData name="Jiří Kohoutek" userId="7454388f-bdb6-437e-bf81-0e7dbbbeac10" providerId="ADAL" clId="{488CEBDF-34CB-4506-A8FC-3910BF79A147}" dt="2022-03-05T15:43:41.618" v="3949"/>
        <pc:sldMkLst>
          <pc:docMk/>
          <pc:sldMk cId="2494914014" sldId="334"/>
        </pc:sldMkLst>
        <pc:spChg chg="del">
          <ac:chgData name="Jiří Kohoutek" userId="7454388f-bdb6-437e-bf81-0e7dbbbeac10" providerId="ADAL" clId="{488CEBDF-34CB-4506-A8FC-3910BF79A147}" dt="2022-03-05T15:43:40.271" v="3948" actId="478"/>
          <ac:spMkLst>
            <pc:docMk/>
            <pc:sldMk cId="2494914014" sldId="334"/>
            <ac:spMk id="2" creationId="{C79BA61C-AD01-4500-A853-8C96F0C8E880}"/>
          </ac:spMkLst>
        </pc:spChg>
        <pc:spChg chg="mod">
          <ac:chgData name="Jiří Kohoutek" userId="7454388f-bdb6-437e-bf81-0e7dbbbeac10" providerId="ADAL" clId="{488CEBDF-34CB-4506-A8FC-3910BF79A147}" dt="2022-02-23T20:11:52.237" v="1682" actId="790"/>
          <ac:spMkLst>
            <pc:docMk/>
            <pc:sldMk cId="2494914014" sldId="334"/>
            <ac:spMk id="6" creationId="{4796CE6F-8654-4D08-9379-7A88992ACB09}"/>
          </ac:spMkLst>
        </pc:spChg>
        <pc:spChg chg="add mod">
          <ac:chgData name="Jiří Kohoutek" userId="7454388f-bdb6-437e-bf81-0e7dbbbeac10" providerId="ADAL" clId="{488CEBDF-34CB-4506-A8FC-3910BF79A147}" dt="2022-03-05T15:43:41.618" v="3949"/>
          <ac:spMkLst>
            <pc:docMk/>
            <pc:sldMk cId="2494914014" sldId="334"/>
            <ac:spMk id="7" creationId="{303F2D8C-99D5-41F4-B211-9D00C22E0EC3}"/>
          </ac:spMkLst>
        </pc:spChg>
        <pc:spChg chg="del mod">
          <ac:chgData name="Jiří Kohoutek" userId="7454388f-bdb6-437e-bf81-0e7dbbbeac10" providerId="ADAL" clId="{488CEBDF-34CB-4506-A8FC-3910BF79A147}" dt="2022-02-20T15:34:49.835" v="967" actId="478"/>
          <ac:spMkLst>
            <pc:docMk/>
            <pc:sldMk cId="2494914014" sldId="334"/>
            <ac:spMk id="8" creationId="{D7484EB0-E286-4881-B74D-AECEE5A6AE65}"/>
          </ac:spMkLst>
        </pc:spChg>
        <pc:spChg chg="add del">
          <ac:chgData name="Jiří Kohoutek" userId="7454388f-bdb6-437e-bf81-0e7dbbbeac10" providerId="ADAL" clId="{488CEBDF-34CB-4506-A8FC-3910BF79A147}" dt="2022-02-20T15:34:29.524" v="962" actId="478"/>
          <ac:spMkLst>
            <pc:docMk/>
            <pc:sldMk cId="2494914014" sldId="334"/>
            <ac:spMk id="9" creationId="{945F79E6-A536-4187-9975-A89C13932D26}"/>
          </ac:spMkLst>
        </pc:spChg>
        <pc:spChg chg="add mod">
          <ac:chgData name="Jiří Kohoutek" userId="7454388f-bdb6-437e-bf81-0e7dbbbeac10" providerId="ADAL" clId="{488CEBDF-34CB-4506-A8FC-3910BF79A147}" dt="2022-02-23T20:12:59.020" v="1698" actId="790"/>
          <ac:spMkLst>
            <pc:docMk/>
            <pc:sldMk cId="2494914014" sldId="334"/>
            <ac:spMk id="10" creationId="{69B2F6A1-38B4-47C1-8CF7-AB41602DB688}"/>
          </ac:spMkLst>
        </pc:spChg>
        <pc:picChg chg="add del mod">
          <ac:chgData name="Jiří Kohoutek" userId="7454388f-bdb6-437e-bf81-0e7dbbbeac10" providerId="ADAL" clId="{488CEBDF-34CB-4506-A8FC-3910BF79A147}" dt="2022-02-20T15:34:49.835" v="967" actId="478"/>
          <ac:picMkLst>
            <pc:docMk/>
            <pc:sldMk cId="2494914014" sldId="334"/>
            <ac:picMk id="7" creationId="{126FA87D-ABF5-4F21-AABD-B302C3B9903A}"/>
          </ac:picMkLst>
        </pc:picChg>
      </pc:sldChg>
      <pc:sldChg chg="addSp delSp modSp mod">
        <pc:chgData name="Jiří Kohoutek" userId="7454388f-bdb6-437e-bf81-0e7dbbbeac10" providerId="ADAL" clId="{488CEBDF-34CB-4506-A8FC-3910BF79A147}" dt="2022-03-05T15:48:24.739" v="3961" actId="478"/>
        <pc:sldMkLst>
          <pc:docMk/>
          <pc:sldMk cId="330131355" sldId="335"/>
        </pc:sldMkLst>
        <pc:spChg chg="del">
          <ac:chgData name="Jiří Kohoutek" userId="7454388f-bdb6-437e-bf81-0e7dbbbeac10" providerId="ADAL" clId="{488CEBDF-34CB-4506-A8FC-3910BF79A147}" dt="2022-03-05T15:48:24.739" v="3961" actId="478"/>
          <ac:spMkLst>
            <pc:docMk/>
            <pc:sldMk cId="330131355" sldId="335"/>
            <ac:spMk id="2" creationId="{C79BA61C-AD01-4500-A853-8C96F0C8E880}"/>
          </ac:spMkLst>
        </pc:spChg>
        <pc:spChg chg="mod">
          <ac:chgData name="Jiří Kohoutek" userId="7454388f-bdb6-437e-bf81-0e7dbbbeac10" providerId="ADAL" clId="{488CEBDF-34CB-4506-A8FC-3910BF79A147}" dt="2022-02-23T20:25:10.576" v="1741" actId="790"/>
          <ac:spMkLst>
            <pc:docMk/>
            <pc:sldMk cId="330131355" sldId="335"/>
            <ac:spMk id="6" creationId="{4796CE6F-8654-4D08-9379-7A88992ACB09}"/>
          </ac:spMkLst>
        </pc:spChg>
        <pc:spChg chg="add mod">
          <ac:chgData name="Jiří Kohoutek" userId="7454388f-bdb6-437e-bf81-0e7dbbbeac10" providerId="ADAL" clId="{488CEBDF-34CB-4506-A8FC-3910BF79A147}" dt="2022-03-05T15:48:22.397" v="3960"/>
          <ac:spMkLst>
            <pc:docMk/>
            <pc:sldMk cId="330131355" sldId="335"/>
            <ac:spMk id="7" creationId="{B86687B7-C517-4FC0-80EB-94848B0CD2D8}"/>
          </ac:spMkLst>
        </pc:spChg>
        <pc:spChg chg="del">
          <ac:chgData name="Jiří Kohoutek" userId="7454388f-bdb6-437e-bf81-0e7dbbbeac10" providerId="ADAL" clId="{488CEBDF-34CB-4506-A8FC-3910BF79A147}" dt="2022-02-20T19:43:08.456" v="1531" actId="478"/>
          <ac:spMkLst>
            <pc:docMk/>
            <pc:sldMk cId="330131355" sldId="335"/>
            <ac:spMk id="13" creationId="{0DEDEF44-0A1F-440A-9DEE-8BA5E4C8611D}"/>
          </ac:spMkLst>
        </pc:spChg>
        <pc:spChg chg="mod">
          <ac:chgData name="Jiří Kohoutek" userId="7454388f-bdb6-437e-bf81-0e7dbbbeac10" providerId="ADAL" clId="{488CEBDF-34CB-4506-A8FC-3910BF79A147}" dt="2022-02-23T20:26:13.648" v="1747" actId="790"/>
          <ac:spMkLst>
            <pc:docMk/>
            <pc:sldMk cId="330131355" sldId="335"/>
            <ac:spMk id="14" creationId="{4F90A2C8-D356-48FD-8C44-B89BFF6B5271}"/>
          </ac:spMkLst>
        </pc:spChg>
        <pc:spChg chg="del">
          <ac:chgData name="Jiří Kohoutek" userId="7454388f-bdb6-437e-bf81-0e7dbbbeac10" providerId="ADAL" clId="{488CEBDF-34CB-4506-A8FC-3910BF79A147}" dt="2022-02-20T19:42:59.624" v="1530" actId="478"/>
          <ac:spMkLst>
            <pc:docMk/>
            <pc:sldMk cId="330131355" sldId="335"/>
            <ac:spMk id="16" creationId="{90261632-69E4-4E27-B4E0-E71B5AE64BA7}"/>
          </ac:spMkLst>
        </pc:spChg>
        <pc:spChg chg="del">
          <ac:chgData name="Jiří Kohoutek" userId="7454388f-bdb6-437e-bf81-0e7dbbbeac10" providerId="ADAL" clId="{488CEBDF-34CB-4506-A8FC-3910BF79A147}" dt="2022-02-20T19:42:56.766" v="1529" actId="478"/>
          <ac:spMkLst>
            <pc:docMk/>
            <pc:sldMk cId="330131355" sldId="335"/>
            <ac:spMk id="18" creationId="{4B940279-AD3E-43C3-A600-98274EA4D025}"/>
          </ac:spMkLst>
        </pc:spChg>
        <pc:picChg chg="mod">
          <ac:chgData name="Jiří Kohoutek" userId="7454388f-bdb6-437e-bf81-0e7dbbbeac10" providerId="ADAL" clId="{488CEBDF-34CB-4506-A8FC-3910BF79A147}" dt="2022-02-23T20:25:23.396" v="1742" actId="1076"/>
          <ac:picMkLst>
            <pc:docMk/>
            <pc:sldMk cId="330131355" sldId="335"/>
            <ac:picMk id="5" creationId="{CF83827C-03A3-4F80-A31C-AF312E4B7EBA}"/>
          </ac:picMkLst>
        </pc:picChg>
        <pc:picChg chg="del">
          <ac:chgData name="Jiří Kohoutek" userId="7454388f-bdb6-437e-bf81-0e7dbbbeac10" providerId="ADAL" clId="{488CEBDF-34CB-4506-A8FC-3910BF79A147}" dt="2022-02-20T19:42:56.766" v="1529" actId="478"/>
          <ac:picMkLst>
            <pc:docMk/>
            <pc:sldMk cId="330131355" sldId="335"/>
            <ac:picMk id="7" creationId="{13F30039-53B7-4332-80FD-7839BE683DBB}"/>
          </ac:picMkLst>
        </pc:picChg>
        <pc:picChg chg="add mod">
          <ac:chgData name="Jiří Kohoutek" userId="7454388f-bdb6-437e-bf81-0e7dbbbeac10" providerId="ADAL" clId="{488CEBDF-34CB-4506-A8FC-3910BF79A147}" dt="2022-02-20T19:43:28.502" v="1536" actId="1076"/>
          <ac:picMkLst>
            <pc:docMk/>
            <pc:sldMk cId="330131355" sldId="335"/>
            <ac:picMk id="11" creationId="{63E69E01-CA69-432A-97DF-A98F6397CC55}"/>
          </ac:picMkLst>
        </pc:picChg>
        <pc:picChg chg="del">
          <ac:chgData name="Jiří Kohoutek" userId="7454388f-bdb6-437e-bf81-0e7dbbbeac10" providerId="ADAL" clId="{488CEBDF-34CB-4506-A8FC-3910BF79A147}" dt="2022-02-20T19:42:59.624" v="1530" actId="478"/>
          <ac:picMkLst>
            <pc:docMk/>
            <pc:sldMk cId="330131355" sldId="335"/>
            <ac:picMk id="2050" creationId="{27AAAD46-48B2-461A-9211-6039169F31DE}"/>
          </ac:picMkLst>
        </pc:picChg>
      </pc:sldChg>
      <pc:sldChg chg="addSp delSp modSp mod">
        <pc:chgData name="Jiří Kohoutek" userId="7454388f-bdb6-437e-bf81-0e7dbbbeac10" providerId="ADAL" clId="{488CEBDF-34CB-4506-A8FC-3910BF79A147}" dt="2022-03-05T15:48:32.498" v="3963" actId="478"/>
        <pc:sldMkLst>
          <pc:docMk/>
          <pc:sldMk cId="1631120362" sldId="336"/>
        </pc:sldMkLst>
        <pc:spChg chg="del mod">
          <ac:chgData name="Jiří Kohoutek" userId="7454388f-bdb6-437e-bf81-0e7dbbbeac10" providerId="ADAL" clId="{488CEBDF-34CB-4506-A8FC-3910BF79A147}" dt="2022-03-05T15:48:32.498" v="3963" actId="478"/>
          <ac:spMkLst>
            <pc:docMk/>
            <pc:sldMk cId="1631120362" sldId="336"/>
            <ac:spMk id="2" creationId="{C79BA61C-AD01-4500-A853-8C96F0C8E880}"/>
          </ac:spMkLst>
        </pc:spChg>
        <pc:spChg chg="mod">
          <ac:chgData name="Jiří Kohoutek" userId="7454388f-bdb6-437e-bf81-0e7dbbbeac10" providerId="ADAL" clId="{488CEBDF-34CB-4506-A8FC-3910BF79A147}" dt="2022-02-23T20:26:25.561" v="1748" actId="790"/>
          <ac:spMkLst>
            <pc:docMk/>
            <pc:sldMk cId="1631120362" sldId="336"/>
            <ac:spMk id="6" creationId="{4796CE6F-8654-4D08-9379-7A88992ACB09}"/>
          </ac:spMkLst>
        </pc:spChg>
        <pc:spChg chg="add mod">
          <ac:chgData name="Jiří Kohoutek" userId="7454388f-bdb6-437e-bf81-0e7dbbbeac10" providerId="ADAL" clId="{488CEBDF-34CB-4506-A8FC-3910BF79A147}" dt="2022-03-05T15:48:27.662" v="3962"/>
          <ac:spMkLst>
            <pc:docMk/>
            <pc:sldMk cId="1631120362" sldId="336"/>
            <ac:spMk id="8" creationId="{F625F006-849A-4213-865B-4656E8BEA734}"/>
          </ac:spMkLst>
        </pc:spChg>
        <pc:spChg chg="mod">
          <ac:chgData name="Jiří Kohoutek" userId="7454388f-bdb6-437e-bf81-0e7dbbbeac10" providerId="ADAL" clId="{488CEBDF-34CB-4506-A8FC-3910BF79A147}" dt="2022-02-23T20:27:17.938" v="1752" actId="790"/>
          <ac:spMkLst>
            <pc:docMk/>
            <pc:sldMk cId="1631120362" sldId="336"/>
            <ac:spMk id="15" creationId="{B4C7FD58-D1B5-4B75-BC92-72E0501FAD69}"/>
          </ac:spMkLst>
        </pc:spChg>
      </pc:sldChg>
      <pc:sldChg chg="addSp modSp mod">
        <pc:chgData name="Jiří Kohoutek" userId="7454388f-bdb6-437e-bf81-0e7dbbbeac10" providerId="ADAL" clId="{488CEBDF-34CB-4506-A8FC-3910BF79A147}" dt="2022-03-05T15:48:47.326" v="3970"/>
        <pc:sldMkLst>
          <pc:docMk/>
          <pc:sldMk cId="251260695" sldId="337"/>
        </pc:sldMkLst>
        <pc:spChg chg="mod">
          <ac:chgData name="Jiří Kohoutek" userId="7454388f-bdb6-437e-bf81-0e7dbbbeac10" providerId="ADAL" clId="{488CEBDF-34CB-4506-A8FC-3910BF79A147}" dt="2022-02-23T20:29:02.219" v="1765" actId="790"/>
          <ac:spMkLst>
            <pc:docMk/>
            <pc:sldMk cId="251260695" sldId="337"/>
            <ac:spMk id="6" creationId="{4796CE6F-8654-4D08-9379-7A88992ACB09}"/>
          </ac:spMkLst>
        </pc:spChg>
        <pc:spChg chg="add mod">
          <ac:chgData name="Jiří Kohoutek" userId="7454388f-bdb6-437e-bf81-0e7dbbbeac10" providerId="ADAL" clId="{488CEBDF-34CB-4506-A8FC-3910BF79A147}" dt="2022-03-05T15:48:47.326" v="3970"/>
          <ac:spMkLst>
            <pc:docMk/>
            <pc:sldMk cId="251260695" sldId="337"/>
            <ac:spMk id="8" creationId="{158D7378-D36D-4B59-A4EC-A3E754900F9D}"/>
          </ac:spMkLst>
        </pc:spChg>
        <pc:spChg chg="mod">
          <ac:chgData name="Jiří Kohoutek" userId="7454388f-bdb6-437e-bf81-0e7dbbbeac10" providerId="ADAL" clId="{488CEBDF-34CB-4506-A8FC-3910BF79A147}" dt="2022-02-23T20:32:32.121" v="1818" actId="108"/>
          <ac:spMkLst>
            <pc:docMk/>
            <pc:sldMk cId="251260695" sldId="337"/>
            <ac:spMk id="10" creationId="{BC87616F-C2D3-4C46-B8B9-11CF27DDC1FC}"/>
          </ac:spMkLst>
        </pc:spChg>
      </pc:sldChg>
      <pc:sldChg chg="addSp delSp modSp mod ord">
        <pc:chgData name="Jiří Kohoutek" userId="7454388f-bdb6-437e-bf81-0e7dbbbeac10" providerId="ADAL" clId="{488CEBDF-34CB-4506-A8FC-3910BF79A147}" dt="2022-03-05T15:48:44.865" v="3969"/>
        <pc:sldMkLst>
          <pc:docMk/>
          <pc:sldMk cId="3020286342" sldId="338"/>
        </pc:sldMkLst>
        <pc:spChg chg="del">
          <ac:chgData name="Jiří Kohoutek" userId="7454388f-bdb6-437e-bf81-0e7dbbbeac10" providerId="ADAL" clId="{488CEBDF-34CB-4506-A8FC-3910BF79A147}" dt="2022-03-05T15:48:41.137" v="3966" actId="478"/>
          <ac:spMkLst>
            <pc:docMk/>
            <pc:sldMk cId="3020286342" sldId="338"/>
            <ac:spMk id="2" creationId="{C79BA61C-AD01-4500-A853-8C96F0C8E880}"/>
          </ac:spMkLst>
        </pc:spChg>
        <pc:spChg chg="mod">
          <ac:chgData name="Jiří Kohoutek" userId="7454388f-bdb6-437e-bf81-0e7dbbbeac10" providerId="ADAL" clId="{488CEBDF-34CB-4506-A8FC-3910BF79A147}" dt="2022-02-23T20:27:23.504" v="1753" actId="790"/>
          <ac:spMkLst>
            <pc:docMk/>
            <pc:sldMk cId="3020286342" sldId="338"/>
            <ac:spMk id="6" creationId="{4796CE6F-8654-4D08-9379-7A88992ACB09}"/>
          </ac:spMkLst>
        </pc:spChg>
        <pc:spChg chg="add del mod">
          <ac:chgData name="Jiří Kohoutek" userId="7454388f-bdb6-437e-bf81-0e7dbbbeac10" providerId="ADAL" clId="{488CEBDF-34CB-4506-A8FC-3910BF79A147}" dt="2022-03-05T15:48:39.814" v="3965"/>
          <ac:spMkLst>
            <pc:docMk/>
            <pc:sldMk cId="3020286342" sldId="338"/>
            <ac:spMk id="9" creationId="{765E8CA5-3B83-44F2-B36E-05DE944D63BF}"/>
          </ac:spMkLst>
        </pc:spChg>
        <pc:spChg chg="mod">
          <ac:chgData name="Jiří Kohoutek" userId="7454388f-bdb6-437e-bf81-0e7dbbbeac10" providerId="ADAL" clId="{488CEBDF-34CB-4506-A8FC-3910BF79A147}" dt="2022-02-23T20:28:48.461" v="1764" actId="207"/>
          <ac:spMkLst>
            <pc:docMk/>
            <pc:sldMk cId="3020286342" sldId="338"/>
            <ac:spMk id="10" creationId="{EDCB5AAB-7530-4C38-9746-0BF573195B7F}"/>
          </ac:spMkLst>
        </pc:spChg>
        <pc:spChg chg="add mod">
          <ac:chgData name="Jiří Kohoutek" userId="7454388f-bdb6-437e-bf81-0e7dbbbeac10" providerId="ADAL" clId="{488CEBDF-34CB-4506-A8FC-3910BF79A147}" dt="2022-03-05T15:48:41.927" v="3967"/>
          <ac:spMkLst>
            <pc:docMk/>
            <pc:sldMk cId="3020286342" sldId="338"/>
            <ac:spMk id="11" creationId="{2FFC3719-DFA7-4ED1-9070-BCD9182FC4B3}"/>
          </ac:spMkLst>
        </pc:spChg>
      </pc:sldChg>
      <pc:sldChg chg="addSp delSp modSp mod ord">
        <pc:chgData name="Jiří Kohoutek" userId="7454388f-bdb6-437e-bf81-0e7dbbbeac10" providerId="ADAL" clId="{488CEBDF-34CB-4506-A8FC-3910BF79A147}" dt="2022-03-05T20:43:52.423" v="6497" actId="14100"/>
        <pc:sldMkLst>
          <pc:docMk/>
          <pc:sldMk cId="2885909625" sldId="339"/>
        </pc:sldMkLst>
        <pc:spChg chg="del">
          <ac:chgData name="Jiří Kohoutek" userId="7454388f-bdb6-437e-bf81-0e7dbbbeac10" providerId="ADAL" clId="{488CEBDF-34CB-4506-A8FC-3910BF79A147}" dt="2022-03-05T20:32:53.502" v="6429" actId="478"/>
          <ac:spMkLst>
            <pc:docMk/>
            <pc:sldMk cId="2885909625" sldId="339"/>
            <ac:spMk id="2" creationId="{A7A4EBC6-AE3D-4DBC-8E23-280A8E1C4AEA}"/>
          </ac:spMkLst>
        </pc:spChg>
        <pc:spChg chg="del">
          <ac:chgData name="Jiří Kohoutek" userId="7454388f-bdb6-437e-bf81-0e7dbbbeac10" providerId="ADAL" clId="{488CEBDF-34CB-4506-A8FC-3910BF79A147}" dt="2022-03-05T20:26:42.452" v="6396" actId="478"/>
          <ac:spMkLst>
            <pc:docMk/>
            <pc:sldMk cId="2885909625" sldId="339"/>
            <ac:spMk id="6" creationId="{85FD6656-4CFB-4582-AE0B-DA0F890B99EA}"/>
          </ac:spMkLst>
        </pc:spChg>
        <pc:spChg chg="del">
          <ac:chgData name="Jiří Kohoutek" userId="7454388f-bdb6-437e-bf81-0e7dbbbeac10" providerId="ADAL" clId="{488CEBDF-34CB-4506-A8FC-3910BF79A147}" dt="2022-03-05T20:41:47.993" v="6463" actId="478"/>
          <ac:spMkLst>
            <pc:docMk/>
            <pc:sldMk cId="2885909625" sldId="339"/>
            <ac:spMk id="8" creationId="{E95ACA33-6824-4613-B7D7-F504FBBFEDD9}"/>
          </ac:spMkLst>
        </pc:spChg>
        <pc:spChg chg="add mod">
          <ac:chgData name="Jiří Kohoutek" userId="7454388f-bdb6-437e-bf81-0e7dbbbeac10" providerId="ADAL" clId="{488CEBDF-34CB-4506-A8FC-3910BF79A147}" dt="2022-03-05T20:26:42.783" v="6397"/>
          <ac:spMkLst>
            <pc:docMk/>
            <pc:sldMk cId="2885909625" sldId="339"/>
            <ac:spMk id="9" creationId="{B07B69DC-45C2-4F9B-BE59-97851557F6B7}"/>
          </ac:spMkLst>
        </pc:spChg>
        <pc:spChg chg="mod">
          <ac:chgData name="Jiří Kohoutek" userId="7454388f-bdb6-437e-bf81-0e7dbbbeac10" providerId="ADAL" clId="{488CEBDF-34CB-4506-A8FC-3910BF79A147}" dt="2022-03-05T20:43:52.423" v="6497" actId="14100"/>
          <ac:spMkLst>
            <pc:docMk/>
            <pc:sldMk cId="2885909625" sldId="339"/>
            <ac:spMk id="13" creationId="{40D98441-3331-4ADA-B963-CA93EF80B09E}"/>
          </ac:spMkLst>
        </pc:spChg>
        <pc:spChg chg="add mod">
          <ac:chgData name="Jiří Kohoutek" userId="7454388f-bdb6-437e-bf81-0e7dbbbeac10" providerId="ADAL" clId="{488CEBDF-34CB-4506-A8FC-3910BF79A147}" dt="2022-03-05T20:28:04.880" v="6409"/>
          <ac:spMkLst>
            <pc:docMk/>
            <pc:sldMk cId="2885909625" sldId="339"/>
            <ac:spMk id="14" creationId="{0B2FD797-EF7B-4D7C-BB42-79006E65F6CB}"/>
          </ac:spMkLst>
        </pc:spChg>
        <pc:spChg chg="add mod">
          <ac:chgData name="Jiří Kohoutek" userId="7454388f-bdb6-437e-bf81-0e7dbbbeac10" providerId="ADAL" clId="{488CEBDF-34CB-4506-A8FC-3910BF79A147}" dt="2022-03-05T20:32:53.835" v="6430"/>
          <ac:spMkLst>
            <pc:docMk/>
            <pc:sldMk cId="2885909625" sldId="339"/>
            <ac:spMk id="15" creationId="{D72DFF9A-D19A-4553-8B9D-5E2519A25A86}"/>
          </ac:spMkLst>
        </pc:spChg>
        <pc:spChg chg="add mod">
          <ac:chgData name="Jiří Kohoutek" userId="7454388f-bdb6-437e-bf81-0e7dbbbeac10" providerId="ADAL" clId="{488CEBDF-34CB-4506-A8FC-3910BF79A147}" dt="2022-03-05T20:42:11.381" v="6474" actId="20577"/>
          <ac:spMkLst>
            <pc:docMk/>
            <pc:sldMk cId="2885909625" sldId="339"/>
            <ac:spMk id="16" creationId="{F71AFDCC-0B93-465B-BF55-7909B0559BA8}"/>
          </ac:spMkLst>
        </pc:spChg>
        <pc:spChg chg="add del mod">
          <ac:chgData name="Jiří Kohoutek" userId="7454388f-bdb6-437e-bf81-0e7dbbbeac10" providerId="ADAL" clId="{488CEBDF-34CB-4506-A8FC-3910BF79A147}" dt="2022-03-05T20:42:18.068" v="6476" actId="478"/>
          <ac:spMkLst>
            <pc:docMk/>
            <pc:sldMk cId="2885909625" sldId="339"/>
            <ac:spMk id="17" creationId="{6A58E9FE-3104-465C-8D05-DD61ED674FC7}"/>
          </ac:spMkLst>
        </pc:spChg>
        <pc:picChg chg="add mod">
          <ac:chgData name="Jiří Kohoutek" userId="7454388f-bdb6-437e-bf81-0e7dbbbeac10" providerId="ADAL" clId="{488CEBDF-34CB-4506-A8FC-3910BF79A147}" dt="2022-03-05T20:43:25.384" v="6491" actId="1076"/>
          <ac:picMkLst>
            <pc:docMk/>
            <pc:sldMk cId="2885909625" sldId="339"/>
            <ac:picMk id="5" creationId="{A8E6C69E-D6CF-4979-BBD5-C4160BF01BC3}"/>
          </ac:picMkLst>
        </pc:picChg>
        <pc:picChg chg="del">
          <ac:chgData name="Jiří Kohoutek" userId="7454388f-bdb6-437e-bf81-0e7dbbbeac10" providerId="ADAL" clId="{488CEBDF-34CB-4506-A8FC-3910BF79A147}" dt="2022-03-05T20:26:46.457" v="6399" actId="478"/>
          <ac:picMkLst>
            <pc:docMk/>
            <pc:sldMk cId="2885909625" sldId="339"/>
            <ac:picMk id="10" creationId="{C9F734EB-A17D-4C8F-8CC8-84B17E2D9F11}"/>
          </ac:picMkLst>
        </pc:picChg>
        <pc:picChg chg="del">
          <ac:chgData name="Jiří Kohoutek" userId="7454388f-bdb6-437e-bf81-0e7dbbbeac10" providerId="ADAL" clId="{488CEBDF-34CB-4506-A8FC-3910BF79A147}" dt="2022-03-05T20:26:44.219" v="6398" actId="478"/>
          <ac:picMkLst>
            <pc:docMk/>
            <pc:sldMk cId="2885909625" sldId="339"/>
            <ac:picMk id="11" creationId="{89B31956-6B12-4343-8C5F-EF7792079C7C}"/>
          </ac:picMkLst>
        </pc:picChg>
        <pc:picChg chg="add mod">
          <ac:chgData name="Jiří Kohoutek" userId="7454388f-bdb6-437e-bf81-0e7dbbbeac10" providerId="ADAL" clId="{488CEBDF-34CB-4506-A8FC-3910BF79A147}" dt="2022-03-05T20:28:04.880" v="6409"/>
          <ac:picMkLst>
            <pc:docMk/>
            <pc:sldMk cId="2885909625" sldId="339"/>
            <ac:picMk id="12" creationId="{934586D4-DC30-4264-A4F9-449F109DB0E2}"/>
          </ac:picMkLst>
        </pc:picChg>
      </pc:sldChg>
      <pc:sldChg chg="addSp delSp modSp mod ord">
        <pc:chgData name="Jiří Kohoutek" userId="7454388f-bdb6-437e-bf81-0e7dbbbeac10" providerId="ADAL" clId="{488CEBDF-34CB-4506-A8FC-3910BF79A147}" dt="2022-03-05T21:41:04.910" v="7303" actId="207"/>
        <pc:sldMkLst>
          <pc:docMk/>
          <pc:sldMk cId="761275419" sldId="340"/>
        </pc:sldMkLst>
        <pc:spChg chg="del">
          <ac:chgData name="Jiří Kohoutek" userId="7454388f-bdb6-437e-bf81-0e7dbbbeac10" providerId="ADAL" clId="{488CEBDF-34CB-4506-A8FC-3910BF79A147}" dt="2022-03-05T21:31:39.684" v="7014" actId="478"/>
          <ac:spMkLst>
            <pc:docMk/>
            <pc:sldMk cId="761275419" sldId="340"/>
            <ac:spMk id="2" creationId="{A7A4EBC6-AE3D-4DBC-8E23-280A8E1C4AEA}"/>
          </ac:spMkLst>
        </pc:spChg>
        <pc:spChg chg="del">
          <ac:chgData name="Jiří Kohoutek" userId="7454388f-bdb6-437e-bf81-0e7dbbbeac10" providerId="ADAL" clId="{488CEBDF-34CB-4506-A8FC-3910BF79A147}" dt="2022-03-05T21:30:56.289" v="7007" actId="478"/>
          <ac:spMkLst>
            <pc:docMk/>
            <pc:sldMk cId="761275419" sldId="340"/>
            <ac:spMk id="6" creationId="{85FD6656-4CFB-4582-AE0B-DA0F890B99EA}"/>
          </ac:spMkLst>
        </pc:spChg>
        <pc:spChg chg="mod">
          <ac:chgData name="Jiří Kohoutek" userId="7454388f-bdb6-437e-bf81-0e7dbbbeac10" providerId="ADAL" clId="{488CEBDF-34CB-4506-A8FC-3910BF79A147}" dt="2022-03-05T21:40:50.682" v="7301" actId="1038"/>
          <ac:spMkLst>
            <pc:docMk/>
            <pc:sldMk cId="761275419" sldId="340"/>
            <ac:spMk id="9" creationId="{231564C3-B6B2-4CAF-A880-1257BB0033F1}"/>
          </ac:spMkLst>
        </pc:spChg>
        <pc:spChg chg="del">
          <ac:chgData name="Jiří Kohoutek" userId="7454388f-bdb6-437e-bf81-0e7dbbbeac10" providerId="ADAL" clId="{488CEBDF-34CB-4506-A8FC-3910BF79A147}" dt="2022-03-05T21:32:11.885" v="7024" actId="478"/>
          <ac:spMkLst>
            <pc:docMk/>
            <pc:sldMk cId="761275419" sldId="340"/>
            <ac:spMk id="10" creationId="{EF4CE709-876B-4835-9A33-6D2FCDE188BD}"/>
          </ac:spMkLst>
        </pc:spChg>
        <pc:spChg chg="add mod">
          <ac:chgData name="Jiří Kohoutek" userId="7454388f-bdb6-437e-bf81-0e7dbbbeac10" providerId="ADAL" clId="{488CEBDF-34CB-4506-A8FC-3910BF79A147}" dt="2022-03-05T21:35:25.886" v="7169" actId="790"/>
          <ac:spMkLst>
            <pc:docMk/>
            <pc:sldMk cId="761275419" sldId="340"/>
            <ac:spMk id="11" creationId="{FC08036D-3B8E-49E4-A66D-1DA56020862D}"/>
          </ac:spMkLst>
        </pc:spChg>
        <pc:spChg chg="add mod">
          <ac:chgData name="Jiří Kohoutek" userId="7454388f-bdb6-437e-bf81-0e7dbbbeac10" providerId="ADAL" clId="{488CEBDF-34CB-4506-A8FC-3910BF79A147}" dt="2022-03-05T21:31:40.017" v="7015"/>
          <ac:spMkLst>
            <pc:docMk/>
            <pc:sldMk cId="761275419" sldId="340"/>
            <ac:spMk id="12" creationId="{2D0F40C6-9BF4-48BC-A668-6474FFE073F7}"/>
          </ac:spMkLst>
        </pc:spChg>
        <pc:spChg chg="add mod">
          <ac:chgData name="Jiří Kohoutek" userId="7454388f-bdb6-437e-bf81-0e7dbbbeac10" providerId="ADAL" clId="{488CEBDF-34CB-4506-A8FC-3910BF79A147}" dt="2022-03-05T21:40:50.682" v="7301" actId="1038"/>
          <ac:spMkLst>
            <pc:docMk/>
            <pc:sldMk cId="761275419" sldId="340"/>
            <ac:spMk id="13" creationId="{27C0760E-54C2-4B46-8243-8B8B77C2EEB2}"/>
          </ac:spMkLst>
        </pc:spChg>
        <pc:spChg chg="add mod">
          <ac:chgData name="Jiří Kohoutek" userId="7454388f-bdb6-437e-bf81-0e7dbbbeac10" providerId="ADAL" clId="{488CEBDF-34CB-4506-A8FC-3910BF79A147}" dt="2022-03-05T21:40:50.682" v="7301" actId="1038"/>
          <ac:spMkLst>
            <pc:docMk/>
            <pc:sldMk cId="761275419" sldId="340"/>
            <ac:spMk id="14" creationId="{046B274A-ED32-467D-AC7B-3B3EF9CFB363}"/>
          </ac:spMkLst>
        </pc:spChg>
        <pc:spChg chg="add mod">
          <ac:chgData name="Jiří Kohoutek" userId="7454388f-bdb6-437e-bf81-0e7dbbbeac10" providerId="ADAL" clId="{488CEBDF-34CB-4506-A8FC-3910BF79A147}" dt="2022-03-05T21:41:04.910" v="7303" actId="207"/>
          <ac:spMkLst>
            <pc:docMk/>
            <pc:sldMk cId="761275419" sldId="340"/>
            <ac:spMk id="15" creationId="{B85C844C-C6A3-4D47-8290-978233AFC7B9}"/>
          </ac:spMkLst>
        </pc:spChg>
        <pc:picChg chg="add mod">
          <ac:chgData name="Jiří Kohoutek" userId="7454388f-bdb6-437e-bf81-0e7dbbbeac10" providerId="ADAL" clId="{488CEBDF-34CB-4506-A8FC-3910BF79A147}" dt="2022-03-05T21:34:19.739" v="7147" actId="1038"/>
          <ac:picMkLst>
            <pc:docMk/>
            <pc:sldMk cId="761275419" sldId="340"/>
            <ac:picMk id="5" creationId="{E495F3FD-EA4E-4771-9F5E-C2E037698B6E}"/>
          </ac:picMkLst>
        </pc:picChg>
        <pc:picChg chg="del">
          <ac:chgData name="Jiří Kohoutek" userId="7454388f-bdb6-437e-bf81-0e7dbbbeac10" providerId="ADAL" clId="{488CEBDF-34CB-4506-A8FC-3910BF79A147}" dt="2022-03-05T21:30:58.704" v="7009" actId="478"/>
          <ac:picMkLst>
            <pc:docMk/>
            <pc:sldMk cId="761275419" sldId="340"/>
            <ac:picMk id="8" creationId="{C5337FAA-1D46-40D9-B5F9-B61B07AEBC17}"/>
          </ac:picMkLst>
        </pc:picChg>
      </pc:sldChg>
      <pc:sldChg chg="addSp delSp modSp mod ord">
        <pc:chgData name="Jiří Kohoutek" userId="7454388f-bdb6-437e-bf81-0e7dbbbeac10" providerId="ADAL" clId="{488CEBDF-34CB-4506-A8FC-3910BF79A147}" dt="2022-03-05T22:46:26.563" v="8117" actId="790"/>
        <pc:sldMkLst>
          <pc:docMk/>
          <pc:sldMk cId="3030839491" sldId="341"/>
        </pc:sldMkLst>
        <pc:spChg chg="del">
          <ac:chgData name="Jiří Kohoutek" userId="7454388f-bdb6-437e-bf81-0e7dbbbeac10" providerId="ADAL" clId="{488CEBDF-34CB-4506-A8FC-3910BF79A147}" dt="2022-03-05T22:30:58.438" v="7978" actId="478"/>
          <ac:spMkLst>
            <pc:docMk/>
            <pc:sldMk cId="3030839491" sldId="341"/>
            <ac:spMk id="2" creationId="{C79BA61C-AD01-4500-A853-8C96F0C8E880}"/>
          </ac:spMkLst>
        </pc:spChg>
        <pc:spChg chg="add mod">
          <ac:chgData name="Jiří Kohoutek" userId="7454388f-bdb6-437e-bf81-0e7dbbbeac10" providerId="ADAL" clId="{488CEBDF-34CB-4506-A8FC-3910BF79A147}" dt="2022-03-05T22:46:26.563" v="8117" actId="790"/>
          <ac:spMkLst>
            <pc:docMk/>
            <pc:sldMk cId="3030839491" sldId="341"/>
            <ac:spMk id="9" creationId="{BA0A1AB2-4282-41B2-929B-6B26B792E158}"/>
          </ac:spMkLst>
        </pc:spChg>
        <pc:spChg chg="add mod">
          <ac:chgData name="Jiří Kohoutek" userId="7454388f-bdb6-437e-bf81-0e7dbbbeac10" providerId="ADAL" clId="{488CEBDF-34CB-4506-A8FC-3910BF79A147}" dt="2022-03-05T22:30:58.794" v="7979"/>
          <ac:spMkLst>
            <pc:docMk/>
            <pc:sldMk cId="3030839491" sldId="341"/>
            <ac:spMk id="10" creationId="{EC71C20E-1C49-4145-A779-798EDB430599}"/>
          </ac:spMkLst>
        </pc:spChg>
        <pc:spChg chg="add del">
          <ac:chgData name="Jiří Kohoutek" userId="7454388f-bdb6-437e-bf81-0e7dbbbeac10" providerId="ADAL" clId="{488CEBDF-34CB-4506-A8FC-3910BF79A147}" dt="2022-03-05T22:31:37.453" v="7985" actId="478"/>
          <ac:spMkLst>
            <pc:docMk/>
            <pc:sldMk cId="3030839491" sldId="341"/>
            <ac:spMk id="12" creationId="{B86D3F9C-9693-4FFD-A7FB-B02A14D3AF0B}"/>
          </ac:spMkLst>
        </pc:spChg>
        <pc:spChg chg="del">
          <ac:chgData name="Jiří Kohoutek" userId="7454388f-bdb6-437e-bf81-0e7dbbbeac10" providerId="ADAL" clId="{488CEBDF-34CB-4506-A8FC-3910BF79A147}" dt="2022-03-05T22:30:50.952" v="7976" actId="478"/>
          <ac:spMkLst>
            <pc:docMk/>
            <pc:sldMk cId="3030839491" sldId="341"/>
            <ac:spMk id="14" creationId="{8C4D8BAA-527E-4C1D-B504-856BC2FC77C9}"/>
          </ac:spMkLst>
        </pc:spChg>
        <pc:spChg chg="add del mod">
          <ac:chgData name="Jiří Kohoutek" userId="7454388f-bdb6-437e-bf81-0e7dbbbeac10" providerId="ADAL" clId="{488CEBDF-34CB-4506-A8FC-3910BF79A147}" dt="2022-03-05T22:32:06.090" v="7994" actId="1076"/>
          <ac:spMkLst>
            <pc:docMk/>
            <pc:sldMk cId="3030839491" sldId="341"/>
            <ac:spMk id="15" creationId="{654FBE4B-27F0-4EEB-AFC0-AEB2044E7E79}"/>
          </ac:spMkLst>
        </pc:spChg>
        <pc:spChg chg="add del">
          <ac:chgData name="Jiří Kohoutek" userId="7454388f-bdb6-437e-bf81-0e7dbbbeac10" providerId="ADAL" clId="{488CEBDF-34CB-4506-A8FC-3910BF79A147}" dt="2022-03-05T22:31:12.813" v="7982" actId="478"/>
          <ac:spMkLst>
            <pc:docMk/>
            <pc:sldMk cId="3030839491" sldId="341"/>
            <ac:spMk id="17" creationId="{60B1367E-5E01-4DFF-B6A7-823DA214EAAD}"/>
          </ac:spMkLst>
        </pc:spChg>
        <pc:spChg chg="add del">
          <ac:chgData name="Jiří Kohoutek" userId="7454388f-bdb6-437e-bf81-0e7dbbbeac10" providerId="ADAL" clId="{488CEBDF-34CB-4506-A8FC-3910BF79A147}" dt="2022-03-05T22:31:15.928" v="7983" actId="478"/>
          <ac:spMkLst>
            <pc:docMk/>
            <pc:sldMk cId="3030839491" sldId="341"/>
            <ac:spMk id="18" creationId="{4CDB039C-D4FE-4A9D-ABE0-F97736CF21CE}"/>
          </ac:spMkLst>
        </pc:spChg>
        <pc:spChg chg="add mod">
          <ac:chgData name="Jiří Kohoutek" userId="7454388f-bdb6-437e-bf81-0e7dbbbeac10" providerId="ADAL" clId="{488CEBDF-34CB-4506-A8FC-3910BF79A147}" dt="2022-03-05T22:46:02.573" v="8113" actId="790"/>
          <ac:spMkLst>
            <pc:docMk/>
            <pc:sldMk cId="3030839491" sldId="341"/>
            <ac:spMk id="20" creationId="{8B08BFCA-356C-4FFE-8640-6EE281390890}"/>
          </ac:spMkLst>
        </pc:spChg>
        <pc:picChg chg="add del">
          <ac:chgData name="Jiří Kohoutek" userId="7454388f-bdb6-437e-bf81-0e7dbbbeac10" providerId="ADAL" clId="{488CEBDF-34CB-4506-A8FC-3910BF79A147}" dt="2022-03-05T22:31:15.928" v="7983" actId="478"/>
          <ac:picMkLst>
            <pc:docMk/>
            <pc:sldMk cId="3030839491" sldId="341"/>
            <ac:picMk id="16" creationId="{FD3AF068-AB05-40D9-9BCE-609AA3129515}"/>
          </ac:picMkLst>
        </pc:picChg>
        <pc:picChg chg="del">
          <ac:chgData name="Jiří Kohoutek" userId="7454388f-bdb6-437e-bf81-0e7dbbbeac10" providerId="ADAL" clId="{488CEBDF-34CB-4506-A8FC-3910BF79A147}" dt="2022-03-05T22:31:12.813" v="7982" actId="478"/>
          <ac:picMkLst>
            <pc:docMk/>
            <pc:sldMk cId="3030839491" sldId="341"/>
            <ac:picMk id="19" creationId="{E72DACBD-D043-488A-AC83-E49E1C5BCAFA}"/>
          </ac:picMkLst>
        </pc:picChg>
        <pc:picChg chg="add mod">
          <ac:chgData name="Jiří Kohoutek" userId="7454388f-bdb6-437e-bf81-0e7dbbbeac10" providerId="ADAL" clId="{488CEBDF-34CB-4506-A8FC-3910BF79A147}" dt="2022-03-05T22:37:46.580" v="8104" actId="14100"/>
          <ac:picMkLst>
            <pc:docMk/>
            <pc:sldMk cId="3030839491" sldId="341"/>
            <ac:picMk id="17410" creationId="{D6906E50-EA8B-425E-BB69-287DFD789507}"/>
          </ac:picMkLst>
        </pc:picChg>
      </pc:sldChg>
      <pc:sldChg chg="addSp delSp modSp mod ord">
        <pc:chgData name="Jiří Kohoutek" userId="7454388f-bdb6-437e-bf81-0e7dbbbeac10" providerId="ADAL" clId="{488CEBDF-34CB-4506-A8FC-3910BF79A147}" dt="2022-03-05T23:06:00.340" v="8390" actId="1076"/>
        <pc:sldMkLst>
          <pc:docMk/>
          <pc:sldMk cId="4111000249" sldId="342"/>
        </pc:sldMkLst>
        <pc:spChg chg="add mod">
          <ac:chgData name="Jiří Kohoutek" userId="7454388f-bdb6-437e-bf81-0e7dbbbeac10" providerId="ADAL" clId="{488CEBDF-34CB-4506-A8FC-3910BF79A147}" dt="2022-03-05T22:57:51.412" v="8305" actId="20577"/>
          <ac:spMkLst>
            <pc:docMk/>
            <pc:sldMk cId="4111000249" sldId="342"/>
            <ac:spMk id="8" creationId="{E7C0D689-15DE-4221-92A9-4E7C9C3F8615}"/>
          </ac:spMkLst>
        </pc:spChg>
        <pc:spChg chg="del">
          <ac:chgData name="Jiří Kohoutek" userId="7454388f-bdb6-437e-bf81-0e7dbbbeac10" providerId="ADAL" clId="{488CEBDF-34CB-4506-A8FC-3910BF79A147}" dt="2022-03-05T22:54:12.236" v="8250" actId="478"/>
          <ac:spMkLst>
            <pc:docMk/>
            <pc:sldMk cId="4111000249" sldId="342"/>
            <ac:spMk id="10" creationId="{66DDA372-B98E-4789-8DA9-D78D2FFB510A}"/>
          </ac:spMkLst>
        </pc:spChg>
        <pc:spChg chg="mod">
          <ac:chgData name="Jiří Kohoutek" userId="7454388f-bdb6-437e-bf81-0e7dbbbeac10" providerId="ADAL" clId="{488CEBDF-34CB-4506-A8FC-3910BF79A147}" dt="2022-03-05T23:00:16.575" v="8356" actId="20577"/>
          <ac:spMkLst>
            <pc:docMk/>
            <pc:sldMk cId="4111000249" sldId="342"/>
            <ac:spMk id="11" creationId="{2FB53D91-5C36-40F7-887B-970F6F69E024}"/>
          </ac:spMkLst>
        </pc:spChg>
        <pc:spChg chg="mod">
          <ac:chgData name="Jiří Kohoutek" userId="7454388f-bdb6-437e-bf81-0e7dbbbeac10" providerId="ADAL" clId="{488CEBDF-34CB-4506-A8FC-3910BF79A147}" dt="2022-03-05T23:06:00.340" v="8390" actId="1076"/>
          <ac:spMkLst>
            <pc:docMk/>
            <pc:sldMk cId="4111000249" sldId="342"/>
            <ac:spMk id="15" creationId="{1C6F945D-37C4-4F7A-A706-747198B432D2}"/>
          </ac:spMkLst>
        </pc:spChg>
        <pc:picChg chg="del">
          <ac:chgData name="Jiří Kohoutek" userId="7454388f-bdb6-437e-bf81-0e7dbbbeac10" providerId="ADAL" clId="{488CEBDF-34CB-4506-A8FC-3910BF79A147}" dt="2022-03-05T23:00:40.795" v="8362" actId="478"/>
          <ac:picMkLst>
            <pc:docMk/>
            <pc:sldMk cId="4111000249" sldId="342"/>
            <ac:picMk id="2052" creationId="{7DA44EC6-FDC5-4A98-8903-AA57AEF4F77D}"/>
          </ac:picMkLst>
        </pc:picChg>
        <pc:picChg chg="add del">
          <ac:chgData name="Jiří Kohoutek" userId="7454388f-bdb6-437e-bf81-0e7dbbbeac10" providerId="ADAL" clId="{488CEBDF-34CB-4506-A8FC-3910BF79A147}" dt="2022-03-05T23:00:35.756" v="8358" actId="478"/>
          <ac:picMkLst>
            <pc:docMk/>
            <pc:sldMk cId="4111000249" sldId="342"/>
            <ac:picMk id="19458" creationId="{A9B31671-C902-4BC4-95AF-0DECC2357D8B}"/>
          </ac:picMkLst>
        </pc:picChg>
        <pc:picChg chg="add mod">
          <ac:chgData name="Jiří Kohoutek" userId="7454388f-bdb6-437e-bf81-0e7dbbbeac10" providerId="ADAL" clId="{488CEBDF-34CB-4506-A8FC-3910BF79A147}" dt="2022-03-05T23:05:43.070" v="8386" actId="1076"/>
          <ac:picMkLst>
            <pc:docMk/>
            <pc:sldMk cId="4111000249" sldId="342"/>
            <ac:picMk id="19460" creationId="{24A0DB3E-6C7B-4374-86B4-F37662FCDC38}"/>
          </ac:picMkLst>
        </pc:picChg>
      </pc:sldChg>
      <pc:sldChg chg="del">
        <pc:chgData name="Jiří Kohoutek" userId="7454388f-bdb6-437e-bf81-0e7dbbbeac10" providerId="ADAL" clId="{488CEBDF-34CB-4506-A8FC-3910BF79A147}" dt="2022-03-05T23:11:41.964" v="8412" actId="47"/>
        <pc:sldMkLst>
          <pc:docMk/>
          <pc:sldMk cId="1043025634" sldId="343"/>
        </pc:sldMkLst>
      </pc:sldChg>
      <pc:sldChg chg="del">
        <pc:chgData name="Jiří Kohoutek" userId="7454388f-bdb6-437e-bf81-0e7dbbbeac10" providerId="ADAL" clId="{488CEBDF-34CB-4506-A8FC-3910BF79A147}" dt="2022-03-05T23:11:41.964" v="8412" actId="47"/>
        <pc:sldMkLst>
          <pc:docMk/>
          <pc:sldMk cId="142813884" sldId="344"/>
        </pc:sldMkLst>
      </pc:sldChg>
      <pc:sldChg chg="del">
        <pc:chgData name="Jiří Kohoutek" userId="7454388f-bdb6-437e-bf81-0e7dbbbeac10" providerId="ADAL" clId="{488CEBDF-34CB-4506-A8FC-3910BF79A147}" dt="2022-03-05T23:11:41.964" v="8412" actId="47"/>
        <pc:sldMkLst>
          <pc:docMk/>
          <pc:sldMk cId="160934571" sldId="345"/>
        </pc:sldMkLst>
      </pc:sldChg>
      <pc:sldChg chg="addSp delSp modSp mod ord">
        <pc:chgData name="Jiří Kohoutek" userId="7454388f-bdb6-437e-bf81-0e7dbbbeac10" providerId="ADAL" clId="{488CEBDF-34CB-4506-A8FC-3910BF79A147}" dt="2022-03-05T15:49:48.987" v="3986"/>
        <pc:sldMkLst>
          <pc:docMk/>
          <pc:sldMk cId="373534129" sldId="346"/>
        </pc:sldMkLst>
        <pc:spChg chg="del">
          <ac:chgData name="Jiří Kohoutek" userId="7454388f-bdb6-437e-bf81-0e7dbbbeac10" providerId="ADAL" clId="{488CEBDF-34CB-4506-A8FC-3910BF79A147}" dt="2022-03-05T15:49:44.554" v="3983" actId="478"/>
          <ac:spMkLst>
            <pc:docMk/>
            <pc:sldMk cId="373534129" sldId="346"/>
            <ac:spMk id="2" creationId="{C79BA61C-AD01-4500-A853-8C96F0C8E880}"/>
          </ac:spMkLst>
        </pc:spChg>
        <pc:spChg chg="mod">
          <ac:chgData name="Jiří Kohoutek" userId="7454388f-bdb6-437e-bf81-0e7dbbbeac10" providerId="ADAL" clId="{488CEBDF-34CB-4506-A8FC-3910BF79A147}" dt="2022-02-23T20:34:44.568" v="1835" actId="790"/>
          <ac:spMkLst>
            <pc:docMk/>
            <pc:sldMk cId="373534129" sldId="346"/>
            <ac:spMk id="6" creationId="{4796CE6F-8654-4D08-9379-7A88992ACB09}"/>
          </ac:spMkLst>
        </pc:spChg>
        <pc:spChg chg="add mod">
          <ac:chgData name="Jiří Kohoutek" userId="7454388f-bdb6-437e-bf81-0e7dbbbeac10" providerId="ADAL" clId="{488CEBDF-34CB-4506-A8FC-3910BF79A147}" dt="2022-03-05T15:49:45.319" v="3984"/>
          <ac:spMkLst>
            <pc:docMk/>
            <pc:sldMk cId="373534129" sldId="346"/>
            <ac:spMk id="9" creationId="{3801FD7B-76A4-49A9-A0D1-8BCBC9EFF758}"/>
          </ac:spMkLst>
        </pc:spChg>
        <pc:spChg chg="mod">
          <ac:chgData name="Jiří Kohoutek" userId="7454388f-bdb6-437e-bf81-0e7dbbbeac10" providerId="ADAL" clId="{488CEBDF-34CB-4506-A8FC-3910BF79A147}" dt="2022-02-23T20:34:13.614" v="1834" actId="207"/>
          <ac:spMkLst>
            <pc:docMk/>
            <pc:sldMk cId="373534129" sldId="346"/>
            <ac:spMk id="12" creationId="{962AA4F1-C912-4F59-B821-F9C173E1D75B}"/>
          </ac:spMkLst>
        </pc:spChg>
      </pc:sldChg>
      <pc:sldChg chg="addSp delSp modSp mod ord">
        <pc:chgData name="Jiří Kohoutek" userId="7454388f-bdb6-437e-bf81-0e7dbbbeac10" providerId="ADAL" clId="{488CEBDF-34CB-4506-A8FC-3910BF79A147}" dt="2022-03-05T15:49:56.885" v="3990"/>
        <pc:sldMkLst>
          <pc:docMk/>
          <pc:sldMk cId="1955192519" sldId="347"/>
        </pc:sldMkLst>
        <pc:spChg chg="del">
          <ac:chgData name="Jiří Kohoutek" userId="7454388f-bdb6-437e-bf81-0e7dbbbeac10" providerId="ADAL" clId="{488CEBDF-34CB-4506-A8FC-3910BF79A147}" dt="2022-03-05T15:49:53.200" v="3987" actId="478"/>
          <ac:spMkLst>
            <pc:docMk/>
            <pc:sldMk cId="1955192519" sldId="347"/>
            <ac:spMk id="2" creationId="{C79BA61C-AD01-4500-A853-8C96F0C8E880}"/>
          </ac:spMkLst>
        </pc:spChg>
        <pc:spChg chg="mod">
          <ac:chgData name="Jiří Kohoutek" userId="7454388f-bdb6-437e-bf81-0e7dbbbeac10" providerId="ADAL" clId="{488CEBDF-34CB-4506-A8FC-3910BF79A147}" dt="2022-02-23T20:34:52.126" v="1836" actId="790"/>
          <ac:spMkLst>
            <pc:docMk/>
            <pc:sldMk cId="1955192519" sldId="347"/>
            <ac:spMk id="6" creationId="{4796CE6F-8654-4D08-9379-7A88992ACB09}"/>
          </ac:spMkLst>
        </pc:spChg>
        <pc:spChg chg="add mod">
          <ac:chgData name="Jiří Kohoutek" userId="7454388f-bdb6-437e-bf81-0e7dbbbeac10" providerId="ADAL" clId="{488CEBDF-34CB-4506-A8FC-3910BF79A147}" dt="2022-03-05T15:49:53.698" v="3988"/>
          <ac:spMkLst>
            <pc:docMk/>
            <pc:sldMk cId="1955192519" sldId="347"/>
            <ac:spMk id="9" creationId="{47A735FF-C084-4666-BEF3-35FB898C83EC}"/>
          </ac:spMkLst>
        </pc:spChg>
        <pc:spChg chg="mod">
          <ac:chgData name="Jiří Kohoutek" userId="7454388f-bdb6-437e-bf81-0e7dbbbeac10" providerId="ADAL" clId="{488CEBDF-34CB-4506-A8FC-3910BF79A147}" dt="2022-02-24T19:48:43.671" v="1986" actId="20577"/>
          <ac:spMkLst>
            <pc:docMk/>
            <pc:sldMk cId="1955192519" sldId="347"/>
            <ac:spMk id="12" creationId="{962AA4F1-C912-4F59-B821-F9C173E1D75B}"/>
          </ac:spMkLst>
        </pc:spChg>
      </pc:sldChg>
      <pc:sldChg chg="addSp modSp mod ord">
        <pc:chgData name="Jiří Kohoutek" userId="7454388f-bdb6-437e-bf81-0e7dbbbeac10" providerId="ADAL" clId="{488CEBDF-34CB-4506-A8FC-3910BF79A147}" dt="2022-03-05T15:50:08.603" v="3997"/>
        <pc:sldMkLst>
          <pc:docMk/>
          <pc:sldMk cId="885489027" sldId="348"/>
        </pc:sldMkLst>
        <pc:spChg chg="mod">
          <ac:chgData name="Jiří Kohoutek" userId="7454388f-bdb6-437e-bf81-0e7dbbbeac10" providerId="ADAL" clId="{488CEBDF-34CB-4506-A8FC-3910BF79A147}" dt="2022-02-23T20:37:16.899" v="1875" actId="790"/>
          <ac:spMkLst>
            <pc:docMk/>
            <pc:sldMk cId="885489027" sldId="348"/>
            <ac:spMk id="6" creationId="{4796CE6F-8654-4D08-9379-7A88992ACB09}"/>
          </ac:spMkLst>
        </pc:spChg>
        <pc:spChg chg="add mod">
          <ac:chgData name="Jiří Kohoutek" userId="7454388f-bdb6-437e-bf81-0e7dbbbeac10" providerId="ADAL" clId="{488CEBDF-34CB-4506-A8FC-3910BF79A147}" dt="2022-03-05T15:50:05.800" v="3995"/>
          <ac:spMkLst>
            <pc:docMk/>
            <pc:sldMk cId="885489027" sldId="348"/>
            <ac:spMk id="9" creationId="{C948A4F0-9512-4B7A-8F95-15BC158CF299}"/>
          </ac:spMkLst>
        </pc:spChg>
      </pc:sldChg>
      <pc:sldChg chg="addSp delSp modSp mod ord">
        <pc:chgData name="Jiří Kohoutek" userId="7454388f-bdb6-437e-bf81-0e7dbbbeac10" providerId="ADAL" clId="{488CEBDF-34CB-4506-A8FC-3910BF79A147}" dt="2022-03-05T15:50:49.142" v="4057"/>
        <pc:sldMkLst>
          <pc:docMk/>
          <pc:sldMk cId="2448226249" sldId="349"/>
        </pc:sldMkLst>
        <pc:spChg chg="del">
          <ac:chgData name="Jiří Kohoutek" userId="7454388f-bdb6-437e-bf81-0e7dbbbeac10" providerId="ADAL" clId="{488CEBDF-34CB-4506-A8FC-3910BF79A147}" dt="2022-03-05T15:50:11.557" v="3998" actId="478"/>
          <ac:spMkLst>
            <pc:docMk/>
            <pc:sldMk cId="2448226249" sldId="349"/>
            <ac:spMk id="2" creationId="{C79BA61C-AD01-4500-A853-8C96F0C8E880}"/>
          </ac:spMkLst>
        </pc:spChg>
        <pc:spChg chg="mod">
          <ac:chgData name="Jiří Kohoutek" userId="7454388f-bdb6-437e-bf81-0e7dbbbeac10" providerId="ADAL" clId="{488CEBDF-34CB-4506-A8FC-3910BF79A147}" dt="2022-02-23T20:37:45.313" v="1876" actId="790"/>
          <ac:spMkLst>
            <pc:docMk/>
            <pc:sldMk cId="2448226249" sldId="349"/>
            <ac:spMk id="6" creationId="{4796CE6F-8654-4D08-9379-7A88992ACB09}"/>
          </ac:spMkLst>
        </pc:spChg>
        <pc:spChg chg="mod">
          <ac:chgData name="Jiří Kohoutek" userId="7454388f-bdb6-437e-bf81-0e7dbbbeac10" providerId="ADAL" clId="{488CEBDF-34CB-4506-A8FC-3910BF79A147}" dt="2022-03-05T15:50:29.356" v="4053" actId="1038"/>
          <ac:spMkLst>
            <pc:docMk/>
            <pc:sldMk cId="2448226249" sldId="349"/>
            <ac:spMk id="8" creationId="{6F93CD98-0EB2-4B47-B0DB-AA002381894C}"/>
          </ac:spMkLst>
        </pc:spChg>
        <pc:spChg chg="add del mod">
          <ac:chgData name="Jiří Kohoutek" userId="7454388f-bdb6-437e-bf81-0e7dbbbeac10" providerId="ADAL" clId="{488CEBDF-34CB-4506-A8FC-3910BF79A147}" dt="2022-03-05T15:50:44.597" v="4054" actId="478"/>
          <ac:spMkLst>
            <pc:docMk/>
            <pc:sldMk cId="2448226249" sldId="349"/>
            <ac:spMk id="9" creationId="{6A77561C-F6BF-4881-94E3-43A58866AEA8}"/>
          </ac:spMkLst>
        </pc:spChg>
        <pc:spChg chg="add mod">
          <ac:chgData name="Jiří Kohoutek" userId="7454388f-bdb6-437e-bf81-0e7dbbbeac10" providerId="ADAL" clId="{488CEBDF-34CB-4506-A8FC-3910BF79A147}" dt="2022-03-05T15:50:45.294" v="4055"/>
          <ac:spMkLst>
            <pc:docMk/>
            <pc:sldMk cId="2448226249" sldId="349"/>
            <ac:spMk id="10" creationId="{FC923453-7357-40D4-B1C8-E63954D51B59}"/>
          </ac:spMkLst>
        </pc:spChg>
        <pc:spChg chg="mod">
          <ac:chgData name="Jiří Kohoutek" userId="7454388f-bdb6-437e-bf81-0e7dbbbeac10" providerId="ADAL" clId="{488CEBDF-34CB-4506-A8FC-3910BF79A147}" dt="2022-02-24T20:25:21.072" v="2314" actId="20577"/>
          <ac:spMkLst>
            <pc:docMk/>
            <pc:sldMk cId="2448226249" sldId="349"/>
            <ac:spMk id="20" creationId="{BB5684F7-F172-49DE-9899-774657EB907A}"/>
          </ac:spMkLst>
        </pc:spChg>
      </pc:sldChg>
      <pc:sldChg chg="addSp delSp modSp mod">
        <pc:chgData name="Jiří Kohoutek" userId="7454388f-bdb6-437e-bf81-0e7dbbbeac10" providerId="ADAL" clId="{488CEBDF-34CB-4506-A8FC-3910BF79A147}" dt="2022-03-05T15:51:16.356" v="4065"/>
        <pc:sldMkLst>
          <pc:docMk/>
          <pc:sldMk cId="254128927" sldId="350"/>
        </pc:sldMkLst>
        <pc:spChg chg="del">
          <ac:chgData name="Jiří Kohoutek" userId="7454388f-bdb6-437e-bf81-0e7dbbbeac10" providerId="ADAL" clId="{488CEBDF-34CB-4506-A8FC-3910BF79A147}" dt="2022-03-05T15:51:15.987" v="4064" actId="478"/>
          <ac:spMkLst>
            <pc:docMk/>
            <pc:sldMk cId="254128927" sldId="350"/>
            <ac:spMk id="2" creationId="{C79BA61C-AD01-4500-A853-8C96F0C8E880}"/>
          </ac:spMkLst>
        </pc:spChg>
        <pc:spChg chg="add mod">
          <ac:chgData name="Jiří Kohoutek" userId="7454388f-bdb6-437e-bf81-0e7dbbbeac10" providerId="ADAL" clId="{488CEBDF-34CB-4506-A8FC-3910BF79A147}" dt="2022-03-05T15:51:16.356" v="4065"/>
          <ac:spMkLst>
            <pc:docMk/>
            <pc:sldMk cId="254128927" sldId="350"/>
            <ac:spMk id="7" creationId="{758F53E1-910C-4FB9-96B2-2FA4EF5CD754}"/>
          </ac:spMkLst>
        </pc:spChg>
        <pc:spChg chg="mod">
          <ac:chgData name="Jiří Kohoutek" userId="7454388f-bdb6-437e-bf81-0e7dbbbeac10" providerId="ADAL" clId="{488CEBDF-34CB-4506-A8FC-3910BF79A147}" dt="2022-02-23T20:46:03.182" v="1923" actId="790"/>
          <ac:spMkLst>
            <pc:docMk/>
            <pc:sldMk cId="254128927" sldId="350"/>
            <ac:spMk id="13" creationId="{CA22D006-4B75-4EF6-9016-B904771EEDBB}"/>
          </ac:spMkLst>
        </pc:spChg>
      </pc:sldChg>
      <pc:sldChg chg="addSp delSp modSp">
        <pc:chgData name="Jiří Kohoutek" userId="7454388f-bdb6-437e-bf81-0e7dbbbeac10" providerId="ADAL" clId="{488CEBDF-34CB-4506-A8FC-3910BF79A147}" dt="2022-03-05T15:51:59.087" v="4076"/>
        <pc:sldMkLst>
          <pc:docMk/>
          <pc:sldMk cId="2219383636" sldId="351"/>
        </pc:sldMkLst>
        <pc:spChg chg="del">
          <ac:chgData name="Jiří Kohoutek" userId="7454388f-bdb6-437e-bf81-0e7dbbbeac10" providerId="ADAL" clId="{488CEBDF-34CB-4506-A8FC-3910BF79A147}" dt="2022-03-05T15:51:58.341" v="4075" actId="478"/>
          <ac:spMkLst>
            <pc:docMk/>
            <pc:sldMk cId="2219383636" sldId="351"/>
            <ac:spMk id="2" creationId="{892E9833-60BD-48E8-A29F-6B20DB31EF6A}"/>
          </ac:spMkLst>
        </pc:spChg>
        <pc:spChg chg="add mod">
          <ac:chgData name="Jiří Kohoutek" userId="7454388f-bdb6-437e-bf81-0e7dbbbeac10" providerId="ADAL" clId="{488CEBDF-34CB-4506-A8FC-3910BF79A147}" dt="2022-03-05T15:51:59.087" v="4076"/>
          <ac:spMkLst>
            <pc:docMk/>
            <pc:sldMk cId="2219383636" sldId="351"/>
            <ac:spMk id="8" creationId="{A634BFAA-600D-4B00-AF32-B1062CFBA5FB}"/>
          </ac:spMkLst>
        </pc:spChg>
      </pc:sldChg>
      <pc:sldChg chg="addSp delSp modSp mod">
        <pc:chgData name="Jiří Kohoutek" userId="7454388f-bdb6-437e-bf81-0e7dbbbeac10" providerId="ADAL" clId="{488CEBDF-34CB-4506-A8FC-3910BF79A147}" dt="2022-03-05T15:52:46.682" v="4090"/>
        <pc:sldMkLst>
          <pc:docMk/>
          <pc:sldMk cId="3940958982" sldId="352"/>
        </pc:sldMkLst>
        <pc:spChg chg="del">
          <ac:chgData name="Jiří Kohoutek" userId="7454388f-bdb6-437e-bf81-0e7dbbbeac10" providerId="ADAL" clId="{488CEBDF-34CB-4506-A8FC-3910BF79A147}" dt="2022-03-05T15:52:46.351" v="4089" actId="478"/>
          <ac:spMkLst>
            <pc:docMk/>
            <pc:sldMk cId="3940958982" sldId="352"/>
            <ac:spMk id="2" creationId="{282378FE-0986-4225-A46C-9B45E17EB7C0}"/>
          </ac:spMkLst>
        </pc:spChg>
        <pc:spChg chg="mod">
          <ac:chgData name="Jiří Kohoutek" userId="7454388f-bdb6-437e-bf81-0e7dbbbeac10" providerId="ADAL" clId="{488CEBDF-34CB-4506-A8FC-3910BF79A147}" dt="2022-02-24T20:52:54.447" v="2743" actId="20577"/>
          <ac:spMkLst>
            <pc:docMk/>
            <pc:sldMk cId="3940958982" sldId="352"/>
            <ac:spMk id="6" creationId="{AD67D6E3-A543-4834-82A6-A6CBD6166922}"/>
          </ac:spMkLst>
        </pc:spChg>
        <pc:spChg chg="mod">
          <ac:chgData name="Jiří Kohoutek" userId="7454388f-bdb6-437e-bf81-0e7dbbbeac10" providerId="ADAL" clId="{488CEBDF-34CB-4506-A8FC-3910BF79A147}" dt="2022-02-24T20:52:08.928" v="2710" actId="20577"/>
          <ac:spMkLst>
            <pc:docMk/>
            <pc:sldMk cId="3940958982" sldId="352"/>
            <ac:spMk id="7" creationId="{0B035EAB-40EF-4189-8405-01C92E8E4C75}"/>
          </ac:spMkLst>
        </pc:spChg>
        <pc:spChg chg="add mod">
          <ac:chgData name="Jiří Kohoutek" userId="7454388f-bdb6-437e-bf81-0e7dbbbeac10" providerId="ADAL" clId="{488CEBDF-34CB-4506-A8FC-3910BF79A147}" dt="2022-03-05T15:52:46.682" v="4090"/>
          <ac:spMkLst>
            <pc:docMk/>
            <pc:sldMk cId="3940958982" sldId="352"/>
            <ac:spMk id="74" creationId="{E15DD67C-1AE7-430F-B8AE-AECDC0261679}"/>
          </ac:spMkLst>
        </pc:spChg>
      </pc:sldChg>
      <pc:sldChg chg="addSp delSp modSp mod">
        <pc:chgData name="Jiří Kohoutek" userId="7454388f-bdb6-437e-bf81-0e7dbbbeac10" providerId="ADAL" clId="{488CEBDF-34CB-4506-A8FC-3910BF79A147}" dt="2022-03-05T15:52:54.322" v="4094"/>
        <pc:sldMkLst>
          <pc:docMk/>
          <pc:sldMk cId="123934706" sldId="353"/>
        </pc:sldMkLst>
        <pc:spChg chg="del">
          <ac:chgData name="Jiří Kohoutek" userId="7454388f-bdb6-437e-bf81-0e7dbbbeac10" providerId="ADAL" clId="{488CEBDF-34CB-4506-A8FC-3910BF79A147}" dt="2022-03-05T15:52:53.983" v="4093" actId="478"/>
          <ac:spMkLst>
            <pc:docMk/>
            <pc:sldMk cId="123934706" sldId="353"/>
            <ac:spMk id="2" creationId="{58F54A65-89D0-4867-8769-09D33CBF1EFF}"/>
          </ac:spMkLst>
        </pc:spChg>
        <pc:spChg chg="mod">
          <ac:chgData name="Jiří Kohoutek" userId="7454388f-bdb6-437e-bf81-0e7dbbbeac10" providerId="ADAL" clId="{488CEBDF-34CB-4506-A8FC-3910BF79A147}" dt="2022-02-28T19:52:41.243" v="2788" actId="20577"/>
          <ac:spMkLst>
            <pc:docMk/>
            <pc:sldMk cId="123934706" sldId="353"/>
            <ac:spMk id="6" creationId="{54585CB6-699D-45B6-AB24-DDE112684060}"/>
          </ac:spMkLst>
        </pc:spChg>
        <pc:spChg chg="mod">
          <ac:chgData name="Jiří Kohoutek" userId="7454388f-bdb6-437e-bf81-0e7dbbbeac10" providerId="ADAL" clId="{488CEBDF-34CB-4506-A8FC-3910BF79A147}" dt="2022-02-24T20:56:24.281" v="2786" actId="14100"/>
          <ac:spMkLst>
            <pc:docMk/>
            <pc:sldMk cId="123934706" sldId="353"/>
            <ac:spMk id="7" creationId="{25EB0E05-A74B-493A-AD75-B268862766AD}"/>
          </ac:spMkLst>
        </pc:spChg>
        <pc:spChg chg="add mod">
          <ac:chgData name="Jiří Kohoutek" userId="7454388f-bdb6-437e-bf81-0e7dbbbeac10" providerId="ADAL" clId="{488CEBDF-34CB-4506-A8FC-3910BF79A147}" dt="2022-03-05T15:52:54.322" v="4094"/>
          <ac:spMkLst>
            <pc:docMk/>
            <pc:sldMk cId="123934706" sldId="353"/>
            <ac:spMk id="10" creationId="{11487D4F-658F-4520-BBB8-4C0BDF947313}"/>
          </ac:spMkLst>
        </pc:spChg>
      </pc:sldChg>
      <pc:sldChg chg="addSp delSp modSp mod">
        <pc:chgData name="Jiří Kohoutek" userId="7454388f-bdb6-437e-bf81-0e7dbbbeac10" providerId="ADAL" clId="{488CEBDF-34CB-4506-A8FC-3910BF79A147}" dt="2022-03-05T15:55:39.893" v="4133"/>
        <pc:sldMkLst>
          <pc:docMk/>
          <pc:sldMk cId="1133168747" sldId="354"/>
        </pc:sldMkLst>
        <pc:spChg chg="del">
          <ac:chgData name="Jiří Kohoutek" userId="7454388f-bdb6-437e-bf81-0e7dbbbeac10" providerId="ADAL" clId="{488CEBDF-34CB-4506-A8FC-3910BF79A147}" dt="2022-03-05T15:55:38.966" v="4132" actId="478"/>
          <ac:spMkLst>
            <pc:docMk/>
            <pc:sldMk cId="1133168747" sldId="354"/>
            <ac:spMk id="2" creationId="{B7E96415-AA13-4488-8FD4-A4B651905647}"/>
          </ac:spMkLst>
        </pc:spChg>
        <pc:spChg chg="add del mod">
          <ac:chgData name="Jiří Kohoutek" userId="7454388f-bdb6-437e-bf81-0e7dbbbeac10" providerId="ADAL" clId="{488CEBDF-34CB-4506-A8FC-3910BF79A147}" dt="2022-02-24T19:59:55.016" v="2191" actId="478"/>
          <ac:spMkLst>
            <pc:docMk/>
            <pc:sldMk cId="1133168747" sldId="354"/>
            <ac:spMk id="4" creationId="{15BFB6F8-1BDC-4687-AD78-8FFBA43FFC2B}"/>
          </ac:spMkLst>
        </pc:spChg>
        <pc:spChg chg="add mod">
          <ac:chgData name="Jiří Kohoutek" userId="7454388f-bdb6-437e-bf81-0e7dbbbeac10" providerId="ADAL" clId="{488CEBDF-34CB-4506-A8FC-3910BF79A147}" dt="2022-02-24T19:59:45.798" v="2190" actId="1076"/>
          <ac:spMkLst>
            <pc:docMk/>
            <pc:sldMk cId="1133168747" sldId="354"/>
            <ac:spMk id="5" creationId="{4958574F-D9C6-4D50-BF68-656ABE3140BF}"/>
          </ac:spMkLst>
        </pc:spChg>
        <pc:spChg chg="mod">
          <ac:chgData name="Jiří Kohoutek" userId="7454388f-bdb6-437e-bf81-0e7dbbbeac10" providerId="ADAL" clId="{488CEBDF-34CB-4506-A8FC-3910BF79A147}" dt="2022-02-24T20:39:06.544" v="2463" actId="20577"/>
          <ac:spMkLst>
            <pc:docMk/>
            <pc:sldMk cId="1133168747" sldId="354"/>
            <ac:spMk id="6" creationId="{1E69274B-13EB-453B-8927-9B47DB946CD2}"/>
          </ac:spMkLst>
        </pc:spChg>
        <pc:spChg chg="add mod">
          <ac:chgData name="Jiří Kohoutek" userId="7454388f-bdb6-437e-bf81-0e7dbbbeac10" providerId="ADAL" clId="{488CEBDF-34CB-4506-A8FC-3910BF79A147}" dt="2022-02-24T20:00:56.060" v="2200" actId="208"/>
          <ac:spMkLst>
            <pc:docMk/>
            <pc:sldMk cId="1133168747" sldId="354"/>
            <ac:spMk id="7" creationId="{BBD34A29-4869-4565-887B-395A315A15E4}"/>
          </ac:spMkLst>
        </pc:spChg>
        <pc:spChg chg="add mod">
          <ac:chgData name="Jiří Kohoutek" userId="7454388f-bdb6-437e-bf81-0e7dbbbeac10" providerId="ADAL" clId="{488CEBDF-34CB-4506-A8FC-3910BF79A147}" dt="2022-03-05T15:55:39.893" v="4133"/>
          <ac:spMkLst>
            <pc:docMk/>
            <pc:sldMk cId="1133168747" sldId="354"/>
            <ac:spMk id="9" creationId="{FD5E3916-B075-4B52-AC8B-75C7EE71FCE0}"/>
          </ac:spMkLst>
        </pc:spChg>
        <pc:spChg chg="mod">
          <ac:chgData name="Jiří Kohoutek" userId="7454388f-bdb6-437e-bf81-0e7dbbbeac10" providerId="ADAL" clId="{488CEBDF-34CB-4506-A8FC-3910BF79A147}" dt="2022-02-24T20:48:22.349" v="2646" actId="20577"/>
          <ac:spMkLst>
            <pc:docMk/>
            <pc:sldMk cId="1133168747" sldId="354"/>
            <ac:spMk id="14" creationId="{4E271F0A-3269-41C3-930F-9AE62CACE0D6}"/>
          </ac:spMkLst>
        </pc:spChg>
        <pc:picChg chg="del mod">
          <ac:chgData name="Jiří Kohoutek" userId="7454388f-bdb6-437e-bf81-0e7dbbbeac10" providerId="ADAL" clId="{488CEBDF-34CB-4506-A8FC-3910BF79A147}" dt="2022-02-24T19:56:04.769" v="2135" actId="478"/>
          <ac:picMkLst>
            <pc:docMk/>
            <pc:sldMk cId="1133168747" sldId="354"/>
            <ac:picMk id="8" creationId="{8B95FFB6-E05A-4784-A006-0501D6E58607}"/>
          </ac:picMkLst>
        </pc:picChg>
        <pc:picChg chg="del">
          <ac:chgData name="Jiří Kohoutek" userId="7454388f-bdb6-437e-bf81-0e7dbbbeac10" providerId="ADAL" clId="{488CEBDF-34CB-4506-A8FC-3910BF79A147}" dt="2022-02-24T19:56:04.061" v="2134" actId="478"/>
          <ac:picMkLst>
            <pc:docMk/>
            <pc:sldMk cId="1133168747" sldId="354"/>
            <ac:picMk id="16" creationId="{789B1BB7-A5ED-4E86-94A3-E4850E6AB803}"/>
          </ac:picMkLst>
        </pc:picChg>
        <pc:picChg chg="mod">
          <ac:chgData name="Jiří Kohoutek" userId="7454388f-bdb6-437e-bf81-0e7dbbbeac10" providerId="ADAL" clId="{488CEBDF-34CB-4506-A8FC-3910BF79A147}" dt="2022-02-24T20:00:12.182" v="2196" actId="1076"/>
          <ac:picMkLst>
            <pc:docMk/>
            <pc:sldMk cId="1133168747" sldId="354"/>
            <ac:picMk id="18" creationId="{020A15DE-9276-4C5E-BCD8-4EA3CEC2F878}"/>
          </ac:picMkLst>
        </pc:picChg>
      </pc:sldChg>
      <pc:sldChg chg="addSp delSp modSp mod ord">
        <pc:chgData name="Jiří Kohoutek" userId="7454388f-bdb6-437e-bf81-0e7dbbbeac10" providerId="ADAL" clId="{488CEBDF-34CB-4506-A8FC-3910BF79A147}" dt="2022-03-05T15:52:38.754" v="4086"/>
        <pc:sldMkLst>
          <pc:docMk/>
          <pc:sldMk cId="1432730846" sldId="355"/>
        </pc:sldMkLst>
        <pc:spChg chg="del">
          <ac:chgData name="Jiří Kohoutek" userId="7454388f-bdb6-437e-bf81-0e7dbbbeac10" providerId="ADAL" clId="{488CEBDF-34CB-4506-A8FC-3910BF79A147}" dt="2022-03-05T15:52:38.178" v="4085" actId="478"/>
          <ac:spMkLst>
            <pc:docMk/>
            <pc:sldMk cId="1432730846" sldId="355"/>
            <ac:spMk id="2" creationId="{F828C23E-8CBD-4370-8B97-7B76BED4CE8F}"/>
          </ac:spMkLst>
        </pc:spChg>
        <pc:spChg chg="mod">
          <ac:chgData name="Jiří Kohoutek" userId="7454388f-bdb6-437e-bf81-0e7dbbbeac10" providerId="ADAL" clId="{488CEBDF-34CB-4506-A8FC-3910BF79A147}" dt="2022-02-24T20:40:04.088" v="2501" actId="20577"/>
          <ac:spMkLst>
            <pc:docMk/>
            <pc:sldMk cId="1432730846" sldId="355"/>
            <ac:spMk id="6" creationId="{B18D34F5-90A9-4821-A96B-2E47C889B7CB}"/>
          </ac:spMkLst>
        </pc:spChg>
        <pc:spChg chg="mod ord">
          <ac:chgData name="Jiří Kohoutek" userId="7454388f-bdb6-437e-bf81-0e7dbbbeac10" providerId="ADAL" clId="{488CEBDF-34CB-4506-A8FC-3910BF79A147}" dt="2022-02-24T20:47:27.773" v="2588" actId="313"/>
          <ac:spMkLst>
            <pc:docMk/>
            <pc:sldMk cId="1432730846" sldId="355"/>
            <ac:spMk id="7" creationId="{CC52AA31-445F-43DA-A0C9-4B9866DC549A}"/>
          </ac:spMkLst>
        </pc:spChg>
        <pc:spChg chg="add mod">
          <ac:chgData name="Jiří Kohoutek" userId="7454388f-bdb6-437e-bf81-0e7dbbbeac10" providerId="ADAL" clId="{488CEBDF-34CB-4506-A8FC-3910BF79A147}" dt="2022-03-05T15:52:38.754" v="4086"/>
          <ac:spMkLst>
            <pc:docMk/>
            <pc:sldMk cId="1432730846" sldId="355"/>
            <ac:spMk id="10" creationId="{E26A60C5-34A7-4A51-AB8F-7E9AFD8B30D4}"/>
          </ac:spMkLst>
        </pc:spChg>
        <pc:picChg chg="mod">
          <ac:chgData name="Jiří Kohoutek" userId="7454388f-bdb6-437e-bf81-0e7dbbbeac10" providerId="ADAL" clId="{488CEBDF-34CB-4506-A8FC-3910BF79A147}" dt="2022-02-24T20:46:03.057" v="2559" actId="1076"/>
          <ac:picMkLst>
            <pc:docMk/>
            <pc:sldMk cId="1432730846" sldId="355"/>
            <ac:picMk id="8" creationId="{4B03408E-058B-4858-AA02-B801E95276E3}"/>
          </ac:picMkLst>
        </pc:picChg>
        <pc:picChg chg="mod">
          <ac:chgData name="Jiří Kohoutek" userId="7454388f-bdb6-437e-bf81-0e7dbbbeac10" providerId="ADAL" clId="{488CEBDF-34CB-4506-A8FC-3910BF79A147}" dt="2022-02-24T20:46:57.265" v="2573" actId="1076"/>
          <ac:picMkLst>
            <pc:docMk/>
            <pc:sldMk cId="1432730846" sldId="355"/>
            <ac:picMk id="9" creationId="{E527495D-B1DB-464A-9574-179A7B2A010E}"/>
          </ac:picMkLst>
        </pc:picChg>
      </pc:sldChg>
      <pc:sldChg chg="addSp delSp modSp new mod ord">
        <pc:chgData name="Jiří Kohoutek" userId="7454388f-bdb6-437e-bf81-0e7dbbbeac10" providerId="ADAL" clId="{488CEBDF-34CB-4506-A8FC-3910BF79A147}" dt="2022-03-05T15:51:04.232" v="4059"/>
        <pc:sldMkLst>
          <pc:docMk/>
          <pc:sldMk cId="411432685" sldId="356"/>
        </pc:sldMkLst>
        <pc:spChg chg="del">
          <ac:chgData name="Jiří Kohoutek" userId="7454388f-bdb6-437e-bf81-0e7dbbbeac10" providerId="ADAL" clId="{488CEBDF-34CB-4506-A8FC-3910BF79A147}" dt="2022-03-05T15:51:03.786" v="4058" actId="478"/>
          <ac:spMkLst>
            <pc:docMk/>
            <pc:sldMk cId="411432685" sldId="356"/>
            <ac:spMk id="2" creationId="{FBB8A202-D97B-4758-AF76-CE91B08D7D69}"/>
          </ac:spMkLst>
        </pc:spChg>
        <pc:spChg chg="del">
          <ac:chgData name="Jiří Kohoutek" userId="7454388f-bdb6-437e-bf81-0e7dbbbeac10" providerId="ADAL" clId="{488CEBDF-34CB-4506-A8FC-3910BF79A147}" dt="2022-02-24T20:25:43.920" v="2317" actId="478"/>
          <ac:spMkLst>
            <pc:docMk/>
            <pc:sldMk cId="411432685" sldId="356"/>
            <ac:spMk id="4" creationId="{300E6260-1E94-4F13-AF23-D24568112E0C}"/>
          </ac:spMkLst>
        </pc:spChg>
        <pc:spChg chg="del">
          <ac:chgData name="Jiří Kohoutek" userId="7454388f-bdb6-437e-bf81-0e7dbbbeac10" providerId="ADAL" clId="{488CEBDF-34CB-4506-A8FC-3910BF79A147}" dt="2022-02-24T20:25:42.884" v="2316" actId="478"/>
          <ac:spMkLst>
            <pc:docMk/>
            <pc:sldMk cId="411432685" sldId="356"/>
            <ac:spMk id="5" creationId="{0066AA6C-0B2F-4C44-A9F9-F4E6286E1BC6}"/>
          </ac:spMkLst>
        </pc:spChg>
        <pc:spChg chg="add mod">
          <ac:chgData name="Jiří Kohoutek" userId="7454388f-bdb6-437e-bf81-0e7dbbbeac10" providerId="ADAL" clId="{488CEBDF-34CB-4506-A8FC-3910BF79A147}" dt="2022-02-24T20:32:05.857" v="2352" actId="20577"/>
          <ac:spMkLst>
            <pc:docMk/>
            <pc:sldMk cId="411432685" sldId="356"/>
            <ac:spMk id="6" creationId="{199DAB83-DC9C-4119-BBFB-FE0EB44D167B}"/>
          </ac:spMkLst>
        </pc:spChg>
        <pc:spChg chg="add mod">
          <ac:chgData name="Jiří Kohoutek" userId="7454388f-bdb6-437e-bf81-0e7dbbbeac10" providerId="ADAL" clId="{488CEBDF-34CB-4506-A8FC-3910BF79A147}" dt="2022-02-24T20:35:36.290" v="2377" actId="1076"/>
          <ac:spMkLst>
            <pc:docMk/>
            <pc:sldMk cId="411432685" sldId="356"/>
            <ac:spMk id="7" creationId="{7733E33C-2DC0-4A78-8935-92AFE738BE1D}"/>
          </ac:spMkLst>
        </pc:spChg>
        <pc:spChg chg="add mod">
          <ac:chgData name="Jiří Kohoutek" userId="7454388f-bdb6-437e-bf81-0e7dbbbeac10" providerId="ADAL" clId="{488CEBDF-34CB-4506-A8FC-3910BF79A147}" dt="2022-03-05T15:51:04.232" v="4059"/>
          <ac:spMkLst>
            <pc:docMk/>
            <pc:sldMk cId="411432685" sldId="356"/>
            <ac:spMk id="9" creationId="{FDF6871C-85A9-42E3-AAE7-97863FB9081E}"/>
          </ac:spMkLst>
        </pc:spChg>
        <pc:picChg chg="add mod">
          <ac:chgData name="Jiří Kohoutek" userId="7454388f-bdb6-437e-bf81-0e7dbbbeac10" providerId="ADAL" clId="{488CEBDF-34CB-4506-A8FC-3910BF79A147}" dt="2022-02-24T20:35:40.290" v="2378" actId="1076"/>
          <ac:picMkLst>
            <pc:docMk/>
            <pc:sldMk cId="411432685" sldId="356"/>
            <ac:picMk id="8" creationId="{4C505979-8C4A-4F52-BAB2-88FE9C031F6A}"/>
          </ac:picMkLst>
        </pc:picChg>
      </pc:sldChg>
      <pc:sldChg chg="addSp delSp modSp new mod">
        <pc:chgData name="Jiří Kohoutek" userId="7454388f-bdb6-437e-bf81-0e7dbbbeac10" providerId="ADAL" clId="{488CEBDF-34CB-4506-A8FC-3910BF79A147}" dt="2022-03-05T15:52:27.730" v="4082"/>
        <pc:sldMkLst>
          <pc:docMk/>
          <pc:sldMk cId="2488766132" sldId="357"/>
        </pc:sldMkLst>
        <pc:spChg chg="del">
          <ac:chgData name="Jiří Kohoutek" userId="7454388f-bdb6-437e-bf81-0e7dbbbeac10" providerId="ADAL" clId="{488CEBDF-34CB-4506-A8FC-3910BF79A147}" dt="2022-03-05T15:52:27.013" v="4081" actId="478"/>
          <ac:spMkLst>
            <pc:docMk/>
            <pc:sldMk cId="2488766132" sldId="357"/>
            <ac:spMk id="2" creationId="{5FCEF173-CDAE-4AF0-BA11-C6502CD28F2F}"/>
          </ac:spMkLst>
        </pc:spChg>
        <pc:spChg chg="del">
          <ac:chgData name="Jiří Kohoutek" userId="7454388f-bdb6-437e-bf81-0e7dbbbeac10" providerId="ADAL" clId="{488CEBDF-34CB-4506-A8FC-3910BF79A147}" dt="2022-02-24T20:36:20.597" v="2381" actId="478"/>
          <ac:spMkLst>
            <pc:docMk/>
            <pc:sldMk cId="2488766132" sldId="357"/>
            <ac:spMk id="4" creationId="{51C588F4-F879-47D9-964D-0BCFEC2EF60B}"/>
          </ac:spMkLst>
        </pc:spChg>
        <pc:spChg chg="add mod">
          <ac:chgData name="Jiří Kohoutek" userId="7454388f-bdb6-437e-bf81-0e7dbbbeac10" providerId="ADAL" clId="{488CEBDF-34CB-4506-A8FC-3910BF79A147}" dt="2022-03-05T15:52:27.730" v="4082"/>
          <ac:spMkLst>
            <pc:docMk/>
            <pc:sldMk cId="2488766132" sldId="357"/>
            <ac:spMk id="5" creationId="{68D608B9-9A57-4C70-B1EB-B047FF7BE139}"/>
          </ac:spMkLst>
        </pc:spChg>
        <pc:spChg chg="del">
          <ac:chgData name="Jiří Kohoutek" userId="7454388f-bdb6-437e-bf81-0e7dbbbeac10" providerId="ADAL" clId="{488CEBDF-34CB-4506-A8FC-3910BF79A147}" dt="2022-02-24T20:36:47.433" v="2415" actId="478"/>
          <ac:spMkLst>
            <pc:docMk/>
            <pc:sldMk cId="2488766132" sldId="357"/>
            <ac:spMk id="5" creationId="{9EC9F47E-AC3D-42A2-9FE8-C6DA24BDC1A4}"/>
          </ac:spMkLst>
        </pc:spChg>
        <pc:spChg chg="add mod">
          <ac:chgData name="Jiří Kohoutek" userId="7454388f-bdb6-437e-bf81-0e7dbbbeac10" providerId="ADAL" clId="{488CEBDF-34CB-4506-A8FC-3910BF79A147}" dt="2022-02-28T20:29:08.121" v="2819" actId="20577"/>
          <ac:spMkLst>
            <pc:docMk/>
            <pc:sldMk cId="2488766132" sldId="357"/>
            <ac:spMk id="6" creationId="{092F26DA-3A5D-4A58-8333-24C7F72CFD6B}"/>
          </ac:spMkLst>
        </pc:spChg>
      </pc:sldChg>
      <pc:sldChg chg="addSp delSp modSp mod">
        <pc:chgData name="Jiří Kohoutek" userId="7454388f-bdb6-437e-bf81-0e7dbbbeac10" providerId="ADAL" clId="{488CEBDF-34CB-4506-A8FC-3910BF79A147}" dt="2022-03-05T15:55:14.838" v="4123"/>
        <pc:sldMkLst>
          <pc:docMk/>
          <pc:sldMk cId="724820559" sldId="358"/>
        </pc:sldMkLst>
        <pc:spChg chg="del">
          <ac:chgData name="Jiří Kohoutek" userId="7454388f-bdb6-437e-bf81-0e7dbbbeac10" providerId="ADAL" clId="{488CEBDF-34CB-4506-A8FC-3910BF79A147}" dt="2022-03-05T15:55:14.510" v="4122" actId="478"/>
          <ac:spMkLst>
            <pc:docMk/>
            <pc:sldMk cId="724820559" sldId="358"/>
            <ac:spMk id="2" creationId="{2A1C249B-A6FD-48E0-8276-9415B7F85900}"/>
          </ac:spMkLst>
        </pc:spChg>
        <pc:spChg chg="add mod">
          <ac:chgData name="Jiří Kohoutek" userId="7454388f-bdb6-437e-bf81-0e7dbbbeac10" providerId="ADAL" clId="{488CEBDF-34CB-4506-A8FC-3910BF79A147}" dt="2022-03-05T15:55:14.838" v="4123"/>
          <ac:spMkLst>
            <pc:docMk/>
            <pc:sldMk cId="724820559" sldId="358"/>
            <ac:spMk id="7" creationId="{A3322A6E-DEBC-48A5-8D91-DE8C2DA72731}"/>
          </ac:spMkLst>
        </pc:spChg>
        <pc:spChg chg="mod">
          <ac:chgData name="Jiří Kohoutek" userId="7454388f-bdb6-437e-bf81-0e7dbbbeac10" providerId="ADAL" clId="{488CEBDF-34CB-4506-A8FC-3910BF79A147}" dt="2022-03-01T20:19:32.585" v="3266" actId="20577"/>
          <ac:spMkLst>
            <pc:docMk/>
            <pc:sldMk cId="724820559" sldId="358"/>
            <ac:spMk id="30" creationId="{B32EE335-BA51-4789-8FF2-5B5143BBEC16}"/>
          </ac:spMkLst>
        </pc:spChg>
      </pc:sldChg>
      <pc:sldChg chg="addSp delSp modSp">
        <pc:chgData name="Jiří Kohoutek" userId="7454388f-bdb6-437e-bf81-0e7dbbbeac10" providerId="ADAL" clId="{488CEBDF-34CB-4506-A8FC-3910BF79A147}" dt="2022-03-05T15:48:51.183" v="3972"/>
        <pc:sldMkLst>
          <pc:docMk/>
          <pc:sldMk cId="1162066429" sldId="359"/>
        </pc:sldMkLst>
        <pc:spChg chg="del">
          <ac:chgData name="Jiří Kohoutek" userId="7454388f-bdb6-437e-bf81-0e7dbbbeac10" providerId="ADAL" clId="{488CEBDF-34CB-4506-A8FC-3910BF79A147}" dt="2022-03-05T15:48:50.773" v="3971" actId="478"/>
          <ac:spMkLst>
            <pc:docMk/>
            <pc:sldMk cId="1162066429" sldId="359"/>
            <ac:spMk id="2" creationId="{DB1B00E9-0BC0-4C80-B7A3-86DF75B78EEF}"/>
          </ac:spMkLst>
        </pc:spChg>
        <pc:spChg chg="add mod">
          <ac:chgData name="Jiří Kohoutek" userId="7454388f-bdb6-437e-bf81-0e7dbbbeac10" providerId="ADAL" clId="{488CEBDF-34CB-4506-A8FC-3910BF79A147}" dt="2022-03-05T15:48:51.183" v="3972"/>
          <ac:spMkLst>
            <pc:docMk/>
            <pc:sldMk cId="1162066429" sldId="359"/>
            <ac:spMk id="12" creationId="{3DA01DB6-841B-4C74-B105-DAB9741460F8}"/>
          </ac:spMkLst>
        </pc:spChg>
      </pc:sldChg>
      <pc:sldChg chg="addSp delSp modSp mod">
        <pc:chgData name="Jiří Kohoutek" userId="7454388f-bdb6-437e-bf81-0e7dbbbeac10" providerId="ADAL" clId="{488CEBDF-34CB-4506-A8FC-3910BF79A147}" dt="2022-03-05T15:53:00.198" v="4096"/>
        <pc:sldMkLst>
          <pc:docMk/>
          <pc:sldMk cId="2979366820" sldId="360"/>
        </pc:sldMkLst>
        <pc:spChg chg="del">
          <ac:chgData name="Jiří Kohoutek" userId="7454388f-bdb6-437e-bf81-0e7dbbbeac10" providerId="ADAL" clId="{488CEBDF-34CB-4506-A8FC-3910BF79A147}" dt="2022-03-05T15:52:59.815" v="4095" actId="478"/>
          <ac:spMkLst>
            <pc:docMk/>
            <pc:sldMk cId="2979366820" sldId="360"/>
            <ac:spMk id="2" creationId="{58F54A65-89D0-4867-8769-09D33CBF1EFF}"/>
          </ac:spMkLst>
        </pc:spChg>
        <pc:spChg chg="mod">
          <ac:chgData name="Jiří Kohoutek" userId="7454388f-bdb6-437e-bf81-0e7dbbbeac10" providerId="ADAL" clId="{488CEBDF-34CB-4506-A8FC-3910BF79A147}" dt="2022-02-28T19:52:51.217" v="2789" actId="20577"/>
          <ac:spMkLst>
            <pc:docMk/>
            <pc:sldMk cId="2979366820" sldId="360"/>
            <ac:spMk id="6" creationId="{54585CB6-699D-45B6-AB24-DDE112684060}"/>
          </ac:spMkLst>
        </pc:spChg>
        <pc:spChg chg="add mod">
          <ac:chgData name="Jiří Kohoutek" userId="7454388f-bdb6-437e-bf81-0e7dbbbeac10" providerId="ADAL" clId="{488CEBDF-34CB-4506-A8FC-3910BF79A147}" dt="2022-03-05T15:53:00.198" v="4096"/>
          <ac:spMkLst>
            <pc:docMk/>
            <pc:sldMk cId="2979366820" sldId="360"/>
            <ac:spMk id="8" creationId="{00592CA7-C0C7-4E33-89A2-67D0217C6D5F}"/>
          </ac:spMkLst>
        </pc:spChg>
      </pc:sldChg>
      <pc:sldChg chg="addSp delSp modSp">
        <pc:chgData name="Jiří Kohoutek" userId="7454388f-bdb6-437e-bf81-0e7dbbbeac10" providerId="ADAL" clId="{488CEBDF-34CB-4506-A8FC-3910BF79A147}" dt="2022-03-05T16:07:13.029" v="4363"/>
        <pc:sldMkLst>
          <pc:docMk/>
          <pc:sldMk cId="694779287" sldId="361"/>
        </pc:sldMkLst>
        <pc:spChg chg="del">
          <ac:chgData name="Jiří Kohoutek" userId="7454388f-bdb6-437e-bf81-0e7dbbbeac10" providerId="ADAL" clId="{488CEBDF-34CB-4506-A8FC-3910BF79A147}" dt="2022-03-05T16:07:12.025" v="4362" actId="478"/>
          <ac:spMkLst>
            <pc:docMk/>
            <pc:sldMk cId="694779287" sldId="361"/>
            <ac:spMk id="2" creationId="{5FCEF173-CDAE-4AF0-BA11-C6502CD28F2F}"/>
          </ac:spMkLst>
        </pc:spChg>
        <pc:spChg chg="add mod">
          <ac:chgData name="Jiří Kohoutek" userId="7454388f-bdb6-437e-bf81-0e7dbbbeac10" providerId="ADAL" clId="{488CEBDF-34CB-4506-A8FC-3910BF79A147}" dt="2022-03-05T16:07:13.029" v="4363"/>
          <ac:spMkLst>
            <pc:docMk/>
            <pc:sldMk cId="694779287" sldId="361"/>
            <ac:spMk id="5" creationId="{9DCE5E33-6F09-476C-9866-572725B96F64}"/>
          </ac:spMkLst>
        </pc:spChg>
      </pc:sldChg>
      <pc:sldChg chg="addSp delSp modSp new mod">
        <pc:chgData name="Jiří Kohoutek" userId="7454388f-bdb6-437e-bf81-0e7dbbbeac10" providerId="ADAL" clId="{488CEBDF-34CB-4506-A8FC-3910BF79A147}" dt="2022-03-05T15:53:03.769" v="4098"/>
        <pc:sldMkLst>
          <pc:docMk/>
          <pc:sldMk cId="2510074299" sldId="362"/>
        </pc:sldMkLst>
        <pc:spChg chg="del">
          <ac:chgData name="Jiří Kohoutek" userId="7454388f-bdb6-437e-bf81-0e7dbbbeac10" providerId="ADAL" clId="{488CEBDF-34CB-4506-A8FC-3910BF79A147}" dt="2022-03-05T15:53:03.412" v="4097" actId="478"/>
          <ac:spMkLst>
            <pc:docMk/>
            <pc:sldMk cId="2510074299" sldId="362"/>
            <ac:spMk id="2" creationId="{07802A62-C5CD-4D08-8944-5E8278FD2429}"/>
          </ac:spMkLst>
        </pc:spChg>
        <pc:spChg chg="del">
          <ac:chgData name="Jiří Kohoutek" userId="7454388f-bdb6-437e-bf81-0e7dbbbeac10" providerId="ADAL" clId="{488CEBDF-34CB-4506-A8FC-3910BF79A147}" dt="2022-02-28T19:53:44.322" v="2816" actId="478"/>
          <ac:spMkLst>
            <pc:docMk/>
            <pc:sldMk cId="2510074299" sldId="362"/>
            <ac:spMk id="4" creationId="{BEC16AD0-63F1-48B6-BF59-084AD8AE8A40}"/>
          </ac:spMkLst>
        </pc:spChg>
        <pc:spChg chg="del">
          <ac:chgData name="Jiří Kohoutek" userId="7454388f-bdb6-437e-bf81-0e7dbbbeac10" providerId="ADAL" clId="{488CEBDF-34CB-4506-A8FC-3910BF79A147}" dt="2022-02-28T19:52:58.194" v="2791" actId="478"/>
          <ac:spMkLst>
            <pc:docMk/>
            <pc:sldMk cId="2510074299" sldId="362"/>
            <ac:spMk id="5" creationId="{470CE843-C76E-48A7-BFD3-FA6D1B35D0EF}"/>
          </ac:spMkLst>
        </pc:spChg>
        <pc:spChg chg="add mod">
          <ac:chgData name="Jiří Kohoutek" userId="7454388f-bdb6-437e-bf81-0e7dbbbeac10" providerId="ADAL" clId="{488CEBDF-34CB-4506-A8FC-3910BF79A147}" dt="2022-02-28T20:39:45.375" v="2844" actId="20577"/>
          <ac:spMkLst>
            <pc:docMk/>
            <pc:sldMk cId="2510074299" sldId="362"/>
            <ac:spMk id="6" creationId="{BD97296A-114B-4B13-9917-CD38A15383EE}"/>
          </ac:spMkLst>
        </pc:spChg>
        <pc:spChg chg="add mod">
          <ac:chgData name="Jiří Kohoutek" userId="7454388f-bdb6-437e-bf81-0e7dbbbeac10" providerId="ADAL" clId="{488CEBDF-34CB-4506-A8FC-3910BF79A147}" dt="2022-02-28T21:09:39.037" v="3106" actId="20577"/>
          <ac:spMkLst>
            <pc:docMk/>
            <pc:sldMk cId="2510074299" sldId="362"/>
            <ac:spMk id="7" creationId="{5D5DE3C4-2E43-4068-8DAE-1B122D4576FF}"/>
          </ac:spMkLst>
        </pc:spChg>
        <pc:spChg chg="add mod">
          <ac:chgData name="Jiří Kohoutek" userId="7454388f-bdb6-437e-bf81-0e7dbbbeac10" providerId="ADAL" clId="{488CEBDF-34CB-4506-A8FC-3910BF79A147}" dt="2022-03-05T15:53:03.769" v="4098"/>
          <ac:spMkLst>
            <pc:docMk/>
            <pc:sldMk cId="2510074299" sldId="362"/>
            <ac:spMk id="8" creationId="{558A7A88-6BD7-4F19-8DA2-3D596971D391}"/>
          </ac:spMkLst>
        </pc:spChg>
        <pc:spChg chg="add del">
          <ac:chgData name="Jiří Kohoutek" userId="7454388f-bdb6-437e-bf81-0e7dbbbeac10" providerId="ADAL" clId="{488CEBDF-34CB-4506-A8FC-3910BF79A147}" dt="2022-02-28T20:40:53.048" v="2846" actId="478"/>
          <ac:spMkLst>
            <pc:docMk/>
            <pc:sldMk cId="2510074299" sldId="362"/>
            <ac:spMk id="10" creationId="{B3F4AEF2-F4AF-4ADD-9EFE-E3EB591B126C}"/>
          </ac:spMkLst>
        </pc:spChg>
        <pc:spChg chg="add del mod">
          <ac:chgData name="Jiří Kohoutek" userId="7454388f-bdb6-437e-bf81-0e7dbbbeac10" providerId="ADAL" clId="{488CEBDF-34CB-4506-A8FC-3910BF79A147}" dt="2022-02-28T20:47:30.795" v="2943"/>
          <ac:spMkLst>
            <pc:docMk/>
            <pc:sldMk cId="2510074299" sldId="362"/>
            <ac:spMk id="11" creationId="{2F6490D2-0D62-40DD-9870-A6554C8E7AD2}"/>
          </ac:spMkLst>
        </pc:spChg>
        <pc:spChg chg="add mod">
          <ac:chgData name="Jiří Kohoutek" userId="7454388f-bdb6-437e-bf81-0e7dbbbeac10" providerId="ADAL" clId="{488CEBDF-34CB-4506-A8FC-3910BF79A147}" dt="2022-02-28T20:48:15.471" v="2956" actId="1076"/>
          <ac:spMkLst>
            <pc:docMk/>
            <pc:sldMk cId="2510074299" sldId="362"/>
            <ac:spMk id="12" creationId="{B9EF3DBA-A2B0-4451-B943-E0E9FF7667C9}"/>
          </ac:spMkLst>
        </pc:spChg>
        <pc:spChg chg="add del mod">
          <ac:chgData name="Jiří Kohoutek" userId="7454388f-bdb6-437e-bf81-0e7dbbbeac10" providerId="ADAL" clId="{488CEBDF-34CB-4506-A8FC-3910BF79A147}" dt="2022-02-28T20:44:35.895" v="2922" actId="478"/>
          <ac:spMkLst>
            <pc:docMk/>
            <pc:sldMk cId="2510074299" sldId="362"/>
            <ac:spMk id="13" creationId="{0FEC65B2-C4F4-49ED-A542-8CAD1C7FC560}"/>
          </ac:spMkLst>
        </pc:spChg>
        <pc:spChg chg="add del mod">
          <ac:chgData name="Jiří Kohoutek" userId="7454388f-bdb6-437e-bf81-0e7dbbbeac10" providerId="ADAL" clId="{488CEBDF-34CB-4506-A8FC-3910BF79A147}" dt="2022-02-28T20:47:17.742" v="2941" actId="478"/>
          <ac:spMkLst>
            <pc:docMk/>
            <pc:sldMk cId="2510074299" sldId="362"/>
            <ac:spMk id="14" creationId="{27F3F9B3-B3D6-43D8-A4DD-34106415379D}"/>
          </ac:spMkLst>
        </pc:spChg>
        <pc:spChg chg="add del mod">
          <ac:chgData name="Jiří Kohoutek" userId="7454388f-bdb6-437e-bf81-0e7dbbbeac10" providerId="ADAL" clId="{488CEBDF-34CB-4506-A8FC-3910BF79A147}" dt="2022-02-28T20:47:30.795" v="2943"/>
          <ac:spMkLst>
            <pc:docMk/>
            <pc:sldMk cId="2510074299" sldId="362"/>
            <ac:spMk id="15" creationId="{9EC2AD12-24BE-423D-AE15-AC29CF182F6D}"/>
          </ac:spMkLst>
        </pc:spChg>
        <pc:spChg chg="add del mod">
          <ac:chgData name="Jiří Kohoutek" userId="7454388f-bdb6-437e-bf81-0e7dbbbeac10" providerId="ADAL" clId="{488CEBDF-34CB-4506-A8FC-3910BF79A147}" dt="2022-02-28T20:57:47.388" v="3014" actId="478"/>
          <ac:spMkLst>
            <pc:docMk/>
            <pc:sldMk cId="2510074299" sldId="362"/>
            <ac:spMk id="18" creationId="{8242C9F0-2FD2-4F36-9FD2-62DE14FC67AA}"/>
          </ac:spMkLst>
        </pc:spChg>
        <pc:spChg chg="add del mod">
          <ac:chgData name="Jiří Kohoutek" userId="7454388f-bdb6-437e-bf81-0e7dbbbeac10" providerId="ADAL" clId="{488CEBDF-34CB-4506-A8FC-3910BF79A147}" dt="2022-02-28T20:58:22.675" v="3023" actId="478"/>
          <ac:spMkLst>
            <pc:docMk/>
            <pc:sldMk cId="2510074299" sldId="362"/>
            <ac:spMk id="21" creationId="{A9937523-7E14-42EF-BE05-6C4B218B0125}"/>
          </ac:spMkLst>
        </pc:spChg>
        <pc:picChg chg="add del mod">
          <ac:chgData name="Jiří Kohoutek" userId="7454388f-bdb6-437e-bf81-0e7dbbbeac10" providerId="ADAL" clId="{488CEBDF-34CB-4506-A8FC-3910BF79A147}" dt="2022-02-28T20:58:22.675" v="3023" actId="478"/>
          <ac:picMkLst>
            <pc:docMk/>
            <pc:sldMk cId="2510074299" sldId="362"/>
            <ac:picMk id="22" creationId="{7B726489-79D4-4FBD-8262-6E535AB02F58}"/>
          </ac:picMkLst>
        </pc:picChg>
        <pc:picChg chg="add del mod">
          <ac:chgData name="Jiří Kohoutek" userId="7454388f-bdb6-437e-bf81-0e7dbbbeac10" providerId="ADAL" clId="{488CEBDF-34CB-4506-A8FC-3910BF79A147}" dt="2022-02-28T20:43:02.519" v="2869" actId="478"/>
          <ac:picMkLst>
            <pc:docMk/>
            <pc:sldMk cId="2510074299" sldId="362"/>
            <ac:picMk id="1026" creationId="{9B77DC1E-100F-42CF-9D64-A85684D37DED}"/>
          </ac:picMkLst>
        </pc:picChg>
        <pc:picChg chg="add del">
          <ac:chgData name="Jiří Kohoutek" userId="7454388f-bdb6-437e-bf81-0e7dbbbeac10" providerId="ADAL" clId="{488CEBDF-34CB-4506-A8FC-3910BF79A147}" dt="2022-02-28T20:49:46.847" v="2958" actId="478"/>
          <ac:picMkLst>
            <pc:docMk/>
            <pc:sldMk cId="2510074299" sldId="362"/>
            <ac:picMk id="1030" creationId="{7D929CD5-3E42-4FBA-BB63-61A18A5B07DB}"/>
          </ac:picMkLst>
        </pc:picChg>
        <pc:picChg chg="add del mod">
          <ac:chgData name="Jiří Kohoutek" userId="7454388f-bdb6-437e-bf81-0e7dbbbeac10" providerId="ADAL" clId="{488CEBDF-34CB-4506-A8FC-3910BF79A147}" dt="2022-02-28T20:57:48.160" v="3015" actId="478"/>
          <ac:picMkLst>
            <pc:docMk/>
            <pc:sldMk cId="2510074299" sldId="362"/>
            <ac:picMk id="1032" creationId="{872C2351-9BDC-451E-A504-E69CE1D734AC}"/>
          </ac:picMkLst>
        </pc:picChg>
      </pc:sldChg>
      <pc:sldChg chg="addSp delSp modSp new mod">
        <pc:chgData name="Jiří Kohoutek" userId="7454388f-bdb6-437e-bf81-0e7dbbbeac10" providerId="ADAL" clId="{488CEBDF-34CB-4506-A8FC-3910BF79A147}" dt="2022-03-05T15:53:16.154" v="4104"/>
        <pc:sldMkLst>
          <pc:docMk/>
          <pc:sldMk cId="2402540350" sldId="363"/>
        </pc:sldMkLst>
        <pc:spChg chg="del">
          <ac:chgData name="Jiří Kohoutek" userId="7454388f-bdb6-437e-bf81-0e7dbbbeac10" providerId="ADAL" clId="{488CEBDF-34CB-4506-A8FC-3910BF79A147}" dt="2022-03-05T15:53:15.374" v="4103" actId="478"/>
          <ac:spMkLst>
            <pc:docMk/>
            <pc:sldMk cId="2402540350" sldId="363"/>
            <ac:spMk id="2" creationId="{B6D23D0F-85FB-4737-8877-D068BFCC1E68}"/>
          </ac:spMkLst>
        </pc:spChg>
        <pc:spChg chg="del">
          <ac:chgData name="Jiří Kohoutek" userId="7454388f-bdb6-437e-bf81-0e7dbbbeac10" providerId="ADAL" clId="{488CEBDF-34CB-4506-A8FC-3910BF79A147}" dt="2022-02-28T20:42:55.752" v="2867" actId="478"/>
          <ac:spMkLst>
            <pc:docMk/>
            <pc:sldMk cId="2402540350" sldId="363"/>
            <ac:spMk id="4" creationId="{82EE669A-0021-41CE-9CF2-69797BD52518}"/>
          </ac:spMkLst>
        </pc:spChg>
        <pc:spChg chg="del">
          <ac:chgData name="Jiří Kohoutek" userId="7454388f-bdb6-437e-bf81-0e7dbbbeac10" providerId="ADAL" clId="{488CEBDF-34CB-4506-A8FC-3910BF79A147}" dt="2022-02-28T20:42:59.498" v="2868" actId="478"/>
          <ac:spMkLst>
            <pc:docMk/>
            <pc:sldMk cId="2402540350" sldId="363"/>
            <ac:spMk id="5" creationId="{C31BB1C1-DFFC-472F-A1AB-85E43F915B61}"/>
          </ac:spMkLst>
        </pc:spChg>
        <pc:spChg chg="add mod">
          <ac:chgData name="Jiří Kohoutek" userId="7454388f-bdb6-437e-bf81-0e7dbbbeac10" providerId="ADAL" clId="{488CEBDF-34CB-4506-A8FC-3910BF79A147}" dt="2022-02-28T20:42:52.686" v="2866" actId="20577"/>
          <ac:spMkLst>
            <pc:docMk/>
            <pc:sldMk cId="2402540350" sldId="363"/>
            <ac:spMk id="7" creationId="{3CF22F95-5023-4AB6-AED0-AAC9C9C3B4F6}"/>
          </ac:spMkLst>
        </pc:spChg>
        <pc:spChg chg="add mod">
          <ac:chgData name="Jiří Kohoutek" userId="7454388f-bdb6-437e-bf81-0e7dbbbeac10" providerId="ADAL" clId="{488CEBDF-34CB-4506-A8FC-3910BF79A147}" dt="2022-02-28T21:28:54.997" v="3195" actId="1076"/>
          <ac:spMkLst>
            <pc:docMk/>
            <pc:sldMk cId="2402540350" sldId="363"/>
            <ac:spMk id="8" creationId="{138500FD-FC7C-48CF-BE4F-5EFC6ADAFD55}"/>
          </ac:spMkLst>
        </pc:spChg>
        <pc:spChg chg="add mod">
          <ac:chgData name="Jiří Kohoutek" userId="7454388f-bdb6-437e-bf81-0e7dbbbeac10" providerId="ADAL" clId="{488CEBDF-34CB-4506-A8FC-3910BF79A147}" dt="2022-03-05T15:53:16.154" v="4104"/>
          <ac:spMkLst>
            <pc:docMk/>
            <pc:sldMk cId="2402540350" sldId="363"/>
            <ac:spMk id="9" creationId="{C92FCD4B-3780-4DFB-98F5-4DEA47DF839C}"/>
          </ac:spMkLst>
        </pc:spChg>
        <pc:spChg chg="add mod">
          <ac:chgData name="Jiří Kohoutek" userId="7454388f-bdb6-437e-bf81-0e7dbbbeac10" providerId="ADAL" clId="{488CEBDF-34CB-4506-A8FC-3910BF79A147}" dt="2022-02-28T21:29:34.508" v="3206" actId="1076"/>
          <ac:spMkLst>
            <pc:docMk/>
            <pc:sldMk cId="2402540350" sldId="363"/>
            <ac:spMk id="10" creationId="{82F7AC7E-D2F6-4C1F-8E57-7C1E56C41850}"/>
          </ac:spMkLst>
        </pc:spChg>
        <pc:spChg chg="add mod">
          <ac:chgData name="Jiří Kohoutek" userId="7454388f-bdb6-437e-bf81-0e7dbbbeac10" providerId="ADAL" clId="{488CEBDF-34CB-4506-A8FC-3910BF79A147}" dt="2022-02-28T21:28:54.997" v="3195" actId="1076"/>
          <ac:spMkLst>
            <pc:docMk/>
            <pc:sldMk cId="2402540350" sldId="363"/>
            <ac:spMk id="12" creationId="{3FB6FD21-B64E-48F1-898E-1E556CEC97D6}"/>
          </ac:spMkLst>
        </pc:spChg>
        <pc:picChg chg="add del mod">
          <ac:chgData name="Jiří Kohoutek" userId="7454388f-bdb6-437e-bf81-0e7dbbbeac10" providerId="ADAL" clId="{488CEBDF-34CB-4506-A8FC-3910BF79A147}" dt="2022-02-28T21:24:55.881" v="3167" actId="478"/>
          <ac:picMkLst>
            <pc:docMk/>
            <pc:sldMk cId="2402540350" sldId="363"/>
            <ac:picMk id="6" creationId="{872433FB-2AA0-420F-81E7-334C0195620F}"/>
          </ac:picMkLst>
        </pc:picChg>
        <pc:picChg chg="add del">
          <ac:chgData name="Jiří Kohoutek" userId="7454388f-bdb6-437e-bf81-0e7dbbbeac10" providerId="ADAL" clId="{488CEBDF-34CB-4506-A8FC-3910BF79A147}" dt="2022-02-28T20:52:06.490" v="2995" actId="478"/>
          <ac:picMkLst>
            <pc:docMk/>
            <pc:sldMk cId="2402540350" sldId="363"/>
            <ac:picMk id="2050" creationId="{E0D401F3-4C9D-4C7E-861D-0AD806B58EE9}"/>
          </ac:picMkLst>
        </pc:picChg>
        <pc:picChg chg="add mod">
          <ac:chgData name="Jiří Kohoutek" userId="7454388f-bdb6-437e-bf81-0e7dbbbeac10" providerId="ADAL" clId="{488CEBDF-34CB-4506-A8FC-3910BF79A147}" dt="2022-02-28T21:25:02.220" v="3169" actId="1076"/>
          <ac:picMkLst>
            <pc:docMk/>
            <pc:sldMk cId="2402540350" sldId="363"/>
            <ac:picMk id="2052" creationId="{A5157769-F1C8-48AB-9F2B-B03864E7BFC2}"/>
          </ac:picMkLst>
        </pc:picChg>
      </pc:sldChg>
      <pc:sldChg chg="addSp delSp modSp new mod">
        <pc:chgData name="Jiří Kohoutek" userId="7454388f-bdb6-437e-bf81-0e7dbbbeac10" providerId="ADAL" clId="{488CEBDF-34CB-4506-A8FC-3910BF79A147}" dt="2022-03-05T15:53:11.473" v="4102"/>
        <pc:sldMkLst>
          <pc:docMk/>
          <pc:sldMk cId="313740523" sldId="364"/>
        </pc:sldMkLst>
        <pc:spChg chg="del">
          <ac:chgData name="Jiří Kohoutek" userId="7454388f-bdb6-437e-bf81-0e7dbbbeac10" providerId="ADAL" clId="{488CEBDF-34CB-4506-A8FC-3910BF79A147}" dt="2022-03-05T15:53:10.933" v="4101" actId="478"/>
          <ac:spMkLst>
            <pc:docMk/>
            <pc:sldMk cId="313740523" sldId="364"/>
            <ac:spMk id="2" creationId="{369FA2BE-8704-41FC-8E3A-FA499A7EE234}"/>
          </ac:spMkLst>
        </pc:spChg>
        <pc:spChg chg="del">
          <ac:chgData name="Jiří Kohoutek" userId="7454388f-bdb6-437e-bf81-0e7dbbbeac10" providerId="ADAL" clId="{488CEBDF-34CB-4506-A8FC-3910BF79A147}" dt="2022-02-28T20:57:30.020" v="3007" actId="478"/>
          <ac:spMkLst>
            <pc:docMk/>
            <pc:sldMk cId="313740523" sldId="364"/>
            <ac:spMk id="4" creationId="{003706E1-6318-409E-B699-C05695097390}"/>
          </ac:spMkLst>
        </pc:spChg>
        <pc:spChg chg="del">
          <ac:chgData name="Jiří Kohoutek" userId="7454388f-bdb6-437e-bf81-0e7dbbbeac10" providerId="ADAL" clId="{488CEBDF-34CB-4506-A8FC-3910BF79A147}" dt="2022-02-28T20:57:06.261" v="3005" actId="478"/>
          <ac:spMkLst>
            <pc:docMk/>
            <pc:sldMk cId="313740523" sldId="364"/>
            <ac:spMk id="5" creationId="{F42FC4F3-7BD7-45C0-AFFA-3B6135D4C3AD}"/>
          </ac:spMkLst>
        </pc:spChg>
        <pc:spChg chg="add mod">
          <ac:chgData name="Jiří Kohoutek" userId="7454388f-bdb6-437e-bf81-0e7dbbbeac10" providerId="ADAL" clId="{488CEBDF-34CB-4506-A8FC-3910BF79A147}" dt="2022-02-28T20:57:03.294" v="3004"/>
          <ac:spMkLst>
            <pc:docMk/>
            <pc:sldMk cId="313740523" sldId="364"/>
            <ac:spMk id="6" creationId="{31350477-15A3-4C40-B9D6-9F11100901F7}"/>
          </ac:spMkLst>
        </pc:spChg>
        <pc:spChg chg="add mod">
          <ac:chgData name="Jiří Kohoutek" userId="7454388f-bdb6-437e-bf81-0e7dbbbeac10" providerId="ADAL" clId="{488CEBDF-34CB-4506-A8FC-3910BF79A147}" dt="2022-03-05T15:53:11.473" v="4102"/>
          <ac:spMkLst>
            <pc:docMk/>
            <pc:sldMk cId="313740523" sldId="364"/>
            <ac:spMk id="7" creationId="{36CC42BB-3625-49E4-B8D4-DF4AB40F6E8A}"/>
          </ac:spMkLst>
        </pc:spChg>
        <pc:spChg chg="add del mod">
          <ac:chgData name="Jiří Kohoutek" userId="7454388f-bdb6-437e-bf81-0e7dbbbeac10" providerId="ADAL" clId="{488CEBDF-34CB-4506-A8FC-3910BF79A147}" dt="2022-02-28T20:57:43.523" v="3013" actId="478"/>
          <ac:spMkLst>
            <pc:docMk/>
            <pc:sldMk cId="313740523" sldId="364"/>
            <ac:spMk id="7" creationId="{BBC4E442-73BF-47CC-8F32-AF228221A989}"/>
          </ac:spMkLst>
        </pc:spChg>
        <pc:spChg chg="add mod">
          <ac:chgData name="Jiří Kohoutek" userId="7454388f-bdb6-437e-bf81-0e7dbbbeac10" providerId="ADAL" clId="{488CEBDF-34CB-4506-A8FC-3910BF79A147}" dt="2022-02-28T21:27:31.508" v="3175" actId="1076"/>
          <ac:spMkLst>
            <pc:docMk/>
            <pc:sldMk cId="313740523" sldId="364"/>
            <ac:spMk id="10" creationId="{3353F985-82BF-4BE6-A1EA-B662A3B75B14}"/>
          </ac:spMkLst>
        </pc:spChg>
        <pc:picChg chg="add mod">
          <ac:chgData name="Jiří Kohoutek" userId="7454388f-bdb6-437e-bf81-0e7dbbbeac10" providerId="ADAL" clId="{488CEBDF-34CB-4506-A8FC-3910BF79A147}" dt="2022-02-28T21:27:40.333" v="3176" actId="1076"/>
          <ac:picMkLst>
            <pc:docMk/>
            <pc:sldMk cId="313740523" sldId="364"/>
            <ac:picMk id="8" creationId="{6C19ADEE-F105-44A1-8589-D6DF9A72AF83}"/>
          </ac:picMkLst>
        </pc:picChg>
      </pc:sldChg>
      <pc:sldChg chg="addSp delSp modSp new mod">
        <pc:chgData name="Jiří Kohoutek" userId="7454388f-bdb6-437e-bf81-0e7dbbbeac10" providerId="ADAL" clId="{488CEBDF-34CB-4506-A8FC-3910BF79A147}" dt="2022-03-05T15:53:07.455" v="4100"/>
        <pc:sldMkLst>
          <pc:docMk/>
          <pc:sldMk cId="372375038" sldId="365"/>
        </pc:sldMkLst>
        <pc:spChg chg="del">
          <ac:chgData name="Jiří Kohoutek" userId="7454388f-bdb6-437e-bf81-0e7dbbbeac10" providerId="ADAL" clId="{488CEBDF-34CB-4506-A8FC-3910BF79A147}" dt="2022-03-05T15:53:07.127" v="4099" actId="478"/>
          <ac:spMkLst>
            <pc:docMk/>
            <pc:sldMk cId="372375038" sldId="365"/>
            <ac:spMk id="2" creationId="{86FAD36A-3B6F-40EE-933B-133285BD0FBE}"/>
          </ac:spMkLst>
        </pc:spChg>
        <pc:spChg chg="del">
          <ac:chgData name="Jiří Kohoutek" userId="7454388f-bdb6-437e-bf81-0e7dbbbeac10" providerId="ADAL" clId="{488CEBDF-34CB-4506-A8FC-3910BF79A147}" dt="2022-02-28T21:06:17.889" v="3103" actId="478"/>
          <ac:spMkLst>
            <pc:docMk/>
            <pc:sldMk cId="372375038" sldId="365"/>
            <ac:spMk id="4" creationId="{90A48C8F-AD68-48F6-AC78-AB2C70C85AFA}"/>
          </ac:spMkLst>
        </pc:spChg>
        <pc:spChg chg="del">
          <ac:chgData name="Jiří Kohoutek" userId="7454388f-bdb6-437e-bf81-0e7dbbbeac10" providerId="ADAL" clId="{488CEBDF-34CB-4506-A8FC-3910BF79A147}" dt="2022-02-28T21:06:03.822" v="3102" actId="478"/>
          <ac:spMkLst>
            <pc:docMk/>
            <pc:sldMk cId="372375038" sldId="365"/>
            <ac:spMk id="5" creationId="{05BAE060-8C9F-4986-80E4-37588C0D8463}"/>
          </ac:spMkLst>
        </pc:spChg>
        <pc:spChg chg="add mod">
          <ac:chgData name="Jiří Kohoutek" userId="7454388f-bdb6-437e-bf81-0e7dbbbeac10" providerId="ADAL" clId="{488CEBDF-34CB-4506-A8FC-3910BF79A147}" dt="2022-02-28T21:06:01.688" v="3101"/>
          <ac:spMkLst>
            <pc:docMk/>
            <pc:sldMk cId="372375038" sldId="365"/>
            <ac:spMk id="6" creationId="{5F9AE316-D138-4ED5-B6E1-71A5D4BB51AE}"/>
          </ac:spMkLst>
        </pc:spChg>
        <pc:spChg chg="add mod">
          <ac:chgData name="Jiří Kohoutek" userId="7454388f-bdb6-437e-bf81-0e7dbbbeac10" providerId="ADAL" clId="{488CEBDF-34CB-4506-A8FC-3910BF79A147}" dt="2022-02-28T21:06:18.237" v="3104"/>
          <ac:spMkLst>
            <pc:docMk/>
            <pc:sldMk cId="372375038" sldId="365"/>
            <ac:spMk id="7" creationId="{C4BA9BE2-FD05-473E-9C71-623E6A5343DD}"/>
          </ac:spMkLst>
        </pc:spChg>
        <pc:spChg chg="add mod">
          <ac:chgData name="Jiří Kohoutek" userId="7454388f-bdb6-437e-bf81-0e7dbbbeac10" providerId="ADAL" clId="{488CEBDF-34CB-4506-A8FC-3910BF79A147}" dt="2022-02-28T21:11:44.878" v="3136" actId="14100"/>
          <ac:spMkLst>
            <pc:docMk/>
            <pc:sldMk cId="372375038" sldId="365"/>
            <ac:spMk id="8" creationId="{C40CD4EF-3C1C-4F41-A24E-449ABEAEDC58}"/>
          </ac:spMkLst>
        </pc:spChg>
        <pc:spChg chg="add mod">
          <ac:chgData name="Jiří Kohoutek" userId="7454388f-bdb6-437e-bf81-0e7dbbbeac10" providerId="ADAL" clId="{488CEBDF-34CB-4506-A8FC-3910BF79A147}" dt="2022-03-05T15:53:07.455" v="4100"/>
          <ac:spMkLst>
            <pc:docMk/>
            <pc:sldMk cId="372375038" sldId="365"/>
            <ac:spMk id="9" creationId="{1107B0F5-B782-4429-A153-23BEEF746DBE}"/>
          </ac:spMkLst>
        </pc:spChg>
      </pc:sldChg>
      <pc:sldChg chg="addSp delSp modSp new mod">
        <pc:chgData name="Jiří Kohoutek" userId="7454388f-bdb6-437e-bf81-0e7dbbbeac10" providerId="ADAL" clId="{488CEBDF-34CB-4506-A8FC-3910BF79A147}" dt="2022-03-05T15:53:27.635" v="4108"/>
        <pc:sldMkLst>
          <pc:docMk/>
          <pc:sldMk cId="3363471210" sldId="366"/>
        </pc:sldMkLst>
        <pc:spChg chg="del">
          <ac:chgData name="Jiří Kohoutek" userId="7454388f-bdb6-437e-bf81-0e7dbbbeac10" providerId="ADAL" clId="{488CEBDF-34CB-4506-A8FC-3910BF79A147}" dt="2022-03-05T15:53:27.064" v="4107" actId="478"/>
          <ac:spMkLst>
            <pc:docMk/>
            <pc:sldMk cId="3363471210" sldId="366"/>
            <ac:spMk id="2" creationId="{9BC28225-C0F3-4F8A-9F5E-4C981EE503BA}"/>
          </ac:spMkLst>
        </pc:spChg>
        <pc:spChg chg="del">
          <ac:chgData name="Jiří Kohoutek" userId="7454388f-bdb6-437e-bf81-0e7dbbbeac10" providerId="ADAL" clId="{488CEBDF-34CB-4506-A8FC-3910BF79A147}" dt="2022-02-28T21:22:01.100" v="3149" actId="478"/>
          <ac:spMkLst>
            <pc:docMk/>
            <pc:sldMk cId="3363471210" sldId="366"/>
            <ac:spMk id="4" creationId="{2EF96F01-B7C9-4064-88B0-015B9BA4B73E}"/>
          </ac:spMkLst>
        </pc:spChg>
        <pc:spChg chg="del">
          <ac:chgData name="Jiří Kohoutek" userId="7454388f-bdb6-437e-bf81-0e7dbbbeac10" providerId="ADAL" clId="{488CEBDF-34CB-4506-A8FC-3910BF79A147}" dt="2022-02-28T21:21:58.384" v="3148" actId="478"/>
          <ac:spMkLst>
            <pc:docMk/>
            <pc:sldMk cId="3363471210" sldId="366"/>
            <ac:spMk id="5" creationId="{7DAD8A97-D298-4F79-8887-E72E848AA23C}"/>
          </ac:spMkLst>
        </pc:spChg>
        <pc:spChg chg="add mod">
          <ac:chgData name="Jiří Kohoutek" userId="7454388f-bdb6-437e-bf81-0e7dbbbeac10" providerId="ADAL" clId="{488CEBDF-34CB-4506-A8FC-3910BF79A147}" dt="2022-02-28T21:21:56.040" v="3147"/>
          <ac:spMkLst>
            <pc:docMk/>
            <pc:sldMk cId="3363471210" sldId="366"/>
            <ac:spMk id="6" creationId="{9A858ABD-C4C9-4EEE-95C7-A18CA634FE7D}"/>
          </ac:spMkLst>
        </pc:spChg>
        <pc:spChg chg="add mod">
          <ac:chgData name="Jiří Kohoutek" userId="7454388f-bdb6-437e-bf81-0e7dbbbeac10" providerId="ADAL" clId="{488CEBDF-34CB-4506-A8FC-3910BF79A147}" dt="2022-03-05T15:53:27.635" v="4108"/>
          <ac:spMkLst>
            <pc:docMk/>
            <pc:sldMk cId="3363471210" sldId="366"/>
            <ac:spMk id="12" creationId="{02585D3F-734D-487C-9F38-9DB0B9A4C83F}"/>
          </ac:spMkLst>
        </pc:spChg>
        <pc:picChg chg="add del">
          <ac:chgData name="Jiří Kohoutek" userId="7454388f-bdb6-437e-bf81-0e7dbbbeac10" providerId="ADAL" clId="{488CEBDF-34CB-4506-A8FC-3910BF79A147}" dt="2022-02-28T21:22:59.019" v="3152" actId="478"/>
          <ac:picMkLst>
            <pc:docMk/>
            <pc:sldMk cId="3363471210" sldId="366"/>
            <ac:picMk id="8" creationId="{CAE5CF93-988D-4035-9D95-1B48E2A07EE9}"/>
          </ac:picMkLst>
        </pc:picChg>
        <pc:picChg chg="add mod">
          <ac:chgData name="Jiří Kohoutek" userId="7454388f-bdb6-437e-bf81-0e7dbbbeac10" providerId="ADAL" clId="{488CEBDF-34CB-4506-A8FC-3910BF79A147}" dt="2022-02-28T21:23:44.476" v="3157" actId="1076"/>
          <ac:picMkLst>
            <pc:docMk/>
            <pc:sldMk cId="3363471210" sldId="366"/>
            <ac:picMk id="9" creationId="{1BCD68BC-ADF5-4E5C-8850-5F8F453BB46F}"/>
          </ac:picMkLst>
        </pc:picChg>
        <pc:picChg chg="add mod">
          <ac:chgData name="Jiří Kohoutek" userId="7454388f-bdb6-437e-bf81-0e7dbbbeac10" providerId="ADAL" clId="{488CEBDF-34CB-4506-A8FC-3910BF79A147}" dt="2022-02-28T21:23:46.428" v="3158" actId="1076"/>
          <ac:picMkLst>
            <pc:docMk/>
            <pc:sldMk cId="3363471210" sldId="366"/>
            <ac:picMk id="11" creationId="{63283027-0ABB-45D3-9877-6C2CDB4CF90E}"/>
          </ac:picMkLst>
        </pc:picChg>
      </pc:sldChg>
      <pc:sldChg chg="addSp delSp modSp new mod">
        <pc:chgData name="Jiří Kohoutek" userId="7454388f-bdb6-437e-bf81-0e7dbbbeac10" providerId="ADAL" clId="{488CEBDF-34CB-4506-A8FC-3910BF79A147}" dt="2022-03-05T15:54:10.955" v="4115" actId="115"/>
        <pc:sldMkLst>
          <pc:docMk/>
          <pc:sldMk cId="1332449333" sldId="367"/>
        </pc:sldMkLst>
        <pc:spChg chg="del">
          <ac:chgData name="Jiří Kohoutek" userId="7454388f-bdb6-437e-bf81-0e7dbbbeac10" providerId="ADAL" clId="{488CEBDF-34CB-4506-A8FC-3910BF79A147}" dt="2022-03-05T15:53:30.497" v="4109" actId="478"/>
          <ac:spMkLst>
            <pc:docMk/>
            <pc:sldMk cId="1332449333" sldId="367"/>
            <ac:spMk id="2" creationId="{7496BF94-A55C-43D3-92EE-A0C9F80D3E3D}"/>
          </ac:spMkLst>
        </pc:spChg>
        <pc:spChg chg="add del">
          <ac:chgData name="Jiří Kohoutek" userId="7454388f-bdb6-437e-bf81-0e7dbbbeac10" providerId="ADAL" clId="{488CEBDF-34CB-4506-A8FC-3910BF79A147}" dt="2022-02-28T21:24:16.010" v="3163" actId="478"/>
          <ac:spMkLst>
            <pc:docMk/>
            <pc:sldMk cId="1332449333" sldId="367"/>
            <ac:spMk id="4" creationId="{32C60DF4-520A-4149-8F42-C83A6C953D22}"/>
          </ac:spMkLst>
        </pc:spChg>
        <pc:spChg chg="del">
          <ac:chgData name="Jiří Kohoutek" userId="7454388f-bdb6-437e-bf81-0e7dbbbeac10" providerId="ADAL" clId="{488CEBDF-34CB-4506-A8FC-3910BF79A147}" dt="2022-02-28T21:24:38.628" v="3164" actId="478"/>
          <ac:spMkLst>
            <pc:docMk/>
            <pc:sldMk cId="1332449333" sldId="367"/>
            <ac:spMk id="5" creationId="{27B85760-EFAD-4C70-B5CC-DC8E8FF7754D}"/>
          </ac:spMkLst>
        </pc:spChg>
        <pc:spChg chg="add mod">
          <ac:chgData name="Jiří Kohoutek" userId="7454388f-bdb6-437e-bf81-0e7dbbbeac10" providerId="ADAL" clId="{488CEBDF-34CB-4506-A8FC-3910BF79A147}" dt="2022-02-28T21:29:19.140" v="3201" actId="20577"/>
          <ac:spMkLst>
            <pc:docMk/>
            <pc:sldMk cId="1332449333" sldId="367"/>
            <ac:spMk id="6" creationId="{E3D20BFC-4147-4E58-8D38-C7DF63F0AEF8}"/>
          </ac:spMkLst>
        </pc:spChg>
        <pc:spChg chg="add mod">
          <ac:chgData name="Jiří Kohoutek" userId="7454388f-bdb6-437e-bf81-0e7dbbbeac10" providerId="ADAL" clId="{488CEBDF-34CB-4506-A8FC-3910BF79A147}" dt="2022-02-28T21:30:42.754" v="3225" actId="20577"/>
          <ac:spMkLst>
            <pc:docMk/>
            <pc:sldMk cId="1332449333" sldId="367"/>
            <ac:spMk id="7" creationId="{AA6AE613-088E-48E3-951E-87366F82DE48}"/>
          </ac:spMkLst>
        </pc:spChg>
        <pc:spChg chg="add del mod">
          <ac:chgData name="Jiří Kohoutek" userId="7454388f-bdb6-437e-bf81-0e7dbbbeac10" providerId="ADAL" clId="{488CEBDF-34CB-4506-A8FC-3910BF79A147}" dt="2022-02-28T21:27:54.536" v="3178" actId="478"/>
          <ac:spMkLst>
            <pc:docMk/>
            <pc:sldMk cId="1332449333" sldId="367"/>
            <ac:spMk id="8" creationId="{AE019E5A-007C-4E51-A6D1-F94AF3AD28EA}"/>
          </ac:spMkLst>
        </pc:spChg>
        <pc:spChg chg="mod">
          <ac:chgData name="Jiří Kohoutek" userId="7454388f-bdb6-437e-bf81-0e7dbbbeac10" providerId="ADAL" clId="{488CEBDF-34CB-4506-A8FC-3910BF79A147}" dt="2022-03-05T15:53:41.874" v="4111" actId="255"/>
          <ac:spMkLst>
            <pc:docMk/>
            <pc:sldMk cId="1332449333" sldId="367"/>
            <ac:spMk id="13" creationId="{3D792B6D-8FE4-4C0E-8B10-E6BBDCEEC1D0}"/>
          </ac:spMkLst>
        </pc:spChg>
        <pc:spChg chg="add mod">
          <ac:chgData name="Jiří Kohoutek" userId="7454388f-bdb6-437e-bf81-0e7dbbbeac10" providerId="ADAL" clId="{488CEBDF-34CB-4506-A8FC-3910BF79A147}" dt="2022-03-05T15:53:30.894" v="4110"/>
          <ac:spMkLst>
            <pc:docMk/>
            <pc:sldMk cId="1332449333" sldId="367"/>
            <ac:spMk id="14" creationId="{F4089F5E-EF4E-4311-BF28-AE149756746B}"/>
          </ac:spMkLst>
        </pc:spChg>
        <pc:spChg chg="mod">
          <ac:chgData name="Jiří Kohoutek" userId="7454388f-bdb6-437e-bf81-0e7dbbbeac10" providerId="ADAL" clId="{488CEBDF-34CB-4506-A8FC-3910BF79A147}" dt="2022-03-05T15:54:07.082" v="4114" actId="115"/>
          <ac:spMkLst>
            <pc:docMk/>
            <pc:sldMk cId="1332449333" sldId="367"/>
            <ac:spMk id="15" creationId="{2C1E0886-65CD-4F25-A026-6ADDA14C035E}"/>
          </ac:spMkLst>
        </pc:spChg>
        <pc:spChg chg="mod">
          <ac:chgData name="Jiří Kohoutek" userId="7454388f-bdb6-437e-bf81-0e7dbbbeac10" providerId="ADAL" clId="{488CEBDF-34CB-4506-A8FC-3910BF79A147}" dt="2022-03-05T15:54:10.955" v="4115" actId="115"/>
          <ac:spMkLst>
            <pc:docMk/>
            <pc:sldMk cId="1332449333" sldId="367"/>
            <ac:spMk id="16" creationId="{289722AD-75B7-424F-8ACD-454D62DC2123}"/>
          </ac:spMkLst>
        </pc:spChg>
      </pc:sldChg>
      <pc:sldChg chg="addSp delSp modSp new mod">
        <pc:chgData name="Jiří Kohoutek" userId="7454388f-bdb6-437e-bf81-0e7dbbbeac10" providerId="ADAL" clId="{488CEBDF-34CB-4506-A8FC-3910BF79A147}" dt="2022-03-05T15:55:12" v="4121"/>
        <pc:sldMkLst>
          <pc:docMk/>
          <pc:sldMk cId="1178555160" sldId="368"/>
        </pc:sldMkLst>
        <pc:spChg chg="del">
          <ac:chgData name="Jiří Kohoutek" userId="7454388f-bdb6-437e-bf81-0e7dbbbeac10" providerId="ADAL" clId="{488CEBDF-34CB-4506-A8FC-3910BF79A147}" dt="2022-03-05T15:55:11.179" v="4120" actId="478"/>
          <ac:spMkLst>
            <pc:docMk/>
            <pc:sldMk cId="1178555160" sldId="368"/>
            <ac:spMk id="2" creationId="{3472A741-7DD1-417D-B333-E345B7A3571E}"/>
          </ac:spMkLst>
        </pc:spChg>
        <pc:spChg chg="del">
          <ac:chgData name="Jiří Kohoutek" userId="7454388f-bdb6-437e-bf81-0e7dbbbeac10" providerId="ADAL" clId="{488CEBDF-34CB-4506-A8FC-3910BF79A147}" dt="2022-02-28T21:35:52.546" v="3229" actId="478"/>
          <ac:spMkLst>
            <pc:docMk/>
            <pc:sldMk cId="1178555160" sldId="368"/>
            <ac:spMk id="4" creationId="{0F643BE8-4B33-41DA-B514-D09EE7247AFE}"/>
          </ac:spMkLst>
        </pc:spChg>
        <pc:spChg chg="del">
          <ac:chgData name="Jiří Kohoutek" userId="7454388f-bdb6-437e-bf81-0e7dbbbeac10" providerId="ADAL" clId="{488CEBDF-34CB-4506-A8FC-3910BF79A147}" dt="2022-02-28T21:35:25.911" v="3228" actId="478"/>
          <ac:spMkLst>
            <pc:docMk/>
            <pc:sldMk cId="1178555160" sldId="368"/>
            <ac:spMk id="5" creationId="{679FD845-D8DF-48E4-B300-79C237214A99}"/>
          </ac:spMkLst>
        </pc:spChg>
        <pc:spChg chg="add mod">
          <ac:chgData name="Jiří Kohoutek" userId="7454388f-bdb6-437e-bf81-0e7dbbbeac10" providerId="ADAL" clId="{488CEBDF-34CB-4506-A8FC-3910BF79A147}" dt="2022-02-28T21:35:19.787" v="3227"/>
          <ac:spMkLst>
            <pc:docMk/>
            <pc:sldMk cId="1178555160" sldId="368"/>
            <ac:spMk id="6" creationId="{3C4EF577-EAED-45E9-8589-6401EBA2C347}"/>
          </ac:spMkLst>
        </pc:spChg>
        <pc:spChg chg="add mod">
          <ac:chgData name="Jiří Kohoutek" userId="7454388f-bdb6-437e-bf81-0e7dbbbeac10" providerId="ADAL" clId="{488CEBDF-34CB-4506-A8FC-3910BF79A147}" dt="2022-03-05T15:55:12" v="4121"/>
          <ac:spMkLst>
            <pc:docMk/>
            <pc:sldMk cId="1178555160" sldId="368"/>
            <ac:spMk id="17" creationId="{F798F9FA-9506-436A-B279-883E41EAFF91}"/>
          </ac:spMkLst>
        </pc:spChg>
        <pc:picChg chg="add del">
          <ac:chgData name="Jiří Kohoutek" userId="7454388f-bdb6-437e-bf81-0e7dbbbeac10" providerId="ADAL" clId="{488CEBDF-34CB-4506-A8FC-3910BF79A147}" dt="2022-02-28T21:35:55.205" v="3231" actId="478"/>
          <ac:picMkLst>
            <pc:docMk/>
            <pc:sldMk cId="1178555160" sldId="368"/>
            <ac:picMk id="8" creationId="{232D4284-144C-48EC-B04A-F3C715EDFC0B}"/>
          </ac:picMkLst>
        </pc:picChg>
        <pc:picChg chg="add del">
          <ac:chgData name="Jiří Kohoutek" userId="7454388f-bdb6-437e-bf81-0e7dbbbeac10" providerId="ADAL" clId="{488CEBDF-34CB-4506-A8FC-3910BF79A147}" dt="2022-02-28T21:36:40.780" v="3233" actId="478"/>
          <ac:picMkLst>
            <pc:docMk/>
            <pc:sldMk cId="1178555160" sldId="368"/>
            <ac:picMk id="10" creationId="{B3FCB8D8-65E5-4B45-BCD4-8AE6317E64F7}"/>
          </ac:picMkLst>
        </pc:picChg>
        <pc:picChg chg="add del mod">
          <ac:chgData name="Jiří Kohoutek" userId="7454388f-bdb6-437e-bf81-0e7dbbbeac10" providerId="ADAL" clId="{488CEBDF-34CB-4506-A8FC-3910BF79A147}" dt="2022-02-28T21:46:20.991" v="3241" actId="478"/>
          <ac:picMkLst>
            <pc:docMk/>
            <pc:sldMk cId="1178555160" sldId="368"/>
            <ac:picMk id="12" creationId="{0C7AA30A-6926-44FE-B3B4-D6C88867A2BF}"/>
          </ac:picMkLst>
        </pc:picChg>
        <pc:picChg chg="add del mod">
          <ac:chgData name="Jiří Kohoutek" userId="7454388f-bdb6-437e-bf81-0e7dbbbeac10" providerId="ADAL" clId="{488CEBDF-34CB-4506-A8FC-3910BF79A147}" dt="2022-02-28T21:46:25.659" v="3243" actId="478"/>
          <ac:picMkLst>
            <pc:docMk/>
            <pc:sldMk cId="1178555160" sldId="368"/>
            <ac:picMk id="14" creationId="{D4AB1E1F-98C7-4FB3-A8B3-F783258529B7}"/>
          </ac:picMkLst>
        </pc:picChg>
        <pc:picChg chg="add del">
          <ac:chgData name="Jiří Kohoutek" userId="7454388f-bdb6-437e-bf81-0e7dbbbeac10" providerId="ADAL" clId="{488CEBDF-34CB-4506-A8FC-3910BF79A147}" dt="2022-02-28T21:47:03.133" v="3247" actId="478"/>
          <ac:picMkLst>
            <pc:docMk/>
            <pc:sldMk cId="1178555160" sldId="368"/>
            <ac:picMk id="16" creationId="{1A9E6688-B480-4C83-8766-4D0EAC6B992E}"/>
          </ac:picMkLst>
        </pc:picChg>
        <pc:picChg chg="add mod">
          <ac:chgData name="Jiří Kohoutek" userId="7454388f-bdb6-437e-bf81-0e7dbbbeac10" providerId="ADAL" clId="{488CEBDF-34CB-4506-A8FC-3910BF79A147}" dt="2022-02-28T21:47:11.669" v="3250" actId="1076"/>
          <ac:picMkLst>
            <pc:docMk/>
            <pc:sldMk cId="1178555160" sldId="368"/>
            <ac:picMk id="18" creationId="{81F5EA27-B151-4F76-8F59-4AD23FB439F1}"/>
          </ac:picMkLst>
        </pc:picChg>
        <pc:picChg chg="add del">
          <ac:chgData name="Jiří Kohoutek" userId="7454388f-bdb6-437e-bf81-0e7dbbbeac10" providerId="ADAL" clId="{488CEBDF-34CB-4506-A8FC-3910BF79A147}" dt="2022-02-28T21:47:29.350" v="3252" actId="478"/>
          <ac:picMkLst>
            <pc:docMk/>
            <pc:sldMk cId="1178555160" sldId="368"/>
            <ac:picMk id="20" creationId="{2657083D-1644-4E47-AFB4-D80E7E6E0FEF}"/>
          </ac:picMkLst>
        </pc:picChg>
        <pc:picChg chg="add mod">
          <ac:chgData name="Jiří Kohoutek" userId="7454388f-bdb6-437e-bf81-0e7dbbbeac10" providerId="ADAL" clId="{488CEBDF-34CB-4506-A8FC-3910BF79A147}" dt="2022-02-28T21:47:42.772" v="3255" actId="1076"/>
          <ac:picMkLst>
            <pc:docMk/>
            <pc:sldMk cId="1178555160" sldId="368"/>
            <ac:picMk id="22" creationId="{63DFFCE0-1345-456F-A5D6-60FB95F7EE25}"/>
          </ac:picMkLst>
        </pc:picChg>
      </pc:sldChg>
      <pc:sldChg chg="addSp delSp modSp">
        <pc:chgData name="Jiří Kohoutek" userId="7454388f-bdb6-437e-bf81-0e7dbbbeac10" providerId="ADAL" clId="{488CEBDF-34CB-4506-A8FC-3910BF79A147}" dt="2022-03-05T15:53:21.531" v="4106"/>
        <pc:sldMkLst>
          <pc:docMk/>
          <pc:sldMk cId="1460502994" sldId="369"/>
        </pc:sldMkLst>
        <pc:spChg chg="del">
          <ac:chgData name="Jiří Kohoutek" userId="7454388f-bdb6-437e-bf81-0e7dbbbeac10" providerId="ADAL" clId="{488CEBDF-34CB-4506-A8FC-3910BF79A147}" dt="2022-03-05T15:53:21.139" v="4105" actId="478"/>
          <ac:spMkLst>
            <pc:docMk/>
            <pc:sldMk cId="1460502994" sldId="369"/>
            <ac:spMk id="2" creationId="{4E8F006A-F915-4649-9A7E-D0F56617063A}"/>
          </ac:spMkLst>
        </pc:spChg>
        <pc:spChg chg="add mod">
          <ac:chgData name="Jiří Kohoutek" userId="7454388f-bdb6-437e-bf81-0e7dbbbeac10" providerId="ADAL" clId="{488CEBDF-34CB-4506-A8FC-3910BF79A147}" dt="2022-03-05T15:53:21.531" v="4106"/>
          <ac:spMkLst>
            <pc:docMk/>
            <pc:sldMk cId="1460502994" sldId="369"/>
            <ac:spMk id="8" creationId="{B303E770-9B9B-41CE-AE16-F69B7951FCCE}"/>
          </ac:spMkLst>
        </pc:spChg>
      </pc:sldChg>
      <pc:sldChg chg="addSp delSp modSp">
        <pc:chgData name="Jiří Kohoutek" userId="7454388f-bdb6-437e-bf81-0e7dbbbeac10" providerId="ADAL" clId="{488CEBDF-34CB-4506-A8FC-3910BF79A147}" dt="2022-03-05T15:49:01.118" v="3976"/>
        <pc:sldMkLst>
          <pc:docMk/>
          <pc:sldMk cId="3656250204" sldId="370"/>
        </pc:sldMkLst>
        <pc:spChg chg="del">
          <ac:chgData name="Jiří Kohoutek" userId="7454388f-bdb6-437e-bf81-0e7dbbbeac10" providerId="ADAL" clId="{488CEBDF-34CB-4506-A8FC-3910BF79A147}" dt="2022-03-05T15:49:00.283" v="3975" actId="478"/>
          <ac:spMkLst>
            <pc:docMk/>
            <pc:sldMk cId="3656250204" sldId="370"/>
            <ac:spMk id="2" creationId="{816E19AB-3F0D-4555-8C29-8E3C380BEB48}"/>
          </ac:spMkLst>
        </pc:spChg>
        <pc:spChg chg="add mod">
          <ac:chgData name="Jiří Kohoutek" userId="7454388f-bdb6-437e-bf81-0e7dbbbeac10" providerId="ADAL" clId="{488CEBDF-34CB-4506-A8FC-3910BF79A147}" dt="2022-03-05T15:49:01.118" v="3976"/>
          <ac:spMkLst>
            <pc:docMk/>
            <pc:sldMk cId="3656250204" sldId="370"/>
            <ac:spMk id="9" creationId="{9D27CBCF-114D-4A73-8168-A2F8714A803B}"/>
          </ac:spMkLst>
        </pc:spChg>
      </pc:sldChg>
      <pc:sldChg chg="addSp delSp modSp mod">
        <pc:chgData name="Jiří Kohoutek" userId="7454388f-bdb6-437e-bf81-0e7dbbbeac10" providerId="ADAL" clId="{488CEBDF-34CB-4506-A8FC-3910BF79A147}" dt="2022-03-05T15:54:55.357" v="4119"/>
        <pc:sldMkLst>
          <pc:docMk/>
          <pc:sldMk cId="4179705254" sldId="371"/>
        </pc:sldMkLst>
        <pc:spChg chg="del">
          <ac:chgData name="Jiří Kohoutek" userId="7454388f-bdb6-437e-bf81-0e7dbbbeac10" providerId="ADAL" clId="{488CEBDF-34CB-4506-A8FC-3910BF79A147}" dt="2022-03-05T15:54:55.003" v="4118" actId="478"/>
          <ac:spMkLst>
            <pc:docMk/>
            <pc:sldMk cId="4179705254" sldId="371"/>
            <ac:spMk id="2" creationId="{7496BF94-A55C-43D3-92EE-A0C9F80D3E3D}"/>
          </ac:spMkLst>
        </pc:spChg>
        <pc:spChg chg="add mod">
          <ac:chgData name="Jiří Kohoutek" userId="7454388f-bdb6-437e-bf81-0e7dbbbeac10" providerId="ADAL" clId="{488CEBDF-34CB-4506-A8FC-3910BF79A147}" dt="2022-03-05T15:54:55.357" v="4119"/>
          <ac:spMkLst>
            <pc:docMk/>
            <pc:sldMk cId="4179705254" sldId="371"/>
            <ac:spMk id="12" creationId="{DD6D2BBF-1FAF-40CC-B7DA-63DF796B9FE8}"/>
          </ac:spMkLst>
        </pc:spChg>
        <pc:spChg chg="mod">
          <ac:chgData name="Jiří Kohoutek" userId="7454388f-bdb6-437e-bf81-0e7dbbbeac10" providerId="ADAL" clId="{488CEBDF-34CB-4506-A8FC-3910BF79A147}" dt="2022-03-01T20:19:08.398" v="3256" actId="20577"/>
          <ac:spMkLst>
            <pc:docMk/>
            <pc:sldMk cId="4179705254" sldId="371"/>
            <ac:spMk id="24" creationId="{FE72A3F3-5B9D-4B56-AE7A-D224FED5B7F3}"/>
          </ac:spMkLst>
        </pc:spChg>
      </pc:sldChg>
      <pc:sldChg chg="addSp delSp modSp">
        <pc:chgData name="Jiří Kohoutek" userId="7454388f-bdb6-437e-bf81-0e7dbbbeac10" providerId="ADAL" clId="{488CEBDF-34CB-4506-A8FC-3910BF79A147}" dt="2022-03-05T15:54:49.662" v="4117"/>
        <pc:sldMkLst>
          <pc:docMk/>
          <pc:sldMk cId="3150704306" sldId="372"/>
        </pc:sldMkLst>
        <pc:spChg chg="del">
          <ac:chgData name="Jiří Kohoutek" userId="7454388f-bdb6-437e-bf81-0e7dbbbeac10" providerId="ADAL" clId="{488CEBDF-34CB-4506-A8FC-3910BF79A147}" dt="2022-03-05T15:54:49.225" v="4116" actId="478"/>
          <ac:spMkLst>
            <pc:docMk/>
            <pc:sldMk cId="3150704306" sldId="372"/>
            <ac:spMk id="9" creationId="{0AF4A401-1223-4147-AC83-937C07BBFBBF}"/>
          </ac:spMkLst>
        </pc:spChg>
        <pc:spChg chg="add mod">
          <ac:chgData name="Jiří Kohoutek" userId="7454388f-bdb6-437e-bf81-0e7dbbbeac10" providerId="ADAL" clId="{488CEBDF-34CB-4506-A8FC-3910BF79A147}" dt="2022-03-05T15:54:49.662" v="4117"/>
          <ac:spMkLst>
            <pc:docMk/>
            <pc:sldMk cId="3150704306" sldId="372"/>
            <ac:spMk id="14" creationId="{D31AED61-6BDF-4882-8250-9AC7FB206E82}"/>
          </ac:spMkLst>
        </pc:spChg>
      </pc:sldChg>
      <pc:sldChg chg="addSp delSp modSp mod modAnim">
        <pc:chgData name="Jiří Kohoutek" userId="7454388f-bdb6-437e-bf81-0e7dbbbeac10" providerId="ADAL" clId="{488CEBDF-34CB-4506-A8FC-3910BF79A147}" dt="2022-03-05T21:56:50.751" v="7714"/>
        <pc:sldMkLst>
          <pc:docMk/>
          <pc:sldMk cId="2312471473" sldId="373"/>
        </pc:sldMkLst>
        <pc:spChg chg="del">
          <ac:chgData name="Jiří Kohoutek" userId="7454388f-bdb6-437e-bf81-0e7dbbbeac10" providerId="ADAL" clId="{488CEBDF-34CB-4506-A8FC-3910BF79A147}" dt="2022-03-05T15:56:13.030" v="4142" actId="478"/>
          <ac:spMkLst>
            <pc:docMk/>
            <pc:sldMk cId="2312471473" sldId="373"/>
            <ac:spMk id="2" creationId="{2A1C249B-A6FD-48E0-8276-9415B7F85900}"/>
          </ac:spMkLst>
        </pc:spChg>
        <pc:spChg chg="add mod">
          <ac:chgData name="Jiří Kohoutek" userId="7454388f-bdb6-437e-bf81-0e7dbbbeac10" providerId="ADAL" clId="{488CEBDF-34CB-4506-A8FC-3910BF79A147}" dt="2022-03-05T15:56:13.600" v="4143"/>
          <ac:spMkLst>
            <pc:docMk/>
            <pc:sldMk cId="2312471473" sldId="373"/>
            <ac:spMk id="30" creationId="{84032589-095A-4CBD-85C7-4A4AC32A5A12}"/>
          </ac:spMkLst>
        </pc:spChg>
        <pc:spChg chg="add del">
          <ac:chgData name="Jiří Kohoutek" userId="7454388f-bdb6-437e-bf81-0e7dbbbeac10" providerId="ADAL" clId="{488CEBDF-34CB-4506-A8FC-3910BF79A147}" dt="2022-03-05T21:55:54.866" v="7713" actId="478"/>
          <ac:spMkLst>
            <pc:docMk/>
            <pc:sldMk cId="2312471473" sldId="373"/>
            <ac:spMk id="31" creationId="{C87B78FE-23EE-4E7D-AF13-AA1149E0802A}"/>
          </ac:spMkLst>
        </pc:spChg>
        <pc:picChg chg="add mod">
          <ac:chgData name="Jiří Kohoutek" userId="7454388f-bdb6-437e-bf81-0e7dbbbeac10" providerId="ADAL" clId="{488CEBDF-34CB-4506-A8FC-3910BF79A147}" dt="2022-03-05T21:56:50.751" v="7714"/>
          <ac:picMkLst>
            <pc:docMk/>
            <pc:sldMk cId="2312471473" sldId="373"/>
            <ac:picMk id="5" creationId="{CCCCDCD3-D14F-47FA-95D5-49BD02B3550D}"/>
          </ac:picMkLst>
        </pc:picChg>
      </pc:sldChg>
      <pc:sldChg chg="addSp delSp modSp mod">
        <pc:chgData name="Jiří Kohoutek" userId="7454388f-bdb6-437e-bf81-0e7dbbbeac10" providerId="ADAL" clId="{488CEBDF-34CB-4506-A8FC-3910BF79A147}" dt="2022-03-05T15:55:19.967" v="4125"/>
        <pc:sldMkLst>
          <pc:docMk/>
          <pc:sldMk cId="2862198935" sldId="374"/>
        </pc:sldMkLst>
        <pc:spChg chg="del">
          <ac:chgData name="Jiří Kohoutek" userId="7454388f-bdb6-437e-bf81-0e7dbbbeac10" providerId="ADAL" clId="{488CEBDF-34CB-4506-A8FC-3910BF79A147}" dt="2022-03-05T15:55:19.248" v="4124" actId="478"/>
          <ac:spMkLst>
            <pc:docMk/>
            <pc:sldMk cId="2862198935" sldId="374"/>
            <ac:spMk id="2" creationId="{2A1C249B-A6FD-48E0-8276-9415B7F85900}"/>
          </ac:spMkLst>
        </pc:spChg>
        <pc:spChg chg="add mod">
          <ac:chgData name="Jiří Kohoutek" userId="7454388f-bdb6-437e-bf81-0e7dbbbeac10" providerId="ADAL" clId="{488CEBDF-34CB-4506-A8FC-3910BF79A147}" dt="2022-03-05T15:55:19.967" v="4125"/>
          <ac:spMkLst>
            <pc:docMk/>
            <pc:sldMk cId="2862198935" sldId="374"/>
            <ac:spMk id="9" creationId="{43AE703B-5D02-4B70-9E8E-25DD0DDEB921}"/>
          </ac:spMkLst>
        </pc:spChg>
        <pc:spChg chg="mod">
          <ac:chgData name="Jiří Kohoutek" userId="7454388f-bdb6-437e-bf81-0e7dbbbeac10" providerId="ADAL" clId="{488CEBDF-34CB-4506-A8FC-3910BF79A147}" dt="2022-03-01T20:19:46.284" v="3268" actId="20577"/>
          <ac:spMkLst>
            <pc:docMk/>
            <pc:sldMk cId="2862198935" sldId="374"/>
            <ac:spMk id="30" creationId="{B32EE335-BA51-4789-8FF2-5B5143BBEC16}"/>
          </ac:spMkLst>
        </pc:spChg>
      </pc:sldChg>
      <pc:sldChg chg="addSp delSp modSp">
        <pc:chgData name="Jiří Kohoutek" userId="7454388f-bdb6-437e-bf81-0e7dbbbeac10" providerId="ADAL" clId="{488CEBDF-34CB-4506-A8FC-3910BF79A147}" dt="2022-03-05T15:55:23.730" v="4127"/>
        <pc:sldMkLst>
          <pc:docMk/>
          <pc:sldMk cId="2711883175" sldId="375"/>
        </pc:sldMkLst>
        <pc:spChg chg="del">
          <ac:chgData name="Jiří Kohoutek" userId="7454388f-bdb6-437e-bf81-0e7dbbbeac10" providerId="ADAL" clId="{488CEBDF-34CB-4506-A8FC-3910BF79A147}" dt="2022-03-05T15:55:22.960" v="4126" actId="478"/>
          <ac:spMkLst>
            <pc:docMk/>
            <pc:sldMk cId="2711883175" sldId="375"/>
            <ac:spMk id="2" creationId="{2A1C249B-A6FD-48E0-8276-9415B7F85900}"/>
          </ac:spMkLst>
        </pc:spChg>
        <pc:spChg chg="add mod">
          <ac:chgData name="Jiří Kohoutek" userId="7454388f-bdb6-437e-bf81-0e7dbbbeac10" providerId="ADAL" clId="{488CEBDF-34CB-4506-A8FC-3910BF79A147}" dt="2022-03-05T15:55:23.730" v="4127"/>
          <ac:spMkLst>
            <pc:docMk/>
            <pc:sldMk cId="2711883175" sldId="375"/>
            <ac:spMk id="9" creationId="{85FAB4D9-5BA6-4719-99B6-CBAD5C90A2F4}"/>
          </ac:spMkLst>
        </pc:spChg>
      </pc:sldChg>
      <pc:sldChg chg="addSp delSp modSp">
        <pc:chgData name="Jiří Kohoutek" userId="7454388f-bdb6-437e-bf81-0e7dbbbeac10" providerId="ADAL" clId="{488CEBDF-34CB-4506-A8FC-3910BF79A147}" dt="2022-03-05T15:55:27.822" v="4129"/>
        <pc:sldMkLst>
          <pc:docMk/>
          <pc:sldMk cId="2761170107" sldId="377"/>
        </pc:sldMkLst>
        <pc:spChg chg="del">
          <ac:chgData name="Jiří Kohoutek" userId="7454388f-bdb6-437e-bf81-0e7dbbbeac10" providerId="ADAL" clId="{488CEBDF-34CB-4506-A8FC-3910BF79A147}" dt="2022-03-05T15:55:27.409" v="4128" actId="478"/>
          <ac:spMkLst>
            <pc:docMk/>
            <pc:sldMk cId="2761170107" sldId="377"/>
            <ac:spMk id="2" creationId="{8B279810-42F9-4928-8B4C-05D770152862}"/>
          </ac:spMkLst>
        </pc:spChg>
        <pc:spChg chg="add mod">
          <ac:chgData name="Jiří Kohoutek" userId="7454388f-bdb6-437e-bf81-0e7dbbbeac10" providerId="ADAL" clId="{488CEBDF-34CB-4506-A8FC-3910BF79A147}" dt="2022-03-05T15:55:27.822" v="4129"/>
          <ac:spMkLst>
            <pc:docMk/>
            <pc:sldMk cId="2761170107" sldId="377"/>
            <ac:spMk id="8" creationId="{3B99DC7E-21CD-4A9D-9FAD-EEDAC7F6BDA5}"/>
          </ac:spMkLst>
        </pc:spChg>
      </pc:sldChg>
      <pc:sldChg chg="addSp delSp modSp">
        <pc:chgData name="Jiří Kohoutek" userId="7454388f-bdb6-437e-bf81-0e7dbbbeac10" providerId="ADAL" clId="{488CEBDF-34CB-4506-A8FC-3910BF79A147}" dt="2022-03-05T15:55:42.985" v="4135"/>
        <pc:sldMkLst>
          <pc:docMk/>
          <pc:sldMk cId="2224122328" sldId="378"/>
        </pc:sldMkLst>
        <pc:spChg chg="del">
          <ac:chgData name="Jiří Kohoutek" userId="7454388f-bdb6-437e-bf81-0e7dbbbeac10" providerId="ADAL" clId="{488CEBDF-34CB-4506-A8FC-3910BF79A147}" dt="2022-03-05T15:55:42.620" v="4134" actId="478"/>
          <ac:spMkLst>
            <pc:docMk/>
            <pc:sldMk cId="2224122328" sldId="378"/>
            <ac:spMk id="2" creationId="{D4133D83-BDE8-4EC7-8B27-96D3F1DC3833}"/>
          </ac:spMkLst>
        </pc:spChg>
        <pc:spChg chg="add mod">
          <ac:chgData name="Jiří Kohoutek" userId="7454388f-bdb6-437e-bf81-0e7dbbbeac10" providerId="ADAL" clId="{488CEBDF-34CB-4506-A8FC-3910BF79A147}" dt="2022-03-05T15:55:42.985" v="4135"/>
          <ac:spMkLst>
            <pc:docMk/>
            <pc:sldMk cId="2224122328" sldId="378"/>
            <ac:spMk id="8" creationId="{E08E3811-7928-4454-8661-1E8197AE2EA0}"/>
          </ac:spMkLst>
        </pc:spChg>
      </pc:sldChg>
      <pc:sldChg chg="addSp delSp modSp">
        <pc:chgData name="Jiří Kohoutek" userId="7454388f-bdb6-437e-bf81-0e7dbbbeac10" providerId="ADAL" clId="{488CEBDF-34CB-4506-A8FC-3910BF79A147}" dt="2022-03-05T15:55:31.529" v="4131"/>
        <pc:sldMkLst>
          <pc:docMk/>
          <pc:sldMk cId="2940556375" sldId="379"/>
        </pc:sldMkLst>
        <pc:spChg chg="del">
          <ac:chgData name="Jiří Kohoutek" userId="7454388f-bdb6-437e-bf81-0e7dbbbeac10" providerId="ADAL" clId="{488CEBDF-34CB-4506-A8FC-3910BF79A147}" dt="2022-03-05T15:55:31.156" v="4130" actId="478"/>
          <ac:spMkLst>
            <pc:docMk/>
            <pc:sldMk cId="2940556375" sldId="379"/>
            <ac:spMk id="2" creationId="{8B279810-42F9-4928-8B4C-05D770152862}"/>
          </ac:spMkLst>
        </pc:spChg>
        <pc:spChg chg="add mod">
          <ac:chgData name="Jiří Kohoutek" userId="7454388f-bdb6-437e-bf81-0e7dbbbeac10" providerId="ADAL" clId="{488CEBDF-34CB-4506-A8FC-3910BF79A147}" dt="2022-03-05T15:55:31.529" v="4131"/>
          <ac:spMkLst>
            <pc:docMk/>
            <pc:sldMk cId="2940556375" sldId="379"/>
            <ac:spMk id="8" creationId="{FCB9A82F-3374-4BCF-BBFB-EEDE741B6C9D}"/>
          </ac:spMkLst>
        </pc:spChg>
      </pc:sldChg>
      <pc:sldChg chg="addSp delSp modSp">
        <pc:chgData name="Jiří Kohoutek" userId="7454388f-bdb6-437e-bf81-0e7dbbbeac10" providerId="ADAL" clId="{488CEBDF-34CB-4506-A8FC-3910BF79A147}" dt="2022-03-05T15:55:46.762" v="4137"/>
        <pc:sldMkLst>
          <pc:docMk/>
          <pc:sldMk cId="2628879866" sldId="380"/>
        </pc:sldMkLst>
        <pc:spChg chg="del">
          <ac:chgData name="Jiří Kohoutek" userId="7454388f-bdb6-437e-bf81-0e7dbbbeac10" providerId="ADAL" clId="{488CEBDF-34CB-4506-A8FC-3910BF79A147}" dt="2022-03-05T15:55:46.414" v="4136" actId="478"/>
          <ac:spMkLst>
            <pc:docMk/>
            <pc:sldMk cId="2628879866" sldId="380"/>
            <ac:spMk id="2" creationId="{9A5FBADE-0F55-4B78-AEC8-A384115946F1}"/>
          </ac:spMkLst>
        </pc:spChg>
        <pc:spChg chg="add mod">
          <ac:chgData name="Jiří Kohoutek" userId="7454388f-bdb6-437e-bf81-0e7dbbbeac10" providerId="ADAL" clId="{488CEBDF-34CB-4506-A8FC-3910BF79A147}" dt="2022-03-05T15:55:46.762" v="4137"/>
          <ac:spMkLst>
            <pc:docMk/>
            <pc:sldMk cId="2628879866" sldId="380"/>
            <ac:spMk id="8" creationId="{08FEDAD2-FE0C-4722-9BB1-8D25A2AE86E0}"/>
          </ac:spMkLst>
        </pc:spChg>
      </pc:sldChg>
      <pc:sldChg chg="addSp delSp modSp">
        <pc:chgData name="Jiří Kohoutek" userId="7454388f-bdb6-437e-bf81-0e7dbbbeac10" providerId="ADAL" clId="{488CEBDF-34CB-4506-A8FC-3910BF79A147}" dt="2022-03-05T15:55:55.148" v="4139"/>
        <pc:sldMkLst>
          <pc:docMk/>
          <pc:sldMk cId="1130590367" sldId="381"/>
        </pc:sldMkLst>
        <pc:spChg chg="del">
          <ac:chgData name="Jiří Kohoutek" userId="7454388f-bdb6-437e-bf81-0e7dbbbeac10" providerId="ADAL" clId="{488CEBDF-34CB-4506-A8FC-3910BF79A147}" dt="2022-03-05T15:55:49.500" v="4138" actId="478"/>
          <ac:spMkLst>
            <pc:docMk/>
            <pc:sldMk cId="1130590367" sldId="381"/>
            <ac:spMk id="2" creationId="{DA7FC8D2-C629-4DE9-A99D-F282D6ECE6C7}"/>
          </ac:spMkLst>
        </pc:spChg>
        <pc:spChg chg="add mod">
          <ac:chgData name="Jiří Kohoutek" userId="7454388f-bdb6-437e-bf81-0e7dbbbeac10" providerId="ADAL" clId="{488CEBDF-34CB-4506-A8FC-3910BF79A147}" dt="2022-03-05T15:55:55.148" v="4139"/>
          <ac:spMkLst>
            <pc:docMk/>
            <pc:sldMk cId="1130590367" sldId="381"/>
            <ac:spMk id="8" creationId="{20B7402A-B205-496C-890D-E2F2B41F042E}"/>
          </ac:spMkLst>
        </pc:spChg>
      </pc:sldChg>
      <pc:sldChg chg="addSp delSp modSp">
        <pc:chgData name="Jiří Kohoutek" userId="7454388f-bdb6-437e-bf81-0e7dbbbeac10" providerId="ADAL" clId="{488CEBDF-34CB-4506-A8FC-3910BF79A147}" dt="2022-03-05T15:56:09.265" v="4141"/>
        <pc:sldMkLst>
          <pc:docMk/>
          <pc:sldMk cId="1504989601" sldId="382"/>
        </pc:sldMkLst>
        <pc:spChg chg="del">
          <ac:chgData name="Jiří Kohoutek" userId="7454388f-bdb6-437e-bf81-0e7dbbbeac10" providerId="ADAL" clId="{488CEBDF-34CB-4506-A8FC-3910BF79A147}" dt="2022-03-05T15:56:08.728" v="4140" actId="478"/>
          <ac:spMkLst>
            <pc:docMk/>
            <pc:sldMk cId="1504989601" sldId="382"/>
            <ac:spMk id="2" creationId="{B5EA4EF7-DAD4-4724-9121-42775B8D5E7B}"/>
          </ac:spMkLst>
        </pc:spChg>
        <pc:spChg chg="add mod">
          <ac:chgData name="Jiří Kohoutek" userId="7454388f-bdb6-437e-bf81-0e7dbbbeac10" providerId="ADAL" clId="{488CEBDF-34CB-4506-A8FC-3910BF79A147}" dt="2022-03-05T15:56:09.265" v="4141"/>
          <ac:spMkLst>
            <pc:docMk/>
            <pc:sldMk cId="1504989601" sldId="382"/>
            <ac:spMk id="7" creationId="{E868F6C1-031C-4985-AFB7-3048FFADD2FE}"/>
          </ac:spMkLst>
        </pc:spChg>
      </pc:sldChg>
      <pc:sldChg chg="addSp delSp modSp">
        <pc:chgData name="Jiří Kohoutek" userId="7454388f-bdb6-437e-bf81-0e7dbbbeac10" providerId="ADAL" clId="{488CEBDF-34CB-4506-A8FC-3910BF79A147}" dt="2022-03-05T15:56:56.054" v="4169"/>
        <pc:sldMkLst>
          <pc:docMk/>
          <pc:sldMk cId="893805145" sldId="383"/>
        </pc:sldMkLst>
        <pc:spChg chg="del">
          <ac:chgData name="Jiří Kohoutek" userId="7454388f-bdb6-437e-bf81-0e7dbbbeac10" providerId="ADAL" clId="{488CEBDF-34CB-4506-A8FC-3910BF79A147}" dt="2022-03-05T15:56:55.458" v="4168" actId="478"/>
          <ac:spMkLst>
            <pc:docMk/>
            <pc:sldMk cId="893805145" sldId="383"/>
            <ac:spMk id="2" creationId="{C79BA61C-AD01-4500-A853-8C96F0C8E880}"/>
          </ac:spMkLst>
        </pc:spChg>
        <pc:spChg chg="add mod">
          <ac:chgData name="Jiří Kohoutek" userId="7454388f-bdb6-437e-bf81-0e7dbbbeac10" providerId="ADAL" clId="{488CEBDF-34CB-4506-A8FC-3910BF79A147}" dt="2022-03-05T15:56:56.054" v="4169"/>
          <ac:spMkLst>
            <pc:docMk/>
            <pc:sldMk cId="893805145" sldId="383"/>
            <ac:spMk id="7" creationId="{A7A4B6C9-318A-4756-9273-8EE138196416}"/>
          </ac:spMkLst>
        </pc:spChg>
      </pc:sldChg>
      <pc:sldChg chg="addSp delSp modSp mod">
        <pc:chgData name="Jiří Kohoutek" userId="7454388f-bdb6-437e-bf81-0e7dbbbeac10" providerId="ADAL" clId="{488CEBDF-34CB-4506-A8FC-3910BF79A147}" dt="2022-03-05T16:07:01.123" v="4361" actId="1076"/>
        <pc:sldMkLst>
          <pc:docMk/>
          <pc:sldMk cId="3479042491" sldId="384"/>
        </pc:sldMkLst>
        <pc:spChg chg="del">
          <ac:chgData name="Jiří Kohoutek" userId="7454388f-bdb6-437e-bf81-0e7dbbbeac10" providerId="ADAL" clId="{488CEBDF-34CB-4506-A8FC-3910BF79A147}" dt="2022-03-05T16:03:22.945" v="4299" actId="478"/>
          <ac:spMkLst>
            <pc:docMk/>
            <pc:sldMk cId="3479042491" sldId="384"/>
            <ac:spMk id="2" creationId="{EDD19E3A-3EBB-4135-B668-DDE651E316F2}"/>
          </ac:spMkLst>
        </pc:spChg>
        <pc:spChg chg="add mod">
          <ac:chgData name="Jiří Kohoutek" userId="7454388f-bdb6-437e-bf81-0e7dbbbeac10" providerId="ADAL" clId="{488CEBDF-34CB-4506-A8FC-3910BF79A147}" dt="2022-03-01T22:33:34.881" v="3837" actId="14100"/>
          <ac:spMkLst>
            <pc:docMk/>
            <pc:sldMk cId="3479042491" sldId="384"/>
            <ac:spMk id="5" creationId="{1A044EFC-85B6-4087-8763-07FF1C012CD3}"/>
          </ac:spMkLst>
        </pc:spChg>
        <pc:spChg chg="add mod ord">
          <ac:chgData name="Jiří Kohoutek" userId="7454388f-bdb6-437e-bf81-0e7dbbbeac10" providerId="ADAL" clId="{488CEBDF-34CB-4506-A8FC-3910BF79A147}" dt="2022-03-05T16:06:00.188" v="4351" actId="166"/>
          <ac:spMkLst>
            <pc:docMk/>
            <pc:sldMk cId="3479042491" sldId="384"/>
            <ac:spMk id="9" creationId="{5F083BCD-50EE-4C3F-9030-8D3B99DA74C1}"/>
          </ac:spMkLst>
        </pc:spChg>
        <pc:spChg chg="mod">
          <ac:chgData name="Jiří Kohoutek" userId="7454388f-bdb6-437e-bf81-0e7dbbbeac10" providerId="ADAL" clId="{488CEBDF-34CB-4506-A8FC-3910BF79A147}" dt="2022-03-05T16:03:48.372" v="4341" actId="14100"/>
          <ac:spMkLst>
            <pc:docMk/>
            <pc:sldMk cId="3479042491" sldId="384"/>
            <ac:spMk id="10" creationId="{1A17AE6E-0D3C-4F6E-BC7B-7FD8F54199ED}"/>
          </ac:spMkLst>
        </pc:spChg>
        <pc:spChg chg="add mod ord">
          <ac:chgData name="Jiří Kohoutek" userId="7454388f-bdb6-437e-bf81-0e7dbbbeac10" providerId="ADAL" clId="{488CEBDF-34CB-4506-A8FC-3910BF79A147}" dt="2022-03-05T16:06:05.550" v="4352" actId="166"/>
          <ac:spMkLst>
            <pc:docMk/>
            <pc:sldMk cId="3479042491" sldId="384"/>
            <ac:spMk id="11" creationId="{7256C548-8D2E-4294-BCE4-220E2C004139}"/>
          </ac:spMkLst>
        </pc:spChg>
        <pc:spChg chg="add mod ord">
          <ac:chgData name="Jiří Kohoutek" userId="7454388f-bdb6-437e-bf81-0e7dbbbeac10" providerId="ADAL" clId="{488CEBDF-34CB-4506-A8FC-3910BF79A147}" dt="2022-03-05T16:07:01.123" v="4361" actId="1076"/>
          <ac:spMkLst>
            <pc:docMk/>
            <pc:sldMk cId="3479042491" sldId="384"/>
            <ac:spMk id="12" creationId="{B6A32A3A-96B2-4BD5-A6EE-F7A07EFE46A0}"/>
          </ac:spMkLst>
        </pc:spChg>
        <pc:spChg chg="add mod">
          <ac:chgData name="Jiří Kohoutek" userId="7454388f-bdb6-437e-bf81-0e7dbbbeac10" providerId="ADAL" clId="{488CEBDF-34CB-4506-A8FC-3910BF79A147}" dt="2022-03-05T16:03:23.283" v="4300"/>
          <ac:spMkLst>
            <pc:docMk/>
            <pc:sldMk cId="3479042491" sldId="384"/>
            <ac:spMk id="13" creationId="{F8C2C602-0EA9-4B3D-93BF-F9A86F84CAA3}"/>
          </ac:spMkLst>
        </pc:spChg>
        <pc:picChg chg="add mod">
          <ac:chgData name="Jiří Kohoutek" userId="7454388f-bdb6-437e-bf81-0e7dbbbeac10" providerId="ADAL" clId="{488CEBDF-34CB-4506-A8FC-3910BF79A147}" dt="2022-03-05T16:06:25.852" v="4357" actId="1076"/>
          <ac:picMkLst>
            <pc:docMk/>
            <pc:sldMk cId="3479042491" sldId="384"/>
            <ac:picMk id="5" creationId="{E6BA91F6-5409-444E-911F-B5093EC609B1}"/>
          </ac:picMkLst>
        </pc:picChg>
        <pc:picChg chg="add del mod">
          <ac:chgData name="Jiří Kohoutek" userId="7454388f-bdb6-437e-bf81-0e7dbbbeac10" providerId="ADAL" clId="{488CEBDF-34CB-4506-A8FC-3910BF79A147}" dt="2022-03-05T16:05:52.586" v="4348" actId="478"/>
          <ac:picMkLst>
            <pc:docMk/>
            <pc:sldMk cId="3479042491" sldId="384"/>
            <ac:picMk id="7" creationId="{41AF9604-642D-4B5D-A924-060F5B04287D}"/>
          </ac:picMkLst>
        </pc:picChg>
      </pc:sldChg>
      <pc:sldChg chg="addSp delSp modSp new mod">
        <pc:chgData name="Jiří Kohoutek" userId="7454388f-bdb6-437e-bf81-0e7dbbbeac10" providerId="ADAL" clId="{488CEBDF-34CB-4506-A8FC-3910BF79A147}" dt="2022-03-05T15:58:06.921" v="4186" actId="948"/>
        <pc:sldMkLst>
          <pc:docMk/>
          <pc:sldMk cId="835590458" sldId="385"/>
        </pc:sldMkLst>
        <pc:spChg chg="del">
          <ac:chgData name="Jiří Kohoutek" userId="7454388f-bdb6-437e-bf81-0e7dbbbeac10" providerId="ADAL" clId="{488CEBDF-34CB-4506-A8FC-3910BF79A147}" dt="2022-03-05T15:56:59.767" v="4170" actId="478"/>
          <ac:spMkLst>
            <pc:docMk/>
            <pc:sldMk cId="835590458" sldId="385"/>
            <ac:spMk id="2" creationId="{69B61A15-CD5D-470C-8156-BF5365F54529}"/>
          </ac:spMkLst>
        </pc:spChg>
        <pc:spChg chg="del">
          <ac:chgData name="Jiří Kohoutek" userId="7454388f-bdb6-437e-bf81-0e7dbbbeac10" providerId="ADAL" clId="{488CEBDF-34CB-4506-A8FC-3910BF79A147}" dt="2022-03-01T20:35:54.279" v="3314" actId="478"/>
          <ac:spMkLst>
            <pc:docMk/>
            <pc:sldMk cId="835590458" sldId="385"/>
            <ac:spMk id="4" creationId="{8E739E2F-91B6-444B-897A-9CB153A07C62}"/>
          </ac:spMkLst>
        </pc:spChg>
        <pc:spChg chg="del">
          <ac:chgData name="Jiří Kohoutek" userId="7454388f-bdb6-437e-bf81-0e7dbbbeac10" providerId="ADAL" clId="{488CEBDF-34CB-4506-A8FC-3910BF79A147}" dt="2022-03-01T20:36:21.771" v="3318" actId="478"/>
          <ac:spMkLst>
            <pc:docMk/>
            <pc:sldMk cId="835590458" sldId="385"/>
            <ac:spMk id="5" creationId="{A7ABE5FB-F1C3-445E-9FFB-A70D698D984E}"/>
          </ac:spMkLst>
        </pc:spChg>
        <pc:spChg chg="add mod">
          <ac:chgData name="Jiří Kohoutek" userId="7454388f-bdb6-437e-bf81-0e7dbbbeac10" providerId="ADAL" clId="{488CEBDF-34CB-4506-A8FC-3910BF79A147}" dt="2022-03-01T21:06:13.863" v="3352" actId="20577"/>
          <ac:spMkLst>
            <pc:docMk/>
            <pc:sldMk cId="835590458" sldId="385"/>
            <ac:spMk id="6" creationId="{1A6EE307-8546-4E37-8CA3-D569626400AA}"/>
          </ac:spMkLst>
        </pc:spChg>
        <pc:spChg chg="add del mod">
          <ac:chgData name="Jiří Kohoutek" userId="7454388f-bdb6-437e-bf81-0e7dbbbeac10" providerId="ADAL" clId="{488CEBDF-34CB-4506-A8FC-3910BF79A147}" dt="2022-03-01T20:35:58.332" v="3316" actId="478"/>
          <ac:spMkLst>
            <pc:docMk/>
            <pc:sldMk cId="835590458" sldId="385"/>
            <ac:spMk id="7" creationId="{9B518AEC-3A33-484D-8988-8E421A287BEA}"/>
          </ac:spMkLst>
        </pc:spChg>
        <pc:spChg chg="add mod">
          <ac:chgData name="Jiří Kohoutek" userId="7454388f-bdb6-437e-bf81-0e7dbbbeac10" providerId="ADAL" clId="{488CEBDF-34CB-4506-A8FC-3910BF79A147}" dt="2022-03-05T15:57:00.241" v="4171"/>
          <ac:spMkLst>
            <pc:docMk/>
            <pc:sldMk cId="835590458" sldId="385"/>
            <ac:spMk id="7" creationId="{A937587E-ADE0-4091-BCBC-F538887EBE83}"/>
          </ac:spMkLst>
        </pc:spChg>
        <pc:spChg chg="add mod">
          <ac:chgData name="Jiří Kohoutek" userId="7454388f-bdb6-437e-bf81-0e7dbbbeac10" providerId="ADAL" clId="{488CEBDF-34CB-4506-A8FC-3910BF79A147}" dt="2022-03-05T15:58:06.921" v="4186" actId="948"/>
          <ac:spMkLst>
            <pc:docMk/>
            <pc:sldMk cId="835590458" sldId="385"/>
            <ac:spMk id="8" creationId="{6FE3681D-5530-43BC-A6B5-9795FFBA0865}"/>
          </ac:spMkLst>
        </pc:spChg>
        <pc:spChg chg="add del">
          <ac:chgData name="Jiří Kohoutek" userId="7454388f-bdb6-437e-bf81-0e7dbbbeac10" providerId="ADAL" clId="{488CEBDF-34CB-4506-A8FC-3910BF79A147}" dt="2022-03-01T20:41:41.025" v="3337" actId="478"/>
          <ac:spMkLst>
            <pc:docMk/>
            <pc:sldMk cId="835590458" sldId="385"/>
            <ac:spMk id="10" creationId="{F51F8C08-22D2-4543-A948-04C20138B204}"/>
          </ac:spMkLst>
        </pc:spChg>
        <pc:spChg chg="add mod">
          <ac:chgData name="Jiří Kohoutek" userId="7454388f-bdb6-437e-bf81-0e7dbbbeac10" providerId="ADAL" clId="{488CEBDF-34CB-4506-A8FC-3910BF79A147}" dt="2022-03-01T20:41:58.427" v="3343" actId="1076"/>
          <ac:spMkLst>
            <pc:docMk/>
            <pc:sldMk cId="835590458" sldId="385"/>
            <ac:spMk id="12" creationId="{26177D08-CBD1-41DB-8B14-7E0E2FFFEF14}"/>
          </ac:spMkLst>
        </pc:spChg>
      </pc:sldChg>
      <pc:sldChg chg="addSp delSp modSp new mod">
        <pc:chgData name="Jiří Kohoutek" userId="7454388f-bdb6-437e-bf81-0e7dbbbeac10" providerId="ADAL" clId="{488CEBDF-34CB-4506-A8FC-3910BF79A147}" dt="2022-03-05T15:58:20.198" v="4188"/>
        <pc:sldMkLst>
          <pc:docMk/>
          <pc:sldMk cId="1067585741" sldId="386"/>
        </pc:sldMkLst>
        <pc:spChg chg="del mod">
          <ac:chgData name="Jiří Kohoutek" userId="7454388f-bdb6-437e-bf81-0e7dbbbeac10" providerId="ADAL" clId="{488CEBDF-34CB-4506-A8FC-3910BF79A147}" dt="2022-03-05T15:58:19.007" v="4187" actId="478"/>
          <ac:spMkLst>
            <pc:docMk/>
            <pc:sldMk cId="1067585741" sldId="386"/>
            <ac:spMk id="2" creationId="{B3A86B88-E768-410A-93D4-481A65C33BA3}"/>
          </ac:spMkLst>
        </pc:spChg>
        <pc:spChg chg="del">
          <ac:chgData name="Jiří Kohoutek" userId="7454388f-bdb6-437e-bf81-0e7dbbbeac10" providerId="ADAL" clId="{488CEBDF-34CB-4506-A8FC-3910BF79A147}" dt="2022-03-01T22:02:30.137" v="3485" actId="478"/>
          <ac:spMkLst>
            <pc:docMk/>
            <pc:sldMk cId="1067585741" sldId="386"/>
            <ac:spMk id="4" creationId="{E7972ABB-8A88-417E-9840-79A5ED22F1E9}"/>
          </ac:spMkLst>
        </pc:spChg>
        <pc:spChg chg="del">
          <ac:chgData name="Jiří Kohoutek" userId="7454388f-bdb6-437e-bf81-0e7dbbbeac10" providerId="ADAL" clId="{488CEBDF-34CB-4506-A8FC-3910BF79A147}" dt="2022-03-01T22:02:37.438" v="3487" actId="478"/>
          <ac:spMkLst>
            <pc:docMk/>
            <pc:sldMk cId="1067585741" sldId="386"/>
            <ac:spMk id="5" creationId="{461F282C-F767-4982-9A4B-83A000F59DBB}"/>
          </ac:spMkLst>
        </pc:spChg>
        <pc:spChg chg="add mod">
          <ac:chgData name="Jiří Kohoutek" userId="7454388f-bdb6-437e-bf81-0e7dbbbeac10" providerId="ADAL" clId="{488CEBDF-34CB-4506-A8FC-3910BF79A147}" dt="2022-03-01T22:02:27.481" v="3484"/>
          <ac:spMkLst>
            <pc:docMk/>
            <pc:sldMk cId="1067585741" sldId="386"/>
            <ac:spMk id="6" creationId="{F7C0E853-0D1A-41FB-B3B4-4A98B2C9048A}"/>
          </ac:spMkLst>
        </pc:spChg>
        <pc:spChg chg="add mod">
          <ac:chgData name="Jiří Kohoutek" userId="7454388f-bdb6-437e-bf81-0e7dbbbeac10" providerId="ADAL" clId="{488CEBDF-34CB-4506-A8FC-3910BF79A147}" dt="2022-03-01T22:05:08.010" v="3565" actId="14100"/>
          <ac:spMkLst>
            <pc:docMk/>
            <pc:sldMk cId="1067585741" sldId="386"/>
            <ac:spMk id="7" creationId="{A58889A4-2930-4C80-9062-A6462DC36708}"/>
          </ac:spMkLst>
        </pc:spChg>
        <pc:spChg chg="add mod">
          <ac:chgData name="Jiří Kohoutek" userId="7454388f-bdb6-437e-bf81-0e7dbbbeac10" providerId="ADAL" clId="{488CEBDF-34CB-4506-A8FC-3910BF79A147}" dt="2022-03-05T15:58:20.198" v="4188"/>
          <ac:spMkLst>
            <pc:docMk/>
            <pc:sldMk cId="1067585741" sldId="386"/>
            <ac:spMk id="8" creationId="{ABE72EBE-01CC-4021-B7FE-B5D11B11FC88}"/>
          </ac:spMkLst>
        </pc:spChg>
        <pc:spChg chg="add del">
          <ac:chgData name="Jiří Kohoutek" userId="7454388f-bdb6-437e-bf81-0e7dbbbeac10" providerId="ADAL" clId="{488CEBDF-34CB-4506-A8FC-3910BF79A147}" dt="2022-03-01T22:02:52.364" v="3489" actId="478"/>
          <ac:spMkLst>
            <pc:docMk/>
            <pc:sldMk cId="1067585741" sldId="386"/>
            <ac:spMk id="9" creationId="{BE450CE6-06B8-42DC-BBE2-408BE95B95DC}"/>
          </ac:spMkLst>
        </pc:spChg>
        <pc:spChg chg="add mod">
          <ac:chgData name="Jiří Kohoutek" userId="7454388f-bdb6-437e-bf81-0e7dbbbeac10" providerId="ADAL" clId="{488CEBDF-34CB-4506-A8FC-3910BF79A147}" dt="2022-03-01T22:05:27.881" v="3572" actId="1076"/>
          <ac:spMkLst>
            <pc:docMk/>
            <pc:sldMk cId="1067585741" sldId="386"/>
            <ac:spMk id="11" creationId="{0EED4AA7-FD47-403E-AD14-390FD83418F3}"/>
          </ac:spMkLst>
        </pc:spChg>
        <pc:picChg chg="add del">
          <ac:chgData name="Jiří Kohoutek" userId="7454388f-bdb6-437e-bf81-0e7dbbbeac10" providerId="ADAL" clId="{488CEBDF-34CB-4506-A8FC-3910BF79A147}" dt="2022-03-01T22:05:41.715" v="3574" actId="478"/>
          <ac:picMkLst>
            <pc:docMk/>
            <pc:sldMk cId="1067585741" sldId="386"/>
            <ac:picMk id="1026" creationId="{13C7F1DE-6173-4F6F-92FC-936C23F9B8D9}"/>
          </ac:picMkLst>
        </pc:picChg>
        <pc:picChg chg="add mod">
          <ac:chgData name="Jiří Kohoutek" userId="7454388f-bdb6-437e-bf81-0e7dbbbeac10" providerId="ADAL" clId="{488CEBDF-34CB-4506-A8FC-3910BF79A147}" dt="2022-03-01T22:05:47.167" v="3576" actId="1076"/>
          <ac:picMkLst>
            <pc:docMk/>
            <pc:sldMk cId="1067585741" sldId="386"/>
            <ac:picMk id="1028" creationId="{295BE27F-AB0E-4CE3-A688-E245B54CB20F}"/>
          </ac:picMkLst>
        </pc:picChg>
      </pc:sldChg>
      <pc:sldChg chg="addSp delSp modSp new mod">
        <pc:chgData name="Jiří Kohoutek" userId="7454388f-bdb6-437e-bf81-0e7dbbbeac10" providerId="ADAL" clId="{488CEBDF-34CB-4506-A8FC-3910BF79A147}" dt="2022-03-05T15:58:23.364" v="4190"/>
        <pc:sldMkLst>
          <pc:docMk/>
          <pc:sldMk cId="857967130" sldId="387"/>
        </pc:sldMkLst>
        <pc:spChg chg="del">
          <ac:chgData name="Jiří Kohoutek" userId="7454388f-bdb6-437e-bf81-0e7dbbbeac10" providerId="ADAL" clId="{488CEBDF-34CB-4506-A8FC-3910BF79A147}" dt="2022-03-05T15:58:22.912" v="4189" actId="478"/>
          <ac:spMkLst>
            <pc:docMk/>
            <pc:sldMk cId="857967130" sldId="387"/>
            <ac:spMk id="2" creationId="{28A42AFC-6E44-445C-A3DC-9D9FC64B1580}"/>
          </ac:spMkLst>
        </pc:spChg>
        <pc:spChg chg="del">
          <ac:chgData name="Jiří Kohoutek" userId="7454388f-bdb6-437e-bf81-0e7dbbbeac10" providerId="ADAL" clId="{488CEBDF-34CB-4506-A8FC-3910BF79A147}" dt="2022-03-01T22:05:56.121" v="3578" actId="478"/>
          <ac:spMkLst>
            <pc:docMk/>
            <pc:sldMk cId="857967130" sldId="387"/>
            <ac:spMk id="4" creationId="{537D6E6B-7620-403D-81AA-7932C01CCD34}"/>
          </ac:spMkLst>
        </pc:spChg>
        <pc:spChg chg="del">
          <ac:chgData name="Jiří Kohoutek" userId="7454388f-bdb6-437e-bf81-0e7dbbbeac10" providerId="ADAL" clId="{488CEBDF-34CB-4506-A8FC-3910BF79A147}" dt="2022-03-01T22:06:03.293" v="3580" actId="478"/>
          <ac:spMkLst>
            <pc:docMk/>
            <pc:sldMk cId="857967130" sldId="387"/>
            <ac:spMk id="5" creationId="{3E629CD9-F2D5-4A70-87F3-62E59331BD90}"/>
          </ac:spMkLst>
        </pc:spChg>
        <pc:spChg chg="add mod">
          <ac:chgData name="Jiří Kohoutek" userId="7454388f-bdb6-437e-bf81-0e7dbbbeac10" providerId="ADAL" clId="{488CEBDF-34CB-4506-A8FC-3910BF79A147}" dt="2022-03-01T22:06:00.949" v="3579"/>
          <ac:spMkLst>
            <pc:docMk/>
            <pc:sldMk cId="857967130" sldId="387"/>
            <ac:spMk id="6" creationId="{83C9FF18-E4CA-478F-979E-DD888EF4DDF2}"/>
          </ac:spMkLst>
        </pc:spChg>
        <pc:spChg chg="add mod">
          <ac:chgData name="Jiří Kohoutek" userId="7454388f-bdb6-437e-bf81-0e7dbbbeac10" providerId="ADAL" clId="{488CEBDF-34CB-4506-A8FC-3910BF79A147}" dt="2022-03-01T22:11:41.664" v="3605" actId="14100"/>
          <ac:spMkLst>
            <pc:docMk/>
            <pc:sldMk cId="857967130" sldId="387"/>
            <ac:spMk id="7" creationId="{EB8FD009-1B3D-4EE8-BED4-FD77D208D3E2}"/>
          </ac:spMkLst>
        </pc:spChg>
        <pc:spChg chg="add mod">
          <ac:chgData name="Jiří Kohoutek" userId="7454388f-bdb6-437e-bf81-0e7dbbbeac10" providerId="ADAL" clId="{488CEBDF-34CB-4506-A8FC-3910BF79A147}" dt="2022-03-05T15:58:23.364" v="4190"/>
          <ac:spMkLst>
            <pc:docMk/>
            <pc:sldMk cId="857967130" sldId="387"/>
            <ac:spMk id="8" creationId="{FB10BE1A-8E8E-4F33-8DC3-5313B539D4E2}"/>
          </ac:spMkLst>
        </pc:spChg>
        <pc:spChg chg="add mod">
          <ac:chgData name="Jiří Kohoutek" userId="7454388f-bdb6-437e-bf81-0e7dbbbeac10" providerId="ADAL" clId="{488CEBDF-34CB-4506-A8FC-3910BF79A147}" dt="2022-03-01T22:20:15.191" v="3664"/>
          <ac:spMkLst>
            <pc:docMk/>
            <pc:sldMk cId="857967130" sldId="387"/>
            <ac:spMk id="10" creationId="{E299297A-1DF9-4C01-A8D5-3F0CEBE41894}"/>
          </ac:spMkLst>
        </pc:spChg>
        <pc:picChg chg="add del">
          <ac:chgData name="Jiří Kohoutek" userId="7454388f-bdb6-437e-bf81-0e7dbbbeac10" providerId="ADAL" clId="{488CEBDF-34CB-4506-A8FC-3910BF79A147}" dt="2022-03-01T22:11:35.125" v="3602" actId="478"/>
          <ac:picMkLst>
            <pc:docMk/>
            <pc:sldMk cId="857967130" sldId="387"/>
            <ac:picMk id="2050" creationId="{87B165AD-0C4E-4DA6-A625-0EB2B1250264}"/>
          </ac:picMkLst>
        </pc:picChg>
        <pc:picChg chg="add mod">
          <ac:chgData name="Jiří Kohoutek" userId="7454388f-bdb6-437e-bf81-0e7dbbbeac10" providerId="ADAL" clId="{488CEBDF-34CB-4506-A8FC-3910BF79A147}" dt="2022-03-01T22:11:43.884" v="3606" actId="1076"/>
          <ac:picMkLst>
            <pc:docMk/>
            <pc:sldMk cId="857967130" sldId="387"/>
            <ac:picMk id="2052" creationId="{508CDBE8-2E93-4E4C-96E0-1B7245FB8BD0}"/>
          </ac:picMkLst>
        </pc:picChg>
      </pc:sldChg>
      <pc:sldChg chg="addSp delSp modSp new mod">
        <pc:chgData name="Jiří Kohoutek" userId="7454388f-bdb6-437e-bf81-0e7dbbbeac10" providerId="ADAL" clId="{488CEBDF-34CB-4506-A8FC-3910BF79A147}" dt="2022-03-05T15:58:44.253" v="4195"/>
        <pc:sldMkLst>
          <pc:docMk/>
          <pc:sldMk cId="3954844551" sldId="388"/>
        </pc:sldMkLst>
        <pc:spChg chg="del">
          <ac:chgData name="Jiří Kohoutek" userId="7454388f-bdb6-437e-bf81-0e7dbbbeac10" providerId="ADAL" clId="{488CEBDF-34CB-4506-A8FC-3910BF79A147}" dt="2022-03-05T15:58:43.822" v="4194" actId="478"/>
          <ac:spMkLst>
            <pc:docMk/>
            <pc:sldMk cId="3954844551" sldId="388"/>
            <ac:spMk id="2" creationId="{A97BF93D-D913-41C0-A274-1154BD82B5C0}"/>
          </ac:spMkLst>
        </pc:spChg>
        <pc:spChg chg="del">
          <ac:chgData name="Jiří Kohoutek" userId="7454388f-bdb6-437e-bf81-0e7dbbbeac10" providerId="ADAL" clId="{488CEBDF-34CB-4506-A8FC-3910BF79A147}" dt="2022-03-01T22:12:38.480" v="3609" actId="478"/>
          <ac:spMkLst>
            <pc:docMk/>
            <pc:sldMk cId="3954844551" sldId="388"/>
            <ac:spMk id="4" creationId="{2FCFBCCB-EBA0-4619-B463-3F26F161DBA9}"/>
          </ac:spMkLst>
        </pc:spChg>
        <pc:spChg chg="del">
          <ac:chgData name="Jiří Kohoutek" userId="7454388f-bdb6-437e-bf81-0e7dbbbeac10" providerId="ADAL" clId="{488CEBDF-34CB-4506-A8FC-3910BF79A147}" dt="2022-03-01T22:12:44.390" v="3610" actId="478"/>
          <ac:spMkLst>
            <pc:docMk/>
            <pc:sldMk cId="3954844551" sldId="388"/>
            <ac:spMk id="5" creationId="{4BFA60FF-A563-4B25-904B-E250DCFFCC27}"/>
          </ac:spMkLst>
        </pc:spChg>
        <pc:spChg chg="add mod">
          <ac:chgData name="Jiří Kohoutek" userId="7454388f-bdb6-437e-bf81-0e7dbbbeac10" providerId="ADAL" clId="{488CEBDF-34CB-4506-A8FC-3910BF79A147}" dt="2022-03-01T22:16:11.777" v="3642"/>
          <ac:spMkLst>
            <pc:docMk/>
            <pc:sldMk cId="3954844551" sldId="388"/>
            <ac:spMk id="6" creationId="{0E9732A9-7DAC-434E-BF2A-A11FBDA4BB48}"/>
          </ac:spMkLst>
        </pc:spChg>
        <pc:spChg chg="add mod">
          <ac:chgData name="Jiří Kohoutek" userId="7454388f-bdb6-437e-bf81-0e7dbbbeac10" providerId="ADAL" clId="{488CEBDF-34CB-4506-A8FC-3910BF79A147}" dt="2022-03-05T15:58:34.924" v="4192" actId="14100"/>
          <ac:spMkLst>
            <pc:docMk/>
            <pc:sldMk cId="3954844551" sldId="388"/>
            <ac:spMk id="7" creationId="{01C1285F-954F-4387-B922-9ECA73D01FE0}"/>
          </ac:spMkLst>
        </pc:spChg>
        <pc:spChg chg="add mod">
          <ac:chgData name="Jiří Kohoutek" userId="7454388f-bdb6-437e-bf81-0e7dbbbeac10" providerId="ADAL" clId="{488CEBDF-34CB-4506-A8FC-3910BF79A147}" dt="2022-03-05T15:58:44.253" v="4195"/>
          <ac:spMkLst>
            <pc:docMk/>
            <pc:sldMk cId="3954844551" sldId="388"/>
            <ac:spMk id="8" creationId="{5B0B91FC-9253-45BA-B454-004E9320B65B}"/>
          </ac:spMkLst>
        </pc:spChg>
        <pc:spChg chg="add mod">
          <ac:chgData name="Jiří Kohoutek" userId="7454388f-bdb6-437e-bf81-0e7dbbbeac10" providerId="ADAL" clId="{488CEBDF-34CB-4506-A8FC-3910BF79A147}" dt="2022-03-01T22:20:16.457" v="3665"/>
          <ac:spMkLst>
            <pc:docMk/>
            <pc:sldMk cId="3954844551" sldId="388"/>
            <ac:spMk id="9" creationId="{5FEF9E2D-8408-42F5-B2EF-01C4EB7B8D2F}"/>
          </ac:spMkLst>
        </pc:spChg>
        <pc:picChg chg="add mod">
          <ac:chgData name="Jiří Kohoutek" userId="7454388f-bdb6-437e-bf81-0e7dbbbeac10" providerId="ADAL" clId="{488CEBDF-34CB-4506-A8FC-3910BF79A147}" dt="2022-03-01T22:15:44.207" v="3635" actId="1076"/>
          <ac:picMkLst>
            <pc:docMk/>
            <pc:sldMk cId="3954844551" sldId="388"/>
            <ac:picMk id="3074" creationId="{321C1E56-0833-4E8E-8BD5-D292A45A49AF}"/>
          </ac:picMkLst>
        </pc:picChg>
      </pc:sldChg>
      <pc:sldChg chg="addSp delSp modSp new mod ord">
        <pc:chgData name="Jiří Kohoutek" userId="7454388f-bdb6-437e-bf81-0e7dbbbeac10" providerId="ADAL" clId="{488CEBDF-34CB-4506-A8FC-3910BF79A147}" dt="2022-03-05T16:02:20.195" v="4268" actId="14100"/>
        <pc:sldMkLst>
          <pc:docMk/>
          <pc:sldMk cId="1185563570" sldId="389"/>
        </pc:sldMkLst>
        <pc:spChg chg="del">
          <ac:chgData name="Jiří Kohoutek" userId="7454388f-bdb6-437e-bf81-0e7dbbbeac10" providerId="ADAL" clId="{488CEBDF-34CB-4506-A8FC-3910BF79A147}" dt="2022-03-05T15:58:40.688" v="4193" actId="478"/>
          <ac:spMkLst>
            <pc:docMk/>
            <pc:sldMk cId="1185563570" sldId="389"/>
            <ac:spMk id="2" creationId="{24C8D13A-D3D5-4D03-AC75-D3B23C0E2E57}"/>
          </ac:spMkLst>
        </pc:spChg>
        <pc:spChg chg="del">
          <ac:chgData name="Jiří Kohoutek" userId="7454388f-bdb6-437e-bf81-0e7dbbbeac10" providerId="ADAL" clId="{488CEBDF-34CB-4506-A8FC-3910BF79A147}" dt="2022-03-01T22:17:19.069" v="3644" actId="478"/>
          <ac:spMkLst>
            <pc:docMk/>
            <pc:sldMk cId="1185563570" sldId="389"/>
            <ac:spMk id="4" creationId="{EC7E198F-65C7-4BCC-8E64-F540C1B98CC3}"/>
          </ac:spMkLst>
        </pc:spChg>
        <pc:spChg chg="del">
          <ac:chgData name="Jiří Kohoutek" userId="7454388f-bdb6-437e-bf81-0e7dbbbeac10" providerId="ADAL" clId="{488CEBDF-34CB-4506-A8FC-3910BF79A147}" dt="2022-03-01T22:17:39.559" v="3646" actId="478"/>
          <ac:spMkLst>
            <pc:docMk/>
            <pc:sldMk cId="1185563570" sldId="389"/>
            <ac:spMk id="5" creationId="{B91990B9-C129-4B2E-BC6F-8B2D868533D0}"/>
          </ac:spMkLst>
        </pc:spChg>
        <pc:spChg chg="add mod">
          <ac:chgData name="Jiří Kohoutek" userId="7454388f-bdb6-437e-bf81-0e7dbbbeac10" providerId="ADAL" clId="{488CEBDF-34CB-4506-A8FC-3910BF79A147}" dt="2022-03-01T22:17:15.603" v="3643"/>
          <ac:spMkLst>
            <pc:docMk/>
            <pc:sldMk cId="1185563570" sldId="389"/>
            <ac:spMk id="6" creationId="{F9BE561F-218F-4C09-950D-D7ABE039C4EB}"/>
          </ac:spMkLst>
        </pc:spChg>
        <pc:spChg chg="add mod">
          <ac:chgData name="Jiří Kohoutek" userId="7454388f-bdb6-437e-bf81-0e7dbbbeac10" providerId="ADAL" clId="{488CEBDF-34CB-4506-A8FC-3910BF79A147}" dt="2022-03-05T16:02:20.195" v="4268" actId="14100"/>
          <ac:spMkLst>
            <pc:docMk/>
            <pc:sldMk cId="1185563570" sldId="389"/>
            <ac:spMk id="7" creationId="{F5CA1858-F18D-4ACA-AAB8-475ECBC848EC}"/>
          </ac:spMkLst>
        </pc:spChg>
        <pc:spChg chg="add mod">
          <ac:chgData name="Jiří Kohoutek" userId="7454388f-bdb6-437e-bf81-0e7dbbbeac10" providerId="ADAL" clId="{488CEBDF-34CB-4506-A8FC-3910BF79A147}" dt="2022-03-05T15:58:47.076" v="4196"/>
          <ac:spMkLst>
            <pc:docMk/>
            <pc:sldMk cId="1185563570" sldId="389"/>
            <ac:spMk id="8" creationId="{E68CC383-3BB2-4224-B357-5D523EE3A7C8}"/>
          </ac:spMkLst>
        </pc:spChg>
        <pc:spChg chg="add mod">
          <ac:chgData name="Jiří Kohoutek" userId="7454388f-bdb6-437e-bf81-0e7dbbbeac10" providerId="ADAL" clId="{488CEBDF-34CB-4506-A8FC-3910BF79A147}" dt="2022-03-01T22:22:11.503" v="3687" actId="1076"/>
          <ac:spMkLst>
            <pc:docMk/>
            <pc:sldMk cId="1185563570" sldId="389"/>
            <ac:spMk id="10" creationId="{27F4C57B-88CA-4A5C-9332-03E17AA4C17A}"/>
          </ac:spMkLst>
        </pc:spChg>
        <pc:picChg chg="add del">
          <ac:chgData name="Jiří Kohoutek" userId="7454388f-bdb6-437e-bf81-0e7dbbbeac10" providerId="ADAL" clId="{488CEBDF-34CB-4506-A8FC-3910BF79A147}" dt="2022-03-01T22:18:51.132" v="3656" actId="478"/>
          <ac:picMkLst>
            <pc:docMk/>
            <pc:sldMk cId="1185563570" sldId="389"/>
            <ac:picMk id="8" creationId="{F77E281B-441A-4475-8531-A4508FF7C0C9}"/>
          </ac:picMkLst>
        </pc:picChg>
        <pc:picChg chg="add mod">
          <ac:chgData name="Jiří Kohoutek" userId="7454388f-bdb6-437e-bf81-0e7dbbbeac10" providerId="ADAL" clId="{488CEBDF-34CB-4506-A8FC-3910BF79A147}" dt="2022-03-01T22:19:21.543" v="3663" actId="1076"/>
          <ac:picMkLst>
            <pc:docMk/>
            <pc:sldMk cId="1185563570" sldId="389"/>
            <ac:picMk id="9" creationId="{E8106FF5-44A0-4A06-90D4-4D130905035C}"/>
          </ac:picMkLst>
        </pc:picChg>
      </pc:sldChg>
      <pc:sldChg chg="addSp delSp modSp new mod">
        <pc:chgData name="Jiří Kohoutek" userId="7454388f-bdb6-437e-bf81-0e7dbbbeac10" providerId="ADAL" clId="{488CEBDF-34CB-4506-A8FC-3910BF79A147}" dt="2022-03-05T16:03:16.402" v="4296"/>
        <pc:sldMkLst>
          <pc:docMk/>
          <pc:sldMk cId="2676331346" sldId="390"/>
        </pc:sldMkLst>
        <pc:spChg chg="del">
          <ac:chgData name="Jiří Kohoutek" userId="7454388f-bdb6-437e-bf81-0e7dbbbeac10" providerId="ADAL" clId="{488CEBDF-34CB-4506-A8FC-3910BF79A147}" dt="2022-03-05T16:03:07.867" v="4293" actId="478"/>
          <ac:spMkLst>
            <pc:docMk/>
            <pc:sldMk cId="2676331346" sldId="390"/>
            <ac:spMk id="2" creationId="{EBA1BF27-25C3-4FB5-A3AC-F23E95C79550}"/>
          </ac:spMkLst>
        </pc:spChg>
        <pc:spChg chg="del">
          <ac:chgData name="Jiří Kohoutek" userId="7454388f-bdb6-437e-bf81-0e7dbbbeac10" providerId="ADAL" clId="{488CEBDF-34CB-4506-A8FC-3910BF79A147}" dt="2022-03-01T22:21:29.032" v="3677" actId="478"/>
          <ac:spMkLst>
            <pc:docMk/>
            <pc:sldMk cId="2676331346" sldId="390"/>
            <ac:spMk id="4" creationId="{621F2427-537F-403D-8A41-424078919207}"/>
          </ac:spMkLst>
        </pc:spChg>
        <pc:spChg chg="del">
          <ac:chgData name="Jiří Kohoutek" userId="7454388f-bdb6-437e-bf81-0e7dbbbeac10" providerId="ADAL" clId="{488CEBDF-34CB-4506-A8FC-3910BF79A147}" dt="2022-03-01T22:21:40.311" v="3678" actId="478"/>
          <ac:spMkLst>
            <pc:docMk/>
            <pc:sldMk cId="2676331346" sldId="390"/>
            <ac:spMk id="5" creationId="{CFF3C6EB-5978-4275-924A-C430BA78F54C}"/>
          </ac:spMkLst>
        </pc:spChg>
        <pc:spChg chg="add mod">
          <ac:chgData name="Jiří Kohoutek" userId="7454388f-bdb6-437e-bf81-0e7dbbbeac10" providerId="ADAL" clId="{488CEBDF-34CB-4506-A8FC-3910BF79A147}" dt="2022-03-01T22:21:26.907" v="3676"/>
          <ac:spMkLst>
            <pc:docMk/>
            <pc:sldMk cId="2676331346" sldId="390"/>
            <ac:spMk id="6" creationId="{FF783F1C-EDF3-4379-BCCF-3224A11A5D26}"/>
          </ac:spMkLst>
        </pc:spChg>
        <pc:spChg chg="add del mod">
          <ac:chgData name="Jiří Kohoutek" userId="7454388f-bdb6-437e-bf81-0e7dbbbeac10" providerId="ADAL" clId="{488CEBDF-34CB-4506-A8FC-3910BF79A147}" dt="2022-03-05T16:03:15.837" v="4295" actId="478"/>
          <ac:spMkLst>
            <pc:docMk/>
            <pc:sldMk cId="2676331346" sldId="390"/>
            <ac:spMk id="7" creationId="{0FE0E19D-5550-4CC6-8F69-FD91E074FB5E}"/>
          </ac:spMkLst>
        </pc:spChg>
        <pc:spChg chg="add mod">
          <ac:chgData name="Jiří Kohoutek" userId="7454388f-bdb6-437e-bf81-0e7dbbbeac10" providerId="ADAL" clId="{488CEBDF-34CB-4506-A8FC-3910BF79A147}" dt="2022-03-05T16:03:16.402" v="4296"/>
          <ac:spMkLst>
            <pc:docMk/>
            <pc:sldMk cId="2676331346" sldId="390"/>
            <ac:spMk id="9" creationId="{8B552374-11BB-4923-93EF-3F7AEEEEFE64}"/>
          </ac:spMkLst>
        </pc:spChg>
        <pc:spChg chg="add del mod">
          <ac:chgData name="Jiří Kohoutek" userId="7454388f-bdb6-437e-bf81-0e7dbbbeac10" providerId="ADAL" clId="{488CEBDF-34CB-4506-A8FC-3910BF79A147}" dt="2022-03-01T22:22:40.089" v="3696" actId="478"/>
          <ac:spMkLst>
            <pc:docMk/>
            <pc:sldMk cId="2676331346" sldId="390"/>
            <ac:spMk id="9" creationId="{D364C1D1-7DB7-4F77-9266-82725F45930F}"/>
          </ac:spMkLst>
        </pc:spChg>
        <pc:spChg chg="add mod">
          <ac:chgData name="Jiří Kohoutek" userId="7454388f-bdb6-437e-bf81-0e7dbbbeac10" providerId="ADAL" clId="{488CEBDF-34CB-4506-A8FC-3910BF79A147}" dt="2022-03-01T22:25:23.277" v="3730" actId="1076"/>
          <ac:spMkLst>
            <pc:docMk/>
            <pc:sldMk cId="2676331346" sldId="390"/>
            <ac:spMk id="10" creationId="{AC248C17-F491-4701-9A69-E80E91D8BA87}"/>
          </ac:spMkLst>
        </pc:spChg>
        <pc:picChg chg="add mod">
          <ac:chgData name="Jiří Kohoutek" userId="7454388f-bdb6-437e-bf81-0e7dbbbeac10" providerId="ADAL" clId="{488CEBDF-34CB-4506-A8FC-3910BF79A147}" dt="2022-03-01T22:25:14.324" v="3728" actId="1076"/>
          <ac:picMkLst>
            <pc:docMk/>
            <pc:sldMk cId="2676331346" sldId="390"/>
            <ac:picMk id="8" creationId="{4339B854-1987-42DC-AA32-9CD3CF1EE1A0}"/>
          </ac:picMkLst>
        </pc:picChg>
      </pc:sldChg>
      <pc:sldChg chg="addSp delSp modSp new mod ord">
        <pc:chgData name="Jiří Kohoutek" userId="7454388f-bdb6-437e-bf81-0e7dbbbeac10" providerId="ADAL" clId="{488CEBDF-34CB-4506-A8FC-3910BF79A147}" dt="2022-03-05T16:03:20.099" v="4298"/>
        <pc:sldMkLst>
          <pc:docMk/>
          <pc:sldMk cId="3862181534" sldId="391"/>
        </pc:sldMkLst>
        <pc:spChg chg="del">
          <ac:chgData name="Jiří Kohoutek" userId="7454388f-bdb6-437e-bf81-0e7dbbbeac10" providerId="ADAL" clId="{488CEBDF-34CB-4506-A8FC-3910BF79A147}" dt="2022-03-05T16:03:19.723" v="4297" actId="478"/>
          <ac:spMkLst>
            <pc:docMk/>
            <pc:sldMk cId="3862181534" sldId="391"/>
            <ac:spMk id="2" creationId="{21ADF547-FF22-4ECD-80DD-7D0F40E4815F}"/>
          </ac:spMkLst>
        </pc:spChg>
        <pc:spChg chg="del">
          <ac:chgData name="Jiří Kohoutek" userId="7454388f-bdb6-437e-bf81-0e7dbbbeac10" providerId="ADAL" clId="{488CEBDF-34CB-4506-A8FC-3910BF79A147}" dt="2022-03-01T22:25:29.856" v="3731" actId="478"/>
          <ac:spMkLst>
            <pc:docMk/>
            <pc:sldMk cId="3862181534" sldId="391"/>
            <ac:spMk id="4" creationId="{6F3390C2-FC46-4748-A7EF-C92057ED84E9}"/>
          </ac:spMkLst>
        </pc:spChg>
        <pc:spChg chg="del">
          <ac:chgData name="Jiří Kohoutek" userId="7454388f-bdb6-437e-bf81-0e7dbbbeac10" providerId="ADAL" clId="{488CEBDF-34CB-4506-A8FC-3910BF79A147}" dt="2022-03-01T22:25:31.732" v="3732" actId="478"/>
          <ac:spMkLst>
            <pc:docMk/>
            <pc:sldMk cId="3862181534" sldId="391"/>
            <ac:spMk id="5" creationId="{8E02812F-F0ED-4207-9DC6-E12C27E64D1A}"/>
          </ac:spMkLst>
        </pc:spChg>
        <pc:spChg chg="add mod">
          <ac:chgData name="Jiří Kohoutek" userId="7454388f-bdb6-437e-bf81-0e7dbbbeac10" providerId="ADAL" clId="{488CEBDF-34CB-4506-A8FC-3910BF79A147}" dt="2022-03-01T22:22:03.644" v="3685"/>
          <ac:spMkLst>
            <pc:docMk/>
            <pc:sldMk cId="3862181534" sldId="391"/>
            <ac:spMk id="6" creationId="{3C42C02F-CE9E-4A38-A5D0-1E91FB91ED24}"/>
          </ac:spMkLst>
        </pc:spChg>
        <pc:spChg chg="add del mod">
          <ac:chgData name="Jiří Kohoutek" userId="7454388f-bdb6-437e-bf81-0e7dbbbeac10" providerId="ADAL" clId="{488CEBDF-34CB-4506-A8FC-3910BF79A147}" dt="2022-03-01T22:22:43.542" v="3697" actId="478"/>
          <ac:spMkLst>
            <pc:docMk/>
            <pc:sldMk cId="3862181534" sldId="391"/>
            <ac:spMk id="7" creationId="{A4BA5969-BF66-4E87-9B33-AE56521B7FE7}"/>
          </ac:spMkLst>
        </pc:spChg>
        <pc:spChg chg="add mod">
          <ac:chgData name="Jiří Kohoutek" userId="7454388f-bdb6-437e-bf81-0e7dbbbeac10" providerId="ADAL" clId="{488CEBDF-34CB-4506-A8FC-3910BF79A147}" dt="2022-03-05T16:03:20.099" v="4298"/>
          <ac:spMkLst>
            <pc:docMk/>
            <pc:sldMk cId="3862181534" sldId="391"/>
            <ac:spMk id="9" creationId="{9A75E0F2-34EB-4E3E-AF90-19AC2883FAE1}"/>
          </ac:spMkLst>
        </pc:spChg>
        <pc:spChg chg="add mod">
          <ac:chgData name="Jiří Kohoutek" userId="7454388f-bdb6-437e-bf81-0e7dbbbeac10" providerId="ADAL" clId="{488CEBDF-34CB-4506-A8FC-3910BF79A147}" dt="2022-03-01T22:28:16.560" v="3774" actId="1076"/>
          <ac:spMkLst>
            <pc:docMk/>
            <pc:sldMk cId="3862181534" sldId="391"/>
            <ac:spMk id="12" creationId="{ABBEEA04-1522-4204-9E8F-A13341D55E99}"/>
          </ac:spMkLst>
        </pc:spChg>
        <pc:spChg chg="add mod">
          <ac:chgData name="Jiří Kohoutek" userId="7454388f-bdb6-437e-bf81-0e7dbbbeac10" providerId="ADAL" clId="{488CEBDF-34CB-4506-A8FC-3910BF79A147}" dt="2022-03-01T22:30:17.539" v="3817" actId="1076"/>
          <ac:spMkLst>
            <pc:docMk/>
            <pc:sldMk cId="3862181534" sldId="391"/>
            <ac:spMk id="13" creationId="{3F50334B-0A37-4262-84A3-15FD9BCC3F54}"/>
          </ac:spMkLst>
        </pc:spChg>
        <pc:graphicFrameChg chg="add del modGraphic">
          <ac:chgData name="Jiří Kohoutek" userId="7454388f-bdb6-437e-bf81-0e7dbbbeac10" providerId="ADAL" clId="{488CEBDF-34CB-4506-A8FC-3910BF79A147}" dt="2022-03-01T22:22:32.633" v="3695" actId="27309"/>
          <ac:graphicFrameMkLst>
            <pc:docMk/>
            <pc:sldMk cId="3862181534" sldId="391"/>
            <ac:graphicFrameMk id="9" creationId="{11378082-02FF-4783-A946-F12A4E57096A}"/>
          </ac:graphicFrameMkLst>
        </pc:graphicFrameChg>
        <pc:picChg chg="add mod">
          <ac:chgData name="Jiří Kohoutek" userId="7454388f-bdb6-437e-bf81-0e7dbbbeac10" providerId="ADAL" clId="{488CEBDF-34CB-4506-A8FC-3910BF79A147}" dt="2022-03-01T22:28:06.840" v="3771" actId="1076"/>
          <ac:picMkLst>
            <pc:docMk/>
            <pc:sldMk cId="3862181534" sldId="391"/>
            <ac:picMk id="11" creationId="{717AA1FA-1490-4989-B81C-A62C32C19658}"/>
          </ac:picMkLst>
        </pc:picChg>
      </pc:sldChg>
      <pc:sldChg chg="modSp mod">
        <pc:chgData name="Jiří Kohoutek" userId="7454388f-bdb6-437e-bf81-0e7dbbbeac10" providerId="ADAL" clId="{488CEBDF-34CB-4506-A8FC-3910BF79A147}" dt="2022-03-05T16:08:23.511" v="4379" actId="20577"/>
        <pc:sldMkLst>
          <pc:docMk/>
          <pc:sldMk cId="2638802145" sldId="393"/>
        </pc:sldMkLst>
        <pc:spChg chg="mod">
          <ac:chgData name="Jiří Kohoutek" userId="7454388f-bdb6-437e-bf81-0e7dbbbeac10" providerId="ADAL" clId="{488CEBDF-34CB-4506-A8FC-3910BF79A147}" dt="2022-03-05T16:08:23.511" v="4379" actId="20577"/>
          <ac:spMkLst>
            <pc:docMk/>
            <pc:sldMk cId="2638802145" sldId="393"/>
            <ac:spMk id="8" creationId="{C98C48FB-4FFC-489E-A26D-F8CE3CC27384}"/>
          </ac:spMkLst>
        </pc:spChg>
      </pc:sldChg>
      <pc:sldChg chg="modSp mod">
        <pc:chgData name="Jiří Kohoutek" userId="7454388f-bdb6-437e-bf81-0e7dbbbeac10" providerId="ADAL" clId="{488CEBDF-34CB-4506-A8FC-3910BF79A147}" dt="2022-03-05T16:09:07.718" v="4381" actId="20577"/>
        <pc:sldMkLst>
          <pc:docMk/>
          <pc:sldMk cId="603973108" sldId="394"/>
        </pc:sldMkLst>
        <pc:spChg chg="mod">
          <ac:chgData name="Jiří Kohoutek" userId="7454388f-bdb6-437e-bf81-0e7dbbbeac10" providerId="ADAL" clId="{488CEBDF-34CB-4506-A8FC-3910BF79A147}" dt="2022-03-05T16:09:07.718" v="4381" actId="20577"/>
          <ac:spMkLst>
            <pc:docMk/>
            <pc:sldMk cId="603973108" sldId="394"/>
            <ac:spMk id="8" creationId="{A6EF8BB9-4414-493D-BEE1-A33B382403E0}"/>
          </ac:spMkLst>
        </pc:spChg>
      </pc:sldChg>
      <pc:sldChg chg="modSp mod">
        <pc:chgData name="Jiří Kohoutek" userId="7454388f-bdb6-437e-bf81-0e7dbbbeac10" providerId="ADAL" clId="{488CEBDF-34CB-4506-A8FC-3910BF79A147}" dt="2022-03-05T16:19:01.772" v="4395" actId="20577"/>
        <pc:sldMkLst>
          <pc:docMk/>
          <pc:sldMk cId="3635518091" sldId="401"/>
        </pc:sldMkLst>
        <pc:spChg chg="mod">
          <ac:chgData name="Jiří Kohoutek" userId="7454388f-bdb6-437e-bf81-0e7dbbbeac10" providerId="ADAL" clId="{488CEBDF-34CB-4506-A8FC-3910BF79A147}" dt="2022-03-05T16:19:01.772" v="4395" actId="20577"/>
          <ac:spMkLst>
            <pc:docMk/>
            <pc:sldMk cId="3635518091" sldId="401"/>
            <ac:spMk id="6" creationId="{63D8C664-FACF-4D20-8D94-0B37D04B1854}"/>
          </ac:spMkLst>
        </pc:spChg>
      </pc:sldChg>
      <pc:sldChg chg="addSp modSp mod">
        <pc:chgData name="Jiří Kohoutek" userId="7454388f-bdb6-437e-bf81-0e7dbbbeac10" providerId="ADAL" clId="{488CEBDF-34CB-4506-A8FC-3910BF79A147}" dt="2022-03-05T16:22:06.272" v="4415" actId="20577"/>
        <pc:sldMkLst>
          <pc:docMk/>
          <pc:sldMk cId="261251991" sldId="402"/>
        </pc:sldMkLst>
        <pc:spChg chg="mod">
          <ac:chgData name="Jiří Kohoutek" userId="7454388f-bdb6-437e-bf81-0e7dbbbeac10" providerId="ADAL" clId="{488CEBDF-34CB-4506-A8FC-3910BF79A147}" dt="2022-03-05T16:22:06.272" v="4415" actId="20577"/>
          <ac:spMkLst>
            <pc:docMk/>
            <pc:sldMk cId="261251991" sldId="402"/>
            <ac:spMk id="8" creationId="{886CCD23-9D69-447D-9033-42DB40795C10}"/>
          </ac:spMkLst>
        </pc:spChg>
        <pc:picChg chg="add mod">
          <ac:chgData name="Jiří Kohoutek" userId="7454388f-bdb6-437e-bf81-0e7dbbbeac10" providerId="ADAL" clId="{488CEBDF-34CB-4506-A8FC-3910BF79A147}" dt="2022-03-05T16:21:36.750" v="4401" actId="1076"/>
          <ac:picMkLst>
            <pc:docMk/>
            <pc:sldMk cId="261251991" sldId="402"/>
            <ac:picMk id="4" creationId="{C03501A6-5A14-4921-8533-9B45FF68C5C5}"/>
          </ac:picMkLst>
        </pc:picChg>
      </pc:sldChg>
      <pc:sldChg chg="addSp delSp modSp mod">
        <pc:chgData name="Jiří Kohoutek" userId="7454388f-bdb6-437e-bf81-0e7dbbbeac10" providerId="ADAL" clId="{488CEBDF-34CB-4506-A8FC-3910BF79A147}" dt="2022-03-05T19:17:43.753" v="5586" actId="790"/>
        <pc:sldMkLst>
          <pc:docMk/>
          <pc:sldMk cId="2262866324" sldId="403"/>
        </pc:sldMkLst>
        <pc:spChg chg="mod">
          <ac:chgData name="Jiří Kohoutek" userId="7454388f-bdb6-437e-bf81-0e7dbbbeac10" providerId="ADAL" clId="{488CEBDF-34CB-4506-A8FC-3910BF79A147}" dt="2022-03-05T19:17:43.753" v="5586" actId="790"/>
          <ac:spMkLst>
            <pc:docMk/>
            <pc:sldMk cId="2262866324" sldId="403"/>
            <ac:spMk id="6" creationId="{AC363619-344A-4158-802E-0CCB2E926A8D}"/>
          </ac:spMkLst>
        </pc:spChg>
        <pc:spChg chg="mod">
          <ac:chgData name="Jiří Kohoutek" userId="7454388f-bdb6-437e-bf81-0e7dbbbeac10" providerId="ADAL" clId="{488CEBDF-34CB-4506-A8FC-3910BF79A147}" dt="2022-03-05T18:32:15.647" v="5404" actId="113"/>
          <ac:spMkLst>
            <pc:docMk/>
            <pc:sldMk cId="2262866324" sldId="403"/>
            <ac:spMk id="8" creationId="{D2987832-4AE4-4711-9675-028B659111C6}"/>
          </ac:spMkLst>
        </pc:spChg>
        <pc:picChg chg="add del">
          <ac:chgData name="Jiří Kohoutek" userId="7454388f-bdb6-437e-bf81-0e7dbbbeac10" providerId="ADAL" clId="{488CEBDF-34CB-4506-A8FC-3910BF79A147}" dt="2022-03-05T16:24:31.357" v="4446" actId="478"/>
          <ac:picMkLst>
            <pc:docMk/>
            <pc:sldMk cId="2262866324" sldId="403"/>
            <ac:picMk id="4" creationId="{5E845382-702A-4481-8DD2-95D2E8D30077}"/>
          </ac:picMkLst>
        </pc:picChg>
        <pc:picChg chg="add del">
          <ac:chgData name="Jiří Kohoutek" userId="7454388f-bdb6-437e-bf81-0e7dbbbeac10" providerId="ADAL" clId="{488CEBDF-34CB-4506-A8FC-3910BF79A147}" dt="2022-03-05T16:24:29.852" v="4445" actId="478"/>
          <ac:picMkLst>
            <pc:docMk/>
            <pc:sldMk cId="2262866324" sldId="403"/>
            <ac:picMk id="9" creationId="{3F7283B4-9FF7-4889-A595-2EE1325E546D}"/>
          </ac:picMkLst>
        </pc:picChg>
      </pc:sldChg>
      <pc:sldChg chg="addSp delSp modSp new mod">
        <pc:chgData name="Jiří Kohoutek" userId="7454388f-bdb6-437e-bf81-0e7dbbbeac10" providerId="ADAL" clId="{488CEBDF-34CB-4506-A8FC-3910BF79A147}" dt="2022-03-05T16:02:49.863" v="4292" actId="1035"/>
        <pc:sldMkLst>
          <pc:docMk/>
          <pc:sldMk cId="621227753" sldId="404"/>
        </pc:sldMkLst>
        <pc:spChg chg="del">
          <ac:chgData name="Jiří Kohoutek" userId="7454388f-bdb6-437e-bf81-0e7dbbbeac10" providerId="ADAL" clId="{488CEBDF-34CB-4506-A8FC-3910BF79A147}" dt="2022-03-05T16:01:01.076" v="4202" actId="478"/>
          <ac:spMkLst>
            <pc:docMk/>
            <pc:sldMk cId="621227753" sldId="404"/>
            <ac:spMk id="2" creationId="{445BFF69-F332-4A79-A342-C0628DEB3E1C}"/>
          </ac:spMkLst>
        </pc:spChg>
        <pc:spChg chg="del">
          <ac:chgData name="Jiří Kohoutek" userId="7454388f-bdb6-437e-bf81-0e7dbbbeac10" providerId="ADAL" clId="{488CEBDF-34CB-4506-A8FC-3910BF79A147}" dt="2022-03-05T16:00:48.870" v="4200" actId="478"/>
          <ac:spMkLst>
            <pc:docMk/>
            <pc:sldMk cId="621227753" sldId="404"/>
            <ac:spMk id="4" creationId="{258F10A6-F3F6-42A2-A60C-60B80FAE6D41}"/>
          </ac:spMkLst>
        </pc:spChg>
        <pc:spChg chg="del">
          <ac:chgData name="Jiří Kohoutek" userId="7454388f-bdb6-437e-bf81-0e7dbbbeac10" providerId="ADAL" clId="{488CEBDF-34CB-4506-A8FC-3910BF79A147}" dt="2022-03-05T16:00:53.171" v="4201" actId="478"/>
          <ac:spMkLst>
            <pc:docMk/>
            <pc:sldMk cId="621227753" sldId="404"/>
            <ac:spMk id="5" creationId="{CC580E49-C43D-4996-9E53-0F053A3A527B}"/>
          </ac:spMkLst>
        </pc:spChg>
        <pc:spChg chg="add mod">
          <ac:chgData name="Jiří Kohoutek" userId="7454388f-bdb6-437e-bf81-0e7dbbbeac10" providerId="ADAL" clId="{488CEBDF-34CB-4506-A8FC-3910BF79A147}" dt="2022-03-05T16:00:31.691" v="4198"/>
          <ac:spMkLst>
            <pc:docMk/>
            <pc:sldMk cId="621227753" sldId="404"/>
            <ac:spMk id="6" creationId="{3B64A63E-B02E-40C3-8AF6-F43ED150599C}"/>
          </ac:spMkLst>
        </pc:spChg>
        <pc:spChg chg="add mod">
          <ac:chgData name="Jiří Kohoutek" userId="7454388f-bdb6-437e-bf81-0e7dbbbeac10" providerId="ADAL" clId="{488CEBDF-34CB-4506-A8FC-3910BF79A147}" dt="2022-03-05T16:02:49.863" v="4292" actId="1035"/>
          <ac:spMkLst>
            <pc:docMk/>
            <pc:sldMk cId="621227753" sldId="404"/>
            <ac:spMk id="7" creationId="{489C61E3-DE4B-4BA8-B44D-D2C7454A061D}"/>
          </ac:spMkLst>
        </pc:spChg>
        <pc:spChg chg="add mod">
          <ac:chgData name="Jiří Kohoutek" userId="7454388f-bdb6-437e-bf81-0e7dbbbeac10" providerId="ADAL" clId="{488CEBDF-34CB-4506-A8FC-3910BF79A147}" dt="2022-03-05T16:01:01.497" v="4203"/>
          <ac:spMkLst>
            <pc:docMk/>
            <pc:sldMk cId="621227753" sldId="404"/>
            <ac:spMk id="9" creationId="{066C24E0-E401-4527-8BBA-1A216E4901BF}"/>
          </ac:spMkLst>
        </pc:spChg>
        <pc:spChg chg="add mod">
          <ac:chgData name="Jiří Kohoutek" userId="7454388f-bdb6-437e-bf81-0e7dbbbeac10" providerId="ADAL" clId="{488CEBDF-34CB-4506-A8FC-3910BF79A147}" dt="2022-03-05T16:01:08.876" v="4204"/>
          <ac:spMkLst>
            <pc:docMk/>
            <pc:sldMk cId="621227753" sldId="404"/>
            <ac:spMk id="10" creationId="{11835F0D-7122-465E-AC44-5AC2D02B5C43}"/>
          </ac:spMkLst>
        </pc:spChg>
        <pc:picChg chg="add mod">
          <ac:chgData name="Jiří Kohoutek" userId="7454388f-bdb6-437e-bf81-0e7dbbbeac10" providerId="ADAL" clId="{488CEBDF-34CB-4506-A8FC-3910BF79A147}" dt="2022-03-05T16:00:41.923" v="4199"/>
          <ac:picMkLst>
            <pc:docMk/>
            <pc:sldMk cId="621227753" sldId="404"/>
            <ac:picMk id="8" creationId="{E68BEEA6-64B8-4301-AA81-143ED80C880E}"/>
          </ac:picMkLst>
        </pc:picChg>
      </pc:sldChg>
      <pc:sldChg chg="addSp delSp modSp add mod">
        <pc:chgData name="Jiří Kohoutek" userId="7454388f-bdb6-437e-bf81-0e7dbbbeac10" providerId="ADAL" clId="{488CEBDF-34CB-4506-A8FC-3910BF79A147}" dt="2022-03-05T18:48:54.536" v="5468" actId="790"/>
        <pc:sldMkLst>
          <pc:docMk/>
          <pc:sldMk cId="4098632845" sldId="405"/>
        </pc:sldMkLst>
        <pc:spChg chg="mod">
          <ac:chgData name="Jiří Kohoutek" userId="7454388f-bdb6-437e-bf81-0e7dbbbeac10" providerId="ADAL" clId="{488CEBDF-34CB-4506-A8FC-3910BF79A147}" dt="2022-03-05T18:48:54.536" v="5468" actId="790"/>
          <ac:spMkLst>
            <pc:docMk/>
            <pc:sldMk cId="4098632845" sldId="405"/>
            <ac:spMk id="6" creationId="{85FD6656-4CFB-4582-AE0B-DA0F890B99EA}"/>
          </ac:spMkLst>
        </pc:spChg>
        <pc:spChg chg="mod">
          <ac:chgData name="Jiří Kohoutek" userId="7454388f-bdb6-437e-bf81-0e7dbbbeac10" providerId="ADAL" clId="{488CEBDF-34CB-4506-A8FC-3910BF79A147}" dt="2022-03-05T18:48:29.200" v="5465" actId="790"/>
          <ac:spMkLst>
            <pc:docMk/>
            <pc:sldMk cId="4098632845" sldId="405"/>
            <ac:spMk id="7" creationId="{685B50FB-6E01-49AC-9D9C-0CC9FC21675B}"/>
          </ac:spMkLst>
        </pc:spChg>
        <pc:spChg chg="add mod">
          <ac:chgData name="Jiří Kohoutek" userId="7454388f-bdb6-437e-bf81-0e7dbbbeac10" providerId="ADAL" clId="{488CEBDF-34CB-4506-A8FC-3910BF79A147}" dt="2022-03-05T18:48:04.147" v="5463" actId="20577"/>
          <ac:spMkLst>
            <pc:docMk/>
            <pc:sldMk cId="4098632845" sldId="405"/>
            <ac:spMk id="10" creationId="{6A53B0BB-D4FD-4DDD-A1D3-0F70C54FE0BF}"/>
          </ac:spMkLst>
        </pc:spChg>
        <pc:spChg chg="del">
          <ac:chgData name="Jiří Kohoutek" userId="7454388f-bdb6-437e-bf81-0e7dbbbeac10" providerId="ADAL" clId="{488CEBDF-34CB-4506-A8FC-3910BF79A147}" dt="2022-03-05T18:42:47.596" v="5434" actId="478"/>
          <ac:spMkLst>
            <pc:docMk/>
            <pc:sldMk cId="4098632845" sldId="405"/>
            <ac:spMk id="15" creationId="{A4109B35-0FBD-48F6-8CA6-4ECA403B4AFB}"/>
          </ac:spMkLst>
        </pc:spChg>
        <pc:picChg chg="mod">
          <ac:chgData name="Jiří Kohoutek" userId="7454388f-bdb6-437e-bf81-0e7dbbbeac10" providerId="ADAL" clId="{488CEBDF-34CB-4506-A8FC-3910BF79A147}" dt="2022-03-05T18:44:41.231" v="5458" actId="1076"/>
          <ac:picMkLst>
            <pc:docMk/>
            <pc:sldMk cId="4098632845" sldId="405"/>
            <ac:picMk id="5" creationId="{BEEF8AB0-ED13-49D6-AA64-687A13E7C51A}"/>
          </ac:picMkLst>
        </pc:picChg>
        <pc:picChg chg="del">
          <ac:chgData name="Jiří Kohoutek" userId="7454388f-bdb6-437e-bf81-0e7dbbbeac10" providerId="ADAL" clId="{488CEBDF-34CB-4506-A8FC-3910BF79A147}" dt="2022-03-05T18:42:25.207" v="5433" actId="478"/>
          <ac:picMkLst>
            <pc:docMk/>
            <pc:sldMk cId="4098632845" sldId="405"/>
            <ac:picMk id="1026" creationId="{8FEA9117-4FEC-4211-BF20-1A90FADEBA49}"/>
          </ac:picMkLst>
        </pc:picChg>
      </pc:sldChg>
    </pc:docChg>
  </pc:docChgLst>
  <pc:docChgLst>
    <pc:chgData name="Jiří Kohoutek" userId="7454388f-bdb6-437e-bf81-0e7dbbbeac10" providerId="ADAL" clId="{D61E5990-ABD1-42B9-A58F-0C2E852B6FF2}"/>
    <pc:docChg chg="undo redo custSel delSld modSld sldOrd">
      <pc:chgData name="Jiří Kohoutek" userId="7454388f-bdb6-437e-bf81-0e7dbbbeac10" providerId="ADAL" clId="{D61E5990-ABD1-42B9-A58F-0C2E852B6FF2}" dt="2022-03-18T14:55:42.823" v="7884" actId="47"/>
      <pc:docMkLst>
        <pc:docMk/>
      </pc:docMkLst>
      <pc:sldChg chg="modSp mod">
        <pc:chgData name="Jiří Kohoutek" userId="7454388f-bdb6-437e-bf81-0e7dbbbeac10" providerId="ADAL" clId="{D61E5990-ABD1-42B9-A58F-0C2E852B6FF2}" dt="2022-03-07T09:12:39.950" v="64" actId="790"/>
        <pc:sldMkLst>
          <pc:docMk/>
          <pc:sldMk cId="3039613349" sldId="256"/>
        </pc:sldMkLst>
        <pc:spChg chg="mod">
          <ac:chgData name="Jiří Kohoutek" userId="7454388f-bdb6-437e-bf81-0e7dbbbeac10" providerId="ADAL" clId="{D61E5990-ABD1-42B9-A58F-0C2E852B6FF2}" dt="2022-03-07T09:12:39.950" v="64" actId="790"/>
          <ac:spMkLst>
            <pc:docMk/>
            <pc:sldMk cId="3039613349" sldId="256"/>
            <ac:spMk id="4" creationId="{123A9B39-6D5B-1149-AF4B-4E9BE322023F}"/>
          </ac:spMkLst>
        </pc:spChg>
      </pc:sldChg>
      <pc:sldChg chg="modSp mod">
        <pc:chgData name="Jiří Kohoutek" userId="7454388f-bdb6-437e-bf81-0e7dbbbeac10" providerId="ADAL" clId="{D61E5990-ABD1-42B9-A58F-0C2E852B6FF2}" dt="2022-03-07T09:13:02.418" v="66" actId="790"/>
        <pc:sldMkLst>
          <pc:docMk/>
          <pc:sldMk cId="2067137988" sldId="266"/>
        </pc:sldMkLst>
        <pc:spChg chg="mod">
          <ac:chgData name="Jiří Kohoutek" userId="7454388f-bdb6-437e-bf81-0e7dbbbeac10" providerId="ADAL" clId="{D61E5990-ABD1-42B9-A58F-0C2E852B6FF2}" dt="2022-03-07T09:12:56.184" v="65" actId="790"/>
          <ac:spMkLst>
            <pc:docMk/>
            <pc:sldMk cId="2067137988" sldId="266"/>
            <ac:spMk id="6" creationId="{4796CE6F-8654-4D08-9379-7A88992ACB09}"/>
          </ac:spMkLst>
        </pc:spChg>
        <pc:spChg chg="mod">
          <ac:chgData name="Jiří Kohoutek" userId="7454388f-bdb6-437e-bf81-0e7dbbbeac10" providerId="ADAL" clId="{D61E5990-ABD1-42B9-A58F-0C2E852B6FF2}" dt="2022-03-07T09:13:02.418" v="66" actId="790"/>
          <ac:spMkLst>
            <pc:docMk/>
            <pc:sldMk cId="2067137988" sldId="266"/>
            <ac:spMk id="7" creationId="{0126C398-9E1E-43D2-9374-CB865074E873}"/>
          </ac:spMkLst>
        </pc:spChg>
      </pc:sldChg>
      <pc:sldChg chg="modSp mod">
        <pc:chgData name="Jiří Kohoutek" userId="7454388f-bdb6-437e-bf81-0e7dbbbeac10" providerId="ADAL" clId="{D61E5990-ABD1-42B9-A58F-0C2E852B6FF2}" dt="2022-03-08T12:50:59.775" v="1508" actId="790"/>
        <pc:sldMkLst>
          <pc:docMk/>
          <pc:sldMk cId="1530296875" sldId="267"/>
        </pc:sldMkLst>
        <pc:spChg chg="mod">
          <ac:chgData name="Jiří Kohoutek" userId="7454388f-bdb6-437e-bf81-0e7dbbbeac10" providerId="ADAL" clId="{D61E5990-ABD1-42B9-A58F-0C2E852B6FF2}" dt="2022-03-08T12:48:32.243" v="1484" actId="14100"/>
          <ac:spMkLst>
            <pc:docMk/>
            <pc:sldMk cId="1530296875" sldId="267"/>
            <ac:spMk id="8" creationId="{D7484EB0-E286-4881-B74D-AECEE5A6AE65}"/>
          </ac:spMkLst>
        </pc:spChg>
        <pc:spChg chg="mod">
          <ac:chgData name="Jiří Kohoutek" userId="7454388f-bdb6-437e-bf81-0e7dbbbeac10" providerId="ADAL" clId="{D61E5990-ABD1-42B9-A58F-0C2E852B6FF2}" dt="2022-03-08T12:50:59.775" v="1508" actId="790"/>
          <ac:spMkLst>
            <pc:docMk/>
            <pc:sldMk cId="1530296875" sldId="267"/>
            <ac:spMk id="14" creationId="{863EEF94-4C68-4DA3-916A-C118AD51FBD7}"/>
          </ac:spMkLst>
        </pc:spChg>
      </pc:sldChg>
      <pc:sldChg chg="addSp delSp modSp mod">
        <pc:chgData name="Jiří Kohoutek" userId="7454388f-bdb6-437e-bf81-0e7dbbbeac10" providerId="ADAL" clId="{D61E5990-ABD1-42B9-A58F-0C2E852B6FF2}" dt="2022-03-08T12:53:25.819" v="1533" actId="1076"/>
        <pc:sldMkLst>
          <pc:docMk/>
          <pc:sldMk cId="3049608653" sldId="268"/>
        </pc:sldMkLst>
        <pc:spChg chg="mod">
          <ac:chgData name="Jiří Kohoutek" userId="7454388f-bdb6-437e-bf81-0e7dbbbeac10" providerId="ADAL" clId="{D61E5990-ABD1-42B9-A58F-0C2E852B6FF2}" dt="2022-03-08T09:20:03.942" v="261" actId="790"/>
          <ac:spMkLst>
            <pc:docMk/>
            <pc:sldMk cId="3049608653" sldId="268"/>
            <ac:spMk id="6" creationId="{4796CE6F-8654-4D08-9379-7A88992ACB09}"/>
          </ac:spMkLst>
        </pc:spChg>
        <pc:spChg chg="del">
          <ac:chgData name="Jiří Kohoutek" userId="7454388f-bdb6-437e-bf81-0e7dbbbeac10" providerId="ADAL" clId="{D61E5990-ABD1-42B9-A58F-0C2E852B6FF2}" dt="2022-03-08T09:15:35.707" v="213" actId="478"/>
          <ac:spMkLst>
            <pc:docMk/>
            <pc:sldMk cId="3049608653" sldId="268"/>
            <ac:spMk id="8" creationId="{D7484EB0-E286-4881-B74D-AECEE5A6AE65}"/>
          </ac:spMkLst>
        </pc:spChg>
        <pc:spChg chg="del">
          <ac:chgData name="Jiří Kohoutek" userId="7454388f-bdb6-437e-bf81-0e7dbbbeac10" providerId="ADAL" clId="{D61E5990-ABD1-42B9-A58F-0C2E852B6FF2}" dt="2022-03-08T09:15:30.487" v="211" actId="478"/>
          <ac:spMkLst>
            <pc:docMk/>
            <pc:sldMk cId="3049608653" sldId="268"/>
            <ac:spMk id="9" creationId="{80861DB0-CE90-42A3-B943-CE86C095314C}"/>
          </ac:spMkLst>
        </pc:spChg>
        <pc:spChg chg="add mod">
          <ac:chgData name="Jiří Kohoutek" userId="7454388f-bdb6-437e-bf81-0e7dbbbeac10" providerId="ADAL" clId="{D61E5990-ABD1-42B9-A58F-0C2E852B6FF2}" dt="2022-03-08T12:51:58.338" v="1528" actId="1076"/>
          <ac:spMkLst>
            <pc:docMk/>
            <pc:sldMk cId="3049608653" sldId="268"/>
            <ac:spMk id="12" creationId="{1F646200-9BD0-4D52-A948-6F360060FF54}"/>
          </ac:spMkLst>
        </pc:spChg>
        <pc:spChg chg="del">
          <ac:chgData name="Jiří Kohoutek" userId="7454388f-bdb6-437e-bf81-0e7dbbbeac10" providerId="ADAL" clId="{D61E5990-ABD1-42B9-A58F-0C2E852B6FF2}" dt="2022-03-08T09:15:35.707" v="213" actId="478"/>
          <ac:spMkLst>
            <pc:docMk/>
            <pc:sldMk cId="3049608653" sldId="268"/>
            <ac:spMk id="13" creationId="{751F091B-CADB-401A-99FD-54CA8B116623}"/>
          </ac:spMkLst>
        </pc:spChg>
        <pc:spChg chg="add mod">
          <ac:chgData name="Jiří Kohoutek" userId="7454388f-bdb6-437e-bf81-0e7dbbbeac10" providerId="ADAL" clId="{D61E5990-ABD1-42B9-A58F-0C2E852B6FF2}" dt="2022-03-08T12:53:25.819" v="1533" actId="1076"/>
          <ac:spMkLst>
            <pc:docMk/>
            <pc:sldMk cId="3049608653" sldId="268"/>
            <ac:spMk id="15" creationId="{39C90633-3C15-4BD9-8DEC-1630AC4BB3E3}"/>
          </ac:spMkLst>
        </pc:spChg>
        <pc:spChg chg="add del">
          <ac:chgData name="Jiří Kohoutek" userId="7454388f-bdb6-437e-bf81-0e7dbbbeac10" providerId="ADAL" clId="{D61E5990-ABD1-42B9-A58F-0C2E852B6FF2}" dt="2022-03-08T12:51:27.426" v="1519" actId="478"/>
          <ac:spMkLst>
            <pc:docMk/>
            <pc:sldMk cId="3049608653" sldId="268"/>
            <ac:spMk id="16" creationId="{6629B98A-EDC7-4FDC-AD59-8F170D55F3DE}"/>
          </ac:spMkLst>
        </pc:spChg>
        <pc:spChg chg="add mod">
          <ac:chgData name="Jiří Kohoutek" userId="7454388f-bdb6-437e-bf81-0e7dbbbeac10" providerId="ADAL" clId="{D61E5990-ABD1-42B9-A58F-0C2E852B6FF2}" dt="2022-03-08T12:51:43.721" v="1525" actId="1076"/>
          <ac:spMkLst>
            <pc:docMk/>
            <pc:sldMk cId="3049608653" sldId="268"/>
            <ac:spMk id="17" creationId="{6BC698B7-6ADB-4291-AC97-D617D996D37A}"/>
          </ac:spMkLst>
        </pc:spChg>
        <pc:picChg chg="add mod">
          <ac:chgData name="Jiří Kohoutek" userId="7454388f-bdb6-437e-bf81-0e7dbbbeac10" providerId="ADAL" clId="{D61E5990-ABD1-42B9-A58F-0C2E852B6FF2}" dt="2022-03-08T12:51:58.338" v="1528" actId="1076"/>
          <ac:picMkLst>
            <pc:docMk/>
            <pc:sldMk cId="3049608653" sldId="268"/>
            <ac:picMk id="11" creationId="{BAAE697A-CB73-45E3-AD8C-952613BB87AB}"/>
          </ac:picMkLst>
        </pc:picChg>
        <pc:picChg chg="add del">
          <ac:chgData name="Jiří Kohoutek" userId="7454388f-bdb6-437e-bf81-0e7dbbbeac10" providerId="ADAL" clId="{D61E5990-ABD1-42B9-A58F-0C2E852B6FF2}" dt="2022-03-08T12:51:13.455" v="1517" actId="478"/>
          <ac:picMkLst>
            <pc:docMk/>
            <pc:sldMk cId="3049608653" sldId="268"/>
            <ac:picMk id="5122" creationId="{8983214C-A9EF-463D-8B8B-FE7867324F0D}"/>
          </ac:picMkLst>
        </pc:picChg>
        <pc:picChg chg="add mod">
          <ac:chgData name="Jiří Kohoutek" userId="7454388f-bdb6-437e-bf81-0e7dbbbeac10" providerId="ADAL" clId="{D61E5990-ABD1-42B9-A58F-0C2E852B6FF2}" dt="2022-03-08T12:52:50.246" v="1531" actId="1076"/>
          <ac:picMkLst>
            <pc:docMk/>
            <pc:sldMk cId="3049608653" sldId="268"/>
            <ac:picMk id="5124" creationId="{BC846438-631E-4DFE-A605-FAF5DA60D312}"/>
          </ac:picMkLst>
        </pc:picChg>
        <pc:cxnChg chg="add mod">
          <ac:chgData name="Jiří Kohoutek" userId="7454388f-bdb6-437e-bf81-0e7dbbbeac10" providerId="ADAL" clId="{D61E5990-ABD1-42B9-A58F-0C2E852B6FF2}" dt="2022-03-08T12:53:20.263" v="1532" actId="14100"/>
          <ac:cxnSpMkLst>
            <pc:docMk/>
            <pc:sldMk cId="3049608653" sldId="268"/>
            <ac:cxnSpMk id="14" creationId="{F50AD896-0231-4A87-999A-9E47A9BADC01}"/>
          </ac:cxnSpMkLst>
        </pc:cxnChg>
      </pc:sldChg>
      <pc:sldChg chg="addSp delSp modSp mod">
        <pc:chgData name="Jiří Kohoutek" userId="7454388f-bdb6-437e-bf81-0e7dbbbeac10" providerId="ADAL" clId="{D61E5990-ABD1-42B9-A58F-0C2E852B6FF2}" dt="2022-03-08T13:01:20.864" v="1618" actId="1076"/>
        <pc:sldMkLst>
          <pc:docMk/>
          <pc:sldMk cId="945548507" sldId="269"/>
        </pc:sldMkLst>
        <pc:spChg chg="del">
          <ac:chgData name="Jiří Kohoutek" userId="7454388f-bdb6-437e-bf81-0e7dbbbeac10" providerId="ADAL" clId="{D61E5990-ABD1-42B9-A58F-0C2E852B6FF2}" dt="2022-03-08T09:24:21.004" v="404" actId="478"/>
          <ac:spMkLst>
            <pc:docMk/>
            <pc:sldMk cId="945548507" sldId="269"/>
            <ac:spMk id="6" creationId="{4796CE6F-8654-4D08-9379-7A88992ACB09}"/>
          </ac:spMkLst>
        </pc:spChg>
        <pc:spChg chg="add mod">
          <ac:chgData name="Jiří Kohoutek" userId="7454388f-bdb6-437e-bf81-0e7dbbbeac10" providerId="ADAL" clId="{D61E5990-ABD1-42B9-A58F-0C2E852B6FF2}" dt="2022-03-08T09:29:21.063" v="516" actId="790"/>
          <ac:spMkLst>
            <pc:docMk/>
            <pc:sldMk cId="945548507" sldId="269"/>
            <ac:spMk id="8" creationId="{3E7E0F79-9431-4061-9733-380E55B119E7}"/>
          </ac:spMkLst>
        </pc:spChg>
        <pc:spChg chg="mod">
          <ac:chgData name="Jiří Kohoutek" userId="7454388f-bdb6-437e-bf81-0e7dbbbeac10" providerId="ADAL" clId="{D61E5990-ABD1-42B9-A58F-0C2E852B6FF2}" dt="2022-03-08T13:01:20.864" v="1618" actId="1076"/>
          <ac:spMkLst>
            <pc:docMk/>
            <pc:sldMk cId="945548507" sldId="269"/>
            <ac:spMk id="12" creationId="{AEF13F6C-E1F8-4688-9FB0-5E8915C0EC8D}"/>
          </ac:spMkLst>
        </pc:spChg>
        <pc:spChg chg="add del">
          <ac:chgData name="Jiří Kohoutek" userId="7454388f-bdb6-437e-bf81-0e7dbbbeac10" providerId="ADAL" clId="{D61E5990-ABD1-42B9-A58F-0C2E852B6FF2}" dt="2022-03-08T12:44:08.499" v="1463" actId="478"/>
          <ac:spMkLst>
            <pc:docMk/>
            <pc:sldMk cId="945548507" sldId="269"/>
            <ac:spMk id="17" creationId="{58CD549F-4323-4F98-9353-168A34CCC8BB}"/>
          </ac:spMkLst>
        </pc:spChg>
        <pc:spChg chg="add del mod">
          <ac:chgData name="Jiří Kohoutek" userId="7454388f-bdb6-437e-bf81-0e7dbbbeac10" providerId="ADAL" clId="{D61E5990-ABD1-42B9-A58F-0C2E852B6FF2}" dt="2022-03-08T13:01:16.908" v="1617" actId="478"/>
          <ac:spMkLst>
            <pc:docMk/>
            <pc:sldMk cId="945548507" sldId="269"/>
            <ac:spMk id="19" creationId="{AE86C7B8-65A3-41FA-9D86-83F6E95FDB18}"/>
          </ac:spMkLst>
        </pc:spChg>
        <pc:picChg chg="add del mod">
          <ac:chgData name="Jiří Kohoutek" userId="7454388f-bdb6-437e-bf81-0e7dbbbeac10" providerId="ADAL" clId="{D61E5990-ABD1-42B9-A58F-0C2E852B6FF2}" dt="2022-03-08T12:43:54.752" v="1461" actId="478"/>
          <ac:picMkLst>
            <pc:docMk/>
            <pc:sldMk cId="945548507" sldId="269"/>
            <ac:picMk id="4" creationId="{1FF6F8D9-FD71-4475-BDCB-907A21057B49}"/>
          </ac:picMkLst>
        </pc:picChg>
        <pc:picChg chg="del">
          <ac:chgData name="Jiří Kohoutek" userId="7454388f-bdb6-437e-bf81-0e7dbbbeac10" providerId="ADAL" clId="{D61E5990-ABD1-42B9-A58F-0C2E852B6FF2}" dt="2022-03-08T09:24:58.897" v="429" actId="478"/>
          <ac:picMkLst>
            <pc:docMk/>
            <pc:sldMk cId="945548507" sldId="269"/>
            <ac:picMk id="5" creationId="{A8FBF2BC-3E05-49DE-AEE6-FE5A6CDC791F}"/>
          </ac:picMkLst>
        </pc:picChg>
        <pc:picChg chg="add del">
          <ac:chgData name="Jiří Kohoutek" userId="7454388f-bdb6-437e-bf81-0e7dbbbeac10" providerId="ADAL" clId="{D61E5990-ABD1-42B9-A58F-0C2E852B6FF2}" dt="2022-03-08T09:25:14.460" v="434" actId="478"/>
          <ac:picMkLst>
            <pc:docMk/>
            <pc:sldMk cId="945548507" sldId="269"/>
            <ac:picMk id="10" creationId="{D6DB4222-4EC7-4DF3-95C8-C2071CC561B8}"/>
          </ac:picMkLst>
        </pc:picChg>
        <pc:picChg chg="add mod">
          <ac:chgData name="Jiří Kohoutek" userId="7454388f-bdb6-437e-bf81-0e7dbbbeac10" providerId="ADAL" clId="{D61E5990-ABD1-42B9-A58F-0C2E852B6FF2}" dt="2022-03-08T13:01:13.595" v="1616" actId="1076"/>
          <ac:picMkLst>
            <pc:docMk/>
            <pc:sldMk cId="945548507" sldId="269"/>
            <ac:picMk id="13" creationId="{CAF576F0-74FB-4C13-9065-529D2BA7A690}"/>
          </ac:picMkLst>
        </pc:picChg>
        <pc:picChg chg="add mod">
          <ac:chgData name="Jiří Kohoutek" userId="7454388f-bdb6-437e-bf81-0e7dbbbeac10" providerId="ADAL" clId="{D61E5990-ABD1-42B9-A58F-0C2E852B6FF2}" dt="2022-03-08T13:01:13.595" v="1616" actId="1076"/>
          <ac:picMkLst>
            <pc:docMk/>
            <pc:sldMk cId="945548507" sldId="269"/>
            <ac:picMk id="15" creationId="{F2FE2BF6-A584-4ED2-813E-B20EDC5F6827}"/>
          </ac:picMkLst>
        </pc:picChg>
        <pc:picChg chg="add del mod">
          <ac:chgData name="Jiří Kohoutek" userId="7454388f-bdb6-437e-bf81-0e7dbbbeac10" providerId="ADAL" clId="{D61E5990-ABD1-42B9-A58F-0C2E852B6FF2}" dt="2022-03-08T13:00:49.268" v="1610" actId="478"/>
          <ac:picMkLst>
            <pc:docMk/>
            <pc:sldMk cId="945548507" sldId="269"/>
            <ac:picMk id="20" creationId="{75C1032C-104B-4854-97CE-B61BF89B2F7E}"/>
          </ac:picMkLst>
        </pc:picChg>
      </pc:sldChg>
      <pc:sldChg chg="modSp mod">
        <pc:chgData name="Jiří Kohoutek" userId="7454388f-bdb6-437e-bf81-0e7dbbbeac10" providerId="ADAL" clId="{D61E5990-ABD1-42B9-A58F-0C2E852B6FF2}" dt="2022-03-08T09:48:10.694" v="674" actId="790"/>
        <pc:sldMkLst>
          <pc:docMk/>
          <pc:sldMk cId="1048715071" sldId="270"/>
        </pc:sldMkLst>
        <pc:spChg chg="mod">
          <ac:chgData name="Jiří Kohoutek" userId="7454388f-bdb6-437e-bf81-0e7dbbbeac10" providerId="ADAL" clId="{D61E5990-ABD1-42B9-A58F-0C2E852B6FF2}" dt="2022-03-08T09:48:08.126" v="673" actId="790"/>
          <ac:spMkLst>
            <pc:docMk/>
            <pc:sldMk cId="1048715071" sldId="270"/>
            <ac:spMk id="6" creationId="{4796CE6F-8654-4D08-9379-7A88992ACB09}"/>
          </ac:spMkLst>
        </pc:spChg>
        <pc:spChg chg="mod">
          <ac:chgData name="Jiří Kohoutek" userId="7454388f-bdb6-437e-bf81-0e7dbbbeac10" providerId="ADAL" clId="{D61E5990-ABD1-42B9-A58F-0C2E852B6FF2}" dt="2022-03-08T09:48:10.694" v="674" actId="790"/>
          <ac:spMkLst>
            <pc:docMk/>
            <pc:sldMk cId="1048715071" sldId="270"/>
            <ac:spMk id="16" creationId="{121D017E-F10D-43C6-984F-5BD304A0EA48}"/>
          </ac:spMkLst>
        </pc:spChg>
      </pc:sldChg>
      <pc:sldChg chg="addSp delSp modSp mod">
        <pc:chgData name="Jiří Kohoutek" userId="7454388f-bdb6-437e-bf81-0e7dbbbeac10" providerId="ADAL" clId="{D61E5990-ABD1-42B9-A58F-0C2E852B6FF2}" dt="2022-03-08T11:35:47.410" v="847" actId="207"/>
        <pc:sldMkLst>
          <pc:docMk/>
          <pc:sldMk cId="293938078" sldId="271"/>
        </pc:sldMkLst>
        <pc:spChg chg="mod">
          <ac:chgData name="Jiří Kohoutek" userId="7454388f-bdb6-437e-bf81-0e7dbbbeac10" providerId="ADAL" clId="{D61E5990-ABD1-42B9-A58F-0C2E852B6FF2}" dt="2022-03-08T11:23:00.407" v="740" actId="790"/>
          <ac:spMkLst>
            <pc:docMk/>
            <pc:sldMk cId="293938078" sldId="271"/>
            <ac:spMk id="6" creationId="{4796CE6F-8654-4D08-9379-7A88992ACB09}"/>
          </ac:spMkLst>
        </pc:spChg>
        <pc:spChg chg="add del">
          <ac:chgData name="Jiří Kohoutek" userId="7454388f-bdb6-437e-bf81-0e7dbbbeac10" providerId="ADAL" clId="{D61E5990-ABD1-42B9-A58F-0C2E852B6FF2}" dt="2022-03-08T09:51:03.786" v="685" actId="478"/>
          <ac:spMkLst>
            <pc:docMk/>
            <pc:sldMk cId="293938078" sldId="271"/>
            <ac:spMk id="8" creationId="{E152EC72-F821-40F2-B597-574CD2C0C260}"/>
          </ac:spMkLst>
        </pc:spChg>
        <pc:spChg chg="mod">
          <ac:chgData name="Jiří Kohoutek" userId="7454388f-bdb6-437e-bf81-0e7dbbbeac10" providerId="ADAL" clId="{D61E5990-ABD1-42B9-A58F-0C2E852B6FF2}" dt="2022-03-08T11:35:47.410" v="847" actId="207"/>
          <ac:spMkLst>
            <pc:docMk/>
            <pc:sldMk cId="293938078" sldId="271"/>
            <ac:spMk id="9" creationId="{5040F12F-78FA-4EE9-9B59-7158FB44AE1D}"/>
          </ac:spMkLst>
        </pc:spChg>
        <pc:spChg chg="add mod">
          <ac:chgData name="Jiří Kohoutek" userId="7454388f-bdb6-437e-bf81-0e7dbbbeac10" providerId="ADAL" clId="{D61E5990-ABD1-42B9-A58F-0C2E852B6FF2}" dt="2022-03-08T09:51:54.219" v="697" actId="1076"/>
          <ac:spMkLst>
            <pc:docMk/>
            <pc:sldMk cId="293938078" sldId="271"/>
            <ac:spMk id="10" creationId="{0DC4191A-AB63-4677-B60B-BBEEFEA3FF58}"/>
          </ac:spMkLst>
        </pc:spChg>
        <pc:picChg chg="add mod">
          <ac:chgData name="Jiří Kohoutek" userId="7454388f-bdb6-437e-bf81-0e7dbbbeac10" providerId="ADAL" clId="{D61E5990-ABD1-42B9-A58F-0C2E852B6FF2}" dt="2022-03-08T11:23:35.934" v="747" actId="1076"/>
          <ac:picMkLst>
            <pc:docMk/>
            <pc:sldMk cId="293938078" sldId="271"/>
            <ac:picMk id="1026" creationId="{3BC87E0A-9880-4C06-9DBB-AD8A17FF7695}"/>
          </ac:picMkLst>
        </pc:picChg>
      </pc:sldChg>
      <pc:sldChg chg="addSp delSp modSp mod">
        <pc:chgData name="Jiří Kohoutek" userId="7454388f-bdb6-437e-bf81-0e7dbbbeac10" providerId="ADAL" clId="{D61E5990-ABD1-42B9-A58F-0C2E852B6FF2}" dt="2022-03-08T11:59:23.336" v="1109" actId="1076"/>
        <pc:sldMkLst>
          <pc:docMk/>
          <pc:sldMk cId="2131525649" sldId="272"/>
        </pc:sldMkLst>
        <pc:spChg chg="mod">
          <ac:chgData name="Jiří Kohoutek" userId="7454388f-bdb6-437e-bf81-0e7dbbbeac10" providerId="ADAL" clId="{D61E5990-ABD1-42B9-A58F-0C2E852B6FF2}" dt="2022-03-08T11:55:41.754" v="1094" actId="790"/>
          <ac:spMkLst>
            <pc:docMk/>
            <pc:sldMk cId="2131525649" sldId="272"/>
            <ac:spMk id="6" creationId="{4796CE6F-8654-4D08-9379-7A88992ACB09}"/>
          </ac:spMkLst>
        </pc:spChg>
        <pc:spChg chg="add del">
          <ac:chgData name="Jiří Kohoutek" userId="7454388f-bdb6-437e-bf81-0e7dbbbeac10" providerId="ADAL" clId="{D61E5990-ABD1-42B9-A58F-0C2E852B6FF2}" dt="2022-03-08T11:52:36.656" v="1058" actId="478"/>
          <ac:spMkLst>
            <pc:docMk/>
            <pc:sldMk cId="2131525649" sldId="272"/>
            <ac:spMk id="8" creationId="{D0F16680-468B-498C-9A46-1992CD4D6C44}"/>
          </ac:spMkLst>
        </pc:spChg>
        <pc:spChg chg="mod">
          <ac:chgData name="Jiří Kohoutek" userId="7454388f-bdb6-437e-bf81-0e7dbbbeac10" providerId="ADAL" clId="{D61E5990-ABD1-42B9-A58F-0C2E852B6FF2}" dt="2022-03-08T11:56:08.515" v="1102" actId="207"/>
          <ac:spMkLst>
            <pc:docMk/>
            <pc:sldMk cId="2131525649" sldId="272"/>
            <ac:spMk id="9" creationId="{3D2B7E08-F3F7-47F8-8650-94F1EAFFB2D7}"/>
          </ac:spMkLst>
        </pc:spChg>
        <pc:spChg chg="add mod">
          <ac:chgData name="Jiří Kohoutek" userId="7454388f-bdb6-437e-bf81-0e7dbbbeac10" providerId="ADAL" clId="{D61E5990-ABD1-42B9-A58F-0C2E852B6FF2}" dt="2022-03-08T11:53:00.225" v="1065" actId="1076"/>
          <ac:spMkLst>
            <pc:docMk/>
            <pc:sldMk cId="2131525649" sldId="272"/>
            <ac:spMk id="10" creationId="{E13333D0-9BDC-41C1-B9D3-5E86A581618C}"/>
          </ac:spMkLst>
        </pc:spChg>
        <pc:picChg chg="add mod">
          <ac:chgData name="Jiří Kohoutek" userId="7454388f-bdb6-437e-bf81-0e7dbbbeac10" providerId="ADAL" clId="{D61E5990-ABD1-42B9-A58F-0C2E852B6FF2}" dt="2022-03-08T11:59:19.943" v="1108" actId="1076"/>
          <ac:picMkLst>
            <pc:docMk/>
            <pc:sldMk cId="2131525649" sldId="272"/>
            <ac:picMk id="5" creationId="{3D28CE8F-137D-492A-98DA-F2E654DEE04C}"/>
          </ac:picMkLst>
        </pc:picChg>
        <pc:picChg chg="add mod">
          <ac:chgData name="Jiří Kohoutek" userId="7454388f-bdb6-437e-bf81-0e7dbbbeac10" providerId="ADAL" clId="{D61E5990-ABD1-42B9-A58F-0C2E852B6FF2}" dt="2022-03-08T11:59:23.336" v="1109" actId="1076"/>
          <ac:picMkLst>
            <pc:docMk/>
            <pc:sldMk cId="2131525649" sldId="272"/>
            <ac:picMk id="12" creationId="{DC123E8F-7C6D-41BD-88D0-FB44F6FACD5A}"/>
          </ac:picMkLst>
        </pc:picChg>
        <pc:picChg chg="add del mod">
          <ac:chgData name="Jiří Kohoutek" userId="7454388f-bdb6-437e-bf81-0e7dbbbeac10" providerId="ADAL" clId="{D61E5990-ABD1-42B9-A58F-0C2E852B6FF2}" dt="2022-03-08T11:52:11.289" v="1056" actId="478"/>
          <ac:picMkLst>
            <pc:docMk/>
            <pc:sldMk cId="2131525649" sldId="272"/>
            <ac:picMk id="2050" creationId="{6D6486E7-7CBC-41F4-A0AF-AB3FE85C9A28}"/>
          </ac:picMkLst>
        </pc:picChg>
      </pc:sldChg>
      <pc:sldChg chg="addSp delSp modSp mod">
        <pc:chgData name="Jiří Kohoutek" userId="7454388f-bdb6-437e-bf81-0e7dbbbeac10" providerId="ADAL" clId="{D61E5990-ABD1-42B9-A58F-0C2E852B6FF2}" dt="2022-03-15T08:22:02.250" v="2352" actId="14100"/>
        <pc:sldMkLst>
          <pc:docMk/>
          <pc:sldMk cId="1741170731" sldId="273"/>
        </pc:sldMkLst>
        <pc:spChg chg="add del">
          <ac:chgData name="Jiří Kohoutek" userId="7454388f-bdb6-437e-bf81-0e7dbbbeac10" providerId="ADAL" clId="{D61E5990-ABD1-42B9-A58F-0C2E852B6FF2}" dt="2022-03-15T08:19:33.119" v="2342" actId="478"/>
          <ac:spMkLst>
            <pc:docMk/>
            <pc:sldMk cId="1741170731" sldId="273"/>
            <ac:spMk id="13" creationId="{4537D8B0-6365-4B35-8EF8-E69943C5C18E}"/>
          </ac:spMkLst>
        </pc:spChg>
        <pc:spChg chg="add mod">
          <ac:chgData name="Jiří Kohoutek" userId="7454388f-bdb6-437e-bf81-0e7dbbbeac10" providerId="ADAL" clId="{D61E5990-ABD1-42B9-A58F-0C2E852B6FF2}" dt="2022-03-15T08:19:50.407" v="2347" actId="1076"/>
          <ac:spMkLst>
            <pc:docMk/>
            <pc:sldMk cId="1741170731" sldId="273"/>
            <ac:spMk id="14" creationId="{DF9768B6-E6F2-4D17-B903-148A525925BF}"/>
          </ac:spMkLst>
        </pc:spChg>
        <pc:grpChg chg="del mod">
          <ac:chgData name="Jiří Kohoutek" userId="7454388f-bdb6-437e-bf81-0e7dbbbeac10" providerId="ADAL" clId="{D61E5990-ABD1-42B9-A58F-0C2E852B6FF2}" dt="2022-03-15T08:19:59.785" v="2350" actId="478"/>
          <ac:grpSpMkLst>
            <pc:docMk/>
            <pc:sldMk cId="1741170731" sldId="273"/>
            <ac:grpSpMk id="8" creationId="{7AC7D706-CAFE-4559-98E0-5D6698B85DF0}"/>
          </ac:grpSpMkLst>
        </pc:grpChg>
        <pc:picChg chg="add mod">
          <ac:chgData name="Jiří Kohoutek" userId="7454388f-bdb6-437e-bf81-0e7dbbbeac10" providerId="ADAL" clId="{D61E5990-ABD1-42B9-A58F-0C2E852B6FF2}" dt="2022-03-15T08:22:02.250" v="2352" actId="14100"/>
          <ac:picMkLst>
            <pc:docMk/>
            <pc:sldMk cId="1741170731" sldId="273"/>
            <ac:picMk id="1026" creationId="{97193C2D-6F49-4CAD-98A8-ADDAE6896F44}"/>
          </ac:picMkLst>
        </pc:picChg>
      </pc:sldChg>
      <pc:sldChg chg="addSp delSp modSp mod">
        <pc:chgData name="Jiří Kohoutek" userId="7454388f-bdb6-437e-bf81-0e7dbbbeac10" providerId="ADAL" clId="{D61E5990-ABD1-42B9-A58F-0C2E852B6FF2}" dt="2022-03-08T15:52:42.253" v="2339" actId="1076"/>
        <pc:sldMkLst>
          <pc:docMk/>
          <pc:sldMk cId="2152558792" sldId="280"/>
        </pc:sldMkLst>
        <pc:spChg chg="del">
          <ac:chgData name="Jiří Kohoutek" userId="7454388f-bdb6-437e-bf81-0e7dbbbeac10" providerId="ADAL" clId="{D61E5990-ABD1-42B9-A58F-0C2E852B6FF2}" dt="2022-03-08T15:28:58.698" v="2133" actId="478"/>
          <ac:spMkLst>
            <pc:docMk/>
            <pc:sldMk cId="2152558792" sldId="280"/>
            <ac:spMk id="6" creationId="{4796CE6F-8654-4D08-9379-7A88992ACB09}"/>
          </ac:spMkLst>
        </pc:spChg>
        <pc:spChg chg="del">
          <ac:chgData name="Jiří Kohoutek" userId="7454388f-bdb6-437e-bf81-0e7dbbbeac10" providerId="ADAL" clId="{D61E5990-ABD1-42B9-A58F-0C2E852B6FF2}" dt="2022-03-08T15:29:15.928" v="2136" actId="478"/>
          <ac:spMkLst>
            <pc:docMk/>
            <pc:sldMk cId="2152558792" sldId="280"/>
            <ac:spMk id="8" creationId="{6F93CD98-0EB2-4B47-B0DB-AA002381894C}"/>
          </ac:spMkLst>
        </pc:spChg>
        <pc:spChg chg="add mod">
          <ac:chgData name="Jiří Kohoutek" userId="7454388f-bdb6-437e-bf81-0e7dbbbeac10" providerId="ADAL" clId="{D61E5990-ABD1-42B9-A58F-0C2E852B6FF2}" dt="2022-03-08T15:52:37.625" v="2338" actId="20577"/>
          <ac:spMkLst>
            <pc:docMk/>
            <pc:sldMk cId="2152558792" sldId="280"/>
            <ac:spMk id="10" creationId="{977F59D7-1176-4337-B736-ACF6CC81E07F}"/>
          </ac:spMkLst>
        </pc:spChg>
        <pc:spChg chg="add mod">
          <ac:chgData name="Jiří Kohoutek" userId="7454388f-bdb6-437e-bf81-0e7dbbbeac10" providerId="ADAL" clId="{D61E5990-ABD1-42B9-A58F-0C2E852B6FF2}" dt="2022-03-08T15:29:07.006" v="2134"/>
          <ac:spMkLst>
            <pc:docMk/>
            <pc:sldMk cId="2152558792" sldId="280"/>
            <ac:spMk id="11" creationId="{80AA3B58-45FD-48AC-B8EE-82E9FEC77C5B}"/>
          </ac:spMkLst>
        </pc:spChg>
        <pc:spChg chg="del">
          <ac:chgData name="Jiří Kohoutek" userId="7454388f-bdb6-437e-bf81-0e7dbbbeac10" providerId="ADAL" clId="{D61E5990-ABD1-42B9-A58F-0C2E852B6FF2}" dt="2022-03-08T15:29:12.199" v="2135" actId="478"/>
          <ac:spMkLst>
            <pc:docMk/>
            <pc:sldMk cId="2152558792" sldId="280"/>
            <ac:spMk id="12" creationId="{962AA4F1-C912-4F59-B821-F9C173E1D75B}"/>
          </ac:spMkLst>
        </pc:spChg>
        <pc:spChg chg="add mod">
          <ac:chgData name="Jiří Kohoutek" userId="7454388f-bdb6-437e-bf81-0e7dbbbeac10" providerId="ADAL" clId="{D61E5990-ABD1-42B9-A58F-0C2E852B6FF2}" dt="2022-03-08T15:43:03.377" v="2214" actId="14100"/>
          <ac:spMkLst>
            <pc:docMk/>
            <pc:sldMk cId="2152558792" sldId="280"/>
            <ac:spMk id="13" creationId="{9D913D93-A883-4864-80F0-EE97686F415B}"/>
          </ac:spMkLst>
        </pc:spChg>
        <pc:spChg chg="add del mod">
          <ac:chgData name="Jiří Kohoutek" userId="7454388f-bdb6-437e-bf81-0e7dbbbeac10" providerId="ADAL" clId="{D61E5990-ABD1-42B9-A58F-0C2E852B6FF2}" dt="2022-03-08T15:42:48.996" v="2194" actId="478"/>
          <ac:spMkLst>
            <pc:docMk/>
            <pc:sldMk cId="2152558792" sldId="280"/>
            <ac:spMk id="14" creationId="{5A24C240-AC30-4B10-9AFC-3300D75389C1}"/>
          </ac:spMkLst>
        </pc:spChg>
        <pc:spChg chg="add mod">
          <ac:chgData name="Jiří Kohoutek" userId="7454388f-bdb6-437e-bf81-0e7dbbbeac10" providerId="ADAL" clId="{D61E5990-ABD1-42B9-A58F-0C2E852B6FF2}" dt="2022-03-08T15:47:22.939" v="2251" actId="1076"/>
          <ac:spMkLst>
            <pc:docMk/>
            <pc:sldMk cId="2152558792" sldId="280"/>
            <ac:spMk id="15" creationId="{F41CA683-79FD-4B54-92F2-CC7A6EDEFEF8}"/>
          </ac:spMkLst>
        </pc:spChg>
        <pc:spChg chg="add del mod">
          <ac:chgData name="Jiří Kohoutek" userId="7454388f-bdb6-437e-bf81-0e7dbbbeac10" providerId="ADAL" clId="{D61E5990-ABD1-42B9-A58F-0C2E852B6FF2}" dt="2022-03-08T15:51:46.141" v="2320" actId="478"/>
          <ac:spMkLst>
            <pc:docMk/>
            <pc:sldMk cId="2152558792" sldId="280"/>
            <ac:spMk id="17" creationId="{5DAF3EDD-ACA5-4E76-8964-FE3FED6AF97F}"/>
          </ac:spMkLst>
        </pc:spChg>
        <pc:picChg chg="add mod">
          <ac:chgData name="Jiří Kohoutek" userId="7454388f-bdb6-437e-bf81-0e7dbbbeac10" providerId="ADAL" clId="{D61E5990-ABD1-42B9-A58F-0C2E852B6FF2}" dt="2022-03-08T15:52:42.253" v="2339" actId="1076"/>
          <ac:picMkLst>
            <pc:docMk/>
            <pc:sldMk cId="2152558792" sldId="280"/>
            <ac:picMk id="4" creationId="{349A42A0-983D-4644-BB5A-D55EF582A147}"/>
          </ac:picMkLst>
        </pc:picChg>
        <pc:picChg chg="del">
          <ac:chgData name="Jiří Kohoutek" userId="7454388f-bdb6-437e-bf81-0e7dbbbeac10" providerId="ADAL" clId="{D61E5990-ABD1-42B9-A58F-0C2E852B6FF2}" dt="2022-03-08T15:29:15.928" v="2136" actId="478"/>
          <ac:picMkLst>
            <pc:docMk/>
            <pc:sldMk cId="2152558792" sldId="280"/>
            <ac:picMk id="5" creationId="{CB130737-BBD8-477D-8D40-5E2C6849A50F}"/>
          </ac:picMkLst>
        </pc:picChg>
        <pc:picChg chg="add mod">
          <ac:chgData name="Jiří Kohoutek" userId="7454388f-bdb6-437e-bf81-0e7dbbbeac10" providerId="ADAL" clId="{D61E5990-ABD1-42B9-A58F-0C2E852B6FF2}" dt="2022-03-08T15:52:35.222" v="2334" actId="1076"/>
          <ac:picMkLst>
            <pc:docMk/>
            <pc:sldMk cId="2152558792" sldId="280"/>
            <ac:picMk id="16" creationId="{D266DDF6-6713-488E-BDCE-9C79D91FB218}"/>
          </ac:picMkLst>
        </pc:picChg>
      </pc:sldChg>
      <pc:sldChg chg="del">
        <pc:chgData name="Jiří Kohoutek" userId="7454388f-bdb6-437e-bf81-0e7dbbbeac10" providerId="ADAL" clId="{D61E5990-ABD1-42B9-A58F-0C2E852B6FF2}" dt="2022-03-18T14:55:40.164" v="7883" actId="47"/>
        <pc:sldMkLst>
          <pc:docMk/>
          <pc:sldMk cId="3077634083" sldId="284"/>
        </pc:sldMkLst>
      </pc:sldChg>
      <pc:sldChg chg="addSp delSp modSp mod">
        <pc:chgData name="Jiří Kohoutek" userId="7454388f-bdb6-437e-bf81-0e7dbbbeac10" providerId="ADAL" clId="{D61E5990-ABD1-42B9-A58F-0C2E852B6FF2}" dt="2022-03-15T08:23:18.093" v="2362" actId="1076"/>
        <pc:sldMkLst>
          <pc:docMk/>
          <pc:sldMk cId="4089623742" sldId="286"/>
        </pc:sldMkLst>
        <pc:picChg chg="add mod">
          <ac:chgData name="Jiří Kohoutek" userId="7454388f-bdb6-437e-bf81-0e7dbbbeac10" providerId="ADAL" clId="{D61E5990-ABD1-42B9-A58F-0C2E852B6FF2}" dt="2022-03-15T08:23:18.093" v="2362" actId="1076"/>
          <ac:picMkLst>
            <pc:docMk/>
            <pc:sldMk cId="4089623742" sldId="286"/>
            <ac:picMk id="4" creationId="{5AC8D2B0-B49A-48E8-A2EA-55BC7F2D052F}"/>
          </ac:picMkLst>
        </pc:picChg>
        <pc:picChg chg="del">
          <ac:chgData name="Jiří Kohoutek" userId="7454388f-bdb6-437e-bf81-0e7dbbbeac10" providerId="ADAL" clId="{D61E5990-ABD1-42B9-A58F-0C2E852B6FF2}" dt="2022-03-15T08:23:01.941" v="2355" actId="478"/>
          <ac:picMkLst>
            <pc:docMk/>
            <pc:sldMk cId="4089623742" sldId="286"/>
            <ac:picMk id="11" creationId="{B61992B3-5A3B-4F6E-96C5-D3C60CFC4149}"/>
          </ac:picMkLst>
        </pc:picChg>
      </pc:sldChg>
      <pc:sldChg chg="addSp delSp modSp mod">
        <pc:chgData name="Jiří Kohoutek" userId="7454388f-bdb6-437e-bf81-0e7dbbbeac10" providerId="ADAL" clId="{D61E5990-ABD1-42B9-A58F-0C2E852B6FF2}" dt="2022-03-15T09:04:09.140" v="3382" actId="20577"/>
        <pc:sldMkLst>
          <pc:docMk/>
          <pc:sldMk cId="4114052187" sldId="287"/>
        </pc:sldMkLst>
        <pc:spChg chg="add mod">
          <ac:chgData name="Jiří Kohoutek" userId="7454388f-bdb6-437e-bf81-0e7dbbbeac10" providerId="ADAL" clId="{D61E5990-ABD1-42B9-A58F-0C2E852B6FF2}" dt="2022-03-15T08:57:10.907" v="3285" actId="790"/>
          <ac:spMkLst>
            <pc:docMk/>
            <pc:sldMk cId="4114052187" sldId="287"/>
            <ac:spMk id="10" creationId="{AE35E35B-D79F-4649-9081-95D635486314}"/>
          </ac:spMkLst>
        </pc:spChg>
        <pc:spChg chg="del">
          <ac:chgData name="Jiří Kohoutek" userId="7454388f-bdb6-437e-bf81-0e7dbbbeac10" providerId="ADAL" clId="{D61E5990-ABD1-42B9-A58F-0C2E852B6FF2}" dt="2022-03-15T08:48:54.839" v="2857" actId="478"/>
          <ac:spMkLst>
            <pc:docMk/>
            <pc:sldMk cId="4114052187" sldId="287"/>
            <ac:spMk id="11" creationId="{40DA45A3-D837-4935-B3CE-7DC2CB58455B}"/>
          </ac:spMkLst>
        </pc:spChg>
        <pc:spChg chg="del">
          <ac:chgData name="Jiří Kohoutek" userId="7454388f-bdb6-437e-bf81-0e7dbbbeac10" providerId="ADAL" clId="{D61E5990-ABD1-42B9-A58F-0C2E852B6FF2}" dt="2022-03-15T08:48:47.349" v="2853" actId="478"/>
          <ac:spMkLst>
            <pc:docMk/>
            <pc:sldMk cId="4114052187" sldId="287"/>
            <ac:spMk id="12" creationId="{95ED1B8A-08B1-4814-8FC7-6C756790E983}"/>
          </ac:spMkLst>
        </pc:spChg>
        <pc:spChg chg="del">
          <ac:chgData name="Jiří Kohoutek" userId="7454388f-bdb6-437e-bf81-0e7dbbbeac10" providerId="ADAL" clId="{D61E5990-ABD1-42B9-A58F-0C2E852B6FF2}" dt="2022-03-15T08:31:51.651" v="2365" actId="478"/>
          <ac:spMkLst>
            <pc:docMk/>
            <pc:sldMk cId="4114052187" sldId="287"/>
            <ac:spMk id="13" creationId="{CA22D006-4B75-4EF6-9016-B904771EEDBB}"/>
          </ac:spMkLst>
        </pc:spChg>
        <pc:spChg chg="add mod">
          <ac:chgData name="Jiří Kohoutek" userId="7454388f-bdb6-437e-bf81-0e7dbbbeac10" providerId="ADAL" clId="{D61E5990-ABD1-42B9-A58F-0C2E852B6FF2}" dt="2022-03-15T08:57:19.700" v="3287" actId="790"/>
          <ac:spMkLst>
            <pc:docMk/>
            <pc:sldMk cId="4114052187" sldId="287"/>
            <ac:spMk id="18" creationId="{273C0653-218F-4034-A4EE-185FC35608DA}"/>
          </ac:spMkLst>
        </pc:spChg>
        <pc:spChg chg="del">
          <ac:chgData name="Jiří Kohoutek" userId="7454388f-bdb6-437e-bf81-0e7dbbbeac10" providerId="ADAL" clId="{D61E5990-ABD1-42B9-A58F-0C2E852B6FF2}" dt="2022-03-15T08:57:29.402" v="3289" actId="478"/>
          <ac:spMkLst>
            <pc:docMk/>
            <pc:sldMk cId="4114052187" sldId="287"/>
            <ac:spMk id="19" creationId="{E8ADC312-AF3F-4E30-8D56-9B1EA85704F4}"/>
          </ac:spMkLst>
        </pc:spChg>
        <pc:spChg chg="add mod">
          <ac:chgData name="Jiří Kohoutek" userId="7454388f-bdb6-437e-bf81-0e7dbbbeac10" providerId="ADAL" clId="{D61E5990-ABD1-42B9-A58F-0C2E852B6FF2}" dt="2022-03-15T08:57:13.836" v="3286" actId="790"/>
          <ac:spMkLst>
            <pc:docMk/>
            <pc:sldMk cId="4114052187" sldId="287"/>
            <ac:spMk id="20" creationId="{1A4795FE-85C0-4687-B456-3499A8F851CD}"/>
          </ac:spMkLst>
        </pc:spChg>
        <pc:spChg chg="add mod">
          <ac:chgData name="Jiří Kohoutek" userId="7454388f-bdb6-437e-bf81-0e7dbbbeac10" providerId="ADAL" clId="{D61E5990-ABD1-42B9-A58F-0C2E852B6FF2}" dt="2022-03-15T08:57:22.779" v="3288" actId="790"/>
          <ac:spMkLst>
            <pc:docMk/>
            <pc:sldMk cId="4114052187" sldId="287"/>
            <ac:spMk id="21" creationId="{FE417E0E-7668-4A28-B1C8-9DC296E47F4F}"/>
          </ac:spMkLst>
        </pc:spChg>
        <pc:spChg chg="add mod">
          <ac:chgData name="Jiří Kohoutek" userId="7454388f-bdb6-437e-bf81-0e7dbbbeac10" providerId="ADAL" clId="{D61E5990-ABD1-42B9-A58F-0C2E852B6FF2}" dt="2022-03-15T08:54:27.833" v="3266" actId="1076"/>
          <ac:spMkLst>
            <pc:docMk/>
            <pc:sldMk cId="4114052187" sldId="287"/>
            <ac:spMk id="22" creationId="{A37961F1-EA94-4CF5-A888-6B9BEFCA0214}"/>
          </ac:spMkLst>
        </pc:spChg>
        <pc:spChg chg="add mod">
          <ac:chgData name="Jiří Kohoutek" userId="7454388f-bdb6-437e-bf81-0e7dbbbeac10" providerId="ADAL" clId="{D61E5990-ABD1-42B9-A58F-0C2E852B6FF2}" dt="2022-03-15T08:57:13.836" v="3286" actId="790"/>
          <ac:spMkLst>
            <pc:docMk/>
            <pc:sldMk cId="4114052187" sldId="287"/>
            <ac:spMk id="23" creationId="{EDCA4155-0926-4A0B-A110-B85B821A0E04}"/>
          </ac:spMkLst>
        </pc:spChg>
        <pc:spChg chg="add mod">
          <ac:chgData name="Jiří Kohoutek" userId="7454388f-bdb6-437e-bf81-0e7dbbbeac10" providerId="ADAL" clId="{D61E5990-ABD1-42B9-A58F-0C2E852B6FF2}" dt="2022-03-15T09:04:09.140" v="3382" actId="20577"/>
          <ac:spMkLst>
            <pc:docMk/>
            <pc:sldMk cId="4114052187" sldId="287"/>
            <ac:spMk id="24" creationId="{127B86E6-0900-4F2D-B4E1-8C8B3E7CFCB1}"/>
          </ac:spMkLst>
        </pc:spChg>
        <pc:spChg chg="add mod">
          <ac:chgData name="Jiří Kohoutek" userId="7454388f-bdb6-437e-bf81-0e7dbbbeac10" providerId="ADAL" clId="{D61E5990-ABD1-42B9-A58F-0C2E852B6FF2}" dt="2022-03-15T08:57:19.700" v="3287" actId="790"/>
          <ac:spMkLst>
            <pc:docMk/>
            <pc:sldMk cId="4114052187" sldId="287"/>
            <ac:spMk id="25" creationId="{8284F18C-4259-449E-A502-6816399C3911}"/>
          </ac:spMkLst>
        </pc:spChg>
        <pc:grpChg chg="add del mod ord">
          <ac:chgData name="Jiří Kohoutek" userId="7454388f-bdb6-437e-bf81-0e7dbbbeac10" providerId="ADAL" clId="{D61E5990-ABD1-42B9-A58F-0C2E852B6FF2}" dt="2022-03-15T08:55:23.283" v="3275" actId="478"/>
          <ac:grpSpMkLst>
            <pc:docMk/>
            <pc:sldMk cId="4114052187" sldId="287"/>
            <ac:grpSpMk id="14" creationId="{B9A58463-6CA7-4A3D-B683-1CD646904D63}"/>
          </ac:grpSpMkLst>
        </pc:grpChg>
        <pc:picChg chg="add mod">
          <ac:chgData name="Jiří Kohoutek" userId="7454388f-bdb6-437e-bf81-0e7dbbbeac10" providerId="ADAL" clId="{D61E5990-ABD1-42B9-A58F-0C2E852B6FF2}" dt="2022-03-15T08:54:18.985" v="3264" actId="1076"/>
          <ac:picMkLst>
            <pc:docMk/>
            <pc:sldMk cId="4114052187" sldId="287"/>
            <ac:picMk id="4" creationId="{0EFA62E5-EEDB-4A31-8AE3-EC819AD374CC}"/>
          </ac:picMkLst>
        </pc:picChg>
        <pc:picChg chg="del">
          <ac:chgData name="Jiří Kohoutek" userId="7454388f-bdb6-437e-bf81-0e7dbbbeac10" providerId="ADAL" clId="{D61E5990-ABD1-42B9-A58F-0C2E852B6FF2}" dt="2022-03-15T08:48:43.733" v="2852" actId="478"/>
          <ac:picMkLst>
            <pc:docMk/>
            <pc:sldMk cId="4114052187" sldId="287"/>
            <ac:picMk id="5" creationId="{8725F33F-1CC5-40BB-B4A0-67760EE4B89B}"/>
          </ac:picMkLst>
        </pc:picChg>
        <pc:picChg chg="mod">
          <ac:chgData name="Jiří Kohoutek" userId="7454388f-bdb6-437e-bf81-0e7dbbbeac10" providerId="ADAL" clId="{D61E5990-ABD1-42B9-A58F-0C2E852B6FF2}" dt="2022-03-15T08:32:49.317" v="2409"/>
          <ac:picMkLst>
            <pc:docMk/>
            <pc:sldMk cId="4114052187" sldId="287"/>
            <ac:picMk id="15" creationId="{7E1CBF39-5F90-48C1-B3F0-610CEF45C135}"/>
          </ac:picMkLst>
        </pc:picChg>
        <pc:picChg chg="mod">
          <ac:chgData name="Jiří Kohoutek" userId="7454388f-bdb6-437e-bf81-0e7dbbbeac10" providerId="ADAL" clId="{D61E5990-ABD1-42B9-A58F-0C2E852B6FF2}" dt="2022-03-15T08:32:49.317" v="2409"/>
          <ac:picMkLst>
            <pc:docMk/>
            <pc:sldMk cId="4114052187" sldId="287"/>
            <ac:picMk id="16" creationId="{5754A60E-0CE5-45B2-A185-FA18EF759E61}"/>
          </ac:picMkLst>
        </pc:picChg>
        <pc:picChg chg="mod">
          <ac:chgData name="Jiří Kohoutek" userId="7454388f-bdb6-437e-bf81-0e7dbbbeac10" providerId="ADAL" clId="{D61E5990-ABD1-42B9-A58F-0C2E852B6FF2}" dt="2022-03-15T08:32:49.317" v="2409"/>
          <ac:picMkLst>
            <pc:docMk/>
            <pc:sldMk cId="4114052187" sldId="287"/>
            <ac:picMk id="17" creationId="{7DBDFB0C-94CD-4221-9820-5D63E78A031C}"/>
          </ac:picMkLst>
        </pc:picChg>
      </pc:sldChg>
      <pc:sldChg chg="addSp delSp modSp mod">
        <pc:chgData name="Jiří Kohoutek" userId="7454388f-bdb6-437e-bf81-0e7dbbbeac10" providerId="ADAL" clId="{D61E5990-ABD1-42B9-A58F-0C2E852B6FF2}" dt="2022-03-15T09:11:05.069" v="3652" actId="1076"/>
        <pc:sldMkLst>
          <pc:docMk/>
          <pc:sldMk cId="4277828721" sldId="288"/>
        </pc:sldMkLst>
        <pc:spChg chg="add mod">
          <ac:chgData name="Jiří Kohoutek" userId="7454388f-bdb6-437e-bf81-0e7dbbbeac10" providerId="ADAL" clId="{D61E5990-ABD1-42B9-A58F-0C2E852B6FF2}" dt="2022-03-15T09:07:41.199" v="3632" actId="790"/>
          <ac:spMkLst>
            <pc:docMk/>
            <pc:sldMk cId="4277828721" sldId="288"/>
            <ac:spMk id="9" creationId="{BFA25FB8-7BFC-4B0D-B421-94A15F77BE33}"/>
          </ac:spMkLst>
        </pc:spChg>
        <pc:spChg chg="mod">
          <ac:chgData name="Jiří Kohoutek" userId="7454388f-bdb6-437e-bf81-0e7dbbbeac10" providerId="ADAL" clId="{D61E5990-ABD1-42B9-A58F-0C2E852B6FF2}" dt="2022-03-15T09:10:55.058" v="3651" actId="1076"/>
          <ac:spMkLst>
            <pc:docMk/>
            <pc:sldMk cId="4277828721" sldId="288"/>
            <ac:spMk id="11" creationId="{087CB872-5DC4-4DDD-A065-BCCC004710C8}"/>
          </ac:spMkLst>
        </pc:spChg>
        <pc:spChg chg="del">
          <ac:chgData name="Jiří Kohoutek" userId="7454388f-bdb6-437e-bf81-0e7dbbbeac10" providerId="ADAL" clId="{D61E5990-ABD1-42B9-A58F-0C2E852B6FF2}" dt="2022-03-15T08:57:35.801" v="3290" actId="478"/>
          <ac:spMkLst>
            <pc:docMk/>
            <pc:sldMk cId="4277828721" sldId="288"/>
            <ac:spMk id="13" creationId="{CA22D006-4B75-4EF6-9016-B904771EEDBB}"/>
          </ac:spMkLst>
        </pc:spChg>
        <pc:spChg chg="add mod">
          <ac:chgData name="Jiří Kohoutek" userId="7454388f-bdb6-437e-bf81-0e7dbbbeac10" providerId="ADAL" clId="{D61E5990-ABD1-42B9-A58F-0C2E852B6FF2}" dt="2022-03-15T09:11:05.069" v="3652" actId="1076"/>
          <ac:spMkLst>
            <pc:docMk/>
            <pc:sldMk cId="4277828721" sldId="288"/>
            <ac:spMk id="16" creationId="{C29B2901-940D-4695-84EB-3258A8BF3685}"/>
          </ac:spMkLst>
        </pc:spChg>
        <pc:spChg chg="add mod">
          <ac:chgData name="Jiří Kohoutek" userId="7454388f-bdb6-437e-bf81-0e7dbbbeac10" providerId="ADAL" clId="{D61E5990-ABD1-42B9-A58F-0C2E852B6FF2}" dt="2022-03-15T09:11:05.069" v="3652" actId="1076"/>
          <ac:spMkLst>
            <pc:docMk/>
            <pc:sldMk cId="4277828721" sldId="288"/>
            <ac:spMk id="17" creationId="{59D97027-E022-43BA-AFA5-2683C968B57C}"/>
          </ac:spMkLst>
        </pc:spChg>
        <pc:spChg chg="add mod">
          <ac:chgData name="Jiří Kohoutek" userId="7454388f-bdb6-437e-bf81-0e7dbbbeac10" providerId="ADAL" clId="{D61E5990-ABD1-42B9-A58F-0C2E852B6FF2}" dt="2022-03-15T09:11:05.069" v="3652" actId="1076"/>
          <ac:spMkLst>
            <pc:docMk/>
            <pc:sldMk cId="4277828721" sldId="288"/>
            <ac:spMk id="18" creationId="{84D81E58-22B5-467A-9B25-3222289C62FE}"/>
          </ac:spMkLst>
        </pc:spChg>
        <pc:spChg chg="del">
          <ac:chgData name="Jiří Kohoutek" userId="7454388f-bdb6-437e-bf81-0e7dbbbeac10" providerId="ADAL" clId="{D61E5990-ABD1-42B9-A58F-0C2E852B6FF2}" dt="2022-03-15T08:58:15.112" v="3298" actId="478"/>
          <ac:spMkLst>
            <pc:docMk/>
            <pc:sldMk cId="4277828721" sldId="288"/>
            <ac:spMk id="19" creationId="{E8ADC312-AF3F-4E30-8D56-9B1EA85704F4}"/>
          </ac:spMkLst>
        </pc:spChg>
        <pc:spChg chg="add mod">
          <ac:chgData name="Jiří Kohoutek" userId="7454388f-bdb6-437e-bf81-0e7dbbbeac10" providerId="ADAL" clId="{D61E5990-ABD1-42B9-A58F-0C2E852B6FF2}" dt="2022-03-15T09:11:05.069" v="3652" actId="1076"/>
          <ac:spMkLst>
            <pc:docMk/>
            <pc:sldMk cId="4277828721" sldId="288"/>
            <ac:spMk id="20" creationId="{7F9A76CD-EB71-45FE-99F0-86B500BB8D50}"/>
          </ac:spMkLst>
        </pc:spChg>
        <pc:grpChg chg="add del mod">
          <ac:chgData name="Jiří Kohoutek" userId="7454388f-bdb6-437e-bf81-0e7dbbbeac10" providerId="ADAL" clId="{D61E5990-ABD1-42B9-A58F-0C2E852B6FF2}" dt="2022-03-15T09:07:21.596" v="3630" actId="478"/>
          <ac:grpSpMkLst>
            <pc:docMk/>
            <pc:sldMk cId="4277828721" sldId="288"/>
            <ac:grpSpMk id="12" creationId="{62C2C54E-93E3-4A03-B7EC-D77DFE47AA7E}"/>
          </ac:grpSpMkLst>
        </pc:grpChg>
        <pc:picChg chg="add mod">
          <ac:chgData name="Jiří Kohoutek" userId="7454388f-bdb6-437e-bf81-0e7dbbbeac10" providerId="ADAL" clId="{D61E5990-ABD1-42B9-A58F-0C2E852B6FF2}" dt="2022-03-15T09:11:05.069" v="3652" actId="1076"/>
          <ac:picMkLst>
            <pc:docMk/>
            <pc:sldMk cId="4277828721" sldId="288"/>
            <ac:picMk id="4" creationId="{4B0553A5-717A-4C12-9930-FB216D95DB6F}"/>
          </ac:picMkLst>
        </pc:picChg>
        <pc:picChg chg="mod">
          <ac:chgData name="Jiří Kohoutek" userId="7454388f-bdb6-437e-bf81-0e7dbbbeac10" providerId="ADAL" clId="{D61E5990-ABD1-42B9-A58F-0C2E852B6FF2}" dt="2022-03-15T09:03:24.111" v="3374"/>
          <ac:picMkLst>
            <pc:docMk/>
            <pc:sldMk cId="4277828721" sldId="288"/>
            <ac:picMk id="14" creationId="{676638B8-25CF-424B-8E06-9FEC52752504}"/>
          </ac:picMkLst>
        </pc:picChg>
        <pc:picChg chg="mod">
          <ac:chgData name="Jiří Kohoutek" userId="7454388f-bdb6-437e-bf81-0e7dbbbeac10" providerId="ADAL" clId="{D61E5990-ABD1-42B9-A58F-0C2E852B6FF2}" dt="2022-03-15T09:03:24.111" v="3374"/>
          <ac:picMkLst>
            <pc:docMk/>
            <pc:sldMk cId="4277828721" sldId="288"/>
            <ac:picMk id="15" creationId="{FF5AF8A3-68FD-4DF6-BBC2-6AE5395A0EEE}"/>
          </ac:picMkLst>
        </pc:picChg>
        <pc:picChg chg="del">
          <ac:chgData name="Jiří Kohoutek" userId="7454388f-bdb6-437e-bf81-0e7dbbbeac10" providerId="ADAL" clId="{D61E5990-ABD1-42B9-A58F-0C2E852B6FF2}" dt="2022-03-15T08:57:43.997" v="3295" actId="478"/>
          <ac:picMkLst>
            <pc:docMk/>
            <pc:sldMk cId="4277828721" sldId="288"/>
            <ac:picMk id="11266" creationId="{4C5AB5B7-85EA-455A-A2DB-9875E2FF4C2E}"/>
          </ac:picMkLst>
        </pc:picChg>
      </pc:sldChg>
      <pc:sldChg chg="addSp delSp modSp mod">
        <pc:chgData name="Jiří Kohoutek" userId="7454388f-bdb6-437e-bf81-0e7dbbbeac10" providerId="ADAL" clId="{D61E5990-ABD1-42B9-A58F-0C2E852B6FF2}" dt="2022-03-15T09:29:04.914" v="3783" actId="790"/>
        <pc:sldMkLst>
          <pc:docMk/>
          <pc:sldMk cId="48140726" sldId="289"/>
        </pc:sldMkLst>
        <pc:spChg chg="add mod">
          <ac:chgData name="Jiří Kohoutek" userId="7454388f-bdb6-437e-bf81-0e7dbbbeac10" providerId="ADAL" clId="{D61E5990-ABD1-42B9-A58F-0C2E852B6FF2}" dt="2022-03-15T09:29:04.914" v="3783" actId="790"/>
          <ac:spMkLst>
            <pc:docMk/>
            <pc:sldMk cId="48140726" sldId="289"/>
            <ac:spMk id="5" creationId="{AF449150-9563-4CD0-9781-B11BB75C4E2F}"/>
          </ac:spMkLst>
        </pc:spChg>
        <pc:spChg chg="add mod">
          <ac:chgData name="Jiří Kohoutek" userId="7454388f-bdb6-437e-bf81-0e7dbbbeac10" providerId="ADAL" clId="{D61E5990-ABD1-42B9-A58F-0C2E852B6FF2}" dt="2022-03-15T09:29:04.914" v="3783" actId="790"/>
          <ac:spMkLst>
            <pc:docMk/>
            <pc:sldMk cId="48140726" sldId="289"/>
            <ac:spMk id="6" creationId="{BC199FAD-A9DF-454B-B9F0-425FFFA4B5CC}"/>
          </ac:spMkLst>
        </pc:spChg>
        <pc:spChg chg="del">
          <ac:chgData name="Jiří Kohoutek" userId="7454388f-bdb6-437e-bf81-0e7dbbbeac10" providerId="ADAL" clId="{D61E5990-ABD1-42B9-A58F-0C2E852B6FF2}" dt="2022-03-15T09:16:06.120" v="3711" actId="478"/>
          <ac:spMkLst>
            <pc:docMk/>
            <pc:sldMk cId="48140726" sldId="289"/>
            <ac:spMk id="7" creationId="{99163135-F478-42E2-B8A9-74E63AD097FA}"/>
          </ac:spMkLst>
        </pc:spChg>
        <pc:spChg chg="del">
          <ac:chgData name="Jiří Kohoutek" userId="7454388f-bdb6-437e-bf81-0e7dbbbeac10" providerId="ADAL" clId="{D61E5990-ABD1-42B9-A58F-0C2E852B6FF2}" dt="2022-03-15T09:15:24.738" v="3682" actId="478"/>
          <ac:spMkLst>
            <pc:docMk/>
            <pc:sldMk cId="48140726" sldId="289"/>
            <ac:spMk id="9" creationId="{DBAF6A2D-B6BF-4D8D-BAFE-C5E45B42FB4C}"/>
          </ac:spMkLst>
        </pc:spChg>
        <pc:spChg chg="add del">
          <ac:chgData name="Jiří Kohoutek" userId="7454388f-bdb6-437e-bf81-0e7dbbbeac10" providerId="ADAL" clId="{D61E5990-ABD1-42B9-A58F-0C2E852B6FF2}" dt="2022-03-15T09:15:04.458" v="3675" actId="478"/>
          <ac:spMkLst>
            <pc:docMk/>
            <pc:sldMk cId="48140726" sldId="289"/>
            <ac:spMk id="11" creationId="{2F9A224A-97A9-43A3-B082-01DAD3DB6EB7}"/>
          </ac:spMkLst>
        </pc:spChg>
        <pc:spChg chg="add mod">
          <ac:chgData name="Jiří Kohoutek" userId="7454388f-bdb6-437e-bf81-0e7dbbbeac10" providerId="ADAL" clId="{D61E5990-ABD1-42B9-A58F-0C2E852B6FF2}" dt="2022-03-15T09:15:44.642" v="3707" actId="1076"/>
          <ac:spMkLst>
            <pc:docMk/>
            <pc:sldMk cId="48140726" sldId="289"/>
            <ac:spMk id="12" creationId="{12BFF3B2-284D-42EE-9B1F-B83986E36D30}"/>
          </ac:spMkLst>
        </pc:spChg>
        <pc:spChg chg="mod">
          <ac:chgData name="Jiří Kohoutek" userId="7454388f-bdb6-437e-bf81-0e7dbbbeac10" providerId="ADAL" clId="{D61E5990-ABD1-42B9-A58F-0C2E852B6FF2}" dt="2022-03-15T09:29:00.357" v="3782" actId="790"/>
          <ac:spMkLst>
            <pc:docMk/>
            <pc:sldMk cId="48140726" sldId="289"/>
            <ac:spMk id="13" creationId="{CA22D006-4B75-4EF6-9016-B904771EEDBB}"/>
          </ac:spMkLst>
        </pc:spChg>
        <pc:spChg chg="add del mod">
          <ac:chgData name="Jiří Kohoutek" userId="7454388f-bdb6-437e-bf81-0e7dbbbeac10" providerId="ADAL" clId="{D61E5990-ABD1-42B9-A58F-0C2E852B6FF2}" dt="2022-03-15T09:28:32.608" v="3778" actId="478"/>
          <ac:spMkLst>
            <pc:docMk/>
            <pc:sldMk cId="48140726" sldId="289"/>
            <ac:spMk id="15" creationId="{F330572D-18A2-4C29-819D-E817E638A410}"/>
          </ac:spMkLst>
        </pc:spChg>
        <pc:picChg chg="del">
          <ac:chgData name="Jiří Kohoutek" userId="7454388f-bdb6-437e-bf81-0e7dbbbeac10" providerId="ADAL" clId="{D61E5990-ABD1-42B9-A58F-0C2E852B6FF2}" dt="2022-03-15T09:15:39.025" v="3706" actId="478"/>
          <ac:picMkLst>
            <pc:docMk/>
            <pc:sldMk cId="48140726" sldId="289"/>
            <ac:picMk id="8" creationId="{254002E0-4F56-4247-9656-83ECEA2FCD96}"/>
          </ac:picMkLst>
        </pc:picChg>
        <pc:picChg chg="add mod">
          <ac:chgData name="Jiří Kohoutek" userId="7454388f-bdb6-437e-bf81-0e7dbbbeac10" providerId="ADAL" clId="{D61E5990-ABD1-42B9-A58F-0C2E852B6FF2}" dt="2022-03-15T09:27:50.034" v="3771" actId="1076"/>
          <ac:picMkLst>
            <pc:docMk/>
            <pc:sldMk cId="48140726" sldId="289"/>
            <ac:picMk id="2050" creationId="{0716F0D5-5C96-4D45-90E0-06E9E3B0C05A}"/>
          </ac:picMkLst>
        </pc:picChg>
      </pc:sldChg>
      <pc:sldChg chg="addSp delSp modSp mod modAnim">
        <pc:chgData name="Jiří Kohoutek" userId="7454388f-bdb6-437e-bf81-0e7dbbbeac10" providerId="ADAL" clId="{D61E5990-ABD1-42B9-A58F-0C2E852B6FF2}" dt="2022-03-15T11:53:26.025" v="4481" actId="1076"/>
        <pc:sldMkLst>
          <pc:docMk/>
          <pc:sldMk cId="4138161968" sldId="290"/>
        </pc:sldMkLst>
        <pc:spChg chg="mod">
          <ac:chgData name="Jiří Kohoutek" userId="7454388f-bdb6-437e-bf81-0e7dbbbeac10" providerId="ADAL" clId="{D61E5990-ABD1-42B9-A58F-0C2E852B6FF2}" dt="2022-03-15T11:53:18.841" v="4480" actId="14100"/>
          <ac:spMkLst>
            <pc:docMk/>
            <pc:sldMk cId="4138161968" sldId="290"/>
            <ac:spMk id="12" creationId="{E219F6DA-13B6-4AA6-BF67-A3880EB3DADD}"/>
          </ac:spMkLst>
        </pc:spChg>
        <pc:spChg chg="del">
          <ac:chgData name="Jiří Kohoutek" userId="7454388f-bdb6-437e-bf81-0e7dbbbeac10" providerId="ADAL" clId="{D61E5990-ABD1-42B9-A58F-0C2E852B6FF2}" dt="2022-03-15T10:17:35.848" v="4050" actId="478"/>
          <ac:spMkLst>
            <pc:docMk/>
            <pc:sldMk cId="4138161968" sldId="290"/>
            <ac:spMk id="13" creationId="{CA22D006-4B75-4EF6-9016-B904771EEDBB}"/>
          </ac:spMkLst>
        </pc:spChg>
        <pc:spChg chg="add mod">
          <ac:chgData name="Jiří Kohoutek" userId="7454388f-bdb6-437e-bf81-0e7dbbbeac10" providerId="ADAL" clId="{D61E5990-ABD1-42B9-A58F-0C2E852B6FF2}" dt="2022-03-15T10:17:36.228" v="4051"/>
          <ac:spMkLst>
            <pc:docMk/>
            <pc:sldMk cId="4138161968" sldId="290"/>
            <ac:spMk id="53" creationId="{7E232FD2-A7A9-4AC9-8A5E-B969D23F5515}"/>
          </ac:spMkLst>
        </pc:spChg>
        <pc:spChg chg="add del mod">
          <ac:chgData name="Jiří Kohoutek" userId="7454388f-bdb6-437e-bf81-0e7dbbbeac10" providerId="ADAL" clId="{D61E5990-ABD1-42B9-A58F-0C2E852B6FF2}" dt="2022-03-15T10:27:10.823" v="4166" actId="478"/>
          <ac:spMkLst>
            <pc:docMk/>
            <pc:sldMk cId="4138161968" sldId="290"/>
            <ac:spMk id="54" creationId="{94E5DD9A-4F37-4FCE-92E3-8051DA4D21E2}"/>
          </ac:spMkLst>
        </pc:spChg>
        <pc:spChg chg="add del mod">
          <ac:chgData name="Jiří Kohoutek" userId="7454388f-bdb6-437e-bf81-0e7dbbbeac10" providerId="ADAL" clId="{D61E5990-ABD1-42B9-A58F-0C2E852B6FF2}" dt="2022-03-15T11:51:23.254" v="4445" actId="478"/>
          <ac:spMkLst>
            <pc:docMk/>
            <pc:sldMk cId="4138161968" sldId="290"/>
            <ac:spMk id="55" creationId="{8B9B5452-AC17-47A4-A904-9BE7F4DB3964}"/>
          </ac:spMkLst>
        </pc:spChg>
        <pc:spChg chg="del">
          <ac:chgData name="Jiří Kohoutek" userId="7454388f-bdb6-437e-bf81-0e7dbbbeac10" providerId="ADAL" clId="{D61E5990-ABD1-42B9-A58F-0C2E852B6FF2}" dt="2022-03-15T10:17:44.319" v="4052" actId="478"/>
          <ac:spMkLst>
            <pc:docMk/>
            <pc:sldMk cId="4138161968" sldId="290"/>
            <ac:spMk id="157" creationId="{F95A1C88-1980-4824-ACDC-982630BD6793}"/>
          </ac:spMkLst>
        </pc:spChg>
        <pc:spChg chg="del">
          <ac:chgData name="Jiří Kohoutek" userId="7454388f-bdb6-437e-bf81-0e7dbbbeac10" providerId="ADAL" clId="{D61E5990-ABD1-42B9-A58F-0C2E852B6FF2}" dt="2022-03-15T10:17:44.319" v="4052" actId="478"/>
          <ac:spMkLst>
            <pc:docMk/>
            <pc:sldMk cId="4138161968" sldId="290"/>
            <ac:spMk id="158" creationId="{81F1A669-A607-4DF0-9875-A14F72763C83}"/>
          </ac:spMkLst>
        </pc:spChg>
        <pc:spChg chg="del">
          <ac:chgData name="Jiří Kohoutek" userId="7454388f-bdb6-437e-bf81-0e7dbbbeac10" providerId="ADAL" clId="{D61E5990-ABD1-42B9-A58F-0C2E852B6FF2}" dt="2022-03-15T10:17:44.319" v="4052" actId="478"/>
          <ac:spMkLst>
            <pc:docMk/>
            <pc:sldMk cId="4138161968" sldId="290"/>
            <ac:spMk id="159" creationId="{87746585-3ED8-48C6-AFF6-151F65CD6C23}"/>
          </ac:spMkLst>
        </pc:spChg>
        <pc:spChg chg="del">
          <ac:chgData name="Jiří Kohoutek" userId="7454388f-bdb6-437e-bf81-0e7dbbbeac10" providerId="ADAL" clId="{D61E5990-ABD1-42B9-A58F-0C2E852B6FF2}" dt="2022-03-15T10:17:44.319" v="4052" actId="478"/>
          <ac:spMkLst>
            <pc:docMk/>
            <pc:sldMk cId="4138161968" sldId="290"/>
            <ac:spMk id="160" creationId="{63A2D015-7C72-4467-AF8B-D0CF4A74C845}"/>
          </ac:spMkLst>
        </pc:spChg>
        <pc:spChg chg="del">
          <ac:chgData name="Jiří Kohoutek" userId="7454388f-bdb6-437e-bf81-0e7dbbbeac10" providerId="ADAL" clId="{D61E5990-ABD1-42B9-A58F-0C2E852B6FF2}" dt="2022-03-15T10:17:44.319" v="4052" actId="478"/>
          <ac:spMkLst>
            <pc:docMk/>
            <pc:sldMk cId="4138161968" sldId="290"/>
            <ac:spMk id="161" creationId="{69A3F047-57B2-4E9A-8EDE-7771095D23B4}"/>
          </ac:spMkLst>
        </pc:spChg>
        <pc:spChg chg="del">
          <ac:chgData name="Jiří Kohoutek" userId="7454388f-bdb6-437e-bf81-0e7dbbbeac10" providerId="ADAL" clId="{D61E5990-ABD1-42B9-A58F-0C2E852B6FF2}" dt="2022-03-15T10:17:44.319" v="4052" actId="478"/>
          <ac:spMkLst>
            <pc:docMk/>
            <pc:sldMk cId="4138161968" sldId="290"/>
            <ac:spMk id="162" creationId="{D226A6A9-3997-45A8-9DF3-1C7BB4E3A88D}"/>
          </ac:spMkLst>
        </pc:spChg>
        <pc:spChg chg="del">
          <ac:chgData name="Jiří Kohoutek" userId="7454388f-bdb6-437e-bf81-0e7dbbbeac10" providerId="ADAL" clId="{D61E5990-ABD1-42B9-A58F-0C2E852B6FF2}" dt="2022-03-15T10:17:44.319" v="4052" actId="478"/>
          <ac:spMkLst>
            <pc:docMk/>
            <pc:sldMk cId="4138161968" sldId="290"/>
            <ac:spMk id="163" creationId="{10CCFE81-41C5-4B96-A910-80DD65EDC402}"/>
          </ac:spMkLst>
        </pc:spChg>
        <pc:spChg chg="del">
          <ac:chgData name="Jiří Kohoutek" userId="7454388f-bdb6-437e-bf81-0e7dbbbeac10" providerId="ADAL" clId="{D61E5990-ABD1-42B9-A58F-0C2E852B6FF2}" dt="2022-03-15T10:17:44.319" v="4052" actId="478"/>
          <ac:spMkLst>
            <pc:docMk/>
            <pc:sldMk cId="4138161968" sldId="290"/>
            <ac:spMk id="164" creationId="{5252F8D0-EC52-44FD-9095-5D070C326FF6}"/>
          </ac:spMkLst>
        </pc:spChg>
        <pc:spChg chg="del">
          <ac:chgData name="Jiří Kohoutek" userId="7454388f-bdb6-437e-bf81-0e7dbbbeac10" providerId="ADAL" clId="{D61E5990-ABD1-42B9-A58F-0C2E852B6FF2}" dt="2022-03-15T10:17:44.319" v="4052" actId="478"/>
          <ac:spMkLst>
            <pc:docMk/>
            <pc:sldMk cId="4138161968" sldId="290"/>
            <ac:spMk id="165" creationId="{0579E5EE-B29B-4478-B0CB-0EA578C0FF6A}"/>
          </ac:spMkLst>
        </pc:spChg>
        <pc:spChg chg="del">
          <ac:chgData name="Jiří Kohoutek" userId="7454388f-bdb6-437e-bf81-0e7dbbbeac10" providerId="ADAL" clId="{D61E5990-ABD1-42B9-A58F-0C2E852B6FF2}" dt="2022-03-15T10:17:44.319" v="4052" actId="478"/>
          <ac:spMkLst>
            <pc:docMk/>
            <pc:sldMk cId="4138161968" sldId="290"/>
            <ac:spMk id="166" creationId="{3000A912-BB31-4461-BF9A-896EB977D0BE}"/>
          </ac:spMkLst>
        </pc:spChg>
        <pc:spChg chg="del">
          <ac:chgData name="Jiří Kohoutek" userId="7454388f-bdb6-437e-bf81-0e7dbbbeac10" providerId="ADAL" clId="{D61E5990-ABD1-42B9-A58F-0C2E852B6FF2}" dt="2022-03-15T10:17:44.319" v="4052" actId="478"/>
          <ac:spMkLst>
            <pc:docMk/>
            <pc:sldMk cId="4138161968" sldId="290"/>
            <ac:spMk id="167" creationId="{18B9710A-29B6-425F-ADCA-7EF35D444097}"/>
          </ac:spMkLst>
        </pc:spChg>
        <pc:spChg chg="del">
          <ac:chgData name="Jiří Kohoutek" userId="7454388f-bdb6-437e-bf81-0e7dbbbeac10" providerId="ADAL" clId="{D61E5990-ABD1-42B9-A58F-0C2E852B6FF2}" dt="2022-03-15T10:17:44.319" v="4052" actId="478"/>
          <ac:spMkLst>
            <pc:docMk/>
            <pc:sldMk cId="4138161968" sldId="290"/>
            <ac:spMk id="168" creationId="{3B095691-1572-46F1-A4E4-BEDCF1CFC8F2}"/>
          </ac:spMkLst>
        </pc:spChg>
        <pc:spChg chg="del">
          <ac:chgData name="Jiří Kohoutek" userId="7454388f-bdb6-437e-bf81-0e7dbbbeac10" providerId="ADAL" clId="{D61E5990-ABD1-42B9-A58F-0C2E852B6FF2}" dt="2022-03-15T10:17:44.319" v="4052" actId="478"/>
          <ac:spMkLst>
            <pc:docMk/>
            <pc:sldMk cId="4138161968" sldId="290"/>
            <ac:spMk id="169" creationId="{E7014F5E-9CFA-4990-8E94-113A1769CCB2}"/>
          </ac:spMkLst>
        </pc:spChg>
        <pc:spChg chg="del">
          <ac:chgData name="Jiří Kohoutek" userId="7454388f-bdb6-437e-bf81-0e7dbbbeac10" providerId="ADAL" clId="{D61E5990-ABD1-42B9-A58F-0C2E852B6FF2}" dt="2022-03-15T10:17:44.319" v="4052" actId="478"/>
          <ac:spMkLst>
            <pc:docMk/>
            <pc:sldMk cId="4138161968" sldId="290"/>
            <ac:spMk id="170" creationId="{A16D1469-C063-4EDA-B6B4-477276DC1B67}"/>
          </ac:spMkLst>
        </pc:spChg>
        <pc:spChg chg="del">
          <ac:chgData name="Jiří Kohoutek" userId="7454388f-bdb6-437e-bf81-0e7dbbbeac10" providerId="ADAL" clId="{D61E5990-ABD1-42B9-A58F-0C2E852B6FF2}" dt="2022-03-15T10:17:44.319" v="4052" actId="478"/>
          <ac:spMkLst>
            <pc:docMk/>
            <pc:sldMk cId="4138161968" sldId="290"/>
            <ac:spMk id="171" creationId="{642AAB38-D153-4E2F-A47C-00E9F7C26DF5}"/>
          </ac:spMkLst>
        </pc:spChg>
        <pc:spChg chg="del">
          <ac:chgData name="Jiří Kohoutek" userId="7454388f-bdb6-437e-bf81-0e7dbbbeac10" providerId="ADAL" clId="{D61E5990-ABD1-42B9-A58F-0C2E852B6FF2}" dt="2022-03-15T10:17:44.319" v="4052" actId="478"/>
          <ac:spMkLst>
            <pc:docMk/>
            <pc:sldMk cId="4138161968" sldId="290"/>
            <ac:spMk id="172" creationId="{63C17933-D017-4E93-8162-6DEF6E0574C4}"/>
          </ac:spMkLst>
        </pc:spChg>
        <pc:spChg chg="del">
          <ac:chgData name="Jiří Kohoutek" userId="7454388f-bdb6-437e-bf81-0e7dbbbeac10" providerId="ADAL" clId="{D61E5990-ABD1-42B9-A58F-0C2E852B6FF2}" dt="2022-03-15T10:17:44.319" v="4052" actId="478"/>
          <ac:spMkLst>
            <pc:docMk/>
            <pc:sldMk cId="4138161968" sldId="290"/>
            <ac:spMk id="217" creationId="{1CEF3970-92D6-4BE8-9F37-6B2806B47333}"/>
          </ac:spMkLst>
        </pc:spChg>
        <pc:spChg chg="del">
          <ac:chgData name="Jiří Kohoutek" userId="7454388f-bdb6-437e-bf81-0e7dbbbeac10" providerId="ADAL" clId="{D61E5990-ABD1-42B9-A58F-0C2E852B6FF2}" dt="2022-03-15T10:17:44.319" v="4052" actId="478"/>
          <ac:spMkLst>
            <pc:docMk/>
            <pc:sldMk cId="4138161968" sldId="290"/>
            <ac:spMk id="218" creationId="{3366AD1F-49F7-42CA-90C4-93A6E97694B7}"/>
          </ac:spMkLst>
        </pc:spChg>
        <pc:spChg chg="del">
          <ac:chgData name="Jiří Kohoutek" userId="7454388f-bdb6-437e-bf81-0e7dbbbeac10" providerId="ADAL" clId="{D61E5990-ABD1-42B9-A58F-0C2E852B6FF2}" dt="2022-03-15T10:17:44.319" v="4052" actId="478"/>
          <ac:spMkLst>
            <pc:docMk/>
            <pc:sldMk cId="4138161968" sldId="290"/>
            <ac:spMk id="219" creationId="{5798396E-87CC-4045-8BCF-3E3DDE70E26D}"/>
          </ac:spMkLst>
        </pc:spChg>
        <pc:spChg chg="del">
          <ac:chgData name="Jiří Kohoutek" userId="7454388f-bdb6-437e-bf81-0e7dbbbeac10" providerId="ADAL" clId="{D61E5990-ABD1-42B9-A58F-0C2E852B6FF2}" dt="2022-03-15T10:17:44.319" v="4052" actId="478"/>
          <ac:spMkLst>
            <pc:docMk/>
            <pc:sldMk cId="4138161968" sldId="290"/>
            <ac:spMk id="220" creationId="{EB13462B-F8D1-47A9-9283-F328576385B3}"/>
          </ac:spMkLst>
        </pc:spChg>
        <pc:spChg chg="del">
          <ac:chgData name="Jiří Kohoutek" userId="7454388f-bdb6-437e-bf81-0e7dbbbeac10" providerId="ADAL" clId="{D61E5990-ABD1-42B9-A58F-0C2E852B6FF2}" dt="2022-03-15T10:17:44.319" v="4052" actId="478"/>
          <ac:spMkLst>
            <pc:docMk/>
            <pc:sldMk cId="4138161968" sldId="290"/>
            <ac:spMk id="223" creationId="{ABF1F87D-9911-4954-984E-23AE8BBEF91E}"/>
          </ac:spMkLst>
        </pc:spChg>
        <pc:spChg chg="del">
          <ac:chgData name="Jiří Kohoutek" userId="7454388f-bdb6-437e-bf81-0e7dbbbeac10" providerId="ADAL" clId="{D61E5990-ABD1-42B9-A58F-0C2E852B6FF2}" dt="2022-03-15T10:17:44.319" v="4052" actId="478"/>
          <ac:spMkLst>
            <pc:docMk/>
            <pc:sldMk cId="4138161968" sldId="290"/>
            <ac:spMk id="225" creationId="{00001AF3-49D5-4115-B453-00A2E6845627}"/>
          </ac:spMkLst>
        </pc:spChg>
        <pc:spChg chg="del">
          <ac:chgData name="Jiří Kohoutek" userId="7454388f-bdb6-437e-bf81-0e7dbbbeac10" providerId="ADAL" clId="{D61E5990-ABD1-42B9-A58F-0C2E852B6FF2}" dt="2022-03-15T10:17:44.319" v="4052" actId="478"/>
          <ac:spMkLst>
            <pc:docMk/>
            <pc:sldMk cId="4138161968" sldId="290"/>
            <ac:spMk id="226" creationId="{A977ABD2-C5A8-478D-B3A8-EEEE67DB523B}"/>
          </ac:spMkLst>
        </pc:spChg>
        <pc:grpChg chg="del">
          <ac:chgData name="Jiří Kohoutek" userId="7454388f-bdb6-437e-bf81-0e7dbbbeac10" providerId="ADAL" clId="{D61E5990-ABD1-42B9-A58F-0C2E852B6FF2}" dt="2022-03-15T10:17:44.319" v="4052" actId="478"/>
          <ac:grpSpMkLst>
            <pc:docMk/>
            <pc:sldMk cId="4138161968" sldId="290"/>
            <ac:grpSpMk id="154" creationId="{DB8DF5E9-45FB-4B24-BDF3-3A3DA5B2FF43}"/>
          </ac:grpSpMkLst>
        </pc:grpChg>
        <pc:grpChg chg="del">
          <ac:chgData name="Jiří Kohoutek" userId="7454388f-bdb6-437e-bf81-0e7dbbbeac10" providerId="ADAL" clId="{D61E5990-ABD1-42B9-A58F-0C2E852B6FF2}" dt="2022-03-15T10:17:44.319" v="4052" actId="478"/>
          <ac:grpSpMkLst>
            <pc:docMk/>
            <pc:sldMk cId="4138161968" sldId="290"/>
            <ac:grpSpMk id="173" creationId="{00F4BEE6-7A84-44D7-B02D-B948C975BB00}"/>
          </ac:grpSpMkLst>
        </pc:grpChg>
        <pc:grpChg chg="del">
          <ac:chgData name="Jiří Kohoutek" userId="7454388f-bdb6-437e-bf81-0e7dbbbeac10" providerId="ADAL" clId="{D61E5990-ABD1-42B9-A58F-0C2E852B6FF2}" dt="2022-03-15T10:17:44.319" v="4052" actId="478"/>
          <ac:grpSpMkLst>
            <pc:docMk/>
            <pc:sldMk cId="4138161968" sldId="290"/>
            <ac:grpSpMk id="176" creationId="{A80E9F64-6980-4E9C-99DD-34FCD12BA88B}"/>
          </ac:grpSpMkLst>
        </pc:grpChg>
        <pc:grpChg chg="del">
          <ac:chgData name="Jiří Kohoutek" userId="7454388f-bdb6-437e-bf81-0e7dbbbeac10" providerId="ADAL" clId="{D61E5990-ABD1-42B9-A58F-0C2E852B6FF2}" dt="2022-03-15T10:17:44.319" v="4052" actId="478"/>
          <ac:grpSpMkLst>
            <pc:docMk/>
            <pc:sldMk cId="4138161968" sldId="290"/>
            <ac:grpSpMk id="179" creationId="{C76EFD4F-5A4C-4961-B19D-2D250AB6D422}"/>
          </ac:grpSpMkLst>
        </pc:grpChg>
        <pc:grpChg chg="del">
          <ac:chgData name="Jiří Kohoutek" userId="7454388f-bdb6-437e-bf81-0e7dbbbeac10" providerId="ADAL" clId="{D61E5990-ABD1-42B9-A58F-0C2E852B6FF2}" dt="2022-03-15T10:17:44.319" v="4052" actId="478"/>
          <ac:grpSpMkLst>
            <pc:docMk/>
            <pc:sldMk cId="4138161968" sldId="290"/>
            <ac:grpSpMk id="187" creationId="{A244FC69-CC46-4D81-BEBA-712464E4B5BE}"/>
          </ac:grpSpMkLst>
        </pc:grpChg>
        <pc:grpChg chg="del">
          <ac:chgData name="Jiří Kohoutek" userId="7454388f-bdb6-437e-bf81-0e7dbbbeac10" providerId="ADAL" clId="{D61E5990-ABD1-42B9-A58F-0C2E852B6FF2}" dt="2022-03-15T10:17:44.319" v="4052" actId="478"/>
          <ac:grpSpMkLst>
            <pc:docMk/>
            <pc:sldMk cId="4138161968" sldId="290"/>
            <ac:grpSpMk id="190" creationId="{5EA84735-C14D-47D3-8342-41747A6F5BD3}"/>
          </ac:grpSpMkLst>
        </pc:grpChg>
        <pc:picChg chg="add mod">
          <ac:chgData name="Jiří Kohoutek" userId="7454388f-bdb6-437e-bf81-0e7dbbbeac10" providerId="ADAL" clId="{D61E5990-ABD1-42B9-A58F-0C2E852B6FF2}" dt="2022-03-15T11:53:26.025" v="4481" actId="1076"/>
          <ac:picMkLst>
            <pc:docMk/>
            <pc:sldMk cId="4138161968" sldId="290"/>
            <ac:picMk id="4" creationId="{83CA7099-F088-4B58-8E9F-A975402ECA53}"/>
          </ac:picMkLst>
        </pc:picChg>
        <pc:picChg chg="add del mod">
          <ac:chgData name="Jiří Kohoutek" userId="7454388f-bdb6-437e-bf81-0e7dbbbeac10" providerId="ADAL" clId="{D61E5990-ABD1-42B9-A58F-0C2E852B6FF2}" dt="2022-03-15T10:27:44.004" v="4174" actId="478"/>
          <ac:picMkLst>
            <pc:docMk/>
            <pc:sldMk cId="4138161968" sldId="290"/>
            <ac:picMk id="56" creationId="{BEC6BE50-103A-4BA0-BB1B-AAD091307C8D}"/>
          </ac:picMkLst>
        </pc:picChg>
      </pc:sldChg>
      <pc:sldChg chg="addSp delSp modSp mod modAnim">
        <pc:chgData name="Jiří Kohoutek" userId="7454388f-bdb6-437e-bf81-0e7dbbbeac10" providerId="ADAL" clId="{D61E5990-ABD1-42B9-A58F-0C2E852B6FF2}" dt="2022-03-15T15:15:33.222" v="4947" actId="1076"/>
        <pc:sldMkLst>
          <pc:docMk/>
          <pc:sldMk cId="965903356" sldId="292"/>
        </pc:sldMkLst>
        <pc:spChg chg="del">
          <ac:chgData name="Jiří Kohoutek" userId="7454388f-bdb6-437e-bf81-0e7dbbbeac10" providerId="ADAL" clId="{D61E5990-ABD1-42B9-A58F-0C2E852B6FF2}" dt="2022-03-15T12:01:10.020" v="4520" actId="478"/>
          <ac:spMkLst>
            <pc:docMk/>
            <pc:sldMk cId="965903356" sldId="292"/>
            <ac:spMk id="10" creationId="{4D2DA492-561E-4898-BF0E-A9A2498E7872}"/>
          </ac:spMkLst>
        </pc:spChg>
        <pc:spChg chg="mod">
          <ac:chgData name="Jiří Kohoutek" userId="7454388f-bdb6-437e-bf81-0e7dbbbeac10" providerId="ADAL" clId="{D61E5990-ABD1-42B9-A58F-0C2E852B6FF2}" dt="2022-03-15T15:15:20.239" v="4946" actId="14100"/>
          <ac:spMkLst>
            <pc:docMk/>
            <pc:sldMk cId="965903356" sldId="292"/>
            <ac:spMk id="11" creationId="{F50EF7AA-E0AB-4151-B063-C1B0B63AE770}"/>
          </ac:spMkLst>
        </pc:spChg>
        <pc:spChg chg="add mod">
          <ac:chgData name="Jiří Kohoutek" userId="7454388f-bdb6-437e-bf81-0e7dbbbeac10" providerId="ADAL" clId="{D61E5990-ABD1-42B9-A58F-0C2E852B6FF2}" dt="2022-03-15T12:39:01.749" v="4693" actId="790"/>
          <ac:spMkLst>
            <pc:docMk/>
            <pc:sldMk cId="965903356" sldId="292"/>
            <ac:spMk id="65" creationId="{75AB45D9-22AF-443D-BB98-3FEB2B82ED03}"/>
          </ac:spMkLst>
        </pc:spChg>
        <pc:spChg chg="add mod">
          <ac:chgData name="Jiří Kohoutek" userId="7454388f-bdb6-437e-bf81-0e7dbbbeac10" providerId="ADAL" clId="{D61E5990-ABD1-42B9-A58F-0C2E852B6FF2}" dt="2022-03-15T12:31:35.675" v="4601"/>
          <ac:spMkLst>
            <pc:docMk/>
            <pc:sldMk cId="965903356" sldId="292"/>
            <ac:spMk id="66" creationId="{DD272C30-7DAE-425E-9405-767482467808}"/>
          </ac:spMkLst>
        </pc:spChg>
        <pc:spChg chg="add mod">
          <ac:chgData name="Jiří Kohoutek" userId="7454388f-bdb6-437e-bf81-0e7dbbbeac10" providerId="ADAL" clId="{D61E5990-ABD1-42B9-A58F-0C2E852B6FF2}" dt="2022-03-15T12:39:08.293" v="4694" actId="790"/>
          <ac:spMkLst>
            <pc:docMk/>
            <pc:sldMk cId="965903356" sldId="292"/>
            <ac:spMk id="67" creationId="{77A0109A-CCFE-4AD0-80CE-7B81F14FEA2E}"/>
          </ac:spMkLst>
        </pc:spChg>
        <pc:spChg chg="del">
          <ac:chgData name="Jiří Kohoutek" userId="7454388f-bdb6-437e-bf81-0e7dbbbeac10" providerId="ADAL" clId="{D61E5990-ABD1-42B9-A58F-0C2E852B6FF2}" dt="2022-03-15T12:01:16.249" v="4522" actId="478"/>
          <ac:spMkLst>
            <pc:docMk/>
            <pc:sldMk cId="965903356" sldId="292"/>
            <ac:spMk id="82" creationId="{5C255854-7EA6-4B8F-B3E2-408A343BD93E}"/>
          </ac:spMkLst>
        </pc:spChg>
        <pc:spChg chg="del">
          <ac:chgData name="Jiří Kohoutek" userId="7454388f-bdb6-437e-bf81-0e7dbbbeac10" providerId="ADAL" clId="{D61E5990-ABD1-42B9-A58F-0C2E852B6FF2}" dt="2022-03-15T12:01:16.249" v="4522" actId="478"/>
          <ac:spMkLst>
            <pc:docMk/>
            <pc:sldMk cId="965903356" sldId="292"/>
            <ac:spMk id="140" creationId="{7AAA8227-EBC6-4E98-924E-BCD76BE3C919}"/>
          </ac:spMkLst>
        </pc:spChg>
        <pc:spChg chg="del">
          <ac:chgData name="Jiří Kohoutek" userId="7454388f-bdb6-437e-bf81-0e7dbbbeac10" providerId="ADAL" clId="{D61E5990-ABD1-42B9-A58F-0C2E852B6FF2}" dt="2022-03-15T12:01:16.249" v="4522" actId="478"/>
          <ac:spMkLst>
            <pc:docMk/>
            <pc:sldMk cId="965903356" sldId="292"/>
            <ac:spMk id="141" creationId="{8D72E4AD-39B3-4F14-BF0E-B8A0F3B23BB6}"/>
          </ac:spMkLst>
        </pc:spChg>
        <pc:spChg chg="del">
          <ac:chgData name="Jiří Kohoutek" userId="7454388f-bdb6-437e-bf81-0e7dbbbeac10" providerId="ADAL" clId="{D61E5990-ABD1-42B9-A58F-0C2E852B6FF2}" dt="2022-03-15T12:01:16.249" v="4522" actId="478"/>
          <ac:spMkLst>
            <pc:docMk/>
            <pc:sldMk cId="965903356" sldId="292"/>
            <ac:spMk id="142" creationId="{43F4A775-4EC7-4D58-9297-0D5C57F29829}"/>
          </ac:spMkLst>
        </pc:spChg>
        <pc:spChg chg="del">
          <ac:chgData name="Jiří Kohoutek" userId="7454388f-bdb6-437e-bf81-0e7dbbbeac10" providerId="ADAL" clId="{D61E5990-ABD1-42B9-A58F-0C2E852B6FF2}" dt="2022-03-15T12:01:16.249" v="4522" actId="478"/>
          <ac:spMkLst>
            <pc:docMk/>
            <pc:sldMk cId="965903356" sldId="292"/>
            <ac:spMk id="143" creationId="{4319DF2F-9431-41B8-A79F-7E03BA802588}"/>
          </ac:spMkLst>
        </pc:spChg>
        <pc:spChg chg="del">
          <ac:chgData name="Jiří Kohoutek" userId="7454388f-bdb6-437e-bf81-0e7dbbbeac10" providerId="ADAL" clId="{D61E5990-ABD1-42B9-A58F-0C2E852B6FF2}" dt="2022-03-15T12:01:16.249" v="4522" actId="478"/>
          <ac:spMkLst>
            <pc:docMk/>
            <pc:sldMk cId="965903356" sldId="292"/>
            <ac:spMk id="144" creationId="{DAEB1B8B-057C-4AB6-97DC-C551AEB2CBF8}"/>
          </ac:spMkLst>
        </pc:spChg>
        <pc:spChg chg="del">
          <ac:chgData name="Jiří Kohoutek" userId="7454388f-bdb6-437e-bf81-0e7dbbbeac10" providerId="ADAL" clId="{D61E5990-ABD1-42B9-A58F-0C2E852B6FF2}" dt="2022-03-15T12:01:16.249" v="4522" actId="478"/>
          <ac:spMkLst>
            <pc:docMk/>
            <pc:sldMk cId="965903356" sldId="292"/>
            <ac:spMk id="145" creationId="{7C659255-308F-4B71-ABBF-E14A04D63618}"/>
          </ac:spMkLst>
        </pc:spChg>
        <pc:spChg chg="del">
          <ac:chgData name="Jiří Kohoutek" userId="7454388f-bdb6-437e-bf81-0e7dbbbeac10" providerId="ADAL" clId="{D61E5990-ABD1-42B9-A58F-0C2E852B6FF2}" dt="2022-03-15T12:01:16.249" v="4522" actId="478"/>
          <ac:spMkLst>
            <pc:docMk/>
            <pc:sldMk cId="965903356" sldId="292"/>
            <ac:spMk id="146" creationId="{10D5C014-61C0-421B-84BA-B1DF78748143}"/>
          </ac:spMkLst>
        </pc:spChg>
        <pc:spChg chg="del">
          <ac:chgData name="Jiří Kohoutek" userId="7454388f-bdb6-437e-bf81-0e7dbbbeac10" providerId="ADAL" clId="{D61E5990-ABD1-42B9-A58F-0C2E852B6FF2}" dt="2022-03-15T12:01:16.249" v="4522" actId="478"/>
          <ac:spMkLst>
            <pc:docMk/>
            <pc:sldMk cId="965903356" sldId="292"/>
            <ac:spMk id="147" creationId="{FB532E92-5C77-4530-9D30-E2370645FD00}"/>
          </ac:spMkLst>
        </pc:spChg>
        <pc:spChg chg="del">
          <ac:chgData name="Jiří Kohoutek" userId="7454388f-bdb6-437e-bf81-0e7dbbbeac10" providerId="ADAL" clId="{D61E5990-ABD1-42B9-A58F-0C2E852B6FF2}" dt="2022-03-15T12:01:16.249" v="4522" actId="478"/>
          <ac:spMkLst>
            <pc:docMk/>
            <pc:sldMk cId="965903356" sldId="292"/>
            <ac:spMk id="148" creationId="{55C5DE53-CB47-488D-B044-43A8C39C0460}"/>
          </ac:spMkLst>
        </pc:spChg>
        <pc:spChg chg="del">
          <ac:chgData name="Jiří Kohoutek" userId="7454388f-bdb6-437e-bf81-0e7dbbbeac10" providerId="ADAL" clId="{D61E5990-ABD1-42B9-A58F-0C2E852B6FF2}" dt="2022-03-15T12:01:16.249" v="4522" actId="478"/>
          <ac:spMkLst>
            <pc:docMk/>
            <pc:sldMk cId="965903356" sldId="292"/>
            <ac:spMk id="149" creationId="{BAA2AF98-E441-4C7B-936E-04522392C5C5}"/>
          </ac:spMkLst>
        </pc:spChg>
        <pc:spChg chg="del">
          <ac:chgData name="Jiří Kohoutek" userId="7454388f-bdb6-437e-bf81-0e7dbbbeac10" providerId="ADAL" clId="{D61E5990-ABD1-42B9-A58F-0C2E852B6FF2}" dt="2022-03-15T12:01:16.249" v="4522" actId="478"/>
          <ac:spMkLst>
            <pc:docMk/>
            <pc:sldMk cId="965903356" sldId="292"/>
            <ac:spMk id="150" creationId="{94E58FBA-7338-44B8-A976-0476347B1580}"/>
          </ac:spMkLst>
        </pc:spChg>
        <pc:spChg chg="del">
          <ac:chgData name="Jiří Kohoutek" userId="7454388f-bdb6-437e-bf81-0e7dbbbeac10" providerId="ADAL" clId="{D61E5990-ABD1-42B9-A58F-0C2E852B6FF2}" dt="2022-03-15T12:01:16.249" v="4522" actId="478"/>
          <ac:spMkLst>
            <pc:docMk/>
            <pc:sldMk cId="965903356" sldId="292"/>
            <ac:spMk id="151" creationId="{D2AFD194-5646-43BC-B0FE-8CE883252BEC}"/>
          </ac:spMkLst>
        </pc:spChg>
        <pc:spChg chg="del">
          <ac:chgData name="Jiří Kohoutek" userId="7454388f-bdb6-437e-bf81-0e7dbbbeac10" providerId="ADAL" clId="{D61E5990-ABD1-42B9-A58F-0C2E852B6FF2}" dt="2022-03-15T12:01:16.249" v="4522" actId="478"/>
          <ac:spMkLst>
            <pc:docMk/>
            <pc:sldMk cId="965903356" sldId="292"/>
            <ac:spMk id="152" creationId="{3BCBD66F-0A60-4385-B708-2318235FC33A}"/>
          </ac:spMkLst>
        </pc:spChg>
        <pc:spChg chg="del">
          <ac:chgData name="Jiří Kohoutek" userId="7454388f-bdb6-437e-bf81-0e7dbbbeac10" providerId="ADAL" clId="{D61E5990-ABD1-42B9-A58F-0C2E852B6FF2}" dt="2022-03-15T12:01:16.249" v="4522" actId="478"/>
          <ac:spMkLst>
            <pc:docMk/>
            <pc:sldMk cId="965903356" sldId="292"/>
            <ac:spMk id="153" creationId="{A02E16DD-6960-44EE-A3B7-5F1F9F64B6C6}"/>
          </ac:spMkLst>
        </pc:spChg>
        <pc:spChg chg="del">
          <ac:chgData name="Jiří Kohoutek" userId="7454388f-bdb6-437e-bf81-0e7dbbbeac10" providerId="ADAL" clId="{D61E5990-ABD1-42B9-A58F-0C2E852B6FF2}" dt="2022-03-15T12:01:16.249" v="4522" actId="478"/>
          <ac:spMkLst>
            <pc:docMk/>
            <pc:sldMk cId="965903356" sldId="292"/>
            <ac:spMk id="154" creationId="{D2C618CC-3A83-4E2D-8B8E-69156DA16A22}"/>
          </ac:spMkLst>
        </pc:spChg>
        <pc:spChg chg="del">
          <ac:chgData name="Jiří Kohoutek" userId="7454388f-bdb6-437e-bf81-0e7dbbbeac10" providerId="ADAL" clId="{D61E5990-ABD1-42B9-A58F-0C2E852B6FF2}" dt="2022-03-15T12:01:16.249" v="4522" actId="478"/>
          <ac:spMkLst>
            <pc:docMk/>
            <pc:sldMk cId="965903356" sldId="292"/>
            <ac:spMk id="155" creationId="{5714E1D2-23E0-4181-BDC1-7C311A4D032E}"/>
          </ac:spMkLst>
        </pc:spChg>
        <pc:spChg chg="del">
          <ac:chgData name="Jiří Kohoutek" userId="7454388f-bdb6-437e-bf81-0e7dbbbeac10" providerId="ADAL" clId="{D61E5990-ABD1-42B9-A58F-0C2E852B6FF2}" dt="2022-03-15T12:01:16.249" v="4522" actId="478"/>
          <ac:spMkLst>
            <pc:docMk/>
            <pc:sldMk cId="965903356" sldId="292"/>
            <ac:spMk id="156" creationId="{5698C971-0E72-4092-A9EA-4DDF4F5F7EA5}"/>
          </ac:spMkLst>
        </pc:spChg>
        <pc:spChg chg="del">
          <ac:chgData name="Jiří Kohoutek" userId="7454388f-bdb6-437e-bf81-0e7dbbbeac10" providerId="ADAL" clId="{D61E5990-ABD1-42B9-A58F-0C2E852B6FF2}" dt="2022-03-15T12:01:16.249" v="4522" actId="478"/>
          <ac:spMkLst>
            <pc:docMk/>
            <pc:sldMk cId="965903356" sldId="292"/>
            <ac:spMk id="181" creationId="{4E64115A-77EA-4AF3-9A8B-C2DE03281CB9}"/>
          </ac:spMkLst>
        </pc:spChg>
        <pc:spChg chg="del">
          <ac:chgData name="Jiří Kohoutek" userId="7454388f-bdb6-437e-bf81-0e7dbbbeac10" providerId="ADAL" clId="{D61E5990-ABD1-42B9-A58F-0C2E852B6FF2}" dt="2022-03-15T12:01:16.249" v="4522" actId="478"/>
          <ac:spMkLst>
            <pc:docMk/>
            <pc:sldMk cId="965903356" sldId="292"/>
            <ac:spMk id="182" creationId="{7A2EBBFA-60B4-42CA-B35F-AD31D39BFC5D}"/>
          </ac:spMkLst>
        </pc:spChg>
        <pc:spChg chg="del">
          <ac:chgData name="Jiří Kohoutek" userId="7454388f-bdb6-437e-bf81-0e7dbbbeac10" providerId="ADAL" clId="{D61E5990-ABD1-42B9-A58F-0C2E852B6FF2}" dt="2022-03-15T12:01:16.249" v="4522" actId="478"/>
          <ac:spMkLst>
            <pc:docMk/>
            <pc:sldMk cId="965903356" sldId="292"/>
            <ac:spMk id="183" creationId="{A8EC7980-76E0-4337-8024-B9239E47662C}"/>
          </ac:spMkLst>
        </pc:spChg>
        <pc:spChg chg="del">
          <ac:chgData name="Jiří Kohoutek" userId="7454388f-bdb6-437e-bf81-0e7dbbbeac10" providerId="ADAL" clId="{D61E5990-ABD1-42B9-A58F-0C2E852B6FF2}" dt="2022-03-15T12:01:16.249" v="4522" actId="478"/>
          <ac:spMkLst>
            <pc:docMk/>
            <pc:sldMk cId="965903356" sldId="292"/>
            <ac:spMk id="184" creationId="{2159FC54-8F5D-45F5-AF4F-E63E49D42021}"/>
          </ac:spMkLst>
        </pc:spChg>
        <pc:spChg chg="del">
          <ac:chgData name="Jiří Kohoutek" userId="7454388f-bdb6-437e-bf81-0e7dbbbeac10" providerId="ADAL" clId="{D61E5990-ABD1-42B9-A58F-0C2E852B6FF2}" dt="2022-03-15T12:01:16.249" v="4522" actId="478"/>
          <ac:spMkLst>
            <pc:docMk/>
            <pc:sldMk cId="965903356" sldId="292"/>
            <ac:spMk id="185" creationId="{9F8667E0-204A-4BCC-962C-C203B788F234}"/>
          </ac:spMkLst>
        </pc:spChg>
        <pc:spChg chg="del">
          <ac:chgData name="Jiří Kohoutek" userId="7454388f-bdb6-437e-bf81-0e7dbbbeac10" providerId="ADAL" clId="{D61E5990-ABD1-42B9-A58F-0C2E852B6FF2}" dt="2022-03-15T12:01:16.249" v="4522" actId="478"/>
          <ac:spMkLst>
            <pc:docMk/>
            <pc:sldMk cId="965903356" sldId="292"/>
            <ac:spMk id="186" creationId="{D15BD015-6CFA-4A40-8662-4FF9E170E698}"/>
          </ac:spMkLst>
        </pc:spChg>
        <pc:spChg chg="del">
          <ac:chgData name="Jiří Kohoutek" userId="7454388f-bdb6-437e-bf81-0e7dbbbeac10" providerId="ADAL" clId="{D61E5990-ABD1-42B9-A58F-0C2E852B6FF2}" dt="2022-03-15T12:01:16.249" v="4522" actId="478"/>
          <ac:spMkLst>
            <pc:docMk/>
            <pc:sldMk cId="965903356" sldId="292"/>
            <ac:spMk id="187" creationId="{5DC183E8-31B0-4FF3-B263-F3D82AA17DDC}"/>
          </ac:spMkLst>
        </pc:spChg>
        <pc:spChg chg="del">
          <ac:chgData name="Jiří Kohoutek" userId="7454388f-bdb6-437e-bf81-0e7dbbbeac10" providerId="ADAL" clId="{D61E5990-ABD1-42B9-A58F-0C2E852B6FF2}" dt="2022-03-15T12:01:16.249" v="4522" actId="478"/>
          <ac:spMkLst>
            <pc:docMk/>
            <pc:sldMk cId="965903356" sldId="292"/>
            <ac:spMk id="188" creationId="{2BC41C36-CB2B-443D-9B16-0F5E6B0BFEB4}"/>
          </ac:spMkLst>
        </pc:spChg>
        <pc:spChg chg="del">
          <ac:chgData name="Jiří Kohoutek" userId="7454388f-bdb6-437e-bf81-0e7dbbbeac10" providerId="ADAL" clId="{D61E5990-ABD1-42B9-A58F-0C2E852B6FF2}" dt="2022-03-15T12:01:16.249" v="4522" actId="478"/>
          <ac:spMkLst>
            <pc:docMk/>
            <pc:sldMk cId="965903356" sldId="292"/>
            <ac:spMk id="189" creationId="{DE4EA9D2-00C2-4F03-9018-3213E573DC6C}"/>
          </ac:spMkLst>
        </pc:spChg>
        <pc:spChg chg="del">
          <ac:chgData name="Jiří Kohoutek" userId="7454388f-bdb6-437e-bf81-0e7dbbbeac10" providerId="ADAL" clId="{D61E5990-ABD1-42B9-A58F-0C2E852B6FF2}" dt="2022-03-15T12:01:16.249" v="4522" actId="478"/>
          <ac:spMkLst>
            <pc:docMk/>
            <pc:sldMk cId="965903356" sldId="292"/>
            <ac:spMk id="190" creationId="{840D324B-6958-474C-ACA8-D6CAF4557D02}"/>
          </ac:spMkLst>
        </pc:spChg>
        <pc:spChg chg="del">
          <ac:chgData name="Jiří Kohoutek" userId="7454388f-bdb6-437e-bf81-0e7dbbbeac10" providerId="ADAL" clId="{D61E5990-ABD1-42B9-A58F-0C2E852B6FF2}" dt="2022-03-15T12:01:16.249" v="4522" actId="478"/>
          <ac:spMkLst>
            <pc:docMk/>
            <pc:sldMk cId="965903356" sldId="292"/>
            <ac:spMk id="191" creationId="{6381ABB3-453C-41A4-B5B7-B39E8AAD931A}"/>
          </ac:spMkLst>
        </pc:spChg>
        <pc:grpChg chg="del">
          <ac:chgData name="Jiří Kohoutek" userId="7454388f-bdb6-437e-bf81-0e7dbbbeac10" providerId="ADAL" clId="{D61E5990-ABD1-42B9-A58F-0C2E852B6FF2}" dt="2022-03-15T12:01:16.249" v="4522" actId="478"/>
          <ac:grpSpMkLst>
            <pc:docMk/>
            <pc:sldMk cId="965903356" sldId="292"/>
            <ac:grpSpMk id="157" creationId="{BCD14F67-39BE-43B0-966C-403324372330}"/>
          </ac:grpSpMkLst>
        </pc:grpChg>
        <pc:grpChg chg="del">
          <ac:chgData name="Jiří Kohoutek" userId="7454388f-bdb6-437e-bf81-0e7dbbbeac10" providerId="ADAL" clId="{D61E5990-ABD1-42B9-A58F-0C2E852B6FF2}" dt="2022-03-15T12:01:16.249" v="4522" actId="478"/>
          <ac:grpSpMkLst>
            <pc:docMk/>
            <pc:sldMk cId="965903356" sldId="292"/>
            <ac:grpSpMk id="160" creationId="{F5A92D28-C8A6-4B04-B285-9DCA20A084BA}"/>
          </ac:grpSpMkLst>
        </pc:grpChg>
        <pc:grpChg chg="del">
          <ac:chgData name="Jiří Kohoutek" userId="7454388f-bdb6-437e-bf81-0e7dbbbeac10" providerId="ADAL" clId="{D61E5990-ABD1-42B9-A58F-0C2E852B6FF2}" dt="2022-03-15T12:01:16.249" v="4522" actId="478"/>
          <ac:grpSpMkLst>
            <pc:docMk/>
            <pc:sldMk cId="965903356" sldId="292"/>
            <ac:grpSpMk id="163" creationId="{19B3BDDB-8046-45A7-81F8-35A0D271F689}"/>
          </ac:grpSpMkLst>
        </pc:grpChg>
        <pc:grpChg chg="del">
          <ac:chgData name="Jiří Kohoutek" userId="7454388f-bdb6-437e-bf81-0e7dbbbeac10" providerId="ADAL" clId="{D61E5990-ABD1-42B9-A58F-0C2E852B6FF2}" dt="2022-03-15T12:01:16.249" v="4522" actId="478"/>
          <ac:grpSpMkLst>
            <pc:docMk/>
            <pc:sldMk cId="965903356" sldId="292"/>
            <ac:grpSpMk id="166" creationId="{285A8FC1-4889-4A5A-B3A8-CD36973A6FE6}"/>
          </ac:grpSpMkLst>
        </pc:grpChg>
        <pc:grpChg chg="del">
          <ac:chgData name="Jiří Kohoutek" userId="7454388f-bdb6-437e-bf81-0e7dbbbeac10" providerId="ADAL" clId="{D61E5990-ABD1-42B9-A58F-0C2E852B6FF2}" dt="2022-03-15T12:01:16.249" v="4522" actId="478"/>
          <ac:grpSpMkLst>
            <pc:docMk/>
            <pc:sldMk cId="965903356" sldId="292"/>
            <ac:grpSpMk id="169" creationId="{4B34B80C-F1CB-420D-873C-6484B06F83EB}"/>
          </ac:grpSpMkLst>
        </pc:grpChg>
        <pc:grpChg chg="del">
          <ac:chgData name="Jiří Kohoutek" userId="7454388f-bdb6-437e-bf81-0e7dbbbeac10" providerId="ADAL" clId="{D61E5990-ABD1-42B9-A58F-0C2E852B6FF2}" dt="2022-03-15T12:01:16.249" v="4522" actId="478"/>
          <ac:grpSpMkLst>
            <pc:docMk/>
            <pc:sldMk cId="965903356" sldId="292"/>
            <ac:grpSpMk id="172" creationId="{CEED71CF-AED6-4531-948F-C47645036CFC}"/>
          </ac:grpSpMkLst>
        </pc:grpChg>
        <pc:grpChg chg="del">
          <ac:chgData name="Jiří Kohoutek" userId="7454388f-bdb6-437e-bf81-0e7dbbbeac10" providerId="ADAL" clId="{D61E5990-ABD1-42B9-A58F-0C2E852B6FF2}" dt="2022-03-15T12:01:16.249" v="4522" actId="478"/>
          <ac:grpSpMkLst>
            <pc:docMk/>
            <pc:sldMk cId="965903356" sldId="292"/>
            <ac:grpSpMk id="175" creationId="{394783C7-4B9A-495F-BA66-2B93ABA4A627}"/>
          </ac:grpSpMkLst>
        </pc:grpChg>
        <pc:grpChg chg="del">
          <ac:chgData name="Jiří Kohoutek" userId="7454388f-bdb6-437e-bf81-0e7dbbbeac10" providerId="ADAL" clId="{D61E5990-ABD1-42B9-A58F-0C2E852B6FF2}" dt="2022-03-15T12:01:16.249" v="4522" actId="478"/>
          <ac:grpSpMkLst>
            <pc:docMk/>
            <pc:sldMk cId="965903356" sldId="292"/>
            <ac:grpSpMk id="178" creationId="{2DA206D3-6362-45D5-A7C5-06C3ABBB8C45}"/>
          </ac:grpSpMkLst>
        </pc:grpChg>
        <pc:grpChg chg="del">
          <ac:chgData name="Jiří Kohoutek" userId="7454388f-bdb6-437e-bf81-0e7dbbbeac10" providerId="ADAL" clId="{D61E5990-ABD1-42B9-A58F-0C2E852B6FF2}" dt="2022-03-15T12:01:16.249" v="4522" actId="478"/>
          <ac:grpSpMkLst>
            <pc:docMk/>
            <pc:sldMk cId="965903356" sldId="292"/>
            <ac:grpSpMk id="192" creationId="{F1182027-8730-475E-92D7-EDF73FCC8CF2}"/>
          </ac:grpSpMkLst>
        </pc:grpChg>
        <pc:picChg chg="add mod">
          <ac:chgData name="Jiří Kohoutek" userId="7454388f-bdb6-437e-bf81-0e7dbbbeac10" providerId="ADAL" clId="{D61E5990-ABD1-42B9-A58F-0C2E852B6FF2}" dt="2022-03-15T15:15:33.222" v="4947" actId="1076"/>
          <ac:picMkLst>
            <pc:docMk/>
            <pc:sldMk cId="965903356" sldId="292"/>
            <ac:picMk id="4098" creationId="{F0252648-BF80-4B8A-8CE7-2E1736A2972E}"/>
          </ac:picMkLst>
        </pc:picChg>
      </pc:sldChg>
      <pc:sldChg chg="addSp delSp modSp mod">
        <pc:chgData name="Jiří Kohoutek" userId="7454388f-bdb6-437e-bf81-0e7dbbbeac10" providerId="ADAL" clId="{D61E5990-ABD1-42B9-A58F-0C2E852B6FF2}" dt="2022-03-17T08:20:16.044" v="5389" actId="790"/>
        <pc:sldMkLst>
          <pc:docMk/>
          <pc:sldMk cId="4223926937" sldId="293"/>
        </pc:sldMkLst>
        <pc:spChg chg="add mod">
          <ac:chgData name="Jiří Kohoutek" userId="7454388f-bdb6-437e-bf81-0e7dbbbeac10" providerId="ADAL" clId="{D61E5990-ABD1-42B9-A58F-0C2E852B6FF2}" dt="2022-03-17T08:20:13.996" v="5388" actId="790"/>
          <ac:spMkLst>
            <pc:docMk/>
            <pc:sldMk cId="4223926937" sldId="293"/>
            <ac:spMk id="7" creationId="{E4997EA9-52CA-4DC7-87BB-D7CD1D724338}"/>
          </ac:spMkLst>
        </pc:spChg>
        <pc:spChg chg="add mod">
          <ac:chgData name="Jiří Kohoutek" userId="7454388f-bdb6-437e-bf81-0e7dbbbeac10" providerId="ADAL" clId="{D61E5990-ABD1-42B9-A58F-0C2E852B6FF2}" dt="2022-03-17T08:20:16.044" v="5389" actId="790"/>
          <ac:spMkLst>
            <pc:docMk/>
            <pc:sldMk cId="4223926937" sldId="293"/>
            <ac:spMk id="8" creationId="{093BAD53-C407-40CF-98A3-92751A00A44B}"/>
          </ac:spMkLst>
        </pc:spChg>
        <pc:spChg chg="del">
          <ac:chgData name="Jiří Kohoutek" userId="7454388f-bdb6-437e-bf81-0e7dbbbeac10" providerId="ADAL" clId="{D61E5990-ABD1-42B9-A58F-0C2E852B6FF2}" dt="2022-03-17T08:15:10.537" v="5252" actId="478"/>
          <ac:spMkLst>
            <pc:docMk/>
            <pc:sldMk cId="4223926937" sldId="293"/>
            <ac:spMk id="17" creationId="{210ED06A-8B06-4DF6-AD9F-B30B4A63F415}"/>
          </ac:spMkLst>
        </pc:spChg>
        <pc:spChg chg="mod">
          <ac:chgData name="Jiří Kohoutek" userId="7454388f-bdb6-437e-bf81-0e7dbbbeac10" providerId="ADAL" clId="{D61E5990-ABD1-42B9-A58F-0C2E852B6FF2}" dt="2022-03-17T08:20:16.044" v="5389" actId="790"/>
          <ac:spMkLst>
            <pc:docMk/>
            <pc:sldMk cId="4223926937" sldId="293"/>
            <ac:spMk id="20" creationId="{122D1180-976F-41AF-9AB1-AC5996390468}"/>
          </ac:spMkLst>
        </pc:spChg>
      </pc:sldChg>
      <pc:sldChg chg="addSp delSp modSp mod">
        <pc:chgData name="Jiří Kohoutek" userId="7454388f-bdb6-437e-bf81-0e7dbbbeac10" providerId="ADAL" clId="{D61E5990-ABD1-42B9-A58F-0C2E852B6FF2}" dt="2022-03-17T09:12:48.522" v="5591" actId="1076"/>
        <pc:sldMkLst>
          <pc:docMk/>
          <pc:sldMk cId="325370367" sldId="294"/>
        </pc:sldMkLst>
        <pc:spChg chg="add del mod">
          <ac:chgData name="Jiří Kohoutek" userId="7454388f-bdb6-437e-bf81-0e7dbbbeac10" providerId="ADAL" clId="{D61E5990-ABD1-42B9-A58F-0C2E852B6FF2}" dt="2022-03-17T08:58:06.133" v="5392" actId="478"/>
          <ac:spMkLst>
            <pc:docMk/>
            <pc:sldMk cId="325370367" sldId="294"/>
            <ac:spMk id="10" creationId="{54167D1C-68B6-4AC8-9ECB-44532126B8FC}"/>
          </ac:spMkLst>
        </pc:spChg>
        <pc:spChg chg="add mod">
          <ac:chgData name="Jiří Kohoutek" userId="7454388f-bdb6-437e-bf81-0e7dbbbeac10" providerId="ADAL" clId="{D61E5990-ABD1-42B9-A58F-0C2E852B6FF2}" dt="2022-03-17T09:06:41.819" v="5567" actId="790"/>
          <ac:spMkLst>
            <pc:docMk/>
            <pc:sldMk cId="325370367" sldId="294"/>
            <ac:spMk id="11" creationId="{46EF11F5-1C7A-460D-8855-06FF0C77B425}"/>
          </ac:spMkLst>
        </pc:spChg>
        <pc:spChg chg="add del">
          <ac:chgData name="Jiří Kohoutek" userId="7454388f-bdb6-437e-bf81-0e7dbbbeac10" providerId="ADAL" clId="{D61E5990-ABD1-42B9-A58F-0C2E852B6FF2}" dt="2022-03-17T09:10:26.923" v="5571" actId="478"/>
          <ac:spMkLst>
            <pc:docMk/>
            <pc:sldMk cId="325370367" sldId="294"/>
            <ac:spMk id="12" creationId="{E8D0FC48-14E6-4FBF-AFF9-65BE068BFDB6}"/>
          </ac:spMkLst>
        </pc:spChg>
        <pc:spChg chg="add mod">
          <ac:chgData name="Jiří Kohoutek" userId="7454388f-bdb6-437e-bf81-0e7dbbbeac10" providerId="ADAL" clId="{D61E5990-ABD1-42B9-A58F-0C2E852B6FF2}" dt="2022-03-17T09:10:46.053" v="5577" actId="1076"/>
          <ac:spMkLst>
            <pc:docMk/>
            <pc:sldMk cId="325370367" sldId="294"/>
            <ac:spMk id="13" creationId="{BA8C8CE1-E209-4919-8FEE-15D9D63A10E3}"/>
          </ac:spMkLst>
        </pc:spChg>
        <pc:spChg chg="del">
          <ac:chgData name="Jiří Kohoutek" userId="7454388f-bdb6-437e-bf81-0e7dbbbeac10" providerId="ADAL" clId="{D61E5990-ABD1-42B9-A58F-0C2E852B6FF2}" dt="2022-03-17T08:57:38.303" v="5390" actId="478"/>
          <ac:spMkLst>
            <pc:docMk/>
            <pc:sldMk cId="325370367" sldId="294"/>
            <ac:spMk id="17" creationId="{210ED06A-8B06-4DF6-AD9F-B30B4A63F415}"/>
          </ac:spMkLst>
        </pc:spChg>
        <pc:spChg chg="del">
          <ac:chgData name="Jiří Kohoutek" userId="7454388f-bdb6-437e-bf81-0e7dbbbeac10" providerId="ADAL" clId="{D61E5990-ABD1-42B9-A58F-0C2E852B6FF2}" dt="2022-03-17T09:10:24.417" v="5569" actId="478"/>
          <ac:spMkLst>
            <pc:docMk/>
            <pc:sldMk cId="325370367" sldId="294"/>
            <ac:spMk id="19" creationId="{D6D16782-CB15-46CB-BDAB-35AB7DA46D3D}"/>
          </ac:spMkLst>
        </pc:spChg>
        <pc:spChg chg="mod">
          <ac:chgData name="Jiří Kohoutek" userId="7454388f-bdb6-437e-bf81-0e7dbbbeac10" providerId="ADAL" clId="{D61E5990-ABD1-42B9-A58F-0C2E852B6FF2}" dt="2022-03-17T09:12:36.842" v="5588" actId="14100"/>
          <ac:spMkLst>
            <pc:docMk/>
            <pc:sldMk cId="325370367" sldId="294"/>
            <ac:spMk id="50" creationId="{DB91686A-A229-4A6C-BA56-17D3F52F00D9}"/>
          </ac:spMkLst>
        </pc:spChg>
        <pc:picChg chg="del">
          <ac:chgData name="Jiří Kohoutek" userId="7454388f-bdb6-437e-bf81-0e7dbbbeac10" providerId="ADAL" clId="{D61E5990-ABD1-42B9-A58F-0C2E852B6FF2}" dt="2022-03-17T08:58:35.338" v="5422" actId="478"/>
          <ac:picMkLst>
            <pc:docMk/>
            <pc:sldMk cId="325370367" sldId="294"/>
            <ac:picMk id="9" creationId="{5D9D825E-90D3-46A0-98FC-496A0CCD56F5}"/>
          </ac:picMkLst>
        </pc:picChg>
        <pc:picChg chg="add mod">
          <ac:chgData name="Jiří Kohoutek" userId="7454388f-bdb6-437e-bf81-0e7dbbbeac10" providerId="ADAL" clId="{D61E5990-ABD1-42B9-A58F-0C2E852B6FF2}" dt="2022-03-17T09:12:48.522" v="5591" actId="1076"/>
          <ac:picMkLst>
            <pc:docMk/>
            <pc:sldMk cId="325370367" sldId="294"/>
            <ac:picMk id="2050" creationId="{9AEDBF05-CB2A-4059-A09C-80872F33D6B4}"/>
          </ac:picMkLst>
        </pc:picChg>
      </pc:sldChg>
      <pc:sldChg chg="del">
        <pc:chgData name="Jiří Kohoutek" userId="7454388f-bdb6-437e-bf81-0e7dbbbeac10" providerId="ADAL" clId="{D61E5990-ABD1-42B9-A58F-0C2E852B6FF2}" dt="2022-03-18T14:55:40.164" v="7883" actId="47"/>
        <pc:sldMkLst>
          <pc:docMk/>
          <pc:sldMk cId="2938040105" sldId="296"/>
        </pc:sldMkLst>
      </pc:sldChg>
      <pc:sldChg chg="del">
        <pc:chgData name="Jiří Kohoutek" userId="7454388f-bdb6-437e-bf81-0e7dbbbeac10" providerId="ADAL" clId="{D61E5990-ABD1-42B9-A58F-0C2E852B6FF2}" dt="2022-03-18T14:55:40.164" v="7883" actId="47"/>
        <pc:sldMkLst>
          <pc:docMk/>
          <pc:sldMk cId="3188521436" sldId="297"/>
        </pc:sldMkLst>
      </pc:sldChg>
      <pc:sldChg chg="del">
        <pc:chgData name="Jiří Kohoutek" userId="7454388f-bdb6-437e-bf81-0e7dbbbeac10" providerId="ADAL" clId="{D61E5990-ABD1-42B9-A58F-0C2E852B6FF2}" dt="2022-03-18T14:55:40.164" v="7883" actId="47"/>
        <pc:sldMkLst>
          <pc:docMk/>
          <pc:sldMk cId="1444419281" sldId="298"/>
        </pc:sldMkLst>
      </pc:sldChg>
      <pc:sldChg chg="del">
        <pc:chgData name="Jiří Kohoutek" userId="7454388f-bdb6-437e-bf81-0e7dbbbeac10" providerId="ADAL" clId="{D61E5990-ABD1-42B9-A58F-0C2E852B6FF2}" dt="2022-03-18T14:55:40.164" v="7883" actId="47"/>
        <pc:sldMkLst>
          <pc:docMk/>
          <pc:sldMk cId="831173857" sldId="299"/>
        </pc:sldMkLst>
      </pc:sldChg>
      <pc:sldChg chg="del">
        <pc:chgData name="Jiří Kohoutek" userId="7454388f-bdb6-437e-bf81-0e7dbbbeac10" providerId="ADAL" clId="{D61E5990-ABD1-42B9-A58F-0C2E852B6FF2}" dt="2022-03-18T14:55:40.164" v="7883" actId="47"/>
        <pc:sldMkLst>
          <pc:docMk/>
          <pc:sldMk cId="3833603134" sldId="300"/>
        </pc:sldMkLst>
      </pc:sldChg>
      <pc:sldChg chg="del">
        <pc:chgData name="Jiří Kohoutek" userId="7454388f-bdb6-437e-bf81-0e7dbbbeac10" providerId="ADAL" clId="{D61E5990-ABD1-42B9-A58F-0C2E852B6FF2}" dt="2022-03-18T14:55:40.164" v="7883" actId="47"/>
        <pc:sldMkLst>
          <pc:docMk/>
          <pc:sldMk cId="992782234" sldId="301"/>
        </pc:sldMkLst>
      </pc:sldChg>
      <pc:sldChg chg="del">
        <pc:chgData name="Jiří Kohoutek" userId="7454388f-bdb6-437e-bf81-0e7dbbbeac10" providerId="ADAL" clId="{D61E5990-ABD1-42B9-A58F-0C2E852B6FF2}" dt="2022-03-18T14:55:42.823" v="7884" actId="47"/>
        <pc:sldMkLst>
          <pc:docMk/>
          <pc:sldMk cId="2357207754" sldId="302"/>
        </pc:sldMkLst>
      </pc:sldChg>
      <pc:sldChg chg="del">
        <pc:chgData name="Jiří Kohoutek" userId="7454388f-bdb6-437e-bf81-0e7dbbbeac10" providerId="ADAL" clId="{D61E5990-ABD1-42B9-A58F-0C2E852B6FF2}" dt="2022-03-18T14:55:40.164" v="7883" actId="47"/>
        <pc:sldMkLst>
          <pc:docMk/>
          <pc:sldMk cId="3758154413" sldId="304"/>
        </pc:sldMkLst>
      </pc:sldChg>
      <pc:sldChg chg="del">
        <pc:chgData name="Jiří Kohoutek" userId="7454388f-bdb6-437e-bf81-0e7dbbbeac10" providerId="ADAL" clId="{D61E5990-ABD1-42B9-A58F-0C2E852B6FF2}" dt="2022-03-18T14:55:40.164" v="7883" actId="47"/>
        <pc:sldMkLst>
          <pc:docMk/>
          <pc:sldMk cId="2071758137" sldId="305"/>
        </pc:sldMkLst>
      </pc:sldChg>
      <pc:sldChg chg="del">
        <pc:chgData name="Jiří Kohoutek" userId="7454388f-bdb6-437e-bf81-0e7dbbbeac10" providerId="ADAL" clId="{D61E5990-ABD1-42B9-A58F-0C2E852B6FF2}" dt="2022-03-18T14:55:40.164" v="7883" actId="47"/>
        <pc:sldMkLst>
          <pc:docMk/>
          <pc:sldMk cId="2020916618" sldId="306"/>
        </pc:sldMkLst>
      </pc:sldChg>
      <pc:sldChg chg="del">
        <pc:chgData name="Jiří Kohoutek" userId="7454388f-bdb6-437e-bf81-0e7dbbbeac10" providerId="ADAL" clId="{D61E5990-ABD1-42B9-A58F-0C2E852B6FF2}" dt="2022-03-18T14:55:40.164" v="7883" actId="47"/>
        <pc:sldMkLst>
          <pc:docMk/>
          <pc:sldMk cId="365662703" sldId="307"/>
        </pc:sldMkLst>
      </pc:sldChg>
      <pc:sldChg chg="del">
        <pc:chgData name="Jiří Kohoutek" userId="7454388f-bdb6-437e-bf81-0e7dbbbeac10" providerId="ADAL" clId="{D61E5990-ABD1-42B9-A58F-0C2E852B6FF2}" dt="2022-03-18T14:55:40.164" v="7883" actId="47"/>
        <pc:sldMkLst>
          <pc:docMk/>
          <pc:sldMk cId="2235988374" sldId="310"/>
        </pc:sldMkLst>
      </pc:sldChg>
      <pc:sldChg chg="del">
        <pc:chgData name="Jiří Kohoutek" userId="7454388f-bdb6-437e-bf81-0e7dbbbeac10" providerId="ADAL" clId="{D61E5990-ABD1-42B9-A58F-0C2E852B6FF2}" dt="2022-03-18T14:55:40.164" v="7883" actId="47"/>
        <pc:sldMkLst>
          <pc:docMk/>
          <pc:sldMk cId="1495960891" sldId="311"/>
        </pc:sldMkLst>
      </pc:sldChg>
      <pc:sldChg chg="del">
        <pc:chgData name="Jiří Kohoutek" userId="7454388f-bdb6-437e-bf81-0e7dbbbeac10" providerId="ADAL" clId="{D61E5990-ABD1-42B9-A58F-0C2E852B6FF2}" dt="2022-03-18T14:55:40.164" v="7883" actId="47"/>
        <pc:sldMkLst>
          <pc:docMk/>
          <pc:sldMk cId="2449703294" sldId="312"/>
        </pc:sldMkLst>
      </pc:sldChg>
      <pc:sldChg chg="del">
        <pc:chgData name="Jiří Kohoutek" userId="7454388f-bdb6-437e-bf81-0e7dbbbeac10" providerId="ADAL" clId="{D61E5990-ABD1-42B9-A58F-0C2E852B6FF2}" dt="2022-03-18T14:55:40.164" v="7883" actId="47"/>
        <pc:sldMkLst>
          <pc:docMk/>
          <pc:sldMk cId="1603564660" sldId="313"/>
        </pc:sldMkLst>
      </pc:sldChg>
      <pc:sldChg chg="del">
        <pc:chgData name="Jiří Kohoutek" userId="7454388f-bdb6-437e-bf81-0e7dbbbeac10" providerId="ADAL" clId="{D61E5990-ABD1-42B9-A58F-0C2E852B6FF2}" dt="2022-03-18T14:55:40.164" v="7883" actId="47"/>
        <pc:sldMkLst>
          <pc:docMk/>
          <pc:sldMk cId="279993486" sldId="314"/>
        </pc:sldMkLst>
      </pc:sldChg>
      <pc:sldChg chg="addSp delSp modSp mod">
        <pc:chgData name="Jiří Kohoutek" userId="7454388f-bdb6-437e-bf81-0e7dbbbeac10" providerId="ADAL" clId="{D61E5990-ABD1-42B9-A58F-0C2E852B6FF2}" dt="2022-03-17T12:09:05.741" v="6157" actId="1076"/>
        <pc:sldMkLst>
          <pc:docMk/>
          <pc:sldMk cId="638669583" sldId="315"/>
        </pc:sldMkLst>
        <pc:spChg chg="add del mod">
          <ac:chgData name="Jiří Kohoutek" userId="7454388f-bdb6-437e-bf81-0e7dbbbeac10" providerId="ADAL" clId="{D61E5990-ABD1-42B9-A58F-0C2E852B6FF2}" dt="2022-03-17T12:08:49.683" v="6152" actId="478"/>
          <ac:spMkLst>
            <pc:docMk/>
            <pc:sldMk cId="638669583" sldId="315"/>
            <ac:spMk id="7" creationId="{E5AA3D0F-BA25-4695-B6CC-156659053D75}"/>
          </ac:spMkLst>
        </pc:spChg>
        <pc:spChg chg="add mod">
          <ac:chgData name="Jiří Kohoutek" userId="7454388f-bdb6-437e-bf81-0e7dbbbeac10" providerId="ADAL" clId="{D61E5990-ABD1-42B9-A58F-0C2E852B6FF2}" dt="2022-03-17T12:08:50.156" v="6153"/>
          <ac:spMkLst>
            <pc:docMk/>
            <pc:sldMk cId="638669583" sldId="315"/>
            <ac:spMk id="9" creationId="{0F28CFBB-BA3F-47E0-AB0D-E8964A5A6EF8}"/>
          </ac:spMkLst>
        </pc:spChg>
        <pc:spChg chg="del">
          <ac:chgData name="Jiří Kohoutek" userId="7454388f-bdb6-437e-bf81-0e7dbbbeac10" providerId="ADAL" clId="{D61E5990-ABD1-42B9-A58F-0C2E852B6FF2}" dt="2022-03-17T12:07:15.882" v="6148" actId="478"/>
          <ac:spMkLst>
            <pc:docMk/>
            <pc:sldMk cId="638669583" sldId="315"/>
            <ac:spMk id="15" creationId="{E5B4FF14-0EB2-4A75-B785-3EFF5B34C739}"/>
          </ac:spMkLst>
        </pc:spChg>
        <pc:picChg chg="del">
          <ac:chgData name="Jiří Kohoutek" userId="7454388f-bdb6-437e-bf81-0e7dbbbeac10" providerId="ADAL" clId="{D61E5990-ABD1-42B9-A58F-0C2E852B6FF2}" dt="2022-03-17T12:07:11.626" v="6147" actId="478"/>
          <ac:picMkLst>
            <pc:docMk/>
            <pc:sldMk cId="638669583" sldId="315"/>
            <ac:picMk id="8" creationId="{5694CD49-4524-4F01-B59C-8161C9B2BDE1}"/>
          </ac:picMkLst>
        </pc:picChg>
        <pc:picChg chg="add del">
          <ac:chgData name="Jiří Kohoutek" userId="7454388f-bdb6-437e-bf81-0e7dbbbeac10" providerId="ADAL" clId="{D61E5990-ABD1-42B9-A58F-0C2E852B6FF2}" dt="2022-03-17T12:08:46.976" v="6151" actId="478"/>
          <ac:picMkLst>
            <pc:docMk/>
            <pc:sldMk cId="638669583" sldId="315"/>
            <ac:picMk id="8194" creationId="{CA95B092-AD13-4261-A47D-1CD4F8D10DF6}"/>
          </ac:picMkLst>
        </pc:picChg>
        <pc:picChg chg="add mod">
          <ac:chgData name="Jiří Kohoutek" userId="7454388f-bdb6-437e-bf81-0e7dbbbeac10" providerId="ADAL" clId="{D61E5990-ABD1-42B9-A58F-0C2E852B6FF2}" dt="2022-03-17T12:09:05.741" v="6157" actId="1076"/>
          <ac:picMkLst>
            <pc:docMk/>
            <pc:sldMk cId="638669583" sldId="315"/>
            <ac:picMk id="8196" creationId="{FD2DA634-E757-4D9B-B3B4-C7EDD5A0D37D}"/>
          </ac:picMkLst>
        </pc:picChg>
      </pc:sldChg>
      <pc:sldChg chg="modSp mod">
        <pc:chgData name="Jiří Kohoutek" userId="7454388f-bdb6-437e-bf81-0e7dbbbeac10" providerId="ADAL" clId="{D61E5990-ABD1-42B9-A58F-0C2E852B6FF2}" dt="2022-03-08T12:50:17.850" v="1501" actId="790"/>
        <pc:sldMkLst>
          <pc:docMk/>
          <pc:sldMk cId="65581080" sldId="331"/>
        </pc:sldMkLst>
        <pc:spChg chg="mod">
          <ac:chgData name="Jiří Kohoutek" userId="7454388f-bdb6-437e-bf81-0e7dbbbeac10" providerId="ADAL" clId="{D61E5990-ABD1-42B9-A58F-0C2E852B6FF2}" dt="2022-03-08T12:50:17.850" v="1501" actId="790"/>
          <ac:spMkLst>
            <pc:docMk/>
            <pc:sldMk cId="65581080" sldId="331"/>
            <ac:spMk id="6" creationId="{85FD6656-4CFB-4582-AE0B-DA0F890B99EA}"/>
          </ac:spMkLst>
        </pc:spChg>
      </pc:sldChg>
      <pc:sldChg chg="modSp mod">
        <pc:chgData name="Jiří Kohoutek" userId="7454388f-bdb6-437e-bf81-0e7dbbbeac10" providerId="ADAL" clId="{D61E5990-ABD1-42B9-A58F-0C2E852B6FF2}" dt="2022-03-08T12:49:56.444" v="1491" actId="790"/>
        <pc:sldMkLst>
          <pc:docMk/>
          <pc:sldMk cId="1386230996" sldId="332"/>
        </pc:sldMkLst>
        <pc:spChg chg="mod">
          <ac:chgData name="Jiří Kohoutek" userId="7454388f-bdb6-437e-bf81-0e7dbbbeac10" providerId="ADAL" clId="{D61E5990-ABD1-42B9-A58F-0C2E852B6FF2}" dt="2022-03-08T12:49:56.444" v="1491" actId="790"/>
          <ac:spMkLst>
            <pc:docMk/>
            <pc:sldMk cId="1386230996" sldId="332"/>
            <ac:spMk id="6" creationId="{85FD6656-4CFB-4582-AE0B-DA0F890B99EA}"/>
          </ac:spMkLst>
        </pc:spChg>
      </pc:sldChg>
      <pc:sldChg chg="delSp modSp mod">
        <pc:chgData name="Jiří Kohoutek" userId="7454388f-bdb6-437e-bf81-0e7dbbbeac10" providerId="ADAL" clId="{D61E5990-ABD1-42B9-A58F-0C2E852B6FF2}" dt="2022-03-08T12:51:08.135" v="1515" actId="790"/>
        <pc:sldMkLst>
          <pc:docMk/>
          <pc:sldMk cId="776155998" sldId="333"/>
        </pc:sldMkLst>
        <pc:spChg chg="mod">
          <ac:chgData name="Jiří Kohoutek" userId="7454388f-bdb6-437e-bf81-0e7dbbbeac10" providerId="ADAL" clId="{D61E5990-ABD1-42B9-A58F-0C2E852B6FF2}" dt="2022-03-08T09:17:33.593" v="259" actId="790"/>
          <ac:spMkLst>
            <pc:docMk/>
            <pc:sldMk cId="776155998" sldId="333"/>
            <ac:spMk id="8" creationId="{D7484EB0-E286-4881-B74D-AECEE5A6AE65}"/>
          </ac:spMkLst>
        </pc:spChg>
        <pc:spChg chg="del">
          <ac:chgData name="Jiří Kohoutek" userId="7454388f-bdb6-437e-bf81-0e7dbbbeac10" providerId="ADAL" clId="{D61E5990-ABD1-42B9-A58F-0C2E852B6FF2}" dt="2022-03-08T09:19:41.025" v="260" actId="478"/>
          <ac:spMkLst>
            <pc:docMk/>
            <pc:sldMk cId="776155998" sldId="333"/>
            <ac:spMk id="9" creationId="{E5CDBC57-C2B6-4D88-9971-EECBD8DBE403}"/>
          </ac:spMkLst>
        </pc:spChg>
        <pc:spChg chg="mod">
          <ac:chgData name="Jiří Kohoutek" userId="7454388f-bdb6-437e-bf81-0e7dbbbeac10" providerId="ADAL" clId="{D61E5990-ABD1-42B9-A58F-0C2E852B6FF2}" dt="2022-03-08T12:51:08.135" v="1515" actId="790"/>
          <ac:spMkLst>
            <pc:docMk/>
            <pc:sldMk cId="776155998" sldId="333"/>
            <ac:spMk id="10" creationId="{C64FE7A6-3CB7-48C8-8237-4C7D97996501}"/>
          </ac:spMkLst>
        </pc:spChg>
        <pc:picChg chg="mod">
          <ac:chgData name="Jiří Kohoutek" userId="7454388f-bdb6-437e-bf81-0e7dbbbeac10" providerId="ADAL" clId="{D61E5990-ABD1-42B9-A58F-0C2E852B6FF2}" dt="2022-03-08T09:16:59.465" v="255" actId="1076"/>
          <ac:picMkLst>
            <pc:docMk/>
            <pc:sldMk cId="776155998" sldId="333"/>
            <ac:picMk id="11" creationId="{606F7C32-C771-477D-B4D5-4CCCEF3A75B9}"/>
          </ac:picMkLst>
        </pc:picChg>
        <pc:picChg chg="mod">
          <ac:chgData name="Jiří Kohoutek" userId="7454388f-bdb6-437e-bf81-0e7dbbbeac10" providerId="ADAL" clId="{D61E5990-ABD1-42B9-A58F-0C2E852B6FF2}" dt="2022-03-08T09:17:14.492" v="257" actId="1076"/>
          <ac:picMkLst>
            <pc:docMk/>
            <pc:sldMk cId="776155998" sldId="333"/>
            <ac:picMk id="13" creationId="{EB4C8211-B213-4BDB-99A7-416E05D83E4C}"/>
          </ac:picMkLst>
        </pc:picChg>
      </pc:sldChg>
      <pc:sldChg chg="addSp modSp mod">
        <pc:chgData name="Jiří Kohoutek" userId="7454388f-bdb6-437e-bf81-0e7dbbbeac10" providerId="ADAL" clId="{D61E5990-ABD1-42B9-A58F-0C2E852B6FF2}" dt="2022-03-08T13:00:45.295" v="1609" actId="14100"/>
        <pc:sldMkLst>
          <pc:docMk/>
          <pc:sldMk cId="2494914014" sldId="334"/>
        </pc:sldMkLst>
        <pc:spChg chg="mod">
          <ac:chgData name="Jiří Kohoutek" userId="7454388f-bdb6-437e-bf81-0e7dbbbeac10" providerId="ADAL" clId="{D61E5990-ABD1-42B9-A58F-0C2E852B6FF2}" dt="2022-03-08T09:47:59.498" v="672" actId="20577"/>
          <ac:spMkLst>
            <pc:docMk/>
            <pc:sldMk cId="2494914014" sldId="334"/>
            <ac:spMk id="6" creationId="{4796CE6F-8654-4D08-9379-7A88992ACB09}"/>
          </ac:spMkLst>
        </pc:spChg>
        <pc:spChg chg="add mod">
          <ac:chgData name="Jiří Kohoutek" userId="7454388f-bdb6-437e-bf81-0e7dbbbeac10" providerId="ADAL" clId="{D61E5990-ABD1-42B9-A58F-0C2E852B6FF2}" dt="2022-03-08T12:54:56.654" v="1539"/>
          <ac:spMkLst>
            <pc:docMk/>
            <pc:sldMk cId="2494914014" sldId="334"/>
            <ac:spMk id="9" creationId="{3698AEF9-0197-48D2-8D03-09C943796417}"/>
          </ac:spMkLst>
        </pc:spChg>
        <pc:spChg chg="mod">
          <ac:chgData name="Jiří Kohoutek" userId="7454388f-bdb6-437e-bf81-0e7dbbbeac10" providerId="ADAL" clId="{D61E5990-ABD1-42B9-A58F-0C2E852B6FF2}" dt="2022-03-08T12:59:56.808" v="1596" actId="20577"/>
          <ac:spMkLst>
            <pc:docMk/>
            <pc:sldMk cId="2494914014" sldId="334"/>
            <ac:spMk id="10" creationId="{69B2F6A1-38B4-47C1-8CF7-AB41602DB688}"/>
          </ac:spMkLst>
        </pc:spChg>
        <pc:picChg chg="add mod">
          <ac:chgData name="Jiří Kohoutek" userId="7454388f-bdb6-437e-bf81-0e7dbbbeac10" providerId="ADAL" clId="{D61E5990-ABD1-42B9-A58F-0C2E852B6FF2}" dt="2022-03-08T13:00:45.295" v="1609" actId="14100"/>
          <ac:picMkLst>
            <pc:docMk/>
            <pc:sldMk cId="2494914014" sldId="334"/>
            <ac:picMk id="8" creationId="{5D82666E-D489-4D1D-ABFA-948347AB38B8}"/>
          </ac:picMkLst>
        </pc:picChg>
        <pc:picChg chg="add mod">
          <ac:chgData name="Jiří Kohoutek" userId="7454388f-bdb6-437e-bf81-0e7dbbbeac10" providerId="ADAL" clId="{D61E5990-ABD1-42B9-A58F-0C2E852B6FF2}" dt="2022-03-08T13:00:36.588" v="1606" actId="1076"/>
          <ac:picMkLst>
            <pc:docMk/>
            <pc:sldMk cId="2494914014" sldId="334"/>
            <ac:picMk id="11" creationId="{57418366-FF24-4AA9-B282-42CB81F4C4F9}"/>
          </ac:picMkLst>
        </pc:picChg>
      </pc:sldChg>
      <pc:sldChg chg="addSp delSp modSp mod">
        <pc:chgData name="Jiří Kohoutek" userId="7454388f-bdb6-437e-bf81-0e7dbbbeac10" providerId="ADAL" clId="{D61E5990-ABD1-42B9-A58F-0C2E852B6FF2}" dt="2022-03-08T12:29:22.336" v="1285" actId="790"/>
        <pc:sldMkLst>
          <pc:docMk/>
          <pc:sldMk cId="330131355" sldId="335"/>
        </pc:sldMkLst>
        <pc:spChg chg="del">
          <ac:chgData name="Jiří Kohoutek" userId="7454388f-bdb6-437e-bf81-0e7dbbbeac10" providerId="ADAL" clId="{D61E5990-ABD1-42B9-A58F-0C2E852B6FF2}" dt="2022-03-08T11:59:41.359" v="1110" actId="478"/>
          <ac:spMkLst>
            <pc:docMk/>
            <pc:sldMk cId="330131355" sldId="335"/>
            <ac:spMk id="6" creationId="{4796CE6F-8654-4D08-9379-7A88992ACB09}"/>
          </ac:spMkLst>
        </pc:spChg>
        <pc:spChg chg="add mod">
          <ac:chgData name="Jiří Kohoutek" userId="7454388f-bdb6-437e-bf81-0e7dbbbeac10" providerId="ADAL" clId="{D61E5990-ABD1-42B9-A58F-0C2E852B6FF2}" dt="2022-03-08T12:29:12.255" v="1283" actId="790"/>
          <ac:spMkLst>
            <pc:docMk/>
            <pc:sldMk cId="330131355" sldId="335"/>
            <ac:spMk id="8" creationId="{61CBE298-7465-4DAE-B4AA-310BD597DC0E}"/>
          </ac:spMkLst>
        </pc:spChg>
        <pc:spChg chg="add del">
          <ac:chgData name="Jiří Kohoutek" userId="7454388f-bdb6-437e-bf81-0e7dbbbeac10" providerId="ADAL" clId="{D61E5990-ABD1-42B9-A58F-0C2E852B6FF2}" dt="2022-03-08T12:03:39.822" v="1113" actId="478"/>
          <ac:spMkLst>
            <pc:docMk/>
            <pc:sldMk cId="330131355" sldId="335"/>
            <ac:spMk id="9" creationId="{B188DBA6-9843-4554-86F5-B2A7E99642FF}"/>
          </ac:spMkLst>
        </pc:spChg>
        <pc:spChg chg="add mod">
          <ac:chgData name="Jiří Kohoutek" userId="7454388f-bdb6-437e-bf81-0e7dbbbeac10" providerId="ADAL" clId="{D61E5990-ABD1-42B9-A58F-0C2E852B6FF2}" dt="2022-03-08T12:07:02.439" v="1212" actId="1035"/>
          <ac:spMkLst>
            <pc:docMk/>
            <pc:sldMk cId="330131355" sldId="335"/>
            <ac:spMk id="11" creationId="{909ECD8F-594A-4230-8C19-4DB4ADB1405E}"/>
          </ac:spMkLst>
        </pc:spChg>
        <pc:spChg chg="add mod">
          <ac:chgData name="Jiří Kohoutek" userId="7454388f-bdb6-437e-bf81-0e7dbbbeac10" providerId="ADAL" clId="{D61E5990-ABD1-42B9-A58F-0C2E852B6FF2}" dt="2022-03-08T12:07:02.439" v="1212" actId="1035"/>
          <ac:spMkLst>
            <pc:docMk/>
            <pc:sldMk cId="330131355" sldId="335"/>
            <ac:spMk id="12" creationId="{CCDC7130-FC91-49B2-9F45-4C83D2CDDF0F}"/>
          </ac:spMkLst>
        </pc:spChg>
        <pc:spChg chg="mod">
          <ac:chgData name="Jiří Kohoutek" userId="7454388f-bdb6-437e-bf81-0e7dbbbeac10" providerId="ADAL" clId="{D61E5990-ABD1-42B9-A58F-0C2E852B6FF2}" dt="2022-03-08T12:29:22.336" v="1285" actId="790"/>
          <ac:spMkLst>
            <pc:docMk/>
            <pc:sldMk cId="330131355" sldId="335"/>
            <ac:spMk id="14" creationId="{4F90A2C8-D356-48FD-8C44-B89BFF6B5271}"/>
          </ac:spMkLst>
        </pc:spChg>
        <pc:spChg chg="add del">
          <ac:chgData name="Jiří Kohoutek" userId="7454388f-bdb6-437e-bf81-0e7dbbbeac10" providerId="ADAL" clId="{D61E5990-ABD1-42B9-A58F-0C2E852B6FF2}" dt="2022-03-08T12:10:01.730" v="1214" actId="478"/>
          <ac:spMkLst>
            <pc:docMk/>
            <pc:sldMk cId="330131355" sldId="335"/>
            <ac:spMk id="15" creationId="{29A49044-2857-489B-9508-AC0BAE279C35}"/>
          </ac:spMkLst>
        </pc:spChg>
        <pc:spChg chg="add mod">
          <ac:chgData name="Jiří Kohoutek" userId="7454388f-bdb6-437e-bf81-0e7dbbbeac10" providerId="ADAL" clId="{D61E5990-ABD1-42B9-A58F-0C2E852B6FF2}" dt="2022-03-08T12:10:30.892" v="1219" actId="1076"/>
          <ac:spMkLst>
            <pc:docMk/>
            <pc:sldMk cId="330131355" sldId="335"/>
            <ac:spMk id="17" creationId="{D1EC8C70-7348-4CA5-8F6A-F1E9D3964064}"/>
          </ac:spMkLst>
        </pc:spChg>
        <pc:picChg chg="del">
          <ac:chgData name="Jiří Kohoutek" userId="7454388f-bdb6-437e-bf81-0e7dbbbeac10" providerId="ADAL" clId="{D61E5990-ABD1-42B9-A58F-0C2E852B6FF2}" dt="2022-03-08T12:04:02.386" v="1121" actId="478"/>
          <ac:picMkLst>
            <pc:docMk/>
            <pc:sldMk cId="330131355" sldId="335"/>
            <ac:picMk id="5" creationId="{CF83827C-03A3-4F80-A31C-AF312E4B7EBA}"/>
          </ac:picMkLst>
        </pc:picChg>
        <pc:picChg chg="add mod">
          <ac:chgData name="Jiří Kohoutek" userId="7454388f-bdb6-437e-bf81-0e7dbbbeac10" providerId="ADAL" clId="{D61E5990-ABD1-42B9-A58F-0C2E852B6FF2}" dt="2022-03-08T12:11:19.010" v="1228" actId="1076"/>
          <ac:picMkLst>
            <pc:docMk/>
            <pc:sldMk cId="330131355" sldId="335"/>
            <ac:picMk id="13" creationId="{1408760A-E734-4898-AE40-B08C8F797BFC}"/>
          </ac:picMkLst>
        </pc:picChg>
        <pc:picChg chg="add mod">
          <ac:chgData name="Jiří Kohoutek" userId="7454388f-bdb6-437e-bf81-0e7dbbbeac10" providerId="ADAL" clId="{D61E5990-ABD1-42B9-A58F-0C2E852B6FF2}" dt="2022-03-08T12:20:57.463" v="1280" actId="1076"/>
          <ac:picMkLst>
            <pc:docMk/>
            <pc:sldMk cId="330131355" sldId="335"/>
            <ac:picMk id="3074" creationId="{E23CDA2C-FC76-4F53-BF2C-4FE4AD8B8A00}"/>
          </ac:picMkLst>
        </pc:picChg>
        <pc:picChg chg="add mod">
          <ac:chgData name="Jiří Kohoutek" userId="7454388f-bdb6-437e-bf81-0e7dbbbeac10" providerId="ADAL" clId="{D61E5990-ABD1-42B9-A58F-0C2E852B6FF2}" dt="2022-03-08T12:21:03.091" v="1282" actId="1076"/>
          <ac:picMkLst>
            <pc:docMk/>
            <pc:sldMk cId="330131355" sldId="335"/>
            <ac:picMk id="3076" creationId="{3B81461B-E9EA-4D15-81D2-18ADF871E4F0}"/>
          </ac:picMkLst>
        </pc:picChg>
      </pc:sldChg>
      <pc:sldChg chg="addSp delSp modSp mod">
        <pc:chgData name="Jiří Kohoutek" userId="7454388f-bdb6-437e-bf81-0e7dbbbeac10" providerId="ADAL" clId="{D61E5990-ABD1-42B9-A58F-0C2E852B6FF2}" dt="2022-03-08T14:35:19.940" v="1986" actId="1076"/>
        <pc:sldMkLst>
          <pc:docMk/>
          <pc:sldMk cId="1631120362" sldId="336"/>
        </pc:sldMkLst>
        <pc:spChg chg="mod">
          <ac:chgData name="Jiří Kohoutek" userId="7454388f-bdb6-437e-bf81-0e7dbbbeac10" providerId="ADAL" clId="{D61E5990-ABD1-42B9-A58F-0C2E852B6FF2}" dt="2022-03-08T12:41:13.884" v="1456" actId="790"/>
          <ac:spMkLst>
            <pc:docMk/>
            <pc:sldMk cId="1631120362" sldId="336"/>
            <ac:spMk id="6" creationId="{4796CE6F-8654-4D08-9379-7A88992ACB09}"/>
          </ac:spMkLst>
        </pc:spChg>
        <pc:spChg chg="mod">
          <ac:chgData name="Jiří Kohoutek" userId="7454388f-bdb6-437e-bf81-0e7dbbbeac10" providerId="ADAL" clId="{D61E5990-ABD1-42B9-A58F-0C2E852B6FF2}" dt="2022-03-08T13:49:49.823" v="1811" actId="20577"/>
          <ac:spMkLst>
            <pc:docMk/>
            <pc:sldMk cId="1631120362" sldId="336"/>
            <ac:spMk id="15" creationId="{B4C7FD58-D1B5-4B75-BC92-72E0501FAD69}"/>
          </ac:spMkLst>
        </pc:spChg>
        <pc:spChg chg="mod">
          <ac:chgData name="Jiří Kohoutek" userId="7454388f-bdb6-437e-bf81-0e7dbbbeac10" providerId="ADAL" clId="{D61E5990-ABD1-42B9-A58F-0C2E852B6FF2}" dt="2022-03-08T12:30:57.005" v="1306" actId="20577"/>
          <ac:spMkLst>
            <pc:docMk/>
            <pc:sldMk cId="1631120362" sldId="336"/>
            <ac:spMk id="16" creationId="{90261632-69E4-4E27-B4E0-E71B5AE64BA7}"/>
          </ac:spMkLst>
        </pc:spChg>
        <pc:picChg chg="add mod">
          <ac:chgData name="Jiří Kohoutek" userId="7454388f-bdb6-437e-bf81-0e7dbbbeac10" providerId="ADAL" clId="{D61E5990-ABD1-42B9-A58F-0C2E852B6FF2}" dt="2022-03-08T14:35:19.940" v="1986" actId="1076"/>
          <ac:picMkLst>
            <pc:docMk/>
            <pc:sldMk cId="1631120362" sldId="336"/>
            <ac:picMk id="4" creationId="{8C18453F-40F9-4001-8C95-EFE9D632B56B}"/>
          </ac:picMkLst>
        </pc:picChg>
        <pc:picChg chg="del">
          <ac:chgData name="Jiří Kohoutek" userId="7454388f-bdb6-437e-bf81-0e7dbbbeac10" providerId="ADAL" clId="{D61E5990-ABD1-42B9-A58F-0C2E852B6FF2}" dt="2022-03-08T12:32:22.460" v="1359" actId="478"/>
          <ac:picMkLst>
            <pc:docMk/>
            <pc:sldMk cId="1631120362" sldId="336"/>
            <ac:picMk id="7" creationId="{57D03A76-B66D-4AA8-9C08-C041745EF68A}"/>
          </ac:picMkLst>
        </pc:picChg>
        <pc:picChg chg="add mod">
          <ac:chgData name="Jiří Kohoutek" userId="7454388f-bdb6-437e-bf81-0e7dbbbeac10" providerId="ADAL" clId="{D61E5990-ABD1-42B9-A58F-0C2E852B6FF2}" dt="2022-03-08T12:41:07.252" v="1455" actId="1076"/>
          <ac:picMkLst>
            <pc:docMk/>
            <pc:sldMk cId="1631120362" sldId="336"/>
            <ac:picMk id="4098" creationId="{0A53A4B9-827C-4F2A-B236-70FDBD87DF1A}"/>
          </ac:picMkLst>
        </pc:picChg>
      </pc:sldChg>
      <pc:sldChg chg="addSp delSp modSp mod">
        <pc:chgData name="Jiří Kohoutek" userId="7454388f-bdb6-437e-bf81-0e7dbbbeac10" providerId="ADAL" clId="{D61E5990-ABD1-42B9-A58F-0C2E852B6FF2}" dt="2022-03-08T14:33:22.991" v="1973" actId="790"/>
        <pc:sldMkLst>
          <pc:docMk/>
          <pc:sldMk cId="251260695" sldId="337"/>
        </pc:sldMkLst>
        <pc:spChg chg="mod">
          <ac:chgData name="Jiří Kohoutek" userId="7454388f-bdb6-437e-bf81-0e7dbbbeac10" providerId="ADAL" clId="{D61E5990-ABD1-42B9-A58F-0C2E852B6FF2}" dt="2022-03-08T14:33:08.833" v="1972" actId="790"/>
          <ac:spMkLst>
            <pc:docMk/>
            <pc:sldMk cId="251260695" sldId="337"/>
            <ac:spMk id="6" creationId="{4796CE6F-8654-4D08-9379-7A88992ACB09}"/>
          </ac:spMkLst>
        </pc:spChg>
        <pc:spChg chg="mod">
          <ac:chgData name="Jiří Kohoutek" userId="7454388f-bdb6-437e-bf81-0e7dbbbeac10" providerId="ADAL" clId="{D61E5990-ABD1-42B9-A58F-0C2E852B6FF2}" dt="2022-03-08T14:32:58.415" v="1971" actId="14100"/>
          <ac:spMkLst>
            <pc:docMk/>
            <pc:sldMk cId="251260695" sldId="337"/>
            <ac:spMk id="10" creationId="{BC87616F-C2D3-4C46-B8B9-11CF27DDC1FC}"/>
          </ac:spMkLst>
        </pc:spChg>
        <pc:spChg chg="del">
          <ac:chgData name="Jiří Kohoutek" userId="7454388f-bdb6-437e-bf81-0e7dbbbeac10" providerId="ADAL" clId="{D61E5990-ABD1-42B9-A58F-0C2E852B6FF2}" dt="2022-03-08T14:22:02.542" v="1849" actId="478"/>
          <ac:spMkLst>
            <pc:docMk/>
            <pc:sldMk cId="251260695" sldId="337"/>
            <ac:spMk id="12" creationId="{8D86602E-BAD5-4185-B493-B6976AB4BF36}"/>
          </ac:spMkLst>
        </pc:spChg>
        <pc:spChg chg="add del">
          <ac:chgData name="Jiří Kohoutek" userId="7454388f-bdb6-437e-bf81-0e7dbbbeac10" providerId="ADAL" clId="{D61E5990-ABD1-42B9-A58F-0C2E852B6FF2}" dt="2022-03-08T14:27:32.350" v="1869" actId="478"/>
          <ac:spMkLst>
            <pc:docMk/>
            <pc:sldMk cId="251260695" sldId="337"/>
            <ac:spMk id="13" creationId="{8E0C8F62-EDA2-43DF-940A-1D3414FFBD14}"/>
          </ac:spMkLst>
        </pc:spChg>
        <pc:spChg chg="add mod">
          <ac:chgData name="Jiří Kohoutek" userId="7454388f-bdb6-437e-bf81-0e7dbbbeac10" providerId="ADAL" clId="{D61E5990-ABD1-42B9-A58F-0C2E852B6FF2}" dt="2022-03-08T14:28:15.810" v="1888" actId="1035"/>
          <ac:spMkLst>
            <pc:docMk/>
            <pc:sldMk cId="251260695" sldId="337"/>
            <ac:spMk id="14" creationId="{0C35A506-4811-4D53-A18B-26AB8FA4C198}"/>
          </ac:spMkLst>
        </pc:spChg>
        <pc:spChg chg="mod">
          <ac:chgData name="Jiří Kohoutek" userId="7454388f-bdb6-437e-bf81-0e7dbbbeac10" providerId="ADAL" clId="{D61E5990-ABD1-42B9-A58F-0C2E852B6FF2}" dt="2022-03-08T14:28:15.810" v="1888" actId="1035"/>
          <ac:spMkLst>
            <pc:docMk/>
            <pc:sldMk cId="251260695" sldId="337"/>
            <ac:spMk id="17" creationId="{BA3CEA94-DF9D-48D9-86F3-6D700CF534C8}"/>
          </ac:spMkLst>
        </pc:spChg>
        <pc:spChg chg="add mod">
          <ac:chgData name="Jiří Kohoutek" userId="7454388f-bdb6-437e-bf81-0e7dbbbeac10" providerId="ADAL" clId="{D61E5990-ABD1-42B9-A58F-0C2E852B6FF2}" dt="2022-03-08T14:33:22.991" v="1973" actId="790"/>
          <ac:spMkLst>
            <pc:docMk/>
            <pc:sldMk cId="251260695" sldId="337"/>
            <ac:spMk id="20" creationId="{D9D95319-BFFD-46C2-BAB8-AC0499423C88}"/>
          </ac:spMkLst>
        </pc:spChg>
        <pc:picChg chg="add del mod">
          <ac:chgData name="Jiří Kohoutek" userId="7454388f-bdb6-437e-bf81-0e7dbbbeac10" providerId="ADAL" clId="{D61E5990-ABD1-42B9-A58F-0C2E852B6FF2}" dt="2022-03-08T14:31:15.715" v="1904" actId="478"/>
          <ac:picMkLst>
            <pc:docMk/>
            <pc:sldMk cId="251260695" sldId="337"/>
            <ac:picMk id="4" creationId="{CD26DE41-C33D-4D7C-BC73-FD0BC095ED48}"/>
          </ac:picMkLst>
        </pc:picChg>
        <pc:picChg chg="add del">
          <ac:chgData name="Jiří Kohoutek" userId="7454388f-bdb6-437e-bf81-0e7dbbbeac10" providerId="ADAL" clId="{D61E5990-ABD1-42B9-A58F-0C2E852B6FF2}" dt="2022-03-08T14:28:48.710" v="1890" actId="478"/>
          <ac:picMkLst>
            <pc:docMk/>
            <pc:sldMk cId="251260695" sldId="337"/>
            <ac:picMk id="9" creationId="{FBE54BD7-61AA-4453-B71B-B15283337E2A}"/>
          </ac:picMkLst>
        </pc:picChg>
        <pc:picChg chg="add mod">
          <ac:chgData name="Jiří Kohoutek" userId="7454388f-bdb6-437e-bf81-0e7dbbbeac10" providerId="ADAL" clId="{D61E5990-ABD1-42B9-A58F-0C2E852B6FF2}" dt="2022-03-08T14:29:38.625" v="1893" actId="1076"/>
          <ac:picMkLst>
            <pc:docMk/>
            <pc:sldMk cId="251260695" sldId="337"/>
            <ac:picMk id="15" creationId="{3951E5D7-F10D-4EE4-BD00-1815B147D130}"/>
          </ac:picMkLst>
        </pc:picChg>
        <pc:picChg chg="add mod">
          <ac:chgData name="Jiří Kohoutek" userId="7454388f-bdb6-437e-bf81-0e7dbbbeac10" providerId="ADAL" clId="{D61E5990-ABD1-42B9-A58F-0C2E852B6FF2}" dt="2022-03-08T14:31:25.381" v="1909" actId="1076"/>
          <ac:picMkLst>
            <pc:docMk/>
            <pc:sldMk cId="251260695" sldId="337"/>
            <ac:picMk id="18" creationId="{A786BB5E-1704-4B1D-AC0C-B3F11A24FB7E}"/>
          </ac:picMkLst>
        </pc:picChg>
        <pc:picChg chg="del">
          <ac:chgData name="Jiří Kohoutek" userId="7454388f-bdb6-437e-bf81-0e7dbbbeac10" providerId="ADAL" clId="{D61E5990-ABD1-42B9-A58F-0C2E852B6FF2}" dt="2022-03-08T14:23:07.679" v="1856" actId="478"/>
          <ac:picMkLst>
            <pc:docMk/>
            <pc:sldMk cId="251260695" sldId="337"/>
            <ac:picMk id="1026" creationId="{963B28BB-CACF-4995-AD61-25A2B9299CCD}"/>
          </ac:picMkLst>
        </pc:picChg>
      </pc:sldChg>
      <pc:sldChg chg="delSp modSp mod">
        <pc:chgData name="Jiří Kohoutek" userId="7454388f-bdb6-437e-bf81-0e7dbbbeac10" providerId="ADAL" clId="{D61E5990-ABD1-42B9-A58F-0C2E852B6FF2}" dt="2022-03-08T13:40:17.567" v="1741" actId="790"/>
        <pc:sldMkLst>
          <pc:docMk/>
          <pc:sldMk cId="3020286342" sldId="338"/>
        </pc:sldMkLst>
        <pc:spChg chg="del">
          <ac:chgData name="Jiří Kohoutek" userId="7454388f-bdb6-437e-bf81-0e7dbbbeac10" providerId="ADAL" clId="{D61E5990-ABD1-42B9-A58F-0C2E852B6FF2}" dt="2022-03-08T13:06:12.211" v="1659" actId="478"/>
          <ac:spMkLst>
            <pc:docMk/>
            <pc:sldMk cId="3020286342" sldId="338"/>
            <ac:spMk id="4" creationId="{93649A09-A7F3-4684-B52B-CD57275EDF6C}"/>
          </ac:spMkLst>
        </pc:spChg>
        <pc:spChg chg="mod">
          <ac:chgData name="Jiří Kohoutek" userId="7454388f-bdb6-437e-bf81-0e7dbbbeac10" providerId="ADAL" clId="{D61E5990-ABD1-42B9-A58F-0C2E852B6FF2}" dt="2022-03-08T13:40:11.445" v="1740" actId="790"/>
          <ac:spMkLst>
            <pc:docMk/>
            <pc:sldMk cId="3020286342" sldId="338"/>
            <ac:spMk id="6" creationId="{4796CE6F-8654-4D08-9379-7A88992ACB09}"/>
          </ac:spMkLst>
        </pc:spChg>
        <pc:spChg chg="mod">
          <ac:chgData name="Jiří Kohoutek" userId="7454388f-bdb6-437e-bf81-0e7dbbbeac10" providerId="ADAL" clId="{D61E5990-ABD1-42B9-A58F-0C2E852B6FF2}" dt="2022-03-08T13:40:17.567" v="1741" actId="790"/>
          <ac:spMkLst>
            <pc:docMk/>
            <pc:sldMk cId="3020286342" sldId="338"/>
            <ac:spMk id="10" creationId="{EDCB5AAB-7530-4C38-9746-0BF573195B7F}"/>
          </ac:spMkLst>
        </pc:spChg>
        <pc:picChg chg="del">
          <ac:chgData name="Jiří Kohoutek" userId="7454388f-bdb6-437e-bf81-0e7dbbbeac10" providerId="ADAL" clId="{D61E5990-ABD1-42B9-A58F-0C2E852B6FF2}" dt="2022-03-08T13:07:13.767" v="1700" actId="478"/>
          <ac:picMkLst>
            <pc:docMk/>
            <pc:sldMk cId="3020286342" sldId="338"/>
            <ac:picMk id="2050" creationId="{193E6F1C-C41B-4975-9680-1A0551425B6A}"/>
          </ac:picMkLst>
        </pc:picChg>
      </pc:sldChg>
      <pc:sldChg chg="del">
        <pc:chgData name="Jiří Kohoutek" userId="7454388f-bdb6-437e-bf81-0e7dbbbeac10" providerId="ADAL" clId="{D61E5990-ABD1-42B9-A58F-0C2E852B6FF2}" dt="2022-03-18T14:55:40.164" v="7883" actId="47"/>
        <pc:sldMkLst>
          <pc:docMk/>
          <pc:sldMk cId="2885909625" sldId="339"/>
        </pc:sldMkLst>
      </pc:sldChg>
      <pc:sldChg chg="del">
        <pc:chgData name="Jiří Kohoutek" userId="7454388f-bdb6-437e-bf81-0e7dbbbeac10" providerId="ADAL" clId="{D61E5990-ABD1-42B9-A58F-0C2E852B6FF2}" dt="2022-03-18T14:55:40.164" v="7883" actId="47"/>
        <pc:sldMkLst>
          <pc:docMk/>
          <pc:sldMk cId="761275419" sldId="340"/>
        </pc:sldMkLst>
      </pc:sldChg>
      <pc:sldChg chg="del">
        <pc:chgData name="Jiří Kohoutek" userId="7454388f-bdb6-437e-bf81-0e7dbbbeac10" providerId="ADAL" clId="{D61E5990-ABD1-42B9-A58F-0C2E852B6FF2}" dt="2022-03-18T14:55:40.164" v="7883" actId="47"/>
        <pc:sldMkLst>
          <pc:docMk/>
          <pc:sldMk cId="3030839491" sldId="341"/>
        </pc:sldMkLst>
      </pc:sldChg>
      <pc:sldChg chg="del">
        <pc:chgData name="Jiří Kohoutek" userId="7454388f-bdb6-437e-bf81-0e7dbbbeac10" providerId="ADAL" clId="{D61E5990-ABD1-42B9-A58F-0C2E852B6FF2}" dt="2022-03-18T14:55:40.164" v="7883" actId="47"/>
        <pc:sldMkLst>
          <pc:docMk/>
          <pc:sldMk cId="4111000249" sldId="342"/>
        </pc:sldMkLst>
      </pc:sldChg>
      <pc:sldChg chg="addSp delSp modSp mod">
        <pc:chgData name="Jiří Kohoutek" userId="7454388f-bdb6-437e-bf81-0e7dbbbeac10" providerId="ADAL" clId="{D61E5990-ABD1-42B9-A58F-0C2E852B6FF2}" dt="2022-03-08T15:48:19.756" v="2256" actId="1076"/>
        <pc:sldMkLst>
          <pc:docMk/>
          <pc:sldMk cId="373534129" sldId="346"/>
        </pc:sldMkLst>
        <pc:spChg chg="del">
          <ac:chgData name="Jiří Kohoutek" userId="7454388f-bdb6-437e-bf81-0e7dbbbeac10" providerId="ADAL" clId="{D61E5990-ABD1-42B9-A58F-0C2E852B6FF2}" dt="2022-03-08T15:41:06.588" v="2172" actId="478"/>
          <ac:spMkLst>
            <pc:docMk/>
            <pc:sldMk cId="373534129" sldId="346"/>
            <ac:spMk id="6" creationId="{4796CE6F-8654-4D08-9379-7A88992ACB09}"/>
          </ac:spMkLst>
        </pc:spChg>
        <pc:spChg chg="mod">
          <ac:chgData name="Jiří Kohoutek" userId="7454388f-bdb6-437e-bf81-0e7dbbbeac10" providerId="ADAL" clId="{D61E5990-ABD1-42B9-A58F-0C2E852B6FF2}" dt="2022-03-08T15:48:19.756" v="2256" actId="1076"/>
          <ac:spMkLst>
            <pc:docMk/>
            <pc:sldMk cId="373534129" sldId="346"/>
            <ac:spMk id="8" creationId="{6F93CD98-0EB2-4B47-B0DB-AA002381894C}"/>
          </ac:spMkLst>
        </pc:spChg>
        <pc:spChg chg="add mod">
          <ac:chgData name="Jiří Kohoutek" userId="7454388f-bdb6-437e-bf81-0e7dbbbeac10" providerId="ADAL" clId="{D61E5990-ABD1-42B9-A58F-0C2E852B6FF2}" dt="2022-03-08T15:41:06.969" v="2173"/>
          <ac:spMkLst>
            <pc:docMk/>
            <pc:sldMk cId="373534129" sldId="346"/>
            <ac:spMk id="10" creationId="{4A6BCABB-7702-4F1C-B737-97BDE71331B9}"/>
          </ac:spMkLst>
        </pc:spChg>
        <pc:spChg chg="add mod">
          <ac:chgData name="Jiří Kohoutek" userId="7454388f-bdb6-437e-bf81-0e7dbbbeac10" providerId="ADAL" clId="{D61E5990-ABD1-42B9-A58F-0C2E852B6FF2}" dt="2022-03-08T15:45:51.559" v="2249" actId="1076"/>
          <ac:spMkLst>
            <pc:docMk/>
            <pc:sldMk cId="373534129" sldId="346"/>
            <ac:spMk id="11" creationId="{3F99B3AD-6530-42FE-977B-18541F067C03}"/>
          </ac:spMkLst>
        </pc:spChg>
        <pc:spChg chg="del">
          <ac:chgData name="Jiří Kohoutek" userId="7454388f-bdb6-437e-bf81-0e7dbbbeac10" providerId="ADAL" clId="{D61E5990-ABD1-42B9-A58F-0C2E852B6FF2}" dt="2022-03-08T15:41:23.283" v="2176" actId="478"/>
          <ac:spMkLst>
            <pc:docMk/>
            <pc:sldMk cId="373534129" sldId="346"/>
            <ac:spMk id="12" creationId="{962AA4F1-C912-4F59-B821-F9C173E1D75B}"/>
          </ac:spMkLst>
        </pc:spChg>
        <pc:picChg chg="del">
          <ac:chgData name="Jiří Kohoutek" userId="7454388f-bdb6-437e-bf81-0e7dbbbeac10" providerId="ADAL" clId="{D61E5990-ABD1-42B9-A58F-0C2E852B6FF2}" dt="2022-03-08T15:41:15.890" v="2174" actId="478"/>
          <ac:picMkLst>
            <pc:docMk/>
            <pc:sldMk cId="373534129" sldId="346"/>
            <ac:picMk id="7" creationId="{AFD01C16-A0ED-4F2A-9682-04DB324ED6D1}"/>
          </ac:picMkLst>
        </pc:picChg>
        <pc:picChg chg="add mod">
          <ac:chgData name="Jiří Kohoutek" userId="7454388f-bdb6-437e-bf81-0e7dbbbeac10" providerId="ADAL" clId="{D61E5990-ABD1-42B9-A58F-0C2E852B6FF2}" dt="2022-03-08T15:44:59.993" v="2242" actId="1076"/>
          <ac:picMkLst>
            <pc:docMk/>
            <pc:sldMk cId="373534129" sldId="346"/>
            <ac:picMk id="8194" creationId="{0FCF8CF2-F722-4B0E-B498-908C128719E0}"/>
          </ac:picMkLst>
        </pc:picChg>
      </pc:sldChg>
      <pc:sldChg chg="modSp mod">
        <pc:chgData name="Jiří Kohoutek" userId="7454388f-bdb6-437e-bf81-0e7dbbbeac10" providerId="ADAL" clId="{D61E5990-ABD1-42B9-A58F-0C2E852B6FF2}" dt="2022-03-15T08:24:21.719" v="2364" actId="207"/>
        <pc:sldMkLst>
          <pc:docMk/>
          <pc:sldMk cId="2219383636" sldId="351"/>
        </pc:sldMkLst>
        <pc:spChg chg="mod">
          <ac:chgData name="Jiří Kohoutek" userId="7454388f-bdb6-437e-bf81-0e7dbbbeac10" providerId="ADAL" clId="{D61E5990-ABD1-42B9-A58F-0C2E852B6FF2}" dt="2022-03-15T08:24:21.719" v="2364" actId="207"/>
          <ac:spMkLst>
            <pc:docMk/>
            <pc:sldMk cId="2219383636" sldId="351"/>
            <ac:spMk id="7" creationId="{56868020-886F-4AF2-8EB8-2025E47C7305}"/>
          </ac:spMkLst>
        </pc:spChg>
      </pc:sldChg>
      <pc:sldChg chg="addSp delSp modSp mod modAnim">
        <pc:chgData name="Jiří Kohoutek" userId="7454388f-bdb6-437e-bf81-0e7dbbbeac10" providerId="ADAL" clId="{D61E5990-ABD1-42B9-A58F-0C2E852B6FF2}" dt="2022-03-15T12:01:01.486" v="4519" actId="1076"/>
        <pc:sldMkLst>
          <pc:docMk/>
          <pc:sldMk cId="3940958982" sldId="352"/>
        </pc:sldMkLst>
        <pc:spChg chg="del">
          <ac:chgData name="Jiří Kohoutek" userId="7454388f-bdb6-437e-bf81-0e7dbbbeac10" providerId="ADAL" clId="{D61E5990-ABD1-42B9-A58F-0C2E852B6FF2}" dt="2022-03-15T11:50:58.958" v="4443" actId="478"/>
          <ac:spMkLst>
            <pc:docMk/>
            <pc:sldMk cId="3940958982" sldId="352"/>
            <ac:spMk id="6" creationId="{AD67D6E3-A543-4834-82A6-A6CBD6166922}"/>
          </ac:spMkLst>
        </pc:spChg>
        <pc:spChg chg="del">
          <ac:chgData name="Jiří Kohoutek" userId="7454388f-bdb6-437e-bf81-0e7dbbbeac10" providerId="ADAL" clId="{D61E5990-ABD1-42B9-A58F-0C2E852B6FF2}" dt="2022-03-15T11:51:28.999" v="4447" actId="478"/>
          <ac:spMkLst>
            <pc:docMk/>
            <pc:sldMk cId="3940958982" sldId="352"/>
            <ac:spMk id="7" creationId="{0B035EAB-40EF-4189-8405-01C92E8E4C75}"/>
          </ac:spMkLst>
        </pc:spChg>
        <pc:spChg chg="del">
          <ac:chgData name="Jiří Kohoutek" userId="7454388f-bdb6-437e-bf81-0e7dbbbeac10" providerId="ADAL" clId="{D61E5990-ABD1-42B9-A58F-0C2E852B6FF2}" dt="2022-03-15T11:51:10.604" v="4444" actId="478"/>
          <ac:spMkLst>
            <pc:docMk/>
            <pc:sldMk cId="3940958982" sldId="352"/>
            <ac:spMk id="12" creationId="{49D39FB8-87B6-4815-BE95-D0B8C2634AA5}"/>
          </ac:spMkLst>
        </pc:spChg>
        <pc:spChg chg="del">
          <ac:chgData name="Jiří Kohoutek" userId="7454388f-bdb6-437e-bf81-0e7dbbbeac10" providerId="ADAL" clId="{D61E5990-ABD1-42B9-A58F-0C2E852B6FF2}" dt="2022-03-15T11:51:10.604" v="4444" actId="478"/>
          <ac:spMkLst>
            <pc:docMk/>
            <pc:sldMk cId="3940958982" sldId="352"/>
            <ac:spMk id="13" creationId="{78C425F4-DCDC-4799-8134-9C7FF838B7D7}"/>
          </ac:spMkLst>
        </pc:spChg>
        <pc:spChg chg="del">
          <ac:chgData name="Jiří Kohoutek" userId="7454388f-bdb6-437e-bf81-0e7dbbbeac10" providerId="ADAL" clId="{D61E5990-ABD1-42B9-A58F-0C2E852B6FF2}" dt="2022-03-15T11:51:10.604" v="4444" actId="478"/>
          <ac:spMkLst>
            <pc:docMk/>
            <pc:sldMk cId="3940958982" sldId="352"/>
            <ac:spMk id="14" creationId="{A3D2D7B4-4445-4201-8B46-EAED879E767F}"/>
          </ac:spMkLst>
        </pc:spChg>
        <pc:spChg chg="del">
          <ac:chgData name="Jiří Kohoutek" userId="7454388f-bdb6-437e-bf81-0e7dbbbeac10" providerId="ADAL" clId="{D61E5990-ABD1-42B9-A58F-0C2E852B6FF2}" dt="2022-03-15T11:51:10.604" v="4444" actId="478"/>
          <ac:spMkLst>
            <pc:docMk/>
            <pc:sldMk cId="3940958982" sldId="352"/>
            <ac:spMk id="15" creationId="{B0E5FA43-A133-46D5-AF18-D92DC2E2F4B6}"/>
          </ac:spMkLst>
        </pc:spChg>
        <pc:spChg chg="del">
          <ac:chgData name="Jiří Kohoutek" userId="7454388f-bdb6-437e-bf81-0e7dbbbeac10" providerId="ADAL" clId="{D61E5990-ABD1-42B9-A58F-0C2E852B6FF2}" dt="2022-03-15T11:51:10.604" v="4444" actId="478"/>
          <ac:spMkLst>
            <pc:docMk/>
            <pc:sldMk cId="3940958982" sldId="352"/>
            <ac:spMk id="16" creationId="{C74DA822-69D9-48E1-8A00-21E82207585A}"/>
          </ac:spMkLst>
        </pc:spChg>
        <pc:spChg chg="del">
          <ac:chgData name="Jiří Kohoutek" userId="7454388f-bdb6-437e-bf81-0e7dbbbeac10" providerId="ADAL" clId="{D61E5990-ABD1-42B9-A58F-0C2E852B6FF2}" dt="2022-03-15T11:51:10.604" v="4444" actId="478"/>
          <ac:spMkLst>
            <pc:docMk/>
            <pc:sldMk cId="3940958982" sldId="352"/>
            <ac:spMk id="17" creationId="{9DF0680A-549C-44FC-A169-682EA8A96068}"/>
          </ac:spMkLst>
        </pc:spChg>
        <pc:spChg chg="del">
          <ac:chgData name="Jiří Kohoutek" userId="7454388f-bdb6-437e-bf81-0e7dbbbeac10" providerId="ADAL" clId="{D61E5990-ABD1-42B9-A58F-0C2E852B6FF2}" dt="2022-03-15T11:51:10.604" v="4444" actId="478"/>
          <ac:spMkLst>
            <pc:docMk/>
            <pc:sldMk cId="3940958982" sldId="352"/>
            <ac:spMk id="18" creationId="{FC727240-F387-4794-944A-618E1F33563E}"/>
          </ac:spMkLst>
        </pc:spChg>
        <pc:spChg chg="del">
          <ac:chgData name="Jiří Kohoutek" userId="7454388f-bdb6-437e-bf81-0e7dbbbeac10" providerId="ADAL" clId="{D61E5990-ABD1-42B9-A58F-0C2E852B6FF2}" dt="2022-03-15T11:51:10.604" v="4444" actId="478"/>
          <ac:spMkLst>
            <pc:docMk/>
            <pc:sldMk cId="3940958982" sldId="352"/>
            <ac:spMk id="19" creationId="{CEA1DA2D-1533-4FDE-9729-8C28A8E4AC7C}"/>
          </ac:spMkLst>
        </pc:spChg>
        <pc:spChg chg="del">
          <ac:chgData name="Jiří Kohoutek" userId="7454388f-bdb6-437e-bf81-0e7dbbbeac10" providerId="ADAL" clId="{D61E5990-ABD1-42B9-A58F-0C2E852B6FF2}" dt="2022-03-15T11:51:10.604" v="4444" actId="478"/>
          <ac:spMkLst>
            <pc:docMk/>
            <pc:sldMk cId="3940958982" sldId="352"/>
            <ac:spMk id="20" creationId="{D74EC19A-410B-43DD-A6D0-A9CA3A65F25F}"/>
          </ac:spMkLst>
        </pc:spChg>
        <pc:spChg chg="del">
          <ac:chgData name="Jiří Kohoutek" userId="7454388f-bdb6-437e-bf81-0e7dbbbeac10" providerId="ADAL" clId="{D61E5990-ABD1-42B9-A58F-0C2E852B6FF2}" dt="2022-03-15T11:51:10.604" v="4444" actId="478"/>
          <ac:spMkLst>
            <pc:docMk/>
            <pc:sldMk cId="3940958982" sldId="352"/>
            <ac:spMk id="21" creationId="{A8ABA47D-A091-4EF4-A168-8B14FB74B84E}"/>
          </ac:spMkLst>
        </pc:spChg>
        <pc:spChg chg="del">
          <ac:chgData name="Jiří Kohoutek" userId="7454388f-bdb6-437e-bf81-0e7dbbbeac10" providerId="ADAL" clId="{D61E5990-ABD1-42B9-A58F-0C2E852B6FF2}" dt="2022-03-15T11:51:10.604" v="4444" actId="478"/>
          <ac:spMkLst>
            <pc:docMk/>
            <pc:sldMk cId="3940958982" sldId="352"/>
            <ac:spMk id="22" creationId="{196A1042-3422-41E5-B87B-A5D32F345591}"/>
          </ac:spMkLst>
        </pc:spChg>
        <pc:spChg chg="del">
          <ac:chgData name="Jiří Kohoutek" userId="7454388f-bdb6-437e-bf81-0e7dbbbeac10" providerId="ADAL" clId="{D61E5990-ABD1-42B9-A58F-0C2E852B6FF2}" dt="2022-03-15T11:51:10.604" v="4444" actId="478"/>
          <ac:spMkLst>
            <pc:docMk/>
            <pc:sldMk cId="3940958982" sldId="352"/>
            <ac:spMk id="23" creationId="{AC037B4F-A543-462C-8C54-2DBE05D88ECF}"/>
          </ac:spMkLst>
        </pc:spChg>
        <pc:spChg chg="del">
          <ac:chgData name="Jiří Kohoutek" userId="7454388f-bdb6-437e-bf81-0e7dbbbeac10" providerId="ADAL" clId="{D61E5990-ABD1-42B9-A58F-0C2E852B6FF2}" dt="2022-03-15T11:51:10.604" v="4444" actId="478"/>
          <ac:spMkLst>
            <pc:docMk/>
            <pc:sldMk cId="3940958982" sldId="352"/>
            <ac:spMk id="24" creationId="{84A5590C-C1E9-41C0-A530-29DCC3AE6F46}"/>
          </ac:spMkLst>
        </pc:spChg>
        <pc:spChg chg="del">
          <ac:chgData name="Jiří Kohoutek" userId="7454388f-bdb6-437e-bf81-0e7dbbbeac10" providerId="ADAL" clId="{D61E5990-ABD1-42B9-A58F-0C2E852B6FF2}" dt="2022-03-15T11:51:10.604" v="4444" actId="478"/>
          <ac:spMkLst>
            <pc:docMk/>
            <pc:sldMk cId="3940958982" sldId="352"/>
            <ac:spMk id="25" creationId="{FE91444F-57E9-4671-94C8-8865C78511C7}"/>
          </ac:spMkLst>
        </pc:spChg>
        <pc:spChg chg="del">
          <ac:chgData name="Jiří Kohoutek" userId="7454388f-bdb6-437e-bf81-0e7dbbbeac10" providerId="ADAL" clId="{D61E5990-ABD1-42B9-A58F-0C2E852B6FF2}" dt="2022-03-15T11:51:10.604" v="4444" actId="478"/>
          <ac:spMkLst>
            <pc:docMk/>
            <pc:sldMk cId="3940958982" sldId="352"/>
            <ac:spMk id="26" creationId="{5998368F-EE3B-4110-89B2-69D881283EB1}"/>
          </ac:spMkLst>
        </pc:spChg>
        <pc:spChg chg="del">
          <ac:chgData name="Jiří Kohoutek" userId="7454388f-bdb6-437e-bf81-0e7dbbbeac10" providerId="ADAL" clId="{D61E5990-ABD1-42B9-A58F-0C2E852B6FF2}" dt="2022-03-15T11:51:10.604" v="4444" actId="478"/>
          <ac:spMkLst>
            <pc:docMk/>
            <pc:sldMk cId="3940958982" sldId="352"/>
            <ac:spMk id="71" creationId="{B6778A27-066B-4657-8E66-A3C10CBFB3E1}"/>
          </ac:spMkLst>
        </pc:spChg>
        <pc:spChg chg="del">
          <ac:chgData name="Jiří Kohoutek" userId="7454388f-bdb6-437e-bf81-0e7dbbbeac10" providerId="ADAL" clId="{D61E5990-ABD1-42B9-A58F-0C2E852B6FF2}" dt="2022-03-15T11:51:10.604" v="4444" actId="478"/>
          <ac:spMkLst>
            <pc:docMk/>
            <pc:sldMk cId="3940958982" sldId="352"/>
            <ac:spMk id="72" creationId="{76E70AE5-C0CA-4335-B715-442E7291D994}"/>
          </ac:spMkLst>
        </pc:spChg>
        <pc:spChg chg="del">
          <ac:chgData name="Jiří Kohoutek" userId="7454388f-bdb6-437e-bf81-0e7dbbbeac10" providerId="ADAL" clId="{D61E5990-ABD1-42B9-A58F-0C2E852B6FF2}" dt="2022-03-15T11:51:10.604" v="4444" actId="478"/>
          <ac:spMkLst>
            <pc:docMk/>
            <pc:sldMk cId="3940958982" sldId="352"/>
            <ac:spMk id="73" creationId="{35F0988C-1EFB-4038-9598-9AB8BD497100}"/>
          </ac:spMkLst>
        </pc:spChg>
        <pc:spChg chg="del">
          <ac:chgData name="Jiří Kohoutek" userId="7454388f-bdb6-437e-bf81-0e7dbbbeac10" providerId="ADAL" clId="{D61E5990-ABD1-42B9-A58F-0C2E852B6FF2}" dt="2022-03-15T11:51:10.604" v="4444" actId="478"/>
          <ac:spMkLst>
            <pc:docMk/>
            <pc:sldMk cId="3940958982" sldId="352"/>
            <ac:spMk id="75" creationId="{F0292F4D-2231-4E24-A178-2F07A990E1AD}"/>
          </ac:spMkLst>
        </pc:spChg>
        <pc:spChg chg="del">
          <ac:chgData name="Jiří Kohoutek" userId="7454388f-bdb6-437e-bf81-0e7dbbbeac10" providerId="ADAL" clId="{D61E5990-ABD1-42B9-A58F-0C2E852B6FF2}" dt="2022-03-15T11:51:10.604" v="4444" actId="478"/>
          <ac:spMkLst>
            <pc:docMk/>
            <pc:sldMk cId="3940958982" sldId="352"/>
            <ac:spMk id="76" creationId="{BFABAFF5-AA08-4A42-BE28-50366B9CCDEE}"/>
          </ac:spMkLst>
        </pc:spChg>
        <pc:spChg chg="add del mod">
          <ac:chgData name="Jiří Kohoutek" userId="7454388f-bdb6-437e-bf81-0e7dbbbeac10" providerId="ADAL" clId="{D61E5990-ABD1-42B9-A58F-0C2E852B6FF2}" dt="2022-03-15T11:50:52.708" v="4441"/>
          <ac:spMkLst>
            <pc:docMk/>
            <pc:sldMk cId="3940958982" sldId="352"/>
            <ac:spMk id="77" creationId="{DBED910C-A583-436F-896E-246C08819814}"/>
          </ac:spMkLst>
        </pc:spChg>
        <pc:spChg chg="del">
          <ac:chgData name="Jiří Kohoutek" userId="7454388f-bdb6-437e-bf81-0e7dbbbeac10" providerId="ADAL" clId="{D61E5990-ABD1-42B9-A58F-0C2E852B6FF2}" dt="2022-03-15T11:51:10.604" v="4444" actId="478"/>
          <ac:spMkLst>
            <pc:docMk/>
            <pc:sldMk cId="3940958982" sldId="352"/>
            <ac:spMk id="78" creationId="{9EF9AD88-C26C-442E-B52F-79B3273734D3}"/>
          </ac:spMkLst>
        </pc:spChg>
        <pc:spChg chg="add mod">
          <ac:chgData name="Jiří Kohoutek" userId="7454388f-bdb6-437e-bf81-0e7dbbbeac10" providerId="ADAL" clId="{D61E5990-ABD1-42B9-A58F-0C2E852B6FF2}" dt="2022-03-15T11:50:56.654" v="4442"/>
          <ac:spMkLst>
            <pc:docMk/>
            <pc:sldMk cId="3940958982" sldId="352"/>
            <ac:spMk id="79" creationId="{DEE21EFB-1F63-4EFB-981C-15DC5A426ED4}"/>
          </ac:spMkLst>
        </pc:spChg>
        <pc:spChg chg="del">
          <ac:chgData name="Jiří Kohoutek" userId="7454388f-bdb6-437e-bf81-0e7dbbbeac10" providerId="ADAL" clId="{D61E5990-ABD1-42B9-A58F-0C2E852B6FF2}" dt="2022-03-15T11:51:10.604" v="4444" actId="478"/>
          <ac:spMkLst>
            <pc:docMk/>
            <pc:sldMk cId="3940958982" sldId="352"/>
            <ac:spMk id="80" creationId="{DD03BA40-B341-4ABE-BA60-E35020EB7C3A}"/>
          </ac:spMkLst>
        </pc:spChg>
        <pc:spChg chg="add mod">
          <ac:chgData name="Jiří Kohoutek" userId="7454388f-bdb6-437e-bf81-0e7dbbbeac10" providerId="ADAL" clId="{D61E5990-ABD1-42B9-A58F-0C2E852B6FF2}" dt="2022-03-15T12:01:01.486" v="4519" actId="1076"/>
          <ac:spMkLst>
            <pc:docMk/>
            <pc:sldMk cId="3940958982" sldId="352"/>
            <ac:spMk id="81" creationId="{49A2E890-0EA6-402F-B962-F2F4723DCF12}"/>
          </ac:spMkLst>
        </pc:spChg>
        <pc:spChg chg="add mod">
          <ac:chgData name="Jiří Kohoutek" userId="7454388f-bdb6-437e-bf81-0e7dbbbeac10" providerId="ADAL" clId="{D61E5990-ABD1-42B9-A58F-0C2E852B6FF2}" dt="2022-03-15T11:58:04.527" v="4501" actId="20577"/>
          <ac:spMkLst>
            <pc:docMk/>
            <pc:sldMk cId="3940958982" sldId="352"/>
            <ac:spMk id="83" creationId="{3704C813-43DF-4204-9681-590C57E2300C}"/>
          </ac:spMkLst>
        </pc:spChg>
        <pc:grpChg chg="del">
          <ac:chgData name="Jiří Kohoutek" userId="7454388f-bdb6-437e-bf81-0e7dbbbeac10" providerId="ADAL" clId="{D61E5990-ABD1-42B9-A58F-0C2E852B6FF2}" dt="2022-03-15T11:51:10.604" v="4444" actId="478"/>
          <ac:grpSpMkLst>
            <pc:docMk/>
            <pc:sldMk cId="3940958982" sldId="352"/>
            <ac:grpSpMk id="27" creationId="{E2D371F8-449B-42B1-84F9-79C4DFAE1E7C}"/>
          </ac:grpSpMkLst>
        </pc:grpChg>
        <pc:grpChg chg="del">
          <ac:chgData name="Jiří Kohoutek" userId="7454388f-bdb6-437e-bf81-0e7dbbbeac10" providerId="ADAL" clId="{D61E5990-ABD1-42B9-A58F-0C2E852B6FF2}" dt="2022-03-15T11:51:10.604" v="4444" actId="478"/>
          <ac:grpSpMkLst>
            <pc:docMk/>
            <pc:sldMk cId="3940958982" sldId="352"/>
            <ac:grpSpMk id="30" creationId="{1A8551A1-2A34-4BE8-B13E-4BB149A79B12}"/>
          </ac:grpSpMkLst>
        </pc:grpChg>
        <pc:grpChg chg="del">
          <ac:chgData name="Jiří Kohoutek" userId="7454388f-bdb6-437e-bf81-0e7dbbbeac10" providerId="ADAL" clId="{D61E5990-ABD1-42B9-A58F-0C2E852B6FF2}" dt="2022-03-15T11:51:10.604" v="4444" actId="478"/>
          <ac:grpSpMkLst>
            <pc:docMk/>
            <pc:sldMk cId="3940958982" sldId="352"/>
            <ac:grpSpMk id="41" creationId="{433DC21E-5B5A-44B2-A177-789CAA0BD0E9}"/>
          </ac:grpSpMkLst>
        </pc:grpChg>
        <pc:grpChg chg="del">
          <ac:chgData name="Jiří Kohoutek" userId="7454388f-bdb6-437e-bf81-0e7dbbbeac10" providerId="ADAL" clId="{D61E5990-ABD1-42B9-A58F-0C2E852B6FF2}" dt="2022-03-15T11:51:10.604" v="4444" actId="478"/>
          <ac:grpSpMkLst>
            <pc:docMk/>
            <pc:sldMk cId="3940958982" sldId="352"/>
            <ac:grpSpMk id="44" creationId="{4AC97EF3-1086-4895-A397-9ED16106D362}"/>
          </ac:grpSpMkLst>
        </pc:grpChg>
        <pc:grpChg chg="del">
          <ac:chgData name="Jiří Kohoutek" userId="7454388f-bdb6-437e-bf81-0e7dbbbeac10" providerId="ADAL" clId="{D61E5990-ABD1-42B9-A58F-0C2E852B6FF2}" dt="2022-03-15T11:51:10.604" v="4444" actId="478"/>
          <ac:grpSpMkLst>
            <pc:docMk/>
            <pc:sldMk cId="3940958982" sldId="352"/>
            <ac:grpSpMk id="47" creationId="{094C275D-8CC3-4224-825E-583CA0E91F48}"/>
          </ac:grpSpMkLst>
        </pc:grpChg>
        <pc:grpChg chg="del">
          <ac:chgData name="Jiří Kohoutek" userId="7454388f-bdb6-437e-bf81-0e7dbbbeac10" providerId="ADAL" clId="{D61E5990-ABD1-42B9-A58F-0C2E852B6FF2}" dt="2022-03-15T11:51:10.604" v="4444" actId="478"/>
          <ac:grpSpMkLst>
            <pc:docMk/>
            <pc:sldMk cId="3940958982" sldId="352"/>
            <ac:grpSpMk id="55" creationId="{9713882B-06C2-41E0-B42A-6BF93282D9EE}"/>
          </ac:grpSpMkLst>
        </pc:grpChg>
        <pc:grpChg chg="del">
          <ac:chgData name="Jiří Kohoutek" userId="7454388f-bdb6-437e-bf81-0e7dbbbeac10" providerId="ADAL" clId="{D61E5990-ABD1-42B9-A58F-0C2E852B6FF2}" dt="2022-03-15T11:51:10.604" v="4444" actId="478"/>
          <ac:grpSpMkLst>
            <pc:docMk/>
            <pc:sldMk cId="3940958982" sldId="352"/>
            <ac:grpSpMk id="63" creationId="{9F79402C-CA53-4355-80DA-953BD482037A}"/>
          </ac:grpSpMkLst>
        </pc:grpChg>
        <pc:picChg chg="add mod">
          <ac:chgData name="Jiří Kohoutek" userId="7454388f-bdb6-437e-bf81-0e7dbbbeac10" providerId="ADAL" clId="{D61E5990-ABD1-42B9-A58F-0C2E852B6FF2}" dt="2022-03-15T11:59:26.972" v="4513" actId="1076"/>
          <ac:picMkLst>
            <pc:docMk/>
            <pc:sldMk cId="3940958982" sldId="352"/>
            <ac:picMk id="4" creationId="{F93A8BBF-AAFE-4BE3-8A2A-491C2F5FEBA3}"/>
          </ac:picMkLst>
        </pc:picChg>
        <pc:picChg chg="add del mod">
          <ac:chgData name="Jiří Kohoutek" userId="7454388f-bdb6-437e-bf81-0e7dbbbeac10" providerId="ADAL" clId="{D61E5990-ABD1-42B9-A58F-0C2E852B6FF2}" dt="2022-03-15T11:55:31.569" v="4489" actId="478"/>
          <ac:picMkLst>
            <pc:docMk/>
            <pc:sldMk cId="3940958982" sldId="352"/>
            <ac:picMk id="82" creationId="{DB058E0C-7506-4475-A4C6-A08C03784FE7}"/>
          </ac:picMkLst>
        </pc:picChg>
      </pc:sldChg>
      <pc:sldChg chg="addSp delSp modSp mod">
        <pc:chgData name="Jiří Kohoutek" userId="7454388f-bdb6-437e-bf81-0e7dbbbeac10" providerId="ADAL" clId="{D61E5990-ABD1-42B9-A58F-0C2E852B6FF2}" dt="2022-03-15T14:57:10.497" v="4813" actId="790"/>
        <pc:sldMkLst>
          <pc:docMk/>
          <pc:sldMk cId="123934706" sldId="353"/>
        </pc:sldMkLst>
        <pc:spChg chg="del">
          <ac:chgData name="Jiří Kohoutek" userId="7454388f-bdb6-437e-bf81-0e7dbbbeac10" providerId="ADAL" clId="{D61E5990-ABD1-42B9-A58F-0C2E852B6FF2}" dt="2022-03-15T12:39:27.165" v="4697" actId="478"/>
          <ac:spMkLst>
            <pc:docMk/>
            <pc:sldMk cId="123934706" sldId="353"/>
            <ac:spMk id="6" creationId="{54585CB6-699D-45B6-AB24-DDE112684060}"/>
          </ac:spMkLst>
        </pc:spChg>
        <pc:spChg chg="del">
          <ac:chgData name="Jiří Kohoutek" userId="7454388f-bdb6-437e-bf81-0e7dbbbeac10" providerId="ADAL" clId="{D61E5990-ABD1-42B9-A58F-0C2E852B6FF2}" dt="2022-03-15T14:54:09.123" v="4782" actId="478"/>
          <ac:spMkLst>
            <pc:docMk/>
            <pc:sldMk cId="123934706" sldId="353"/>
            <ac:spMk id="8" creationId="{E0970EAC-D11E-4C2D-8C81-ACAD96D61D55}"/>
          </ac:spMkLst>
        </pc:spChg>
        <pc:spChg chg="add del">
          <ac:chgData name="Jiří Kohoutek" userId="7454388f-bdb6-437e-bf81-0e7dbbbeac10" providerId="ADAL" clId="{D61E5990-ABD1-42B9-A58F-0C2E852B6FF2}" dt="2022-03-15T14:53:07.970" v="4770" actId="478"/>
          <ac:spMkLst>
            <pc:docMk/>
            <pc:sldMk cId="123934706" sldId="353"/>
            <ac:spMk id="9" creationId="{4DA0C592-0848-4728-AC63-F48C73213912}"/>
          </ac:spMkLst>
        </pc:spChg>
        <pc:spChg chg="del">
          <ac:chgData name="Jiří Kohoutek" userId="7454388f-bdb6-437e-bf81-0e7dbbbeac10" providerId="ADAL" clId="{D61E5990-ABD1-42B9-A58F-0C2E852B6FF2}" dt="2022-03-15T12:39:38.040" v="4699" actId="478"/>
          <ac:spMkLst>
            <pc:docMk/>
            <pc:sldMk cId="123934706" sldId="353"/>
            <ac:spMk id="9" creationId="{98FD3E71-51AD-41A9-8F8D-2FEB372F2FF0}"/>
          </ac:spMkLst>
        </pc:spChg>
        <pc:spChg chg="add mod">
          <ac:chgData name="Jiří Kohoutek" userId="7454388f-bdb6-437e-bf81-0e7dbbbeac10" providerId="ADAL" clId="{D61E5990-ABD1-42B9-A58F-0C2E852B6FF2}" dt="2022-03-15T14:57:04.358" v="4812" actId="790"/>
          <ac:spMkLst>
            <pc:docMk/>
            <pc:sldMk cId="123934706" sldId="353"/>
            <ac:spMk id="11" creationId="{A03691C7-8855-48DF-A3CA-1E6516E49695}"/>
          </ac:spMkLst>
        </pc:spChg>
        <pc:spChg chg="add mod">
          <ac:chgData name="Jiří Kohoutek" userId="7454388f-bdb6-437e-bf81-0e7dbbbeac10" providerId="ADAL" clId="{D61E5990-ABD1-42B9-A58F-0C2E852B6FF2}" dt="2022-03-15T14:57:10.497" v="4813" actId="790"/>
          <ac:spMkLst>
            <pc:docMk/>
            <pc:sldMk cId="123934706" sldId="353"/>
            <ac:spMk id="12" creationId="{511B3B57-3F9C-460E-A817-AB87C29834D7}"/>
          </ac:spMkLst>
        </pc:spChg>
        <pc:spChg chg="add del">
          <ac:chgData name="Jiří Kohoutek" userId="7454388f-bdb6-437e-bf81-0e7dbbbeac10" providerId="ADAL" clId="{D61E5990-ABD1-42B9-A58F-0C2E852B6FF2}" dt="2022-03-15T14:53:20.183" v="4772" actId="478"/>
          <ac:spMkLst>
            <pc:docMk/>
            <pc:sldMk cId="123934706" sldId="353"/>
            <ac:spMk id="13" creationId="{1D0467EA-D5DF-4D8E-9691-AEB380F34A05}"/>
          </ac:spMkLst>
        </pc:spChg>
        <pc:spChg chg="add mod">
          <ac:chgData name="Jiří Kohoutek" userId="7454388f-bdb6-437e-bf81-0e7dbbbeac10" providerId="ADAL" clId="{D61E5990-ABD1-42B9-A58F-0C2E852B6FF2}" dt="2022-03-15T14:54:17.120" v="4783" actId="1076"/>
          <ac:spMkLst>
            <pc:docMk/>
            <pc:sldMk cId="123934706" sldId="353"/>
            <ac:spMk id="14" creationId="{094BAA23-1ACE-43DC-971B-9FA31EBB144D}"/>
          </ac:spMkLst>
        </pc:spChg>
        <pc:spChg chg="add mod">
          <ac:chgData name="Jiří Kohoutek" userId="7454388f-bdb6-437e-bf81-0e7dbbbeac10" providerId="ADAL" clId="{D61E5990-ABD1-42B9-A58F-0C2E852B6FF2}" dt="2022-03-15T14:57:10.497" v="4813" actId="790"/>
          <ac:spMkLst>
            <pc:docMk/>
            <pc:sldMk cId="123934706" sldId="353"/>
            <ac:spMk id="15" creationId="{315A1A1E-CE2C-452A-837A-C1AB5B9001A7}"/>
          </ac:spMkLst>
        </pc:spChg>
        <pc:picChg chg="del">
          <ac:chgData name="Jiří Kohoutek" userId="7454388f-bdb6-437e-bf81-0e7dbbbeac10" providerId="ADAL" clId="{D61E5990-ABD1-42B9-A58F-0C2E852B6FF2}" dt="2022-03-15T12:39:38.040" v="4699" actId="478"/>
          <ac:picMkLst>
            <pc:docMk/>
            <pc:sldMk cId="123934706" sldId="353"/>
            <ac:picMk id="5" creationId="{77C2911B-788C-43D0-AD80-B02E12176E1D}"/>
          </ac:picMkLst>
        </pc:picChg>
        <pc:picChg chg="add mod">
          <ac:chgData name="Jiří Kohoutek" userId="7454388f-bdb6-437e-bf81-0e7dbbbeac10" providerId="ADAL" clId="{D61E5990-ABD1-42B9-A58F-0C2E852B6FF2}" dt="2022-03-15T14:55:32.262" v="4798" actId="1076"/>
          <ac:picMkLst>
            <pc:docMk/>
            <pc:sldMk cId="123934706" sldId="353"/>
            <ac:picMk id="1026" creationId="{FEA45C8D-A028-4B59-8529-DA93AF7DC59F}"/>
          </ac:picMkLst>
        </pc:picChg>
      </pc:sldChg>
      <pc:sldChg chg="addSp delSp modSp mod">
        <pc:chgData name="Jiří Kohoutek" userId="7454388f-bdb6-437e-bf81-0e7dbbbeac10" providerId="ADAL" clId="{D61E5990-ABD1-42B9-A58F-0C2E852B6FF2}" dt="2022-03-15T12:47:56.644" v="4765" actId="14100"/>
        <pc:sldMkLst>
          <pc:docMk/>
          <pc:sldMk cId="1432730846" sldId="355"/>
        </pc:sldMkLst>
        <pc:spChg chg="mod">
          <ac:chgData name="Jiří Kohoutek" userId="7454388f-bdb6-437e-bf81-0e7dbbbeac10" providerId="ADAL" clId="{D61E5990-ABD1-42B9-A58F-0C2E852B6FF2}" dt="2022-03-15T10:16:54.251" v="4048" actId="790"/>
          <ac:spMkLst>
            <pc:docMk/>
            <pc:sldMk cId="1432730846" sldId="355"/>
            <ac:spMk id="6" creationId="{B18D34F5-90A9-4821-A96B-2E47C889B7CB}"/>
          </ac:spMkLst>
        </pc:spChg>
        <pc:spChg chg="mod">
          <ac:chgData name="Jiří Kohoutek" userId="7454388f-bdb6-437e-bf81-0e7dbbbeac10" providerId="ADAL" clId="{D61E5990-ABD1-42B9-A58F-0C2E852B6FF2}" dt="2022-03-15T12:47:56.644" v="4765" actId="14100"/>
          <ac:spMkLst>
            <pc:docMk/>
            <pc:sldMk cId="1432730846" sldId="355"/>
            <ac:spMk id="7" creationId="{CC52AA31-445F-43DA-A0C9-4B9866DC549A}"/>
          </ac:spMkLst>
        </pc:spChg>
        <pc:spChg chg="add del">
          <ac:chgData name="Jiří Kohoutek" userId="7454388f-bdb6-437e-bf81-0e7dbbbeac10" providerId="ADAL" clId="{D61E5990-ABD1-42B9-A58F-0C2E852B6FF2}" dt="2022-03-15T10:08:28.499" v="4003" actId="478"/>
          <ac:spMkLst>
            <pc:docMk/>
            <pc:sldMk cId="1432730846" sldId="355"/>
            <ac:spMk id="11" creationId="{0E537F79-3F03-4EDD-B732-3F8F4550C66C}"/>
          </ac:spMkLst>
        </pc:spChg>
        <pc:spChg chg="add mod">
          <ac:chgData name="Jiří Kohoutek" userId="7454388f-bdb6-437e-bf81-0e7dbbbeac10" providerId="ADAL" clId="{D61E5990-ABD1-42B9-A58F-0C2E852B6FF2}" dt="2022-03-15T10:09:04.849" v="4009" actId="1076"/>
          <ac:spMkLst>
            <pc:docMk/>
            <pc:sldMk cId="1432730846" sldId="355"/>
            <ac:spMk id="12" creationId="{884EB330-116A-40FD-AFA0-BE63084632BC}"/>
          </ac:spMkLst>
        </pc:spChg>
        <pc:picChg chg="del">
          <ac:chgData name="Jiří Kohoutek" userId="7454388f-bdb6-437e-bf81-0e7dbbbeac10" providerId="ADAL" clId="{D61E5990-ABD1-42B9-A58F-0C2E852B6FF2}" dt="2022-03-15T10:03:22.796" v="3855" actId="478"/>
          <ac:picMkLst>
            <pc:docMk/>
            <pc:sldMk cId="1432730846" sldId="355"/>
            <ac:picMk id="8" creationId="{4B03408E-058B-4858-AA02-B801E95276E3}"/>
          </ac:picMkLst>
        </pc:picChg>
        <pc:picChg chg="del">
          <ac:chgData name="Jiří Kohoutek" userId="7454388f-bdb6-437e-bf81-0e7dbbbeac10" providerId="ADAL" clId="{D61E5990-ABD1-42B9-A58F-0C2E852B6FF2}" dt="2022-03-15T10:03:22.796" v="3855" actId="478"/>
          <ac:picMkLst>
            <pc:docMk/>
            <pc:sldMk cId="1432730846" sldId="355"/>
            <ac:picMk id="9" creationId="{E527495D-B1DB-464A-9574-179A7B2A010E}"/>
          </ac:picMkLst>
        </pc:picChg>
        <pc:picChg chg="add del">
          <ac:chgData name="Jiří Kohoutek" userId="7454388f-bdb6-437e-bf81-0e7dbbbeac10" providerId="ADAL" clId="{D61E5990-ABD1-42B9-A58F-0C2E852B6FF2}" dt="2022-03-15T10:10:05.910" v="4027" actId="478"/>
          <ac:picMkLst>
            <pc:docMk/>
            <pc:sldMk cId="1432730846" sldId="355"/>
            <ac:picMk id="3074" creationId="{5B04AACE-FCB4-4D25-818F-01D63592DF86}"/>
          </ac:picMkLst>
        </pc:picChg>
        <pc:picChg chg="add mod">
          <ac:chgData name="Jiří Kohoutek" userId="7454388f-bdb6-437e-bf81-0e7dbbbeac10" providerId="ADAL" clId="{D61E5990-ABD1-42B9-A58F-0C2E852B6FF2}" dt="2022-03-15T10:24:04.602" v="4115" actId="1076"/>
          <ac:picMkLst>
            <pc:docMk/>
            <pc:sldMk cId="1432730846" sldId="355"/>
            <ac:picMk id="3076" creationId="{AE9891EB-5770-4E2A-8137-F0FF3B9AEE7B}"/>
          </ac:picMkLst>
        </pc:picChg>
      </pc:sldChg>
      <pc:sldChg chg="addSp delSp modSp mod">
        <pc:chgData name="Jiří Kohoutek" userId="7454388f-bdb6-437e-bf81-0e7dbbbeac10" providerId="ADAL" clId="{D61E5990-ABD1-42B9-A58F-0C2E852B6FF2}" dt="2022-03-15T08:57:04.254" v="3284" actId="790"/>
        <pc:sldMkLst>
          <pc:docMk/>
          <pc:sldMk cId="2488766132" sldId="357"/>
        </pc:sldMkLst>
        <pc:spChg chg="add mod">
          <ac:chgData name="Jiří Kohoutek" userId="7454388f-bdb6-437e-bf81-0e7dbbbeac10" providerId="ADAL" clId="{D61E5990-ABD1-42B9-A58F-0C2E852B6FF2}" dt="2022-03-15T08:56:59.865" v="3283" actId="790"/>
          <ac:spMkLst>
            <pc:docMk/>
            <pc:sldMk cId="2488766132" sldId="357"/>
            <ac:spMk id="6" creationId="{AD5D9851-28B8-4BB9-8738-4C6C1304E4FB}"/>
          </ac:spMkLst>
        </pc:spChg>
        <pc:spChg chg="mod">
          <ac:chgData name="Jiří Kohoutek" userId="7454388f-bdb6-437e-bf81-0e7dbbbeac10" providerId="ADAL" clId="{D61E5990-ABD1-42B9-A58F-0C2E852B6FF2}" dt="2022-03-15T08:56:51.523" v="3282" actId="790"/>
          <ac:spMkLst>
            <pc:docMk/>
            <pc:sldMk cId="2488766132" sldId="357"/>
            <ac:spMk id="7" creationId="{BAB3CBA4-62E6-40CC-90B2-22AFC3654F1D}"/>
          </ac:spMkLst>
        </pc:spChg>
        <pc:spChg chg="add del mod">
          <ac:chgData name="Jiří Kohoutek" userId="7454388f-bdb6-437e-bf81-0e7dbbbeac10" providerId="ADAL" clId="{D61E5990-ABD1-42B9-A58F-0C2E852B6FF2}" dt="2022-03-15T08:35:16.875" v="2481" actId="478"/>
          <ac:spMkLst>
            <pc:docMk/>
            <pc:sldMk cId="2488766132" sldId="357"/>
            <ac:spMk id="15" creationId="{19FEB935-EF5B-4947-B7ED-1B1DFB4E71BF}"/>
          </ac:spMkLst>
        </pc:spChg>
        <pc:spChg chg="add mod">
          <ac:chgData name="Jiří Kohoutek" userId="7454388f-bdb6-437e-bf81-0e7dbbbeac10" providerId="ADAL" clId="{D61E5990-ABD1-42B9-A58F-0C2E852B6FF2}" dt="2022-03-15T08:57:04.254" v="3284" actId="790"/>
          <ac:spMkLst>
            <pc:docMk/>
            <pc:sldMk cId="2488766132" sldId="357"/>
            <ac:spMk id="16" creationId="{CC7AD7A3-8A5F-44DA-BCC3-F207688C5167}"/>
          </ac:spMkLst>
        </pc:spChg>
        <pc:spChg chg="add mod">
          <ac:chgData name="Jiří Kohoutek" userId="7454388f-bdb6-437e-bf81-0e7dbbbeac10" providerId="ADAL" clId="{D61E5990-ABD1-42B9-A58F-0C2E852B6FF2}" dt="2022-03-15T08:57:04.254" v="3284" actId="790"/>
          <ac:spMkLst>
            <pc:docMk/>
            <pc:sldMk cId="2488766132" sldId="357"/>
            <ac:spMk id="17" creationId="{5D8187A5-AC6B-4893-81C4-2AD0C52D82E9}"/>
          </ac:spMkLst>
        </pc:spChg>
        <pc:spChg chg="add mod">
          <ac:chgData name="Jiří Kohoutek" userId="7454388f-bdb6-437e-bf81-0e7dbbbeac10" providerId="ADAL" clId="{D61E5990-ABD1-42B9-A58F-0C2E852B6FF2}" dt="2022-03-15T08:56:59.865" v="3283" actId="790"/>
          <ac:spMkLst>
            <pc:docMk/>
            <pc:sldMk cId="2488766132" sldId="357"/>
            <ac:spMk id="18" creationId="{59F43ED3-3ED1-45ED-99D0-29FD3CBC4329}"/>
          </ac:spMkLst>
        </pc:spChg>
        <pc:spChg chg="add mod">
          <ac:chgData name="Jiří Kohoutek" userId="7454388f-bdb6-437e-bf81-0e7dbbbeac10" providerId="ADAL" clId="{D61E5990-ABD1-42B9-A58F-0C2E852B6FF2}" dt="2022-03-15T08:56:59.865" v="3283" actId="790"/>
          <ac:spMkLst>
            <pc:docMk/>
            <pc:sldMk cId="2488766132" sldId="357"/>
            <ac:spMk id="19" creationId="{D8BDDC64-8FE1-4184-A4F9-88C3C7C1231D}"/>
          </ac:spMkLst>
        </pc:spChg>
        <pc:spChg chg="add del mod">
          <ac:chgData name="Jiří Kohoutek" userId="7454388f-bdb6-437e-bf81-0e7dbbbeac10" providerId="ADAL" clId="{D61E5990-ABD1-42B9-A58F-0C2E852B6FF2}" dt="2022-03-15T08:43:03.287" v="2845" actId="478"/>
          <ac:spMkLst>
            <pc:docMk/>
            <pc:sldMk cId="2488766132" sldId="357"/>
            <ac:spMk id="20" creationId="{6D44C091-665A-45FB-8980-C202A690D6BA}"/>
          </ac:spMkLst>
        </pc:spChg>
        <pc:spChg chg="add mod">
          <ac:chgData name="Jiří Kohoutek" userId="7454388f-bdb6-437e-bf81-0e7dbbbeac10" providerId="ADAL" clId="{D61E5990-ABD1-42B9-A58F-0C2E852B6FF2}" dt="2022-03-15T08:43:35.226" v="2850" actId="1076"/>
          <ac:spMkLst>
            <pc:docMk/>
            <pc:sldMk cId="2488766132" sldId="357"/>
            <ac:spMk id="21" creationId="{58679BAC-2AD1-456F-95F8-4C559B349647}"/>
          </ac:spMkLst>
        </pc:spChg>
        <pc:spChg chg="add mod">
          <ac:chgData name="Jiří Kohoutek" userId="7454388f-bdb6-437e-bf81-0e7dbbbeac10" providerId="ADAL" clId="{D61E5990-ABD1-42B9-A58F-0C2E852B6FF2}" dt="2022-03-15T08:56:59.865" v="3283" actId="790"/>
          <ac:spMkLst>
            <pc:docMk/>
            <pc:sldMk cId="2488766132" sldId="357"/>
            <ac:spMk id="22" creationId="{11DCE396-6155-498B-824D-733326C7BAB5}"/>
          </ac:spMkLst>
        </pc:spChg>
        <pc:spChg chg="add del mod">
          <ac:chgData name="Jiří Kohoutek" userId="7454388f-bdb6-437e-bf81-0e7dbbbeac10" providerId="ADAL" clId="{D61E5990-ABD1-42B9-A58F-0C2E852B6FF2}" dt="2022-03-15T08:38:00.993" v="2661" actId="478"/>
          <ac:spMkLst>
            <pc:docMk/>
            <pc:sldMk cId="2488766132" sldId="357"/>
            <ac:spMk id="23" creationId="{D84A6E9E-5A4A-46FF-A0DE-CE27257BD6C1}"/>
          </ac:spMkLst>
        </pc:spChg>
        <pc:spChg chg="add mod">
          <ac:chgData name="Jiří Kohoutek" userId="7454388f-bdb6-437e-bf81-0e7dbbbeac10" providerId="ADAL" clId="{D61E5990-ABD1-42B9-A58F-0C2E852B6FF2}" dt="2022-03-15T08:56:59.865" v="3283" actId="790"/>
          <ac:spMkLst>
            <pc:docMk/>
            <pc:sldMk cId="2488766132" sldId="357"/>
            <ac:spMk id="24" creationId="{797B075A-C95E-4471-9F5E-8EE9AE6A9ADC}"/>
          </ac:spMkLst>
        </pc:spChg>
        <pc:grpChg chg="del">
          <ac:chgData name="Jiří Kohoutek" userId="7454388f-bdb6-437e-bf81-0e7dbbbeac10" providerId="ADAL" clId="{D61E5990-ABD1-42B9-A58F-0C2E852B6FF2}" dt="2022-03-15T08:32:47.604" v="2408" actId="21"/>
          <ac:grpSpMkLst>
            <pc:docMk/>
            <pc:sldMk cId="2488766132" sldId="357"/>
            <ac:grpSpMk id="8" creationId="{C25A3242-29D0-4AC1-B888-8058CFAD83C2}"/>
          </ac:grpSpMkLst>
        </pc:grpChg>
        <pc:grpChg chg="add del mod">
          <ac:chgData name="Jiří Kohoutek" userId="7454388f-bdb6-437e-bf81-0e7dbbbeac10" providerId="ADAL" clId="{D61E5990-ABD1-42B9-A58F-0C2E852B6FF2}" dt="2022-03-15T08:43:05.021" v="2846" actId="478"/>
          <ac:grpSpMkLst>
            <pc:docMk/>
            <pc:sldMk cId="2488766132" sldId="357"/>
            <ac:grpSpMk id="12" creationId="{A4980BC6-8411-4A7F-83AA-85291306CDEB}"/>
          </ac:grpSpMkLst>
        </pc:grpChg>
        <pc:picChg chg="add del mod">
          <ac:chgData name="Jiří Kohoutek" userId="7454388f-bdb6-437e-bf81-0e7dbbbeac10" providerId="ADAL" clId="{D61E5990-ABD1-42B9-A58F-0C2E852B6FF2}" dt="2022-03-15T08:40:01.587" v="2773" actId="478"/>
          <ac:picMkLst>
            <pc:docMk/>
            <pc:sldMk cId="2488766132" sldId="357"/>
            <ac:picMk id="4" creationId="{4DB7B70F-D413-4672-B102-336151631586}"/>
          </ac:picMkLst>
        </pc:picChg>
        <pc:picChg chg="mod">
          <ac:chgData name="Jiří Kohoutek" userId="7454388f-bdb6-437e-bf81-0e7dbbbeac10" providerId="ADAL" clId="{D61E5990-ABD1-42B9-A58F-0C2E852B6FF2}" dt="2022-03-15T08:33:42.297" v="2414"/>
          <ac:picMkLst>
            <pc:docMk/>
            <pc:sldMk cId="2488766132" sldId="357"/>
            <ac:picMk id="13" creationId="{8C875695-794E-46B3-8220-86D9CA4D6D4F}"/>
          </ac:picMkLst>
        </pc:picChg>
        <pc:picChg chg="mod">
          <ac:chgData name="Jiří Kohoutek" userId="7454388f-bdb6-437e-bf81-0e7dbbbeac10" providerId="ADAL" clId="{D61E5990-ABD1-42B9-A58F-0C2E852B6FF2}" dt="2022-03-15T08:33:42.297" v="2414"/>
          <ac:picMkLst>
            <pc:docMk/>
            <pc:sldMk cId="2488766132" sldId="357"/>
            <ac:picMk id="14" creationId="{6480F848-DCA4-42AA-A9DD-2405C940E39B}"/>
          </ac:picMkLst>
        </pc:picChg>
        <pc:picChg chg="add mod ord">
          <ac:chgData name="Jiří Kohoutek" userId="7454388f-bdb6-437e-bf81-0e7dbbbeac10" providerId="ADAL" clId="{D61E5990-ABD1-42B9-A58F-0C2E852B6FF2}" dt="2022-03-15T08:43:35.226" v="2850" actId="1076"/>
          <ac:picMkLst>
            <pc:docMk/>
            <pc:sldMk cId="2488766132" sldId="357"/>
            <ac:picMk id="26" creationId="{26F28DD0-F5C6-4615-925E-8C055807D5A5}"/>
          </ac:picMkLst>
        </pc:picChg>
      </pc:sldChg>
      <pc:sldChg chg="modSp mod">
        <pc:chgData name="Jiří Kohoutek" userId="7454388f-bdb6-437e-bf81-0e7dbbbeac10" providerId="ADAL" clId="{D61E5990-ABD1-42B9-A58F-0C2E852B6FF2}" dt="2022-03-18T10:28:28.181" v="6577" actId="20577"/>
        <pc:sldMkLst>
          <pc:docMk/>
          <pc:sldMk cId="724820559" sldId="358"/>
        </pc:sldMkLst>
        <pc:spChg chg="mod">
          <ac:chgData name="Jiří Kohoutek" userId="7454388f-bdb6-437e-bf81-0e7dbbbeac10" providerId="ADAL" clId="{D61E5990-ABD1-42B9-A58F-0C2E852B6FF2}" dt="2022-03-18T10:28:28.181" v="6577" actId="20577"/>
          <ac:spMkLst>
            <pc:docMk/>
            <pc:sldMk cId="724820559" sldId="358"/>
            <ac:spMk id="30" creationId="{B32EE335-BA51-4789-8FF2-5B5143BBEC16}"/>
          </ac:spMkLst>
        </pc:spChg>
      </pc:sldChg>
      <pc:sldChg chg="addSp delSp modSp mod">
        <pc:chgData name="Jiří Kohoutek" userId="7454388f-bdb6-437e-bf81-0e7dbbbeac10" providerId="ADAL" clId="{D61E5990-ABD1-42B9-A58F-0C2E852B6FF2}" dt="2022-03-08T15:42:13.955" v="2190" actId="14100"/>
        <pc:sldMkLst>
          <pc:docMk/>
          <pc:sldMk cId="1162066429" sldId="359"/>
        </pc:sldMkLst>
        <pc:spChg chg="mod">
          <ac:chgData name="Jiří Kohoutek" userId="7454388f-bdb6-437e-bf81-0e7dbbbeac10" providerId="ADAL" clId="{D61E5990-ABD1-42B9-A58F-0C2E852B6FF2}" dt="2022-03-08T15:42:13.955" v="2190" actId="14100"/>
          <ac:spMkLst>
            <pc:docMk/>
            <pc:sldMk cId="1162066429" sldId="359"/>
            <ac:spMk id="7" creationId="{503AF577-A02A-4416-B117-C480222DA8F7}"/>
          </ac:spMkLst>
        </pc:spChg>
        <pc:spChg chg="del">
          <ac:chgData name="Jiří Kohoutek" userId="7454388f-bdb6-437e-bf81-0e7dbbbeac10" providerId="ADAL" clId="{D61E5990-ABD1-42B9-A58F-0C2E852B6FF2}" dt="2022-03-08T14:33:40.943" v="1974" actId="478"/>
          <ac:spMkLst>
            <pc:docMk/>
            <pc:sldMk cId="1162066429" sldId="359"/>
            <ac:spMk id="11" creationId="{5A32D7FA-4E01-49DD-8A44-0625599832AC}"/>
          </ac:spMkLst>
        </pc:spChg>
        <pc:spChg chg="add mod">
          <ac:chgData name="Jiří Kohoutek" userId="7454388f-bdb6-437e-bf81-0e7dbbbeac10" providerId="ADAL" clId="{D61E5990-ABD1-42B9-A58F-0C2E852B6FF2}" dt="2022-03-08T14:48:06.970" v="2055" actId="790"/>
          <ac:spMkLst>
            <pc:docMk/>
            <pc:sldMk cId="1162066429" sldId="359"/>
            <ac:spMk id="13" creationId="{45FE9C3D-15FB-44A0-BB66-143BCFFFB36F}"/>
          </ac:spMkLst>
        </pc:spChg>
        <pc:spChg chg="add mod">
          <ac:chgData name="Jiří Kohoutek" userId="7454388f-bdb6-437e-bf81-0e7dbbbeac10" providerId="ADAL" clId="{D61E5990-ABD1-42B9-A58F-0C2E852B6FF2}" dt="2022-03-08T14:40:14.135" v="1987"/>
          <ac:spMkLst>
            <pc:docMk/>
            <pc:sldMk cId="1162066429" sldId="359"/>
            <ac:spMk id="14" creationId="{F0A22DD2-4360-41F1-B127-CB1A0655170E}"/>
          </ac:spMkLst>
        </pc:spChg>
        <pc:picChg chg="add del mod">
          <ac:chgData name="Jiří Kohoutek" userId="7454388f-bdb6-437e-bf81-0e7dbbbeac10" providerId="ADAL" clId="{D61E5990-ABD1-42B9-A58F-0C2E852B6FF2}" dt="2022-03-08T15:41:52.090" v="2183" actId="478"/>
          <ac:picMkLst>
            <pc:docMk/>
            <pc:sldMk cId="1162066429" sldId="359"/>
            <ac:picMk id="4" creationId="{876B47FC-C8E4-4A72-AC92-F9CB99D2C020}"/>
          </ac:picMkLst>
        </pc:picChg>
        <pc:picChg chg="add mod">
          <ac:chgData name="Jiří Kohoutek" userId="7454388f-bdb6-437e-bf81-0e7dbbbeac10" providerId="ADAL" clId="{D61E5990-ABD1-42B9-A58F-0C2E852B6FF2}" dt="2022-03-08T15:42:09.161" v="2189" actId="1076"/>
          <ac:picMkLst>
            <pc:docMk/>
            <pc:sldMk cId="1162066429" sldId="359"/>
            <ac:picMk id="6" creationId="{9FD6ACAF-B5D1-4012-8511-20E6AB18FF48}"/>
          </ac:picMkLst>
        </pc:picChg>
        <pc:picChg chg="add del">
          <ac:chgData name="Jiří Kohoutek" userId="7454388f-bdb6-437e-bf81-0e7dbbbeac10" providerId="ADAL" clId="{D61E5990-ABD1-42B9-A58F-0C2E852B6FF2}" dt="2022-03-08T14:42:42.074" v="2044" actId="478"/>
          <ac:picMkLst>
            <pc:docMk/>
            <pc:sldMk cId="1162066429" sldId="359"/>
            <ac:picMk id="8" creationId="{198C77BA-76D7-444C-B386-C4727596F6FC}"/>
          </ac:picMkLst>
        </pc:picChg>
        <pc:picChg chg="add del">
          <ac:chgData name="Jiří Kohoutek" userId="7454388f-bdb6-437e-bf81-0e7dbbbeac10" providerId="ADAL" clId="{D61E5990-ABD1-42B9-A58F-0C2E852B6FF2}" dt="2022-03-08T14:42:42.074" v="2044" actId="478"/>
          <ac:picMkLst>
            <pc:docMk/>
            <pc:sldMk cId="1162066429" sldId="359"/>
            <ac:picMk id="9" creationId="{9A2F6E32-0F0B-4AC8-A42E-D0074E62E597}"/>
          </ac:picMkLst>
        </pc:picChg>
        <pc:picChg chg="del">
          <ac:chgData name="Jiří Kohoutek" userId="7454388f-bdb6-437e-bf81-0e7dbbbeac10" providerId="ADAL" clId="{D61E5990-ABD1-42B9-A58F-0C2E852B6FF2}" dt="2022-03-08T14:40:22.415" v="1988" actId="478"/>
          <ac:picMkLst>
            <pc:docMk/>
            <pc:sldMk cId="1162066429" sldId="359"/>
            <ac:picMk id="10" creationId="{B4BB043D-99D7-456B-BA45-3225B8D9D6FE}"/>
          </ac:picMkLst>
        </pc:picChg>
        <pc:picChg chg="add del">
          <ac:chgData name="Jiří Kohoutek" userId="7454388f-bdb6-437e-bf81-0e7dbbbeac10" providerId="ADAL" clId="{D61E5990-ABD1-42B9-A58F-0C2E852B6FF2}" dt="2022-03-08T14:43:35.795" v="2051" actId="478"/>
          <ac:picMkLst>
            <pc:docMk/>
            <pc:sldMk cId="1162066429" sldId="359"/>
            <ac:picMk id="6146" creationId="{C65CF4C1-6C6E-4F23-8A01-08D6D79E312F}"/>
          </ac:picMkLst>
        </pc:picChg>
      </pc:sldChg>
      <pc:sldChg chg="addSp delSp modSp mod">
        <pc:chgData name="Jiří Kohoutek" userId="7454388f-bdb6-437e-bf81-0e7dbbbeac10" providerId="ADAL" clId="{D61E5990-ABD1-42B9-A58F-0C2E852B6FF2}" dt="2022-03-15T15:26:04.049" v="5085" actId="20577"/>
        <pc:sldMkLst>
          <pc:docMk/>
          <pc:sldMk cId="2979366820" sldId="360"/>
        </pc:sldMkLst>
        <pc:spChg chg="mod">
          <ac:chgData name="Jiří Kohoutek" userId="7454388f-bdb6-437e-bf81-0e7dbbbeac10" providerId="ADAL" clId="{D61E5990-ABD1-42B9-A58F-0C2E852B6FF2}" dt="2022-03-15T15:17:17.987" v="4955" actId="790"/>
          <ac:spMkLst>
            <pc:docMk/>
            <pc:sldMk cId="2979366820" sldId="360"/>
            <ac:spMk id="6" creationId="{54585CB6-699D-45B6-AB24-DDE112684060}"/>
          </ac:spMkLst>
        </pc:spChg>
        <pc:spChg chg="mod">
          <ac:chgData name="Jiří Kohoutek" userId="7454388f-bdb6-437e-bf81-0e7dbbbeac10" providerId="ADAL" clId="{D61E5990-ABD1-42B9-A58F-0C2E852B6FF2}" dt="2022-03-15T15:26:04.049" v="5085" actId="20577"/>
          <ac:spMkLst>
            <pc:docMk/>
            <pc:sldMk cId="2979366820" sldId="360"/>
            <ac:spMk id="9" creationId="{B3C96F71-1721-4D79-B91B-32CB41755733}"/>
          </ac:spMkLst>
        </pc:spChg>
        <pc:spChg chg="add mod">
          <ac:chgData name="Jiří Kohoutek" userId="7454388f-bdb6-437e-bf81-0e7dbbbeac10" providerId="ADAL" clId="{D61E5990-ABD1-42B9-A58F-0C2E852B6FF2}" dt="2022-03-15T15:22:25.549" v="5005" actId="14100"/>
          <ac:spMkLst>
            <pc:docMk/>
            <pc:sldMk cId="2979366820" sldId="360"/>
            <ac:spMk id="10" creationId="{CAC3ABD1-9886-4330-845B-5B26177F857C}"/>
          </ac:spMkLst>
        </pc:spChg>
        <pc:spChg chg="mod">
          <ac:chgData name="Jiří Kohoutek" userId="7454388f-bdb6-437e-bf81-0e7dbbbeac10" providerId="ADAL" clId="{D61E5990-ABD1-42B9-A58F-0C2E852B6FF2}" dt="2022-03-15T15:13:11.884" v="4920" actId="20577"/>
          <ac:spMkLst>
            <pc:docMk/>
            <pc:sldMk cId="2979366820" sldId="360"/>
            <ac:spMk id="11" creationId="{99CA8A32-6581-4EA1-882D-E98559B88AC5}"/>
          </ac:spMkLst>
        </pc:spChg>
        <pc:picChg chg="add mod">
          <ac:chgData name="Jiří Kohoutek" userId="7454388f-bdb6-437e-bf81-0e7dbbbeac10" providerId="ADAL" clId="{D61E5990-ABD1-42B9-A58F-0C2E852B6FF2}" dt="2022-03-15T15:11:56.905" v="4912" actId="1076"/>
          <ac:picMkLst>
            <pc:docMk/>
            <pc:sldMk cId="2979366820" sldId="360"/>
            <ac:picMk id="4" creationId="{DDAE672F-B486-4146-A1A9-194BFF333BC0}"/>
          </ac:picMkLst>
        </pc:picChg>
        <pc:picChg chg="del">
          <ac:chgData name="Jiří Kohoutek" userId="7454388f-bdb6-437e-bf81-0e7dbbbeac10" providerId="ADAL" clId="{D61E5990-ABD1-42B9-A58F-0C2E852B6FF2}" dt="2022-03-15T15:08:36.559" v="4846" actId="478"/>
          <ac:picMkLst>
            <pc:docMk/>
            <pc:sldMk cId="2979366820" sldId="360"/>
            <ac:picMk id="17" creationId="{F9A44760-4D98-4BDC-A423-C699EAE4340F}"/>
          </ac:picMkLst>
        </pc:picChg>
      </pc:sldChg>
      <pc:sldChg chg="modSp mod">
        <pc:chgData name="Jiří Kohoutek" userId="7454388f-bdb6-437e-bf81-0e7dbbbeac10" providerId="ADAL" clId="{D61E5990-ABD1-42B9-A58F-0C2E852B6FF2}" dt="2022-03-18T11:19:11.114" v="6724" actId="790"/>
        <pc:sldMkLst>
          <pc:docMk/>
          <pc:sldMk cId="694779287" sldId="361"/>
        </pc:sldMkLst>
        <pc:spChg chg="mod">
          <ac:chgData name="Jiří Kohoutek" userId="7454388f-bdb6-437e-bf81-0e7dbbbeac10" providerId="ADAL" clId="{D61E5990-ABD1-42B9-A58F-0C2E852B6FF2}" dt="2022-03-18T11:19:11.114" v="6724" actId="790"/>
          <ac:spMkLst>
            <pc:docMk/>
            <pc:sldMk cId="694779287" sldId="361"/>
            <ac:spMk id="7" creationId="{FA836972-D472-4002-9BE3-C0700EEE3B0E}"/>
          </ac:spMkLst>
        </pc:spChg>
      </pc:sldChg>
      <pc:sldChg chg="addSp delSp modSp mod">
        <pc:chgData name="Jiří Kohoutek" userId="7454388f-bdb6-437e-bf81-0e7dbbbeac10" providerId="ADAL" clId="{D61E5990-ABD1-42B9-A58F-0C2E852B6FF2}" dt="2022-03-15T15:33:50.536" v="5120" actId="1035"/>
        <pc:sldMkLst>
          <pc:docMk/>
          <pc:sldMk cId="2510074299" sldId="362"/>
        </pc:sldMkLst>
        <pc:spChg chg="del">
          <ac:chgData name="Jiří Kohoutek" userId="7454388f-bdb6-437e-bf81-0e7dbbbeac10" providerId="ADAL" clId="{D61E5990-ABD1-42B9-A58F-0C2E852B6FF2}" dt="2022-03-15T15:25:00.274" v="5019" actId="478"/>
          <ac:spMkLst>
            <pc:docMk/>
            <pc:sldMk cId="2510074299" sldId="362"/>
            <ac:spMk id="6" creationId="{BD97296A-114B-4B13-9917-CD38A15383EE}"/>
          </ac:spMkLst>
        </pc:spChg>
        <pc:spChg chg="del">
          <ac:chgData name="Jiří Kohoutek" userId="7454388f-bdb6-437e-bf81-0e7dbbbeac10" providerId="ADAL" clId="{D61E5990-ABD1-42B9-A58F-0C2E852B6FF2}" dt="2022-03-15T15:25:34.270" v="5077" actId="478"/>
          <ac:spMkLst>
            <pc:docMk/>
            <pc:sldMk cId="2510074299" sldId="362"/>
            <ac:spMk id="7" creationId="{5D5DE3C4-2E43-4068-8DAE-1B122D4576FF}"/>
          </ac:spMkLst>
        </pc:spChg>
        <pc:spChg chg="add mod">
          <ac:chgData name="Jiří Kohoutek" userId="7454388f-bdb6-437e-bf81-0e7dbbbeac10" providerId="ADAL" clId="{D61E5990-ABD1-42B9-A58F-0C2E852B6FF2}" dt="2022-03-15T15:33:34.542" v="5103" actId="790"/>
          <ac:spMkLst>
            <pc:docMk/>
            <pc:sldMk cId="2510074299" sldId="362"/>
            <ac:spMk id="9" creationId="{2052F281-1104-47F7-B313-A3A87EAD509B}"/>
          </ac:spMkLst>
        </pc:spChg>
        <pc:spChg chg="add mod">
          <ac:chgData name="Jiří Kohoutek" userId="7454388f-bdb6-437e-bf81-0e7dbbbeac10" providerId="ADAL" clId="{D61E5990-ABD1-42B9-A58F-0C2E852B6FF2}" dt="2022-03-15T15:33:50.536" v="5120" actId="1035"/>
          <ac:spMkLst>
            <pc:docMk/>
            <pc:sldMk cId="2510074299" sldId="362"/>
            <ac:spMk id="10" creationId="{652C7968-7081-4497-813B-B3ECA5E56B94}"/>
          </ac:spMkLst>
        </pc:spChg>
        <pc:spChg chg="mod">
          <ac:chgData name="Jiří Kohoutek" userId="7454388f-bdb6-437e-bf81-0e7dbbbeac10" providerId="ADAL" clId="{D61E5990-ABD1-42B9-A58F-0C2E852B6FF2}" dt="2022-03-15T15:31:43.803" v="5093" actId="20577"/>
          <ac:spMkLst>
            <pc:docMk/>
            <pc:sldMk cId="2510074299" sldId="362"/>
            <ac:spMk id="12" creationId="{B9EF3DBA-A2B0-4451-B943-E0E9FF7667C9}"/>
          </ac:spMkLst>
        </pc:spChg>
        <pc:picChg chg="add del mod">
          <ac:chgData name="Jiří Kohoutek" userId="7454388f-bdb6-437e-bf81-0e7dbbbeac10" providerId="ADAL" clId="{D61E5990-ABD1-42B9-A58F-0C2E852B6FF2}" dt="2022-03-15T15:30:36.943" v="5089" actId="478"/>
          <ac:picMkLst>
            <pc:docMk/>
            <pc:sldMk cId="2510074299" sldId="362"/>
            <ac:picMk id="4" creationId="{9240FF67-CA67-4727-B030-9E978D0F1E30}"/>
          </ac:picMkLst>
        </pc:picChg>
        <pc:picChg chg="add mod">
          <ac:chgData name="Jiří Kohoutek" userId="7454388f-bdb6-437e-bf81-0e7dbbbeac10" providerId="ADAL" clId="{D61E5990-ABD1-42B9-A58F-0C2E852B6FF2}" dt="2022-03-15T15:32:27.251" v="5102" actId="1076"/>
          <ac:picMkLst>
            <pc:docMk/>
            <pc:sldMk cId="2510074299" sldId="362"/>
            <ac:picMk id="11" creationId="{3F0C849E-221F-4B2E-B083-064A387BAE92}"/>
          </ac:picMkLst>
        </pc:picChg>
      </pc:sldChg>
      <pc:sldChg chg="addSp delSp modSp mod">
        <pc:chgData name="Jiří Kohoutek" userId="7454388f-bdb6-437e-bf81-0e7dbbbeac10" providerId="ADAL" clId="{D61E5990-ABD1-42B9-A58F-0C2E852B6FF2}" dt="2022-03-15T15:41:08.668" v="5166" actId="22"/>
        <pc:sldMkLst>
          <pc:docMk/>
          <pc:sldMk cId="372375038" sldId="365"/>
        </pc:sldMkLst>
        <pc:spChg chg="add del">
          <ac:chgData name="Jiří Kohoutek" userId="7454388f-bdb6-437e-bf81-0e7dbbbeac10" providerId="ADAL" clId="{D61E5990-ABD1-42B9-A58F-0C2E852B6FF2}" dt="2022-03-15T15:38:35.552" v="5149" actId="478"/>
          <ac:spMkLst>
            <pc:docMk/>
            <pc:sldMk cId="372375038" sldId="365"/>
            <ac:spMk id="2" creationId="{7A30FB47-2089-4D90-B763-B124527F0F8F}"/>
          </ac:spMkLst>
        </pc:spChg>
        <pc:spChg chg="del">
          <ac:chgData name="Jiří Kohoutek" userId="7454388f-bdb6-437e-bf81-0e7dbbbeac10" providerId="ADAL" clId="{D61E5990-ABD1-42B9-A58F-0C2E852B6FF2}" dt="2022-03-15T15:33:59.128" v="5121" actId="478"/>
          <ac:spMkLst>
            <pc:docMk/>
            <pc:sldMk cId="372375038" sldId="365"/>
            <ac:spMk id="6" creationId="{5F9AE316-D138-4ED5-B6E1-71A5D4BB51AE}"/>
          </ac:spMkLst>
        </pc:spChg>
        <pc:spChg chg="mod">
          <ac:chgData name="Jiří Kohoutek" userId="7454388f-bdb6-437e-bf81-0e7dbbbeac10" providerId="ADAL" clId="{D61E5990-ABD1-42B9-A58F-0C2E852B6FF2}" dt="2022-03-15T15:40:04.080" v="5157" actId="14100"/>
          <ac:spMkLst>
            <pc:docMk/>
            <pc:sldMk cId="372375038" sldId="365"/>
            <ac:spMk id="7" creationId="{C4BA9BE2-FD05-473E-9C71-623E6A5343DD}"/>
          </ac:spMkLst>
        </pc:spChg>
        <pc:spChg chg="mod">
          <ac:chgData name="Jiří Kohoutek" userId="7454388f-bdb6-437e-bf81-0e7dbbbeac10" providerId="ADAL" clId="{D61E5990-ABD1-42B9-A58F-0C2E852B6FF2}" dt="2022-03-15T15:40:33.197" v="5163" actId="1076"/>
          <ac:spMkLst>
            <pc:docMk/>
            <pc:sldMk cId="372375038" sldId="365"/>
            <ac:spMk id="8" creationId="{C40CD4EF-3C1C-4F41-A24E-449ABEAEDC58}"/>
          </ac:spMkLst>
        </pc:spChg>
        <pc:spChg chg="add mod">
          <ac:chgData name="Jiří Kohoutek" userId="7454388f-bdb6-437e-bf81-0e7dbbbeac10" providerId="ADAL" clId="{D61E5990-ABD1-42B9-A58F-0C2E852B6FF2}" dt="2022-03-15T15:33:59.459" v="5122"/>
          <ac:spMkLst>
            <pc:docMk/>
            <pc:sldMk cId="372375038" sldId="365"/>
            <ac:spMk id="10" creationId="{C9D67729-24CB-459D-9548-B9DE0FE1E67B}"/>
          </ac:spMkLst>
        </pc:spChg>
        <pc:spChg chg="add del">
          <ac:chgData name="Jiří Kohoutek" userId="7454388f-bdb6-437e-bf81-0e7dbbbeac10" providerId="ADAL" clId="{D61E5990-ABD1-42B9-A58F-0C2E852B6FF2}" dt="2022-03-15T15:40:14.373" v="5159" actId="478"/>
          <ac:spMkLst>
            <pc:docMk/>
            <pc:sldMk cId="372375038" sldId="365"/>
            <ac:spMk id="12" creationId="{BD02AB16-2E47-4FB9-A9E0-30A275456231}"/>
          </ac:spMkLst>
        </pc:spChg>
        <pc:spChg chg="add del">
          <ac:chgData name="Jiří Kohoutek" userId="7454388f-bdb6-437e-bf81-0e7dbbbeac10" providerId="ADAL" clId="{D61E5990-ABD1-42B9-A58F-0C2E852B6FF2}" dt="2022-03-15T15:41:06.405" v="5165" actId="478"/>
          <ac:spMkLst>
            <pc:docMk/>
            <pc:sldMk cId="372375038" sldId="365"/>
            <ac:spMk id="16" creationId="{EF3F6E32-B27B-4EDD-8D6E-8EE609D78BD6}"/>
          </ac:spMkLst>
        </pc:spChg>
        <pc:spChg chg="add">
          <ac:chgData name="Jiří Kohoutek" userId="7454388f-bdb6-437e-bf81-0e7dbbbeac10" providerId="ADAL" clId="{D61E5990-ABD1-42B9-A58F-0C2E852B6FF2}" dt="2022-03-15T15:41:08.668" v="5166" actId="22"/>
          <ac:spMkLst>
            <pc:docMk/>
            <pc:sldMk cId="372375038" sldId="365"/>
            <ac:spMk id="18" creationId="{DBCDCEF1-2742-401C-980B-14789F3680A1}"/>
          </ac:spMkLst>
        </pc:spChg>
        <pc:picChg chg="add del mod">
          <ac:chgData name="Jiří Kohoutek" userId="7454388f-bdb6-437e-bf81-0e7dbbbeac10" providerId="ADAL" clId="{D61E5990-ABD1-42B9-A58F-0C2E852B6FF2}" dt="2022-03-15T15:39:32.454" v="5152" actId="478"/>
          <ac:picMkLst>
            <pc:docMk/>
            <pc:sldMk cId="372375038" sldId="365"/>
            <ac:picMk id="5" creationId="{E92C9DCF-A8FF-4571-840B-5671AEE50671}"/>
          </ac:picMkLst>
        </pc:picChg>
        <pc:picChg chg="add mod">
          <ac:chgData name="Jiří Kohoutek" userId="7454388f-bdb6-437e-bf81-0e7dbbbeac10" providerId="ADAL" clId="{D61E5990-ABD1-42B9-A58F-0C2E852B6FF2}" dt="2022-03-15T15:40:25.961" v="5161" actId="1076"/>
          <ac:picMkLst>
            <pc:docMk/>
            <pc:sldMk cId="372375038" sldId="365"/>
            <ac:picMk id="14" creationId="{5B984B2F-0E39-4DE5-97E4-FCA37661D069}"/>
          </ac:picMkLst>
        </pc:picChg>
      </pc:sldChg>
      <pc:sldChg chg="addSp delSp modSp mod">
        <pc:chgData name="Jiří Kohoutek" userId="7454388f-bdb6-437e-bf81-0e7dbbbeac10" providerId="ADAL" clId="{D61E5990-ABD1-42B9-A58F-0C2E852B6FF2}" dt="2022-03-08T15:52:01.378" v="2326" actId="1076"/>
        <pc:sldMkLst>
          <pc:docMk/>
          <pc:sldMk cId="3656250204" sldId="370"/>
        </pc:sldMkLst>
        <pc:spChg chg="del">
          <ac:chgData name="Jiří Kohoutek" userId="7454388f-bdb6-437e-bf81-0e7dbbbeac10" providerId="ADAL" clId="{D61E5990-ABD1-42B9-A58F-0C2E852B6FF2}" dt="2022-03-08T14:48:21.063" v="2057" actId="478"/>
          <ac:spMkLst>
            <pc:docMk/>
            <pc:sldMk cId="3656250204" sldId="370"/>
            <ac:spMk id="6" creationId="{C435B3AF-BE5C-4AC9-82FA-4117207023F0}"/>
          </ac:spMkLst>
        </pc:spChg>
        <pc:spChg chg="add mod">
          <ac:chgData name="Jiří Kohoutek" userId="7454388f-bdb6-437e-bf81-0e7dbbbeac10" providerId="ADAL" clId="{D61E5990-ABD1-42B9-A58F-0C2E852B6FF2}" dt="2022-03-08T14:48:45.548" v="2073" actId="5793"/>
          <ac:spMkLst>
            <pc:docMk/>
            <pc:sldMk cId="3656250204" sldId="370"/>
            <ac:spMk id="10" creationId="{FB14B519-34EF-4FA4-BE96-BB9A67399EC2}"/>
          </ac:spMkLst>
        </pc:spChg>
        <pc:spChg chg="add del mod">
          <ac:chgData name="Jiří Kohoutek" userId="7454388f-bdb6-437e-bf81-0e7dbbbeac10" providerId="ADAL" clId="{D61E5990-ABD1-42B9-A58F-0C2E852B6FF2}" dt="2022-03-08T14:48:56.093" v="2075" actId="478"/>
          <ac:spMkLst>
            <pc:docMk/>
            <pc:sldMk cId="3656250204" sldId="370"/>
            <ac:spMk id="11" creationId="{8B25E836-97DB-4591-8C2B-21B5BD97087C}"/>
          </ac:spMkLst>
        </pc:spChg>
        <pc:spChg chg="mod">
          <ac:chgData name="Jiří Kohoutek" userId="7454388f-bdb6-437e-bf81-0e7dbbbeac10" providerId="ADAL" clId="{D61E5990-ABD1-42B9-A58F-0C2E852B6FF2}" dt="2022-03-08T14:50:09.599" v="2084" actId="20577"/>
          <ac:spMkLst>
            <pc:docMk/>
            <pc:sldMk cId="3656250204" sldId="370"/>
            <ac:spMk id="12" creationId="{7406C6FC-E5C9-4E59-B752-8DC918ABCE64}"/>
          </ac:spMkLst>
        </pc:spChg>
        <pc:spChg chg="add mod">
          <ac:chgData name="Jiří Kohoutek" userId="7454388f-bdb6-437e-bf81-0e7dbbbeac10" providerId="ADAL" clId="{D61E5990-ABD1-42B9-A58F-0C2E852B6FF2}" dt="2022-03-08T15:29:28.686" v="2138" actId="1035"/>
          <ac:spMkLst>
            <pc:docMk/>
            <pc:sldMk cId="3656250204" sldId="370"/>
            <ac:spMk id="13" creationId="{6BF99774-0003-42B3-9CBF-3E6BCBC35A5E}"/>
          </ac:spMkLst>
        </pc:spChg>
        <pc:spChg chg="mod">
          <ac:chgData name="Jiří Kohoutek" userId="7454388f-bdb6-437e-bf81-0e7dbbbeac10" providerId="ADAL" clId="{D61E5990-ABD1-42B9-A58F-0C2E852B6FF2}" dt="2022-03-08T15:28:49.446" v="2132" actId="207"/>
          <ac:spMkLst>
            <pc:docMk/>
            <pc:sldMk cId="3656250204" sldId="370"/>
            <ac:spMk id="15" creationId="{E9833A85-7D12-4455-A68A-41C6DCCE6761}"/>
          </ac:spMkLst>
        </pc:spChg>
        <pc:picChg chg="del">
          <ac:chgData name="Jiří Kohoutek" userId="7454388f-bdb6-437e-bf81-0e7dbbbeac10" providerId="ADAL" clId="{D61E5990-ABD1-42B9-A58F-0C2E852B6FF2}" dt="2022-03-08T14:50:19.814" v="2085" actId="478"/>
          <ac:picMkLst>
            <pc:docMk/>
            <pc:sldMk cId="3656250204" sldId="370"/>
            <ac:picMk id="8" creationId="{55EFF347-2CEF-4E9C-A38E-9FB9BFF32DC5}"/>
          </ac:picMkLst>
        </pc:picChg>
        <pc:picChg chg="add mod">
          <ac:chgData name="Jiří Kohoutek" userId="7454388f-bdb6-437e-bf81-0e7dbbbeac10" providerId="ADAL" clId="{D61E5990-ABD1-42B9-A58F-0C2E852B6FF2}" dt="2022-03-08T15:52:01.378" v="2326" actId="1076"/>
          <ac:picMkLst>
            <pc:docMk/>
            <pc:sldMk cId="3656250204" sldId="370"/>
            <ac:picMk id="14" creationId="{5BC0F52F-DDDB-4A37-9471-B7E82A8DE14C}"/>
          </ac:picMkLst>
        </pc:picChg>
      </pc:sldChg>
      <pc:sldChg chg="addSp delSp modSp mod modAnim">
        <pc:chgData name="Jiří Kohoutek" userId="7454388f-bdb6-437e-bf81-0e7dbbbeac10" providerId="ADAL" clId="{D61E5990-ABD1-42B9-A58F-0C2E852B6FF2}" dt="2022-03-17T08:14:53.311" v="5251" actId="14100"/>
        <pc:sldMkLst>
          <pc:docMk/>
          <pc:sldMk cId="2312471473" sldId="373"/>
        </pc:sldMkLst>
        <pc:spChg chg="del">
          <ac:chgData name="Jiří Kohoutek" userId="7454388f-bdb6-437e-bf81-0e7dbbbeac10" providerId="ADAL" clId="{D61E5990-ABD1-42B9-A58F-0C2E852B6FF2}" dt="2022-03-17T08:06:53.491" v="5167" actId="478"/>
          <ac:spMkLst>
            <pc:docMk/>
            <pc:sldMk cId="2312471473" sldId="373"/>
            <ac:spMk id="6" creationId="{EE36A82B-14A7-446C-AE96-37A4CEA47738}"/>
          </ac:spMkLst>
        </pc:spChg>
        <pc:spChg chg="del">
          <ac:chgData name="Jiří Kohoutek" userId="7454388f-bdb6-437e-bf81-0e7dbbbeac10" providerId="ADAL" clId="{D61E5990-ABD1-42B9-A58F-0C2E852B6FF2}" dt="2022-03-17T08:07:09.706" v="5170" actId="478"/>
          <ac:spMkLst>
            <pc:docMk/>
            <pc:sldMk cId="2312471473" sldId="373"/>
            <ac:spMk id="8" creationId="{1772AC9C-93C3-4D1E-AD6E-6BD0EEA0BD46}"/>
          </ac:spMkLst>
        </pc:spChg>
        <pc:spChg chg="del">
          <ac:chgData name="Jiří Kohoutek" userId="7454388f-bdb6-437e-bf81-0e7dbbbeac10" providerId="ADAL" clId="{D61E5990-ABD1-42B9-A58F-0C2E852B6FF2}" dt="2022-03-17T08:07:15.231" v="5171" actId="478"/>
          <ac:spMkLst>
            <pc:docMk/>
            <pc:sldMk cId="2312471473" sldId="373"/>
            <ac:spMk id="9" creationId="{B486FBB1-E563-44BA-886B-B14869E5C351}"/>
          </ac:spMkLst>
        </pc:spChg>
        <pc:spChg chg="del">
          <ac:chgData name="Jiří Kohoutek" userId="7454388f-bdb6-437e-bf81-0e7dbbbeac10" providerId="ADAL" clId="{D61E5990-ABD1-42B9-A58F-0C2E852B6FF2}" dt="2022-03-17T08:07:15.231" v="5171" actId="478"/>
          <ac:spMkLst>
            <pc:docMk/>
            <pc:sldMk cId="2312471473" sldId="373"/>
            <ac:spMk id="10" creationId="{AA278344-A7CD-4DD5-91F2-B1C16D66FF2D}"/>
          </ac:spMkLst>
        </pc:spChg>
        <pc:spChg chg="del">
          <ac:chgData name="Jiří Kohoutek" userId="7454388f-bdb6-437e-bf81-0e7dbbbeac10" providerId="ADAL" clId="{D61E5990-ABD1-42B9-A58F-0C2E852B6FF2}" dt="2022-03-17T08:07:09.706" v="5170" actId="478"/>
          <ac:spMkLst>
            <pc:docMk/>
            <pc:sldMk cId="2312471473" sldId="373"/>
            <ac:spMk id="11" creationId="{39BEBFD3-129C-4DAC-8255-8EECF21C18D6}"/>
          </ac:spMkLst>
        </pc:spChg>
        <pc:spChg chg="del">
          <ac:chgData name="Jiří Kohoutek" userId="7454388f-bdb6-437e-bf81-0e7dbbbeac10" providerId="ADAL" clId="{D61E5990-ABD1-42B9-A58F-0C2E852B6FF2}" dt="2022-03-17T08:07:09.706" v="5170" actId="478"/>
          <ac:spMkLst>
            <pc:docMk/>
            <pc:sldMk cId="2312471473" sldId="373"/>
            <ac:spMk id="12" creationId="{FE40A592-B0EA-4368-9D97-02880C912161}"/>
          </ac:spMkLst>
        </pc:spChg>
        <pc:spChg chg="del">
          <ac:chgData name="Jiří Kohoutek" userId="7454388f-bdb6-437e-bf81-0e7dbbbeac10" providerId="ADAL" clId="{D61E5990-ABD1-42B9-A58F-0C2E852B6FF2}" dt="2022-03-17T08:07:09.706" v="5170" actId="478"/>
          <ac:spMkLst>
            <pc:docMk/>
            <pc:sldMk cId="2312471473" sldId="373"/>
            <ac:spMk id="13" creationId="{465AFFAD-9285-453B-97EC-D6417B3568CB}"/>
          </ac:spMkLst>
        </pc:spChg>
        <pc:spChg chg="del">
          <ac:chgData name="Jiří Kohoutek" userId="7454388f-bdb6-437e-bf81-0e7dbbbeac10" providerId="ADAL" clId="{D61E5990-ABD1-42B9-A58F-0C2E852B6FF2}" dt="2022-03-17T08:07:09.706" v="5170" actId="478"/>
          <ac:spMkLst>
            <pc:docMk/>
            <pc:sldMk cId="2312471473" sldId="373"/>
            <ac:spMk id="14" creationId="{6C0AACED-7DCB-48D1-B9BB-F56931673F21}"/>
          </ac:spMkLst>
        </pc:spChg>
        <pc:spChg chg="del">
          <ac:chgData name="Jiří Kohoutek" userId="7454388f-bdb6-437e-bf81-0e7dbbbeac10" providerId="ADAL" clId="{D61E5990-ABD1-42B9-A58F-0C2E852B6FF2}" dt="2022-03-17T08:07:09.706" v="5170" actId="478"/>
          <ac:spMkLst>
            <pc:docMk/>
            <pc:sldMk cId="2312471473" sldId="373"/>
            <ac:spMk id="15" creationId="{09CD1C79-BE16-4374-811A-FC02D4753D10}"/>
          </ac:spMkLst>
        </pc:spChg>
        <pc:spChg chg="del">
          <ac:chgData name="Jiří Kohoutek" userId="7454388f-bdb6-437e-bf81-0e7dbbbeac10" providerId="ADAL" clId="{D61E5990-ABD1-42B9-A58F-0C2E852B6FF2}" dt="2022-03-17T08:07:15.231" v="5171" actId="478"/>
          <ac:spMkLst>
            <pc:docMk/>
            <pc:sldMk cId="2312471473" sldId="373"/>
            <ac:spMk id="16" creationId="{8F763B39-1E6F-48C1-B63B-289DDB392FA0}"/>
          </ac:spMkLst>
        </pc:spChg>
        <pc:spChg chg="del">
          <ac:chgData name="Jiří Kohoutek" userId="7454388f-bdb6-437e-bf81-0e7dbbbeac10" providerId="ADAL" clId="{D61E5990-ABD1-42B9-A58F-0C2E852B6FF2}" dt="2022-03-17T08:07:15.231" v="5171" actId="478"/>
          <ac:spMkLst>
            <pc:docMk/>
            <pc:sldMk cId="2312471473" sldId="373"/>
            <ac:spMk id="20" creationId="{831E6186-2C7A-48A4-9F98-265866E7BC47}"/>
          </ac:spMkLst>
        </pc:spChg>
        <pc:spChg chg="del">
          <ac:chgData name="Jiří Kohoutek" userId="7454388f-bdb6-437e-bf81-0e7dbbbeac10" providerId="ADAL" clId="{D61E5990-ABD1-42B9-A58F-0C2E852B6FF2}" dt="2022-03-17T08:07:09.706" v="5170" actId="478"/>
          <ac:spMkLst>
            <pc:docMk/>
            <pc:sldMk cId="2312471473" sldId="373"/>
            <ac:spMk id="21" creationId="{DF2447F5-B728-4129-B23D-5D0D817D08DD}"/>
          </ac:spMkLst>
        </pc:spChg>
        <pc:spChg chg="del">
          <ac:chgData name="Jiří Kohoutek" userId="7454388f-bdb6-437e-bf81-0e7dbbbeac10" providerId="ADAL" clId="{D61E5990-ABD1-42B9-A58F-0C2E852B6FF2}" dt="2022-03-17T08:07:09.706" v="5170" actId="478"/>
          <ac:spMkLst>
            <pc:docMk/>
            <pc:sldMk cId="2312471473" sldId="373"/>
            <ac:spMk id="22" creationId="{C1F55FC7-7085-48A7-904C-5DB0F4D4DA5C}"/>
          </ac:spMkLst>
        </pc:spChg>
        <pc:spChg chg="del">
          <ac:chgData name="Jiří Kohoutek" userId="7454388f-bdb6-437e-bf81-0e7dbbbeac10" providerId="ADAL" clId="{D61E5990-ABD1-42B9-A58F-0C2E852B6FF2}" dt="2022-03-17T08:07:09.706" v="5170" actId="478"/>
          <ac:spMkLst>
            <pc:docMk/>
            <pc:sldMk cId="2312471473" sldId="373"/>
            <ac:spMk id="23" creationId="{9B65D690-EABD-48AB-9F2F-EBC85D7ABBA0}"/>
          </ac:spMkLst>
        </pc:spChg>
        <pc:spChg chg="del">
          <ac:chgData name="Jiří Kohoutek" userId="7454388f-bdb6-437e-bf81-0e7dbbbeac10" providerId="ADAL" clId="{D61E5990-ABD1-42B9-A58F-0C2E852B6FF2}" dt="2022-03-17T08:07:09.706" v="5170" actId="478"/>
          <ac:spMkLst>
            <pc:docMk/>
            <pc:sldMk cId="2312471473" sldId="373"/>
            <ac:spMk id="24" creationId="{99487D28-3132-419D-A095-70EFDCC38080}"/>
          </ac:spMkLst>
        </pc:spChg>
        <pc:spChg chg="del">
          <ac:chgData name="Jiří Kohoutek" userId="7454388f-bdb6-437e-bf81-0e7dbbbeac10" providerId="ADAL" clId="{D61E5990-ABD1-42B9-A58F-0C2E852B6FF2}" dt="2022-03-17T08:07:09.706" v="5170" actId="478"/>
          <ac:spMkLst>
            <pc:docMk/>
            <pc:sldMk cId="2312471473" sldId="373"/>
            <ac:spMk id="25" creationId="{7B1420BA-0366-47D8-B5F5-D9610C9B2F6D}"/>
          </ac:spMkLst>
        </pc:spChg>
        <pc:spChg chg="del">
          <ac:chgData name="Jiří Kohoutek" userId="7454388f-bdb6-437e-bf81-0e7dbbbeac10" providerId="ADAL" clId="{D61E5990-ABD1-42B9-A58F-0C2E852B6FF2}" dt="2022-03-17T08:07:09.706" v="5170" actId="478"/>
          <ac:spMkLst>
            <pc:docMk/>
            <pc:sldMk cId="2312471473" sldId="373"/>
            <ac:spMk id="26" creationId="{A7C923BD-8D6E-4AF0-8B5E-1279198149FE}"/>
          </ac:spMkLst>
        </pc:spChg>
        <pc:spChg chg="del">
          <ac:chgData name="Jiří Kohoutek" userId="7454388f-bdb6-437e-bf81-0e7dbbbeac10" providerId="ADAL" clId="{D61E5990-ABD1-42B9-A58F-0C2E852B6FF2}" dt="2022-03-17T08:07:09.706" v="5170" actId="478"/>
          <ac:spMkLst>
            <pc:docMk/>
            <pc:sldMk cId="2312471473" sldId="373"/>
            <ac:spMk id="27" creationId="{F1D4B67A-19CF-4940-BD81-EA4C794A8A37}"/>
          </ac:spMkLst>
        </pc:spChg>
        <pc:spChg chg="del">
          <ac:chgData name="Jiří Kohoutek" userId="7454388f-bdb6-437e-bf81-0e7dbbbeac10" providerId="ADAL" clId="{D61E5990-ABD1-42B9-A58F-0C2E852B6FF2}" dt="2022-03-17T08:07:09.706" v="5170" actId="478"/>
          <ac:spMkLst>
            <pc:docMk/>
            <pc:sldMk cId="2312471473" sldId="373"/>
            <ac:spMk id="28" creationId="{FF4F24AF-E526-4161-B759-50B2849BF143}"/>
          </ac:spMkLst>
        </pc:spChg>
        <pc:spChg chg="del">
          <ac:chgData name="Jiří Kohoutek" userId="7454388f-bdb6-437e-bf81-0e7dbbbeac10" providerId="ADAL" clId="{D61E5990-ABD1-42B9-A58F-0C2E852B6FF2}" dt="2022-03-17T08:07:09.706" v="5170" actId="478"/>
          <ac:spMkLst>
            <pc:docMk/>
            <pc:sldMk cId="2312471473" sldId="373"/>
            <ac:spMk id="29" creationId="{E4BF708B-32C0-49AB-B8B9-D0D40FBC1A7B}"/>
          </ac:spMkLst>
        </pc:spChg>
        <pc:spChg chg="add mod">
          <ac:chgData name="Jiří Kohoutek" userId="7454388f-bdb6-437e-bf81-0e7dbbbeac10" providerId="ADAL" clId="{D61E5990-ABD1-42B9-A58F-0C2E852B6FF2}" dt="2022-03-17T08:06:53.835" v="5168"/>
          <ac:spMkLst>
            <pc:docMk/>
            <pc:sldMk cId="2312471473" sldId="373"/>
            <ac:spMk id="31" creationId="{D12F9158-A36A-465C-B708-787BE3DCF513}"/>
          </ac:spMkLst>
        </pc:spChg>
        <pc:spChg chg="add mod">
          <ac:chgData name="Jiří Kohoutek" userId="7454388f-bdb6-437e-bf81-0e7dbbbeac10" providerId="ADAL" clId="{D61E5990-ABD1-42B9-A58F-0C2E852B6FF2}" dt="2022-03-17T08:14:53.311" v="5251" actId="14100"/>
          <ac:spMkLst>
            <pc:docMk/>
            <pc:sldMk cId="2312471473" sldId="373"/>
            <ac:spMk id="32" creationId="{EC7AA68C-5A8C-4A25-966E-95C7CD84E585}"/>
          </ac:spMkLst>
        </pc:spChg>
        <pc:spChg chg="add del">
          <ac:chgData name="Jiří Kohoutek" userId="7454388f-bdb6-437e-bf81-0e7dbbbeac10" providerId="ADAL" clId="{D61E5990-ABD1-42B9-A58F-0C2E852B6FF2}" dt="2022-03-17T08:12:04.212" v="5176" actId="478"/>
          <ac:spMkLst>
            <pc:docMk/>
            <pc:sldMk cId="2312471473" sldId="373"/>
            <ac:spMk id="33" creationId="{C1527F0C-C6A3-4FEB-8F71-3529AF23AEB3}"/>
          </ac:spMkLst>
        </pc:spChg>
        <pc:spChg chg="add mod">
          <ac:chgData name="Jiří Kohoutek" userId="7454388f-bdb6-437e-bf81-0e7dbbbeac10" providerId="ADAL" clId="{D61E5990-ABD1-42B9-A58F-0C2E852B6FF2}" dt="2022-03-17T08:12:48.901" v="5186" actId="1076"/>
          <ac:spMkLst>
            <pc:docMk/>
            <pc:sldMk cId="2312471473" sldId="373"/>
            <ac:spMk id="34" creationId="{5975F4A0-FD2A-43E3-B40F-A734FD6B62EE}"/>
          </ac:spMkLst>
        </pc:spChg>
        <pc:grpChg chg="del">
          <ac:chgData name="Jiří Kohoutek" userId="7454388f-bdb6-437e-bf81-0e7dbbbeac10" providerId="ADAL" clId="{D61E5990-ABD1-42B9-A58F-0C2E852B6FF2}" dt="2022-03-17T08:07:09.706" v="5170" actId="478"/>
          <ac:grpSpMkLst>
            <pc:docMk/>
            <pc:sldMk cId="2312471473" sldId="373"/>
            <ac:grpSpMk id="17" creationId="{01E058B8-73B3-421B-AAA7-9448E2DF2DE1}"/>
          </ac:grpSpMkLst>
        </pc:grpChg>
        <pc:picChg chg="del">
          <ac:chgData name="Jiří Kohoutek" userId="7454388f-bdb6-437e-bf81-0e7dbbbeac10" providerId="ADAL" clId="{D61E5990-ABD1-42B9-A58F-0C2E852B6FF2}" dt="2022-03-17T08:07:09.706" v="5170" actId="478"/>
          <ac:picMkLst>
            <pc:docMk/>
            <pc:sldMk cId="2312471473" sldId="373"/>
            <ac:picMk id="5" creationId="{CCCCDCD3-D14F-47FA-95D5-49BD02B3550D}"/>
          </ac:picMkLst>
        </pc:picChg>
        <pc:picChg chg="del">
          <ac:chgData name="Jiří Kohoutek" userId="7454388f-bdb6-437e-bf81-0e7dbbbeac10" providerId="ADAL" clId="{D61E5990-ABD1-42B9-A58F-0C2E852B6FF2}" dt="2022-03-17T08:07:15.231" v="5171" actId="478"/>
          <ac:picMkLst>
            <pc:docMk/>
            <pc:sldMk cId="2312471473" sldId="373"/>
            <ac:picMk id="7" creationId="{EEFAFFD4-F29D-40A9-9EFC-5BD541299D96}"/>
          </ac:picMkLst>
        </pc:picChg>
        <pc:picChg chg="add mod">
          <ac:chgData name="Jiří Kohoutek" userId="7454388f-bdb6-437e-bf81-0e7dbbbeac10" providerId="ADAL" clId="{D61E5990-ABD1-42B9-A58F-0C2E852B6FF2}" dt="2022-03-17T08:14:36.156" v="5249" actId="1076"/>
          <ac:picMkLst>
            <pc:docMk/>
            <pc:sldMk cId="2312471473" sldId="373"/>
            <ac:picMk id="1026" creationId="{02964A24-A94B-4D19-BBC9-6072CBCE1ECC}"/>
          </ac:picMkLst>
        </pc:picChg>
      </pc:sldChg>
      <pc:sldChg chg="addSp delSp modSp mod">
        <pc:chgData name="Jiří Kohoutek" userId="7454388f-bdb6-437e-bf81-0e7dbbbeac10" providerId="ADAL" clId="{D61E5990-ABD1-42B9-A58F-0C2E852B6FF2}" dt="2022-03-17T11:58:19.889" v="6017" actId="1076"/>
        <pc:sldMkLst>
          <pc:docMk/>
          <pc:sldMk cId="893805145" sldId="383"/>
        </pc:sldMkLst>
        <pc:spChg chg="add del mod">
          <ac:chgData name="Jiří Kohoutek" userId="7454388f-bdb6-437e-bf81-0e7dbbbeac10" providerId="ADAL" clId="{D61E5990-ABD1-42B9-A58F-0C2E852B6FF2}" dt="2022-03-17T09:14:54.277" v="5594"/>
          <ac:spMkLst>
            <pc:docMk/>
            <pc:sldMk cId="893805145" sldId="383"/>
            <ac:spMk id="8" creationId="{07304525-E32B-48BA-B7C8-B796C7EBCF10}"/>
          </ac:spMkLst>
        </pc:spChg>
        <pc:spChg chg="add mod">
          <ac:chgData name="Jiří Kohoutek" userId="7454388f-bdb6-437e-bf81-0e7dbbbeac10" providerId="ADAL" clId="{D61E5990-ABD1-42B9-A58F-0C2E852B6FF2}" dt="2022-03-17T09:41:48.203" v="5718" actId="790"/>
          <ac:spMkLst>
            <pc:docMk/>
            <pc:sldMk cId="893805145" sldId="383"/>
            <ac:spMk id="9" creationId="{1B090091-9979-43F2-9F9D-BD9CB9CD3543}"/>
          </ac:spMkLst>
        </pc:spChg>
        <pc:spChg chg="add mod">
          <ac:chgData name="Jiří Kohoutek" userId="7454388f-bdb6-437e-bf81-0e7dbbbeac10" providerId="ADAL" clId="{D61E5990-ABD1-42B9-A58F-0C2E852B6FF2}" dt="2022-03-17T09:42:27.465" v="5722" actId="115"/>
          <ac:spMkLst>
            <pc:docMk/>
            <pc:sldMk cId="893805145" sldId="383"/>
            <ac:spMk id="10" creationId="{C2687FA2-4D47-4749-B564-285CA6B3A92D}"/>
          </ac:spMkLst>
        </pc:spChg>
        <pc:spChg chg="add del mod">
          <ac:chgData name="Jiří Kohoutek" userId="7454388f-bdb6-437e-bf81-0e7dbbbeac10" providerId="ADAL" clId="{D61E5990-ABD1-42B9-A58F-0C2E852B6FF2}" dt="2022-03-17T09:21:29.338" v="5633" actId="478"/>
          <ac:spMkLst>
            <pc:docMk/>
            <pc:sldMk cId="893805145" sldId="383"/>
            <ac:spMk id="11" creationId="{3C56E061-D16C-4B4F-B4AD-2F2280018503}"/>
          </ac:spMkLst>
        </pc:spChg>
        <pc:spChg chg="add mod">
          <ac:chgData name="Jiří Kohoutek" userId="7454388f-bdb6-437e-bf81-0e7dbbbeac10" providerId="ADAL" clId="{D61E5990-ABD1-42B9-A58F-0C2E852B6FF2}" dt="2022-03-17T09:22:01.515" v="5641" actId="1076"/>
          <ac:spMkLst>
            <pc:docMk/>
            <pc:sldMk cId="893805145" sldId="383"/>
            <ac:spMk id="13" creationId="{7063D370-7E98-4C0B-B1FF-04B1BD3D7949}"/>
          </ac:spMkLst>
        </pc:spChg>
        <pc:spChg chg="add mod">
          <ac:chgData name="Jiří Kohoutek" userId="7454388f-bdb6-437e-bf81-0e7dbbbeac10" providerId="ADAL" clId="{D61E5990-ABD1-42B9-A58F-0C2E852B6FF2}" dt="2022-03-17T11:58:19.889" v="6017" actId="1076"/>
          <ac:spMkLst>
            <pc:docMk/>
            <pc:sldMk cId="893805145" sldId="383"/>
            <ac:spMk id="16" creationId="{ABFCF65D-4E85-4F47-A981-22281FD89002}"/>
          </ac:spMkLst>
        </pc:spChg>
        <pc:spChg chg="add del">
          <ac:chgData name="Jiří Kohoutek" userId="7454388f-bdb6-437e-bf81-0e7dbbbeac10" providerId="ADAL" clId="{D61E5990-ABD1-42B9-A58F-0C2E852B6FF2}" dt="2022-03-17T09:15:01.522" v="5598" actId="478"/>
          <ac:spMkLst>
            <pc:docMk/>
            <pc:sldMk cId="893805145" sldId="383"/>
            <ac:spMk id="17" creationId="{210ED06A-8B06-4DF6-AD9F-B30B4A63F415}"/>
          </ac:spMkLst>
        </pc:spChg>
        <pc:spChg chg="del">
          <ac:chgData name="Jiří Kohoutek" userId="7454388f-bdb6-437e-bf81-0e7dbbbeac10" providerId="ADAL" clId="{D61E5990-ABD1-42B9-A58F-0C2E852B6FF2}" dt="2022-03-17T09:21:56.084" v="5639" actId="478"/>
          <ac:spMkLst>
            <pc:docMk/>
            <pc:sldMk cId="893805145" sldId="383"/>
            <ac:spMk id="18" creationId="{AE3A45F0-FB68-4E6C-AD38-74EF1AEA4B0B}"/>
          </ac:spMkLst>
        </pc:spChg>
        <pc:picChg chg="add del">
          <ac:chgData name="Jiří Kohoutek" userId="7454388f-bdb6-437e-bf81-0e7dbbbeac10" providerId="ADAL" clId="{D61E5990-ABD1-42B9-A58F-0C2E852B6FF2}" dt="2022-03-17T09:15:06.291" v="5600" actId="478"/>
          <ac:picMkLst>
            <pc:docMk/>
            <pc:sldMk cId="893805145" sldId="383"/>
            <ac:picMk id="2" creationId="{1A8357AF-D07E-4AA4-8FF5-1F242653232F}"/>
          </ac:picMkLst>
        </pc:picChg>
        <pc:picChg chg="del">
          <ac:chgData name="Jiří Kohoutek" userId="7454388f-bdb6-437e-bf81-0e7dbbbeac10" providerId="ADAL" clId="{D61E5990-ABD1-42B9-A58F-0C2E852B6FF2}" dt="2022-03-17T09:21:12.530" v="5630" actId="478"/>
          <ac:picMkLst>
            <pc:docMk/>
            <pc:sldMk cId="893805145" sldId="383"/>
            <ac:picMk id="20" creationId="{13748B2F-3CB7-4A81-9105-CC117CCA8128}"/>
          </ac:picMkLst>
        </pc:picChg>
        <pc:picChg chg="add mod">
          <ac:chgData name="Jiří Kohoutek" userId="7454388f-bdb6-437e-bf81-0e7dbbbeac10" providerId="ADAL" clId="{D61E5990-ABD1-42B9-A58F-0C2E852B6FF2}" dt="2022-03-17T11:58:15.724" v="6016" actId="1076"/>
          <ac:picMkLst>
            <pc:docMk/>
            <pc:sldMk cId="893805145" sldId="383"/>
            <ac:picMk id="4098" creationId="{B3D4CE5E-7879-4D8C-A795-DC8618EE397F}"/>
          </ac:picMkLst>
        </pc:picChg>
      </pc:sldChg>
      <pc:sldChg chg="addSp delSp modSp mod">
        <pc:chgData name="Jiří Kohoutek" userId="7454388f-bdb6-437e-bf81-0e7dbbbeac10" providerId="ADAL" clId="{D61E5990-ABD1-42B9-A58F-0C2E852B6FF2}" dt="2022-03-17T11:37:12.431" v="5867" actId="790"/>
        <pc:sldMkLst>
          <pc:docMk/>
          <pc:sldMk cId="835590458" sldId="385"/>
        </pc:sldMkLst>
        <pc:spChg chg="del">
          <ac:chgData name="Jiří Kohoutek" userId="7454388f-bdb6-437e-bf81-0e7dbbbeac10" providerId="ADAL" clId="{D61E5990-ABD1-42B9-A58F-0C2E852B6FF2}" dt="2022-03-17T09:48:02.986" v="5723" actId="478"/>
          <ac:spMkLst>
            <pc:docMk/>
            <pc:sldMk cId="835590458" sldId="385"/>
            <ac:spMk id="6" creationId="{1A6EE307-8546-4E37-8CA3-D569626400AA}"/>
          </ac:spMkLst>
        </pc:spChg>
        <pc:spChg chg="mod">
          <ac:chgData name="Jiří Kohoutek" userId="7454388f-bdb6-437e-bf81-0e7dbbbeac10" providerId="ADAL" clId="{D61E5990-ABD1-42B9-A58F-0C2E852B6FF2}" dt="2022-03-17T11:37:12.431" v="5867" actId="790"/>
          <ac:spMkLst>
            <pc:docMk/>
            <pc:sldMk cId="835590458" sldId="385"/>
            <ac:spMk id="8" creationId="{6FE3681D-5530-43BC-A6B5-9795FFBA0865}"/>
          </ac:spMkLst>
        </pc:spChg>
        <pc:spChg chg="add mod">
          <ac:chgData name="Jiří Kohoutek" userId="7454388f-bdb6-437e-bf81-0e7dbbbeac10" providerId="ADAL" clId="{D61E5990-ABD1-42B9-A58F-0C2E852B6FF2}" dt="2022-03-17T09:48:04.305" v="5724"/>
          <ac:spMkLst>
            <pc:docMk/>
            <pc:sldMk cId="835590458" sldId="385"/>
            <ac:spMk id="9" creationId="{4FCA76D2-7CAD-4A8A-BA88-67B5F5D745BA}"/>
          </ac:spMkLst>
        </pc:spChg>
        <pc:picChg chg="add mod">
          <ac:chgData name="Jiří Kohoutek" userId="7454388f-bdb6-437e-bf81-0e7dbbbeac10" providerId="ADAL" clId="{D61E5990-ABD1-42B9-A58F-0C2E852B6FF2}" dt="2022-03-17T11:36:59.295" v="5865" actId="1076"/>
          <ac:picMkLst>
            <pc:docMk/>
            <pc:sldMk cId="835590458" sldId="385"/>
            <ac:picMk id="5122" creationId="{BBCF53E4-2285-4D62-BFE2-387D4B248232}"/>
          </ac:picMkLst>
        </pc:picChg>
      </pc:sldChg>
      <pc:sldChg chg="addSp delSp modSp mod">
        <pc:chgData name="Jiří Kohoutek" userId="7454388f-bdb6-437e-bf81-0e7dbbbeac10" providerId="ADAL" clId="{D61E5990-ABD1-42B9-A58F-0C2E852B6FF2}" dt="2022-03-17T11:49:07.656" v="5977" actId="20577"/>
        <pc:sldMkLst>
          <pc:docMk/>
          <pc:sldMk cId="1067585741" sldId="386"/>
        </pc:sldMkLst>
        <pc:spChg chg="del">
          <ac:chgData name="Jiří Kohoutek" userId="7454388f-bdb6-437e-bf81-0e7dbbbeac10" providerId="ADAL" clId="{D61E5990-ABD1-42B9-A58F-0C2E852B6FF2}" dt="2022-03-17T10:54:24.832" v="5849" actId="478"/>
          <ac:spMkLst>
            <pc:docMk/>
            <pc:sldMk cId="1067585741" sldId="386"/>
            <ac:spMk id="6" creationId="{F7C0E853-0D1A-41FB-B3B4-4A98B2C9048A}"/>
          </ac:spMkLst>
        </pc:spChg>
        <pc:spChg chg="mod">
          <ac:chgData name="Jiří Kohoutek" userId="7454388f-bdb6-437e-bf81-0e7dbbbeac10" providerId="ADAL" clId="{D61E5990-ABD1-42B9-A58F-0C2E852B6FF2}" dt="2022-03-17T11:49:07.656" v="5977" actId="20577"/>
          <ac:spMkLst>
            <pc:docMk/>
            <pc:sldMk cId="1067585741" sldId="386"/>
            <ac:spMk id="7" creationId="{A58889A4-2930-4C80-9062-A6462DC36708}"/>
          </ac:spMkLst>
        </pc:spChg>
        <pc:spChg chg="add del">
          <ac:chgData name="Jiří Kohoutek" userId="7454388f-bdb6-437e-bf81-0e7dbbbeac10" providerId="ADAL" clId="{D61E5990-ABD1-42B9-A58F-0C2E852B6FF2}" dt="2022-03-17T11:41:15.178" v="5914" actId="478"/>
          <ac:spMkLst>
            <pc:docMk/>
            <pc:sldMk cId="1067585741" sldId="386"/>
            <ac:spMk id="9" creationId="{E6D63CD6-D9E3-48FD-98F6-C307A7357C83}"/>
          </ac:spMkLst>
        </pc:spChg>
        <pc:spChg chg="del">
          <ac:chgData name="Jiří Kohoutek" userId="7454388f-bdb6-437e-bf81-0e7dbbbeac10" providerId="ADAL" clId="{D61E5990-ABD1-42B9-A58F-0C2E852B6FF2}" dt="2022-03-17T11:41:33.432" v="5919" actId="478"/>
          <ac:spMkLst>
            <pc:docMk/>
            <pc:sldMk cId="1067585741" sldId="386"/>
            <ac:spMk id="11" creationId="{0EED4AA7-FD47-403E-AD14-390FD83418F3}"/>
          </ac:spMkLst>
        </pc:spChg>
        <pc:spChg chg="add del mod">
          <ac:chgData name="Jiří Kohoutek" userId="7454388f-bdb6-437e-bf81-0e7dbbbeac10" providerId="ADAL" clId="{D61E5990-ABD1-42B9-A58F-0C2E852B6FF2}" dt="2022-03-17T11:46:21.757" v="5953" actId="478"/>
          <ac:spMkLst>
            <pc:docMk/>
            <pc:sldMk cId="1067585741" sldId="386"/>
            <ac:spMk id="12" creationId="{5CD329E6-3779-4140-A268-B085E2776006}"/>
          </ac:spMkLst>
        </pc:spChg>
        <pc:spChg chg="add mod">
          <ac:chgData name="Jiří Kohoutek" userId="7454388f-bdb6-437e-bf81-0e7dbbbeac10" providerId="ADAL" clId="{D61E5990-ABD1-42B9-A58F-0C2E852B6FF2}" dt="2022-03-17T11:42:47.855" v="5927"/>
          <ac:spMkLst>
            <pc:docMk/>
            <pc:sldMk cId="1067585741" sldId="386"/>
            <ac:spMk id="13" creationId="{5ED3B538-47B4-4950-A853-39A1763B1EA4}"/>
          </ac:spMkLst>
        </pc:spChg>
        <pc:spChg chg="add del">
          <ac:chgData name="Jiří Kohoutek" userId="7454388f-bdb6-437e-bf81-0e7dbbbeac10" providerId="ADAL" clId="{D61E5990-ABD1-42B9-A58F-0C2E852B6FF2}" dt="2022-03-17T11:45:15.939" v="5942" actId="478"/>
          <ac:spMkLst>
            <pc:docMk/>
            <pc:sldMk cId="1067585741" sldId="386"/>
            <ac:spMk id="16" creationId="{E76ECF5B-E9FF-44A0-9DA7-7B8E7AD231CF}"/>
          </ac:spMkLst>
        </pc:spChg>
        <pc:spChg chg="add mod">
          <ac:chgData name="Jiří Kohoutek" userId="7454388f-bdb6-437e-bf81-0e7dbbbeac10" providerId="ADAL" clId="{D61E5990-ABD1-42B9-A58F-0C2E852B6FF2}" dt="2022-03-17T11:46:25.638" v="5954" actId="1076"/>
          <ac:spMkLst>
            <pc:docMk/>
            <pc:sldMk cId="1067585741" sldId="386"/>
            <ac:spMk id="18" creationId="{41F2E300-DCFA-4E49-AE53-7072AACE8630}"/>
          </ac:spMkLst>
        </pc:spChg>
        <pc:picChg chg="add mod">
          <ac:chgData name="Jiří Kohoutek" userId="7454388f-bdb6-437e-bf81-0e7dbbbeac10" providerId="ADAL" clId="{D61E5990-ABD1-42B9-A58F-0C2E852B6FF2}" dt="2022-03-17T11:48:41.618" v="5970" actId="1035"/>
          <ac:picMkLst>
            <pc:docMk/>
            <pc:sldMk cId="1067585741" sldId="386"/>
            <ac:picMk id="15" creationId="{B8EEA0E0-EBD7-4247-A653-8667233AC249}"/>
          </ac:picMkLst>
        </pc:picChg>
        <pc:picChg chg="add mod">
          <ac:chgData name="Jiří Kohoutek" userId="7454388f-bdb6-437e-bf81-0e7dbbbeac10" providerId="ADAL" clId="{D61E5990-ABD1-42B9-A58F-0C2E852B6FF2}" dt="2022-03-17T11:48:41.618" v="5970" actId="1035"/>
          <ac:picMkLst>
            <pc:docMk/>
            <pc:sldMk cId="1067585741" sldId="386"/>
            <ac:picMk id="19" creationId="{176675FD-9757-47C5-A5CD-E6259BD7B538}"/>
          </ac:picMkLst>
        </pc:picChg>
        <pc:picChg chg="del">
          <ac:chgData name="Jiří Kohoutek" userId="7454388f-bdb6-437e-bf81-0e7dbbbeac10" providerId="ADAL" clId="{D61E5990-ABD1-42B9-A58F-0C2E852B6FF2}" dt="2022-03-17T10:54:26.643" v="5850" actId="478"/>
          <ac:picMkLst>
            <pc:docMk/>
            <pc:sldMk cId="1067585741" sldId="386"/>
            <ac:picMk id="1028" creationId="{295BE27F-AB0E-4CE3-A688-E245B54CB20F}"/>
          </ac:picMkLst>
        </pc:picChg>
        <pc:picChg chg="add del">
          <ac:chgData name="Jiří Kohoutek" userId="7454388f-bdb6-437e-bf81-0e7dbbbeac10" providerId="ADAL" clId="{D61E5990-ABD1-42B9-A58F-0C2E852B6FF2}" dt="2022-03-17T11:42:42.986" v="5926" actId="478"/>
          <ac:picMkLst>
            <pc:docMk/>
            <pc:sldMk cId="1067585741" sldId="386"/>
            <ac:picMk id="6146" creationId="{503E6F07-7C3C-434B-85F9-853866E4ED91}"/>
          </ac:picMkLst>
        </pc:picChg>
        <pc:picChg chg="add del mod">
          <ac:chgData name="Jiří Kohoutek" userId="7454388f-bdb6-437e-bf81-0e7dbbbeac10" providerId="ADAL" clId="{D61E5990-ABD1-42B9-A58F-0C2E852B6FF2}" dt="2022-03-17T11:46:21.757" v="5953" actId="478"/>
          <ac:picMkLst>
            <pc:docMk/>
            <pc:sldMk cId="1067585741" sldId="386"/>
            <ac:picMk id="6148" creationId="{FF5A78FB-D63A-48C2-BDDB-E009CFB781EC}"/>
          </ac:picMkLst>
        </pc:picChg>
      </pc:sldChg>
      <pc:sldChg chg="addSp delSp modSp mod">
        <pc:chgData name="Jiří Kohoutek" userId="7454388f-bdb6-437e-bf81-0e7dbbbeac10" providerId="ADAL" clId="{D61E5990-ABD1-42B9-A58F-0C2E852B6FF2}" dt="2022-03-17T12:09:46.272" v="6167" actId="1076"/>
        <pc:sldMkLst>
          <pc:docMk/>
          <pc:sldMk cId="857967130" sldId="387"/>
        </pc:sldMkLst>
        <pc:spChg chg="del">
          <ac:chgData name="Jiří Kohoutek" userId="7454388f-bdb6-437e-bf81-0e7dbbbeac10" providerId="ADAL" clId="{D61E5990-ABD1-42B9-A58F-0C2E852B6FF2}" dt="2022-03-17T11:59:01.479" v="6018" actId="478"/>
          <ac:spMkLst>
            <pc:docMk/>
            <pc:sldMk cId="857967130" sldId="387"/>
            <ac:spMk id="6" creationId="{83C9FF18-E4CA-478F-979E-DD888EF4DDF2}"/>
          </ac:spMkLst>
        </pc:spChg>
        <pc:spChg chg="mod">
          <ac:chgData name="Jiří Kohoutek" userId="7454388f-bdb6-437e-bf81-0e7dbbbeac10" providerId="ADAL" clId="{D61E5990-ABD1-42B9-A58F-0C2E852B6FF2}" dt="2022-03-17T12:09:46.272" v="6167" actId="1076"/>
          <ac:spMkLst>
            <pc:docMk/>
            <pc:sldMk cId="857967130" sldId="387"/>
            <ac:spMk id="7" creationId="{EB8FD009-1B3D-4EE8-BED4-FD77D208D3E2}"/>
          </ac:spMkLst>
        </pc:spChg>
        <pc:spChg chg="add mod">
          <ac:chgData name="Jiří Kohoutek" userId="7454388f-bdb6-437e-bf81-0e7dbbbeac10" providerId="ADAL" clId="{D61E5990-ABD1-42B9-A58F-0C2E852B6FF2}" dt="2022-03-17T12:09:17.854" v="6158" actId="790"/>
          <ac:spMkLst>
            <pc:docMk/>
            <pc:sldMk cId="857967130" sldId="387"/>
            <ac:spMk id="9" creationId="{C6A64920-4331-43A6-BC9A-A1F75051A52B}"/>
          </ac:spMkLst>
        </pc:spChg>
        <pc:spChg chg="mod">
          <ac:chgData name="Jiří Kohoutek" userId="7454388f-bdb6-437e-bf81-0e7dbbbeac10" providerId="ADAL" clId="{D61E5990-ABD1-42B9-A58F-0C2E852B6FF2}" dt="2022-03-17T12:05:46.412" v="6137" actId="20577"/>
          <ac:spMkLst>
            <pc:docMk/>
            <pc:sldMk cId="857967130" sldId="387"/>
            <ac:spMk id="10" creationId="{E299297A-1DF9-4C01-A8D5-3F0CEBE41894}"/>
          </ac:spMkLst>
        </pc:spChg>
        <pc:picChg chg="del">
          <ac:chgData name="Jiří Kohoutek" userId="7454388f-bdb6-437e-bf81-0e7dbbbeac10" providerId="ADAL" clId="{D61E5990-ABD1-42B9-A58F-0C2E852B6FF2}" dt="2022-03-17T12:00:20.757" v="6076" actId="478"/>
          <ac:picMkLst>
            <pc:docMk/>
            <pc:sldMk cId="857967130" sldId="387"/>
            <ac:picMk id="2052" creationId="{508CDBE8-2E93-4E4C-96E0-1B7245FB8BD0}"/>
          </ac:picMkLst>
        </pc:picChg>
        <pc:picChg chg="add mod">
          <ac:chgData name="Jiří Kohoutek" userId="7454388f-bdb6-437e-bf81-0e7dbbbeac10" providerId="ADAL" clId="{D61E5990-ABD1-42B9-A58F-0C2E852B6FF2}" dt="2022-03-17T12:06:14.924" v="6144" actId="1076"/>
          <ac:picMkLst>
            <pc:docMk/>
            <pc:sldMk cId="857967130" sldId="387"/>
            <ac:picMk id="7170" creationId="{1D57E8BB-E3B0-40C1-888F-DB76B8FD517A}"/>
          </ac:picMkLst>
        </pc:picChg>
      </pc:sldChg>
      <pc:sldChg chg="addSp delSp modSp mod">
        <pc:chgData name="Jiří Kohoutek" userId="7454388f-bdb6-437e-bf81-0e7dbbbeac10" providerId="ADAL" clId="{D61E5990-ABD1-42B9-A58F-0C2E852B6FF2}" dt="2022-03-17T12:35:44.414" v="6190" actId="20577"/>
        <pc:sldMkLst>
          <pc:docMk/>
          <pc:sldMk cId="3954844551" sldId="388"/>
        </pc:sldMkLst>
        <pc:spChg chg="del">
          <ac:chgData name="Jiří Kohoutek" userId="7454388f-bdb6-437e-bf81-0e7dbbbeac10" providerId="ADAL" clId="{D61E5990-ABD1-42B9-A58F-0C2E852B6FF2}" dt="2022-03-17T12:09:57.623" v="6168" actId="478"/>
          <ac:spMkLst>
            <pc:docMk/>
            <pc:sldMk cId="3954844551" sldId="388"/>
            <ac:spMk id="6" creationId="{0E9732A9-7DAC-434E-BF2A-A11FBDA4BB48}"/>
          </ac:spMkLst>
        </pc:spChg>
        <pc:spChg chg="mod">
          <ac:chgData name="Jiří Kohoutek" userId="7454388f-bdb6-437e-bf81-0e7dbbbeac10" providerId="ADAL" clId="{D61E5990-ABD1-42B9-A58F-0C2E852B6FF2}" dt="2022-03-17T12:35:44.414" v="6190" actId="20577"/>
          <ac:spMkLst>
            <pc:docMk/>
            <pc:sldMk cId="3954844551" sldId="388"/>
            <ac:spMk id="7" creationId="{01C1285F-954F-4387-B922-9ECA73D01FE0}"/>
          </ac:spMkLst>
        </pc:spChg>
        <pc:spChg chg="del">
          <ac:chgData name="Jiří Kohoutek" userId="7454388f-bdb6-437e-bf81-0e7dbbbeac10" providerId="ADAL" clId="{D61E5990-ABD1-42B9-A58F-0C2E852B6FF2}" dt="2022-03-17T12:10:54.376" v="6185" actId="478"/>
          <ac:spMkLst>
            <pc:docMk/>
            <pc:sldMk cId="3954844551" sldId="388"/>
            <ac:spMk id="9" creationId="{5FEF9E2D-8408-42F5-B2EF-01C4EB7B8D2F}"/>
          </ac:spMkLst>
        </pc:spChg>
        <pc:spChg chg="add mod">
          <ac:chgData name="Jiří Kohoutek" userId="7454388f-bdb6-437e-bf81-0e7dbbbeac10" providerId="ADAL" clId="{D61E5990-ABD1-42B9-A58F-0C2E852B6FF2}" dt="2022-03-17T12:10:49.546" v="6184" actId="790"/>
          <ac:spMkLst>
            <pc:docMk/>
            <pc:sldMk cId="3954844551" sldId="388"/>
            <ac:spMk id="10" creationId="{9A9A40CB-5E8B-4B23-BACF-7A9AA0BCB186}"/>
          </ac:spMkLst>
        </pc:spChg>
        <pc:picChg chg="del">
          <ac:chgData name="Jiří Kohoutek" userId="7454388f-bdb6-437e-bf81-0e7dbbbeac10" providerId="ADAL" clId="{D61E5990-ABD1-42B9-A58F-0C2E852B6FF2}" dt="2022-03-17T12:12:28.191" v="6187" actId="478"/>
          <ac:picMkLst>
            <pc:docMk/>
            <pc:sldMk cId="3954844551" sldId="388"/>
            <ac:picMk id="3074" creationId="{321C1E56-0833-4E8E-8BD5-D292A45A49AF}"/>
          </ac:picMkLst>
        </pc:picChg>
      </pc:sldChg>
      <pc:sldChg chg="addSp delSp modSp mod">
        <pc:chgData name="Jiří Kohoutek" userId="7454388f-bdb6-437e-bf81-0e7dbbbeac10" providerId="ADAL" clId="{D61E5990-ABD1-42B9-A58F-0C2E852B6FF2}" dt="2022-03-18T11:39:39.744" v="6905" actId="1076"/>
        <pc:sldMkLst>
          <pc:docMk/>
          <pc:sldMk cId="1185563570" sldId="389"/>
        </pc:sldMkLst>
        <pc:spChg chg="del">
          <ac:chgData name="Jiří Kohoutek" userId="7454388f-bdb6-437e-bf81-0e7dbbbeac10" providerId="ADAL" clId="{D61E5990-ABD1-42B9-A58F-0C2E852B6FF2}" dt="2022-03-17T12:35:55.995" v="6191" actId="478"/>
          <ac:spMkLst>
            <pc:docMk/>
            <pc:sldMk cId="1185563570" sldId="389"/>
            <ac:spMk id="6" creationId="{F9BE561F-218F-4C09-950D-D7ABE039C4EB}"/>
          </ac:spMkLst>
        </pc:spChg>
        <pc:spChg chg="mod">
          <ac:chgData name="Jiří Kohoutek" userId="7454388f-bdb6-437e-bf81-0e7dbbbeac10" providerId="ADAL" clId="{D61E5990-ABD1-42B9-A58F-0C2E852B6FF2}" dt="2022-03-17T12:45:37.269" v="6384" actId="255"/>
          <ac:spMkLst>
            <pc:docMk/>
            <pc:sldMk cId="1185563570" sldId="389"/>
            <ac:spMk id="7" creationId="{F5CA1858-F18D-4ACA-AAB8-475ECBC848EC}"/>
          </ac:spMkLst>
        </pc:spChg>
        <pc:spChg chg="mod">
          <ac:chgData name="Jiří Kohoutek" userId="7454388f-bdb6-437e-bf81-0e7dbbbeac10" providerId="ADAL" clId="{D61E5990-ABD1-42B9-A58F-0C2E852B6FF2}" dt="2022-03-17T12:41:24.068" v="6300" actId="20577"/>
          <ac:spMkLst>
            <pc:docMk/>
            <pc:sldMk cId="1185563570" sldId="389"/>
            <ac:spMk id="10" creationId="{27F4C57B-88CA-4A5C-9332-03E17AA4C17A}"/>
          </ac:spMkLst>
        </pc:spChg>
        <pc:spChg chg="add mod">
          <ac:chgData name="Jiří Kohoutek" userId="7454388f-bdb6-437e-bf81-0e7dbbbeac10" providerId="ADAL" clId="{D61E5990-ABD1-42B9-A58F-0C2E852B6FF2}" dt="2022-03-17T12:43:25.192" v="6350" actId="790"/>
          <ac:spMkLst>
            <pc:docMk/>
            <pc:sldMk cId="1185563570" sldId="389"/>
            <ac:spMk id="11" creationId="{15CC9AA8-BA1A-4FB4-8F11-A36877CA8B4A}"/>
          </ac:spMkLst>
        </pc:spChg>
        <pc:spChg chg="add mod">
          <ac:chgData name="Jiří Kohoutek" userId="7454388f-bdb6-437e-bf81-0e7dbbbeac10" providerId="ADAL" clId="{D61E5990-ABD1-42B9-A58F-0C2E852B6FF2}" dt="2022-03-18T11:39:25.817" v="6899" actId="1037"/>
          <ac:spMkLst>
            <pc:docMk/>
            <pc:sldMk cId="1185563570" sldId="389"/>
            <ac:spMk id="13" creationId="{78CF2A5C-368A-4950-8344-A84E50906F0B}"/>
          </ac:spMkLst>
        </pc:spChg>
        <pc:spChg chg="add mod">
          <ac:chgData name="Jiří Kohoutek" userId="7454388f-bdb6-437e-bf81-0e7dbbbeac10" providerId="ADAL" clId="{D61E5990-ABD1-42B9-A58F-0C2E852B6FF2}" dt="2022-03-18T11:39:25.817" v="6899" actId="1037"/>
          <ac:spMkLst>
            <pc:docMk/>
            <pc:sldMk cId="1185563570" sldId="389"/>
            <ac:spMk id="14" creationId="{D6484746-EC3A-4CC5-95E6-5ED97C02E683}"/>
          </ac:spMkLst>
        </pc:spChg>
        <pc:spChg chg="add mod ord">
          <ac:chgData name="Jiří Kohoutek" userId="7454388f-bdb6-437e-bf81-0e7dbbbeac10" providerId="ADAL" clId="{D61E5990-ABD1-42B9-A58F-0C2E852B6FF2}" dt="2022-03-18T11:39:39.744" v="6905" actId="1076"/>
          <ac:spMkLst>
            <pc:docMk/>
            <pc:sldMk cId="1185563570" sldId="389"/>
            <ac:spMk id="15" creationId="{F7AD4F21-FFC3-4962-A973-13543A2A5857}"/>
          </ac:spMkLst>
        </pc:spChg>
        <pc:picChg chg="add del mod">
          <ac:chgData name="Jiří Kohoutek" userId="7454388f-bdb6-437e-bf81-0e7dbbbeac10" providerId="ADAL" clId="{D61E5990-ABD1-42B9-A58F-0C2E852B6FF2}" dt="2022-03-17T12:40:07.026" v="6296" actId="478"/>
          <ac:picMkLst>
            <pc:docMk/>
            <pc:sldMk cId="1185563570" sldId="389"/>
            <ac:picMk id="4" creationId="{B449E91A-BDCE-4B48-8592-AA577B07DFDB}"/>
          </ac:picMkLst>
        </pc:picChg>
        <pc:picChg chg="del">
          <ac:chgData name="Jiří Kohoutek" userId="7454388f-bdb6-437e-bf81-0e7dbbbeac10" providerId="ADAL" clId="{D61E5990-ABD1-42B9-A58F-0C2E852B6FF2}" dt="2022-03-17T12:36:45.370" v="6251" actId="478"/>
          <ac:picMkLst>
            <pc:docMk/>
            <pc:sldMk cId="1185563570" sldId="389"/>
            <ac:picMk id="9" creationId="{E8106FF5-44A0-4A06-90D4-4D130905035C}"/>
          </ac:picMkLst>
        </pc:picChg>
        <pc:picChg chg="add mod">
          <ac:chgData name="Jiří Kohoutek" userId="7454388f-bdb6-437e-bf81-0e7dbbbeac10" providerId="ADAL" clId="{D61E5990-ABD1-42B9-A58F-0C2E852B6FF2}" dt="2022-03-18T11:39:25.817" v="6899" actId="1037"/>
          <ac:picMkLst>
            <pc:docMk/>
            <pc:sldMk cId="1185563570" sldId="389"/>
            <ac:picMk id="12" creationId="{DBC45166-4F3C-468D-8059-3C347E3BB772}"/>
          </ac:picMkLst>
        </pc:picChg>
        <pc:picChg chg="add mod">
          <ac:chgData name="Jiří Kohoutek" userId="7454388f-bdb6-437e-bf81-0e7dbbbeac10" providerId="ADAL" clId="{D61E5990-ABD1-42B9-A58F-0C2E852B6FF2}" dt="2022-03-18T11:39:30.712" v="6901" actId="1076"/>
          <ac:picMkLst>
            <pc:docMk/>
            <pc:sldMk cId="1185563570" sldId="389"/>
            <ac:picMk id="16" creationId="{68973CB7-970C-4512-B285-FAD92FD0B5B5}"/>
          </ac:picMkLst>
        </pc:picChg>
        <pc:picChg chg="add del mod">
          <ac:chgData name="Jiří Kohoutek" userId="7454388f-bdb6-437e-bf81-0e7dbbbeac10" providerId="ADAL" clId="{D61E5990-ABD1-42B9-A58F-0C2E852B6FF2}" dt="2022-03-17T12:39:32.356" v="6292" actId="478"/>
          <ac:picMkLst>
            <pc:docMk/>
            <pc:sldMk cId="1185563570" sldId="389"/>
            <ac:picMk id="9218" creationId="{9734E3AF-9D54-4465-8531-AD36DA075BE9}"/>
          </ac:picMkLst>
        </pc:picChg>
        <pc:picChg chg="add del mod">
          <ac:chgData name="Jiří Kohoutek" userId="7454388f-bdb6-437e-bf81-0e7dbbbeac10" providerId="ADAL" clId="{D61E5990-ABD1-42B9-A58F-0C2E852B6FF2}" dt="2022-03-17T12:44:59.514" v="6352" actId="478"/>
          <ac:picMkLst>
            <pc:docMk/>
            <pc:sldMk cId="1185563570" sldId="389"/>
            <ac:picMk id="9220" creationId="{9E7076C0-70EA-41EB-980A-113A042A4C19}"/>
          </ac:picMkLst>
        </pc:picChg>
      </pc:sldChg>
      <pc:sldChg chg="addSp delSp modSp mod ord">
        <pc:chgData name="Jiří Kohoutek" userId="7454388f-bdb6-437e-bf81-0e7dbbbeac10" providerId="ADAL" clId="{D61E5990-ABD1-42B9-A58F-0C2E852B6FF2}" dt="2022-03-18T11:52:03.601" v="6907" actId="790"/>
        <pc:sldMkLst>
          <pc:docMk/>
          <pc:sldMk cId="4089664385" sldId="392"/>
        </pc:sldMkLst>
        <pc:spChg chg="del">
          <ac:chgData name="Jiří Kohoutek" userId="7454388f-bdb6-437e-bf81-0e7dbbbeac10" providerId="ADAL" clId="{D61E5990-ABD1-42B9-A58F-0C2E852B6FF2}" dt="2022-03-18T10:29:40.260" v="6580" actId="478"/>
          <ac:spMkLst>
            <pc:docMk/>
            <pc:sldMk cId="4089664385" sldId="392"/>
            <ac:spMk id="6" creationId="{1FB6FCDF-FB67-41CD-9821-75A79A7D7028}"/>
          </ac:spMkLst>
        </pc:spChg>
        <pc:spChg chg="add mod">
          <ac:chgData name="Jiří Kohoutek" userId="7454388f-bdb6-437e-bf81-0e7dbbbeac10" providerId="ADAL" clId="{D61E5990-ABD1-42B9-A58F-0C2E852B6FF2}" dt="2022-03-18T11:52:00.074" v="6906" actId="790"/>
          <ac:spMkLst>
            <pc:docMk/>
            <pc:sldMk cId="4089664385" sldId="392"/>
            <ac:spMk id="8" creationId="{BE85F1CD-A2CF-4257-BBE8-57E54EF6E425}"/>
          </ac:spMkLst>
        </pc:spChg>
        <pc:spChg chg="add mod">
          <ac:chgData name="Jiří Kohoutek" userId="7454388f-bdb6-437e-bf81-0e7dbbbeac10" providerId="ADAL" clId="{D61E5990-ABD1-42B9-A58F-0C2E852B6FF2}" dt="2022-03-18T11:52:03.601" v="6907" actId="790"/>
          <ac:spMkLst>
            <pc:docMk/>
            <pc:sldMk cId="4089664385" sldId="392"/>
            <ac:spMk id="9" creationId="{758CC568-FACA-43A4-9D34-D91186EC8460}"/>
          </ac:spMkLst>
        </pc:spChg>
        <pc:spChg chg="add del">
          <ac:chgData name="Jiří Kohoutek" userId="7454388f-bdb6-437e-bf81-0e7dbbbeac10" providerId="ADAL" clId="{D61E5990-ABD1-42B9-A58F-0C2E852B6FF2}" dt="2022-03-18T11:08:04.287" v="6696" actId="478"/>
          <ac:spMkLst>
            <pc:docMk/>
            <pc:sldMk cId="4089664385" sldId="392"/>
            <ac:spMk id="10" creationId="{11C78515-328E-4FC7-8904-463F0723E7EA}"/>
          </ac:spMkLst>
        </pc:spChg>
        <pc:spChg chg="add del">
          <ac:chgData name="Jiří Kohoutek" userId="7454388f-bdb6-437e-bf81-0e7dbbbeac10" providerId="ADAL" clId="{D61E5990-ABD1-42B9-A58F-0C2E852B6FF2}" dt="2022-03-18T11:08:04.287" v="6696" actId="478"/>
          <ac:spMkLst>
            <pc:docMk/>
            <pc:sldMk cId="4089664385" sldId="392"/>
            <ac:spMk id="11" creationId="{311F208F-4B75-4622-B1FF-43D2D45701A3}"/>
          </ac:spMkLst>
        </pc:spChg>
        <pc:spChg chg="add del mod">
          <ac:chgData name="Jiří Kohoutek" userId="7454388f-bdb6-437e-bf81-0e7dbbbeac10" providerId="ADAL" clId="{D61E5990-ABD1-42B9-A58F-0C2E852B6FF2}" dt="2022-03-18T11:07:50.682" v="6693" actId="478"/>
          <ac:spMkLst>
            <pc:docMk/>
            <pc:sldMk cId="4089664385" sldId="392"/>
            <ac:spMk id="12" creationId="{12550945-CCAA-432F-9309-322E720A81C4}"/>
          </ac:spMkLst>
        </pc:spChg>
        <pc:picChg chg="add mod">
          <ac:chgData name="Jiří Kohoutek" userId="7454388f-bdb6-437e-bf81-0e7dbbbeac10" providerId="ADAL" clId="{D61E5990-ABD1-42B9-A58F-0C2E852B6FF2}" dt="2022-03-18T11:11:20.436" v="6715" actId="1076"/>
          <ac:picMkLst>
            <pc:docMk/>
            <pc:sldMk cId="4089664385" sldId="392"/>
            <ac:picMk id="5" creationId="{74FBEB2F-B352-4361-A410-75C9AE4ACDE6}"/>
          </ac:picMkLst>
        </pc:picChg>
        <pc:picChg chg="del">
          <ac:chgData name="Jiří Kohoutek" userId="7454388f-bdb6-437e-bf81-0e7dbbbeac10" providerId="ADAL" clId="{D61E5990-ABD1-42B9-A58F-0C2E852B6FF2}" dt="2022-03-18T11:07:27.648" v="6689" actId="478"/>
          <ac:picMkLst>
            <pc:docMk/>
            <pc:sldMk cId="4089664385" sldId="392"/>
            <ac:picMk id="15" creationId="{F6B81D71-BB14-46AB-8CEE-EEF8E0324900}"/>
          </ac:picMkLst>
        </pc:picChg>
      </pc:sldChg>
      <pc:sldChg chg="addSp delSp modSp mod ord">
        <pc:chgData name="Jiří Kohoutek" userId="7454388f-bdb6-437e-bf81-0e7dbbbeac10" providerId="ADAL" clId="{D61E5990-ABD1-42B9-A58F-0C2E852B6FF2}" dt="2022-03-18T11:28:30.812" v="6817"/>
        <pc:sldMkLst>
          <pc:docMk/>
          <pc:sldMk cId="2638802145" sldId="393"/>
        </pc:sldMkLst>
        <pc:spChg chg="del">
          <ac:chgData name="Jiří Kohoutek" userId="7454388f-bdb6-437e-bf81-0e7dbbbeac10" providerId="ADAL" clId="{D61E5990-ABD1-42B9-A58F-0C2E852B6FF2}" dt="2022-03-18T11:18:52.142" v="6720" actId="478"/>
          <ac:spMkLst>
            <pc:docMk/>
            <pc:sldMk cId="2638802145" sldId="393"/>
            <ac:spMk id="6" creationId="{DBA2366A-509B-4112-AC24-3DC3E88304B1}"/>
          </ac:spMkLst>
        </pc:spChg>
        <pc:spChg chg="del mod">
          <ac:chgData name="Jiří Kohoutek" userId="7454388f-bdb6-437e-bf81-0e7dbbbeac10" providerId="ADAL" clId="{D61E5990-ABD1-42B9-A58F-0C2E852B6FF2}" dt="2022-03-18T11:24:48.849" v="6792" actId="478"/>
          <ac:spMkLst>
            <pc:docMk/>
            <pc:sldMk cId="2638802145" sldId="393"/>
            <ac:spMk id="8" creationId="{C98C48FB-4FFC-489E-A26D-F8CE3CC27384}"/>
          </ac:spMkLst>
        </pc:spChg>
        <pc:spChg chg="add mod">
          <ac:chgData name="Jiří Kohoutek" userId="7454388f-bdb6-437e-bf81-0e7dbbbeac10" providerId="ADAL" clId="{D61E5990-ABD1-42B9-A58F-0C2E852B6FF2}" dt="2022-03-18T11:28:04.200" v="6813" actId="790"/>
          <ac:spMkLst>
            <pc:docMk/>
            <pc:sldMk cId="2638802145" sldId="393"/>
            <ac:spMk id="9" creationId="{B0266BC2-74B1-4697-B8E0-BE6392DC1F5C}"/>
          </ac:spMkLst>
        </pc:spChg>
        <pc:spChg chg="add mod">
          <ac:chgData name="Jiří Kohoutek" userId="7454388f-bdb6-437e-bf81-0e7dbbbeac10" providerId="ADAL" clId="{D61E5990-ABD1-42B9-A58F-0C2E852B6FF2}" dt="2022-03-18T11:28:07.370" v="6814" actId="790"/>
          <ac:spMkLst>
            <pc:docMk/>
            <pc:sldMk cId="2638802145" sldId="393"/>
            <ac:spMk id="12" creationId="{2272772A-FAD9-4111-AC3F-73E62119CF98}"/>
          </ac:spMkLst>
        </pc:spChg>
        <pc:spChg chg="add mod">
          <ac:chgData name="Jiří Kohoutek" userId="7454388f-bdb6-437e-bf81-0e7dbbbeac10" providerId="ADAL" clId="{D61E5990-ABD1-42B9-A58F-0C2E852B6FF2}" dt="2022-03-18T11:28:30.812" v="6817"/>
          <ac:spMkLst>
            <pc:docMk/>
            <pc:sldMk cId="2638802145" sldId="393"/>
            <ac:spMk id="13" creationId="{668F08BD-8A80-45B0-81EE-4F1C920458E5}"/>
          </ac:spMkLst>
        </pc:spChg>
        <pc:picChg chg="add del">
          <ac:chgData name="Jiří Kohoutek" userId="7454388f-bdb6-437e-bf81-0e7dbbbeac10" providerId="ADAL" clId="{D61E5990-ABD1-42B9-A58F-0C2E852B6FF2}" dt="2022-03-18T11:20:59.439" v="6737" actId="478"/>
          <ac:picMkLst>
            <pc:docMk/>
            <pc:sldMk cId="2638802145" sldId="393"/>
            <ac:picMk id="4" creationId="{721A9B99-7FC7-4C95-93D0-C48F2ED34BD2}"/>
          </ac:picMkLst>
        </pc:picChg>
        <pc:picChg chg="del">
          <ac:chgData name="Jiří Kohoutek" userId="7454388f-bdb6-437e-bf81-0e7dbbbeac10" providerId="ADAL" clId="{D61E5990-ABD1-42B9-A58F-0C2E852B6FF2}" dt="2022-03-18T11:20:58.145" v="6735" actId="478"/>
          <ac:picMkLst>
            <pc:docMk/>
            <pc:sldMk cId="2638802145" sldId="393"/>
            <ac:picMk id="10" creationId="{14CFE3F5-FBEB-464C-A552-7A927D504BEE}"/>
          </ac:picMkLst>
        </pc:picChg>
        <pc:picChg chg="add mod">
          <ac:chgData name="Jiří Kohoutek" userId="7454388f-bdb6-437e-bf81-0e7dbbbeac10" providerId="ADAL" clId="{D61E5990-ABD1-42B9-A58F-0C2E852B6FF2}" dt="2022-03-18T11:24:59.481" v="6796" actId="14100"/>
          <ac:picMkLst>
            <pc:docMk/>
            <pc:sldMk cId="2638802145" sldId="393"/>
            <ac:picMk id="11" creationId="{C7A9A4AD-E031-4B39-9663-A518AA1187AB}"/>
          </ac:picMkLst>
        </pc:picChg>
      </pc:sldChg>
      <pc:sldChg chg="addSp delSp modSp mod ord">
        <pc:chgData name="Jiří Kohoutek" userId="7454388f-bdb6-437e-bf81-0e7dbbbeac10" providerId="ADAL" clId="{D61E5990-ABD1-42B9-A58F-0C2E852B6FF2}" dt="2022-03-18T11:31:04.253" v="6845" actId="14100"/>
        <pc:sldMkLst>
          <pc:docMk/>
          <pc:sldMk cId="603973108" sldId="394"/>
        </pc:sldMkLst>
        <pc:spChg chg="del">
          <ac:chgData name="Jiří Kohoutek" userId="7454388f-bdb6-437e-bf81-0e7dbbbeac10" providerId="ADAL" clId="{D61E5990-ABD1-42B9-A58F-0C2E852B6FF2}" dt="2022-03-18T11:27:05.455" v="6799" actId="478"/>
          <ac:spMkLst>
            <pc:docMk/>
            <pc:sldMk cId="603973108" sldId="394"/>
            <ac:spMk id="7" creationId="{DD7D482B-BF51-4693-A682-20C3AFBCCD9B}"/>
          </ac:spMkLst>
        </pc:spChg>
        <pc:spChg chg="mod">
          <ac:chgData name="Jiří Kohoutek" userId="7454388f-bdb6-437e-bf81-0e7dbbbeac10" providerId="ADAL" clId="{D61E5990-ABD1-42B9-A58F-0C2E852B6FF2}" dt="2022-03-18T11:30:55.829" v="6843" actId="20577"/>
          <ac:spMkLst>
            <pc:docMk/>
            <pc:sldMk cId="603973108" sldId="394"/>
            <ac:spMk id="8" creationId="{A6EF8BB9-4414-493D-BEE1-A33B382403E0}"/>
          </ac:spMkLst>
        </pc:spChg>
        <pc:spChg chg="add mod">
          <ac:chgData name="Jiří Kohoutek" userId="7454388f-bdb6-437e-bf81-0e7dbbbeac10" providerId="ADAL" clId="{D61E5990-ABD1-42B9-A58F-0C2E852B6FF2}" dt="2022-03-18T11:28:18.969" v="6816" actId="790"/>
          <ac:spMkLst>
            <pc:docMk/>
            <pc:sldMk cId="603973108" sldId="394"/>
            <ac:spMk id="9" creationId="{0B068771-B090-41C0-A062-BDE1A7028412}"/>
          </ac:spMkLst>
        </pc:spChg>
        <pc:spChg chg="add mod">
          <ac:chgData name="Jiří Kohoutek" userId="7454388f-bdb6-437e-bf81-0e7dbbbeac10" providerId="ADAL" clId="{D61E5990-ABD1-42B9-A58F-0C2E852B6FF2}" dt="2022-03-18T11:28:32.603" v="6818"/>
          <ac:spMkLst>
            <pc:docMk/>
            <pc:sldMk cId="603973108" sldId="394"/>
            <ac:spMk id="12" creationId="{136A6D7B-1620-4119-B4F3-EBEACA8D7F23}"/>
          </ac:spMkLst>
        </pc:spChg>
        <pc:picChg chg="add del">
          <ac:chgData name="Jiří Kohoutek" userId="7454388f-bdb6-437e-bf81-0e7dbbbeac10" providerId="ADAL" clId="{D61E5990-ABD1-42B9-A58F-0C2E852B6FF2}" dt="2022-03-18T11:30:36.591" v="6839" actId="478"/>
          <ac:picMkLst>
            <pc:docMk/>
            <pc:sldMk cId="603973108" sldId="394"/>
            <ac:picMk id="4" creationId="{D015CB56-3D9F-4041-BF4A-3112646A06FF}"/>
          </ac:picMkLst>
        </pc:picChg>
        <pc:picChg chg="add mod">
          <ac:chgData name="Jiří Kohoutek" userId="7454388f-bdb6-437e-bf81-0e7dbbbeac10" providerId="ADAL" clId="{D61E5990-ABD1-42B9-A58F-0C2E852B6FF2}" dt="2022-03-18T11:31:04.253" v="6845" actId="14100"/>
          <ac:picMkLst>
            <pc:docMk/>
            <pc:sldMk cId="603973108" sldId="394"/>
            <ac:picMk id="6" creationId="{DCA56C7C-6145-4723-9717-8A122EF221C4}"/>
          </ac:picMkLst>
        </pc:picChg>
        <pc:picChg chg="del">
          <ac:chgData name="Jiří Kohoutek" userId="7454388f-bdb6-437e-bf81-0e7dbbbeac10" providerId="ADAL" clId="{D61E5990-ABD1-42B9-A58F-0C2E852B6FF2}" dt="2022-03-18T11:30:34.158" v="6837" actId="478"/>
          <ac:picMkLst>
            <pc:docMk/>
            <pc:sldMk cId="603973108" sldId="394"/>
            <ac:picMk id="10" creationId="{9B668B8A-99CF-408D-9B0A-4986CEEB3737}"/>
          </ac:picMkLst>
        </pc:picChg>
      </pc:sldChg>
      <pc:sldChg chg="addSp delSp modSp mod ord">
        <pc:chgData name="Jiří Kohoutek" userId="7454388f-bdb6-437e-bf81-0e7dbbbeac10" providerId="ADAL" clId="{D61E5990-ABD1-42B9-A58F-0C2E852B6FF2}" dt="2022-03-18T12:27:37.728" v="7064"/>
        <pc:sldMkLst>
          <pc:docMk/>
          <pc:sldMk cId="4041393147" sldId="395"/>
        </pc:sldMkLst>
        <pc:spChg chg="add mod">
          <ac:chgData name="Jiří Kohoutek" userId="7454388f-bdb6-437e-bf81-0e7dbbbeac10" providerId="ADAL" clId="{D61E5990-ABD1-42B9-A58F-0C2E852B6FF2}" dt="2022-03-18T11:54:28.915" v="6972" actId="20577"/>
          <ac:spMkLst>
            <pc:docMk/>
            <pc:sldMk cId="4041393147" sldId="395"/>
            <ac:spMk id="7" creationId="{24C73A36-413C-4037-A192-F1089DF0F71E}"/>
          </ac:spMkLst>
        </pc:spChg>
        <pc:spChg chg="del">
          <ac:chgData name="Jiří Kohoutek" userId="7454388f-bdb6-437e-bf81-0e7dbbbeac10" providerId="ADAL" clId="{D61E5990-ABD1-42B9-A58F-0C2E852B6FF2}" dt="2022-03-18T11:52:14.193" v="6908" actId="478"/>
          <ac:spMkLst>
            <pc:docMk/>
            <pc:sldMk cId="4041393147" sldId="395"/>
            <ac:spMk id="8" creationId="{C5ECEF7E-5E67-4236-8E23-C005CE441AC0}"/>
          </ac:spMkLst>
        </pc:spChg>
        <pc:spChg chg="del">
          <ac:chgData name="Jiří Kohoutek" userId="7454388f-bdb6-437e-bf81-0e7dbbbeac10" providerId="ADAL" clId="{D61E5990-ABD1-42B9-A58F-0C2E852B6FF2}" dt="2022-03-18T11:54:35.113" v="6975" actId="478"/>
          <ac:spMkLst>
            <pc:docMk/>
            <pc:sldMk cId="4041393147" sldId="395"/>
            <ac:spMk id="10" creationId="{EA8B45ED-12D6-440A-AFDE-258A07489756}"/>
          </ac:spMkLst>
        </pc:spChg>
        <pc:spChg chg="add del">
          <ac:chgData name="Jiří Kohoutek" userId="7454388f-bdb6-437e-bf81-0e7dbbbeac10" providerId="ADAL" clId="{D61E5990-ABD1-42B9-A58F-0C2E852B6FF2}" dt="2022-03-18T11:53:37.040" v="6944" actId="478"/>
          <ac:spMkLst>
            <pc:docMk/>
            <pc:sldMk cId="4041393147" sldId="395"/>
            <ac:spMk id="12" creationId="{AFFBB5DF-21CF-4D3D-B8A6-09E026C457A8}"/>
          </ac:spMkLst>
        </pc:spChg>
        <pc:spChg chg="add mod">
          <ac:chgData name="Jiří Kohoutek" userId="7454388f-bdb6-437e-bf81-0e7dbbbeac10" providerId="ADAL" clId="{D61E5990-ABD1-42B9-A58F-0C2E852B6FF2}" dt="2022-03-18T11:54:11.245" v="6954" actId="1076"/>
          <ac:spMkLst>
            <pc:docMk/>
            <pc:sldMk cId="4041393147" sldId="395"/>
            <ac:spMk id="13" creationId="{1A70AB74-F06D-4EC5-884A-04C7B96BC20F}"/>
          </ac:spMkLst>
        </pc:spChg>
        <pc:picChg chg="add mod">
          <ac:chgData name="Jiří Kohoutek" userId="7454388f-bdb6-437e-bf81-0e7dbbbeac10" providerId="ADAL" clId="{D61E5990-ABD1-42B9-A58F-0C2E852B6FF2}" dt="2022-03-18T11:54:41.014" v="6976" actId="1076"/>
          <ac:picMkLst>
            <pc:docMk/>
            <pc:sldMk cId="4041393147" sldId="395"/>
            <ac:picMk id="6" creationId="{7FDDA3C4-7D01-43C4-9573-E3F4C47FD92E}"/>
          </ac:picMkLst>
        </pc:picChg>
        <pc:picChg chg="del">
          <ac:chgData name="Jiří Kohoutek" userId="7454388f-bdb6-437e-bf81-0e7dbbbeac10" providerId="ADAL" clId="{D61E5990-ABD1-42B9-A58F-0C2E852B6FF2}" dt="2022-03-18T11:54:31.406" v="6973" actId="478"/>
          <ac:picMkLst>
            <pc:docMk/>
            <pc:sldMk cId="4041393147" sldId="395"/>
            <ac:picMk id="11" creationId="{71F41C00-756C-47C4-8884-69A80AED380F}"/>
          </ac:picMkLst>
        </pc:picChg>
      </pc:sldChg>
      <pc:sldChg chg="addSp delSp modSp mod ord">
        <pc:chgData name="Jiří Kohoutek" userId="7454388f-bdb6-437e-bf81-0e7dbbbeac10" providerId="ADAL" clId="{D61E5990-ABD1-42B9-A58F-0C2E852B6FF2}" dt="2022-03-18T12:27:39.906" v="7066"/>
        <pc:sldMkLst>
          <pc:docMk/>
          <pc:sldMk cId="270634596" sldId="396"/>
        </pc:sldMkLst>
        <pc:spChg chg="del">
          <ac:chgData name="Jiří Kohoutek" userId="7454388f-bdb6-437e-bf81-0e7dbbbeac10" providerId="ADAL" clId="{D61E5990-ABD1-42B9-A58F-0C2E852B6FF2}" dt="2022-03-18T11:59:50.093" v="6979" actId="478"/>
          <ac:spMkLst>
            <pc:docMk/>
            <pc:sldMk cId="270634596" sldId="396"/>
            <ac:spMk id="6" creationId="{2E3A6779-FA4B-41FC-A0EF-58E520750777}"/>
          </ac:spMkLst>
        </pc:spChg>
        <pc:spChg chg="del">
          <ac:chgData name="Jiří Kohoutek" userId="7454388f-bdb6-437e-bf81-0e7dbbbeac10" providerId="ADAL" clId="{D61E5990-ABD1-42B9-A58F-0C2E852B6FF2}" dt="2022-03-18T12:00:39.612" v="6985" actId="478"/>
          <ac:spMkLst>
            <pc:docMk/>
            <pc:sldMk cId="270634596" sldId="396"/>
            <ac:spMk id="11" creationId="{016AD155-7EE5-43D9-B346-5E9296667556}"/>
          </ac:spMkLst>
        </pc:spChg>
        <pc:spChg chg="del">
          <ac:chgData name="Jiří Kohoutek" userId="7454388f-bdb6-437e-bf81-0e7dbbbeac10" providerId="ADAL" clId="{D61E5990-ABD1-42B9-A58F-0C2E852B6FF2}" dt="2022-03-18T12:00:36.003" v="6984" actId="478"/>
          <ac:spMkLst>
            <pc:docMk/>
            <pc:sldMk cId="270634596" sldId="396"/>
            <ac:spMk id="12" creationId="{6604067F-D1B6-4CFD-9538-9E7B7CFFBF91}"/>
          </ac:spMkLst>
        </pc:spChg>
        <pc:spChg chg="del">
          <ac:chgData name="Jiří Kohoutek" userId="7454388f-bdb6-437e-bf81-0e7dbbbeac10" providerId="ADAL" clId="{D61E5990-ABD1-42B9-A58F-0C2E852B6FF2}" dt="2022-03-18T12:00:36.003" v="6984" actId="478"/>
          <ac:spMkLst>
            <pc:docMk/>
            <pc:sldMk cId="270634596" sldId="396"/>
            <ac:spMk id="13" creationId="{8C0947DF-5135-4BC6-89EF-23DC5A23F595}"/>
          </ac:spMkLst>
        </pc:spChg>
        <pc:spChg chg="add del">
          <ac:chgData name="Jiří Kohoutek" userId="7454388f-bdb6-437e-bf81-0e7dbbbeac10" providerId="ADAL" clId="{D61E5990-ABD1-42B9-A58F-0C2E852B6FF2}" dt="2022-03-18T12:02:52.269" v="7003" actId="478"/>
          <ac:spMkLst>
            <pc:docMk/>
            <pc:sldMk cId="270634596" sldId="396"/>
            <ac:spMk id="14" creationId="{04A60F14-5FD1-4C15-B788-A87290011F8C}"/>
          </ac:spMkLst>
        </pc:spChg>
        <pc:spChg chg="add del">
          <ac:chgData name="Jiří Kohoutek" userId="7454388f-bdb6-437e-bf81-0e7dbbbeac10" providerId="ADAL" clId="{D61E5990-ABD1-42B9-A58F-0C2E852B6FF2}" dt="2022-03-18T12:02:52.269" v="7003" actId="478"/>
          <ac:spMkLst>
            <pc:docMk/>
            <pc:sldMk cId="270634596" sldId="396"/>
            <ac:spMk id="15" creationId="{858DC3BD-88AC-4C32-91DD-EDD4E6834091}"/>
          </ac:spMkLst>
        </pc:spChg>
        <pc:spChg chg="add mod">
          <ac:chgData name="Jiří Kohoutek" userId="7454388f-bdb6-437e-bf81-0e7dbbbeac10" providerId="ADAL" clId="{D61E5990-ABD1-42B9-A58F-0C2E852B6FF2}" dt="2022-03-18T12:00:29.991" v="6983" actId="20577"/>
          <ac:spMkLst>
            <pc:docMk/>
            <pc:sldMk cId="270634596" sldId="396"/>
            <ac:spMk id="17" creationId="{F1A233C3-1D6D-4D66-8F8C-FDB4B7EDF6C1}"/>
          </ac:spMkLst>
        </pc:spChg>
        <pc:spChg chg="del">
          <ac:chgData name="Jiří Kohoutek" userId="7454388f-bdb6-437e-bf81-0e7dbbbeac10" providerId="ADAL" clId="{D61E5990-ABD1-42B9-A58F-0C2E852B6FF2}" dt="2022-03-18T12:01:50.502" v="7000" actId="478"/>
          <ac:spMkLst>
            <pc:docMk/>
            <pc:sldMk cId="270634596" sldId="396"/>
            <ac:spMk id="19" creationId="{23033B22-490A-4202-AAFD-9A5AA1F99585}"/>
          </ac:spMkLst>
        </pc:spChg>
        <pc:spChg chg="del">
          <ac:chgData name="Jiří Kohoutek" userId="7454388f-bdb6-437e-bf81-0e7dbbbeac10" providerId="ADAL" clId="{D61E5990-ABD1-42B9-A58F-0C2E852B6FF2}" dt="2022-03-18T12:02:52.269" v="7003" actId="478"/>
          <ac:spMkLst>
            <pc:docMk/>
            <pc:sldMk cId="270634596" sldId="396"/>
            <ac:spMk id="20" creationId="{EB8CC8C9-1C07-4696-8BF2-0FF7E8379139}"/>
          </ac:spMkLst>
        </pc:spChg>
        <pc:spChg chg="add del">
          <ac:chgData name="Jiří Kohoutek" userId="7454388f-bdb6-437e-bf81-0e7dbbbeac10" providerId="ADAL" clId="{D61E5990-ABD1-42B9-A58F-0C2E852B6FF2}" dt="2022-03-18T12:02:52.269" v="7003" actId="478"/>
          <ac:spMkLst>
            <pc:docMk/>
            <pc:sldMk cId="270634596" sldId="396"/>
            <ac:spMk id="21" creationId="{DC6295CB-AB75-4711-AD74-FFA790DBC161}"/>
          </ac:spMkLst>
        </pc:spChg>
        <pc:spChg chg="add del">
          <ac:chgData name="Jiří Kohoutek" userId="7454388f-bdb6-437e-bf81-0e7dbbbeac10" providerId="ADAL" clId="{D61E5990-ABD1-42B9-A58F-0C2E852B6FF2}" dt="2022-03-18T12:01:12.403" v="6987" actId="478"/>
          <ac:spMkLst>
            <pc:docMk/>
            <pc:sldMk cId="270634596" sldId="396"/>
            <ac:spMk id="22" creationId="{8D48F287-69DE-42DB-9B17-076AD607AFBE}"/>
          </ac:spMkLst>
        </pc:spChg>
        <pc:spChg chg="add mod">
          <ac:chgData name="Jiří Kohoutek" userId="7454388f-bdb6-437e-bf81-0e7dbbbeac10" providerId="ADAL" clId="{D61E5990-ABD1-42B9-A58F-0C2E852B6FF2}" dt="2022-03-18T12:01:38.994" v="6998" actId="1076"/>
          <ac:spMkLst>
            <pc:docMk/>
            <pc:sldMk cId="270634596" sldId="396"/>
            <ac:spMk id="23" creationId="{01C21E54-C154-48CB-92CA-EC5CD49298DE}"/>
          </ac:spMkLst>
        </pc:spChg>
        <pc:picChg chg="add mod">
          <ac:chgData name="Jiří Kohoutek" userId="7454388f-bdb6-437e-bf81-0e7dbbbeac10" providerId="ADAL" clId="{D61E5990-ABD1-42B9-A58F-0C2E852B6FF2}" dt="2022-03-18T12:05:38.114" v="7010" actId="1076"/>
          <ac:picMkLst>
            <pc:docMk/>
            <pc:sldMk cId="270634596" sldId="396"/>
            <ac:picMk id="5" creationId="{CEE6B056-D0A4-4A1B-A772-74984D67C22B}"/>
          </ac:picMkLst>
        </pc:picChg>
        <pc:picChg chg="del">
          <ac:chgData name="Jiří Kohoutek" userId="7454388f-bdb6-437e-bf81-0e7dbbbeac10" providerId="ADAL" clId="{D61E5990-ABD1-42B9-A58F-0C2E852B6FF2}" dt="2022-03-18T12:01:43.101" v="6999" actId="478"/>
          <ac:picMkLst>
            <pc:docMk/>
            <pc:sldMk cId="270634596" sldId="396"/>
            <ac:picMk id="18" creationId="{CA23438A-346F-46B8-BC62-B8C23FD3EF11}"/>
          </ac:picMkLst>
        </pc:picChg>
        <pc:picChg chg="add del">
          <ac:chgData name="Jiří Kohoutek" userId="7454388f-bdb6-437e-bf81-0e7dbbbeac10" providerId="ADAL" clId="{D61E5990-ABD1-42B9-A58F-0C2E852B6FF2}" dt="2022-03-18T12:02:54.111" v="7005" actId="478"/>
          <ac:picMkLst>
            <pc:docMk/>
            <pc:sldMk cId="270634596" sldId="396"/>
            <ac:picMk id="1026" creationId="{3031692B-04B7-45B7-8E53-630EE68B2C2A}"/>
          </ac:picMkLst>
        </pc:picChg>
        <pc:picChg chg="add mod">
          <ac:chgData name="Jiří Kohoutek" userId="7454388f-bdb6-437e-bf81-0e7dbbbeac10" providerId="ADAL" clId="{D61E5990-ABD1-42B9-A58F-0C2E852B6FF2}" dt="2022-03-18T12:05:47.940" v="7015" actId="1076"/>
          <ac:picMkLst>
            <pc:docMk/>
            <pc:sldMk cId="270634596" sldId="396"/>
            <ac:picMk id="1028" creationId="{341DEB37-9D21-4410-94EE-9EA506C779A1}"/>
          </ac:picMkLst>
        </pc:picChg>
        <pc:cxnChg chg="del">
          <ac:chgData name="Jiří Kohoutek" userId="7454388f-bdb6-437e-bf81-0e7dbbbeac10" providerId="ADAL" clId="{D61E5990-ABD1-42B9-A58F-0C2E852B6FF2}" dt="2022-03-18T12:00:39.612" v="6985" actId="478"/>
          <ac:cxnSpMkLst>
            <pc:docMk/>
            <pc:sldMk cId="270634596" sldId="396"/>
            <ac:cxnSpMk id="16" creationId="{7EC0B7F8-5C1A-4D5F-BE66-D49C5745D9E6}"/>
          </ac:cxnSpMkLst>
        </pc:cxnChg>
      </pc:sldChg>
      <pc:sldChg chg="addSp delSp modSp mod">
        <pc:chgData name="Jiří Kohoutek" userId="7454388f-bdb6-437e-bf81-0e7dbbbeac10" providerId="ADAL" clId="{D61E5990-ABD1-42B9-A58F-0C2E852B6FF2}" dt="2022-03-18T12:58:02.818" v="7435" actId="1076"/>
        <pc:sldMkLst>
          <pc:docMk/>
          <pc:sldMk cId="3320835791" sldId="397"/>
        </pc:sldMkLst>
        <pc:spChg chg="del">
          <ac:chgData name="Jiří Kohoutek" userId="7454388f-bdb6-437e-bf81-0e7dbbbeac10" providerId="ADAL" clId="{D61E5990-ABD1-42B9-A58F-0C2E852B6FF2}" dt="2022-03-18T12:43:44.122" v="7322" actId="478"/>
          <ac:spMkLst>
            <pc:docMk/>
            <pc:sldMk cId="3320835791" sldId="397"/>
            <ac:spMk id="6" creationId="{64744B04-A1E0-44CC-B5F5-0B1FFEC2D72A}"/>
          </ac:spMkLst>
        </pc:spChg>
        <pc:spChg chg="del">
          <ac:chgData name="Jiří Kohoutek" userId="7454388f-bdb6-437e-bf81-0e7dbbbeac10" providerId="ADAL" clId="{D61E5990-ABD1-42B9-A58F-0C2E852B6FF2}" dt="2022-03-18T12:45:18.780" v="7326" actId="478"/>
          <ac:spMkLst>
            <pc:docMk/>
            <pc:sldMk cId="3320835791" sldId="397"/>
            <ac:spMk id="8" creationId="{C736BF16-F7D3-47B0-978A-C2EBD189EEDC}"/>
          </ac:spMkLst>
        </pc:spChg>
        <pc:spChg chg="add del mod">
          <ac:chgData name="Jiří Kohoutek" userId="7454388f-bdb6-437e-bf81-0e7dbbbeac10" providerId="ADAL" clId="{D61E5990-ABD1-42B9-A58F-0C2E852B6FF2}" dt="2022-03-18T12:54:36.226" v="7384" actId="478"/>
          <ac:spMkLst>
            <pc:docMk/>
            <pc:sldMk cId="3320835791" sldId="397"/>
            <ac:spMk id="9" creationId="{A5472117-28EC-4880-8389-61AC91BD7DE0}"/>
          </ac:spMkLst>
        </pc:spChg>
        <pc:spChg chg="add mod">
          <ac:chgData name="Jiří Kohoutek" userId="7454388f-bdb6-437e-bf81-0e7dbbbeac10" providerId="ADAL" clId="{D61E5990-ABD1-42B9-A58F-0C2E852B6FF2}" dt="2022-03-18T12:43:44.514" v="7323"/>
          <ac:spMkLst>
            <pc:docMk/>
            <pc:sldMk cId="3320835791" sldId="397"/>
            <ac:spMk id="10" creationId="{FB04488C-0940-47FA-9225-F4A32E69B1AD}"/>
          </ac:spMkLst>
        </pc:spChg>
        <pc:spChg chg="add mod">
          <ac:chgData name="Jiří Kohoutek" userId="7454388f-bdb6-437e-bf81-0e7dbbbeac10" providerId="ADAL" clId="{D61E5990-ABD1-42B9-A58F-0C2E852B6FF2}" dt="2022-03-18T12:57:26.207" v="7430" actId="1076"/>
          <ac:spMkLst>
            <pc:docMk/>
            <pc:sldMk cId="3320835791" sldId="397"/>
            <ac:spMk id="11" creationId="{1990AA6A-72E5-42DD-96BF-9BDCF6DDFD29}"/>
          </ac:spMkLst>
        </pc:spChg>
        <pc:spChg chg="add del mod">
          <ac:chgData name="Jiří Kohoutek" userId="7454388f-bdb6-437e-bf81-0e7dbbbeac10" providerId="ADAL" clId="{D61E5990-ABD1-42B9-A58F-0C2E852B6FF2}" dt="2022-03-18T12:53:58.684" v="7373" actId="478"/>
          <ac:spMkLst>
            <pc:docMk/>
            <pc:sldMk cId="3320835791" sldId="397"/>
            <ac:spMk id="12" creationId="{3F6094C4-3F19-4C6F-A576-EE01755B924F}"/>
          </ac:spMkLst>
        </pc:spChg>
        <pc:spChg chg="add del">
          <ac:chgData name="Jiří Kohoutek" userId="7454388f-bdb6-437e-bf81-0e7dbbbeac10" providerId="ADAL" clId="{D61E5990-ABD1-42B9-A58F-0C2E852B6FF2}" dt="2022-03-18T12:54:11.771" v="7375" actId="478"/>
          <ac:spMkLst>
            <pc:docMk/>
            <pc:sldMk cId="3320835791" sldId="397"/>
            <ac:spMk id="13" creationId="{09AE76B9-4AC2-4504-B138-5F0E77368D19}"/>
          </ac:spMkLst>
        </pc:spChg>
        <pc:spChg chg="add mod">
          <ac:chgData name="Jiří Kohoutek" userId="7454388f-bdb6-437e-bf81-0e7dbbbeac10" providerId="ADAL" clId="{D61E5990-ABD1-42B9-A58F-0C2E852B6FF2}" dt="2022-03-18T12:54:40.623" v="7385" actId="1076"/>
          <ac:spMkLst>
            <pc:docMk/>
            <pc:sldMk cId="3320835791" sldId="397"/>
            <ac:spMk id="14" creationId="{EC867AB0-BC61-470E-AED4-7DBE23DBE54E}"/>
          </ac:spMkLst>
        </pc:spChg>
        <pc:picChg chg="add del mod">
          <ac:chgData name="Jiří Kohoutek" userId="7454388f-bdb6-437e-bf81-0e7dbbbeac10" providerId="ADAL" clId="{D61E5990-ABD1-42B9-A58F-0C2E852B6FF2}" dt="2022-03-18T12:53:42.719" v="7371" actId="478"/>
          <ac:picMkLst>
            <pc:docMk/>
            <pc:sldMk cId="3320835791" sldId="397"/>
            <ac:picMk id="2" creationId="{19845DDF-7B96-47E8-82B8-9DB937AAFD73}"/>
          </ac:picMkLst>
        </pc:picChg>
        <pc:picChg chg="add mod">
          <ac:chgData name="Jiří Kohoutek" userId="7454388f-bdb6-437e-bf81-0e7dbbbeac10" providerId="ADAL" clId="{D61E5990-ABD1-42B9-A58F-0C2E852B6FF2}" dt="2022-03-18T12:58:02.818" v="7435" actId="1076"/>
          <ac:picMkLst>
            <pc:docMk/>
            <pc:sldMk cId="3320835791" sldId="397"/>
            <ac:picMk id="15" creationId="{A1762582-2F90-48AF-9DDB-2E7A9E0DD8DD}"/>
          </ac:picMkLst>
        </pc:picChg>
        <pc:picChg chg="add del">
          <ac:chgData name="Jiří Kohoutek" userId="7454388f-bdb6-437e-bf81-0e7dbbbeac10" providerId="ADAL" clId="{D61E5990-ABD1-42B9-A58F-0C2E852B6FF2}" dt="2022-03-18T12:57:52.459" v="7432" actId="478"/>
          <ac:picMkLst>
            <pc:docMk/>
            <pc:sldMk cId="3320835791" sldId="397"/>
            <ac:picMk id="3074" creationId="{B52A225F-9574-4729-9FE9-91983A264DB9}"/>
          </ac:picMkLst>
        </pc:picChg>
      </pc:sldChg>
      <pc:sldChg chg="addSp delSp modSp mod ord">
        <pc:chgData name="Jiří Kohoutek" userId="7454388f-bdb6-437e-bf81-0e7dbbbeac10" providerId="ADAL" clId="{D61E5990-ABD1-42B9-A58F-0C2E852B6FF2}" dt="2022-03-18T12:44:21.478" v="7324" actId="790"/>
        <pc:sldMkLst>
          <pc:docMk/>
          <pc:sldMk cId="1975438695" sldId="398"/>
        </pc:sldMkLst>
        <pc:spChg chg="del">
          <ac:chgData name="Jiří Kohoutek" userId="7454388f-bdb6-437e-bf81-0e7dbbbeac10" providerId="ADAL" clId="{D61E5990-ABD1-42B9-A58F-0C2E852B6FF2}" dt="2022-03-18T12:22:44.801" v="7016" actId="478"/>
          <ac:spMkLst>
            <pc:docMk/>
            <pc:sldMk cId="1975438695" sldId="398"/>
            <ac:spMk id="6" creationId="{CF3ACBC1-A76C-4473-9BAA-2B1B28AD230B}"/>
          </ac:spMkLst>
        </pc:spChg>
        <pc:spChg chg="del">
          <ac:chgData name="Jiří Kohoutek" userId="7454388f-bdb6-437e-bf81-0e7dbbbeac10" providerId="ADAL" clId="{D61E5990-ABD1-42B9-A58F-0C2E852B6FF2}" dt="2022-03-18T12:27:53.873" v="7068" actId="478"/>
          <ac:spMkLst>
            <pc:docMk/>
            <pc:sldMk cId="1975438695" sldId="398"/>
            <ac:spMk id="9" creationId="{21282059-771F-48C2-93CF-72A2EB671842}"/>
          </ac:spMkLst>
        </pc:spChg>
        <pc:spChg chg="del">
          <ac:chgData name="Jiří Kohoutek" userId="7454388f-bdb6-437e-bf81-0e7dbbbeac10" providerId="ADAL" clId="{D61E5990-ABD1-42B9-A58F-0C2E852B6FF2}" dt="2022-03-18T12:27:45.338" v="7067" actId="478"/>
          <ac:spMkLst>
            <pc:docMk/>
            <pc:sldMk cId="1975438695" sldId="398"/>
            <ac:spMk id="10" creationId="{E84DD512-17DC-43F2-B58E-04DA4757EA3E}"/>
          </ac:spMkLst>
        </pc:spChg>
        <pc:spChg chg="del">
          <ac:chgData name="Jiří Kohoutek" userId="7454388f-bdb6-437e-bf81-0e7dbbbeac10" providerId="ADAL" clId="{D61E5990-ABD1-42B9-A58F-0C2E852B6FF2}" dt="2022-03-18T12:27:45.338" v="7067" actId="478"/>
          <ac:spMkLst>
            <pc:docMk/>
            <pc:sldMk cId="1975438695" sldId="398"/>
            <ac:spMk id="11" creationId="{28EC675C-B95C-402F-A7B4-8ABC081F050B}"/>
          </ac:spMkLst>
        </pc:spChg>
        <pc:spChg chg="del">
          <ac:chgData name="Jiří Kohoutek" userId="7454388f-bdb6-437e-bf81-0e7dbbbeac10" providerId="ADAL" clId="{D61E5990-ABD1-42B9-A58F-0C2E852B6FF2}" dt="2022-03-18T12:27:53.873" v="7068" actId="478"/>
          <ac:spMkLst>
            <pc:docMk/>
            <pc:sldMk cId="1975438695" sldId="398"/>
            <ac:spMk id="12" creationId="{ADE24DAD-3503-44D2-ACE1-23DED103D3B3}"/>
          </ac:spMkLst>
        </pc:spChg>
        <pc:spChg chg="del">
          <ac:chgData name="Jiří Kohoutek" userId="7454388f-bdb6-437e-bf81-0e7dbbbeac10" providerId="ADAL" clId="{D61E5990-ABD1-42B9-A58F-0C2E852B6FF2}" dt="2022-03-18T12:27:53.873" v="7068" actId="478"/>
          <ac:spMkLst>
            <pc:docMk/>
            <pc:sldMk cId="1975438695" sldId="398"/>
            <ac:spMk id="13" creationId="{C2C5CC98-BF04-48D2-8836-CB87B9784F37}"/>
          </ac:spMkLst>
        </pc:spChg>
        <pc:spChg chg="del">
          <ac:chgData name="Jiří Kohoutek" userId="7454388f-bdb6-437e-bf81-0e7dbbbeac10" providerId="ADAL" clId="{D61E5990-ABD1-42B9-A58F-0C2E852B6FF2}" dt="2022-03-18T12:27:45.338" v="7067" actId="478"/>
          <ac:spMkLst>
            <pc:docMk/>
            <pc:sldMk cId="1975438695" sldId="398"/>
            <ac:spMk id="15" creationId="{1CD714EC-5BF6-41CA-A613-84EB0E2F235E}"/>
          </ac:spMkLst>
        </pc:spChg>
        <pc:spChg chg="add mod">
          <ac:chgData name="Jiří Kohoutek" userId="7454388f-bdb6-437e-bf81-0e7dbbbeac10" providerId="ADAL" clId="{D61E5990-ABD1-42B9-A58F-0C2E852B6FF2}" dt="2022-03-18T12:36:21.550" v="7163" actId="790"/>
          <ac:spMkLst>
            <pc:docMk/>
            <pc:sldMk cId="1975438695" sldId="398"/>
            <ac:spMk id="16" creationId="{06757340-45C1-4A44-8225-4AD8D0D1CD13}"/>
          </ac:spMkLst>
        </pc:spChg>
        <pc:spChg chg="add mod">
          <ac:chgData name="Jiří Kohoutek" userId="7454388f-bdb6-437e-bf81-0e7dbbbeac10" providerId="ADAL" clId="{D61E5990-ABD1-42B9-A58F-0C2E852B6FF2}" dt="2022-03-18T12:44:21.478" v="7324" actId="790"/>
          <ac:spMkLst>
            <pc:docMk/>
            <pc:sldMk cId="1975438695" sldId="398"/>
            <ac:spMk id="17" creationId="{31D02B52-B28A-4802-8186-6CC0E97AEF24}"/>
          </ac:spMkLst>
        </pc:spChg>
        <pc:spChg chg="add del">
          <ac:chgData name="Jiří Kohoutek" userId="7454388f-bdb6-437e-bf81-0e7dbbbeac10" providerId="ADAL" clId="{D61E5990-ABD1-42B9-A58F-0C2E852B6FF2}" dt="2022-03-18T12:30:36.228" v="7104" actId="478"/>
          <ac:spMkLst>
            <pc:docMk/>
            <pc:sldMk cId="1975438695" sldId="398"/>
            <ac:spMk id="18" creationId="{B2FC7546-454F-42C6-AA47-21E32C79767A}"/>
          </ac:spMkLst>
        </pc:spChg>
        <pc:spChg chg="add del mod">
          <ac:chgData name="Jiří Kohoutek" userId="7454388f-bdb6-437e-bf81-0e7dbbbeac10" providerId="ADAL" clId="{D61E5990-ABD1-42B9-A58F-0C2E852B6FF2}" dt="2022-03-18T12:43:22.408" v="7319" actId="478"/>
          <ac:spMkLst>
            <pc:docMk/>
            <pc:sldMk cId="1975438695" sldId="398"/>
            <ac:spMk id="19" creationId="{045E7034-3568-4AA5-9B2A-DEFC95801DF2}"/>
          </ac:spMkLst>
        </pc:spChg>
        <pc:picChg chg="add del">
          <ac:chgData name="Jiří Kohoutek" userId="7454388f-bdb6-437e-bf81-0e7dbbbeac10" providerId="ADAL" clId="{D61E5990-ABD1-42B9-A58F-0C2E852B6FF2}" dt="2022-03-18T12:37:44.329" v="7171" actId="21"/>
          <ac:picMkLst>
            <pc:docMk/>
            <pc:sldMk cId="1975438695" sldId="398"/>
            <ac:picMk id="2050" creationId="{65CDFEC9-F3FF-4D4A-8B47-19F81FAAB151}"/>
          </ac:picMkLst>
        </pc:picChg>
        <pc:cxnChg chg="del">
          <ac:chgData name="Jiří Kohoutek" userId="7454388f-bdb6-437e-bf81-0e7dbbbeac10" providerId="ADAL" clId="{D61E5990-ABD1-42B9-A58F-0C2E852B6FF2}" dt="2022-03-18T12:27:45.338" v="7067" actId="478"/>
          <ac:cxnSpMkLst>
            <pc:docMk/>
            <pc:sldMk cId="1975438695" sldId="398"/>
            <ac:cxnSpMk id="14" creationId="{A4DC31E4-2E8D-47E0-AAD4-CF40E7BE93D4}"/>
          </ac:cxnSpMkLst>
        </pc:cxnChg>
      </pc:sldChg>
      <pc:sldChg chg="addSp delSp modSp mod">
        <pc:chgData name="Jiří Kohoutek" userId="7454388f-bdb6-437e-bf81-0e7dbbbeac10" providerId="ADAL" clId="{D61E5990-ABD1-42B9-A58F-0C2E852B6FF2}" dt="2022-03-18T12:53:39.982" v="7370"/>
        <pc:sldMkLst>
          <pc:docMk/>
          <pc:sldMk cId="3482394205" sldId="399"/>
        </pc:sldMkLst>
        <pc:spChg chg="del">
          <ac:chgData name="Jiří Kohoutek" userId="7454388f-bdb6-437e-bf81-0e7dbbbeac10" providerId="ADAL" clId="{D61E5990-ABD1-42B9-A58F-0C2E852B6FF2}" dt="2022-03-18T12:36:34.253" v="7165" actId="478"/>
          <ac:spMkLst>
            <pc:docMk/>
            <pc:sldMk cId="3482394205" sldId="399"/>
            <ac:spMk id="6" creationId="{38E8503B-7204-4E55-BD39-E736B1585FE0}"/>
          </ac:spMkLst>
        </pc:spChg>
        <pc:spChg chg="add del">
          <ac:chgData name="Jiří Kohoutek" userId="7454388f-bdb6-437e-bf81-0e7dbbbeac10" providerId="ADAL" clId="{D61E5990-ABD1-42B9-A58F-0C2E852B6FF2}" dt="2022-03-18T12:36:59.035" v="7169" actId="478"/>
          <ac:spMkLst>
            <pc:docMk/>
            <pc:sldMk cId="3482394205" sldId="399"/>
            <ac:spMk id="7" creationId="{7E9D535C-7AF6-4F38-9978-DC74081C5B5B}"/>
          </ac:spMkLst>
        </pc:spChg>
        <pc:spChg chg="add del">
          <ac:chgData name="Jiří Kohoutek" userId="7454388f-bdb6-437e-bf81-0e7dbbbeac10" providerId="ADAL" clId="{D61E5990-ABD1-42B9-A58F-0C2E852B6FF2}" dt="2022-03-18T12:37:07.070" v="7170" actId="478"/>
          <ac:spMkLst>
            <pc:docMk/>
            <pc:sldMk cId="3482394205" sldId="399"/>
            <ac:spMk id="8" creationId="{003959FC-922E-4BB6-A618-2B60AFBF528C}"/>
          </ac:spMkLst>
        </pc:spChg>
        <pc:spChg chg="add mod">
          <ac:chgData name="Jiří Kohoutek" userId="7454388f-bdb6-437e-bf81-0e7dbbbeac10" providerId="ADAL" clId="{D61E5990-ABD1-42B9-A58F-0C2E852B6FF2}" dt="2022-03-18T12:36:34.612" v="7166"/>
          <ac:spMkLst>
            <pc:docMk/>
            <pc:sldMk cId="3482394205" sldId="399"/>
            <ac:spMk id="9" creationId="{AFECF2F0-164D-4E22-932E-250A6470B7B1}"/>
          </ac:spMkLst>
        </pc:spChg>
        <pc:spChg chg="add mod">
          <ac:chgData name="Jiří Kohoutek" userId="7454388f-bdb6-437e-bf81-0e7dbbbeac10" providerId="ADAL" clId="{D61E5990-ABD1-42B9-A58F-0C2E852B6FF2}" dt="2022-03-18T12:44:49.603" v="7325" actId="790"/>
          <ac:spMkLst>
            <pc:docMk/>
            <pc:sldMk cId="3482394205" sldId="399"/>
            <ac:spMk id="10" creationId="{2B415EAF-DB81-4DA6-887A-78E0C804025C}"/>
          </ac:spMkLst>
        </pc:spChg>
        <pc:spChg chg="add del mod">
          <ac:chgData name="Jiří Kohoutek" userId="7454388f-bdb6-437e-bf81-0e7dbbbeac10" providerId="ADAL" clId="{D61E5990-ABD1-42B9-A58F-0C2E852B6FF2}" dt="2022-03-18T12:43:31.046" v="7320" actId="21"/>
          <ac:spMkLst>
            <pc:docMk/>
            <pc:sldMk cId="3482394205" sldId="399"/>
            <ac:spMk id="12" creationId="{3AA2C753-2475-4FBC-AA69-853E710B599B}"/>
          </ac:spMkLst>
        </pc:spChg>
        <pc:spChg chg="add mod">
          <ac:chgData name="Jiří Kohoutek" userId="7454388f-bdb6-437e-bf81-0e7dbbbeac10" providerId="ADAL" clId="{D61E5990-ABD1-42B9-A58F-0C2E852B6FF2}" dt="2022-03-18T12:53:39.982" v="7370"/>
          <ac:spMkLst>
            <pc:docMk/>
            <pc:sldMk cId="3482394205" sldId="399"/>
            <ac:spMk id="13" creationId="{2BF000EA-77BA-44EC-A651-A7692DDF4F05}"/>
          </ac:spMkLst>
        </pc:spChg>
        <pc:picChg chg="add mod">
          <ac:chgData name="Jiří Kohoutek" userId="7454388f-bdb6-437e-bf81-0e7dbbbeac10" providerId="ADAL" clId="{D61E5990-ABD1-42B9-A58F-0C2E852B6FF2}" dt="2022-03-18T12:39:35.278" v="7247" actId="1076"/>
          <ac:picMkLst>
            <pc:docMk/>
            <pc:sldMk cId="3482394205" sldId="399"/>
            <ac:picMk id="11" creationId="{E5C276A7-E5BE-498F-9008-F61861E38A58}"/>
          </ac:picMkLst>
        </pc:picChg>
      </pc:sldChg>
      <pc:sldChg chg="addSp delSp modSp mod">
        <pc:chgData name="Jiří Kohoutek" userId="7454388f-bdb6-437e-bf81-0e7dbbbeac10" providerId="ADAL" clId="{D61E5990-ABD1-42B9-A58F-0C2E852B6FF2}" dt="2022-03-18T14:43:10.466" v="7747" actId="1076"/>
        <pc:sldMkLst>
          <pc:docMk/>
          <pc:sldMk cId="1064788717" sldId="400"/>
        </pc:sldMkLst>
        <pc:spChg chg="del">
          <ac:chgData name="Jiří Kohoutek" userId="7454388f-bdb6-437e-bf81-0e7dbbbeac10" providerId="ADAL" clId="{D61E5990-ABD1-42B9-A58F-0C2E852B6FF2}" dt="2022-03-18T14:30:04.569" v="7436" actId="478"/>
          <ac:spMkLst>
            <pc:docMk/>
            <pc:sldMk cId="1064788717" sldId="400"/>
            <ac:spMk id="6" creationId="{FB9BD1D0-CAFF-4391-BA4F-4043EC403123}"/>
          </ac:spMkLst>
        </pc:spChg>
        <pc:spChg chg="add mod">
          <ac:chgData name="Jiří Kohoutek" userId="7454388f-bdb6-437e-bf81-0e7dbbbeac10" providerId="ADAL" clId="{D61E5990-ABD1-42B9-A58F-0C2E852B6FF2}" dt="2022-03-18T14:31:25.227" v="7454" actId="790"/>
          <ac:spMkLst>
            <pc:docMk/>
            <pc:sldMk cId="1064788717" sldId="400"/>
            <ac:spMk id="8" creationId="{DABB8FE6-BB19-48B8-A183-F9BC89745C15}"/>
          </ac:spMkLst>
        </pc:spChg>
        <pc:spChg chg="add del">
          <ac:chgData name="Jiří Kohoutek" userId="7454388f-bdb6-437e-bf81-0e7dbbbeac10" providerId="ADAL" clId="{D61E5990-ABD1-42B9-A58F-0C2E852B6FF2}" dt="2022-03-18T14:30:16.989" v="7439" actId="478"/>
          <ac:spMkLst>
            <pc:docMk/>
            <pc:sldMk cId="1064788717" sldId="400"/>
            <ac:spMk id="9" creationId="{73D7C1EA-881F-42C7-8F2C-15085DA50CA3}"/>
          </ac:spMkLst>
        </pc:spChg>
        <pc:spChg chg="add mod">
          <ac:chgData name="Jiří Kohoutek" userId="7454388f-bdb6-437e-bf81-0e7dbbbeac10" providerId="ADAL" clId="{D61E5990-ABD1-42B9-A58F-0C2E852B6FF2}" dt="2022-03-18T14:43:10.466" v="7747" actId="1076"/>
          <ac:spMkLst>
            <pc:docMk/>
            <pc:sldMk cId="1064788717" sldId="400"/>
            <ac:spMk id="10" creationId="{4B0FDC14-198B-4A4A-88FA-DADCB24CFBB9}"/>
          </ac:spMkLst>
        </pc:spChg>
        <pc:picChg chg="add mod">
          <ac:chgData name="Jiří Kohoutek" userId="7454388f-bdb6-437e-bf81-0e7dbbbeac10" providerId="ADAL" clId="{D61E5990-ABD1-42B9-A58F-0C2E852B6FF2}" dt="2022-03-18T14:41:19.256" v="7696" actId="1076"/>
          <ac:picMkLst>
            <pc:docMk/>
            <pc:sldMk cId="1064788717" sldId="400"/>
            <ac:picMk id="11" creationId="{5E86B424-00DF-4215-AD8D-6C57048FE97E}"/>
          </ac:picMkLst>
        </pc:picChg>
        <pc:picChg chg="del">
          <ac:chgData name="Jiří Kohoutek" userId="7454388f-bdb6-437e-bf81-0e7dbbbeac10" providerId="ADAL" clId="{D61E5990-ABD1-42B9-A58F-0C2E852B6FF2}" dt="2022-03-18T14:30:24.410" v="7441" actId="478"/>
          <ac:picMkLst>
            <pc:docMk/>
            <pc:sldMk cId="1064788717" sldId="400"/>
            <ac:picMk id="2050" creationId="{07D8D64E-AB83-4D9D-8E98-972FFD40A4FC}"/>
          </ac:picMkLst>
        </pc:picChg>
      </pc:sldChg>
      <pc:sldChg chg="addSp delSp modSp mod">
        <pc:chgData name="Jiří Kohoutek" userId="7454388f-bdb6-437e-bf81-0e7dbbbeac10" providerId="ADAL" clId="{D61E5990-ABD1-42B9-A58F-0C2E852B6FF2}" dt="2022-03-18T14:51:54.556" v="7779" actId="1076"/>
        <pc:sldMkLst>
          <pc:docMk/>
          <pc:sldMk cId="3635518091" sldId="401"/>
        </pc:sldMkLst>
        <pc:spChg chg="del">
          <ac:chgData name="Jiří Kohoutek" userId="7454388f-bdb6-437e-bf81-0e7dbbbeac10" providerId="ADAL" clId="{D61E5990-ABD1-42B9-A58F-0C2E852B6FF2}" dt="2022-03-18T14:31:32.343" v="7455" actId="478"/>
          <ac:spMkLst>
            <pc:docMk/>
            <pc:sldMk cId="3635518091" sldId="401"/>
            <ac:spMk id="6" creationId="{63D8C664-FACF-4D20-8D94-0B37D04B1854}"/>
          </ac:spMkLst>
        </pc:spChg>
        <pc:spChg chg="mod">
          <ac:chgData name="Jiří Kohoutek" userId="7454388f-bdb6-437e-bf81-0e7dbbbeac10" providerId="ADAL" clId="{D61E5990-ABD1-42B9-A58F-0C2E852B6FF2}" dt="2022-03-18T14:51:54.556" v="7779" actId="1076"/>
          <ac:spMkLst>
            <pc:docMk/>
            <pc:sldMk cId="3635518091" sldId="401"/>
            <ac:spMk id="10" creationId="{FF652985-E404-456C-9E20-7DC4D7A500E4}"/>
          </ac:spMkLst>
        </pc:spChg>
        <pc:spChg chg="del mod">
          <ac:chgData name="Jiří Kohoutek" userId="7454388f-bdb6-437e-bf81-0e7dbbbeac10" providerId="ADAL" clId="{D61E5990-ABD1-42B9-A58F-0C2E852B6FF2}" dt="2022-03-18T14:33:16.862" v="7569" actId="478"/>
          <ac:spMkLst>
            <pc:docMk/>
            <pc:sldMk cId="3635518091" sldId="401"/>
            <ac:spMk id="11" creationId="{F821E5D8-ABC1-43E8-9F6C-D9A41AAC9E8B}"/>
          </ac:spMkLst>
        </pc:spChg>
        <pc:spChg chg="add mod">
          <ac:chgData name="Jiří Kohoutek" userId="7454388f-bdb6-437e-bf81-0e7dbbbeac10" providerId="ADAL" clId="{D61E5990-ABD1-42B9-A58F-0C2E852B6FF2}" dt="2022-03-18T14:34:54.026" v="7672" actId="790"/>
          <ac:spMkLst>
            <pc:docMk/>
            <pc:sldMk cId="3635518091" sldId="401"/>
            <ac:spMk id="12" creationId="{06911260-7D7D-44BB-88B0-62C0431B3281}"/>
          </ac:spMkLst>
        </pc:spChg>
        <pc:picChg chg="del">
          <ac:chgData name="Jiří Kohoutek" userId="7454388f-bdb6-437e-bf81-0e7dbbbeac10" providerId="ADAL" clId="{D61E5990-ABD1-42B9-A58F-0C2E852B6FF2}" dt="2022-03-18T14:33:16.862" v="7569" actId="478"/>
          <ac:picMkLst>
            <pc:docMk/>
            <pc:sldMk cId="3635518091" sldId="401"/>
            <ac:picMk id="3074" creationId="{62A2C17F-8606-4A9B-99B5-1629BCC8C6EF}"/>
          </ac:picMkLst>
        </pc:picChg>
      </pc:sldChg>
      <pc:sldChg chg="addSp delSp modSp mod">
        <pc:chgData name="Jiří Kohoutek" userId="7454388f-bdb6-437e-bf81-0e7dbbbeac10" providerId="ADAL" clId="{D61E5990-ABD1-42B9-A58F-0C2E852B6FF2}" dt="2022-03-18T14:43:39.478" v="7751" actId="1076"/>
        <pc:sldMkLst>
          <pc:docMk/>
          <pc:sldMk cId="261251991" sldId="402"/>
        </pc:sldMkLst>
        <pc:spChg chg="del">
          <ac:chgData name="Jiří Kohoutek" userId="7454388f-bdb6-437e-bf81-0e7dbbbeac10" providerId="ADAL" clId="{D61E5990-ABD1-42B9-A58F-0C2E852B6FF2}" dt="2022-03-18T14:35:04.386" v="7674" actId="478"/>
          <ac:spMkLst>
            <pc:docMk/>
            <pc:sldMk cId="261251991" sldId="402"/>
            <ac:spMk id="6" creationId="{463A6CB1-5F85-468C-BA41-F51495B4365A}"/>
          </ac:spMkLst>
        </pc:spChg>
        <pc:spChg chg="del">
          <ac:chgData name="Jiří Kohoutek" userId="7454388f-bdb6-437e-bf81-0e7dbbbeac10" providerId="ADAL" clId="{D61E5990-ABD1-42B9-A58F-0C2E852B6FF2}" dt="2022-03-18T14:43:34.948" v="7749" actId="478"/>
          <ac:spMkLst>
            <pc:docMk/>
            <pc:sldMk cId="261251991" sldId="402"/>
            <ac:spMk id="8" creationId="{886CCD23-9D69-447D-9033-42DB40795C10}"/>
          </ac:spMkLst>
        </pc:spChg>
        <pc:spChg chg="add mod">
          <ac:chgData name="Jiří Kohoutek" userId="7454388f-bdb6-437e-bf81-0e7dbbbeac10" providerId="ADAL" clId="{D61E5990-ABD1-42B9-A58F-0C2E852B6FF2}" dt="2022-03-18T14:35:04.787" v="7675"/>
          <ac:spMkLst>
            <pc:docMk/>
            <pc:sldMk cId="261251991" sldId="402"/>
            <ac:spMk id="9" creationId="{43A0A882-EF38-4A37-9E04-EA38A9E18D8B}"/>
          </ac:spMkLst>
        </pc:spChg>
        <pc:picChg chg="del">
          <ac:chgData name="Jiří Kohoutek" userId="7454388f-bdb6-437e-bf81-0e7dbbbeac10" providerId="ADAL" clId="{D61E5990-ABD1-42B9-A58F-0C2E852B6FF2}" dt="2022-03-18T14:43:32.378" v="7748" actId="478"/>
          <ac:picMkLst>
            <pc:docMk/>
            <pc:sldMk cId="261251991" sldId="402"/>
            <ac:picMk id="4" creationId="{C03501A6-5A14-4921-8533-9B45FF68C5C5}"/>
          </ac:picMkLst>
        </pc:picChg>
        <pc:picChg chg="add mod">
          <ac:chgData name="Jiří Kohoutek" userId="7454388f-bdb6-437e-bf81-0e7dbbbeac10" providerId="ADAL" clId="{D61E5990-ABD1-42B9-A58F-0C2E852B6FF2}" dt="2022-03-18T14:43:39.478" v="7751" actId="1076"/>
          <ac:picMkLst>
            <pc:docMk/>
            <pc:sldMk cId="261251991" sldId="402"/>
            <ac:picMk id="10" creationId="{629EB1DD-74DF-4DCC-A0E9-F39081E13C22}"/>
          </ac:picMkLst>
        </pc:picChg>
      </pc:sldChg>
      <pc:sldChg chg="addSp delSp modSp mod">
        <pc:chgData name="Jiří Kohoutek" userId="7454388f-bdb6-437e-bf81-0e7dbbbeac10" providerId="ADAL" clId="{D61E5990-ABD1-42B9-A58F-0C2E852B6FF2}" dt="2022-03-18T14:54:56.773" v="7882" actId="790"/>
        <pc:sldMkLst>
          <pc:docMk/>
          <pc:sldMk cId="2262866324" sldId="403"/>
        </pc:sldMkLst>
        <pc:spChg chg="del">
          <ac:chgData name="Jiří Kohoutek" userId="7454388f-bdb6-437e-bf81-0e7dbbbeac10" providerId="ADAL" clId="{D61E5990-ABD1-42B9-A58F-0C2E852B6FF2}" dt="2022-03-18T14:49:35.678" v="7752" actId="478"/>
          <ac:spMkLst>
            <pc:docMk/>
            <pc:sldMk cId="2262866324" sldId="403"/>
            <ac:spMk id="6" creationId="{AC363619-344A-4158-802E-0CCB2E926A8D}"/>
          </ac:spMkLst>
        </pc:spChg>
        <pc:spChg chg="del">
          <ac:chgData name="Jiří Kohoutek" userId="7454388f-bdb6-437e-bf81-0e7dbbbeac10" providerId="ADAL" clId="{D61E5990-ABD1-42B9-A58F-0C2E852B6FF2}" dt="2022-03-18T14:49:54.832" v="7754" actId="478"/>
          <ac:spMkLst>
            <pc:docMk/>
            <pc:sldMk cId="2262866324" sldId="403"/>
            <ac:spMk id="8" creationId="{D2987832-4AE4-4711-9675-028B659111C6}"/>
          </ac:spMkLst>
        </pc:spChg>
        <pc:spChg chg="add mod">
          <ac:chgData name="Jiří Kohoutek" userId="7454388f-bdb6-437e-bf81-0e7dbbbeac10" providerId="ADAL" clId="{D61E5990-ABD1-42B9-A58F-0C2E852B6FF2}" dt="2022-03-18T14:54:52.414" v="7881" actId="790"/>
          <ac:spMkLst>
            <pc:docMk/>
            <pc:sldMk cId="2262866324" sldId="403"/>
            <ac:spMk id="9" creationId="{AE462F4E-A211-4BAD-BDE5-274D1666A877}"/>
          </ac:spMkLst>
        </pc:spChg>
        <pc:spChg chg="add mod">
          <ac:chgData name="Jiří Kohoutek" userId="7454388f-bdb6-437e-bf81-0e7dbbbeac10" providerId="ADAL" clId="{D61E5990-ABD1-42B9-A58F-0C2E852B6FF2}" dt="2022-03-18T14:54:56.773" v="7882" actId="790"/>
          <ac:spMkLst>
            <pc:docMk/>
            <pc:sldMk cId="2262866324" sldId="403"/>
            <ac:spMk id="10" creationId="{FB9B9A8F-8848-4D45-A741-EA041D57ABE3}"/>
          </ac:spMkLst>
        </pc:spChg>
      </pc:sldChg>
      <pc:sldChg chg="addSp delSp modSp mod ord">
        <pc:chgData name="Jiří Kohoutek" userId="7454388f-bdb6-437e-bf81-0e7dbbbeac10" providerId="ADAL" clId="{D61E5990-ABD1-42B9-A58F-0C2E852B6FF2}" dt="2022-03-18T14:38:48.269" v="7680" actId="20577"/>
        <pc:sldMkLst>
          <pc:docMk/>
          <pc:sldMk cId="621227753" sldId="404"/>
        </pc:sldMkLst>
        <pc:spChg chg="add mod">
          <ac:chgData name="Jiří Kohoutek" userId="7454388f-bdb6-437e-bf81-0e7dbbbeac10" providerId="ADAL" clId="{D61E5990-ABD1-42B9-A58F-0C2E852B6FF2}" dt="2022-03-17T13:42:46.930" v="6540" actId="1076"/>
          <ac:spMkLst>
            <pc:docMk/>
            <pc:sldMk cId="621227753" sldId="404"/>
            <ac:spMk id="5" creationId="{35B2AD38-3AF0-4966-85C3-BF4F23A34546}"/>
          </ac:spMkLst>
        </pc:spChg>
        <pc:spChg chg="mod">
          <ac:chgData name="Jiří Kohoutek" userId="7454388f-bdb6-437e-bf81-0e7dbbbeac10" providerId="ADAL" clId="{D61E5990-ABD1-42B9-A58F-0C2E852B6FF2}" dt="2022-03-17T13:31:40.901" v="6437" actId="20577"/>
          <ac:spMkLst>
            <pc:docMk/>
            <pc:sldMk cId="621227753" sldId="404"/>
            <ac:spMk id="6" creationId="{3B64A63E-B02E-40C3-8AF6-F43ED150599C}"/>
          </ac:spMkLst>
        </pc:spChg>
        <pc:spChg chg="mod">
          <ac:chgData name="Jiří Kohoutek" userId="7454388f-bdb6-437e-bf81-0e7dbbbeac10" providerId="ADAL" clId="{D61E5990-ABD1-42B9-A58F-0C2E852B6FF2}" dt="2022-03-18T14:38:48.269" v="7680" actId="20577"/>
          <ac:spMkLst>
            <pc:docMk/>
            <pc:sldMk cId="621227753" sldId="404"/>
            <ac:spMk id="7" creationId="{489C61E3-DE4B-4BA8-B44D-D2C7454A061D}"/>
          </ac:spMkLst>
        </pc:spChg>
        <pc:spChg chg="del">
          <ac:chgData name="Jiří Kohoutek" userId="7454388f-bdb6-437e-bf81-0e7dbbbeac10" providerId="ADAL" clId="{D61E5990-ABD1-42B9-A58F-0C2E852B6FF2}" dt="2022-03-17T13:39:15.259" v="6446" actId="478"/>
          <ac:spMkLst>
            <pc:docMk/>
            <pc:sldMk cId="621227753" sldId="404"/>
            <ac:spMk id="10" creationId="{11835F0D-7122-465E-AC44-5AC2D02B5C43}"/>
          </ac:spMkLst>
        </pc:spChg>
        <pc:spChg chg="add mod">
          <ac:chgData name="Jiří Kohoutek" userId="7454388f-bdb6-437e-bf81-0e7dbbbeac10" providerId="ADAL" clId="{D61E5990-ABD1-42B9-A58F-0C2E852B6FF2}" dt="2022-03-17T13:41:44.757" v="6501" actId="1035"/>
          <ac:spMkLst>
            <pc:docMk/>
            <pc:sldMk cId="621227753" sldId="404"/>
            <ac:spMk id="11" creationId="{B513F151-020D-45A6-BA24-969229E28296}"/>
          </ac:spMkLst>
        </pc:spChg>
        <pc:spChg chg="add mod">
          <ac:chgData name="Jiří Kohoutek" userId="7454388f-bdb6-437e-bf81-0e7dbbbeac10" providerId="ADAL" clId="{D61E5990-ABD1-42B9-A58F-0C2E852B6FF2}" dt="2022-03-17T13:41:44.757" v="6501" actId="1035"/>
          <ac:spMkLst>
            <pc:docMk/>
            <pc:sldMk cId="621227753" sldId="404"/>
            <ac:spMk id="12" creationId="{543A7CE3-B303-41D0-92C3-3AAF8A3629C8}"/>
          </ac:spMkLst>
        </pc:spChg>
        <pc:picChg chg="del">
          <ac:chgData name="Jiří Kohoutek" userId="7454388f-bdb6-437e-bf81-0e7dbbbeac10" providerId="ADAL" clId="{D61E5990-ABD1-42B9-A58F-0C2E852B6FF2}" dt="2022-03-17T13:39:34.166" v="6452" actId="478"/>
          <ac:picMkLst>
            <pc:docMk/>
            <pc:sldMk cId="621227753" sldId="404"/>
            <ac:picMk id="8" creationId="{E68BEEA6-64B8-4301-AA81-143ED80C880E}"/>
          </ac:picMkLst>
        </pc:picChg>
        <pc:picChg chg="add mod">
          <ac:chgData name="Jiří Kohoutek" userId="7454388f-bdb6-437e-bf81-0e7dbbbeac10" providerId="ADAL" clId="{D61E5990-ABD1-42B9-A58F-0C2E852B6FF2}" dt="2022-03-17T13:42:50.900" v="6541" actId="1076"/>
          <ac:picMkLst>
            <pc:docMk/>
            <pc:sldMk cId="621227753" sldId="404"/>
            <ac:picMk id="13" creationId="{0A8C5CB5-293A-4716-ADB8-66E279D65653}"/>
          </ac:picMkLst>
        </pc:picChg>
      </pc:sldChg>
      <pc:sldChg chg="del">
        <pc:chgData name="Jiří Kohoutek" userId="7454388f-bdb6-437e-bf81-0e7dbbbeac10" providerId="ADAL" clId="{D61E5990-ABD1-42B9-A58F-0C2E852B6FF2}" dt="2022-03-18T14:55:40.164" v="7883" actId="47"/>
        <pc:sldMkLst>
          <pc:docMk/>
          <pc:sldMk cId="4098632845" sldId="405"/>
        </pc:sldMkLst>
      </pc:sldChg>
      <pc:sldChg chg="modSp mod">
        <pc:chgData name="Jiří Kohoutek" userId="7454388f-bdb6-437e-bf81-0e7dbbbeac10" providerId="ADAL" clId="{D61E5990-ABD1-42B9-A58F-0C2E852B6FF2}" dt="2022-03-18T11:05:57.010" v="6688" actId="790"/>
        <pc:sldMkLst>
          <pc:docMk/>
          <pc:sldMk cId="4209221086" sldId="406"/>
        </pc:sldMkLst>
        <pc:spChg chg="mod">
          <ac:chgData name="Jiří Kohoutek" userId="7454388f-bdb6-437e-bf81-0e7dbbbeac10" providerId="ADAL" clId="{D61E5990-ABD1-42B9-A58F-0C2E852B6FF2}" dt="2022-03-18T11:05:57.010" v="6688" actId="790"/>
          <ac:spMkLst>
            <pc:docMk/>
            <pc:sldMk cId="4209221086" sldId="406"/>
            <ac:spMk id="7" creationId="{063F4202-3FB0-4DDB-8EE2-BF16A8232A18}"/>
          </ac:spMkLst>
        </pc:spChg>
        <pc:picChg chg="mod">
          <ac:chgData name="Jiří Kohoutek" userId="7454388f-bdb6-437e-bf81-0e7dbbbeac10" providerId="ADAL" clId="{D61E5990-ABD1-42B9-A58F-0C2E852B6FF2}" dt="2022-03-18T11:05:37.216" v="6685" actId="1035"/>
          <ac:picMkLst>
            <pc:docMk/>
            <pc:sldMk cId="4209221086" sldId="406"/>
            <ac:picMk id="2050" creationId="{2754E4A2-B7D2-45E2-8D78-B6207F7855F5}"/>
          </ac:picMkLst>
        </pc:picChg>
      </pc:sldChg>
    </pc:docChg>
  </pc:docChgLst>
  <pc:docChgLst>
    <pc:chgData name="Jiří Kohoutek" userId="7454388f-bdb6-437e-bf81-0e7dbbbeac10" providerId="ADAL" clId="{580281E2-EDC9-49A4-BB4A-7D471F3061AC}"/>
    <pc:docChg chg="undo redo custSel addSld delSld modSld sldOrd">
      <pc:chgData name="Jiří Kohoutek" userId="7454388f-bdb6-437e-bf81-0e7dbbbeac10" providerId="ADAL" clId="{580281E2-EDC9-49A4-BB4A-7D471F3061AC}" dt="2022-05-18T18:27:45.826" v="5695" actId="207"/>
      <pc:docMkLst>
        <pc:docMk/>
      </pc:docMkLst>
      <pc:sldChg chg="modSp mod">
        <pc:chgData name="Jiří Kohoutek" userId="7454388f-bdb6-437e-bf81-0e7dbbbeac10" providerId="ADAL" clId="{580281E2-EDC9-49A4-BB4A-7D471F3061AC}" dt="2022-03-19T17:43:26.448" v="82" actId="790"/>
        <pc:sldMkLst>
          <pc:docMk/>
          <pc:sldMk cId="2067137988" sldId="266"/>
        </pc:sldMkLst>
        <pc:spChg chg="mod">
          <ac:chgData name="Jiří Kohoutek" userId="7454388f-bdb6-437e-bf81-0e7dbbbeac10" providerId="ADAL" clId="{580281E2-EDC9-49A4-BB4A-7D471F3061AC}" dt="2022-03-19T17:42:24.981" v="1" actId="20577"/>
          <ac:spMkLst>
            <pc:docMk/>
            <pc:sldMk cId="2067137988" sldId="266"/>
            <ac:spMk id="6" creationId="{4796CE6F-8654-4D08-9379-7A88992ACB09}"/>
          </ac:spMkLst>
        </pc:spChg>
        <pc:spChg chg="mod">
          <ac:chgData name="Jiří Kohoutek" userId="7454388f-bdb6-437e-bf81-0e7dbbbeac10" providerId="ADAL" clId="{580281E2-EDC9-49A4-BB4A-7D471F3061AC}" dt="2022-03-19T17:43:26.448" v="82" actId="790"/>
          <ac:spMkLst>
            <pc:docMk/>
            <pc:sldMk cId="2067137988" sldId="266"/>
            <ac:spMk id="7" creationId="{0126C398-9E1E-43D2-9374-CB865074E873}"/>
          </ac:spMkLst>
        </pc:spChg>
      </pc:sldChg>
      <pc:sldChg chg="addSp delSp modSp mod">
        <pc:chgData name="Jiří Kohoutek" userId="7454388f-bdb6-437e-bf81-0e7dbbbeac10" providerId="ADAL" clId="{580281E2-EDC9-49A4-BB4A-7D471F3061AC}" dt="2022-03-22T20:09:51.210" v="2687"/>
        <pc:sldMkLst>
          <pc:docMk/>
          <pc:sldMk cId="1530296875" sldId="267"/>
        </pc:sldMkLst>
        <pc:spChg chg="add del">
          <ac:chgData name="Jiří Kohoutek" userId="7454388f-bdb6-437e-bf81-0e7dbbbeac10" providerId="ADAL" clId="{580281E2-EDC9-49A4-BB4A-7D471F3061AC}" dt="2022-03-22T08:44:31.096" v="1405" actId="478"/>
          <ac:spMkLst>
            <pc:docMk/>
            <pc:sldMk cId="1530296875" sldId="267"/>
            <ac:spMk id="7" creationId="{2025158C-08A3-47F9-86F9-BF3A59CBCA77}"/>
          </ac:spMkLst>
        </pc:spChg>
        <pc:spChg chg="mod">
          <ac:chgData name="Jiří Kohoutek" userId="7454388f-bdb6-437e-bf81-0e7dbbbeac10" providerId="ADAL" clId="{580281E2-EDC9-49A4-BB4A-7D471F3061AC}" dt="2022-03-22T09:05:42.041" v="1846" actId="20577"/>
          <ac:spMkLst>
            <pc:docMk/>
            <pc:sldMk cId="1530296875" sldId="267"/>
            <ac:spMk id="8" creationId="{D7484EB0-E286-4881-B74D-AECEE5A6AE65}"/>
          </ac:spMkLst>
        </pc:spChg>
        <pc:spChg chg="add del">
          <ac:chgData name="Jiří Kohoutek" userId="7454388f-bdb6-437e-bf81-0e7dbbbeac10" providerId="ADAL" clId="{580281E2-EDC9-49A4-BB4A-7D471F3061AC}" dt="2022-03-22T08:46:32.540" v="1435" actId="478"/>
          <ac:spMkLst>
            <pc:docMk/>
            <pc:sldMk cId="1530296875" sldId="267"/>
            <ac:spMk id="9" creationId="{247D21C8-315E-4AD4-A354-629922E5C913}"/>
          </ac:spMkLst>
        </pc:spChg>
        <pc:spChg chg="mod">
          <ac:chgData name="Jiří Kohoutek" userId="7454388f-bdb6-437e-bf81-0e7dbbbeac10" providerId="ADAL" clId="{580281E2-EDC9-49A4-BB4A-7D471F3061AC}" dt="2022-03-22T20:09:51.210" v="2687"/>
          <ac:spMkLst>
            <pc:docMk/>
            <pc:sldMk cId="1530296875" sldId="267"/>
            <ac:spMk id="11" creationId="{00E5AC6F-F9F3-461F-8BA9-6D98C4DA748B}"/>
          </ac:spMkLst>
        </pc:spChg>
        <pc:spChg chg="add mod">
          <ac:chgData name="Jiří Kohoutek" userId="7454388f-bdb6-437e-bf81-0e7dbbbeac10" providerId="ADAL" clId="{580281E2-EDC9-49A4-BB4A-7D471F3061AC}" dt="2022-03-22T08:46:56.961" v="1443" actId="1076"/>
          <ac:spMkLst>
            <pc:docMk/>
            <pc:sldMk cId="1530296875" sldId="267"/>
            <ac:spMk id="12" creationId="{B174074A-1D85-4088-BCEC-2EAB39FC7860}"/>
          </ac:spMkLst>
        </pc:spChg>
        <pc:spChg chg="add del mod">
          <ac:chgData name="Jiří Kohoutek" userId="7454388f-bdb6-437e-bf81-0e7dbbbeac10" providerId="ADAL" clId="{580281E2-EDC9-49A4-BB4A-7D471F3061AC}" dt="2022-03-22T09:44:23.683" v="1866" actId="478"/>
          <ac:spMkLst>
            <pc:docMk/>
            <pc:sldMk cId="1530296875" sldId="267"/>
            <ac:spMk id="13" creationId="{D9F3E4A0-AB23-483E-B5B2-20672D14C947}"/>
          </ac:spMkLst>
        </pc:spChg>
        <pc:spChg chg="mod">
          <ac:chgData name="Jiří Kohoutek" userId="7454388f-bdb6-437e-bf81-0e7dbbbeac10" providerId="ADAL" clId="{580281E2-EDC9-49A4-BB4A-7D471F3061AC}" dt="2022-03-22T08:46:16.492" v="1433" actId="790"/>
          <ac:spMkLst>
            <pc:docMk/>
            <pc:sldMk cId="1530296875" sldId="267"/>
            <ac:spMk id="14" creationId="{863EEF94-4C68-4DA3-916A-C118AD51FBD7}"/>
          </ac:spMkLst>
        </pc:spChg>
      </pc:sldChg>
      <pc:sldChg chg="addSp delSp modSp mod ord">
        <pc:chgData name="Jiří Kohoutek" userId="7454388f-bdb6-437e-bf81-0e7dbbbeac10" providerId="ADAL" clId="{580281E2-EDC9-49A4-BB4A-7D471F3061AC}" dt="2022-03-24T13:44:22.579" v="3527"/>
        <pc:sldMkLst>
          <pc:docMk/>
          <pc:sldMk cId="3049608653" sldId="268"/>
        </pc:sldMkLst>
        <pc:spChg chg="del">
          <ac:chgData name="Jiří Kohoutek" userId="7454388f-bdb6-437e-bf81-0e7dbbbeac10" providerId="ADAL" clId="{580281E2-EDC9-49A4-BB4A-7D471F3061AC}" dt="2022-03-21T10:30:03.818" v="608" actId="478"/>
          <ac:spMkLst>
            <pc:docMk/>
            <pc:sldMk cId="3049608653" sldId="268"/>
            <ac:spMk id="6" creationId="{4796CE6F-8654-4D08-9379-7A88992ACB09}"/>
          </ac:spMkLst>
        </pc:spChg>
        <pc:spChg chg="del">
          <ac:chgData name="Jiří Kohoutek" userId="7454388f-bdb6-437e-bf81-0e7dbbbeac10" providerId="ADAL" clId="{580281E2-EDC9-49A4-BB4A-7D471F3061AC}" dt="2022-03-21T10:30:29.467" v="643" actId="478"/>
          <ac:spMkLst>
            <pc:docMk/>
            <pc:sldMk cId="3049608653" sldId="268"/>
            <ac:spMk id="12" creationId="{1F646200-9BD0-4D52-A948-6F360060FF54}"/>
          </ac:spMkLst>
        </pc:spChg>
        <pc:spChg chg="add mod">
          <ac:chgData name="Jiří Kohoutek" userId="7454388f-bdb6-437e-bf81-0e7dbbbeac10" providerId="ADAL" clId="{580281E2-EDC9-49A4-BB4A-7D471F3061AC}" dt="2022-03-21T10:32:24.635" v="667" actId="790"/>
          <ac:spMkLst>
            <pc:docMk/>
            <pc:sldMk cId="3049608653" sldId="268"/>
            <ac:spMk id="13" creationId="{8644239B-AFD5-4CAA-AD72-54158605A319}"/>
          </ac:spMkLst>
        </pc:spChg>
        <pc:spChg chg="del">
          <ac:chgData name="Jiří Kohoutek" userId="7454388f-bdb6-437e-bf81-0e7dbbbeac10" providerId="ADAL" clId="{580281E2-EDC9-49A4-BB4A-7D471F3061AC}" dt="2022-03-21T10:30:29.467" v="643" actId="478"/>
          <ac:spMkLst>
            <pc:docMk/>
            <pc:sldMk cId="3049608653" sldId="268"/>
            <ac:spMk id="15" creationId="{39C90633-3C15-4BD9-8DEC-1630AC4BB3E3}"/>
          </ac:spMkLst>
        </pc:spChg>
        <pc:spChg chg="add mod">
          <ac:chgData name="Jiří Kohoutek" userId="7454388f-bdb6-437e-bf81-0e7dbbbeac10" providerId="ADAL" clId="{580281E2-EDC9-49A4-BB4A-7D471F3061AC}" dt="2022-03-21T10:49:46.547" v="819" actId="790"/>
          <ac:spMkLst>
            <pc:docMk/>
            <pc:sldMk cId="3049608653" sldId="268"/>
            <ac:spMk id="16" creationId="{4D2A9831-D791-45E1-8023-9F1E68AC81EC}"/>
          </ac:spMkLst>
        </pc:spChg>
        <pc:picChg chg="del">
          <ac:chgData name="Jiří Kohoutek" userId="7454388f-bdb6-437e-bf81-0e7dbbbeac10" providerId="ADAL" clId="{580281E2-EDC9-49A4-BB4A-7D471F3061AC}" dt="2022-03-21T10:30:26.938" v="642" actId="478"/>
          <ac:picMkLst>
            <pc:docMk/>
            <pc:sldMk cId="3049608653" sldId="268"/>
            <ac:picMk id="11" creationId="{BAAE697A-CB73-45E3-AD8C-952613BB87AB}"/>
          </ac:picMkLst>
        </pc:picChg>
        <pc:picChg chg="del">
          <ac:chgData name="Jiří Kohoutek" userId="7454388f-bdb6-437e-bf81-0e7dbbbeac10" providerId="ADAL" clId="{580281E2-EDC9-49A4-BB4A-7D471F3061AC}" dt="2022-03-21T10:30:26.938" v="642" actId="478"/>
          <ac:picMkLst>
            <pc:docMk/>
            <pc:sldMk cId="3049608653" sldId="268"/>
            <ac:picMk id="5124" creationId="{BC846438-631E-4DFE-A605-FAF5DA60D312}"/>
          </ac:picMkLst>
        </pc:picChg>
        <pc:cxnChg chg="del">
          <ac:chgData name="Jiří Kohoutek" userId="7454388f-bdb6-437e-bf81-0e7dbbbeac10" providerId="ADAL" clId="{580281E2-EDC9-49A4-BB4A-7D471F3061AC}" dt="2022-03-21T10:30:29.467" v="643" actId="478"/>
          <ac:cxnSpMkLst>
            <pc:docMk/>
            <pc:sldMk cId="3049608653" sldId="268"/>
            <ac:cxnSpMk id="14" creationId="{F50AD896-0231-4A87-999A-9E47A9BADC01}"/>
          </ac:cxnSpMkLst>
        </pc:cxnChg>
      </pc:sldChg>
      <pc:sldChg chg="addSp delSp modSp mod ord">
        <pc:chgData name="Jiří Kohoutek" userId="7454388f-bdb6-437e-bf81-0e7dbbbeac10" providerId="ADAL" clId="{580281E2-EDC9-49A4-BB4A-7D471F3061AC}" dt="2022-03-24T18:10:56.684" v="4763" actId="790"/>
        <pc:sldMkLst>
          <pc:docMk/>
          <pc:sldMk cId="945548507" sldId="269"/>
        </pc:sldMkLst>
        <pc:spChg chg="mod">
          <ac:chgData name="Jiří Kohoutek" userId="7454388f-bdb6-437e-bf81-0e7dbbbeac10" providerId="ADAL" clId="{580281E2-EDC9-49A4-BB4A-7D471F3061AC}" dt="2022-03-21T12:01:15.263" v="1035" actId="790"/>
          <ac:spMkLst>
            <pc:docMk/>
            <pc:sldMk cId="945548507" sldId="269"/>
            <ac:spMk id="8" creationId="{3E7E0F79-9431-4061-9733-380E55B119E7}"/>
          </ac:spMkLst>
        </pc:spChg>
        <pc:spChg chg="mod">
          <ac:chgData name="Jiří Kohoutek" userId="7454388f-bdb6-437e-bf81-0e7dbbbeac10" providerId="ADAL" clId="{580281E2-EDC9-49A4-BB4A-7D471F3061AC}" dt="2022-03-24T18:10:56.684" v="4763" actId="790"/>
          <ac:spMkLst>
            <pc:docMk/>
            <pc:sldMk cId="945548507" sldId="269"/>
            <ac:spMk id="12" creationId="{AEF13F6C-E1F8-4688-9FB0-5E8915C0EC8D}"/>
          </ac:spMkLst>
        </pc:spChg>
        <pc:picChg chg="add del mod">
          <ac:chgData name="Jiří Kohoutek" userId="7454388f-bdb6-437e-bf81-0e7dbbbeac10" providerId="ADAL" clId="{580281E2-EDC9-49A4-BB4A-7D471F3061AC}" dt="2022-03-22T20:42:03.372" v="2911" actId="478"/>
          <ac:picMkLst>
            <pc:docMk/>
            <pc:sldMk cId="945548507" sldId="269"/>
            <ac:picMk id="4" creationId="{6BC47588-1E07-4440-9F41-C03A2468A255}"/>
          </ac:picMkLst>
        </pc:picChg>
        <pc:picChg chg="del mod">
          <ac:chgData name="Jiří Kohoutek" userId="7454388f-bdb6-437e-bf81-0e7dbbbeac10" providerId="ADAL" clId="{580281E2-EDC9-49A4-BB4A-7D471F3061AC}" dt="2022-03-21T11:56:12.872" v="980" actId="478"/>
          <ac:picMkLst>
            <pc:docMk/>
            <pc:sldMk cId="945548507" sldId="269"/>
            <ac:picMk id="13" creationId="{CAF576F0-74FB-4C13-9065-529D2BA7A690}"/>
          </ac:picMkLst>
        </pc:picChg>
        <pc:picChg chg="del">
          <ac:chgData name="Jiří Kohoutek" userId="7454388f-bdb6-437e-bf81-0e7dbbbeac10" providerId="ADAL" clId="{580281E2-EDC9-49A4-BB4A-7D471F3061AC}" dt="2022-03-21T11:56:12.872" v="980" actId="478"/>
          <ac:picMkLst>
            <pc:docMk/>
            <pc:sldMk cId="945548507" sldId="269"/>
            <ac:picMk id="15" creationId="{F2FE2BF6-A584-4ED2-813E-B20EDC5F6827}"/>
          </ac:picMkLst>
        </pc:picChg>
      </pc:sldChg>
      <pc:sldChg chg="addSp modSp mod ord">
        <pc:chgData name="Jiří Kohoutek" userId="7454388f-bdb6-437e-bf81-0e7dbbbeac10" providerId="ADAL" clId="{580281E2-EDC9-49A4-BB4A-7D471F3061AC}" dt="2022-03-24T13:44:27.722" v="3533"/>
        <pc:sldMkLst>
          <pc:docMk/>
          <pc:sldMk cId="1048715071" sldId="270"/>
        </pc:sldMkLst>
        <pc:spChg chg="mod">
          <ac:chgData name="Jiří Kohoutek" userId="7454388f-bdb6-437e-bf81-0e7dbbbeac10" providerId="ADAL" clId="{580281E2-EDC9-49A4-BB4A-7D471F3061AC}" dt="2022-03-21T12:07:16.289" v="1151" actId="790"/>
          <ac:spMkLst>
            <pc:docMk/>
            <pc:sldMk cId="1048715071" sldId="270"/>
            <ac:spMk id="6" creationId="{4796CE6F-8654-4D08-9379-7A88992ACB09}"/>
          </ac:spMkLst>
        </pc:spChg>
        <pc:spChg chg="add mod">
          <ac:chgData name="Jiří Kohoutek" userId="7454388f-bdb6-437e-bf81-0e7dbbbeac10" providerId="ADAL" clId="{580281E2-EDC9-49A4-BB4A-7D471F3061AC}" dt="2022-03-21T12:03:24.590" v="1084"/>
          <ac:spMkLst>
            <pc:docMk/>
            <pc:sldMk cId="1048715071" sldId="270"/>
            <ac:spMk id="8" creationId="{3F4E9AA8-01A3-4030-873F-A3E9488594FB}"/>
          </ac:spMkLst>
        </pc:spChg>
        <pc:spChg chg="mod">
          <ac:chgData name="Jiří Kohoutek" userId="7454388f-bdb6-437e-bf81-0e7dbbbeac10" providerId="ADAL" clId="{580281E2-EDC9-49A4-BB4A-7D471F3061AC}" dt="2022-03-22T21:14:41.064" v="3020" actId="1076"/>
          <ac:spMkLst>
            <pc:docMk/>
            <pc:sldMk cId="1048715071" sldId="270"/>
            <ac:spMk id="16" creationId="{121D017E-F10D-43C6-984F-5BD304A0EA48}"/>
          </ac:spMkLst>
        </pc:spChg>
      </pc:sldChg>
      <pc:sldChg chg="addSp delSp modSp mod ord">
        <pc:chgData name="Jiří Kohoutek" userId="7454388f-bdb6-437e-bf81-0e7dbbbeac10" providerId="ADAL" clId="{580281E2-EDC9-49A4-BB4A-7D471F3061AC}" dt="2022-03-24T18:12:54.520" v="4778" actId="207"/>
        <pc:sldMkLst>
          <pc:docMk/>
          <pc:sldMk cId="293938078" sldId="271"/>
        </pc:sldMkLst>
        <pc:spChg chg="mod">
          <ac:chgData name="Jiří Kohoutek" userId="7454388f-bdb6-437e-bf81-0e7dbbbeac10" providerId="ADAL" clId="{580281E2-EDC9-49A4-BB4A-7D471F3061AC}" dt="2022-03-21T12:13:51.247" v="1329" actId="790"/>
          <ac:spMkLst>
            <pc:docMk/>
            <pc:sldMk cId="293938078" sldId="271"/>
            <ac:spMk id="6" creationId="{4796CE6F-8654-4D08-9379-7A88992ACB09}"/>
          </ac:spMkLst>
        </pc:spChg>
        <pc:spChg chg="add mod">
          <ac:chgData name="Jiří Kohoutek" userId="7454388f-bdb6-437e-bf81-0e7dbbbeac10" providerId="ADAL" clId="{580281E2-EDC9-49A4-BB4A-7D471F3061AC}" dt="2022-03-21T12:08:16.722" v="1257"/>
          <ac:spMkLst>
            <pc:docMk/>
            <pc:sldMk cId="293938078" sldId="271"/>
            <ac:spMk id="8" creationId="{8B8DAF5F-1846-40E4-BB31-D5A1ADCD5C39}"/>
          </ac:spMkLst>
        </pc:spChg>
        <pc:spChg chg="mod">
          <ac:chgData name="Jiří Kohoutek" userId="7454388f-bdb6-437e-bf81-0e7dbbbeac10" providerId="ADAL" clId="{580281E2-EDC9-49A4-BB4A-7D471F3061AC}" dt="2022-03-24T18:12:54.520" v="4778" actId="207"/>
          <ac:spMkLst>
            <pc:docMk/>
            <pc:sldMk cId="293938078" sldId="271"/>
            <ac:spMk id="9" creationId="{5040F12F-78FA-4EE9-9B59-7158FB44AE1D}"/>
          </ac:spMkLst>
        </pc:spChg>
        <pc:spChg chg="del">
          <ac:chgData name="Jiří Kohoutek" userId="7454388f-bdb6-437e-bf81-0e7dbbbeac10" providerId="ADAL" clId="{580281E2-EDC9-49A4-BB4A-7D471F3061AC}" dt="2022-03-21T12:08:16.345" v="1256" actId="478"/>
          <ac:spMkLst>
            <pc:docMk/>
            <pc:sldMk cId="293938078" sldId="271"/>
            <ac:spMk id="10" creationId="{0DC4191A-AB63-4677-B60B-BBEEFEA3FF58}"/>
          </ac:spMkLst>
        </pc:spChg>
        <pc:picChg chg="add mod">
          <ac:chgData name="Jiří Kohoutek" userId="7454388f-bdb6-437e-bf81-0e7dbbbeac10" providerId="ADAL" clId="{580281E2-EDC9-49A4-BB4A-7D471F3061AC}" dt="2022-03-21T12:14:02.358" v="1333" actId="1076"/>
          <ac:picMkLst>
            <pc:docMk/>
            <pc:sldMk cId="293938078" sldId="271"/>
            <ac:picMk id="11" creationId="{D2187875-C6BE-4F68-82CE-2F5AB8C26035}"/>
          </ac:picMkLst>
        </pc:picChg>
        <pc:picChg chg="del">
          <ac:chgData name="Jiří Kohoutek" userId="7454388f-bdb6-437e-bf81-0e7dbbbeac10" providerId="ADAL" clId="{580281E2-EDC9-49A4-BB4A-7D471F3061AC}" dt="2022-03-21T12:08:18.606" v="1258" actId="478"/>
          <ac:picMkLst>
            <pc:docMk/>
            <pc:sldMk cId="293938078" sldId="271"/>
            <ac:picMk id="1026" creationId="{3BC87E0A-9880-4C06-9DBB-AD8A17FF7695}"/>
          </ac:picMkLst>
        </pc:picChg>
      </pc:sldChg>
      <pc:sldChg chg="addSp delSp modSp mod ord">
        <pc:chgData name="Jiří Kohoutek" userId="7454388f-bdb6-437e-bf81-0e7dbbbeac10" providerId="ADAL" clId="{580281E2-EDC9-49A4-BB4A-7D471F3061AC}" dt="2022-03-24T18:13:46.041" v="4782" actId="207"/>
        <pc:sldMkLst>
          <pc:docMk/>
          <pc:sldMk cId="2131525649" sldId="272"/>
        </pc:sldMkLst>
        <pc:spChg chg="del">
          <ac:chgData name="Jiří Kohoutek" userId="7454388f-bdb6-437e-bf81-0e7dbbbeac10" providerId="ADAL" clId="{580281E2-EDC9-49A4-BB4A-7D471F3061AC}" dt="2022-03-21T12:13:55.049" v="1330" actId="478"/>
          <ac:spMkLst>
            <pc:docMk/>
            <pc:sldMk cId="2131525649" sldId="272"/>
            <ac:spMk id="6" creationId="{4796CE6F-8654-4D08-9379-7A88992ACB09}"/>
          </ac:spMkLst>
        </pc:spChg>
        <pc:spChg chg="del">
          <ac:chgData name="Jiří Kohoutek" userId="7454388f-bdb6-437e-bf81-0e7dbbbeac10" providerId="ADAL" clId="{580281E2-EDC9-49A4-BB4A-7D471F3061AC}" dt="2022-03-21T12:14:29.660" v="1337" actId="478"/>
          <ac:spMkLst>
            <pc:docMk/>
            <pc:sldMk cId="2131525649" sldId="272"/>
            <ac:spMk id="9" creationId="{3D2B7E08-F3F7-47F8-8650-94F1EAFFB2D7}"/>
          </ac:spMkLst>
        </pc:spChg>
        <pc:spChg chg="del">
          <ac:chgData name="Jiří Kohoutek" userId="7454388f-bdb6-437e-bf81-0e7dbbbeac10" providerId="ADAL" clId="{580281E2-EDC9-49A4-BB4A-7D471F3061AC}" dt="2022-03-21T12:13:06.850" v="1316" actId="478"/>
          <ac:spMkLst>
            <pc:docMk/>
            <pc:sldMk cId="2131525649" sldId="272"/>
            <ac:spMk id="10" creationId="{E13333D0-9BDC-41C1-B9D3-5E86A581618C}"/>
          </ac:spMkLst>
        </pc:spChg>
        <pc:spChg chg="add mod">
          <ac:chgData name="Jiří Kohoutek" userId="7454388f-bdb6-437e-bf81-0e7dbbbeac10" providerId="ADAL" clId="{580281E2-EDC9-49A4-BB4A-7D471F3061AC}" dt="2022-03-21T12:13:09.164" v="1317"/>
          <ac:spMkLst>
            <pc:docMk/>
            <pc:sldMk cId="2131525649" sldId="272"/>
            <ac:spMk id="11" creationId="{16A5E508-84DD-412D-8363-8611B9A198D1}"/>
          </ac:spMkLst>
        </pc:spChg>
        <pc:spChg chg="add del mod">
          <ac:chgData name="Jiří Kohoutek" userId="7454388f-bdb6-437e-bf81-0e7dbbbeac10" providerId="ADAL" clId="{580281E2-EDC9-49A4-BB4A-7D471F3061AC}" dt="2022-03-21T12:13:57.286" v="1332" actId="478"/>
          <ac:spMkLst>
            <pc:docMk/>
            <pc:sldMk cId="2131525649" sldId="272"/>
            <ac:spMk id="13" creationId="{9D9251E0-0F75-4890-BACC-BB28CB4C9D14}"/>
          </ac:spMkLst>
        </pc:spChg>
        <pc:spChg chg="add mod">
          <ac:chgData name="Jiří Kohoutek" userId="7454388f-bdb6-437e-bf81-0e7dbbbeac10" providerId="ADAL" clId="{580281E2-EDC9-49A4-BB4A-7D471F3061AC}" dt="2022-03-21T12:14:06.147" v="1334"/>
          <ac:spMkLst>
            <pc:docMk/>
            <pc:sldMk cId="2131525649" sldId="272"/>
            <ac:spMk id="14" creationId="{4299828C-BECD-4AC3-88A9-498296A66B3C}"/>
          </ac:spMkLst>
        </pc:spChg>
        <pc:spChg chg="add mod">
          <ac:chgData name="Jiří Kohoutek" userId="7454388f-bdb6-437e-bf81-0e7dbbbeac10" providerId="ADAL" clId="{580281E2-EDC9-49A4-BB4A-7D471F3061AC}" dt="2022-03-24T18:13:46.041" v="4782" actId="207"/>
          <ac:spMkLst>
            <pc:docMk/>
            <pc:sldMk cId="2131525649" sldId="272"/>
            <ac:spMk id="16" creationId="{B5C1B486-08F2-4BE4-BA0A-879F655E5553}"/>
          </ac:spMkLst>
        </pc:spChg>
        <pc:picChg chg="del mod">
          <ac:chgData name="Jiří Kohoutek" userId="7454388f-bdb6-437e-bf81-0e7dbbbeac10" providerId="ADAL" clId="{580281E2-EDC9-49A4-BB4A-7D471F3061AC}" dt="2022-03-21T12:14:29.660" v="1337" actId="478"/>
          <ac:picMkLst>
            <pc:docMk/>
            <pc:sldMk cId="2131525649" sldId="272"/>
            <ac:picMk id="5" creationId="{3D28CE8F-137D-492A-98DA-F2E654DEE04C}"/>
          </ac:picMkLst>
        </pc:picChg>
        <pc:picChg chg="del">
          <ac:chgData name="Jiří Kohoutek" userId="7454388f-bdb6-437e-bf81-0e7dbbbeac10" providerId="ADAL" clId="{580281E2-EDC9-49A4-BB4A-7D471F3061AC}" dt="2022-03-21T12:14:37.560" v="1338" actId="478"/>
          <ac:picMkLst>
            <pc:docMk/>
            <pc:sldMk cId="2131525649" sldId="272"/>
            <ac:picMk id="12" creationId="{DC123E8F-7C6D-41BD-88D0-FB44F6FACD5A}"/>
          </ac:picMkLst>
        </pc:picChg>
        <pc:picChg chg="add mod">
          <ac:chgData name="Jiří Kohoutek" userId="7454388f-bdb6-437e-bf81-0e7dbbbeac10" providerId="ADAL" clId="{580281E2-EDC9-49A4-BB4A-7D471F3061AC}" dt="2022-03-21T12:17:21.955" v="1388" actId="1036"/>
          <ac:picMkLst>
            <pc:docMk/>
            <pc:sldMk cId="2131525649" sldId="272"/>
            <ac:picMk id="15" creationId="{91BBA465-022E-4FEA-A2F4-00146D240C8B}"/>
          </ac:picMkLst>
        </pc:picChg>
      </pc:sldChg>
      <pc:sldChg chg="del ord">
        <pc:chgData name="Jiří Kohoutek" userId="7454388f-bdb6-437e-bf81-0e7dbbbeac10" providerId="ADAL" clId="{580281E2-EDC9-49A4-BB4A-7D471F3061AC}" dt="2022-03-24T14:39:28.750" v="4333" actId="47"/>
        <pc:sldMkLst>
          <pc:docMk/>
          <pc:sldMk cId="1741170731" sldId="273"/>
        </pc:sldMkLst>
      </pc:sldChg>
      <pc:sldChg chg="addSp delSp modSp mod ord">
        <pc:chgData name="Jiří Kohoutek" userId="7454388f-bdb6-437e-bf81-0e7dbbbeac10" providerId="ADAL" clId="{580281E2-EDC9-49A4-BB4A-7D471F3061AC}" dt="2022-03-24T19:17:16.743" v="5403" actId="790"/>
        <pc:sldMkLst>
          <pc:docMk/>
          <pc:sldMk cId="2152558792" sldId="280"/>
        </pc:sldMkLst>
        <pc:spChg chg="del">
          <ac:chgData name="Jiří Kohoutek" userId="7454388f-bdb6-437e-bf81-0e7dbbbeac10" providerId="ADAL" clId="{580281E2-EDC9-49A4-BB4A-7D471F3061AC}" dt="2022-03-22T21:15:39.684" v="3023" actId="478"/>
          <ac:spMkLst>
            <pc:docMk/>
            <pc:sldMk cId="2152558792" sldId="280"/>
            <ac:spMk id="10" creationId="{977F59D7-1176-4337-B736-ACF6CC81E07F}"/>
          </ac:spMkLst>
        </pc:spChg>
        <pc:spChg chg="add del">
          <ac:chgData name="Jiří Kohoutek" userId="7454388f-bdb6-437e-bf81-0e7dbbbeac10" providerId="ADAL" clId="{580281E2-EDC9-49A4-BB4A-7D471F3061AC}" dt="2022-03-24T19:05:54.134" v="5076" actId="478"/>
          <ac:spMkLst>
            <pc:docMk/>
            <pc:sldMk cId="2152558792" sldId="280"/>
            <ac:spMk id="10" creationId="{A310B579-2E98-4117-84F4-A04F3871B35E}"/>
          </ac:spMkLst>
        </pc:spChg>
        <pc:spChg chg="add mod">
          <ac:chgData name="Jiří Kohoutek" userId="7454388f-bdb6-437e-bf81-0e7dbbbeac10" providerId="ADAL" clId="{580281E2-EDC9-49A4-BB4A-7D471F3061AC}" dt="2022-03-24T19:07:09.398" v="5127" actId="20577"/>
          <ac:spMkLst>
            <pc:docMk/>
            <pc:sldMk cId="2152558792" sldId="280"/>
            <ac:spMk id="11" creationId="{03B213A3-5DE1-4967-8480-0A65E83F21B5}"/>
          </ac:spMkLst>
        </pc:spChg>
        <pc:spChg chg="del">
          <ac:chgData name="Jiří Kohoutek" userId="7454388f-bdb6-437e-bf81-0e7dbbbeac10" providerId="ADAL" clId="{580281E2-EDC9-49A4-BB4A-7D471F3061AC}" dt="2022-03-22T21:15:35.527" v="3021" actId="478"/>
          <ac:spMkLst>
            <pc:docMk/>
            <pc:sldMk cId="2152558792" sldId="280"/>
            <ac:spMk id="11" creationId="{80AA3B58-45FD-48AC-B8EE-82E9FEC77C5B}"/>
          </ac:spMkLst>
        </pc:spChg>
        <pc:spChg chg="add mod">
          <ac:chgData name="Jiří Kohoutek" userId="7454388f-bdb6-437e-bf81-0e7dbbbeac10" providerId="ADAL" clId="{580281E2-EDC9-49A4-BB4A-7D471F3061AC}" dt="2022-03-24T19:17:10.629" v="5402" actId="790"/>
          <ac:spMkLst>
            <pc:docMk/>
            <pc:sldMk cId="2152558792" sldId="280"/>
            <ac:spMk id="12" creationId="{2A4E6071-DAEC-477A-A186-C43D4110A544}"/>
          </ac:spMkLst>
        </pc:spChg>
        <pc:spChg chg="del">
          <ac:chgData name="Jiří Kohoutek" userId="7454388f-bdb6-437e-bf81-0e7dbbbeac10" providerId="ADAL" clId="{580281E2-EDC9-49A4-BB4A-7D471F3061AC}" dt="2022-03-24T19:05:51.510" v="5074" actId="478"/>
          <ac:spMkLst>
            <pc:docMk/>
            <pc:sldMk cId="2152558792" sldId="280"/>
            <ac:spMk id="13" creationId="{9D913D93-A883-4864-80F0-EE97686F415B}"/>
          </ac:spMkLst>
        </pc:spChg>
        <pc:spChg chg="add del mod">
          <ac:chgData name="Jiří Kohoutek" userId="7454388f-bdb6-437e-bf81-0e7dbbbeac10" providerId="ADAL" clId="{580281E2-EDC9-49A4-BB4A-7D471F3061AC}" dt="2022-03-24T19:07:37.693" v="5129" actId="478"/>
          <ac:spMkLst>
            <pc:docMk/>
            <pc:sldMk cId="2152558792" sldId="280"/>
            <ac:spMk id="14" creationId="{C2DA9007-2B3D-4E44-AF70-B04EFC96F36A}"/>
          </ac:spMkLst>
        </pc:spChg>
        <pc:spChg chg="del">
          <ac:chgData name="Jiří Kohoutek" userId="7454388f-bdb6-437e-bf81-0e7dbbbeac10" providerId="ADAL" clId="{580281E2-EDC9-49A4-BB4A-7D471F3061AC}" dt="2022-03-24T19:05:51.510" v="5074" actId="478"/>
          <ac:spMkLst>
            <pc:docMk/>
            <pc:sldMk cId="2152558792" sldId="280"/>
            <ac:spMk id="15" creationId="{F41CA683-79FD-4B54-92F2-CC7A6EDEFEF8}"/>
          </ac:spMkLst>
        </pc:spChg>
        <pc:spChg chg="add del">
          <ac:chgData name="Jiří Kohoutek" userId="7454388f-bdb6-437e-bf81-0e7dbbbeac10" providerId="ADAL" clId="{580281E2-EDC9-49A4-BB4A-7D471F3061AC}" dt="2022-03-24T19:08:10.913" v="5131" actId="478"/>
          <ac:spMkLst>
            <pc:docMk/>
            <pc:sldMk cId="2152558792" sldId="280"/>
            <ac:spMk id="16" creationId="{020F9FA1-99CF-46E4-A05D-0A62B5EA91B4}"/>
          </ac:spMkLst>
        </pc:spChg>
        <pc:spChg chg="add mod">
          <ac:chgData name="Jiří Kohoutek" userId="7454388f-bdb6-437e-bf81-0e7dbbbeac10" providerId="ADAL" clId="{580281E2-EDC9-49A4-BB4A-7D471F3061AC}" dt="2022-03-24T19:17:16.743" v="5403" actId="790"/>
          <ac:spMkLst>
            <pc:docMk/>
            <pc:sldMk cId="2152558792" sldId="280"/>
            <ac:spMk id="17" creationId="{F0B1623D-1FB5-4B4A-B2E1-622430538A8F}"/>
          </ac:spMkLst>
        </pc:spChg>
        <pc:spChg chg="add mod">
          <ac:chgData name="Jiří Kohoutek" userId="7454388f-bdb6-437e-bf81-0e7dbbbeac10" providerId="ADAL" clId="{580281E2-EDC9-49A4-BB4A-7D471F3061AC}" dt="2022-03-24T19:17:16.743" v="5403" actId="790"/>
          <ac:spMkLst>
            <pc:docMk/>
            <pc:sldMk cId="2152558792" sldId="280"/>
            <ac:spMk id="18" creationId="{3501F65B-86F6-41E4-9218-A39E42ACAFE1}"/>
          </ac:spMkLst>
        </pc:spChg>
        <pc:picChg chg="del">
          <ac:chgData name="Jiří Kohoutek" userId="7454388f-bdb6-437e-bf81-0e7dbbbeac10" providerId="ADAL" clId="{580281E2-EDC9-49A4-BB4A-7D471F3061AC}" dt="2022-03-22T21:15:47.320" v="3024" actId="478"/>
          <ac:picMkLst>
            <pc:docMk/>
            <pc:sldMk cId="2152558792" sldId="280"/>
            <ac:picMk id="4" creationId="{349A42A0-983D-4644-BB5A-D55EF582A147}"/>
          </ac:picMkLst>
        </pc:picChg>
        <pc:picChg chg="del">
          <ac:chgData name="Jiří Kohoutek" userId="7454388f-bdb6-437e-bf81-0e7dbbbeac10" providerId="ADAL" clId="{580281E2-EDC9-49A4-BB4A-7D471F3061AC}" dt="2022-03-22T21:15:39.684" v="3023" actId="478"/>
          <ac:picMkLst>
            <pc:docMk/>
            <pc:sldMk cId="2152558792" sldId="280"/>
            <ac:picMk id="16" creationId="{D266DDF6-6713-488E-BDCE-9C79D91FB218}"/>
          </ac:picMkLst>
        </pc:picChg>
        <pc:picChg chg="add mod">
          <ac:chgData name="Jiří Kohoutek" userId="7454388f-bdb6-437e-bf81-0e7dbbbeac10" providerId="ADAL" clId="{580281E2-EDC9-49A4-BB4A-7D471F3061AC}" dt="2022-03-24T19:13:27.568" v="5287" actId="1076"/>
          <ac:picMkLst>
            <pc:docMk/>
            <pc:sldMk cId="2152558792" sldId="280"/>
            <ac:picMk id="5122" creationId="{F6B2C108-19A7-4C46-BB85-39EE4490D6F5}"/>
          </ac:picMkLst>
        </pc:picChg>
      </pc:sldChg>
      <pc:sldChg chg="addSp delSp modSp mod ord">
        <pc:chgData name="Jiří Kohoutek" userId="7454388f-bdb6-437e-bf81-0e7dbbbeac10" providerId="ADAL" clId="{580281E2-EDC9-49A4-BB4A-7D471F3061AC}" dt="2022-03-24T18:11:27.927" v="4769"/>
        <pc:sldMkLst>
          <pc:docMk/>
          <pc:sldMk cId="3461257008" sldId="281"/>
        </pc:sldMkLst>
        <pc:spChg chg="del">
          <ac:chgData name="Jiří Kohoutek" userId="7454388f-bdb6-437e-bf81-0e7dbbbeac10" providerId="ADAL" clId="{580281E2-EDC9-49A4-BB4A-7D471F3061AC}" dt="2022-03-24T14:13:47.178" v="4079" actId="478"/>
          <ac:spMkLst>
            <pc:docMk/>
            <pc:sldMk cId="3461257008" sldId="281"/>
            <ac:spMk id="2" creationId="{49BC4E7B-27E8-4EFA-A80A-2118B2A0A29E}"/>
          </ac:spMkLst>
        </pc:spChg>
        <pc:spChg chg="del">
          <ac:chgData name="Jiří Kohoutek" userId="7454388f-bdb6-437e-bf81-0e7dbbbeac10" providerId="ADAL" clId="{580281E2-EDC9-49A4-BB4A-7D471F3061AC}" dt="2022-03-24T14:13:42.903" v="4078" actId="478"/>
          <ac:spMkLst>
            <pc:docMk/>
            <pc:sldMk cId="3461257008" sldId="281"/>
            <ac:spMk id="8" creationId="{8A008268-2992-406B-B66A-AA335B5DBD44}"/>
          </ac:spMkLst>
        </pc:spChg>
        <pc:spChg chg="del">
          <ac:chgData name="Jiří Kohoutek" userId="7454388f-bdb6-437e-bf81-0e7dbbbeac10" providerId="ADAL" clId="{580281E2-EDC9-49A4-BB4A-7D471F3061AC}" dt="2022-03-24T14:13:42.903" v="4078" actId="478"/>
          <ac:spMkLst>
            <pc:docMk/>
            <pc:sldMk cId="3461257008" sldId="281"/>
            <ac:spMk id="9" creationId="{48C01597-131F-4B42-891A-FBCAA44855B1}"/>
          </ac:spMkLst>
        </pc:spChg>
        <pc:spChg chg="mod">
          <ac:chgData name="Jiří Kohoutek" userId="7454388f-bdb6-437e-bf81-0e7dbbbeac10" providerId="ADAL" clId="{580281E2-EDC9-49A4-BB4A-7D471F3061AC}" dt="2022-03-24T17:20:21.194" v="4487" actId="20577"/>
          <ac:spMkLst>
            <pc:docMk/>
            <pc:sldMk cId="3461257008" sldId="281"/>
            <ac:spMk id="10" creationId="{CC700604-4E41-4F71-8AF1-497CAFEEF572}"/>
          </ac:spMkLst>
        </pc:spChg>
        <pc:spChg chg="del">
          <ac:chgData name="Jiří Kohoutek" userId="7454388f-bdb6-437e-bf81-0e7dbbbeac10" providerId="ADAL" clId="{580281E2-EDC9-49A4-BB4A-7D471F3061AC}" dt="2022-03-24T14:13:42.903" v="4078" actId="478"/>
          <ac:spMkLst>
            <pc:docMk/>
            <pc:sldMk cId="3461257008" sldId="281"/>
            <ac:spMk id="11" creationId="{A81A8613-58A8-4D08-B788-392836DBCCEA}"/>
          </ac:spMkLst>
        </pc:spChg>
        <pc:spChg chg="add mod">
          <ac:chgData name="Jiří Kohoutek" userId="7454388f-bdb6-437e-bf81-0e7dbbbeac10" providerId="ADAL" clId="{580281E2-EDC9-49A4-BB4A-7D471F3061AC}" dt="2022-03-24T14:18:02.766" v="4164" actId="790"/>
          <ac:spMkLst>
            <pc:docMk/>
            <pc:sldMk cId="3461257008" sldId="281"/>
            <ac:spMk id="13" creationId="{092AFEF9-ADE5-45DB-8C3C-BCA4C9290558}"/>
          </ac:spMkLst>
        </pc:spChg>
        <pc:spChg chg="add mod">
          <ac:chgData name="Jiří Kohoutek" userId="7454388f-bdb6-437e-bf81-0e7dbbbeac10" providerId="ADAL" clId="{580281E2-EDC9-49A4-BB4A-7D471F3061AC}" dt="2022-03-24T14:13:26.545" v="4075"/>
          <ac:spMkLst>
            <pc:docMk/>
            <pc:sldMk cId="3461257008" sldId="281"/>
            <ac:spMk id="14" creationId="{0C05C90D-B758-4A9F-8C39-23AEF8EA04BC}"/>
          </ac:spMkLst>
        </pc:spChg>
        <pc:spChg chg="del">
          <ac:chgData name="Jiří Kohoutek" userId="7454388f-bdb6-437e-bf81-0e7dbbbeac10" providerId="ADAL" clId="{580281E2-EDC9-49A4-BB4A-7D471F3061AC}" dt="2022-03-24T14:13:47.178" v="4079" actId="478"/>
          <ac:spMkLst>
            <pc:docMk/>
            <pc:sldMk cId="3461257008" sldId="281"/>
            <ac:spMk id="15" creationId="{5A6B36EF-CD6E-42B0-9A2B-65C833AD5A65}"/>
          </ac:spMkLst>
        </pc:spChg>
        <pc:spChg chg="del">
          <ac:chgData name="Jiří Kohoutek" userId="7454388f-bdb6-437e-bf81-0e7dbbbeac10" providerId="ADAL" clId="{580281E2-EDC9-49A4-BB4A-7D471F3061AC}" dt="2022-03-24T14:05:53.723" v="3953" actId="478"/>
          <ac:spMkLst>
            <pc:docMk/>
            <pc:sldMk cId="3461257008" sldId="281"/>
            <ac:spMk id="19" creationId="{B335867C-FE67-40C9-AC92-0FB433317A37}"/>
          </ac:spMkLst>
        </pc:spChg>
        <pc:picChg chg="del">
          <ac:chgData name="Jiří Kohoutek" userId="7454388f-bdb6-437e-bf81-0e7dbbbeac10" providerId="ADAL" clId="{580281E2-EDC9-49A4-BB4A-7D471F3061AC}" dt="2022-03-24T14:13:36.710" v="4076" actId="478"/>
          <ac:picMkLst>
            <pc:docMk/>
            <pc:sldMk cId="3461257008" sldId="281"/>
            <ac:picMk id="4" creationId="{4F00F5BE-DF8F-4ACA-804A-AED097A16ED8}"/>
          </ac:picMkLst>
        </pc:picChg>
        <pc:picChg chg="add mod">
          <ac:chgData name="Jiří Kohoutek" userId="7454388f-bdb6-437e-bf81-0e7dbbbeac10" providerId="ADAL" clId="{580281E2-EDC9-49A4-BB4A-7D471F3061AC}" dt="2022-03-24T14:17:22.275" v="4160" actId="1076"/>
          <ac:picMkLst>
            <pc:docMk/>
            <pc:sldMk cId="3461257008" sldId="281"/>
            <ac:picMk id="16" creationId="{48DF3B82-6247-43B8-925A-34B9043D3712}"/>
          </ac:picMkLst>
        </pc:picChg>
        <pc:picChg chg="add del mod">
          <ac:chgData name="Jiří Kohoutek" userId="7454388f-bdb6-437e-bf81-0e7dbbbeac10" providerId="ADAL" clId="{580281E2-EDC9-49A4-BB4A-7D471F3061AC}" dt="2022-03-24T14:15:06.638" v="4108" actId="478"/>
          <ac:picMkLst>
            <pc:docMk/>
            <pc:sldMk cId="3461257008" sldId="281"/>
            <ac:picMk id="17" creationId="{8D34A0FA-ABAB-45D0-ADBD-34CC98F49F26}"/>
          </ac:picMkLst>
        </pc:picChg>
      </pc:sldChg>
      <pc:sldChg chg="addSp delSp modSp mod ord">
        <pc:chgData name="Jiří Kohoutek" userId="7454388f-bdb6-437e-bf81-0e7dbbbeac10" providerId="ADAL" clId="{580281E2-EDC9-49A4-BB4A-7D471F3061AC}" dt="2022-03-24T18:51:27.158" v="5030" actId="20577"/>
        <pc:sldMkLst>
          <pc:docMk/>
          <pc:sldMk cId="1892569984" sldId="282"/>
        </pc:sldMkLst>
        <pc:spChg chg="mod">
          <ac:chgData name="Jiří Kohoutek" userId="7454388f-bdb6-437e-bf81-0e7dbbbeac10" providerId="ADAL" clId="{580281E2-EDC9-49A4-BB4A-7D471F3061AC}" dt="2022-03-24T18:51:27.158" v="5030" actId="20577"/>
          <ac:spMkLst>
            <pc:docMk/>
            <pc:sldMk cId="1892569984" sldId="282"/>
            <ac:spMk id="7" creationId="{9F3D3B7F-DF87-4A87-AFD3-7B96FD07EE39}"/>
          </ac:spMkLst>
        </pc:spChg>
        <pc:spChg chg="del">
          <ac:chgData name="Jiří Kohoutek" userId="7454388f-bdb6-437e-bf81-0e7dbbbeac10" providerId="ADAL" clId="{580281E2-EDC9-49A4-BB4A-7D471F3061AC}" dt="2022-03-24T18:36:06.373" v="4790" actId="478"/>
          <ac:spMkLst>
            <pc:docMk/>
            <pc:sldMk cId="1892569984" sldId="282"/>
            <ac:spMk id="9" creationId="{9E212B06-6EF1-4D9E-8613-54890289090B}"/>
          </ac:spMkLst>
        </pc:spChg>
        <pc:spChg chg="add mod">
          <ac:chgData name="Jiří Kohoutek" userId="7454388f-bdb6-437e-bf81-0e7dbbbeac10" providerId="ADAL" clId="{580281E2-EDC9-49A4-BB4A-7D471F3061AC}" dt="2022-03-24T18:47:29.373" v="4996" actId="20577"/>
          <ac:spMkLst>
            <pc:docMk/>
            <pc:sldMk cId="1892569984" sldId="282"/>
            <ac:spMk id="10" creationId="{284EB146-222C-426D-A114-159DBF33CD5A}"/>
          </ac:spMkLst>
        </pc:spChg>
        <pc:spChg chg="add del">
          <ac:chgData name="Jiří Kohoutek" userId="7454388f-bdb6-437e-bf81-0e7dbbbeac10" providerId="ADAL" clId="{580281E2-EDC9-49A4-BB4A-7D471F3061AC}" dt="2022-03-24T18:48:38.225" v="5003" actId="478"/>
          <ac:spMkLst>
            <pc:docMk/>
            <pc:sldMk cId="1892569984" sldId="282"/>
            <ac:spMk id="11" creationId="{CB6DF75F-E932-44DE-8C8A-81A5BD8446E8}"/>
          </ac:spMkLst>
        </pc:spChg>
        <pc:spChg chg="add del mod">
          <ac:chgData name="Jiří Kohoutek" userId="7454388f-bdb6-437e-bf81-0e7dbbbeac10" providerId="ADAL" clId="{580281E2-EDC9-49A4-BB4A-7D471F3061AC}" dt="2022-03-24T18:49:07.693" v="5010" actId="478"/>
          <ac:spMkLst>
            <pc:docMk/>
            <pc:sldMk cId="1892569984" sldId="282"/>
            <ac:spMk id="12" creationId="{894090EB-E889-4D09-8961-016CEE374CF2}"/>
          </ac:spMkLst>
        </pc:spChg>
        <pc:spChg chg="del">
          <ac:chgData name="Jiří Kohoutek" userId="7454388f-bdb6-437e-bf81-0e7dbbbeac10" providerId="ADAL" clId="{580281E2-EDC9-49A4-BB4A-7D471F3061AC}" dt="2022-03-24T18:47:55.502" v="5001" actId="478"/>
          <ac:spMkLst>
            <pc:docMk/>
            <pc:sldMk cId="1892569984" sldId="282"/>
            <ac:spMk id="16" creationId="{4B289076-6318-4318-BEBB-C64AB3B1B217}"/>
          </ac:spMkLst>
        </pc:spChg>
      </pc:sldChg>
      <pc:sldChg chg="addSp delSp modSp mod ord">
        <pc:chgData name="Jiří Kohoutek" userId="7454388f-bdb6-437e-bf81-0e7dbbbeac10" providerId="ADAL" clId="{580281E2-EDC9-49A4-BB4A-7D471F3061AC}" dt="2022-03-24T18:55:26.733" v="5069" actId="1076"/>
        <pc:sldMkLst>
          <pc:docMk/>
          <pc:sldMk cId="2725444942" sldId="283"/>
        </pc:sldMkLst>
        <pc:spChg chg="del">
          <ac:chgData name="Jiří Kohoutek" userId="7454388f-bdb6-437e-bf81-0e7dbbbeac10" providerId="ADAL" clId="{580281E2-EDC9-49A4-BB4A-7D471F3061AC}" dt="2022-03-24T18:47:19.507" v="4991" actId="478"/>
          <ac:spMkLst>
            <pc:docMk/>
            <pc:sldMk cId="2725444942" sldId="283"/>
            <ac:spMk id="10" creationId="{DC80277F-47A1-4A07-8710-C0FBE83D7E57}"/>
          </ac:spMkLst>
        </pc:spChg>
        <pc:spChg chg="del">
          <ac:chgData name="Jiří Kohoutek" userId="7454388f-bdb6-437e-bf81-0e7dbbbeac10" providerId="ADAL" clId="{580281E2-EDC9-49A4-BB4A-7D471F3061AC}" dt="2022-03-24T18:49:56.620" v="5014" actId="478"/>
          <ac:spMkLst>
            <pc:docMk/>
            <pc:sldMk cId="2725444942" sldId="283"/>
            <ac:spMk id="11" creationId="{5B8C714A-B693-4B8A-A244-579B900216BD}"/>
          </ac:spMkLst>
        </pc:spChg>
        <pc:spChg chg="add del mod">
          <ac:chgData name="Jiří Kohoutek" userId="7454388f-bdb6-437e-bf81-0e7dbbbeac10" providerId="ADAL" clId="{580281E2-EDC9-49A4-BB4A-7D471F3061AC}" dt="2022-03-24T18:55:20.822" v="5068" actId="1076"/>
          <ac:spMkLst>
            <pc:docMk/>
            <pc:sldMk cId="2725444942" sldId="283"/>
            <ac:spMk id="12" creationId="{7762F96F-FE85-4DEB-8FE3-1F4999140CCD}"/>
          </ac:spMkLst>
        </pc:spChg>
        <pc:spChg chg="del">
          <ac:chgData name="Jiří Kohoutek" userId="7454388f-bdb6-437e-bf81-0e7dbbbeac10" providerId="ADAL" clId="{580281E2-EDC9-49A4-BB4A-7D471F3061AC}" dt="2022-03-24T18:47:50.119" v="5000" actId="478"/>
          <ac:spMkLst>
            <pc:docMk/>
            <pc:sldMk cId="2725444942" sldId="283"/>
            <ac:spMk id="17" creationId="{6045136E-22F7-4729-A67B-13FF133F0151}"/>
          </ac:spMkLst>
        </pc:spChg>
        <pc:spChg chg="del">
          <ac:chgData name="Jiří Kohoutek" userId="7454388f-bdb6-437e-bf81-0e7dbbbeac10" providerId="ADAL" clId="{580281E2-EDC9-49A4-BB4A-7D471F3061AC}" dt="2022-03-24T18:47:45.923" v="4999" actId="478"/>
          <ac:spMkLst>
            <pc:docMk/>
            <pc:sldMk cId="2725444942" sldId="283"/>
            <ac:spMk id="18" creationId="{DE4BD18B-D1F6-4A58-84E6-043DC1663271}"/>
          </ac:spMkLst>
        </pc:spChg>
        <pc:spChg chg="del">
          <ac:chgData name="Jiří Kohoutek" userId="7454388f-bdb6-437e-bf81-0e7dbbbeac10" providerId="ADAL" clId="{580281E2-EDC9-49A4-BB4A-7D471F3061AC}" dt="2022-03-24T18:47:45.923" v="4999" actId="478"/>
          <ac:spMkLst>
            <pc:docMk/>
            <pc:sldMk cId="2725444942" sldId="283"/>
            <ac:spMk id="19" creationId="{B1C61F23-A89B-4214-AD6E-1BD090C021DC}"/>
          </ac:spMkLst>
        </pc:spChg>
        <pc:spChg chg="del">
          <ac:chgData name="Jiří Kohoutek" userId="7454388f-bdb6-437e-bf81-0e7dbbbeac10" providerId="ADAL" clId="{580281E2-EDC9-49A4-BB4A-7D471F3061AC}" dt="2022-03-24T18:47:50.119" v="5000" actId="478"/>
          <ac:spMkLst>
            <pc:docMk/>
            <pc:sldMk cId="2725444942" sldId="283"/>
            <ac:spMk id="21" creationId="{7F70B33C-184D-4D1A-802D-6CC04B6BA85D}"/>
          </ac:spMkLst>
        </pc:spChg>
        <pc:spChg chg="add del">
          <ac:chgData name="Jiří Kohoutek" userId="7454388f-bdb6-437e-bf81-0e7dbbbeac10" providerId="ADAL" clId="{580281E2-EDC9-49A4-BB4A-7D471F3061AC}" dt="2022-03-24T18:47:23.820" v="4993" actId="478"/>
          <ac:spMkLst>
            <pc:docMk/>
            <pc:sldMk cId="2725444942" sldId="283"/>
            <ac:spMk id="22" creationId="{7D7EDDB0-6F7C-40D6-989E-F61EAAA61122}"/>
          </ac:spMkLst>
        </pc:spChg>
        <pc:spChg chg="add mod">
          <ac:chgData name="Jiří Kohoutek" userId="7454388f-bdb6-437e-bf81-0e7dbbbeac10" providerId="ADAL" clId="{580281E2-EDC9-49A4-BB4A-7D471F3061AC}" dt="2022-03-24T18:47:37.357" v="4997"/>
          <ac:spMkLst>
            <pc:docMk/>
            <pc:sldMk cId="2725444942" sldId="283"/>
            <ac:spMk id="23" creationId="{C4717877-08CA-4FCC-8B85-C4CFE31C4E8F}"/>
          </ac:spMkLst>
        </pc:spChg>
        <pc:spChg chg="add mod">
          <ac:chgData name="Jiří Kohoutek" userId="7454388f-bdb6-437e-bf81-0e7dbbbeac10" providerId="ADAL" clId="{580281E2-EDC9-49A4-BB4A-7D471F3061AC}" dt="2022-03-24T18:49:10.081" v="5011"/>
          <ac:spMkLst>
            <pc:docMk/>
            <pc:sldMk cId="2725444942" sldId="283"/>
            <ac:spMk id="24" creationId="{EA83BBCE-4C81-40ED-8325-5017C4271038}"/>
          </ac:spMkLst>
        </pc:spChg>
        <pc:picChg chg="del">
          <ac:chgData name="Jiří Kohoutek" userId="7454388f-bdb6-437e-bf81-0e7dbbbeac10" providerId="ADAL" clId="{580281E2-EDC9-49A4-BB4A-7D471F3061AC}" dt="2022-03-24T18:47:50.119" v="5000" actId="478"/>
          <ac:picMkLst>
            <pc:docMk/>
            <pc:sldMk cId="2725444942" sldId="283"/>
            <ac:picMk id="14" creationId="{22A361FC-278A-4B43-AFEA-CAD8DA600731}"/>
          </ac:picMkLst>
        </pc:picChg>
        <pc:picChg chg="del">
          <ac:chgData name="Jiří Kohoutek" userId="7454388f-bdb6-437e-bf81-0e7dbbbeac10" providerId="ADAL" clId="{580281E2-EDC9-49A4-BB4A-7D471F3061AC}" dt="2022-03-24T18:47:45.923" v="4999" actId="478"/>
          <ac:picMkLst>
            <pc:docMk/>
            <pc:sldMk cId="2725444942" sldId="283"/>
            <ac:picMk id="15" creationId="{BC1C473B-0DB1-41D0-B103-B6ABF7CF4826}"/>
          </ac:picMkLst>
        </pc:picChg>
        <pc:picChg chg="del">
          <ac:chgData name="Jiří Kohoutek" userId="7454388f-bdb6-437e-bf81-0e7dbbbeac10" providerId="ADAL" clId="{580281E2-EDC9-49A4-BB4A-7D471F3061AC}" dt="2022-03-24T18:47:50.119" v="5000" actId="478"/>
          <ac:picMkLst>
            <pc:docMk/>
            <pc:sldMk cId="2725444942" sldId="283"/>
            <ac:picMk id="16" creationId="{BB68E40C-3D42-4427-B998-8EF0067DFADF}"/>
          </ac:picMkLst>
        </pc:picChg>
        <pc:picChg chg="del mod">
          <ac:chgData name="Jiří Kohoutek" userId="7454388f-bdb6-437e-bf81-0e7dbbbeac10" providerId="ADAL" clId="{580281E2-EDC9-49A4-BB4A-7D471F3061AC}" dt="2022-03-24T18:47:45.923" v="4999" actId="478"/>
          <ac:picMkLst>
            <pc:docMk/>
            <pc:sldMk cId="2725444942" sldId="283"/>
            <ac:picMk id="20" creationId="{51A88FA2-FCB7-40A9-9186-E20E8E5FBC27}"/>
          </ac:picMkLst>
        </pc:picChg>
        <pc:picChg chg="add mod">
          <ac:chgData name="Jiří Kohoutek" userId="7454388f-bdb6-437e-bf81-0e7dbbbeac10" providerId="ADAL" clId="{580281E2-EDC9-49A4-BB4A-7D471F3061AC}" dt="2022-03-24T18:55:26.733" v="5069" actId="1076"/>
          <ac:picMkLst>
            <pc:docMk/>
            <pc:sldMk cId="2725444942" sldId="283"/>
            <ac:picMk id="1026" creationId="{3009CD97-DFB0-4295-A40B-638A64A2B442}"/>
          </ac:picMkLst>
        </pc:picChg>
      </pc:sldChg>
      <pc:sldChg chg="modSp mod">
        <pc:chgData name="Jiří Kohoutek" userId="7454388f-bdb6-437e-bf81-0e7dbbbeac10" providerId="ADAL" clId="{580281E2-EDC9-49A4-BB4A-7D471F3061AC}" dt="2022-05-18T18:27:45.826" v="5695" actId="207"/>
        <pc:sldMkLst>
          <pc:docMk/>
          <pc:sldMk cId="323310155" sldId="285"/>
        </pc:sldMkLst>
        <pc:spChg chg="mod">
          <ac:chgData name="Jiří Kohoutek" userId="7454388f-bdb6-437e-bf81-0e7dbbbeac10" providerId="ADAL" clId="{580281E2-EDC9-49A4-BB4A-7D471F3061AC}" dt="2022-05-18T18:27:45.826" v="5695" actId="207"/>
          <ac:spMkLst>
            <pc:docMk/>
            <pc:sldMk cId="323310155" sldId="285"/>
            <ac:spMk id="31" creationId="{3FF23889-FF0B-44FB-A3DC-43D08D7A5E73}"/>
          </ac:spMkLst>
        </pc:spChg>
      </pc:sldChg>
      <pc:sldChg chg="addSp delSp modSp mod ord">
        <pc:chgData name="Jiří Kohoutek" userId="7454388f-bdb6-437e-bf81-0e7dbbbeac10" providerId="ADAL" clId="{580281E2-EDC9-49A4-BB4A-7D471F3061AC}" dt="2022-03-24T13:38:59.339" v="3507"/>
        <pc:sldMkLst>
          <pc:docMk/>
          <pc:sldMk cId="65581080" sldId="331"/>
        </pc:sldMkLst>
        <pc:spChg chg="mod">
          <ac:chgData name="Jiří Kohoutek" userId="7454388f-bdb6-437e-bf81-0e7dbbbeac10" providerId="ADAL" clId="{580281E2-EDC9-49A4-BB4A-7D471F3061AC}" dt="2022-03-22T20:39:29.905" v="2894" actId="20577"/>
          <ac:spMkLst>
            <pc:docMk/>
            <pc:sldMk cId="65581080" sldId="331"/>
            <ac:spMk id="6" creationId="{85FD6656-4CFB-4582-AE0B-DA0F890B99EA}"/>
          </ac:spMkLst>
        </pc:spChg>
        <pc:spChg chg="mod">
          <ac:chgData name="Jiří Kohoutek" userId="7454388f-bdb6-437e-bf81-0e7dbbbeac10" providerId="ADAL" clId="{580281E2-EDC9-49A4-BB4A-7D471F3061AC}" dt="2022-03-22T20:43:49.030" v="2928" actId="207"/>
          <ac:spMkLst>
            <pc:docMk/>
            <pc:sldMk cId="65581080" sldId="331"/>
            <ac:spMk id="9" creationId="{231564C3-B6B2-4CAF-A880-1257BB0033F1}"/>
          </ac:spMkLst>
        </pc:spChg>
        <pc:picChg chg="add del">
          <ac:chgData name="Jiří Kohoutek" userId="7454388f-bdb6-437e-bf81-0e7dbbbeac10" providerId="ADAL" clId="{580281E2-EDC9-49A4-BB4A-7D471F3061AC}" dt="2022-03-19T18:01:52.428" v="368" actId="478"/>
          <ac:picMkLst>
            <pc:docMk/>
            <pc:sldMk cId="65581080" sldId="331"/>
            <ac:picMk id="10" creationId="{5A8B6149-7309-4684-9BD1-01528D677EA7}"/>
          </ac:picMkLst>
        </pc:picChg>
        <pc:picChg chg="add del">
          <ac:chgData name="Jiří Kohoutek" userId="7454388f-bdb6-437e-bf81-0e7dbbbeac10" providerId="ADAL" clId="{580281E2-EDC9-49A4-BB4A-7D471F3061AC}" dt="2022-03-19T18:01:52.428" v="368" actId="478"/>
          <ac:picMkLst>
            <pc:docMk/>
            <pc:sldMk cId="65581080" sldId="331"/>
            <ac:picMk id="11" creationId="{59394FD4-0074-445B-8CB3-3F69E617F118}"/>
          </ac:picMkLst>
        </pc:picChg>
      </pc:sldChg>
      <pc:sldChg chg="delSp modSp mod">
        <pc:chgData name="Jiří Kohoutek" userId="7454388f-bdb6-437e-bf81-0e7dbbbeac10" providerId="ADAL" clId="{580281E2-EDC9-49A4-BB4A-7D471F3061AC}" dt="2022-03-19T17:59:11.203" v="323" actId="790"/>
        <pc:sldMkLst>
          <pc:docMk/>
          <pc:sldMk cId="1386230996" sldId="332"/>
        </pc:sldMkLst>
        <pc:spChg chg="mod">
          <ac:chgData name="Jiří Kohoutek" userId="7454388f-bdb6-437e-bf81-0e7dbbbeac10" providerId="ADAL" clId="{580281E2-EDC9-49A4-BB4A-7D471F3061AC}" dt="2022-03-19T17:59:05.828" v="322" actId="790"/>
          <ac:spMkLst>
            <pc:docMk/>
            <pc:sldMk cId="1386230996" sldId="332"/>
            <ac:spMk id="6" creationId="{85FD6656-4CFB-4582-AE0B-DA0F890B99EA}"/>
          </ac:spMkLst>
        </pc:spChg>
        <pc:spChg chg="mod">
          <ac:chgData name="Jiří Kohoutek" userId="7454388f-bdb6-437e-bf81-0e7dbbbeac10" providerId="ADAL" clId="{580281E2-EDC9-49A4-BB4A-7D471F3061AC}" dt="2022-03-19T17:59:11.203" v="323" actId="790"/>
          <ac:spMkLst>
            <pc:docMk/>
            <pc:sldMk cId="1386230996" sldId="332"/>
            <ac:spMk id="9" creationId="{231564C3-B6B2-4CAF-A880-1257BB0033F1}"/>
          </ac:spMkLst>
        </pc:spChg>
        <pc:picChg chg="del">
          <ac:chgData name="Jiří Kohoutek" userId="7454388f-bdb6-437e-bf81-0e7dbbbeac10" providerId="ADAL" clId="{580281E2-EDC9-49A4-BB4A-7D471F3061AC}" dt="2022-03-19T17:55:09.372" v="206" actId="478"/>
          <ac:picMkLst>
            <pc:docMk/>
            <pc:sldMk cId="1386230996" sldId="332"/>
            <ac:picMk id="8" creationId="{DE4E1DC2-B45C-4863-A694-7FC5080D54B1}"/>
          </ac:picMkLst>
        </pc:picChg>
      </pc:sldChg>
      <pc:sldChg chg="addSp delSp modSp mod ord">
        <pc:chgData name="Jiří Kohoutek" userId="7454388f-bdb6-437e-bf81-0e7dbbbeac10" providerId="ADAL" clId="{580281E2-EDC9-49A4-BB4A-7D471F3061AC}" dt="2022-03-24T18:11:23.088" v="4765"/>
        <pc:sldMkLst>
          <pc:docMk/>
          <pc:sldMk cId="776155998" sldId="333"/>
        </pc:sldMkLst>
        <pc:spChg chg="mod">
          <ac:chgData name="Jiří Kohoutek" userId="7454388f-bdb6-437e-bf81-0e7dbbbeac10" providerId="ADAL" clId="{580281E2-EDC9-49A4-BB4A-7D471F3061AC}" dt="2022-03-21T10:32:17.756" v="666" actId="790"/>
          <ac:spMkLst>
            <pc:docMk/>
            <pc:sldMk cId="776155998" sldId="333"/>
            <ac:spMk id="8" creationId="{D7484EB0-E286-4881-B74D-AECEE5A6AE65}"/>
          </ac:spMkLst>
        </pc:spChg>
        <pc:spChg chg="add mod">
          <ac:chgData name="Jiří Kohoutek" userId="7454388f-bdb6-437e-bf81-0e7dbbbeac10" providerId="ADAL" clId="{580281E2-EDC9-49A4-BB4A-7D471F3061AC}" dt="2022-03-21T10:36:45.035" v="790" actId="20577"/>
          <ac:spMkLst>
            <pc:docMk/>
            <pc:sldMk cId="776155998" sldId="333"/>
            <ac:spMk id="9" creationId="{6DCFE687-172F-4B32-8778-BADDEC51FD91}"/>
          </ac:spMkLst>
        </pc:spChg>
        <pc:spChg chg="del">
          <ac:chgData name="Jiří Kohoutek" userId="7454388f-bdb6-437e-bf81-0e7dbbbeac10" providerId="ADAL" clId="{580281E2-EDC9-49A4-BB4A-7D471F3061AC}" dt="2022-03-21T10:24:07.738" v="416" actId="478"/>
          <ac:spMkLst>
            <pc:docMk/>
            <pc:sldMk cId="776155998" sldId="333"/>
            <ac:spMk id="10" creationId="{C64FE7A6-3CB7-48C8-8237-4C7D97996501}"/>
          </ac:spMkLst>
        </pc:spChg>
        <pc:spChg chg="add del mod">
          <ac:chgData name="Jiří Kohoutek" userId="7454388f-bdb6-437e-bf81-0e7dbbbeac10" providerId="ADAL" clId="{580281E2-EDC9-49A4-BB4A-7D471F3061AC}" dt="2022-03-21T10:25:32.200" v="486" actId="478"/>
          <ac:spMkLst>
            <pc:docMk/>
            <pc:sldMk cId="776155998" sldId="333"/>
            <ac:spMk id="12" creationId="{D557547E-1CE9-4EC1-B70C-69D141D66FC8}"/>
          </ac:spMkLst>
        </pc:spChg>
        <pc:picChg chg="del">
          <ac:chgData name="Jiří Kohoutek" userId="7454388f-bdb6-437e-bf81-0e7dbbbeac10" providerId="ADAL" clId="{580281E2-EDC9-49A4-BB4A-7D471F3061AC}" dt="2022-03-21T10:25:05.770" v="484" actId="478"/>
          <ac:picMkLst>
            <pc:docMk/>
            <pc:sldMk cId="776155998" sldId="333"/>
            <ac:picMk id="11" creationId="{606F7C32-C771-477D-B4D5-4CCCEF3A75B9}"/>
          </ac:picMkLst>
        </pc:picChg>
        <pc:picChg chg="del">
          <ac:chgData name="Jiří Kohoutek" userId="7454388f-bdb6-437e-bf81-0e7dbbbeac10" providerId="ADAL" clId="{580281E2-EDC9-49A4-BB4A-7D471F3061AC}" dt="2022-03-21T10:24:05.367" v="415" actId="478"/>
          <ac:picMkLst>
            <pc:docMk/>
            <pc:sldMk cId="776155998" sldId="333"/>
            <ac:picMk id="13" creationId="{EB4C8211-B213-4BDB-99A7-416E05D83E4C}"/>
          </ac:picMkLst>
        </pc:picChg>
      </pc:sldChg>
      <pc:sldChg chg="addSp delSp modSp mod ord">
        <pc:chgData name="Jiří Kohoutek" userId="7454388f-bdb6-437e-bf81-0e7dbbbeac10" providerId="ADAL" clId="{580281E2-EDC9-49A4-BB4A-7D471F3061AC}" dt="2022-03-24T13:44:24.145" v="3529"/>
        <pc:sldMkLst>
          <pc:docMk/>
          <pc:sldMk cId="2494914014" sldId="334"/>
        </pc:sldMkLst>
        <pc:spChg chg="del">
          <ac:chgData name="Jiří Kohoutek" userId="7454388f-bdb6-437e-bf81-0e7dbbbeac10" providerId="ADAL" clId="{580281E2-EDC9-49A4-BB4A-7D471F3061AC}" dt="2022-03-21T10:49:53.460" v="820" actId="478"/>
          <ac:spMkLst>
            <pc:docMk/>
            <pc:sldMk cId="2494914014" sldId="334"/>
            <ac:spMk id="6" creationId="{4796CE6F-8654-4D08-9379-7A88992ACB09}"/>
          </ac:spMkLst>
        </pc:spChg>
        <pc:spChg chg="del">
          <ac:chgData name="Jiří Kohoutek" userId="7454388f-bdb6-437e-bf81-0e7dbbbeac10" providerId="ADAL" clId="{580281E2-EDC9-49A4-BB4A-7D471F3061AC}" dt="2022-03-21T10:51:47.636" v="825" actId="478"/>
          <ac:spMkLst>
            <pc:docMk/>
            <pc:sldMk cId="2494914014" sldId="334"/>
            <ac:spMk id="9" creationId="{3698AEF9-0197-48D2-8D03-09C943796417}"/>
          </ac:spMkLst>
        </pc:spChg>
        <pc:spChg chg="mod">
          <ac:chgData name="Jiří Kohoutek" userId="7454388f-bdb6-437e-bf81-0e7dbbbeac10" providerId="ADAL" clId="{580281E2-EDC9-49A4-BB4A-7D471F3061AC}" dt="2022-03-21T11:49:28.495" v="917" actId="790"/>
          <ac:spMkLst>
            <pc:docMk/>
            <pc:sldMk cId="2494914014" sldId="334"/>
            <ac:spMk id="10" creationId="{69B2F6A1-38B4-47C1-8CF7-AB41602DB688}"/>
          </ac:spMkLst>
        </pc:spChg>
        <pc:spChg chg="add mod">
          <ac:chgData name="Jiří Kohoutek" userId="7454388f-bdb6-437e-bf81-0e7dbbbeac10" providerId="ADAL" clId="{580281E2-EDC9-49A4-BB4A-7D471F3061AC}" dt="2022-03-21T11:49:20.866" v="916" actId="790"/>
          <ac:spMkLst>
            <pc:docMk/>
            <pc:sldMk cId="2494914014" sldId="334"/>
            <ac:spMk id="12" creationId="{F337AEC2-2D92-440F-A151-71990538B7C5}"/>
          </ac:spMkLst>
        </pc:spChg>
        <pc:spChg chg="add del mod">
          <ac:chgData name="Jiří Kohoutek" userId="7454388f-bdb6-437e-bf81-0e7dbbbeac10" providerId="ADAL" clId="{580281E2-EDC9-49A4-BB4A-7D471F3061AC}" dt="2022-03-21T10:49:58.716" v="824" actId="478"/>
          <ac:spMkLst>
            <pc:docMk/>
            <pc:sldMk cId="2494914014" sldId="334"/>
            <ac:spMk id="13" creationId="{A67A3830-E9D2-42B8-8BB8-A2D7AACA66DD}"/>
          </ac:spMkLst>
        </pc:spChg>
        <pc:spChg chg="add mod">
          <ac:chgData name="Jiří Kohoutek" userId="7454388f-bdb6-437e-bf81-0e7dbbbeac10" providerId="ADAL" clId="{580281E2-EDC9-49A4-BB4A-7D471F3061AC}" dt="2022-03-21T10:52:18.671" v="835" actId="1076"/>
          <ac:spMkLst>
            <pc:docMk/>
            <pc:sldMk cId="2494914014" sldId="334"/>
            <ac:spMk id="14" creationId="{33ABBE77-EF4E-420F-A568-89C4BA89BC81}"/>
          </ac:spMkLst>
        </pc:spChg>
        <pc:picChg chg="del">
          <ac:chgData name="Jiří Kohoutek" userId="7454388f-bdb6-437e-bf81-0e7dbbbeac10" providerId="ADAL" clId="{580281E2-EDC9-49A4-BB4A-7D471F3061AC}" dt="2022-03-21T10:49:56.618" v="822" actId="478"/>
          <ac:picMkLst>
            <pc:docMk/>
            <pc:sldMk cId="2494914014" sldId="334"/>
            <ac:picMk id="8" creationId="{5D82666E-D489-4D1D-ABFA-948347AB38B8}"/>
          </ac:picMkLst>
        </pc:picChg>
        <pc:picChg chg="del">
          <ac:chgData name="Jiří Kohoutek" userId="7454388f-bdb6-437e-bf81-0e7dbbbeac10" providerId="ADAL" clId="{580281E2-EDC9-49A4-BB4A-7D471F3061AC}" dt="2022-03-21T10:49:56.618" v="822" actId="478"/>
          <ac:picMkLst>
            <pc:docMk/>
            <pc:sldMk cId="2494914014" sldId="334"/>
            <ac:picMk id="11" creationId="{57418366-FF24-4AA9-B282-42CB81F4C4F9}"/>
          </ac:picMkLst>
        </pc:picChg>
        <pc:picChg chg="add mod">
          <ac:chgData name="Jiří Kohoutek" userId="7454388f-bdb6-437e-bf81-0e7dbbbeac10" providerId="ADAL" clId="{580281E2-EDC9-49A4-BB4A-7D471F3061AC}" dt="2022-03-21T11:49:08.718" v="915" actId="14100"/>
          <ac:picMkLst>
            <pc:docMk/>
            <pc:sldMk cId="2494914014" sldId="334"/>
            <ac:picMk id="15" creationId="{0A093C58-E707-4CF2-9D0B-A6D421E56CE4}"/>
          </ac:picMkLst>
        </pc:picChg>
        <pc:picChg chg="add del mod">
          <ac:chgData name="Jiří Kohoutek" userId="7454388f-bdb6-437e-bf81-0e7dbbbeac10" providerId="ADAL" clId="{580281E2-EDC9-49A4-BB4A-7D471F3061AC}" dt="2022-03-21T12:19:17.633" v="1390" actId="478"/>
          <ac:picMkLst>
            <pc:docMk/>
            <pc:sldMk cId="2494914014" sldId="334"/>
            <ac:picMk id="16" creationId="{BA8B3B28-21C6-47E3-9DDE-A1C7B1E5EC63}"/>
          </ac:picMkLst>
        </pc:picChg>
      </pc:sldChg>
      <pc:sldChg chg="addSp delSp modSp mod ord">
        <pc:chgData name="Jiří Kohoutek" userId="7454388f-bdb6-437e-bf81-0e7dbbbeac10" providerId="ADAL" clId="{580281E2-EDC9-49A4-BB4A-7D471F3061AC}" dt="2022-03-22T20:12:23.072" v="2713"/>
        <pc:sldMkLst>
          <pc:docMk/>
          <pc:sldMk cId="330131355" sldId="335"/>
        </pc:sldMkLst>
        <pc:spChg chg="del mod">
          <ac:chgData name="Jiří Kohoutek" userId="7454388f-bdb6-437e-bf81-0e7dbbbeac10" providerId="ADAL" clId="{580281E2-EDC9-49A4-BB4A-7D471F3061AC}" dt="2022-03-22T10:20:56.193" v="2022" actId="478"/>
          <ac:spMkLst>
            <pc:docMk/>
            <pc:sldMk cId="330131355" sldId="335"/>
            <ac:spMk id="8" creationId="{61CBE298-7465-4DAE-B4AA-310BD597DC0E}"/>
          </ac:spMkLst>
        </pc:spChg>
        <pc:spChg chg="add mod">
          <ac:chgData name="Jiří Kohoutek" userId="7454388f-bdb6-437e-bf81-0e7dbbbeac10" providerId="ADAL" clId="{580281E2-EDC9-49A4-BB4A-7D471F3061AC}" dt="2022-03-22T20:12:23.072" v="2713"/>
          <ac:spMkLst>
            <pc:docMk/>
            <pc:sldMk cId="330131355" sldId="335"/>
            <ac:spMk id="10" creationId="{5EA96703-EC7A-4A1E-B945-CFF679523ACF}"/>
          </ac:spMkLst>
        </pc:spChg>
        <pc:spChg chg="del">
          <ac:chgData name="Jiří Kohoutek" userId="7454388f-bdb6-437e-bf81-0e7dbbbeac10" providerId="ADAL" clId="{580281E2-EDC9-49A4-BB4A-7D471F3061AC}" dt="2022-03-22T20:12:22.123" v="2712" actId="478"/>
          <ac:spMkLst>
            <pc:docMk/>
            <pc:sldMk cId="330131355" sldId="335"/>
            <ac:spMk id="11" creationId="{909ECD8F-594A-4230-8C19-4DB4ADB1405E}"/>
          </ac:spMkLst>
        </pc:spChg>
        <pc:spChg chg="del">
          <ac:chgData name="Jiří Kohoutek" userId="7454388f-bdb6-437e-bf81-0e7dbbbeac10" providerId="ADAL" clId="{580281E2-EDC9-49A4-BB4A-7D471F3061AC}" dt="2022-03-22T20:12:22.123" v="2712" actId="478"/>
          <ac:spMkLst>
            <pc:docMk/>
            <pc:sldMk cId="330131355" sldId="335"/>
            <ac:spMk id="12" creationId="{CCDC7130-FC91-49B2-9F45-4C83D2CDDF0F}"/>
          </ac:spMkLst>
        </pc:spChg>
        <pc:spChg chg="mod">
          <ac:chgData name="Jiří Kohoutek" userId="7454388f-bdb6-437e-bf81-0e7dbbbeac10" providerId="ADAL" clId="{580281E2-EDC9-49A4-BB4A-7D471F3061AC}" dt="2022-03-22T10:37:27.884" v="2364" actId="255"/>
          <ac:spMkLst>
            <pc:docMk/>
            <pc:sldMk cId="330131355" sldId="335"/>
            <ac:spMk id="14" creationId="{4F90A2C8-D356-48FD-8C44-B89BFF6B5271}"/>
          </ac:spMkLst>
        </pc:spChg>
        <pc:spChg chg="add mod">
          <ac:chgData name="Jiří Kohoutek" userId="7454388f-bdb6-437e-bf81-0e7dbbbeac10" providerId="ADAL" clId="{580281E2-EDC9-49A4-BB4A-7D471F3061AC}" dt="2022-03-22T10:25:20.074" v="2143" actId="20577"/>
          <ac:spMkLst>
            <pc:docMk/>
            <pc:sldMk cId="330131355" sldId="335"/>
            <ac:spMk id="15" creationId="{08FEB785-E161-4988-906D-175C97F61D34}"/>
          </ac:spMkLst>
        </pc:spChg>
        <pc:spChg chg="del">
          <ac:chgData name="Jiří Kohoutek" userId="7454388f-bdb6-437e-bf81-0e7dbbbeac10" providerId="ADAL" clId="{580281E2-EDC9-49A4-BB4A-7D471F3061AC}" dt="2022-03-22T20:12:22.123" v="2712" actId="478"/>
          <ac:spMkLst>
            <pc:docMk/>
            <pc:sldMk cId="330131355" sldId="335"/>
            <ac:spMk id="17" creationId="{D1EC8C70-7348-4CA5-8F6A-F1E9D3964064}"/>
          </ac:spMkLst>
        </pc:spChg>
        <pc:picChg chg="del">
          <ac:chgData name="Jiří Kohoutek" userId="7454388f-bdb6-437e-bf81-0e7dbbbeac10" providerId="ADAL" clId="{580281E2-EDC9-49A4-BB4A-7D471F3061AC}" dt="2022-03-22T10:21:29.739" v="2060" actId="478"/>
          <ac:picMkLst>
            <pc:docMk/>
            <pc:sldMk cId="330131355" sldId="335"/>
            <ac:picMk id="13" creationId="{1408760A-E734-4898-AE40-B08C8F797BFC}"/>
          </ac:picMkLst>
        </pc:picChg>
        <pc:picChg chg="add mod">
          <ac:chgData name="Jiří Kohoutek" userId="7454388f-bdb6-437e-bf81-0e7dbbbeac10" providerId="ADAL" clId="{580281E2-EDC9-49A4-BB4A-7D471F3061AC}" dt="2022-03-22T10:22:58.204" v="2073" actId="1076"/>
          <ac:picMkLst>
            <pc:docMk/>
            <pc:sldMk cId="330131355" sldId="335"/>
            <ac:picMk id="16" creationId="{71858C4C-F079-4EBC-BC20-3549C45E99D4}"/>
          </ac:picMkLst>
        </pc:picChg>
        <pc:picChg chg="del">
          <ac:chgData name="Jiří Kohoutek" userId="7454388f-bdb6-437e-bf81-0e7dbbbeac10" providerId="ADAL" clId="{580281E2-EDC9-49A4-BB4A-7D471F3061AC}" dt="2022-03-22T10:21:32.171" v="2061" actId="478"/>
          <ac:picMkLst>
            <pc:docMk/>
            <pc:sldMk cId="330131355" sldId="335"/>
            <ac:picMk id="3074" creationId="{E23CDA2C-FC76-4F53-BF2C-4FE4AD8B8A00}"/>
          </ac:picMkLst>
        </pc:picChg>
        <pc:picChg chg="del">
          <ac:chgData name="Jiří Kohoutek" userId="7454388f-bdb6-437e-bf81-0e7dbbbeac10" providerId="ADAL" clId="{580281E2-EDC9-49A4-BB4A-7D471F3061AC}" dt="2022-03-22T10:21:32.171" v="2061" actId="478"/>
          <ac:picMkLst>
            <pc:docMk/>
            <pc:sldMk cId="330131355" sldId="335"/>
            <ac:picMk id="3076" creationId="{3B81461B-E9EA-4D15-81D2-18ADF871E4F0}"/>
          </ac:picMkLst>
        </pc:picChg>
      </pc:sldChg>
      <pc:sldChg chg="addSp delSp modSp mod ord">
        <pc:chgData name="Jiří Kohoutek" userId="7454388f-bdb6-437e-bf81-0e7dbbbeac10" providerId="ADAL" clId="{580281E2-EDC9-49A4-BB4A-7D471F3061AC}" dt="2022-03-22T10:20:34.523" v="2011" actId="1076"/>
        <pc:sldMkLst>
          <pc:docMk/>
          <pc:sldMk cId="1631120362" sldId="336"/>
        </pc:sldMkLst>
        <pc:spChg chg="del">
          <ac:chgData name="Jiří Kohoutek" userId="7454388f-bdb6-437e-bf81-0e7dbbbeac10" providerId="ADAL" clId="{580281E2-EDC9-49A4-BB4A-7D471F3061AC}" dt="2022-03-22T10:03:07.929" v="1902" actId="478"/>
          <ac:spMkLst>
            <pc:docMk/>
            <pc:sldMk cId="1631120362" sldId="336"/>
            <ac:spMk id="6" creationId="{4796CE6F-8654-4D08-9379-7A88992ACB09}"/>
          </ac:spMkLst>
        </pc:spChg>
        <pc:spChg chg="add mod">
          <ac:chgData name="Jiří Kohoutek" userId="7454388f-bdb6-437e-bf81-0e7dbbbeac10" providerId="ADAL" clId="{580281E2-EDC9-49A4-BB4A-7D471F3061AC}" dt="2022-03-22T10:03:08.772" v="1903"/>
          <ac:spMkLst>
            <pc:docMk/>
            <pc:sldMk cId="1631120362" sldId="336"/>
            <ac:spMk id="9" creationId="{290A4528-34A8-4229-B532-94FCFB8DE9C2}"/>
          </ac:spMkLst>
        </pc:spChg>
        <pc:spChg chg="add mod">
          <ac:chgData name="Jiří Kohoutek" userId="7454388f-bdb6-437e-bf81-0e7dbbbeac10" providerId="ADAL" clId="{580281E2-EDC9-49A4-BB4A-7D471F3061AC}" dt="2022-03-22T10:20:17.994" v="2008" actId="14100"/>
          <ac:spMkLst>
            <pc:docMk/>
            <pc:sldMk cId="1631120362" sldId="336"/>
            <ac:spMk id="10" creationId="{F1761BD6-9127-4D15-9532-199CBAA4DDE2}"/>
          </ac:spMkLst>
        </pc:spChg>
        <pc:spChg chg="add del mod">
          <ac:chgData name="Jiří Kohoutek" userId="7454388f-bdb6-437e-bf81-0e7dbbbeac10" providerId="ADAL" clId="{580281E2-EDC9-49A4-BB4A-7D471F3061AC}" dt="2022-03-22T10:10:46.507" v="1970" actId="478"/>
          <ac:spMkLst>
            <pc:docMk/>
            <pc:sldMk cId="1631120362" sldId="336"/>
            <ac:spMk id="14" creationId="{19FF1EED-87FE-48E3-9659-BEAF6C80727A}"/>
          </ac:spMkLst>
        </pc:spChg>
        <pc:spChg chg="del">
          <ac:chgData name="Jiří Kohoutek" userId="7454388f-bdb6-437e-bf81-0e7dbbbeac10" providerId="ADAL" clId="{580281E2-EDC9-49A4-BB4A-7D471F3061AC}" dt="2022-03-22T10:03:16.212" v="1904" actId="478"/>
          <ac:spMkLst>
            <pc:docMk/>
            <pc:sldMk cId="1631120362" sldId="336"/>
            <ac:spMk id="15" creationId="{B4C7FD58-D1B5-4B75-BC92-72E0501FAD69}"/>
          </ac:spMkLst>
        </pc:spChg>
        <pc:spChg chg="add del mod">
          <ac:chgData name="Jiří Kohoutek" userId="7454388f-bdb6-437e-bf81-0e7dbbbeac10" providerId="ADAL" clId="{580281E2-EDC9-49A4-BB4A-7D471F3061AC}" dt="2022-03-22T10:10:46.507" v="1970" actId="478"/>
          <ac:spMkLst>
            <pc:docMk/>
            <pc:sldMk cId="1631120362" sldId="336"/>
            <ac:spMk id="17" creationId="{5ECC0CD0-EDB9-4287-98E2-E86921643E1A}"/>
          </ac:spMkLst>
        </pc:spChg>
        <pc:spChg chg="add del mod">
          <ac:chgData name="Jiří Kohoutek" userId="7454388f-bdb6-437e-bf81-0e7dbbbeac10" providerId="ADAL" clId="{580281E2-EDC9-49A4-BB4A-7D471F3061AC}" dt="2022-03-22T10:10:46.507" v="1970" actId="478"/>
          <ac:spMkLst>
            <pc:docMk/>
            <pc:sldMk cId="1631120362" sldId="336"/>
            <ac:spMk id="18" creationId="{F3AF236E-E979-45FD-863C-8A382F26E72B}"/>
          </ac:spMkLst>
        </pc:spChg>
        <pc:spChg chg="add del mod">
          <ac:chgData name="Jiří Kohoutek" userId="7454388f-bdb6-437e-bf81-0e7dbbbeac10" providerId="ADAL" clId="{580281E2-EDC9-49A4-BB4A-7D471F3061AC}" dt="2022-03-22T10:10:46.507" v="1970" actId="478"/>
          <ac:spMkLst>
            <pc:docMk/>
            <pc:sldMk cId="1631120362" sldId="336"/>
            <ac:spMk id="19" creationId="{C520D9A5-4132-4574-A25B-544DD300B2BC}"/>
          </ac:spMkLst>
        </pc:spChg>
        <pc:spChg chg="add del mod">
          <ac:chgData name="Jiří Kohoutek" userId="7454388f-bdb6-437e-bf81-0e7dbbbeac10" providerId="ADAL" clId="{580281E2-EDC9-49A4-BB4A-7D471F3061AC}" dt="2022-03-22T10:10:46.507" v="1970" actId="478"/>
          <ac:spMkLst>
            <pc:docMk/>
            <pc:sldMk cId="1631120362" sldId="336"/>
            <ac:spMk id="20" creationId="{1AC56314-B877-43F5-8CDB-59D3EC7FEF2A}"/>
          </ac:spMkLst>
        </pc:spChg>
        <pc:spChg chg="add del mod">
          <ac:chgData name="Jiří Kohoutek" userId="7454388f-bdb6-437e-bf81-0e7dbbbeac10" providerId="ADAL" clId="{580281E2-EDC9-49A4-BB4A-7D471F3061AC}" dt="2022-03-22T10:10:46.507" v="1970" actId="478"/>
          <ac:spMkLst>
            <pc:docMk/>
            <pc:sldMk cId="1631120362" sldId="336"/>
            <ac:spMk id="21" creationId="{A62C7894-CBE1-4112-8095-F5E3485689D3}"/>
          </ac:spMkLst>
        </pc:spChg>
        <pc:spChg chg="add del mod">
          <ac:chgData name="Jiří Kohoutek" userId="7454388f-bdb6-437e-bf81-0e7dbbbeac10" providerId="ADAL" clId="{580281E2-EDC9-49A4-BB4A-7D471F3061AC}" dt="2022-03-22T10:10:46.507" v="1970" actId="478"/>
          <ac:spMkLst>
            <pc:docMk/>
            <pc:sldMk cId="1631120362" sldId="336"/>
            <ac:spMk id="22" creationId="{96A010EB-70FE-4BA3-BF12-544E5BB435E0}"/>
          </ac:spMkLst>
        </pc:spChg>
        <pc:spChg chg="add del mod">
          <ac:chgData name="Jiří Kohoutek" userId="7454388f-bdb6-437e-bf81-0e7dbbbeac10" providerId="ADAL" clId="{580281E2-EDC9-49A4-BB4A-7D471F3061AC}" dt="2022-03-22T10:10:46.507" v="1970" actId="478"/>
          <ac:spMkLst>
            <pc:docMk/>
            <pc:sldMk cId="1631120362" sldId="336"/>
            <ac:spMk id="23" creationId="{13DD73AC-5EAE-43F8-AAE7-710303C25CA6}"/>
          </ac:spMkLst>
        </pc:spChg>
        <pc:spChg chg="add del mod">
          <ac:chgData name="Jiří Kohoutek" userId="7454388f-bdb6-437e-bf81-0e7dbbbeac10" providerId="ADAL" clId="{580281E2-EDC9-49A4-BB4A-7D471F3061AC}" dt="2022-03-22T10:10:46.507" v="1970" actId="478"/>
          <ac:spMkLst>
            <pc:docMk/>
            <pc:sldMk cId="1631120362" sldId="336"/>
            <ac:spMk id="24" creationId="{379672CF-54E1-496E-892F-C99AA30CC19E}"/>
          </ac:spMkLst>
        </pc:spChg>
        <pc:spChg chg="add del mod">
          <ac:chgData name="Jiří Kohoutek" userId="7454388f-bdb6-437e-bf81-0e7dbbbeac10" providerId="ADAL" clId="{580281E2-EDC9-49A4-BB4A-7D471F3061AC}" dt="2022-03-22T10:10:46.507" v="1970" actId="478"/>
          <ac:spMkLst>
            <pc:docMk/>
            <pc:sldMk cId="1631120362" sldId="336"/>
            <ac:spMk id="25" creationId="{BC02E7B7-2878-4BBB-AA0C-CCCB4FE3D205}"/>
          </ac:spMkLst>
        </pc:spChg>
        <pc:spChg chg="mod">
          <ac:chgData name="Jiří Kohoutek" userId="7454388f-bdb6-437e-bf81-0e7dbbbeac10" providerId="ADAL" clId="{580281E2-EDC9-49A4-BB4A-7D471F3061AC}" dt="2022-03-22T10:11:06.588" v="1971"/>
          <ac:spMkLst>
            <pc:docMk/>
            <pc:sldMk cId="1631120362" sldId="336"/>
            <ac:spMk id="27" creationId="{EDB8B71D-07BE-4F90-8480-0F28FB9E97AD}"/>
          </ac:spMkLst>
        </pc:spChg>
        <pc:spChg chg="mod">
          <ac:chgData name="Jiří Kohoutek" userId="7454388f-bdb6-437e-bf81-0e7dbbbeac10" providerId="ADAL" clId="{580281E2-EDC9-49A4-BB4A-7D471F3061AC}" dt="2022-03-22T10:11:06.588" v="1971"/>
          <ac:spMkLst>
            <pc:docMk/>
            <pc:sldMk cId="1631120362" sldId="336"/>
            <ac:spMk id="28" creationId="{C454C434-1A8E-4DE5-9CF0-5EDD2E75818A}"/>
          </ac:spMkLst>
        </pc:spChg>
        <pc:spChg chg="mod">
          <ac:chgData name="Jiří Kohoutek" userId="7454388f-bdb6-437e-bf81-0e7dbbbeac10" providerId="ADAL" clId="{580281E2-EDC9-49A4-BB4A-7D471F3061AC}" dt="2022-03-22T10:11:06.588" v="1971"/>
          <ac:spMkLst>
            <pc:docMk/>
            <pc:sldMk cId="1631120362" sldId="336"/>
            <ac:spMk id="29" creationId="{700F29DB-F2B1-4F5C-9CCF-92FE8EE2CCEB}"/>
          </ac:spMkLst>
        </pc:spChg>
        <pc:spChg chg="mod">
          <ac:chgData name="Jiří Kohoutek" userId="7454388f-bdb6-437e-bf81-0e7dbbbeac10" providerId="ADAL" clId="{580281E2-EDC9-49A4-BB4A-7D471F3061AC}" dt="2022-03-22T10:11:06.588" v="1971"/>
          <ac:spMkLst>
            <pc:docMk/>
            <pc:sldMk cId="1631120362" sldId="336"/>
            <ac:spMk id="30" creationId="{6F6496B6-75F9-4652-AF5F-4851F3A42E98}"/>
          </ac:spMkLst>
        </pc:spChg>
        <pc:spChg chg="mod">
          <ac:chgData name="Jiří Kohoutek" userId="7454388f-bdb6-437e-bf81-0e7dbbbeac10" providerId="ADAL" clId="{580281E2-EDC9-49A4-BB4A-7D471F3061AC}" dt="2022-03-22T10:11:06.588" v="1971"/>
          <ac:spMkLst>
            <pc:docMk/>
            <pc:sldMk cId="1631120362" sldId="336"/>
            <ac:spMk id="31" creationId="{6C198CE2-CBCA-4A4A-83F5-5571F1D394AC}"/>
          </ac:spMkLst>
        </pc:spChg>
        <pc:spChg chg="mod">
          <ac:chgData name="Jiří Kohoutek" userId="7454388f-bdb6-437e-bf81-0e7dbbbeac10" providerId="ADAL" clId="{580281E2-EDC9-49A4-BB4A-7D471F3061AC}" dt="2022-03-22T10:11:06.588" v="1971"/>
          <ac:spMkLst>
            <pc:docMk/>
            <pc:sldMk cId="1631120362" sldId="336"/>
            <ac:spMk id="32" creationId="{F43020EA-4892-436F-8BEB-AFE9757BC1AB}"/>
          </ac:spMkLst>
        </pc:spChg>
        <pc:spChg chg="mod">
          <ac:chgData name="Jiří Kohoutek" userId="7454388f-bdb6-437e-bf81-0e7dbbbeac10" providerId="ADAL" clId="{580281E2-EDC9-49A4-BB4A-7D471F3061AC}" dt="2022-03-22T10:11:06.588" v="1971"/>
          <ac:spMkLst>
            <pc:docMk/>
            <pc:sldMk cId="1631120362" sldId="336"/>
            <ac:spMk id="33" creationId="{5608CCA5-A9C4-4F93-8AD8-B8A911D414A9}"/>
          </ac:spMkLst>
        </pc:spChg>
        <pc:spChg chg="mod">
          <ac:chgData name="Jiří Kohoutek" userId="7454388f-bdb6-437e-bf81-0e7dbbbeac10" providerId="ADAL" clId="{580281E2-EDC9-49A4-BB4A-7D471F3061AC}" dt="2022-03-22T10:11:06.588" v="1971"/>
          <ac:spMkLst>
            <pc:docMk/>
            <pc:sldMk cId="1631120362" sldId="336"/>
            <ac:spMk id="34" creationId="{D15262A5-1972-4ADF-98E2-087EC9D0F809}"/>
          </ac:spMkLst>
        </pc:spChg>
        <pc:spChg chg="mod">
          <ac:chgData name="Jiří Kohoutek" userId="7454388f-bdb6-437e-bf81-0e7dbbbeac10" providerId="ADAL" clId="{580281E2-EDC9-49A4-BB4A-7D471F3061AC}" dt="2022-03-22T10:11:06.588" v="1971"/>
          <ac:spMkLst>
            <pc:docMk/>
            <pc:sldMk cId="1631120362" sldId="336"/>
            <ac:spMk id="35" creationId="{B4815F2B-8C67-4AC8-B23A-A47D835829E2}"/>
          </ac:spMkLst>
        </pc:spChg>
        <pc:spChg chg="mod">
          <ac:chgData name="Jiří Kohoutek" userId="7454388f-bdb6-437e-bf81-0e7dbbbeac10" providerId="ADAL" clId="{580281E2-EDC9-49A4-BB4A-7D471F3061AC}" dt="2022-03-22T10:11:06.588" v="1971"/>
          <ac:spMkLst>
            <pc:docMk/>
            <pc:sldMk cId="1631120362" sldId="336"/>
            <ac:spMk id="36" creationId="{F780BCBA-9737-4160-AE37-082CA8F081A2}"/>
          </ac:spMkLst>
        </pc:spChg>
        <pc:spChg chg="mod">
          <ac:chgData name="Jiří Kohoutek" userId="7454388f-bdb6-437e-bf81-0e7dbbbeac10" providerId="ADAL" clId="{580281E2-EDC9-49A4-BB4A-7D471F3061AC}" dt="2022-03-22T10:11:06.588" v="1971"/>
          <ac:spMkLst>
            <pc:docMk/>
            <pc:sldMk cId="1631120362" sldId="336"/>
            <ac:spMk id="37" creationId="{DA408FCA-777D-467C-B2D2-6767CA032D80}"/>
          </ac:spMkLst>
        </pc:spChg>
        <pc:spChg chg="mod">
          <ac:chgData name="Jiří Kohoutek" userId="7454388f-bdb6-437e-bf81-0e7dbbbeac10" providerId="ADAL" clId="{580281E2-EDC9-49A4-BB4A-7D471F3061AC}" dt="2022-03-22T10:11:06.588" v="1971"/>
          <ac:spMkLst>
            <pc:docMk/>
            <pc:sldMk cId="1631120362" sldId="336"/>
            <ac:spMk id="38" creationId="{0C3468FB-760C-4E56-8E36-9B3F1E78F7BF}"/>
          </ac:spMkLst>
        </pc:spChg>
        <pc:spChg chg="mod">
          <ac:chgData name="Jiří Kohoutek" userId="7454388f-bdb6-437e-bf81-0e7dbbbeac10" providerId="ADAL" clId="{580281E2-EDC9-49A4-BB4A-7D471F3061AC}" dt="2022-03-22T10:11:06.588" v="1971"/>
          <ac:spMkLst>
            <pc:docMk/>
            <pc:sldMk cId="1631120362" sldId="336"/>
            <ac:spMk id="39" creationId="{5F29A738-F55C-46D8-B1DF-DE9EF3314A8F}"/>
          </ac:spMkLst>
        </pc:spChg>
        <pc:spChg chg="mod">
          <ac:chgData name="Jiří Kohoutek" userId="7454388f-bdb6-437e-bf81-0e7dbbbeac10" providerId="ADAL" clId="{580281E2-EDC9-49A4-BB4A-7D471F3061AC}" dt="2022-03-22T10:11:06.588" v="1971"/>
          <ac:spMkLst>
            <pc:docMk/>
            <pc:sldMk cId="1631120362" sldId="336"/>
            <ac:spMk id="40" creationId="{3B849940-B415-4F21-AD06-58AE76DF8746}"/>
          </ac:spMkLst>
        </pc:spChg>
        <pc:spChg chg="mod">
          <ac:chgData name="Jiří Kohoutek" userId="7454388f-bdb6-437e-bf81-0e7dbbbeac10" providerId="ADAL" clId="{580281E2-EDC9-49A4-BB4A-7D471F3061AC}" dt="2022-03-22T10:20:34.523" v="2011" actId="1076"/>
          <ac:spMkLst>
            <pc:docMk/>
            <pc:sldMk cId="1631120362" sldId="336"/>
            <ac:spMk id="43" creationId="{8DD57704-575C-4739-BA4B-87F049404A86}"/>
          </ac:spMkLst>
        </pc:spChg>
        <pc:spChg chg="mod">
          <ac:chgData name="Jiří Kohoutek" userId="7454388f-bdb6-437e-bf81-0e7dbbbeac10" providerId="ADAL" clId="{580281E2-EDC9-49A4-BB4A-7D471F3061AC}" dt="2022-03-22T10:20:34.523" v="2011" actId="1076"/>
          <ac:spMkLst>
            <pc:docMk/>
            <pc:sldMk cId="1631120362" sldId="336"/>
            <ac:spMk id="44" creationId="{9672E0FF-A353-453C-B5F7-BCBDF2307F68}"/>
          </ac:spMkLst>
        </pc:spChg>
        <pc:spChg chg="mod">
          <ac:chgData name="Jiří Kohoutek" userId="7454388f-bdb6-437e-bf81-0e7dbbbeac10" providerId="ADAL" clId="{580281E2-EDC9-49A4-BB4A-7D471F3061AC}" dt="2022-03-22T10:20:34.523" v="2011" actId="1076"/>
          <ac:spMkLst>
            <pc:docMk/>
            <pc:sldMk cId="1631120362" sldId="336"/>
            <ac:spMk id="45" creationId="{80E8499F-A5BD-4625-B799-7772B61B59F7}"/>
          </ac:spMkLst>
        </pc:spChg>
        <pc:spChg chg="mod">
          <ac:chgData name="Jiří Kohoutek" userId="7454388f-bdb6-437e-bf81-0e7dbbbeac10" providerId="ADAL" clId="{580281E2-EDC9-49A4-BB4A-7D471F3061AC}" dt="2022-03-22T10:20:34.523" v="2011" actId="1076"/>
          <ac:spMkLst>
            <pc:docMk/>
            <pc:sldMk cId="1631120362" sldId="336"/>
            <ac:spMk id="46" creationId="{1D890F3E-94F4-4B6D-A47B-5C917AE9F22F}"/>
          </ac:spMkLst>
        </pc:spChg>
        <pc:spChg chg="mod">
          <ac:chgData name="Jiří Kohoutek" userId="7454388f-bdb6-437e-bf81-0e7dbbbeac10" providerId="ADAL" clId="{580281E2-EDC9-49A4-BB4A-7D471F3061AC}" dt="2022-03-22T10:20:34.523" v="2011" actId="1076"/>
          <ac:spMkLst>
            <pc:docMk/>
            <pc:sldMk cId="1631120362" sldId="336"/>
            <ac:spMk id="47" creationId="{502E7110-BC64-4F33-99E6-883A7AEB31F7}"/>
          </ac:spMkLst>
        </pc:spChg>
        <pc:spChg chg="mod">
          <ac:chgData name="Jiří Kohoutek" userId="7454388f-bdb6-437e-bf81-0e7dbbbeac10" providerId="ADAL" clId="{580281E2-EDC9-49A4-BB4A-7D471F3061AC}" dt="2022-03-22T10:20:34.523" v="2011" actId="1076"/>
          <ac:spMkLst>
            <pc:docMk/>
            <pc:sldMk cId="1631120362" sldId="336"/>
            <ac:spMk id="48" creationId="{C433572F-DBA1-42C6-9E56-88DCFAFF3AA2}"/>
          </ac:spMkLst>
        </pc:spChg>
        <pc:spChg chg="mod">
          <ac:chgData name="Jiří Kohoutek" userId="7454388f-bdb6-437e-bf81-0e7dbbbeac10" providerId="ADAL" clId="{580281E2-EDC9-49A4-BB4A-7D471F3061AC}" dt="2022-03-22T10:20:34.523" v="2011" actId="1076"/>
          <ac:spMkLst>
            <pc:docMk/>
            <pc:sldMk cId="1631120362" sldId="336"/>
            <ac:spMk id="49" creationId="{B9EB86CF-D95A-4970-927F-3289378BB438}"/>
          </ac:spMkLst>
        </pc:spChg>
        <pc:spChg chg="mod">
          <ac:chgData name="Jiří Kohoutek" userId="7454388f-bdb6-437e-bf81-0e7dbbbeac10" providerId="ADAL" clId="{580281E2-EDC9-49A4-BB4A-7D471F3061AC}" dt="2022-03-22T10:20:34.523" v="2011" actId="1076"/>
          <ac:spMkLst>
            <pc:docMk/>
            <pc:sldMk cId="1631120362" sldId="336"/>
            <ac:spMk id="50" creationId="{97E6D84E-66C5-4B30-A57E-ABFFE9F57B32}"/>
          </ac:spMkLst>
        </pc:spChg>
        <pc:spChg chg="mod">
          <ac:chgData name="Jiří Kohoutek" userId="7454388f-bdb6-437e-bf81-0e7dbbbeac10" providerId="ADAL" clId="{580281E2-EDC9-49A4-BB4A-7D471F3061AC}" dt="2022-03-22T10:20:34.523" v="2011" actId="1076"/>
          <ac:spMkLst>
            <pc:docMk/>
            <pc:sldMk cId="1631120362" sldId="336"/>
            <ac:spMk id="51" creationId="{7E81A669-087E-4517-B80F-9D282469239F}"/>
          </ac:spMkLst>
        </pc:spChg>
        <pc:spChg chg="mod">
          <ac:chgData name="Jiří Kohoutek" userId="7454388f-bdb6-437e-bf81-0e7dbbbeac10" providerId="ADAL" clId="{580281E2-EDC9-49A4-BB4A-7D471F3061AC}" dt="2022-03-22T10:20:34.523" v="2011" actId="1076"/>
          <ac:spMkLst>
            <pc:docMk/>
            <pc:sldMk cId="1631120362" sldId="336"/>
            <ac:spMk id="52" creationId="{24195FF2-322C-498A-B472-E74C13416398}"/>
          </ac:spMkLst>
        </pc:spChg>
        <pc:spChg chg="mod">
          <ac:chgData name="Jiří Kohoutek" userId="7454388f-bdb6-437e-bf81-0e7dbbbeac10" providerId="ADAL" clId="{580281E2-EDC9-49A4-BB4A-7D471F3061AC}" dt="2022-03-22T10:20:34.523" v="2011" actId="1076"/>
          <ac:spMkLst>
            <pc:docMk/>
            <pc:sldMk cId="1631120362" sldId="336"/>
            <ac:spMk id="53" creationId="{CC82B556-59E9-4FC8-A4D5-598C3D6E88B4}"/>
          </ac:spMkLst>
        </pc:spChg>
        <pc:spChg chg="mod">
          <ac:chgData name="Jiří Kohoutek" userId="7454388f-bdb6-437e-bf81-0e7dbbbeac10" providerId="ADAL" clId="{580281E2-EDC9-49A4-BB4A-7D471F3061AC}" dt="2022-03-22T10:20:34.523" v="2011" actId="1076"/>
          <ac:spMkLst>
            <pc:docMk/>
            <pc:sldMk cId="1631120362" sldId="336"/>
            <ac:spMk id="54" creationId="{F9CCFFD0-9992-46BD-A5B4-5999428466BC}"/>
          </ac:spMkLst>
        </pc:spChg>
        <pc:spChg chg="mod">
          <ac:chgData name="Jiří Kohoutek" userId="7454388f-bdb6-437e-bf81-0e7dbbbeac10" providerId="ADAL" clId="{580281E2-EDC9-49A4-BB4A-7D471F3061AC}" dt="2022-03-22T10:20:34.523" v="2011" actId="1076"/>
          <ac:spMkLst>
            <pc:docMk/>
            <pc:sldMk cId="1631120362" sldId="336"/>
            <ac:spMk id="55" creationId="{B20E28BD-69F9-44F2-9531-2E67BBC292A5}"/>
          </ac:spMkLst>
        </pc:spChg>
        <pc:spChg chg="mod">
          <ac:chgData name="Jiří Kohoutek" userId="7454388f-bdb6-437e-bf81-0e7dbbbeac10" providerId="ADAL" clId="{580281E2-EDC9-49A4-BB4A-7D471F3061AC}" dt="2022-03-22T10:20:34.523" v="2011" actId="1076"/>
          <ac:spMkLst>
            <pc:docMk/>
            <pc:sldMk cId="1631120362" sldId="336"/>
            <ac:spMk id="56" creationId="{0A137FA6-4285-4B74-ACD4-C0CF6D3CF77D}"/>
          </ac:spMkLst>
        </pc:spChg>
        <pc:grpChg chg="add del mod">
          <ac:chgData name="Jiří Kohoutek" userId="7454388f-bdb6-437e-bf81-0e7dbbbeac10" providerId="ADAL" clId="{580281E2-EDC9-49A4-BB4A-7D471F3061AC}" dt="2022-03-22T10:11:29.997" v="1972" actId="478"/>
          <ac:grpSpMkLst>
            <pc:docMk/>
            <pc:sldMk cId="1631120362" sldId="336"/>
            <ac:grpSpMk id="26" creationId="{8EED6215-0C90-40E4-84B0-E954B551B2CC}"/>
          </ac:grpSpMkLst>
        </pc:grpChg>
        <pc:grpChg chg="add mod">
          <ac:chgData name="Jiří Kohoutek" userId="7454388f-bdb6-437e-bf81-0e7dbbbeac10" providerId="ADAL" clId="{580281E2-EDC9-49A4-BB4A-7D471F3061AC}" dt="2022-03-22T10:20:34.523" v="2011" actId="1076"/>
          <ac:grpSpMkLst>
            <pc:docMk/>
            <pc:sldMk cId="1631120362" sldId="336"/>
            <ac:grpSpMk id="41" creationId="{A16E2D27-730B-4F3E-A395-96F1D84FEDBB}"/>
          </ac:grpSpMkLst>
        </pc:grpChg>
        <pc:picChg chg="del">
          <ac:chgData name="Jiří Kohoutek" userId="7454388f-bdb6-437e-bf81-0e7dbbbeac10" providerId="ADAL" clId="{580281E2-EDC9-49A4-BB4A-7D471F3061AC}" dt="2022-03-22T10:03:29.120" v="1918" actId="478"/>
          <ac:picMkLst>
            <pc:docMk/>
            <pc:sldMk cId="1631120362" sldId="336"/>
            <ac:picMk id="4" creationId="{8C18453F-40F9-4001-8C95-EFE9D632B56B}"/>
          </ac:picMkLst>
        </pc:picChg>
        <pc:picChg chg="add mod">
          <ac:chgData name="Jiří Kohoutek" userId="7454388f-bdb6-437e-bf81-0e7dbbbeac10" providerId="ADAL" clId="{580281E2-EDC9-49A4-BB4A-7D471F3061AC}" dt="2022-03-22T10:13:03.788" v="1999" actId="1076"/>
          <ac:picMkLst>
            <pc:docMk/>
            <pc:sldMk cId="1631120362" sldId="336"/>
            <ac:picMk id="5" creationId="{C9AF9F6D-93AD-465C-A5CC-8E4CC0366424}"/>
          </ac:picMkLst>
        </pc:picChg>
        <pc:picChg chg="add del mod">
          <ac:chgData name="Jiří Kohoutek" userId="7454388f-bdb6-437e-bf81-0e7dbbbeac10" providerId="ADAL" clId="{580281E2-EDC9-49A4-BB4A-7D471F3061AC}" dt="2022-03-22T10:12:51.938" v="1995" actId="478"/>
          <ac:picMkLst>
            <pc:docMk/>
            <pc:sldMk cId="1631120362" sldId="336"/>
            <ac:picMk id="11" creationId="{AD0A6BE2-C582-4623-9A7F-F7A1A21C1213}"/>
          </ac:picMkLst>
        </pc:picChg>
        <pc:picChg chg="add del mod">
          <ac:chgData name="Jiří Kohoutek" userId="7454388f-bdb6-437e-bf81-0e7dbbbeac10" providerId="ADAL" clId="{580281E2-EDC9-49A4-BB4A-7D471F3061AC}" dt="2022-03-22T10:08:55.880" v="1967" actId="478"/>
          <ac:picMkLst>
            <pc:docMk/>
            <pc:sldMk cId="1631120362" sldId="336"/>
            <ac:picMk id="12" creationId="{3157241D-8CE5-4B31-87DA-00420FEED283}"/>
          </ac:picMkLst>
        </pc:picChg>
        <pc:picChg chg="add del mod">
          <ac:chgData name="Jiří Kohoutek" userId="7454388f-bdb6-437e-bf81-0e7dbbbeac10" providerId="ADAL" clId="{580281E2-EDC9-49A4-BB4A-7D471F3061AC}" dt="2022-03-22T10:10:46.507" v="1970" actId="478"/>
          <ac:picMkLst>
            <pc:docMk/>
            <pc:sldMk cId="1631120362" sldId="336"/>
            <ac:picMk id="13" creationId="{0899541C-9149-442E-A87D-27C861C37A04}"/>
          </ac:picMkLst>
        </pc:picChg>
        <pc:picChg chg="mod">
          <ac:chgData name="Jiří Kohoutek" userId="7454388f-bdb6-437e-bf81-0e7dbbbeac10" providerId="ADAL" clId="{580281E2-EDC9-49A4-BB4A-7D471F3061AC}" dt="2022-03-22T10:20:34.523" v="2011" actId="1076"/>
          <ac:picMkLst>
            <pc:docMk/>
            <pc:sldMk cId="1631120362" sldId="336"/>
            <ac:picMk id="42" creationId="{454491E3-D98C-4B29-AF4F-5FF52A733CB4}"/>
          </ac:picMkLst>
        </pc:picChg>
        <pc:picChg chg="del">
          <ac:chgData name="Jiří Kohoutek" userId="7454388f-bdb6-437e-bf81-0e7dbbbeac10" providerId="ADAL" clId="{580281E2-EDC9-49A4-BB4A-7D471F3061AC}" dt="2022-03-22T10:03:16.212" v="1904" actId="478"/>
          <ac:picMkLst>
            <pc:docMk/>
            <pc:sldMk cId="1631120362" sldId="336"/>
            <ac:picMk id="4098" creationId="{0A53A4B9-827C-4F2A-B236-70FDBD87DF1A}"/>
          </ac:picMkLst>
        </pc:picChg>
      </pc:sldChg>
      <pc:sldChg chg="addSp delSp modSp mod ord">
        <pc:chgData name="Jiří Kohoutek" userId="7454388f-bdb6-437e-bf81-0e7dbbbeac10" providerId="ADAL" clId="{580281E2-EDC9-49A4-BB4A-7D471F3061AC}" dt="2022-03-24T18:36:00.422" v="4789" actId="790"/>
        <pc:sldMkLst>
          <pc:docMk/>
          <pc:sldMk cId="251260695" sldId="337"/>
        </pc:sldMkLst>
        <pc:spChg chg="del">
          <ac:chgData name="Jiří Kohoutek" userId="7454388f-bdb6-437e-bf81-0e7dbbbeac10" providerId="ADAL" clId="{580281E2-EDC9-49A4-BB4A-7D471F3061AC}" dt="2022-03-22T10:30:39.162" v="2267" actId="478"/>
          <ac:spMkLst>
            <pc:docMk/>
            <pc:sldMk cId="251260695" sldId="337"/>
            <ac:spMk id="6" creationId="{4796CE6F-8654-4D08-9379-7A88992ACB09}"/>
          </ac:spMkLst>
        </pc:spChg>
        <pc:spChg chg="add mod">
          <ac:chgData name="Jiří Kohoutek" userId="7454388f-bdb6-437e-bf81-0e7dbbbeac10" providerId="ADAL" clId="{580281E2-EDC9-49A4-BB4A-7D471F3061AC}" dt="2022-03-22T20:12:33.089" v="2717"/>
          <ac:spMkLst>
            <pc:docMk/>
            <pc:sldMk cId="251260695" sldId="337"/>
            <ac:spMk id="10" creationId="{AEFF516F-87F9-4D7A-B2E7-CC96D4D05AB6}"/>
          </ac:spMkLst>
        </pc:spChg>
        <pc:spChg chg="del">
          <ac:chgData name="Jiří Kohoutek" userId="7454388f-bdb6-437e-bf81-0e7dbbbeac10" providerId="ADAL" clId="{580281E2-EDC9-49A4-BB4A-7D471F3061AC}" dt="2022-03-22T10:31:27.794" v="2281" actId="478"/>
          <ac:spMkLst>
            <pc:docMk/>
            <pc:sldMk cId="251260695" sldId="337"/>
            <ac:spMk id="10" creationId="{BC87616F-C2D3-4C46-B8B9-11CF27DDC1FC}"/>
          </ac:spMkLst>
        </pc:spChg>
        <pc:spChg chg="add mod">
          <ac:chgData name="Jiří Kohoutek" userId="7454388f-bdb6-437e-bf81-0e7dbbbeac10" providerId="ADAL" clId="{580281E2-EDC9-49A4-BB4A-7D471F3061AC}" dt="2022-03-24T18:35:51.378" v="4788" actId="790"/>
          <ac:spMkLst>
            <pc:docMk/>
            <pc:sldMk cId="251260695" sldId="337"/>
            <ac:spMk id="11" creationId="{182BD96F-FF1B-4047-A0DF-8AD7484564B6}"/>
          </ac:spMkLst>
        </pc:spChg>
        <pc:spChg chg="add mod">
          <ac:chgData name="Jiří Kohoutek" userId="7454388f-bdb6-437e-bf81-0e7dbbbeac10" providerId="ADAL" clId="{580281E2-EDC9-49A4-BB4A-7D471F3061AC}" dt="2022-03-24T18:36:00.422" v="4789" actId="790"/>
          <ac:spMkLst>
            <pc:docMk/>
            <pc:sldMk cId="251260695" sldId="337"/>
            <ac:spMk id="13" creationId="{101CE940-1A24-4F06-A105-C7F76B90B39F}"/>
          </ac:spMkLst>
        </pc:spChg>
        <pc:spChg chg="del">
          <ac:chgData name="Jiří Kohoutek" userId="7454388f-bdb6-437e-bf81-0e7dbbbeac10" providerId="ADAL" clId="{580281E2-EDC9-49A4-BB4A-7D471F3061AC}" dt="2022-03-22T20:12:32.685" v="2716" actId="478"/>
          <ac:spMkLst>
            <pc:docMk/>
            <pc:sldMk cId="251260695" sldId="337"/>
            <ac:spMk id="14" creationId="{0C35A506-4811-4D53-A18B-26AB8FA4C198}"/>
          </ac:spMkLst>
        </pc:spChg>
        <pc:spChg chg="del">
          <ac:chgData name="Jiří Kohoutek" userId="7454388f-bdb6-437e-bf81-0e7dbbbeac10" providerId="ADAL" clId="{580281E2-EDC9-49A4-BB4A-7D471F3061AC}" dt="2022-03-22T20:12:32.685" v="2716" actId="478"/>
          <ac:spMkLst>
            <pc:docMk/>
            <pc:sldMk cId="251260695" sldId="337"/>
            <ac:spMk id="17" creationId="{BA3CEA94-DF9D-48D9-86F3-6D700CF534C8}"/>
          </ac:spMkLst>
        </pc:spChg>
        <pc:spChg chg="mod">
          <ac:chgData name="Jiří Kohoutek" userId="7454388f-bdb6-437e-bf81-0e7dbbbeac10" providerId="ADAL" clId="{580281E2-EDC9-49A4-BB4A-7D471F3061AC}" dt="2022-03-22T10:45:03.001" v="2494" actId="790"/>
          <ac:spMkLst>
            <pc:docMk/>
            <pc:sldMk cId="251260695" sldId="337"/>
            <ac:spMk id="20" creationId="{D9D95319-BFFD-46C2-BAB8-AC0499423C88}"/>
          </ac:spMkLst>
        </pc:spChg>
        <pc:picChg chg="add mod">
          <ac:chgData name="Jiří Kohoutek" userId="7454388f-bdb6-437e-bf81-0e7dbbbeac10" providerId="ADAL" clId="{580281E2-EDC9-49A4-BB4A-7D471F3061AC}" dt="2022-03-22T10:43:31.082" v="2472" actId="1076"/>
          <ac:picMkLst>
            <pc:docMk/>
            <pc:sldMk cId="251260695" sldId="337"/>
            <ac:picMk id="12" creationId="{D9CC2D1A-B13B-4BBA-B137-79E1DB5E1965}"/>
          </ac:picMkLst>
        </pc:picChg>
        <pc:picChg chg="del">
          <ac:chgData name="Jiří Kohoutek" userId="7454388f-bdb6-437e-bf81-0e7dbbbeac10" providerId="ADAL" clId="{580281E2-EDC9-49A4-BB4A-7D471F3061AC}" dt="2022-03-22T10:31:06.862" v="2280" actId="478"/>
          <ac:picMkLst>
            <pc:docMk/>
            <pc:sldMk cId="251260695" sldId="337"/>
            <ac:picMk id="15" creationId="{3951E5D7-F10D-4EE4-BD00-1815B147D130}"/>
          </ac:picMkLst>
        </pc:picChg>
        <pc:picChg chg="del">
          <ac:chgData name="Jiří Kohoutek" userId="7454388f-bdb6-437e-bf81-0e7dbbbeac10" providerId="ADAL" clId="{580281E2-EDC9-49A4-BB4A-7D471F3061AC}" dt="2022-03-22T10:31:27.794" v="2281" actId="478"/>
          <ac:picMkLst>
            <pc:docMk/>
            <pc:sldMk cId="251260695" sldId="337"/>
            <ac:picMk id="18" creationId="{A786BB5E-1704-4B1D-AC0C-B3F11A24FB7E}"/>
          </ac:picMkLst>
        </pc:picChg>
      </pc:sldChg>
      <pc:sldChg chg="addSp delSp modSp mod ord">
        <pc:chgData name="Jiří Kohoutek" userId="7454388f-bdb6-437e-bf81-0e7dbbbeac10" providerId="ADAL" clId="{580281E2-EDC9-49A4-BB4A-7D471F3061AC}" dt="2022-03-22T20:12:27.265" v="2715"/>
        <pc:sldMkLst>
          <pc:docMk/>
          <pc:sldMk cId="3020286342" sldId="338"/>
        </pc:sldMkLst>
        <pc:spChg chg="del">
          <ac:chgData name="Jiří Kohoutek" userId="7454388f-bdb6-437e-bf81-0e7dbbbeac10" providerId="ADAL" clId="{580281E2-EDC9-49A4-BB4A-7D471F3061AC}" dt="2022-03-22T10:23:47.661" v="2083" actId="478"/>
          <ac:spMkLst>
            <pc:docMk/>
            <pc:sldMk cId="3020286342" sldId="338"/>
            <ac:spMk id="6" creationId="{4796CE6F-8654-4D08-9379-7A88992ACB09}"/>
          </ac:spMkLst>
        </pc:spChg>
        <pc:spChg chg="add del mod">
          <ac:chgData name="Jiří Kohoutek" userId="7454388f-bdb6-437e-bf81-0e7dbbbeac10" providerId="ADAL" clId="{580281E2-EDC9-49A4-BB4A-7D471F3061AC}" dt="2022-03-22T10:25:02.669" v="2115" actId="478"/>
          <ac:spMkLst>
            <pc:docMk/>
            <pc:sldMk cId="3020286342" sldId="338"/>
            <ac:spMk id="7" creationId="{F7427980-8977-40A1-9335-5D1BF3CDC015}"/>
          </ac:spMkLst>
        </pc:spChg>
        <pc:spChg chg="add mod">
          <ac:chgData name="Jiří Kohoutek" userId="7454388f-bdb6-437e-bf81-0e7dbbbeac10" providerId="ADAL" clId="{580281E2-EDC9-49A4-BB4A-7D471F3061AC}" dt="2022-03-22T10:25:03.083" v="2116"/>
          <ac:spMkLst>
            <pc:docMk/>
            <pc:sldMk cId="3020286342" sldId="338"/>
            <ac:spMk id="8" creationId="{0E5ACF3A-F061-41AD-A388-472FE58137EA}"/>
          </ac:spMkLst>
        </pc:spChg>
        <pc:spChg chg="add mod">
          <ac:chgData name="Jiří Kohoutek" userId="7454388f-bdb6-437e-bf81-0e7dbbbeac10" providerId="ADAL" clId="{580281E2-EDC9-49A4-BB4A-7D471F3061AC}" dt="2022-03-22T10:30:20.029" v="2262" actId="790"/>
          <ac:spMkLst>
            <pc:docMk/>
            <pc:sldMk cId="3020286342" sldId="338"/>
            <ac:spMk id="9" creationId="{88D5D137-3DF0-4785-BBA0-D2B6A13E07E4}"/>
          </ac:spMkLst>
        </pc:spChg>
        <pc:spChg chg="add mod">
          <ac:chgData name="Jiří Kohoutek" userId="7454388f-bdb6-437e-bf81-0e7dbbbeac10" providerId="ADAL" clId="{580281E2-EDC9-49A4-BB4A-7D471F3061AC}" dt="2022-03-22T20:12:27.265" v="2715"/>
          <ac:spMkLst>
            <pc:docMk/>
            <pc:sldMk cId="3020286342" sldId="338"/>
            <ac:spMk id="10" creationId="{D9AFED5C-EEA6-47D1-9331-186FFA09D8E0}"/>
          </ac:spMkLst>
        </pc:spChg>
        <pc:spChg chg="del">
          <ac:chgData name="Jiří Kohoutek" userId="7454388f-bdb6-437e-bf81-0e7dbbbeac10" providerId="ADAL" clId="{580281E2-EDC9-49A4-BB4A-7D471F3061AC}" dt="2022-03-22T10:25:31.518" v="2144" actId="478"/>
          <ac:spMkLst>
            <pc:docMk/>
            <pc:sldMk cId="3020286342" sldId="338"/>
            <ac:spMk id="10" creationId="{EDCB5AAB-7530-4C38-9746-0BF573195B7F}"/>
          </ac:spMkLst>
        </pc:spChg>
        <pc:spChg chg="add mod">
          <ac:chgData name="Jiří Kohoutek" userId="7454388f-bdb6-437e-bf81-0e7dbbbeac10" providerId="ADAL" clId="{580281E2-EDC9-49A4-BB4A-7D471F3061AC}" dt="2022-03-22T10:36:36.806" v="2358" actId="20577"/>
          <ac:spMkLst>
            <pc:docMk/>
            <pc:sldMk cId="3020286342" sldId="338"/>
            <ac:spMk id="13" creationId="{747F55F5-03CF-442B-8DFC-83084700296F}"/>
          </ac:spMkLst>
        </pc:spChg>
        <pc:spChg chg="del">
          <ac:chgData name="Jiří Kohoutek" userId="7454388f-bdb6-437e-bf81-0e7dbbbeac10" providerId="ADAL" clId="{580281E2-EDC9-49A4-BB4A-7D471F3061AC}" dt="2022-03-22T20:12:26.891" v="2714" actId="478"/>
          <ac:spMkLst>
            <pc:docMk/>
            <pc:sldMk cId="3020286342" sldId="338"/>
            <ac:spMk id="16" creationId="{90261632-69E4-4E27-B4E0-E71B5AE64BA7}"/>
          </ac:spMkLst>
        </pc:spChg>
        <pc:picChg chg="add mod">
          <ac:chgData name="Jiří Kohoutek" userId="7454388f-bdb6-437e-bf81-0e7dbbbeac10" providerId="ADAL" clId="{580281E2-EDC9-49A4-BB4A-7D471F3061AC}" dt="2022-03-22T10:29:41.002" v="2251" actId="1076"/>
          <ac:picMkLst>
            <pc:docMk/>
            <pc:sldMk cId="3020286342" sldId="338"/>
            <ac:picMk id="12" creationId="{A4443F57-1DE2-4979-90D5-8FACE5304EB4}"/>
          </ac:picMkLst>
        </pc:picChg>
      </pc:sldChg>
      <pc:sldChg chg="addSp delSp modSp mod ord">
        <pc:chgData name="Jiří Kohoutek" userId="7454388f-bdb6-437e-bf81-0e7dbbbeac10" providerId="ADAL" clId="{580281E2-EDC9-49A4-BB4A-7D471F3061AC}" dt="2022-03-24T13:41:11.715" v="3525"/>
        <pc:sldMkLst>
          <pc:docMk/>
          <pc:sldMk cId="373534129" sldId="346"/>
        </pc:sldMkLst>
        <pc:spChg chg="del">
          <ac:chgData name="Jiří Kohoutek" userId="7454388f-bdb6-437e-bf81-0e7dbbbeac10" providerId="ADAL" clId="{580281E2-EDC9-49A4-BB4A-7D471F3061AC}" dt="2022-03-22T21:40:31.765" v="3442" actId="478"/>
          <ac:spMkLst>
            <pc:docMk/>
            <pc:sldMk cId="373534129" sldId="346"/>
            <ac:spMk id="8" creationId="{6F93CD98-0EB2-4B47-B0DB-AA002381894C}"/>
          </ac:spMkLst>
        </pc:spChg>
        <pc:spChg chg="del">
          <ac:chgData name="Jiří Kohoutek" userId="7454388f-bdb6-437e-bf81-0e7dbbbeac10" providerId="ADAL" clId="{580281E2-EDC9-49A4-BB4A-7D471F3061AC}" dt="2022-03-22T21:40:03.112" v="3440" actId="478"/>
          <ac:spMkLst>
            <pc:docMk/>
            <pc:sldMk cId="373534129" sldId="346"/>
            <ac:spMk id="10" creationId="{4A6BCABB-7702-4F1C-B737-97BDE71331B9}"/>
          </ac:spMkLst>
        </pc:spChg>
        <pc:spChg chg="del">
          <ac:chgData name="Jiří Kohoutek" userId="7454388f-bdb6-437e-bf81-0e7dbbbeac10" providerId="ADAL" clId="{580281E2-EDC9-49A4-BB4A-7D471F3061AC}" dt="2022-03-22T21:45:33.097" v="3498" actId="478"/>
          <ac:spMkLst>
            <pc:docMk/>
            <pc:sldMk cId="373534129" sldId="346"/>
            <ac:spMk id="11" creationId="{3F99B3AD-6530-42FE-977B-18541F067C03}"/>
          </ac:spMkLst>
        </pc:spChg>
        <pc:spChg chg="add mod">
          <ac:chgData name="Jiří Kohoutek" userId="7454388f-bdb6-437e-bf81-0e7dbbbeac10" providerId="ADAL" clId="{580281E2-EDC9-49A4-BB4A-7D471F3061AC}" dt="2022-03-22T21:40:03.487" v="3441"/>
          <ac:spMkLst>
            <pc:docMk/>
            <pc:sldMk cId="373534129" sldId="346"/>
            <ac:spMk id="12" creationId="{697422A4-2C5A-462A-8F2D-E5F36F8DBDAD}"/>
          </ac:spMkLst>
        </pc:spChg>
        <pc:spChg chg="add mod">
          <ac:chgData name="Jiří Kohoutek" userId="7454388f-bdb6-437e-bf81-0e7dbbbeac10" providerId="ADAL" clId="{580281E2-EDC9-49A4-BB4A-7D471F3061AC}" dt="2022-03-22T21:40:38.596" v="3444" actId="1076"/>
          <ac:spMkLst>
            <pc:docMk/>
            <pc:sldMk cId="373534129" sldId="346"/>
            <ac:spMk id="13" creationId="{3DEC33A7-2EDA-432F-B66A-CD177C71525D}"/>
          </ac:spMkLst>
        </pc:spChg>
        <pc:spChg chg="add mod">
          <ac:chgData name="Jiří Kohoutek" userId="7454388f-bdb6-437e-bf81-0e7dbbbeac10" providerId="ADAL" clId="{580281E2-EDC9-49A4-BB4A-7D471F3061AC}" dt="2022-03-22T21:44:32.138" v="3497" actId="1076"/>
          <ac:spMkLst>
            <pc:docMk/>
            <pc:sldMk cId="373534129" sldId="346"/>
            <ac:spMk id="16" creationId="{B0CE2160-7090-4F30-8CAB-F27423EB51F8}"/>
          </ac:spMkLst>
        </pc:spChg>
        <pc:spChg chg="add mod">
          <ac:chgData name="Jiří Kohoutek" userId="7454388f-bdb6-437e-bf81-0e7dbbbeac10" providerId="ADAL" clId="{580281E2-EDC9-49A4-BB4A-7D471F3061AC}" dt="2022-03-22T21:44:32.138" v="3497" actId="1076"/>
          <ac:spMkLst>
            <pc:docMk/>
            <pc:sldMk cId="373534129" sldId="346"/>
            <ac:spMk id="17" creationId="{9B3878F8-2FF4-42F9-875E-363C20874ECC}"/>
          </ac:spMkLst>
        </pc:spChg>
        <pc:spChg chg="add mod">
          <ac:chgData name="Jiří Kohoutek" userId="7454388f-bdb6-437e-bf81-0e7dbbbeac10" providerId="ADAL" clId="{580281E2-EDC9-49A4-BB4A-7D471F3061AC}" dt="2022-03-22T21:44:32.138" v="3497" actId="1076"/>
          <ac:spMkLst>
            <pc:docMk/>
            <pc:sldMk cId="373534129" sldId="346"/>
            <ac:spMk id="18" creationId="{D32AF1CB-86B6-4E9A-BDF7-4F8A211A5CD9}"/>
          </ac:spMkLst>
        </pc:spChg>
        <pc:spChg chg="add mod">
          <ac:chgData name="Jiří Kohoutek" userId="7454388f-bdb6-437e-bf81-0e7dbbbeac10" providerId="ADAL" clId="{580281E2-EDC9-49A4-BB4A-7D471F3061AC}" dt="2022-03-22T21:44:32.138" v="3497" actId="1076"/>
          <ac:spMkLst>
            <pc:docMk/>
            <pc:sldMk cId="373534129" sldId="346"/>
            <ac:spMk id="19" creationId="{AB989AF4-1B8F-4FFE-9F8C-B4B96C84F8BD}"/>
          </ac:spMkLst>
        </pc:spChg>
        <pc:spChg chg="add mod">
          <ac:chgData name="Jiří Kohoutek" userId="7454388f-bdb6-437e-bf81-0e7dbbbeac10" providerId="ADAL" clId="{580281E2-EDC9-49A4-BB4A-7D471F3061AC}" dt="2022-03-22T21:44:32.138" v="3497" actId="1076"/>
          <ac:spMkLst>
            <pc:docMk/>
            <pc:sldMk cId="373534129" sldId="346"/>
            <ac:spMk id="20" creationId="{07609AB0-2F31-446A-80F5-659BAC47E17D}"/>
          </ac:spMkLst>
        </pc:spChg>
        <pc:spChg chg="add mod">
          <ac:chgData name="Jiří Kohoutek" userId="7454388f-bdb6-437e-bf81-0e7dbbbeac10" providerId="ADAL" clId="{580281E2-EDC9-49A4-BB4A-7D471F3061AC}" dt="2022-03-22T21:44:32.138" v="3497" actId="1076"/>
          <ac:spMkLst>
            <pc:docMk/>
            <pc:sldMk cId="373534129" sldId="346"/>
            <ac:spMk id="21" creationId="{9B03844E-036C-49EC-A67C-DC50CFD9F06D}"/>
          </ac:spMkLst>
        </pc:spChg>
        <pc:spChg chg="add mod">
          <ac:chgData name="Jiří Kohoutek" userId="7454388f-bdb6-437e-bf81-0e7dbbbeac10" providerId="ADAL" clId="{580281E2-EDC9-49A4-BB4A-7D471F3061AC}" dt="2022-03-22T21:44:32.138" v="3497" actId="1076"/>
          <ac:spMkLst>
            <pc:docMk/>
            <pc:sldMk cId="373534129" sldId="346"/>
            <ac:spMk id="22" creationId="{56593130-375A-42A2-BD7B-00EADA78E51D}"/>
          </ac:spMkLst>
        </pc:spChg>
        <pc:spChg chg="add mod">
          <ac:chgData name="Jiří Kohoutek" userId="7454388f-bdb6-437e-bf81-0e7dbbbeac10" providerId="ADAL" clId="{580281E2-EDC9-49A4-BB4A-7D471F3061AC}" dt="2022-03-22T21:44:32.138" v="3497" actId="1076"/>
          <ac:spMkLst>
            <pc:docMk/>
            <pc:sldMk cId="373534129" sldId="346"/>
            <ac:spMk id="23" creationId="{A24563D0-2D56-4381-B26A-1793D7D9A5A2}"/>
          </ac:spMkLst>
        </pc:spChg>
        <pc:spChg chg="add mod">
          <ac:chgData name="Jiří Kohoutek" userId="7454388f-bdb6-437e-bf81-0e7dbbbeac10" providerId="ADAL" clId="{580281E2-EDC9-49A4-BB4A-7D471F3061AC}" dt="2022-03-22T21:44:32.138" v="3497" actId="1076"/>
          <ac:spMkLst>
            <pc:docMk/>
            <pc:sldMk cId="373534129" sldId="346"/>
            <ac:spMk id="24" creationId="{CFD74F4B-9526-4B3C-9395-0839DB0B76A9}"/>
          </ac:spMkLst>
        </pc:spChg>
        <pc:spChg chg="add mod">
          <ac:chgData name="Jiří Kohoutek" userId="7454388f-bdb6-437e-bf81-0e7dbbbeac10" providerId="ADAL" clId="{580281E2-EDC9-49A4-BB4A-7D471F3061AC}" dt="2022-03-22T21:44:32.138" v="3497" actId="1076"/>
          <ac:spMkLst>
            <pc:docMk/>
            <pc:sldMk cId="373534129" sldId="346"/>
            <ac:spMk id="25" creationId="{387A66B4-3F52-4DFD-86B7-55C1772E703A}"/>
          </ac:spMkLst>
        </pc:spChg>
        <pc:spChg chg="add mod">
          <ac:chgData name="Jiří Kohoutek" userId="7454388f-bdb6-437e-bf81-0e7dbbbeac10" providerId="ADAL" clId="{580281E2-EDC9-49A4-BB4A-7D471F3061AC}" dt="2022-03-22T21:44:32.138" v="3497" actId="1076"/>
          <ac:spMkLst>
            <pc:docMk/>
            <pc:sldMk cId="373534129" sldId="346"/>
            <ac:spMk id="26" creationId="{44C6303E-CE52-47A9-BC65-3A7B1387BD43}"/>
          </ac:spMkLst>
        </pc:spChg>
        <pc:spChg chg="add mod">
          <ac:chgData name="Jiří Kohoutek" userId="7454388f-bdb6-437e-bf81-0e7dbbbeac10" providerId="ADAL" clId="{580281E2-EDC9-49A4-BB4A-7D471F3061AC}" dt="2022-03-22T21:44:32.138" v="3497" actId="1076"/>
          <ac:spMkLst>
            <pc:docMk/>
            <pc:sldMk cId="373534129" sldId="346"/>
            <ac:spMk id="27" creationId="{316397AE-C0F7-45C0-9689-0BF536534176}"/>
          </ac:spMkLst>
        </pc:spChg>
        <pc:spChg chg="add mod">
          <ac:chgData name="Jiří Kohoutek" userId="7454388f-bdb6-437e-bf81-0e7dbbbeac10" providerId="ADAL" clId="{580281E2-EDC9-49A4-BB4A-7D471F3061AC}" dt="2022-03-22T21:44:32.138" v="3497" actId="1076"/>
          <ac:spMkLst>
            <pc:docMk/>
            <pc:sldMk cId="373534129" sldId="346"/>
            <ac:spMk id="28" creationId="{4A85A4B7-3262-4429-9BC7-4C475E265782}"/>
          </ac:spMkLst>
        </pc:spChg>
        <pc:spChg chg="add mod">
          <ac:chgData name="Jiří Kohoutek" userId="7454388f-bdb6-437e-bf81-0e7dbbbeac10" providerId="ADAL" clId="{580281E2-EDC9-49A4-BB4A-7D471F3061AC}" dt="2022-03-22T21:44:32.138" v="3497" actId="1076"/>
          <ac:spMkLst>
            <pc:docMk/>
            <pc:sldMk cId="373534129" sldId="346"/>
            <ac:spMk id="29" creationId="{0BEEFACB-FBE7-40A9-B667-0BB1B82D37B0}"/>
          </ac:spMkLst>
        </pc:spChg>
        <pc:spChg chg="add mod">
          <ac:chgData name="Jiří Kohoutek" userId="7454388f-bdb6-437e-bf81-0e7dbbbeac10" providerId="ADAL" clId="{580281E2-EDC9-49A4-BB4A-7D471F3061AC}" dt="2022-03-22T21:44:32.138" v="3497" actId="1076"/>
          <ac:spMkLst>
            <pc:docMk/>
            <pc:sldMk cId="373534129" sldId="346"/>
            <ac:spMk id="30" creationId="{B23F191F-1E61-4944-91DD-20A1A195840D}"/>
          </ac:spMkLst>
        </pc:spChg>
        <pc:spChg chg="add mod">
          <ac:chgData name="Jiří Kohoutek" userId="7454388f-bdb6-437e-bf81-0e7dbbbeac10" providerId="ADAL" clId="{580281E2-EDC9-49A4-BB4A-7D471F3061AC}" dt="2022-03-22T21:44:32.138" v="3497" actId="1076"/>
          <ac:spMkLst>
            <pc:docMk/>
            <pc:sldMk cId="373534129" sldId="346"/>
            <ac:spMk id="31" creationId="{13474B6E-3644-4FC2-96E2-CAEB7CDCADE1}"/>
          </ac:spMkLst>
        </pc:spChg>
        <pc:spChg chg="add mod">
          <ac:chgData name="Jiří Kohoutek" userId="7454388f-bdb6-437e-bf81-0e7dbbbeac10" providerId="ADAL" clId="{580281E2-EDC9-49A4-BB4A-7D471F3061AC}" dt="2022-03-22T21:44:32.138" v="3497" actId="1076"/>
          <ac:spMkLst>
            <pc:docMk/>
            <pc:sldMk cId="373534129" sldId="346"/>
            <ac:spMk id="32" creationId="{0F65D390-FE5B-4052-A9D1-1626EF60CF66}"/>
          </ac:spMkLst>
        </pc:spChg>
        <pc:spChg chg="add mod">
          <ac:chgData name="Jiří Kohoutek" userId="7454388f-bdb6-437e-bf81-0e7dbbbeac10" providerId="ADAL" clId="{580281E2-EDC9-49A4-BB4A-7D471F3061AC}" dt="2022-03-22T21:44:32.138" v="3497" actId="1076"/>
          <ac:spMkLst>
            <pc:docMk/>
            <pc:sldMk cId="373534129" sldId="346"/>
            <ac:spMk id="33" creationId="{26B838F0-C25D-4376-972D-58B90311A46B}"/>
          </ac:spMkLst>
        </pc:spChg>
        <pc:spChg chg="add mod">
          <ac:chgData name="Jiří Kohoutek" userId="7454388f-bdb6-437e-bf81-0e7dbbbeac10" providerId="ADAL" clId="{580281E2-EDC9-49A4-BB4A-7D471F3061AC}" dt="2022-03-22T21:44:32.138" v="3497" actId="1076"/>
          <ac:spMkLst>
            <pc:docMk/>
            <pc:sldMk cId="373534129" sldId="346"/>
            <ac:spMk id="34" creationId="{AB59BFFC-1C08-43DB-BBF8-19C5276F49CF}"/>
          </ac:spMkLst>
        </pc:spChg>
        <pc:spChg chg="add mod">
          <ac:chgData name="Jiří Kohoutek" userId="7454388f-bdb6-437e-bf81-0e7dbbbeac10" providerId="ADAL" clId="{580281E2-EDC9-49A4-BB4A-7D471F3061AC}" dt="2022-03-22T21:44:32.138" v="3497" actId="1076"/>
          <ac:spMkLst>
            <pc:docMk/>
            <pc:sldMk cId="373534129" sldId="346"/>
            <ac:spMk id="35" creationId="{E792432D-D84A-4FC4-BA92-2AD480E389C4}"/>
          </ac:spMkLst>
        </pc:spChg>
        <pc:spChg chg="add mod">
          <ac:chgData name="Jiří Kohoutek" userId="7454388f-bdb6-437e-bf81-0e7dbbbeac10" providerId="ADAL" clId="{580281E2-EDC9-49A4-BB4A-7D471F3061AC}" dt="2022-03-22T21:44:32.138" v="3497" actId="1076"/>
          <ac:spMkLst>
            <pc:docMk/>
            <pc:sldMk cId="373534129" sldId="346"/>
            <ac:spMk id="36" creationId="{9FBA714B-91C6-4D16-8B87-3DA541C75F49}"/>
          </ac:spMkLst>
        </pc:spChg>
        <pc:spChg chg="add mod">
          <ac:chgData name="Jiří Kohoutek" userId="7454388f-bdb6-437e-bf81-0e7dbbbeac10" providerId="ADAL" clId="{580281E2-EDC9-49A4-BB4A-7D471F3061AC}" dt="2022-03-22T21:44:32.138" v="3497" actId="1076"/>
          <ac:spMkLst>
            <pc:docMk/>
            <pc:sldMk cId="373534129" sldId="346"/>
            <ac:spMk id="37" creationId="{2385F32D-AD32-4A3F-B173-23ECA0242AF2}"/>
          </ac:spMkLst>
        </pc:spChg>
        <pc:spChg chg="add mod">
          <ac:chgData name="Jiří Kohoutek" userId="7454388f-bdb6-437e-bf81-0e7dbbbeac10" providerId="ADAL" clId="{580281E2-EDC9-49A4-BB4A-7D471F3061AC}" dt="2022-03-22T21:44:32.138" v="3497" actId="1076"/>
          <ac:spMkLst>
            <pc:docMk/>
            <pc:sldMk cId="373534129" sldId="346"/>
            <ac:spMk id="38" creationId="{8B4B1788-34DB-4A40-98CC-612852914FAB}"/>
          </ac:spMkLst>
        </pc:spChg>
        <pc:grpChg chg="add mod">
          <ac:chgData name="Jiří Kohoutek" userId="7454388f-bdb6-437e-bf81-0e7dbbbeac10" providerId="ADAL" clId="{580281E2-EDC9-49A4-BB4A-7D471F3061AC}" dt="2022-03-22T21:44:32.138" v="3497" actId="1076"/>
          <ac:grpSpMkLst>
            <pc:docMk/>
            <pc:sldMk cId="373534129" sldId="346"/>
            <ac:grpSpMk id="2" creationId="{07BE8F8C-1FA7-472B-8D68-5E1934C74D41}"/>
          </ac:grpSpMkLst>
        </pc:grpChg>
        <pc:picChg chg="add del mod">
          <ac:chgData name="Jiří Kohoutek" userId="7454388f-bdb6-437e-bf81-0e7dbbbeac10" providerId="ADAL" clId="{580281E2-EDC9-49A4-BB4A-7D471F3061AC}" dt="2022-03-22T21:43:43.088" v="3472" actId="478"/>
          <ac:picMkLst>
            <pc:docMk/>
            <pc:sldMk cId="373534129" sldId="346"/>
            <ac:picMk id="14" creationId="{8103F4BD-1CCD-4F87-BDCE-BDF90203FF02}"/>
          </ac:picMkLst>
        </pc:picChg>
        <pc:picChg chg="add mod">
          <ac:chgData name="Jiří Kohoutek" userId="7454388f-bdb6-437e-bf81-0e7dbbbeac10" providerId="ADAL" clId="{580281E2-EDC9-49A4-BB4A-7D471F3061AC}" dt="2022-03-22T21:44:32.138" v="3497" actId="1076"/>
          <ac:picMkLst>
            <pc:docMk/>
            <pc:sldMk cId="373534129" sldId="346"/>
            <ac:picMk id="15" creationId="{283B84B3-90C7-4B86-A277-6C899C3E8B59}"/>
          </ac:picMkLst>
        </pc:picChg>
        <pc:picChg chg="del">
          <ac:chgData name="Jiří Kohoutek" userId="7454388f-bdb6-437e-bf81-0e7dbbbeac10" providerId="ADAL" clId="{580281E2-EDC9-49A4-BB4A-7D471F3061AC}" dt="2022-03-22T21:41:10.443" v="3445" actId="478"/>
          <ac:picMkLst>
            <pc:docMk/>
            <pc:sldMk cId="373534129" sldId="346"/>
            <ac:picMk id="8194" creationId="{0FCF8CF2-F722-4B0E-B498-908C128719E0}"/>
          </ac:picMkLst>
        </pc:picChg>
      </pc:sldChg>
      <pc:sldChg chg="addSp delSp modSp mod ord">
        <pc:chgData name="Jiří Kohoutek" userId="7454388f-bdb6-437e-bf81-0e7dbbbeac10" providerId="ADAL" clId="{580281E2-EDC9-49A4-BB4A-7D471F3061AC}" dt="2022-03-24T18:11:24.970" v="4767"/>
        <pc:sldMkLst>
          <pc:docMk/>
          <pc:sldMk cId="1955192519" sldId="347"/>
        </pc:sldMkLst>
        <pc:spChg chg="add mod">
          <ac:chgData name="Jiří Kohoutek" userId="7454388f-bdb6-437e-bf81-0e7dbbbeac10" providerId="ADAL" clId="{580281E2-EDC9-49A4-BB4A-7D471F3061AC}" dt="2022-03-24T14:17:43.034" v="4161" actId="790"/>
          <ac:spMkLst>
            <pc:docMk/>
            <pc:sldMk cId="1955192519" sldId="347"/>
            <ac:spMk id="10" creationId="{BD432679-BDD2-4CB1-B98E-79A405144913}"/>
          </ac:spMkLst>
        </pc:spChg>
        <pc:spChg chg="add mod">
          <ac:chgData name="Jiří Kohoutek" userId="7454388f-bdb6-437e-bf81-0e7dbbbeac10" providerId="ADAL" clId="{580281E2-EDC9-49A4-BB4A-7D471F3061AC}" dt="2022-03-24T13:54:46.998" v="3820"/>
          <ac:spMkLst>
            <pc:docMk/>
            <pc:sldMk cId="1955192519" sldId="347"/>
            <ac:spMk id="11" creationId="{7C47A5EF-0B3C-4340-908C-EBF53E67214E}"/>
          </ac:spMkLst>
        </pc:spChg>
        <pc:spChg chg="mod">
          <ac:chgData name="Jiří Kohoutek" userId="7454388f-bdb6-437e-bf81-0e7dbbbeac10" providerId="ADAL" clId="{580281E2-EDC9-49A4-BB4A-7D471F3061AC}" dt="2022-03-24T14:17:58.890" v="4163" actId="790"/>
          <ac:spMkLst>
            <pc:docMk/>
            <pc:sldMk cId="1955192519" sldId="347"/>
            <ac:spMk id="12" creationId="{962AA4F1-C912-4F59-B821-F9C173E1D75B}"/>
          </ac:spMkLst>
        </pc:spChg>
        <pc:spChg chg="del">
          <ac:chgData name="Jiří Kohoutek" userId="7454388f-bdb6-437e-bf81-0e7dbbbeac10" providerId="ADAL" clId="{580281E2-EDC9-49A4-BB4A-7D471F3061AC}" dt="2022-03-24T13:54:46.193" v="3819" actId="478"/>
          <ac:spMkLst>
            <pc:docMk/>
            <pc:sldMk cId="1955192519" sldId="347"/>
            <ac:spMk id="13" creationId="{16540BBD-BE17-49E8-94BC-014C4AC65683}"/>
          </ac:spMkLst>
        </pc:spChg>
        <pc:spChg chg="add mod">
          <ac:chgData name="Jiří Kohoutek" userId="7454388f-bdb6-437e-bf81-0e7dbbbeac10" providerId="ADAL" clId="{580281E2-EDC9-49A4-BB4A-7D471F3061AC}" dt="2022-03-24T14:17:49.501" v="4162" actId="790"/>
          <ac:spMkLst>
            <pc:docMk/>
            <pc:sldMk cId="1955192519" sldId="347"/>
            <ac:spMk id="15" creationId="{CDBDE778-B3EB-472E-9BF3-F90B4BEF7F02}"/>
          </ac:spMkLst>
        </pc:spChg>
        <pc:spChg chg="del">
          <ac:chgData name="Jiří Kohoutek" userId="7454388f-bdb6-437e-bf81-0e7dbbbeac10" providerId="ADAL" clId="{580281E2-EDC9-49A4-BB4A-7D471F3061AC}" dt="2022-03-24T13:54:46.193" v="3819" actId="478"/>
          <ac:spMkLst>
            <pc:docMk/>
            <pc:sldMk cId="1955192519" sldId="347"/>
            <ac:spMk id="16" creationId="{F4B04CA3-2BCE-4ED9-8D80-F6BB803CA4B4}"/>
          </ac:spMkLst>
        </pc:spChg>
        <pc:spChg chg="del">
          <ac:chgData name="Jiří Kohoutek" userId="7454388f-bdb6-437e-bf81-0e7dbbbeac10" providerId="ADAL" clId="{580281E2-EDC9-49A4-BB4A-7D471F3061AC}" dt="2022-03-24T13:51:36.996" v="3544" actId="478"/>
          <ac:spMkLst>
            <pc:docMk/>
            <pc:sldMk cId="1955192519" sldId="347"/>
            <ac:spMk id="17" creationId="{3923DB45-031F-4B64-9DE9-E978F34F9E4E}"/>
          </ac:spMkLst>
        </pc:spChg>
        <pc:picChg chg="add mod">
          <ac:chgData name="Jiří Kohoutek" userId="7454388f-bdb6-437e-bf81-0e7dbbbeac10" providerId="ADAL" clId="{580281E2-EDC9-49A4-BB4A-7D471F3061AC}" dt="2022-03-24T14:01:57.499" v="3943" actId="1076"/>
          <ac:picMkLst>
            <pc:docMk/>
            <pc:sldMk cId="1955192519" sldId="347"/>
            <ac:picMk id="14" creationId="{03EAC082-6614-4C38-89A4-05082E9D9228}"/>
          </ac:picMkLst>
        </pc:picChg>
        <pc:picChg chg="del">
          <ac:chgData name="Jiří Kohoutek" userId="7454388f-bdb6-437e-bf81-0e7dbbbeac10" providerId="ADAL" clId="{580281E2-EDC9-49A4-BB4A-7D471F3061AC}" dt="2022-03-24T13:52:09.587" v="3546" actId="478"/>
          <ac:picMkLst>
            <pc:docMk/>
            <pc:sldMk cId="1955192519" sldId="347"/>
            <ac:picMk id="1026" creationId="{508A9151-6AE4-4A7B-9848-67C79480F5CF}"/>
          </ac:picMkLst>
        </pc:picChg>
      </pc:sldChg>
      <pc:sldChg chg="addSp delSp modSp mod ord">
        <pc:chgData name="Jiří Kohoutek" userId="7454388f-bdb6-437e-bf81-0e7dbbbeac10" providerId="ADAL" clId="{580281E2-EDC9-49A4-BB4A-7D471F3061AC}" dt="2022-03-24T18:11:30.305" v="4771"/>
        <pc:sldMkLst>
          <pc:docMk/>
          <pc:sldMk cId="885489027" sldId="348"/>
        </pc:sldMkLst>
        <pc:spChg chg="add mod">
          <ac:chgData name="Jiří Kohoutek" userId="7454388f-bdb6-437e-bf81-0e7dbbbeac10" providerId="ADAL" clId="{580281E2-EDC9-49A4-BB4A-7D471F3061AC}" dt="2022-03-24T14:18:24.031" v="4169"/>
          <ac:spMkLst>
            <pc:docMk/>
            <pc:sldMk cId="885489027" sldId="348"/>
            <ac:spMk id="10" creationId="{4A6A924B-369B-42FD-BF88-24A52AA574DA}"/>
          </ac:spMkLst>
        </pc:spChg>
        <pc:spChg chg="del">
          <ac:chgData name="Jiří Kohoutek" userId="7454388f-bdb6-437e-bf81-0e7dbbbeac10" providerId="ADAL" clId="{580281E2-EDC9-49A4-BB4A-7D471F3061AC}" dt="2022-03-24T14:18:23.648" v="4168" actId="478"/>
          <ac:spMkLst>
            <pc:docMk/>
            <pc:sldMk cId="885489027" sldId="348"/>
            <ac:spMk id="11" creationId="{2278F9EE-3C66-4E37-873C-E046F8829926}"/>
          </ac:spMkLst>
        </pc:spChg>
        <pc:spChg chg="add del mod">
          <ac:chgData name="Jiří Kohoutek" userId="7454388f-bdb6-437e-bf81-0e7dbbbeac10" providerId="ADAL" clId="{580281E2-EDC9-49A4-BB4A-7D471F3061AC}" dt="2022-03-24T14:28:45.454" v="4185" actId="478"/>
          <ac:spMkLst>
            <pc:docMk/>
            <pc:sldMk cId="885489027" sldId="348"/>
            <ac:spMk id="12" creationId="{83394AA6-91E8-45E4-8A38-0F1B689D82F4}"/>
          </ac:spMkLst>
        </pc:spChg>
        <pc:spChg chg="del">
          <ac:chgData name="Jiří Kohoutek" userId="7454388f-bdb6-437e-bf81-0e7dbbbeac10" providerId="ADAL" clId="{580281E2-EDC9-49A4-BB4A-7D471F3061AC}" dt="2022-03-24T14:18:36.782" v="4171" actId="478"/>
          <ac:spMkLst>
            <pc:docMk/>
            <pc:sldMk cId="885489027" sldId="348"/>
            <ac:spMk id="13" creationId="{D62B2BD1-93AB-4B26-8B07-14CBFC402B34}"/>
          </ac:spMkLst>
        </pc:spChg>
        <pc:spChg chg="add del mod">
          <ac:chgData name="Jiří Kohoutek" userId="7454388f-bdb6-437e-bf81-0e7dbbbeac10" providerId="ADAL" clId="{580281E2-EDC9-49A4-BB4A-7D471F3061AC}" dt="2022-03-24T17:21:26.896" v="4492" actId="478"/>
          <ac:spMkLst>
            <pc:docMk/>
            <pc:sldMk cId="885489027" sldId="348"/>
            <ac:spMk id="14" creationId="{E8814AED-7D09-42EB-A769-35DFF6BF11BC}"/>
          </ac:spMkLst>
        </pc:spChg>
        <pc:spChg chg="mod">
          <ac:chgData name="Jiří Kohoutek" userId="7454388f-bdb6-437e-bf81-0e7dbbbeac10" providerId="ADAL" clId="{580281E2-EDC9-49A4-BB4A-7D471F3061AC}" dt="2022-03-24T14:36:10.876" v="4286" actId="14100"/>
          <ac:spMkLst>
            <pc:docMk/>
            <pc:sldMk cId="885489027" sldId="348"/>
            <ac:spMk id="15" creationId="{89B15B56-1C80-4547-9FA5-788CF79CDCD8}"/>
          </ac:spMkLst>
        </pc:spChg>
        <pc:spChg chg="del">
          <ac:chgData name="Jiří Kohoutek" userId="7454388f-bdb6-437e-bf81-0e7dbbbeac10" providerId="ADAL" clId="{580281E2-EDC9-49A4-BB4A-7D471F3061AC}" dt="2022-03-24T14:18:36.782" v="4171" actId="478"/>
          <ac:spMkLst>
            <pc:docMk/>
            <pc:sldMk cId="885489027" sldId="348"/>
            <ac:spMk id="16" creationId="{9E00E824-71EA-4B1F-AF91-9288A6B6F3D6}"/>
          </ac:spMkLst>
        </pc:spChg>
        <pc:spChg chg="add mod">
          <ac:chgData name="Jiří Kohoutek" userId="7454388f-bdb6-437e-bf81-0e7dbbbeac10" providerId="ADAL" clId="{580281E2-EDC9-49A4-BB4A-7D471F3061AC}" dt="2022-03-24T17:22:16.163" v="4509" actId="14100"/>
          <ac:spMkLst>
            <pc:docMk/>
            <pc:sldMk cId="885489027" sldId="348"/>
            <ac:spMk id="19" creationId="{983381FC-B486-4C03-B6FB-F2754ABF533B}"/>
          </ac:spMkLst>
        </pc:spChg>
        <pc:spChg chg="add mod">
          <ac:chgData name="Jiří Kohoutek" userId="7454388f-bdb6-437e-bf81-0e7dbbbeac10" providerId="ADAL" clId="{580281E2-EDC9-49A4-BB4A-7D471F3061AC}" dt="2022-03-24T17:21:33.710" v="4494" actId="1076"/>
          <ac:spMkLst>
            <pc:docMk/>
            <pc:sldMk cId="885489027" sldId="348"/>
            <ac:spMk id="21" creationId="{A28AB2E0-CA58-4D5F-B2EC-9421D027D698}"/>
          </ac:spMkLst>
        </pc:spChg>
        <pc:picChg chg="del">
          <ac:chgData name="Jiří Kohoutek" userId="7454388f-bdb6-437e-bf81-0e7dbbbeac10" providerId="ADAL" clId="{580281E2-EDC9-49A4-BB4A-7D471F3061AC}" dt="2022-03-24T14:18:27.128" v="4170" actId="478"/>
          <ac:picMkLst>
            <pc:docMk/>
            <pc:sldMk cId="885489027" sldId="348"/>
            <ac:picMk id="17" creationId="{F54B4F3D-4CBE-4E88-9AFA-03F2D2DBDA39}"/>
          </ac:picMkLst>
        </pc:picChg>
        <pc:picChg chg="add del mod">
          <ac:chgData name="Jiří Kohoutek" userId="7454388f-bdb6-437e-bf81-0e7dbbbeac10" providerId="ADAL" clId="{580281E2-EDC9-49A4-BB4A-7D471F3061AC}" dt="2022-03-24T17:21:10.610" v="4491" actId="478"/>
          <ac:picMkLst>
            <pc:docMk/>
            <pc:sldMk cId="885489027" sldId="348"/>
            <ac:picMk id="18" creationId="{F734DDE5-580F-475F-B476-32CDCEEAD603}"/>
          </ac:picMkLst>
        </pc:picChg>
        <pc:picChg chg="add mod">
          <ac:chgData name="Jiří Kohoutek" userId="7454388f-bdb6-437e-bf81-0e7dbbbeac10" providerId="ADAL" clId="{580281E2-EDC9-49A4-BB4A-7D471F3061AC}" dt="2022-03-24T17:22:23.043" v="4511" actId="1076"/>
          <ac:picMkLst>
            <pc:docMk/>
            <pc:sldMk cId="885489027" sldId="348"/>
            <ac:picMk id="20" creationId="{2754DB18-11D3-4D5B-B6AF-AEDA2A12F667}"/>
          </ac:picMkLst>
        </pc:picChg>
      </pc:sldChg>
      <pc:sldChg chg="addSp delSp modSp mod ord">
        <pc:chgData name="Jiří Kohoutek" userId="7454388f-bdb6-437e-bf81-0e7dbbbeac10" providerId="ADAL" clId="{580281E2-EDC9-49A4-BB4A-7D471F3061AC}" dt="2022-03-24T18:11:32.247" v="4773"/>
        <pc:sldMkLst>
          <pc:docMk/>
          <pc:sldMk cId="2448226249" sldId="349"/>
        </pc:sldMkLst>
        <pc:spChg chg="del">
          <ac:chgData name="Jiří Kohoutek" userId="7454388f-bdb6-437e-bf81-0e7dbbbeac10" providerId="ADAL" clId="{580281E2-EDC9-49A4-BB4A-7D471F3061AC}" dt="2022-03-24T14:36:34.351" v="4289" actId="478"/>
          <ac:spMkLst>
            <pc:docMk/>
            <pc:sldMk cId="2448226249" sldId="349"/>
            <ac:spMk id="6" creationId="{4796CE6F-8654-4D08-9379-7A88992ACB09}"/>
          </ac:spMkLst>
        </pc:spChg>
        <pc:spChg chg="add mod">
          <ac:chgData name="Jiří Kohoutek" userId="7454388f-bdb6-437e-bf81-0e7dbbbeac10" providerId="ADAL" clId="{580281E2-EDC9-49A4-BB4A-7D471F3061AC}" dt="2022-03-24T17:09:55.543" v="4397" actId="790"/>
          <ac:spMkLst>
            <pc:docMk/>
            <pc:sldMk cId="2448226249" sldId="349"/>
            <ac:spMk id="7" creationId="{37825C94-817E-4901-8B02-BCFC0F6C756D}"/>
          </ac:spMkLst>
        </pc:spChg>
        <pc:spChg chg="add del mod">
          <ac:chgData name="Jiří Kohoutek" userId="7454388f-bdb6-437e-bf81-0e7dbbbeac10" providerId="ADAL" clId="{580281E2-EDC9-49A4-BB4A-7D471F3061AC}" dt="2022-03-24T14:39:00.615" v="4328" actId="478"/>
          <ac:spMkLst>
            <pc:docMk/>
            <pc:sldMk cId="2448226249" sldId="349"/>
            <ac:spMk id="8" creationId="{ABC1FB70-C591-4F33-A8C8-F2623C7ABA3D}"/>
          </ac:spMkLst>
        </pc:spChg>
        <pc:spChg chg="add mod">
          <ac:chgData name="Jiří Kohoutek" userId="7454388f-bdb6-437e-bf81-0e7dbbbeac10" providerId="ADAL" clId="{580281E2-EDC9-49A4-BB4A-7D471F3061AC}" dt="2022-03-24T17:55:35.777" v="4529" actId="1076"/>
          <ac:spMkLst>
            <pc:docMk/>
            <pc:sldMk cId="2448226249" sldId="349"/>
            <ac:spMk id="9" creationId="{E8C93D89-A520-4358-9652-7116B2AF7460}"/>
          </ac:spMkLst>
        </pc:spChg>
        <pc:spChg chg="add mod">
          <ac:chgData name="Jiří Kohoutek" userId="7454388f-bdb6-437e-bf81-0e7dbbbeac10" providerId="ADAL" clId="{580281E2-EDC9-49A4-BB4A-7D471F3061AC}" dt="2022-03-24T17:55:32.553" v="4528" actId="1076"/>
          <ac:spMkLst>
            <pc:docMk/>
            <pc:sldMk cId="2448226249" sldId="349"/>
            <ac:spMk id="11" creationId="{2034D847-F8D4-4DC8-A33E-5FAC035C1F9D}"/>
          </ac:spMkLst>
        </pc:spChg>
        <pc:spChg chg="add mod">
          <ac:chgData name="Jiří Kohoutek" userId="7454388f-bdb6-437e-bf81-0e7dbbbeac10" providerId="ADAL" clId="{580281E2-EDC9-49A4-BB4A-7D471F3061AC}" dt="2022-03-24T14:39:06.072" v="4329"/>
          <ac:spMkLst>
            <pc:docMk/>
            <pc:sldMk cId="2448226249" sldId="349"/>
            <ac:spMk id="12" creationId="{A1C2A698-3547-4381-B77A-D73BAC761FDC}"/>
          </ac:spMkLst>
        </pc:spChg>
        <pc:spChg chg="mod">
          <ac:chgData name="Jiří Kohoutek" userId="7454388f-bdb6-437e-bf81-0e7dbbbeac10" providerId="ADAL" clId="{580281E2-EDC9-49A4-BB4A-7D471F3061AC}" dt="2022-03-24T17:12:02.462" v="4436" actId="20577"/>
          <ac:spMkLst>
            <pc:docMk/>
            <pc:sldMk cId="2448226249" sldId="349"/>
            <ac:spMk id="20" creationId="{BB5684F7-F172-49DE-9899-774657EB907A}"/>
          </ac:spMkLst>
        </pc:spChg>
        <pc:picChg chg="add del mod ord">
          <ac:chgData name="Jiří Kohoutek" userId="7454388f-bdb6-437e-bf81-0e7dbbbeac10" providerId="ADAL" clId="{580281E2-EDC9-49A4-BB4A-7D471F3061AC}" dt="2022-03-24T17:53:56.129" v="4525" actId="478"/>
          <ac:picMkLst>
            <pc:docMk/>
            <pc:sldMk cId="2448226249" sldId="349"/>
            <ac:picMk id="4" creationId="{D1C7E74C-76E6-47CC-BC69-E11AD9603DB7}"/>
          </ac:picMkLst>
        </pc:picChg>
        <pc:picChg chg="add del mod">
          <ac:chgData name="Jiří Kohoutek" userId="7454388f-bdb6-437e-bf81-0e7dbbbeac10" providerId="ADAL" clId="{580281E2-EDC9-49A4-BB4A-7D471F3061AC}" dt="2022-03-24T17:06:50.876" v="4381" actId="478"/>
          <ac:picMkLst>
            <pc:docMk/>
            <pc:sldMk cId="2448226249" sldId="349"/>
            <ac:picMk id="13" creationId="{FA2C8C2A-0C54-407F-B795-7F0B402C3AD3}"/>
          </ac:picMkLst>
        </pc:picChg>
        <pc:picChg chg="add del mod">
          <ac:chgData name="Jiří Kohoutek" userId="7454388f-bdb6-437e-bf81-0e7dbbbeac10" providerId="ADAL" clId="{580281E2-EDC9-49A4-BB4A-7D471F3061AC}" dt="2022-03-24T17:22:54.542" v="4513" actId="478"/>
          <ac:picMkLst>
            <pc:docMk/>
            <pc:sldMk cId="2448226249" sldId="349"/>
            <ac:picMk id="14" creationId="{12DE21E9-83A7-4C37-BD4C-3EEDF461AD42}"/>
          </ac:picMkLst>
        </pc:picChg>
        <pc:picChg chg="add del mod">
          <ac:chgData name="Jiří Kohoutek" userId="7454388f-bdb6-437e-bf81-0e7dbbbeac10" providerId="ADAL" clId="{580281E2-EDC9-49A4-BB4A-7D471F3061AC}" dt="2022-03-24T17:53:23.862" v="4518" actId="478"/>
          <ac:picMkLst>
            <pc:docMk/>
            <pc:sldMk cId="2448226249" sldId="349"/>
            <ac:picMk id="15" creationId="{2907BF5E-24F0-44A0-ABC3-6349EE75F039}"/>
          </ac:picMkLst>
        </pc:picChg>
        <pc:picChg chg="add del mod">
          <ac:chgData name="Jiří Kohoutek" userId="7454388f-bdb6-437e-bf81-0e7dbbbeac10" providerId="ADAL" clId="{580281E2-EDC9-49A4-BB4A-7D471F3061AC}" dt="2022-03-24T17:53:47.039" v="4521" actId="478"/>
          <ac:picMkLst>
            <pc:docMk/>
            <pc:sldMk cId="2448226249" sldId="349"/>
            <ac:picMk id="16" creationId="{E8153081-505E-4474-89BD-9D387EC19C20}"/>
          </ac:picMkLst>
        </pc:picChg>
        <pc:picChg chg="add mod ord">
          <ac:chgData name="Jiří Kohoutek" userId="7454388f-bdb6-437e-bf81-0e7dbbbeac10" providerId="ADAL" clId="{580281E2-EDC9-49A4-BB4A-7D471F3061AC}" dt="2022-03-24T17:54:05.185" v="4526" actId="1076"/>
          <ac:picMkLst>
            <pc:docMk/>
            <pc:sldMk cId="2448226249" sldId="349"/>
            <ac:picMk id="18" creationId="{CDEFEC7F-6843-4271-877A-31D139BC2C49}"/>
          </ac:picMkLst>
        </pc:picChg>
      </pc:sldChg>
      <pc:sldChg chg="modSp">
        <pc:chgData name="Jiří Kohoutek" userId="7454388f-bdb6-437e-bf81-0e7dbbbeac10" providerId="ADAL" clId="{580281E2-EDC9-49A4-BB4A-7D471F3061AC}" dt="2022-03-26T08:42:00.111" v="5407" actId="1076"/>
        <pc:sldMkLst>
          <pc:docMk/>
          <pc:sldMk cId="254128927" sldId="350"/>
        </pc:sldMkLst>
        <pc:picChg chg="mod">
          <ac:chgData name="Jiří Kohoutek" userId="7454388f-bdb6-437e-bf81-0e7dbbbeac10" providerId="ADAL" clId="{580281E2-EDC9-49A4-BB4A-7D471F3061AC}" dt="2022-03-26T08:41:59.848" v="5406" actId="1076"/>
          <ac:picMkLst>
            <pc:docMk/>
            <pc:sldMk cId="254128927" sldId="350"/>
            <ac:picMk id="21" creationId="{DEB1C6FF-9FD3-40EF-8122-E9DB814093BB}"/>
          </ac:picMkLst>
        </pc:picChg>
        <pc:picChg chg="mod">
          <ac:chgData name="Jiří Kohoutek" userId="7454388f-bdb6-437e-bf81-0e7dbbbeac10" providerId="ADAL" clId="{580281E2-EDC9-49A4-BB4A-7D471F3061AC}" dt="2022-03-26T08:42:00.111" v="5407" actId="1076"/>
          <ac:picMkLst>
            <pc:docMk/>
            <pc:sldMk cId="254128927" sldId="350"/>
            <ac:picMk id="1028" creationId="{6D3A5F1A-AEBF-413C-A00A-A5A1EFBCE925}"/>
          </ac:picMkLst>
        </pc:picChg>
      </pc:sldChg>
      <pc:sldChg chg="addSp delSp modSp mod ord">
        <pc:chgData name="Jiří Kohoutek" userId="7454388f-bdb6-437e-bf81-0e7dbbbeac10" providerId="ADAL" clId="{580281E2-EDC9-49A4-BB4A-7D471F3061AC}" dt="2022-03-24T18:11:35.064" v="4775"/>
        <pc:sldMkLst>
          <pc:docMk/>
          <pc:sldMk cId="411432685" sldId="356"/>
        </pc:sldMkLst>
        <pc:spChg chg="del">
          <ac:chgData name="Jiří Kohoutek" userId="7454388f-bdb6-437e-bf81-0e7dbbbeac10" providerId="ADAL" clId="{580281E2-EDC9-49A4-BB4A-7D471F3061AC}" dt="2022-03-24T14:39:46.200" v="4340" actId="478"/>
          <ac:spMkLst>
            <pc:docMk/>
            <pc:sldMk cId="411432685" sldId="356"/>
            <ac:spMk id="6" creationId="{199DAB83-DC9C-4119-BBFB-FE0EB44D167B}"/>
          </ac:spMkLst>
        </pc:spChg>
        <pc:spChg chg="mod">
          <ac:chgData name="Jiří Kohoutek" userId="7454388f-bdb6-437e-bf81-0e7dbbbeac10" providerId="ADAL" clId="{580281E2-EDC9-49A4-BB4A-7D471F3061AC}" dt="2022-03-24T17:57:01.842" v="4551" actId="20577"/>
          <ac:spMkLst>
            <pc:docMk/>
            <pc:sldMk cId="411432685" sldId="356"/>
            <ac:spMk id="7" creationId="{7733E33C-2DC0-4A78-8935-92AFE738BE1D}"/>
          </ac:spMkLst>
        </pc:spChg>
        <pc:spChg chg="add mod">
          <ac:chgData name="Jiří Kohoutek" userId="7454388f-bdb6-437e-bf81-0e7dbbbeac10" providerId="ADAL" clId="{580281E2-EDC9-49A4-BB4A-7D471F3061AC}" dt="2022-03-24T17:10:04.635" v="4399" actId="790"/>
          <ac:spMkLst>
            <pc:docMk/>
            <pc:sldMk cId="411432685" sldId="356"/>
            <ac:spMk id="8" creationId="{AAD510DD-0E90-4CBD-8226-8B1A1E725C1C}"/>
          </ac:spMkLst>
        </pc:spChg>
        <pc:spChg chg="add del mod">
          <ac:chgData name="Jiří Kohoutek" userId="7454388f-bdb6-437e-bf81-0e7dbbbeac10" providerId="ADAL" clId="{580281E2-EDC9-49A4-BB4A-7D471F3061AC}" dt="2022-03-24T17:56:21.622" v="4544" actId="1036"/>
          <ac:spMkLst>
            <pc:docMk/>
            <pc:sldMk cId="411432685" sldId="356"/>
            <ac:spMk id="10" creationId="{80A87CCF-00C4-43AE-8ED2-D5911428805E}"/>
          </ac:spMkLst>
        </pc:spChg>
        <pc:spChg chg="add del">
          <ac:chgData name="Jiří Kohoutek" userId="7454388f-bdb6-437e-bf81-0e7dbbbeac10" providerId="ADAL" clId="{580281E2-EDC9-49A4-BB4A-7D471F3061AC}" dt="2022-03-24T14:41:06.406" v="4356" actId="478"/>
          <ac:spMkLst>
            <pc:docMk/>
            <pc:sldMk cId="411432685" sldId="356"/>
            <ac:spMk id="11" creationId="{C21B45CB-487B-47E0-B231-6E0EA31E7D68}"/>
          </ac:spMkLst>
        </pc:spChg>
        <pc:spChg chg="add mod">
          <ac:chgData name="Jiří Kohoutek" userId="7454388f-bdb6-437e-bf81-0e7dbbbeac10" providerId="ADAL" clId="{580281E2-EDC9-49A4-BB4A-7D471F3061AC}" dt="2022-03-24T14:41:55.004" v="4375" actId="1076"/>
          <ac:spMkLst>
            <pc:docMk/>
            <pc:sldMk cId="411432685" sldId="356"/>
            <ac:spMk id="12" creationId="{16FBA7E4-2A62-422A-AF82-1695A685C4E8}"/>
          </ac:spMkLst>
        </pc:spChg>
        <pc:spChg chg="add mod">
          <ac:chgData name="Jiří Kohoutek" userId="7454388f-bdb6-437e-bf81-0e7dbbbeac10" providerId="ADAL" clId="{580281E2-EDC9-49A4-BB4A-7D471F3061AC}" dt="2022-03-24T14:41:55.004" v="4375" actId="1076"/>
          <ac:spMkLst>
            <pc:docMk/>
            <pc:sldMk cId="411432685" sldId="356"/>
            <ac:spMk id="13" creationId="{22083005-3348-4CE6-8505-64B95A402C78}"/>
          </ac:spMkLst>
        </pc:spChg>
        <pc:spChg chg="add del">
          <ac:chgData name="Jiří Kohoutek" userId="7454388f-bdb6-437e-bf81-0e7dbbbeac10" providerId="ADAL" clId="{580281E2-EDC9-49A4-BB4A-7D471F3061AC}" dt="2022-03-24T17:17:16.951" v="4444" actId="478"/>
          <ac:spMkLst>
            <pc:docMk/>
            <pc:sldMk cId="411432685" sldId="356"/>
            <ac:spMk id="15" creationId="{71948B66-76DF-4069-A530-F1BFC57A4102}"/>
          </ac:spMkLst>
        </pc:spChg>
        <pc:spChg chg="add del">
          <ac:chgData name="Jiří Kohoutek" userId="7454388f-bdb6-437e-bf81-0e7dbbbeac10" providerId="ADAL" clId="{580281E2-EDC9-49A4-BB4A-7D471F3061AC}" dt="2022-03-24T17:17:34.776" v="4446" actId="478"/>
          <ac:spMkLst>
            <pc:docMk/>
            <pc:sldMk cId="411432685" sldId="356"/>
            <ac:spMk id="17" creationId="{C313FF66-A9A8-4116-B7B4-07D8D11C6A71}"/>
          </ac:spMkLst>
        </pc:spChg>
        <pc:spChg chg="add mod">
          <ac:chgData name="Jiří Kohoutek" userId="7454388f-bdb6-437e-bf81-0e7dbbbeac10" providerId="ADAL" clId="{580281E2-EDC9-49A4-BB4A-7D471F3061AC}" dt="2022-03-24T17:56:16.138" v="4537" actId="1035"/>
          <ac:spMkLst>
            <pc:docMk/>
            <pc:sldMk cId="411432685" sldId="356"/>
            <ac:spMk id="19" creationId="{43E2D5CE-049B-45A8-801C-784553EF3470}"/>
          </ac:spMkLst>
        </pc:spChg>
        <pc:picChg chg="add mod ord">
          <ac:chgData name="Jiří Kohoutek" userId="7454388f-bdb6-437e-bf81-0e7dbbbeac10" providerId="ADAL" clId="{580281E2-EDC9-49A4-BB4A-7D471F3061AC}" dt="2022-03-24T17:11:12.944" v="4406" actId="167"/>
          <ac:picMkLst>
            <pc:docMk/>
            <pc:sldMk cId="411432685" sldId="356"/>
            <ac:picMk id="4" creationId="{71BBB678-39B3-4996-9D84-06D23B9FF335}"/>
          </ac:picMkLst>
        </pc:picChg>
        <pc:picChg chg="add mod">
          <ac:chgData name="Jiří Kohoutek" userId="7454388f-bdb6-437e-bf81-0e7dbbbeac10" providerId="ADAL" clId="{580281E2-EDC9-49A4-BB4A-7D471F3061AC}" dt="2022-03-24T17:57:44.252" v="4553" actId="1076"/>
          <ac:picMkLst>
            <pc:docMk/>
            <pc:sldMk cId="411432685" sldId="356"/>
            <ac:picMk id="14" creationId="{1182B5EB-5F79-4A9C-846F-A3CA203081DC}"/>
          </ac:picMkLst>
        </pc:picChg>
      </pc:sldChg>
      <pc:sldChg chg="addSp delSp modSp mod ord">
        <pc:chgData name="Jiří Kohoutek" userId="7454388f-bdb6-437e-bf81-0e7dbbbeac10" providerId="ADAL" clId="{580281E2-EDC9-49A4-BB4A-7D471F3061AC}" dt="2022-05-18T18:18:02.087" v="5694" actId="20577"/>
        <pc:sldMkLst>
          <pc:docMk/>
          <pc:sldMk cId="1162066429" sldId="359"/>
        </pc:sldMkLst>
        <pc:spChg chg="mod">
          <ac:chgData name="Jiří Kohoutek" userId="7454388f-bdb6-437e-bf81-0e7dbbbeac10" providerId="ADAL" clId="{580281E2-EDC9-49A4-BB4A-7D471F3061AC}" dt="2022-05-18T18:18:02.087" v="5694" actId="20577"/>
          <ac:spMkLst>
            <pc:docMk/>
            <pc:sldMk cId="1162066429" sldId="359"/>
            <ac:spMk id="7" creationId="{503AF577-A02A-4416-B117-C480222DA8F7}"/>
          </ac:spMkLst>
        </pc:spChg>
        <pc:spChg chg="add mod">
          <ac:chgData name="Jiří Kohoutek" userId="7454388f-bdb6-437e-bf81-0e7dbbbeac10" providerId="ADAL" clId="{580281E2-EDC9-49A4-BB4A-7D471F3061AC}" dt="2022-03-22T20:18:12.723" v="2724" actId="790"/>
          <ac:spMkLst>
            <pc:docMk/>
            <pc:sldMk cId="1162066429" sldId="359"/>
            <ac:spMk id="8" creationId="{1CF9036C-E326-47FD-8AD0-0122C54EA18C}"/>
          </ac:spMkLst>
        </pc:spChg>
        <pc:spChg chg="add mod">
          <ac:chgData name="Jiří Kohoutek" userId="7454388f-bdb6-437e-bf81-0e7dbbbeac10" providerId="ADAL" clId="{580281E2-EDC9-49A4-BB4A-7D471F3061AC}" dt="2022-03-22T20:19:49.572" v="2732"/>
          <ac:spMkLst>
            <pc:docMk/>
            <pc:sldMk cId="1162066429" sldId="359"/>
            <ac:spMk id="11" creationId="{B5907556-DD7A-4EED-8E2B-216AD232CC34}"/>
          </ac:spMkLst>
        </pc:spChg>
        <pc:spChg chg="del">
          <ac:chgData name="Jiří Kohoutek" userId="7454388f-bdb6-437e-bf81-0e7dbbbeac10" providerId="ADAL" clId="{580281E2-EDC9-49A4-BB4A-7D471F3061AC}" dt="2022-03-22T19:53:47.199" v="2583" actId="478"/>
          <ac:spMkLst>
            <pc:docMk/>
            <pc:sldMk cId="1162066429" sldId="359"/>
            <ac:spMk id="13" creationId="{45FE9C3D-15FB-44A0-BB66-143BCFFFB36F}"/>
          </ac:spMkLst>
        </pc:spChg>
        <pc:spChg chg="del">
          <ac:chgData name="Jiří Kohoutek" userId="7454388f-bdb6-437e-bf81-0e7dbbbeac10" providerId="ADAL" clId="{580281E2-EDC9-49A4-BB4A-7D471F3061AC}" dt="2022-03-22T20:12:42.919" v="2718" actId="478"/>
          <ac:spMkLst>
            <pc:docMk/>
            <pc:sldMk cId="1162066429" sldId="359"/>
            <ac:spMk id="14" creationId="{F0A22DD2-4360-41F1-B127-CB1A0655170E}"/>
          </ac:spMkLst>
        </pc:spChg>
        <pc:picChg chg="add mod">
          <ac:chgData name="Jiří Kohoutek" userId="7454388f-bdb6-437e-bf81-0e7dbbbeac10" providerId="ADAL" clId="{580281E2-EDC9-49A4-BB4A-7D471F3061AC}" dt="2022-03-22T20:18:04.347" v="2723" actId="1076"/>
          <ac:picMkLst>
            <pc:docMk/>
            <pc:sldMk cId="1162066429" sldId="359"/>
            <ac:picMk id="4" creationId="{5D02D157-AE8C-48DA-B95C-49F5A180763E}"/>
          </ac:picMkLst>
        </pc:picChg>
        <pc:picChg chg="del mod">
          <ac:chgData name="Jiří Kohoutek" userId="7454388f-bdb6-437e-bf81-0e7dbbbeac10" providerId="ADAL" clId="{580281E2-EDC9-49A4-BB4A-7D471F3061AC}" dt="2022-03-22T20:07:36.857" v="2678" actId="478"/>
          <ac:picMkLst>
            <pc:docMk/>
            <pc:sldMk cId="1162066429" sldId="359"/>
            <ac:picMk id="6" creationId="{9FD6ACAF-B5D1-4012-8511-20E6AB18FF48}"/>
          </ac:picMkLst>
        </pc:picChg>
      </pc:sldChg>
      <pc:sldChg chg="modSp mod">
        <pc:chgData name="Jiří Kohoutek" userId="7454388f-bdb6-437e-bf81-0e7dbbbeac10" providerId="ADAL" clId="{580281E2-EDC9-49A4-BB4A-7D471F3061AC}" dt="2022-03-26T18:56:48.358" v="5652" actId="1035"/>
        <pc:sldMkLst>
          <pc:docMk/>
          <pc:sldMk cId="313740523" sldId="364"/>
        </pc:sldMkLst>
        <pc:spChg chg="mod">
          <ac:chgData name="Jiří Kohoutek" userId="7454388f-bdb6-437e-bf81-0e7dbbbeac10" providerId="ADAL" clId="{580281E2-EDC9-49A4-BB4A-7D471F3061AC}" dt="2022-03-26T18:53:10.453" v="5631" actId="790"/>
          <ac:spMkLst>
            <pc:docMk/>
            <pc:sldMk cId="313740523" sldId="364"/>
            <ac:spMk id="6" creationId="{7F11CE69-4B5A-430A-903F-4B707F2AFDE1}"/>
          </ac:spMkLst>
        </pc:spChg>
        <pc:spChg chg="mod">
          <ac:chgData name="Jiří Kohoutek" userId="7454388f-bdb6-437e-bf81-0e7dbbbeac10" providerId="ADAL" clId="{580281E2-EDC9-49A4-BB4A-7D471F3061AC}" dt="2022-03-26T18:47:21.876" v="5574" actId="1076"/>
          <ac:spMkLst>
            <pc:docMk/>
            <pc:sldMk cId="313740523" sldId="364"/>
            <ac:spMk id="8" creationId="{93032235-C0CC-4BCA-B736-20758B50D5CB}"/>
          </ac:spMkLst>
        </pc:spChg>
        <pc:spChg chg="mod">
          <ac:chgData name="Jiří Kohoutek" userId="7454388f-bdb6-437e-bf81-0e7dbbbeac10" providerId="ADAL" clId="{580281E2-EDC9-49A4-BB4A-7D471F3061AC}" dt="2022-03-26T18:56:48.358" v="5652" actId="1035"/>
          <ac:spMkLst>
            <pc:docMk/>
            <pc:sldMk cId="313740523" sldId="364"/>
            <ac:spMk id="11" creationId="{7775CC40-5DCA-4E2D-8741-A3D2672AF0CF}"/>
          </ac:spMkLst>
        </pc:spChg>
        <pc:picChg chg="mod">
          <ac:chgData name="Jiří Kohoutek" userId="7454388f-bdb6-437e-bf81-0e7dbbbeac10" providerId="ADAL" clId="{580281E2-EDC9-49A4-BB4A-7D471F3061AC}" dt="2022-03-26T18:53:00.898" v="5630" actId="1076"/>
          <ac:picMkLst>
            <pc:docMk/>
            <pc:sldMk cId="313740523" sldId="364"/>
            <ac:picMk id="18434" creationId="{FBE5E5AE-1EBE-4BCF-AB4F-8B76613014A7}"/>
          </ac:picMkLst>
        </pc:picChg>
      </pc:sldChg>
      <pc:sldChg chg="addSp delSp modSp mod">
        <pc:chgData name="Jiří Kohoutek" userId="7454388f-bdb6-437e-bf81-0e7dbbbeac10" providerId="ADAL" clId="{580281E2-EDC9-49A4-BB4A-7D471F3061AC}" dt="2022-03-26T18:27:25.695" v="5567" actId="1076"/>
        <pc:sldMkLst>
          <pc:docMk/>
          <pc:sldMk cId="372375038" sldId="365"/>
        </pc:sldMkLst>
        <pc:spChg chg="mod">
          <ac:chgData name="Jiří Kohoutek" userId="7454388f-bdb6-437e-bf81-0e7dbbbeac10" providerId="ADAL" clId="{580281E2-EDC9-49A4-BB4A-7D471F3061AC}" dt="2022-03-26T18:27:22.696" v="5566" actId="1076"/>
          <ac:spMkLst>
            <pc:docMk/>
            <pc:sldMk cId="372375038" sldId="365"/>
            <ac:spMk id="8" creationId="{C40CD4EF-3C1C-4F41-A24E-449ABEAEDC58}"/>
          </ac:spMkLst>
        </pc:spChg>
        <pc:spChg chg="add mod">
          <ac:chgData name="Jiří Kohoutek" userId="7454388f-bdb6-437e-bf81-0e7dbbbeac10" providerId="ADAL" clId="{580281E2-EDC9-49A4-BB4A-7D471F3061AC}" dt="2022-03-26T09:58:52.928" v="5554" actId="1035"/>
          <ac:spMkLst>
            <pc:docMk/>
            <pc:sldMk cId="372375038" sldId="365"/>
            <ac:spMk id="13" creationId="{4C7342AF-EC30-4CA1-B6C8-10E169E18144}"/>
          </ac:spMkLst>
        </pc:spChg>
        <pc:picChg chg="add mod">
          <ac:chgData name="Jiří Kohoutek" userId="7454388f-bdb6-437e-bf81-0e7dbbbeac10" providerId="ADAL" clId="{580281E2-EDC9-49A4-BB4A-7D471F3061AC}" dt="2022-03-26T09:58:52.928" v="5554" actId="1035"/>
          <ac:picMkLst>
            <pc:docMk/>
            <pc:sldMk cId="372375038" sldId="365"/>
            <ac:picMk id="4" creationId="{942DE359-0CB2-4B82-84B5-A2F169E37B05}"/>
          </ac:picMkLst>
        </pc:picChg>
        <pc:picChg chg="add mod">
          <ac:chgData name="Jiří Kohoutek" userId="7454388f-bdb6-437e-bf81-0e7dbbbeac10" providerId="ADAL" clId="{580281E2-EDC9-49A4-BB4A-7D471F3061AC}" dt="2022-03-26T18:27:25.695" v="5567" actId="1076"/>
          <ac:picMkLst>
            <pc:docMk/>
            <pc:sldMk cId="372375038" sldId="365"/>
            <ac:picMk id="6" creationId="{A404A0DB-D8A7-416C-B808-11167FC12750}"/>
          </ac:picMkLst>
        </pc:picChg>
        <pc:picChg chg="del">
          <ac:chgData name="Jiří Kohoutek" userId="7454388f-bdb6-437e-bf81-0e7dbbbeac10" providerId="ADAL" clId="{580281E2-EDC9-49A4-BB4A-7D471F3061AC}" dt="2022-03-26T09:57:45.563" v="5519" actId="478"/>
          <ac:picMkLst>
            <pc:docMk/>
            <pc:sldMk cId="372375038" sldId="365"/>
            <ac:picMk id="17410" creationId="{17719264-422D-41C3-8431-B52CFC7400BF}"/>
          </ac:picMkLst>
        </pc:picChg>
      </pc:sldChg>
      <pc:sldChg chg="addSp delSp modSp mod ord">
        <pc:chgData name="Jiří Kohoutek" userId="7454388f-bdb6-437e-bf81-0e7dbbbeac10" providerId="ADAL" clId="{580281E2-EDC9-49A4-BB4A-7D471F3061AC}" dt="2022-03-22T20:36:00.208" v="2891" actId="207"/>
        <pc:sldMkLst>
          <pc:docMk/>
          <pc:sldMk cId="3656250204" sldId="370"/>
        </pc:sldMkLst>
        <pc:spChg chg="del">
          <ac:chgData name="Jiří Kohoutek" userId="7454388f-bdb6-437e-bf81-0e7dbbbeac10" providerId="ADAL" clId="{580281E2-EDC9-49A4-BB4A-7D471F3061AC}" dt="2022-03-22T20:24:12.924" v="2739" actId="478"/>
          <ac:spMkLst>
            <pc:docMk/>
            <pc:sldMk cId="3656250204" sldId="370"/>
            <ac:spMk id="10" creationId="{FB14B519-34EF-4FA4-BE96-BB9A67399EC2}"/>
          </ac:spMkLst>
        </pc:spChg>
        <pc:spChg chg="add mod">
          <ac:chgData name="Jiří Kohoutek" userId="7454388f-bdb6-437e-bf81-0e7dbbbeac10" providerId="ADAL" clId="{580281E2-EDC9-49A4-BB4A-7D471F3061AC}" dt="2022-03-22T20:24:13.369" v="2740"/>
          <ac:spMkLst>
            <pc:docMk/>
            <pc:sldMk cId="3656250204" sldId="370"/>
            <ac:spMk id="11" creationId="{FDD6C7AF-D879-41CA-A38F-1BDFB9CE4544}"/>
          </ac:spMkLst>
        </pc:spChg>
        <pc:spChg chg="del">
          <ac:chgData name="Jiří Kohoutek" userId="7454388f-bdb6-437e-bf81-0e7dbbbeac10" providerId="ADAL" clId="{580281E2-EDC9-49A4-BB4A-7D471F3061AC}" dt="2022-03-22T20:24:24.281" v="2743" actId="478"/>
          <ac:spMkLst>
            <pc:docMk/>
            <pc:sldMk cId="3656250204" sldId="370"/>
            <ac:spMk id="12" creationId="{7406C6FC-E5C9-4E59-B752-8DC918ABCE64}"/>
          </ac:spMkLst>
        </pc:spChg>
        <pc:spChg chg="add del">
          <ac:chgData name="Jiří Kohoutek" userId="7454388f-bdb6-437e-bf81-0e7dbbbeac10" providerId="ADAL" clId="{580281E2-EDC9-49A4-BB4A-7D471F3061AC}" dt="2022-03-22T20:24:24.281" v="2743" actId="478"/>
          <ac:spMkLst>
            <pc:docMk/>
            <pc:sldMk cId="3656250204" sldId="370"/>
            <ac:spMk id="13" creationId="{6BF99774-0003-42B3-9CBF-3E6BCBC35A5E}"/>
          </ac:spMkLst>
        </pc:spChg>
        <pc:spChg chg="del">
          <ac:chgData name="Jiří Kohoutek" userId="7454388f-bdb6-437e-bf81-0e7dbbbeac10" providerId="ADAL" clId="{580281E2-EDC9-49A4-BB4A-7D471F3061AC}" dt="2022-03-22T20:24:42.129" v="2744" actId="478"/>
          <ac:spMkLst>
            <pc:docMk/>
            <pc:sldMk cId="3656250204" sldId="370"/>
            <ac:spMk id="15" creationId="{E9833A85-7D12-4455-A68A-41C6DCCE6761}"/>
          </ac:spMkLst>
        </pc:spChg>
        <pc:spChg chg="add mod">
          <ac:chgData name="Jiří Kohoutek" userId="7454388f-bdb6-437e-bf81-0e7dbbbeac10" providerId="ADAL" clId="{580281E2-EDC9-49A4-BB4A-7D471F3061AC}" dt="2022-03-22T20:36:00.208" v="2891" actId="207"/>
          <ac:spMkLst>
            <pc:docMk/>
            <pc:sldMk cId="3656250204" sldId="370"/>
            <ac:spMk id="16" creationId="{541121B9-D113-4B9B-AA48-A2078445719E}"/>
          </ac:spMkLst>
        </pc:spChg>
        <pc:spChg chg="add mod">
          <ac:chgData name="Jiří Kohoutek" userId="7454388f-bdb6-437e-bf81-0e7dbbbeac10" providerId="ADAL" clId="{580281E2-EDC9-49A4-BB4A-7D471F3061AC}" dt="2022-03-22T20:24:42.849" v="2745"/>
          <ac:spMkLst>
            <pc:docMk/>
            <pc:sldMk cId="3656250204" sldId="370"/>
            <ac:spMk id="17" creationId="{9259C8D0-B010-413C-99C1-D9FDA3FCF647}"/>
          </ac:spMkLst>
        </pc:spChg>
        <pc:picChg chg="del">
          <ac:chgData name="Jiří Kohoutek" userId="7454388f-bdb6-437e-bf81-0e7dbbbeac10" providerId="ADAL" clId="{580281E2-EDC9-49A4-BB4A-7D471F3061AC}" dt="2022-03-22T20:24:42.129" v="2744" actId="478"/>
          <ac:picMkLst>
            <pc:docMk/>
            <pc:sldMk cId="3656250204" sldId="370"/>
            <ac:picMk id="14" creationId="{5BC0F52F-DDDB-4A37-9471-B7E82A8DE14C}"/>
          </ac:picMkLst>
        </pc:picChg>
      </pc:sldChg>
      <pc:sldChg chg="addSp delSp modSp mod ord">
        <pc:chgData name="Jiří Kohoutek" userId="7454388f-bdb6-437e-bf81-0e7dbbbeac10" providerId="ADAL" clId="{580281E2-EDC9-49A4-BB4A-7D471F3061AC}" dt="2022-03-26T18:28:19.522" v="5569" actId="14100"/>
        <pc:sldMkLst>
          <pc:docMk/>
          <pc:sldMk cId="2628879866" sldId="380"/>
        </pc:sldMkLst>
        <pc:spChg chg="add mod">
          <ac:chgData name="Jiří Kohoutek" userId="7454388f-bdb6-437e-bf81-0e7dbbbeac10" providerId="ADAL" clId="{580281E2-EDC9-49A4-BB4A-7D471F3061AC}" dt="2022-03-26T09:41:53.154" v="5411"/>
          <ac:spMkLst>
            <pc:docMk/>
            <pc:sldMk cId="2628879866" sldId="380"/>
            <ac:spMk id="7" creationId="{CBE698B9-5A40-4FD1-8071-236B0B33D30F}"/>
          </ac:spMkLst>
        </pc:spChg>
        <pc:spChg chg="add mod">
          <ac:chgData name="Jiří Kohoutek" userId="7454388f-bdb6-437e-bf81-0e7dbbbeac10" providerId="ADAL" clId="{580281E2-EDC9-49A4-BB4A-7D471F3061AC}" dt="2022-03-26T09:52:07.830" v="5512" actId="1076"/>
          <ac:spMkLst>
            <pc:docMk/>
            <pc:sldMk cId="2628879866" sldId="380"/>
            <ac:spMk id="9" creationId="{680EA5B5-C03B-416A-B876-19B3FCDD7E2C}"/>
          </ac:spMkLst>
        </pc:spChg>
        <pc:spChg chg="del">
          <ac:chgData name="Jiří Kohoutek" userId="7454388f-bdb6-437e-bf81-0e7dbbbeac10" providerId="ADAL" clId="{580281E2-EDC9-49A4-BB4A-7D471F3061AC}" dt="2022-03-26T09:41:52.801" v="5410" actId="478"/>
          <ac:spMkLst>
            <pc:docMk/>
            <pc:sldMk cId="2628879866" sldId="380"/>
            <ac:spMk id="10" creationId="{3EED0159-1A05-4403-B629-A59BE491AC11}"/>
          </ac:spMkLst>
        </pc:spChg>
        <pc:spChg chg="add del mod">
          <ac:chgData name="Jiří Kohoutek" userId="7454388f-bdb6-437e-bf81-0e7dbbbeac10" providerId="ADAL" clId="{580281E2-EDC9-49A4-BB4A-7D471F3061AC}" dt="2022-03-26T09:43:13.715" v="5417" actId="478"/>
          <ac:spMkLst>
            <pc:docMk/>
            <pc:sldMk cId="2628879866" sldId="380"/>
            <ac:spMk id="11" creationId="{753B9D1B-9994-46F1-AA89-6B40FCF7D3D7}"/>
          </ac:spMkLst>
        </pc:spChg>
        <pc:spChg chg="del">
          <ac:chgData name="Jiří Kohoutek" userId="7454388f-bdb6-437e-bf81-0e7dbbbeac10" providerId="ADAL" clId="{580281E2-EDC9-49A4-BB4A-7D471F3061AC}" dt="2022-03-26T09:42:00.138" v="5412" actId="478"/>
          <ac:spMkLst>
            <pc:docMk/>
            <pc:sldMk cId="2628879866" sldId="380"/>
            <ac:spMk id="12" creationId="{7E96A094-F88B-4896-B75C-C005B0047899}"/>
          </ac:spMkLst>
        </pc:spChg>
        <pc:spChg chg="add mod">
          <ac:chgData name="Jiří Kohoutek" userId="7454388f-bdb6-437e-bf81-0e7dbbbeac10" providerId="ADAL" clId="{580281E2-EDC9-49A4-BB4A-7D471F3061AC}" dt="2022-03-26T09:43:42.625" v="5423" actId="1076"/>
          <ac:spMkLst>
            <pc:docMk/>
            <pc:sldMk cId="2628879866" sldId="380"/>
            <ac:spMk id="14" creationId="{3AA3AA00-8BBB-402B-AF5E-FE1904932E73}"/>
          </ac:spMkLst>
        </pc:spChg>
        <pc:spChg chg="add mod">
          <ac:chgData name="Jiří Kohoutek" userId="7454388f-bdb6-437e-bf81-0e7dbbbeac10" providerId="ADAL" clId="{580281E2-EDC9-49A4-BB4A-7D471F3061AC}" dt="2022-03-26T09:51:55.041" v="5508" actId="14100"/>
          <ac:spMkLst>
            <pc:docMk/>
            <pc:sldMk cId="2628879866" sldId="380"/>
            <ac:spMk id="15" creationId="{533C637B-D30F-47A0-A716-67BDB4099FF3}"/>
          </ac:spMkLst>
        </pc:spChg>
        <pc:picChg chg="add mod">
          <ac:chgData name="Jiří Kohoutek" userId="7454388f-bdb6-437e-bf81-0e7dbbbeac10" providerId="ADAL" clId="{580281E2-EDC9-49A4-BB4A-7D471F3061AC}" dt="2022-03-26T18:28:19.522" v="5569" actId="14100"/>
          <ac:picMkLst>
            <pc:docMk/>
            <pc:sldMk cId="2628879866" sldId="380"/>
            <ac:picMk id="6" creationId="{5979D2AE-DE10-46DD-A11A-8E2C02ACD69C}"/>
          </ac:picMkLst>
        </pc:picChg>
        <pc:picChg chg="del">
          <ac:chgData name="Jiří Kohoutek" userId="7454388f-bdb6-437e-bf81-0e7dbbbeac10" providerId="ADAL" clId="{580281E2-EDC9-49A4-BB4A-7D471F3061AC}" dt="2022-03-26T09:42:00.138" v="5412" actId="478"/>
          <ac:picMkLst>
            <pc:docMk/>
            <pc:sldMk cId="2628879866" sldId="380"/>
            <ac:picMk id="13" creationId="{A84BA919-5C04-4D5C-A9B8-A9325EEBD276}"/>
          </ac:picMkLst>
        </pc:picChg>
        <pc:picChg chg="add mod">
          <ac:chgData name="Jiří Kohoutek" userId="7454388f-bdb6-437e-bf81-0e7dbbbeac10" providerId="ADAL" clId="{580281E2-EDC9-49A4-BB4A-7D471F3061AC}" dt="2022-03-26T09:52:11.007" v="5513" actId="1076"/>
          <ac:picMkLst>
            <pc:docMk/>
            <pc:sldMk cId="2628879866" sldId="380"/>
            <ac:picMk id="17" creationId="{BA6E99DC-3D0C-4CAC-87AF-273BC55A3E38}"/>
          </ac:picMkLst>
        </pc:picChg>
      </pc:sldChg>
      <pc:sldChg chg="modSp mod">
        <pc:chgData name="Jiří Kohoutek" userId="7454388f-bdb6-437e-bf81-0e7dbbbeac10" providerId="ADAL" clId="{580281E2-EDC9-49A4-BB4A-7D471F3061AC}" dt="2022-03-22T19:43:03.652" v="2578" actId="20577"/>
        <pc:sldMkLst>
          <pc:docMk/>
          <pc:sldMk cId="1721774738" sldId="407"/>
        </pc:sldMkLst>
        <pc:spChg chg="mod">
          <ac:chgData name="Jiří Kohoutek" userId="7454388f-bdb6-437e-bf81-0e7dbbbeac10" providerId="ADAL" clId="{580281E2-EDC9-49A4-BB4A-7D471F3061AC}" dt="2022-03-22T19:43:03.652" v="2578" actId="20577"/>
          <ac:spMkLst>
            <pc:docMk/>
            <pc:sldMk cId="1721774738" sldId="407"/>
            <ac:spMk id="6" creationId="{445F4E71-2DD5-4DC8-A70A-EAAC2C686494}"/>
          </ac:spMkLst>
        </pc:spChg>
      </pc:sldChg>
      <pc:sldChg chg="addSp delSp modSp new mod ord">
        <pc:chgData name="Jiří Kohoutek" userId="7454388f-bdb6-437e-bf81-0e7dbbbeac10" providerId="ADAL" clId="{580281E2-EDC9-49A4-BB4A-7D471F3061AC}" dt="2022-03-22T20:12:09.682" v="2711" actId="1076"/>
        <pc:sldMkLst>
          <pc:docMk/>
          <pc:sldMk cId="3159047836" sldId="408"/>
        </pc:sldMkLst>
        <pc:spChg chg="del">
          <ac:chgData name="Jiří Kohoutek" userId="7454388f-bdb6-437e-bf81-0e7dbbbeac10" providerId="ADAL" clId="{580281E2-EDC9-49A4-BB4A-7D471F3061AC}" dt="2022-03-22T20:10:00.628" v="2688" actId="478"/>
          <ac:spMkLst>
            <pc:docMk/>
            <pc:sldMk cId="3159047836" sldId="408"/>
            <ac:spMk id="2" creationId="{F2D48944-51BA-4133-88EA-3B8BABC4D586}"/>
          </ac:spMkLst>
        </pc:spChg>
        <pc:spChg chg="del">
          <ac:chgData name="Jiří Kohoutek" userId="7454388f-bdb6-437e-bf81-0e7dbbbeac10" providerId="ADAL" clId="{580281E2-EDC9-49A4-BB4A-7D471F3061AC}" dt="2022-03-22T08:44:41.779" v="1407" actId="478"/>
          <ac:spMkLst>
            <pc:docMk/>
            <pc:sldMk cId="3159047836" sldId="408"/>
            <ac:spMk id="4" creationId="{7276E1AF-6947-445A-B15F-18B042DBBA44}"/>
          </ac:spMkLst>
        </pc:spChg>
        <pc:spChg chg="del">
          <ac:chgData name="Jiří Kohoutek" userId="7454388f-bdb6-437e-bf81-0e7dbbbeac10" providerId="ADAL" clId="{580281E2-EDC9-49A4-BB4A-7D471F3061AC}" dt="2022-03-22T09:05:51.506" v="1847" actId="478"/>
          <ac:spMkLst>
            <pc:docMk/>
            <pc:sldMk cId="3159047836" sldId="408"/>
            <ac:spMk id="5" creationId="{21F8637C-E257-464C-AB97-86292C023F70}"/>
          </ac:spMkLst>
        </pc:spChg>
        <pc:spChg chg="add mod">
          <ac:chgData name="Jiří Kohoutek" userId="7454388f-bdb6-437e-bf81-0e7dbbbeac10" providerId="ADAL" clId="{580281E2-EDC9-49A4-BB4A-7D471F3061AC}" dt="2022-03-22T09:05:24.824" v="1845" actId="20577"/>
          <ac:spMkLst>
            <pc:docMk/>
            <pc:sldMk cId="3159047836" sldId="408"/>
            <ac:spMk id="6" creationId="{21B4B724-8A57-4EAB-8B3F-76554E48E4B9}"/>
          </ac:spMkLst>
        </pc:spChg>
        <pc:spChg chg="add mod">
          <ac:chgData name="Jiří Kohoutek" userId="7454388f-bdb6-437e-bf81-0e7dbbbeac10" providerId="ADAL" clId="{580281E2-EDC9-49A4-BB4A-7D471F3061AC}" dt="2022-03-22T10:49:25.457" v="2522" actId="207"/>
          <ac:spMkLst>
            <pc:docMk/>
            <pc:sldMk cId="3159047836" sldId="408"/>
            <ac:spMk id="7" creationId="{BF98098B-64CF-428C-9F23-5402C6F176BA}"/>
          </ac:spMkLst>
        </pc:spChg>
        <pc:spChg chg="add del mod">
          <ac:chgData name="Jiří Kohoutek" userId="7454388f-bdb6-437e-bf81-0e7dbbbeac10" providerId="ADAL" clId="{580281E2-EDC9-49A4-BB4A-7D471F3061AC}" dt="2022-03-22T10:51:38.132" v="2561" actId="21"/>
          <ac:spMkLst>
            <pc:docMk/>
            <pc:sldMk cId="3159047836" sldId="408"/>
            <ac:spMk id="9" creationId="{BF571904-57DE-4191-8C7B-DB15D22D72D6}"/>
          </ac:spMkLst>
        </pc:spChg>
        <pc:spChg chg="add del">
          <ac:chgData name="Jiří Kohoutek" userId="7454388f-bdb6-437e-bf81-0e7dbbbeac10" providerId="ADAL" clId="{580281E2-EDC9-49A4-BB4A-7D471F3061AC}" dt="2022-03-22T20:08:55.171" v="2680" actId="478"/>
          <ac:spMkLst>
            <pc:docMk/>
            <pc:sldMk cId="3159047836" sldId="408"/>
            <ac:spMk id="10" creationId="{96094180-FD2D-47A4-82D9-490D3F6F9A8C}"/>
          </ac:spMkLst>
        </pc:spChg>
        <pc:spChg chg="add del mod">
          <ac:chgData name="Jiří Kohoutek" userId="7454388f-bdb6-437e-bf81-0e7dbbbeac10" providerId="ADAL" clId="{580281E2-EDC9-49A4-BB4A-7D471F3061AC}" dt="2022-03-22T20:09:21.235" v="2686" actId="478"/>
          <ac:spMkLst>
            <pc:docMk/>
            <pc:sldMk cId="3159047836" sldId="408"/>
            <ac:spMk id="11" creationId="{7DFDAD44-C566-4C7B-892C-C7AC8AC3DA1D}"/>
          </ac:spMkLst>
        </pc:spChg>
        <pc:spChg chg="add mod">
          <ac:chgData name="Jiří Kohoutek" userId="7454388f-bdb6-437e-bf81-0e7dbbbeac10" providerId="ADAL" clId="{580281E2-EDC9-49A4-BB4A-7D471F3061AC}" dt="2022-03-22T20:10:01.040" v="2689"/>
          <ac:spMkLst>
            <pc:docMk/>
            <pc:sldMk cId="3159047836" sldId="408"/>
            <ac:spMk id="12" creationId="{5DF5CDAC-D321-4631-ACA1-154EE94FD380}"/>
          </ac:spMkLst>
        </pc:spChg>
        <pc:spChg chg="add del">
          <ac:chgData name="Jiří Kohoutek" userId="7454388f-bdb6-437e-bf81-0e7dbbbeac10" providerId="ADAL" clId="{580281E2-EDC9-49A4-BB4A-7D471F3061AC}" dt="2022-03-22T20:10:15.749" v="2691" actId="478"/>
          <ac:spMkLst>
            <pc:docMk/>
            <pc:sldMk cId="3159047836" sldId="408"/>
            <ac:spMk id="14" creationId="{FB93DC41-EB7D-4840-BC2C-D297C427750E}"/>
          </ac:spMkLst>
        </pc:spChg>
        <pc:spChg chg="add del mod">
          <ac:chgData name="Jiří Kohoutek" userId="7454388f-bdb6-437e-bf81-0e7dbbbeac10" providerId="ADAL" clId="{580281E2-EDC9-49A4-BB4A-7D471F3061AC}" dt="2022-03-22T20:11:15.293" v="2700" actId="478"/>
          <ac:spMkLst>
            <pc:docMk/>
            <pc:sldMk cId="3159047836" sldId="408"/>
            <ac:spMk id="16" creationId="{46A98AB5-8325-497D-9C78-11F1188C33F0}"/>
          </ac:spMkLst>
        </pc:spChg>
        <pc:spChg chg="add del">
          <ac:chgData name="Jiří Kohoutek" userId="7454388f-bdb6-437e-bf81-0e7dbbbeac10" providerId="ADAL" clId="{580281E2-EDC9-49A4-BB4A-7D471F3061AC}" dt="2022-03-22T20:11:37.849" v="2702" actId="478"/>
          <ac:spMkLst>
            <pc:docMk/>
            <pc:sldMk cId="3159047836" sldId="408"/>
            <ac:spMk id="18" creationId="{6818A07E-F131-4C62-A864-853A23924A4E}"/>
          </ac:spMkLst>
        </pc:spChg>
        <pc:spChg chg="add mod">
          <ac:chgData name="Jiří Kohoutek" userId="7454388f-bdb6-437e-bf81-0e7dbbbeac10" providerId="ADAL" clId="{580281E2-EDC9-49A4-BB4A-7D471F3061AC}" dt="2022-03-22T20:12:09.682" v="2711" actId="1076"/>
          <ac:spMkLst>
            <pc:docMk/>
            <pc:sldMk cId="3159047836" sldId="408"/>
            <ac:spMk id="20" creationId="{5734B6D6-B9B6-4F02-84BD-B15541D06F8F}"/>
          </ac:spMkLst>
        </pc:spChg>
        <pc:picChg chg="add mod">
          <ac:chgData name="Jiří Kohoutek" userId="7454388f-bdb6-437e-bf81-0e7dbbbeac10" providerId="ADAL" clId="{580281E2-EDC9-49A4-BB4A-7D471F3061AC}" dt="2022-03-22T10:47:12.928" v="2508" actId="1076"/>
          <ac:picMkLst>
            <pc:docMk/>
            <pc:sldMk cId="3159047836" sldId="408"/>
            <ac:picMk id="8" creationId="{AE08E0A2-68ED-47FF-8A8E-7831FCB98FB1}"/>
          </ac:picMkLst>
        </pc:picChg>
      </pc:sldChg>
      <pc:sldChg chg="addSp delSp modSp new mod ord">
        <pc:chgData name="Jiří Kohoutek" userId="7454388f-bdb6-437e-bf81-0e7dbbbeac10" providerId="ADAL" clId="{580281E2-EDC9-49A4-BB4A-7D471F3061AC}" dt="2022-03-24T18:00:35.109" v="4616" actId="207"/>
        <pc:sldMkLst>
          <pc:docMk/>
          <pc:sldMk cId="34267857" sldId="409"/>
        </pc:sldMkLst>
        <pc:spChg chg="del">
          <ac:chgData name="Jiří Kohoutek" userId="7454388f-bdb6-437e-bf81-0e7dbbbeac10" providerId="ADAL" clId="{580281E2-EDC9-49A4-BB4A-7D471F3061AC}" dt="2022-03-22T20:46:34.503" v="2931" actId="478"/>
          <ac:spMkLst>
            <pc:docMk/>
            <pc:sldMk cId="34267857" sldId="409"/>
            <ac:spMk id="2" creationId="{F4453820-CEF6-4FED-8268-41F43CCEB41F}"/>
          </ac:spMkLst>
        </pc:spChg>
        <pc:spChg chg="del">
          <ac:chgData name="Jiří Kohoutek" userId="7454388f-bdb6-437e-bf81-0e7dbbbeac10" providerId="ADAL" clId="{580281E2-EDC9-49A4-BB4A-7D471F3061AC}" dt="2022-03-22T09:44:34.072" v="1868" actId="478"/>
          <ac:spMkLst>
            <pc:docMk/>
            <pc:sldMk cId="34267857" sldId="409"/>
            <ac:spMk id="4" creationId="{0C3FB123-34B4-4043-8565-0B316A9E5A55}"/>
          </ac:spMkLst>
        </pc:spChg>
        <pc:spChg chg="del">
          <ac:chgData name="Jiří Kohoutek" userId="7454388f-bdb6-437e-bf81-0e7dbbbeac10" providerId="ADAL" clId="{580281E2-EDC9-49A4-BB4A-7D471F3061AC}" dt="2022-03-22T09:44:35.600" v="1869" actId="478"/>
          <ac:spMkLst>
            <pc:docMk/>
            <pc:sldMk cId="34267857" sldId="409"/>
            <ac:spMk id="5" creationId="{EB9FC7A2-BFC0-4043-8C7F-091BC0865D9B}"/>
          </ac:spMkLst>
        </pc:spChg>
        <pc:spChg chg="add del mod">
          <ac:chgData name="Jiří Kohoutek" userId="7454388f-bdb6-437e-bf81-0e7dbbbeac10" providerId="ADAL" clId="{580281E2-EDC9-49A4-BB4A-7D471F3061AC}" dt="2022-03-22T20:46:34.503" v="2931" actId="478"/>
          <ac:spMkLst>
            <pc:docMk/>
            <pc:sldMk cId="34267857" sldId="409"/>
            <ac:spMk id="6" creationId="{DC7061EB-1A32-4CFD-8B9B-93469180C309}"/>
          </ac:spMkLst>
        </pc:spChg>
        <pc:spChg chg="add mod">
          <ac:chgData name="Jiří Kohoutek" userId="7454388f-bdb6-437e-bf81-0e7dbbbeac10" providerId="ADAL" clId="{580281E2-EDC9-49A4-BB4A-7D471F3061AC}" dt="2022-03-22T20:46:35.634" v="2932"/>
          <ac:spMkLst>
            <pc:docMk/>
            <pc:sldMk cId="34267857" sldId="409"/>
            <ac:spMk id="7" creationId="{60737C44-6775-4EA1-AC17-A9B6A0493768}"/>
          </ac:spMkLst>
        </pc:spChg>
        <pc:spChg chg="add del mod">
          <ac:chgData name="Jiří Kohoutek" userId="7454388f-bdb6-437e-bf81-0e7dbbbeac10" providerId="ADAL" clId="{580281E2-EDC9-49A4-BB4A-7D471F3061AC}" dt="2022-03-22T10:51:58.114" v="2563" actId="478"/>
          <ac:spMkLst>
            <pc:docMk/>
            <pc:sldMk cId="34267857" sldId="409"/>
            <ac:spMk id="7" creationId="{DE1729B0-242E-410A-B2A5-BC842000AE0C}"/>
          </ac:spMkLst>
        </pc:spChg>
        <pc:spChg chg="add del mod">
          <ac:chgData name="Jiří Kohoutek" userId="7454388f-bdb6-437e-bf81-0e7dbbbeac10" providerId="ADAL" clId="{580281E2-EDC9-49A4-BB4A-7D471F3061AC}" dt="2022-03-22T21:27:07.057" v="3097" actId="478"/>
          <ac:spMkLst>
            <pc:docMk/>
            <pc:sldMk cId="34267857" sldId="409"/>
            <ac:spMk id="8" creationId="{4B7BA788-002B-49CD-BE23-C94AAC4BD00A}"/>
          </ac:spMkLst>
        </pc:spChg>
        <pc:spChg chg="add del mod">
          <ac:chgData name="Jiří Kohoutek" userId="7454388f-bdb6-437e-bf81-0e7dbbbeac10" providerId="ADAL" clId="{580281E2-EDC9-49A4-BB4A-7D471F3061AC}" dt="2022-03-22T10:51:58.114" v="2563" actId="478"/>
          <ac:spMkLst>
            <pc:docMk/>
            <pc:sldMk cId="34267857" sldId="409"/>
            <ac:spMk id="9" creationId="{2637C8CF-C1C2-4A35-9CAE-F2A3092794C1}"/>
          </ac:spMkLst>
        </pc:spChg>
        <pc:spChg chg="add mod">
          <ac:chgData name="Jiří Kohoutek" userId="7454388f-bdb6-437e-bf81-0e7dbbbeac10" providerId="ADAL" clId="{580281E2-EDC9-49A4-BB4A-7D471F3061AC}" dt="2022-03-24T14:03:20.225" v="3950" actId="20577"/>
          <ac:spMkLst>
            <pc:docMk/>
            <pc:sldMk cId="34267857" sldId="409"/>
            <ac:spMk id="10" creationId="{7B767922-EB05-4EFD-BC13-2DC5947CC287}"/>
          </ac:spMkLst>
        </pc:spChg>
        <pc:spChg chg="add mod">
          <ac:chgData name="Jiří Kohoutek" userId="7454388f-bdb6-437e-bf81-0e7dbbbeac10" providerId="ADAL" clId="{580281E2-EDC9-49A4-BB4A-7D471F3061AC}" dt="2022-03-24T18:00:35.109" v="4616" actId="207"/>
          <ac:spMkLst>
            <pc:docMk/>
            <pc:sldMk cId="34267857" sldId="409"/>
            <ac:spMk id="11" creationId="{F20178D7-5BFF-4E8E-AA0E-0569665DB9ED}"/>
          </ac:spMkLst>
        </pc:spChg>
        <pc:spChg chg="add del">
          <ac:chgData name="Jiří Kohoutek" userId="7454388f-bdb6-437e-bf81-0e7dbbbeac10" providerId="ADAL" clId="{580281E2-EDC9-49A4-BB4A-7D471F3061AC}" dt="2022-03-22T21:26:06.629" v="3076" actId="478"/>
          <ac:spMkLst>
            <pc:docMk/>
            <pc:sldMk cId="34267857" sldId="409"/>
            <ac:spMk id="12" creationId="{3C6EB342-949E-4EFB-AAAC-E410EDDA68D3}"/>
          </ac:spMkLst>
        </pc:spChg>
        <pc:spChg chg="add del mod">
          <ac:chgData name="Jiří Kohoutek" userId="7454388f-bdb6-437e-bf81-0e7dbbbeac10" providerId="ADAL" clId="{580281E2-EDC9-49A4-BB4A-7D471F3061AC}" dt="2022-03-22T21:26:35.484" v="3085" actId="478"/>
          <ac:spMkLst>
            <pc:docMk/>
            <pc:sldMk cId="34267857" sldId="409"/>
            <ac:spMk id="13" creationId="{356AB43E-9283-46FF-BBDC-3575C03D3C6D}"/>
          </ac:spMkLst>
        </pc:spChg>
        <pc:spChg chg="add del mod">
          <ac:chgData name="Jiří Kohoutek" userId="7454388f-bdb6-437e-bf81-0e7dbbbeac10" providerId="ADAL" clId="{580281E2-EDC9-49A4-BB4A-7D471F3061AC}" dt="2022-03-24T14:13:19.057" v="4074" actId="478"/>
          <ac:spMkLst>
            <pc:docMk/>
            <pc:sldMk cId="34267857" sldId="409"/>
            <ac:spMk id="14" creationId="{F71DD03A-83C9-4126-BA20-FA5827F247F5}"/>
          </ac:spMkLst>
        </pc:spChg>
        <pc:spChg chg="add del">
          <ac:chgData name="Jiří Kohoutek" userId="7454388f-bdb6-437e-bf81-0e7dbbbeac10" providerId="ADAL" clId="{580281E2-EDC9-49A4-BB4A-7D471F3061AC}" dt="2022-03-22T21:29:31.950" v="3102" actId="478"/>
          <ac:spMkLst>
            <pc:docMk/>
            <pc:sldMk cId="34267857" sldId="409"/>
            <ac:spMk id="16" creationId="{6169A344-7782-4A35-8B31-0501CA38CA19}"/>
          </ac:spMkLst>
        </pc:spChg>
        <pc:spChg chg="add del mod">
          <ac:chgData name="Jiří Kohoutek" userId="7454388f-bdb6-437e-bf81-0e7dbbbeac10" providerId="ADAL" clId="{580281E2-EDC9-49A4-BB4A-7D471F3061AC}" dt="2022-03-24T14:13:19.057" v="4074" actId="478"/>
          <ac:spMkLst>
            <pc:docMk/>
            <pc:sldMk cId="34267857" sldId="409"/>
            <ac:spMk id="18" creationId="{E70A1636-157B-45CD-868D-E5B4D8428A5E}"/>
          </ac:spMkLst>
        </pc:spChg>
      </pc:sldChg>
      <pc:sldChg chg="addSp delSp modSp new mod">
        <pc:chgData name="Jiří Kohoutek" userId="7454388f-bdb6-437e-bf81-0e7dbbbeac10" providerId="ADAL" clId="{580281E2-EDC9-49A4-BB4A-7D471F3061AC}" dt="2022-03-22T20:44:31.682" v="2929" actId="1076"/>
        <pc:sldMkLst>
          <pc:docMk/>
          <pc:sldMk cId="2150628172" sldId="410"/>
        </pc:sldMkLst>
        <pc:spChg chg="del">
          <ac:chgData name="Jiří Kohoutek" userId="7454388f-bdb6-437e-bf81-0e7dbbbeac10" providerId="ADAL" clId="{580281E2-EDC9-49A4-BB4A-7D471F3061AC}" dt="2022-03-22T10:51:24.504" v="2558" actId="478"/>
          <ac:spMkLst>
            <pc:docMk/>
            <pc:sldMk cId="2150628172" sldId="410"/>
            <ac:spMk id="4" creationId="{0006670C-A934-4B77-A8C2-34FF42D324B4}"/>
          </ac:spMkLst>
        </pc:spChg>
        <pc:spChg chg="del">
          <ac:chgData name="Jiří Kohoutek" userId="7454388f-bdb6-437e-bf81-0e7dbbbeac10" providerId="ADAL" clId="{580281E2-EDC9-49A4-BB4A-7D471F3061AC}" dt="2022-03-22T10:51:24.504" v="2558" actId="478"/>
          <ac:spMkLst>
            <pc:docMk/>
            <pc:sldMk cId="2150628172" sldId="410"/>
            <ac:spMk id="5" creationId="{BD316E6B-8135-46F7-ACF6-E108D9708D2B}"/>
          </ac:spMkLst>
        </pc:spChg>
        <pc:spChg chg="add mod">
          <ac:chgData name="Jiří Kohoutek" userId="7454388f-bdb6-437e-bf81-0e7dbbbeac10" providerId="ADAL" clId="{580281E2-EDC9-49A4-BB4A-7D471F3061AC}" dt="2022-03-22T20:44:31.682" v="2929" actId="1076"/>
          <ac:spMkLst>
            <pc:docMk/>
            <pc:sldMk cId="2150628172" sldId="410"/>
            <ac:spMk id="6" creationId="{2E35D2C8-113E-4DEC-9516-9ADBCDFF677A}"/>
          </ac:spMkLst>
        </pc:spChg>
        <pc:spChg chg="add mod">
          <ac:chgData name="Jiří Kohoutek" userId="7454388f-bdb6-437e-bf81-0e7dbbbeac10" providerId="ADAL" clId="{580281E2-EDC9-49A4-BB4A-7D471F3061AC}" dt="2022-03-22T20:43:25.609" v="2926" actId="1076"/>
          <ac:spMkLst>
            <pc:docMk/>
            <pc:sldMk cId="2150628172" sldId="410"/>
            <ac:spMk id="7" creationId="{100E2B18-3032-4C56-8494-E78CF2913A86}"/>
          </ac:spMkLst>
        </pc:spChg>
      </pc:sldChg>
      <pc:sldChg chg="modSp mod">
        <pc:chgData name="Jiří Kohoutek" userId="7454388f-bdb6-437e-bf81-0e7dbbbeac10" providerId="ADAL" clId="{580281E2-EDC9-49A4-BB4A-7D471F3061AC}" dt="2022-03-24T18:14:50.249" v="4783" actId="20577"/>
        <pc:sldMkLst>
          <pc:docMk/>
          <pc:sldMk cId="1988817894" sldId="411"/>
        </pc:sldMkLst>
        <pc:spChg chg="mod">
          <ac:chgData name="Jiří Kohoutek" userId="7454388f-bdb6-437e-bf81-0e7dbbbeac10" providerId="ADAL" clId="{580281E2-EDC9-49A4-BB4A-7D471F3061AC}" dt="2022-03-24T18:14:50.249" v="4783" actId="20577"/>
          <ac:spMkLst>
            <pc:docMk/>
            <pc:sldMk cId="1988817894" sldId="411"/>
            <ac:spMk id="7" creationId="{423680A0-C379-4D63-A030-863398FF8697}"/>
          </ac:spMkLst>
        </pc:spChg>
        <pc:spChg chg="mod">
          <ac:chgData name="Jiří Kohoutek" userId="7454388f-bdb6-437e-bf81-0e7dbbbeac10" providerId="ADAL" clId="{580281E2-EDC9-49A4-BB4A-7D471F3061AC}" dt="2022-03-24T13:37:01.862" v="3499" actId="20577"/>
          <ac:spMkLst>
            <pc:docMk/>
            <pc:sldMk cId="1988817894" sldId="411"/>
            <ac:spMk id="8" creationId="{A09BAC3B-A9A0-4701-B0DB-D404EB7EA131}"/>
          </ac:spMkLst>
        </pc:spChg>
      </pc:sldChg>
      <pc:sldChg chg="addSp delSp modSp mod">
        <pc:chgData name="Jiří Kohoutek" userId="7454388f-bdb6-437e-bf81-0e7dbbbeac10" providerId="ADAL" clId="{580281E2-EDC9-49A4-BB4A-7D471F3061AC}" dt="2022-03-24T18:14:56.609" v="4784" actId="20577"/>
        <pc:sldMkLst>
          <pc:docMk/>
          <pc:sldMk cId="1581600351" sldId="412"/>
        </pc:sldMkLst>
        <pc:spChg chg="del">
          <ac:chgData name="Jiří Kohoutek" userId="7454388f-bdb6-437e-bf81-0e7dbbbeac10" providerId="ADAL" clId="{580281E2-EDC9-49A4-BB4A-7D471F3061AC}" dt="2022-03-24T18:01:09.865" v="4619" actId="478"/>
          <ac:spMkLst>
            <pc:docMk/>
            <pc:sldMk cId="1581600351" sldId="412"/>
            <ac:spMk id="6" creationId="{0BA5CDEE-A6E6-43AA-8670-0122E6491B57}"/>
          </ac:spMkLst>
        </pc:spChg>
        <pc:spChg chg="add del mod">
          <ac:chgData name="Jiří Kohoutek" userId="7454388f-bdb6-437e-bf81-0e7dbbbeac10" providerId="ADAL" clId="{580281E2-EDC9-49A4-BB4A-7D471F3061AC}" dt="2022-03-24T18:08:11.932" v="4704" actId="478"/>
          <ac:spMkLst>
            <pc:docMk/>
            <pc:sldMk cId="1581600351" sldId="412"/>
            <ac:spMk id="9" creationId="{14B9D8AA-71A9-4C88-82AB-9DC90A3D9F59}"/>
          </ac:spMkLst>
        </pc:spChg>
        <pc:spChg chg="add mod">
          <ac:chgData name="Jiří Kohoutek" userId="7454388f-bdb6-437e-bf81-0e7dbbbeac10" providerId="ADAL" clId="{580281E2-EDC9-49A4-BB4A-7D471F3061AC}" dt="2022-03-24T18:14:56.609" v="4784" actId="20577"/>
          <ac:spMkLst>
            <pc:docMk/>
            <pc:sldMk cId="1581600351" sldId="412"/>
            <ac:spMk id="10" creationId="{39951212-B67E-4D0F-A3CF-8B2F367EAB04}"/>
          </ac:spMkLst>
        </pc:spChg>
      </pc:sldChg>
      <pc:sldChg chg="addSp delSp modSp mod">
        <pc:chgData name="Jiří Kohoutek" userId="7454388f-bdb6-437e-bf81-0e7dbbbeac10" providerId="ADAL" clId="{580281E2-EDC9-49A4-BB4A-7D471F3061AC}" dt="2022-03-24T18:15:09.259" v="4785" actId="20577"/>
        <pc:sldMkLst>
          <pc:docMk/>
          <pc:sldMk cId="1203385115" sldId="413"/>
        </pc:sldMkLst>
        <pc:spChg chg="del">
          <ac:chgData name="Jiří Kohoutek" userId="7454388f-bdb6-437e-bf81-0e7dbbbeac10" providerId="ADAL" clId="{580281E2-EDC9-49A4-BB4A-7D471F3061AC}" dt="2022-03-24T13:37:29.875" v="3501" actId="478"/>
          <ac:spMkLst>
            <pc:docMk/>
            <pc:sldMk cId="1203385115" sldId="413"/>
            <ac:spMk id="4" creationId="{693DB517-AF72-42D1-A653-204BD7B6D928}"/>
          </ac:spMkLst>
        </pc:spChg>
        <pc:spChg chg="del">
          <ac:chgData name="Jiří Kohoutek" userId="7454388f-bdb6-437e-bf81-0e7dbbbeac10" providerId="ADAL" clId="{580281E2-EDC9-49A4-BB4A-7D471F3061AC}" dt="2022-03-24T13:37:39.590" v="3504" actId="478"/>
          <ac:spMkLst>
            <pc:docMk/>
            <pc:sldMk cId="1203385115" sldId="413"/>
            <ac:spMk id="5" creationId="{34A0E928-5D13-46DF-92CF-4607BDBD85FB}"/>
          </ac:spMkLst>
        </pc:spChg>
        <pc:spChg chg="add del mod">
          <ac:chgData name="Jiří Kohoutek" userId="7454388f-bdb6-437e-bf81-0e7dbbbeac10" providerId="ADAL" clId="{580281E2-EDC9-49A4-BB4A-7D471F3061AC}" dt="2022-03-24T18:01:15.112" v="4621" actId="478"/>
          <ac:spMkLst>
            <pc:docMk/>
            <pc:sldMk cId="1203385115" sldId="413"/>
            <ac:spMk id="9" creationId="{81D2B965-59F6-4040-A2ED-51F42C85FB12}"/>
          </ac:spMkLst>
        </pc:spChg>
        <pc:spChg chg="add del mod">
          <ac:chgData name="Jiří Kohoutek" userId="7454388f-bdb6-437e-bf81-0e7dbbbeac10" providerId="ADAL" clId="{580281E2-EDC9-49A4-BB4A-7D471F3061AC}" dt="2022-03-24T18:08:16.440" v="4706" actId="478"/>
          <ac:spMkLst>
            <pc:docMk/>
            <pc:sldMk cId="1203385115" sldId="413"/>
            <ac:spMk id="10" creationId="{5BDF0958-BD44-4268-99C4-12E19E89054E}"/>
          </ac:spMkLst>
        </pc:spChg>
        <pc:spChg chg="add mod">
          <ac:chgData name="Jiří Kohoutek" userId="7454388f-bdb6-437e-bf81-0e7dbbbeac10" providerId="ADAL" clId="{580281E2-EDC9-49A4-BB4A-7D471F3061AC}" dt="2022-03-24T18:15:09.259" v="4785" actId="20577"/>
          <ac:spMkLst>
            <pc:docMk/>
            <pc:sldMk cId="1203385115" sldId="413"/>
            <ac:spMk id="11" creationId="{49287E1D-B1F3-4187-8F5A-E6D74DFCFB08}"/>
          </ac:spMkLst>
        </pc:spChg>
        <pc:picChg chg="mod">
          <ac:chgData name="Jiří Kohoutek" userId="7454388f-bdb6-437e-bf81-0e7dbbbeac10" providerId="ADAL" clId="{580281E2-EDC9-49A4-BB4A-7D471F3061AC}" dt="2022-03-24T18:00:59.360" v="4618" actId="1076"/>
          <ac:picMkLst>
            <pc:docMk/>
            <pc:sldMk cId="1203385115" sldId="413"/>
            <ac:picMk id="2050" creationId="{C8490073-4B59-4A10-930F-3083525C6FAA}"/>
          </ac:picMkLst>
        </pc:picChg>
      </pc:sldChg>
      <pc:sldChg chg="addSp delSp modSp new mod">
        <pc:chgData name="Jiří Kohoutek" userId="7454388f-bdb6-437e-bf81-0e7dbbbeac10" providerId="ADAL" clId="{580281E2-EDC9-49A4-BB4A-7D471F3061AC}" dt="2022-03-27T19:54:53.451" v="5691" actId="478"/>
        <pc:sldMkLst>
          <pc:docMk/>
          <pc:sldMk cId="3727265583" sldId="414"/>
        </pc:sldMkLst>
        <pc:spChg chg="del">
          <ac:chgData name="Jiří Kohoutek" userId="7454388f-bdb6-437e-bf81-0e7dbbbeac10" providerId="ADAL" clId="{580281E2-EDC9-49A4-BB4A-7D471F3061AC}" dt="2022-03-27T18:44:52.400" v="5670" actId="478"/>
          <ac:spMkLst>
            <pc:docMk/>
            <pc:sldMk cId="3727265583" sldId="414"/>
            <ac:spMk id="2" creationId="{0CACCF74-3EAF-4041-BAEF-FEFE2914A5FA}"/>
          </ac:spMkLst>
        </pc:spChg>
        <pc:spChg chg="del">
          <ac:chgData name="Jiří Kohoutek" userId="7454388f-bdb6-437e-bf81-0e7dbbbeac10" providerId="ADAL" clId="{580281E2-EDC9-49A4-BB4A-7D471F3061AC}" dt="2022-03-27T18:43:19.677" v="5654" actId="478"/>
          <ac:spMkLst>
            <pc:docMk/>
            <pc:sldMk cId="3727265583" sldId="414"/>
            <ac:spMk id="4" creationId="{538E2889-9ADF-4F9E-BC0D-FB9ADDD932A3}"/>
          </ac:spMkLst>
        </pc:spChg>
        <pc:spChg chg="del">
          <ac:chgData name="Jiří Kohoutek" userId="7454388f-bdb6-437e-bf81-0e7dbbbeac10" providerId="ADAL" clId="{580281E2-EDC9-49A4-BB4A-7D471F3061AC}" dt="2022-03-27T18:44:28.102" v="5661" actId="478"/>
          <ac:spMkLst>
            <pc:docMk/>
            <pc:sldMk cId="3727265583" sldId="414"/>
            <ac:spMk id="5" creationId="{D75A2AC7-50F0-49D5-972F-C273B4509135}"/>
          </ac:spMkLst>
        </pc:spChg>
        <pc:spChg chg="add mod">
          <ac:chgData name="Jiří Kohoutek" userId="7454388f-bdb6-437e-bf81-0e7dbbbeac10" providerId="ADAL" clId="{580281E2-EDC9-49A4-BB4A-7D471F3061AC}" dt="2022-03-27T18:44:06.141" v="5660" actId="14100"/>
          <ac:spMkLst>
            <pc:docMk/>
            <pc:sldMk cId="3727265583" sldId="414"/>
            <ac:spMk id="6" creationId="{1418D616-CC9E-4E2C-BCF7-619F82AB8DBA}"/>
          </ac:spMkLst>
        </pc:spChg>
        <pc:spChg chg="add del">
          <ac:chgData name="Jiří Kohoutek" userId="7454388f-bdb6-437e-bf81-0e7dbbbeac10" providerId="ADAL" clId="{580281E2-EDC9-49A4-BB4A-7D471F3061AC}" dt="2022-03-27T18:44:31.404" v="5663" actId="478"/>
          <ac:spMkLst>
            <pc:docMk/>
            <pc:sldMk cId="3727265583" sldId="414"/>
            <ac:spMk id="8" creationId="{86BE53AC-0296-42EF-A5BA-90607D789765}"/>
          </ac:spMkLst>
        </pc:spChg>
        <pc:spChg chg="add mod">
          <ac:chgData name="Jiří Kohoutek" userId="7454388f-bdb6-437e-bf81-0e7dbbbeac10" providerId="ADAL" clId="{580281E2-EDC9-49A4-BB4A-7D471F3061AC}" dt="2022-03-27T18:45:04.786" v="5672" actId="1076"/>
          <ac:spMkLst>
            <pc:docMk/>
            <pc:sldMk cId="3727265583" sldId="414"/>
            <ac:spMk id="10" creationId="{223A54A4-8B6D-47FE-9618-6F8FB73AF2BF}"/>
          </ac:spMkLst>
        </pc:spChg>
        <pc:spChg chg="add mod">
          <ac:chgData name="Jiří Kohoutek" userId="7454388f-bdb6-437e-bf81-0e7dbbbeac10" providerId="ADAL" clId="{580281E2-EDC9-49A4-BB4A-7D471F3061AC}" dt="2022-03-27T18:44:50.644" v="5669"/>
          <ac:spMkLst>
            <pc:docMk/>
            <pc:sldMk cId="3727265583" sldId="414"/>
            <ac:spMk id="11" creationId="{4F44D92A-0BE0-4F31-A664-1A7018400925}"/>
          </ac:spMkLst>
        </pc:spChg>
        <pc:spChg chg="add del mod">
          <ac:chgData name="Jiří Kohoutek" userId="7454388f-bdb6-437e-bf81-0e7dbbbeac10" providerId="ADAL" clId="{580281E2-EDC9-49A4-BB4A-7D471F3061AC}" dt="2022-03-27T19:54:53.451" v="5691" actId="478"/>
          <ac:spMkLst>
            <pc:docMk/>
            <pc:sldMk cId="3727265583" sldId="414"/>
            <ac:spMk id="15" creationId="{E3C174A3-6227-4BC0-9981-2ABE581DE3A7}"/>
          </ac:spMkLst>
        </pc:spChg>
        <pc:picChg chg="add del">
          <ac:chgData name="Jiří Kohoutek" userId="7454388f-bdb6-437e-bf81-0e7dbbbeac10" providerId="ADAL" clId="{580281E2-EDC9-49A4-BB4A-7D471F3061AC}" dt="2022-03-27T18:45:18.341" v="5674" actId="478"/>
          <ac:picMkLst>
            <pc:docMk/>
            <pc:sldMk cId="3727265583" sldId="414"/>
            <ac:picMk id="1026" creationId="{A9BBCC80-F19C-4FA6-969B-C0DF022FC97D}"/>
          </ac:picMkLst>
        </pc:picChg>
        <pc:picChg chg="add mod">
          <ac:chgData name="Jiří Kohoutek" userId="7454388f-bdb6-437e-bf81-0e7dbbbeac10" providerId="ADAL" clId="{580281E2-EDC9-49A4-BB4A-7D471F3061AC}" dt="2022-03-27T18:45:33.925" v="5679" actId="1076"/>
          <ac:picMkLst>
            <pc:docMk/>
            <pc:sldMk cId="3727265583" sldId="414"/>
            <ac:picMk id="1028" creationId="{C3230F42-B2D3-4353-A725-587E1C032209}"/>
          </ac:picMkLst>
        </pc:picChg>
      </pc:sldChg>
      <pc:sldChg chg="addSp delSp modSp add del mod">
        <pc:chgData name="Jiří Kohoutek" userId="7454388f-bdb6-437e-bf81-0e7dbbbeac10" providerId="ADAL" clId="{580281E2-EDC9-49A4-BB4A-7D471F3061AC}" dt="2022-03-22T21:43:51.937" v="3473" actId="2696"/>
        <pc:sldMkLst>
          <pc:docMk/>
          <pc:sldMk cId="0" sldId="438"/>
        </pc:sldMkLst>
        <pc:spChg chg="add del mod">
          <ac:chgData name="Jiří Kohoutek" userId="7454388f-bdb6-437e-bf81-0e7dbbbeac10" providerId="ADAL" clId="{580281E2-EDC9-49A4-BB4A-7D471F3061AC}" dt="2022-03-22T21:42:35.496" v="3461" actId="478"/>
          <ac:spMkLst>
            <pc:docMk/>
            <pc:sldMk cId="0" sldId="438"/>
            <ac:spMk id="2" creationId="{DBF09A33-CB23-4563-B11B-2FD4FB3B8079}"/>
          </ac:spMkLst>
        </pc:spChg>
        <pc:spChg chg="add del mod">
          <ac:chgData name="Jiří Kohoutek" userId="7454388f-bdb6-437e-bf81-0e7dbbbeac10" providerId="ADAL" clId="{580281E2-EDC9-49A4-BB4A-7D471F3061AC}" dt="2022-03-22T21:43:23.684" v="3469" actId="478"/>
          <ac:spMkLst>
            <pc:docMk/>
            <pc:sldMk cId="0" sldId="438"/>
            <ac:spMk id="3" creationId="{8DDE5129-1407-4AA5-98B0-FEF2C98934B1}"/>
          </ac:spMkLst>
        </pc:spChg>
        <pc:spChg chg="add mod">
          <ac:chgData name="Jiří Kohoutek" userId="7454388f-bdb6-437e-bf81-0e7dbbbeac10" providerId="ADAL" clId="{580281E2-EDC9-49A4-BB4A-7D471F3061AC}" dt="2022-03-22T21:43:33.748" v="3471" actId="1076"/>
          <ac:spMkLst>
            <pc:docMk/>
            <pc:sldMk cId="0" sldId="438"/>
            <ac:spMk id="28" creationId="{84B4383C-930C-496E-B479-A9348E3EC188}"/>
          </ac:spMkLst>
        </pc:spChg>
        <pc:spChg chg="add mod">
          <ac:chgData name="Jiří Kohoutek" userId="7454388f-bdb6-437e-bf81-0e7dbbbeac10" providerId="ADAL" clId="{580281E2-EDC9-49A4-BB4A-7D471F3061AC}" dt="2022-03-22T21:43:33.748" v="3471" actId="1076"/>
          <ac:spMkLst>
            <pc:docMk/>
            <pc:sldMk cId="0" sldId="438"/>
            <ac:spMk id="29" creationId="{735925B9-EDC5-4AE5-AD5C-D335578F6CEB}"/>
          </ac:spMkLst>
        </pc:spChg>
        <pc:spChg chg="add mod">
          <ac:chgData name="Jiří Kohoutek" userId="7454388f-bdb6-437e-bf81-0e7dbbbeac10" providerId="ADAL" clId="{580281E2-EDC9-49A4-BB4A-7D471F3061AC}" dt="2022-03-22T21:43:33.748" v="3471" actId="1076"/>
          <ac:spMkLst>
            <pc:docMk/>
            <pc:sldMk cId="0" sldId="438"/>
            <ac:spMk id="30" creationId="{EF077EE1-0FA8-44FE-A0F7-E4810C1D5295}"/>
          </ac:spMkLst>
        </pc:spChg>
        <pc:spChg chg="add mod">
          <ac:chgData name="Jiří Kohoutek" userId="7454388f-bdb6-437e-bf81-0e7dbbbeac10" providerId="ADAL" clId="{580281E2-EDC9-49A4-BB4A-7D471F3061AC}" dt="2022-03-22T21:43:33.748" v="3471" actId="1076"/>
          <ac:spMkLst>
            <pc:docMk/>
            <pc:sldMk cId="0" sldId="438"/>
            <ac:spMk id="31" creationId="{298F3E54-EE88-4A6A-B1D3-6D730132CF72}"/>
          </ac:spMkLst>
        </pc:spChg>
        <pc:spChg chg="add mod">
          <ac:chgData name="Jiří Kohoutek" userId="7454388f-bdb6-437e-bf81-0e7dbbbeac10" providerId="ADAL" clId="{580281E2-EDC9-49A4-BB4A-7D471F3061AC}" dt="2022-03-22T21:43:33.748" v="3471" actId="1076"/>
          <ac:spMkLst>
            <pc:docMk/>
            <pc:sldMk cId="0" sldId="438"/>
            <ac:spMk id="32" creationId="{DA698BF5-B53B-4487-848A-149EB06CBEEC}"/>
          </ac:spMkLst>
        </pc:spChg>
        <pc:spChg chg="add mod">
          <ac:chgData name="Jiří Kohoutek" userId="7454388f-bdb6-437e-bf81-0e7dbbbeac10" providerId="ADAL" clId="{580281E2-EDC9-49A4-BB4A-7D471F3061AC}" dt="2022-03-22T21:43:33.748" v="3471" actId="1076"/>
          <ac:spMkLst>
            <pc:docMk/>
            <pc:sldMk cId="0" sldId="438"/>
            <ac:spMk id="33" creationId="{68E6FFEB-6EC2-4427-AFA4-5CCAA8C89D70}"/>
          </ac:spMkLst>
        </pc:spChg>
        <pc:spChg chg="add mod">
          <ac:chgData name="Jiří Kohoutek" userId="7454388f-bdb6-437e-bf81-0e7dbbbeac10" providerId="ADAL" clId="{580281E2-EDC9-49A4-BB4A-7D471F3061AC}" dt="2022-03-22T21:43:33.748" v="3471" actId="1076"/>
          <ac:spMkLst>
            <pc:docMk/>
            <pc:sldMk cId="0" sldId="438"/>
            <ac:spMk id="34" creationId="{D868FFED-BAFF-4A6A-A081-4D2B0FFF9167}"/>
          </ac:spMkLst>
        </pc:spChg>
        <pc:spChg chg="add mod">
          <ac:chgData name="Jiří Kohoutek" userId="7454388f-bdb6-437e-bf81-0e7dbbbeac10" providerId="ADAL" clId="{580281E2-EDC9-49A4-BB4A-7D471F3061AC}" dt="2022-03-22T21:43:33.748" v="3471" actId="1076"/>
          <ac:spMkLst>
            <pc:docMk/>
            <pc:sldMk cId="0" sldId="438"/>
            <ac:spMk id="35" creationId="{B4E0731A-952A-4460-BA72-3C678F1965E9}"/>
          </ac:spMkLst>
        </pc:spChg>
        <pc:spChg chg="add mod">
          <ac:chgData name="Jiří Kohoutek" userId="7454388f-bdb6-437e-bf81-0e7dbbbeac10" providerId="ADAL" clId="{580281E2-EDC9-49A4-BB4A-7D471F3061AC}" dt="2022-03-22T21:43:33.748" v="3471" actId="1076"/>
          <ac:spMkLst>
            <pc:docMk/>
            <pc:sldMk cId="0" sldId="438"/>
            <ac:spMk id="36" creationId="{A9D7C2D9-88A8-4F30-87CF-DDB76256E6A4}"/>
          </ac:spMkLst>
        </pc:spChg>
        <pc:spChg chg="add mod">
          <ac:chgData name="Jiří Kohoutek" userId="7454388f-bdb6-437e-bf81-0e7dbbbeac10" providerId="ADAL" clId="{580281E2-EDC9-49A4-BB4A-7D471F3061AC}" dt="2022-03-22T21:43:33.748" v="3471" actId="1076"/>
          <ac:spMkLst>
            <pc:docMk/>
            <pc:sldMk cId="0" sldId="438"/>
            <ac:spMk id="37" creationId="{AD344618-758B-45FB-98F2-FBEAF756F57C}"/>
          </ac:spMkLst>
        </pc:spChg>
        <pc:spChg chg="add mod">
          <ac:chgData name="Jiří Kohoutek" userId="7454388f-bdb6-437e-bf81-0e7dbbbeac10" providerId="ADAL" clId="{580281E2-EDC9-49A4-BB4A-7D471F3061AC}" dt="2022-03-22T21:43:33.748" v="3471" actId="1076"/>
          <ac:spMkLst>
            <pc:docMk/>
            <pc:sldMk cId="0" sldId="438"/>
            <ac:spMk id="38" creationId="{FF43A189-3BFC-4178-BE86-53E9778AC732}"/>
          </ac:spMkLst>
        </pc:spChg>
        <pc:spChg chg="add mod">
          <ac:chgData name="Jiří Kohoutek" userId="7454388f-bdb6-437e-bf81-0e7dbbbeac10" providerId="ADAL" clId="{580281E2-EDC9-49A4-BB4A-7D471F3061AC}" dt="2022-03-22T21:43:33.748" v="3471" actId="1076"/>
          <ac:spMkLst>
            <pc:docMk/>
            <pc:sldMk cId="0" sldId="438"/>
            <ac:spMk id="39" creationId="{BB9EAFD9-9595-46C2-B5D1-C69B7EDF3B2D}"/>
          </ac:spMkLst>
        </pc:spChg>
        <pc:spChg chg="add mod">
          <ac:chgData name="Jiří Kohoutek" userId="7454388f-bdb6-437e-bf81-0e7dbbbeac10" providerId="ADAL" clId="{580281E2-EDC9-49A4-BB4A-7D471F3061AC}" dt="2022-03-22T21:43:33.748" v="3471" actId="1076"/>
          <ac:spMkLst>
            <pc:docMk/>
            <pc:sldMk cId="0" sldId="438"/>
            <ac:spMk id="40" creationId="{CD6E9359-1ED5-42CB-B4A3-DD36074E671A}"/>
          </ac:spMkLst>
        </pc:spChg>
        <pc:spChg chg="add mod">
          <ac:chgData name="Jiří Kohoutek" userId="7454388f-bdb6-437e-bf81-0e7dbbbeac10" providerId="ADAL" clId="{580281E2-EDC9-49A4-BB4A-7D471F3061AC}" dt="2022-03-22T21:43:33.748" v="3471" actId="1076"/>
          <ac:spMkLst>
            <pc:docMk/>
            <pc:sldMk cId="0" sldId="438"/>
            <ac:spMk id="41" creationId="{DAF79F7E-1419-4A70-8CDE-2AA666793F80}"/>
          </ac:spMkLst>
        </pc:spChg>
        <pc:spChg chg="add mod">
          <ac:chgData name="Jiří Kohoutek" userId="7454388f-bdb6-437e-bf81-0e7dbbbeac10" providerId="ADAL" clId="{580281E2-EDC9-49A4-BB4A-7D471F3061AC}" dt="2022-03-22T21:43:33.748" v="3471" actId="1076"/>
          <ac:spMkLst>
            <pc:docMk/>
            <pc:sldMk cId="0" sldId="438"/>
            <ac:spMk id="42" creationId="{DFAFBBA1-D14C-4C34-8F2C-405C46AAA53E}"/>
          </ac:spMkLst>
        </pc:spChg>
        <pc:spChg chg="add mod">
          <ac:chgData name="Jiří Kohoutek" userId="7454388f-bdb6-437e-bf81-0e7dbbbeac10" providerId="ADAL" clId="{580281E2-EDC9-49A4-BB4A-7D471F3061AC}" dt="2022-03-22T21:43:33.748" v="3471" actId="1076"/>
          <ac:spMkLst>
            <pc:docMk/>
            <pc:sldMk cId="0" sldId="438"/>
            <ac:spMk id="43" creationId="{A09CE666-6538-40C6-9563-E0ABA5E8AA0E}"/>
          </ac:spMkLst>
        </pc:spChg>
        <pc:spChg chg="add mod">
          <ac:chgData name="Jiří Kohoutek" userId="7454388f-bdb6-437e-bf81-0e7dbbbeac10" providerId="ADAL" clId="{580281E2-EDC9-49A4-BB4A-7D471F3061AC}" dt="2022-03-22T21:43:33.748" v="3471" actId="1076"/>
          <ac:spMkLst>
            <pc:docMk/>
            <pc:sldMk cId="0" sldId="438"/>
            <ac:spMk id="44" creationId="{11389620-F3CE-4B88-BF96-E1E2DFB590F3}"/>
          </ac:spMkLst>
        </pc:spChg>
        <pc:spChg chg="add mod">
          <ac:chgData name="Jiří Kohoutek" userId="7454388f-bdb6-437e-bf81-0e7dbbbeac10" providerId="ADAL" clId="{580281E2-EDC9-49A4-BB4A-7D471F3061AC}" dt="2022-03-22T21:43:33.748" v="3471" actId="1076"/>
          <ac:spMkLst>
            <pc:docMk/>
            <pc:sldMk cId="0" sldId="438"/>
            <ac:spMk id="45" creationId="{D7F67760-4A4E-46E6-82B4-F81BE6514268}"/>
          </ac:spMkLst>
        </pc:spChg>
        <pc:spChg chg="add mod">
          <ac:chgData name="Jiří Kohoutek" userId="7454388f-bdb6-437e-bf81-0e7dbbbeac10" providerId="ADAL" clId="{580281E2-EDC9-49A4-BB4A-7D471F3061AC}" dt="2022-03-22T21:43:33.748" v="3471" actId="1076"/>
          <ac:spMkLst>
            <pc:docMk/>
            <pc:sldMk cId="0" sldId="438"/>
            <ac:spMk id="46" creationId="{28E4918B-8259-4CD7-A92A-EBC76C3B817E}"/>
          </ac:spMkLst>
        </pc:spChg>
        <pc:spChg chg="add mod">
          <ac:chgData name="Jiří Kohoutek" userId="7454388f-bdb6-437e-bf81-0e7dbbbeac10" providerId="ADAL" clId="{580281E2-EDC9-49A4-BB4A-7D471F3061AC}" dt="2022-03-22T21:43:33.748" v="3471" actId="1076"/>
          <ac:spMkLst>
            <pc:docMk/>
            <pc:sldMk cId="0" sldId="438"/>
            <ac:spMk id="47" creationId="{612C0967-EC75-46A2-9E3D-E673657D6777}"/>
          </ac:spMkLst>
        </pc:spChg>
        <pc:spChg chg="add mod">
          <ac:chgData name="Jiří Kohoutek" userId="7454388f-bdb6-437e-bf81-0e7dbbbeac10" providerId="ADAL" clId="{580281E2-EDC9-49A4-BB4A-7D471F3061AC}" dt="2022-03-22T21:43:33.748" v="3471" actId="1076"/>
          <ac:spMkLst>
            <pc:docMk/>
            <pc:sldMk cId="0" sldId="438"/>
            <ac:spMk id="48" creationId="{53E0CFC7-B656-4D98-8544-4E28C29A5332}"/>
          </ac:spMkLst>
        </pc:spChg>
        <pc:spChg chg="add mod">
          <ac:chgData name="Jiří Kohoutek" userId="7454388f-bdb6-437e-bf81-0e7dbbbeac10" providerId="ADAL" clId="{580281E2-EDC9-49A4-BB4A-7D471F3061AC}" dt="2022-03-22T21:43:33.748" v="3471" actId="1076"/>
          <ac:spMkLst>
            <pc:docMk/>
            <pc:sldMk cId="0" sldId="438"/>
            <ac:spMk id="49" creationId="{662D9F72-D2D7-44AE-A428-92050D2B1976}"/>
          </ac:spMkLst>
        </pc:spChg>
        <pc:spChg chg="add mod">
          <ac:chgData name="Jiří Kohoutek" userId="7454388f-bdb6-437e-bf81-0e7dbbbeac10" providerId="ADAL" clId="{580281E2-EDC9-49A4-BB4A-7D471F3061AC}" dt="2022-03-22T21:43:33.748" v="3471" actId="1076"/>
          <ac:spMkLst>
            <pc:docMk/>
            <pc:sldMk cId="0" sldId="438"/>
            <ac:spMk id="50" creationId="{A592EEBD-4DF6-4D6E-8BD9-327CC9B1EEB7}"/>
          </ac:spMkLst>
        </pc:spChg>
        <pc:spChg chg="add del">
          <ac:chgData name="Jiří Kohoutek" userId="7454388f-bdb6-437e-bf81-0e7dbbbeac10" providerId="ADAL" clId="{580281E2-EDC9-49A4-BB4A-7D471F3061AC}" dt="2022-03-22T21:43:19.097" v="3468" actId="478"/>
          <ac:spMkLst>
            <pc:docMk/>
            <pc:sldMk cId="0" sldId="438"/>
            <ac:spMk id="47107" creationId="{7B1CB9BB-F62B-4B7B-864C-97453DA6AD01}"/>
          </ac:spMkLst>
        </pc:spChg>
        <pc:spChg chg="add del">
          <ac:chgData name="Jiří Kohoutek" userId="7454388f-bdb6-437e-bf81-0e7dbbbeac10" providerId="ADAL" clId="{580281E2-EDC9-49A4-BB4A-7D471F3061AC}" dt="2022-03-22T21:43:19.097" v="3468" actId="478"/>
          <ac:spMkLst>
            <pc:docMk/>
            <pc:sldMk cId="0" sldId="438"/>
            <ac:spMk id="47108" creationId="{CDF1D253-41E4-466D-B838-601545ED505C}"/>
          </ac:spMkLst>
        </pc:spChg>
        <pc:spChg chg="add del">
          <ac:chgData name="Jiří Kohoutek" userId="7454388f-bdb6-437e-bf81-0e7dbbbeac10" providerId="ADAL" clId="{580281E2-EDC9-49A4-BB4A-7D471F3061AC}" dt="2022-03-22T21:43:19.097" v="3468" actId="478"/>
          <ac:spMkLst>
            <pc:docMk/>
            <pc:sldMk cId="0" sldId="438"/>
            <ac:spMk id="47109" creationId="{7DA7983B-6A61-4E31-8346-132272B196CB}"/>
          </ac:spMkLst>
        </pc:spChg>
        <pc:spChg chg="add del">
          <ac:chgData name="Jiří Kohoutek" userId="7454388f-bdb6-437e-bf81-0e7dbbbeac10" providerId="ADAL" clId="{580281E2-EDC9-49A4-BB4A-7D471F3061AC}" dt="2022-03-22T21:43:19.097" v="3468" actId="478"/>
          <ac:spMkLst>
            <pc:docMk/>
            <pc:sldMk cId="0" sldId="438"/>
            <ac:spMk id="47110" creationId="{880B8E5D-9074-457F-8EB6-A511435F61EC}"/>
          </ac:spMkLst>
        </pc:spChg>
        <pc:spChg chg="add del">
          <ac:chgData name="Jiří Kohoutek" userId="7454388f-bdb6-437e-bf81-0e7dbbbeac10" providerId="ADAL" clId="{580281E2-EDC9-49A4-BB4A-7D471F3061AC}" dt="2022-03-22T21:43:19.097" v="3468" actId="478"/>
          <ac:spMkLst>
            <pc:docMk/>
            <pc:sldMk cId="0" sldId="438"/>
            <ac:spMk id="47111" creationId="{26C51214-8FCB-495A-BAF2-73068FCFD6C8}"/>
          </ac:spMkLst>
        </pc:spChg>
        <pc:spChg chg="add del">
          <ac:chgData name="Jiří Kohoutek" userId="7454388f-bdb6-437e-bf81-0e7dbbbeac10" providerId="ADAL" clId="{580281E2-EDC9-49A4-BB4A-7D471F3061AC}" dt="2022-03-22T21:43:19.097" v="3468" actId="478"/>
          <ac:spMkLst>
            <pc:docMk/>
            <pc:sldMk cId="0" sldId="438"/>
            <ac:spMk id="47112" creationId="{348CA330-8A03-47BC-A9FF-56B113BAC67C}"/>
          </ac:spMkLst>
        </pc:spChg>
        <pc:spChg chg="add del">
          <ac:chgData name="Jiří Kohoutek" userId="7454388f-bdb6-437e-bf81-0e7dbbbeac10" providerId="ADAL" clId="{580281E2-EDC9-49A4-BB4A-7D471F3061AC}" dt="2022-03-22T21:43:19.097" v="3468" actId="478"/>
          <ac:spMkLst>
            <pc:docMk/>
            <pc:sldMk cId="0" sldId="438"/>
            <ac:spMk id="47113" creationId="{CB38BB7A-B533-4255-A57A-31F322EE3381}"/>
          </ac:spMkLst>
        </pc:spChg>
        <pc:spChg chg="add del">
          <ac:chgData name="Jiří Kohoutek" userId="7454388f-bdb6-437e-bf81-0e7dbbbeac10" providerId="ADAL" clId="{580281E2-EDC9-49A4-BB4A-7D471F3061AC}" dt="2022-03-22T21:43:19.097" v="3468" actId="478"/>
          <ac:spMkLst>
            <pc:docMk/>
            <pc:sldMk cId="0" sldId="438"/>
            <ac:spMk id="47114" creationId="{DC2AFF93-9ADE-4D51-9BAE-561E8CC904DC}"/>
          </ac:spMkLst>
        </pc:spChg>
        <pc:spChg chg="add del">
          <ac:chgData name="Jiří Kohoutek" userId="7454388f-bdb6-437e-bf81-0e7dbbbeac10" providerId="ADAL" clId="{580281E2-EDC9-49A4-BB4A-7D471F3061AC}" dt="2022-03-22T21:43:19.097" v="3468" actId="478"/>
          <ac:spMkLst>
            <pc:docMk/>
            <pc:sldMk cId="0" sldId="438"/>
            <ac:spMk id="47115" creationId="{A33D4CDF-1BF0-49A0-860C-E01131BE221D}"/>
          </ac:spMkLst>
        </pc:spChg>
        <pc:spChg chg="add del">
          <ac:chgData name="Jiří Kohoutek" userId="7454388f-bdb6-437e-bf81-0e7dbbbeac10" providerId="ADAL" clId="{580281E2-EDC9-49A4-BB4A-7D471F3061AC}" dt="2022-03-22T21:43:19.097" v="3468" actId="478"/>
          <ac:spMkLst>
            <pc:docMk/>
            <pc:sldMk cId="0" sldId="438"/>
            <ac:spMk id="47116" creationId="{EE5B9BA0-444E-4A58-BA0B-9564FC653DA8}"/>
          </ac:spMkLst>
        </pc:spChg>
        <pc:spChg chg="add del">
          <ac:chgData name="Jiří Kohoutek" userId="7454388f-bdb6-437e-bf81-0e7dbbbeac10" providerId="ADAL" clId="{580281E2-EDC9-49A4-BB4A-7D471F3061AC}" dt="2022-03-22T21:43:19.097" v="3468" actId="478"/>
          <ac:spMkLst>
            <pc:docMk/>
            <pc:sldMk cId="0" sldId="438"/>
            <ac:spMk id="47117" creationId="{1950FDB8-73EA-4608-8B57-8C05800B609B}"/>
          </ac:spMkLst>
        </pc:spChg>
        <pc:spChg chg="add del">
          <ac:chgData name="Jiří Kohoutek" userId="7454388f-bdb6-437e-bf81-0e7dbbbeac10" providerId="ADAL" clId="{580281E2-EDC9-49A4-BB4A-7D471F3061AC}" dt="2022-03-22T21:43:19.097" v="3468" actId="478"/>
          <ac:spMkLst>
            <pc:docMk/>
            <pc:sldMk cId="0" sldId="438"/>
            <ac:spMk id="47118" creationId="{5D848EB0-838F-4404-AF0A-7319AC348668}"/>
          </ac:spMkLst>
        </pc:spChg>
        <pc:spChg chg="add del">
          <ac:chgData name="Jiří Kohoutek" userId="7454388f-bdb6-437e-bf81-0e7dbbbeac10" providerId="ADAL" clId="{580281E2-EDC9-49A4-BB4A-7D471F3061AC}" dt="2022-03-22T21:43:19.097" v="3468" actId="478"/>
          <ac:spMkLst>
            <pc:docMk/>
            <pc:sldMk cId="0" sldId="438"/>
            <ac:spMk id="47119" creationId="{BC6AC28E-C6E3-4005-9B78-41B27D8F1FFB}"/>
          </ac:spMkLst>
        </pc:spChg>
        <pc:spChg chg="add del">
          <ac:chgData name="Jiří Kohoutek" userId="7454388f-bdb6-437e-bf81-0e7dbbbeac10" providerId="ADAL" clId="{580281E2-EDC9-49A4-BB4A-7D471F3061AC}" dt="2022-03-22T21:43:19.097" v="3468" actId="478"/>
          <ac:spMkLst>
            <pc:docMk/>
            <pc:sldMk cId="0" sldId="438"/>
            <ac:spMk id="47120" creationId="{6648F406-2997-4CEC-89B9-818E56D78A51}"/>
          </ac:spMkLst>
        </pc:spChg>
        <pc:spChg chg="add del">
          <ac:chgData name="Jiří Kohoutek" userId="7454388f-bdb6-437e-bf81-0e7dbbbeac10" providerId="ADAL" clId="{580281E2-EDC9-49A4-BB4A-7D471F3061AC}" dt="2022-03-22T21:43:19.097" v="3468" actId="478"/>
          <ac:spMkLst>
            <pc:docMk/>
            <pc:sldMk cId="0" sldId="438"/>
            <ac:spMk id="47121" creationId="{BD4DCBE4-2BBF-4527-A07E-133BFD7397A5}"/>
          </ac:spMkLst>
        </pc:spChg>
        <pc:spChg chg="add del">
          <ac:chgData name="Jiří Kohoutek" userId="7454388f-bdb6-437e-bf81-0e7dbbbeac10" providerId="ADAL" clId="{580281E2-EDC9-49A4-BB4A-7D471F3061AC}" dt="2022-03-22T21:43:19.097" v="3468" actId="478"/>
          <ac:spMkLst>
            <pc:docMk/>
            <pc:sldMk cId="0" sldId="438"/>
            <ac:spMk id="47122" creationId="{81EA0E3E-F68B-4423-AE5E-6B944A37BAA5}"/>
          </ac:spMkLst>
        </pc:spChg>
        <pc:spChg chg="add del">
          <ac:chgData name="Jiří Kohoutek" userId="7454388f-bdb6-437e-bf81-0e7dbbbeac10" providerId="ADAL" clId="{580281E2-EDC9-49A4-BB4A-7D471F3061AC}" dt="2022-03-22T21:43:19.097" v="3468" actId="478"/>
          <ac:spMkLst>
            <pc:docMk/>
            <pc:sldMk cId="0" sldId="438"/>
            <ac:spMk id="47123" creationId="{4F371202-CCDA-4B73-9BA6-43B860F04996}"/>
          </ac:spMkLst>
        </pc:spChg>
        <pc:spChg chg="add del">
          <ac:chgData name="Jiří Kohoutek" userId="7454388f-bdb6-437e-bf81-0e7dbbbeac10" providerId="ADAL" clId="{580281E2-EDC9-49A4-BB4A-7D471F3061AC}" dt="2022-03-22T21:43:19.097" v="3468" actId="478"/>
          <ac:spMkLst>
            <pc:docMk/>
            <pc:sldMk cId="0" sldId="438"/>
            <ac:spMk id="47124" creationId="{045E761E-BFFF-41F7-9C05-E31904401A16}"/>
          </ac:spMkLst>
        </pc:spChg>
        <pc:spChg chg="add del">
          <ac:chgData name="Jiří Kohoutek" userId="7454388f-bdb6-437e-bf81-0e7dbbbeac10" providerId="ADAL" clId="{580281E2-EDC9-49A4-BB4A-7D471F3061AC}" dt="2022-03-22T21:43:19.097" v="3468" actId="478"/>
          <ac:spMkLst>
            <pc:docMk/>
            <pc:sldMk cId="0" sldId="438"/>
            <ac:spMk id="47125" creationId="{D93F9985-B630-45C7-91DC-C8C269FFAFB7}"/>
          </ac:spMkLst>
        </pc:spChg>
        <pc:picChg chg="add del mod">
          <ac:chgData name="Jiří Kohoutek" userId="7454388f-bdb6-437e-bf81-0e7dbbbeac10" providerId="ADAL" clId="{580281E2-EDC9-49A4-BB4A-7D471F3061AC}" dt="2022-03-22T21:42:34.236" v="3459"/>
          <ac:picMkLst>
            <pc:docMk/>
            <pc:sldMk cId="0" sldId="438"/>
            <ac:picMk id="23" creationId="{64803B7F-2101-4501-9138-EB7EF1D9BAA9}"/>
          </ac:picMkLst>
        </pc:picChg>
        <pc:picChg chg="add del mod">
          <ac:chgData name="Jiří Kohoutek" userId="7454388f-bdb6-437e-bf81-0e7dbbbeac10" providerId="ADAL" clId="{580281E2-EDC9-49A4-BB4A-7D471F3061AC}" dt="2022-03-22T21:42:41.322" v="3463"/>
          <ac:picMkLst>
            <pc:docMk/>
            <pc:sldMk cId="0" sldId="438"/>
            <ac:picMk id="24" creationId="{D6D736C7-6195-4FB1-8C1E-E2B9303F4576}"/>
          </ac:picMkLst>
        </pc:picChg>
        <pc:picChg chg="add del mod">
          <ac:chgData name="Jiří Kohoutek" userId="7454388f-bdb6-437e-bf81-0e7dbbbeac10" providerId="ADAL" clId="{580281E2-EDC9-49A4-BB4A-7D471F3061AC}" dt="2022-03-22T21:43:02.216" v="3467"/>
          <ac:picMkLst>
            <pc:docMk/>
            <pc:sldMk cId="0" sldId="438"/>
            <ac:picMk id="25" creationId="{8BB33FDF-974F-44FC-AA49-40E401AF47F9}"/>
          </ac:picMkLst>
        </pc:picChg>
        <pc:picChg chg="add mod">
          <ac:chgData name="Jiří Kohoutek" userId="7454388f-bdb6-437e-bf81-0e7dbbbeac10" providerId="ADAL" clId="{580281E2-EDC9-49A4-BB4A-7D471F3061AC}" dt="2022-03-22T21:43:33.748" v="3471" actId="1076"/>
          <ac:picMkLst>
            <pc:docMk/>
            <pc:sldMk cId="0" sldId="438"/>
            <ac:picMk id="27" creationId="{C21DCAF7-BCE2-4A45-8549-C4A3B79737B7}"/>
          </ac:picMkLst>
        </pc:picChg>
        <pc:picChg chg="add del">
          <ac:chgData name="Jiří Kohoutek" userId="7454388f-bdb6-437e-bf81-0e7dbbbeac10" providerId="ADAL" clId="{580281E2-EDC9-49A4-BB4A-7D471F3061AC}" dt="2022-03-22T21:43:23.684" v="3469" actId="478"/>
          <ac:picMkLst>
            <pc:docMk/>
            <pc:sldMk cId="0" sldId="438"/>
            <ac:picMk id="47106" creationId="{6C520726-E84F-4BD0-A180-179BAF452DF8}"/>
          </ac:picMkLst>
        </pc:picChg>
      </pc:sldChg>
      <pc:sldMasterChg chg="delSldLayout">
        <pc:chgData name="Jiří Kohoutek" userId="7454388f-bdb6-437e-bf81-0e7dbbbeac10" providerId="ADAL" clId="{580281E2-EDC9-49A4-BB4A-7D471F3061AC}" dt="2022-03-22T21:43:51.937" v="3473" actId="2696"/>
        <pc:sldMasterMkLst>
          <pc:docMk/>
          <pc:sldMasterMk cId="0" sldId="2147483657"/>
        </pc:sldMasterMkLst>
        <pc:sldLayoutChg chg="del">
          <pc:chgData name="Jiří Kohoutek" userId="7454388f-bdb6-437e-bf81-0e7dbbbeac10" providerId="ADAL" clId="{580281E2-EDC9-49A4-BB4A-7D471F3061AC}" dt="2022-03-22T21:43:51.937" v="3473" actId="2696"/>
          <pc:sldLayoutMkLst>
            <pc:docMk/>
            <pc:sldMasterMk cId="0" sldId="2147483657"/>
            <pc:sldLayoutMk cId="431985753" sldId="2147483699"/>
          </pc:sldLayoutMkLst>
        </pc:sldLayoutChg>
      </pc:sldMasterChg>
    </pc:docChg>
  </pc:docChgLst>
  <pc:docChgLst>
    <pc:chgData name="Jiří Kohoutek" userId="7454388f-bdb6-437e-bf81-0e7dbbbeac10" providerId="ADAL" clId="{A78227DD-A691-49C0-928A-B919BE5EB468}"/>
    <pc:docChg chg="undo redo custSel addSld modSld sldOrd">
      <pc:chgData name="Jiří Kohoutek" userId="7454388f-bdb6-437e-bf81-0e7dbbbeac10" providerId="ADAL" clId="{A78227DD-A691-49C0-928A-B919BE5EB468}" dt="2022-03-17T21:04:58.059" v="5196" actId="790"/>
      <pc:docMkLst>
        <pc:docMk/>
      </pc:docMkLst>
      <pc:sldChg chg="addSp delSp modSp mod">
        <pc:chgData name="Jiří Kohoutek" userId="7454388f-bdb6-437e-bf81-0e7dbbbeac10" providerId="ADAL" clId="{A78227DD-A691-49C0-928A-B919BE5EB468}" dt="2022-03-07T19:37:27.106" v="98" actId="790"/>
        <pc:sldMkLst>
          <pc:docMk/>
          <pc:sldMk cId="1530296875" sldId="267"/>
        </pc:sldMkLst>
        <pc:spChg chg="del">
          <ac:chgData name="Jiří Kohoutek" userId="7454388f-bdb6-437e-bf81-0e7dbbbeac10" providerId="ADAL" clId="{A78227DD-A691-49C0-928A-B919BE5EB468}" dt="2022-03-07T19:36:41.487" v="81" actId="478"/>
          <ac:spMkLst>
            <pc:docMk/>
            <pc:sldMk cId="1530296875" sldId="267"/>
            <ac:spMk id="6" creationId="{4796CE6F-8654-4D08-9379-7A88992ACB09}"/>
          </ac:spMkLst>
        </pc:spChg>
        <pc:spChg chg="mod">
          <ac:chgData name="Jiří Kohoutek" userId="7454388f-bdb6-437e-bf81-0e7dbbbeac10" providerId="ADAL" clId="{A78227DD-A691-49C0-928A-B919BE5EB468}" dt="2022-03-07T19:36:06.234" v="78" actId="20577"/>
          <ac:spMkLst>
            <pc:docMk/>
            <pc:sldMk cId="1530296875" sldId="267"/>
            <ac:spMk id="8" creationId="{D7484EB0-E286-4881-B74D-AECEE5A6AE65}"/>
          </ac:spMkLst>
        </pc:spChg>
        <pc:spChg chg="del">
          <ac:chgData name="Jiří Kohoutek" userId="7454388f-bdb6-437e-bf81-0e7dbbbeac10" providerId="ADAL" clId="{A78227DD-A691-49C0-928A-B919BE5EB468}" dt="2022-03-07T19:32:34.959" v="13" actId="478"/>
          <ac:spMkLst>
            <pc:docMk/>
            <pc:sldMk cId="1530296875" sldId="267"/>
            <ac:spMk id="9" creationId="{E5CDBC57-C2B6-4D88-9971-EECBD8DBE403}"/>
          </ac:spMkLst>
        </pc:spChg>
        <pc:spChg chg="add mod">
          <ac:chgData name="Jiří Kohoutek" userId="7454388f-bdb6-437e-bf81-0e7dbbbeac10" providerId="ADAL" clId="{A78227DD-A691-49C0-928A-B919BE5EB468}" dt="2022-03-07T19:32:03.015" v="11" actId="1076"/>
          <ac:spMkLst>
            <pc:docMk/>
            <pc:sldMk cId="1530296875" sldId="267"/>
            <ac:spMk id="12" creationId="{0E4B45B7-45AE-443F-A5D5-7C6E89CC6D09}"/>
          </ac:spMkLst>
        </pc:spChg>
        <pc:spChg chg="add mod">
          <ac:chgData name="Jiří Kohoutek" userId="7454388f-bdb6-437e-bf81-0e7dbbbeac10" providerId="ADAL" clId="{A78227DD-A691-49C0-928A-B919BE5EB468}" dt="2022-03-07T19:37:27.106" v="98" actId="790"/>
          <ac:spMkLst>
            <pc:docMk/>
            <pc:sldMk cId="1530296875" sldId="267"/>
            <ac:spMk id="14" creationId="{863EEF94-4C68-4DA3-916A-C118AD51FBD7}"/>
          </ac:spMkLst>
        </pc:spChg>
        <pc:picChg chg="del">
          <ac:chgData name="Jiří Kohoutek" userId="7454388f-bdb6-437e-bf81-0e7dbbbeac10" providerId="ADAL" clId="{A78227DD-A691-49C0-928A-B919BE5EB468}" dt="2022-03-07T19:31:40.446" v="5" actId="478"/>
          <ac:picMkLst>
            <pc:docMk/>
            <pc:sldMk cId="1530296875" sldId="267"/>
            <ac:picMk id="10" creationId="{BCEA01D4-FF7A-4341-8371-4EB4B8027DFD}"/>
          </ac:picMkLst>
        </pc:picChg>
        <pc:picChg chg="add mod">
          <ac:chgData name="Jiří Kohoutek" userId="7454388f-bdb6-437e-bf81-0e7dbbbeac10" providerId="ADAL" clId="{A78227DD-A691-49C0-928A-B919BE5EB468}" dt="2022-03-07T19:31:42.608" v="7" actId="1076"/>
          <ac:picMkLst>
            <pc:docMk/>
            <pc:sldMk cId="1530296875" sldId="267"/>
            <ac:picMk id="13" creationId="{E00033AE-21FB-44C0-AF05-382003A11288}"/>
          </ac:picMkLst>
        </pc:picChg>
      </pc:sldChg>
      <pc:sldChg chg="addSp delSp modSp mod">
        <pc:chgData name="Jiří Kohoutek" userId="7454388f-bdb6-437e-bf81-0e7dbbbeac10" providerId="ADAL" clId="{A78227DD-A691-49C0-928A-B919BE5EB468}" dt="2022-03-10T17:21:55.746" v="783" actId="790"/>
        <pc:sldMkLst>
          <pc:docMk/>
          <pc:sldMk cId="1741170731" sldId="273"/>
        </pc:sldMkLst>
        <pc:spChg chg="mod">
          <ac:chgData name="Jiří Kohoutek" userId="7454388f-bdb6-437e-bf81-0e7dbbbeac10" providerId="ADAL" clId="{A78227DD-A691-49C0-928A-B919BE5EB468}" dt="2022-03-10T17:21:55.746" v="783" actId="790"/>
          <ac:spMkLst>
            <pc:docMk/>
            <pc:sldMk cId="1741170731" sldId="273"/>
            <ac:spMk id="6" creationId="{4796CE6F-8654-4D08-9379-7A88992ACB09}"/>
          </ac:spMkLst>
        </pc:spChg>
        <pc:spChg chg="del">
          <ac:chgData name="Jiří Kohoutek" userId="7454388f-bdb6-437e-bf81-0e7dbbbeac10" providerId="ADAL" clId="{A78227DD-A691-49C0-928A-B919BE5EB468}" dt="2022-03-10T16:25:07.860" v="708" actId="478"/>
          <ac:spMkLst>
            <pc:docMk/>
            <pc:sldMk cId="1741170731" sldId="273"/>
            <ac:spMk id="9" creationId="{5C2FF6AE-5A70-406D-99BE-18AB80C8B130}"/>
          </ac:spMkLst>
        </pc:spChg>
        <pc:grpChg chg="add mod">
          <ac:chgData name="Jiří Kohoutek" userId="7454388f-bdb6-437e-bf81-0e7dbbbeac10" providerId="ADAL" clId="{A78227DD-A691-49C0-928A-B919BE5EB468}" dt="2022-03-10T17:21:43.075" v="782" actId="1076"/>
          <ac:grpSpMkLst>
            <pc:docMk/>
            <pc:sldMk cId="1741170731" sldId="273"/>
            <ac:grpSpMk id="8" creationId="{7AC7D706-CAFE-4559-98E0-5D6698B85DF0}"/>
          </ac:grpSpMkLst>
        </pc:grpChg>
        <pc:picChg chg="del">
          <ac:chgData name="Jiří Kohoutek" userId="7454388f-bdb6-437e-bf81-0e7dbbbeac10" providerId="ADAL" clId="{A78227DD-A691-49C0-928A-B919BE5EB468}" dt="2022-03-10T16:17:47.184" v="703" actId="478"/>
          <ac:picMkLst>
            <pc:docMk/>
            <pc:sldMk cId="1741170731" sldId="273"/>
            <ac:picMk id="5" creationId="{FF5F5FDD-033A-4869-8122-964F5F2D92F0}"/>
          </ac:picMkLst>
        </pc:picChg>
        <pc:picChg chg="mod">
          <ac:chgData name="Jiří Kohoutek" userId="7454388f-bdb6-437e-bf81-0e7dbbbeac10" providerId="ADAL" clId="{A78227DD-A691-49C0-928A-B919BE5EB468}" dt="2022-03-10T16:20:58.951" v="705"/>
          <ac:picMkLst>
            <pc:docMk/>
            <pc:sldMk cId="1741170731" sldId="273"/>
            <ac:picMk id="10" creationId="{B7EDA3B9-7080-4E62-9AF7-EA8370ADF373}"/>
          </ac:picMkLst>
        </pc:picChg>
        <pc:picChg chg="mod">
          <ac:chgData name="Jiří Kohoutek" userId="7454388f-bdb6-437e-bf81-0e7dbbbeac10" providerId="ADAL" clId="{A78227DD-A691-49C0-928A-B919BE5EB468}" dt="2022-03-10T16:20:58.951" v="705"/>
          <ac:picMkLst>
            <pc:docMk/>
            <pc:sldMk cId="1741170731" sldId="273"/>
            <ac:picMk id="11" creationId="{1DDF59D6-A0E4-4BF4-BE00-54680D4E41D5}"/>
          </ac:picMkLst>
        </pc:picChg>
        <pc:picChg chg="mod">
          <ac:chgData name="Jiří Kohoutek" userId="7454388f-bdb6-437e-bf81-0e7dbbbeac10" providerId="ADAL" clId="{A78227DD-A691-49C0-928A-B919BE5EB468}" dt="2022-03-10T16:20:58.951" v="705"/>
          <ac:picMkLst>
            <pc:docMk/>
            <pc:sldMk cId="1741170731" sldId="273"/>
            <ac:picMk id="12" creationId="{94A25439-D379-414D-BB29-14239D34626F}"/>
          </ac:picMkLst>
        </pc:picChg>
      </pc:sldChg>
      <pc:sldChg chg="addSp delSp modSp mod ord">
        <pc:chgData name="Jiří Kohoutek" userId="7454388f-bdb6-437e-bf81-0e7dbbbeac10" providerId="ADAL" clId="{A78227DD-A691-49C0-928A-B919BE5EB468}" dt="2022-03-16T15:19:27.298" v="1609" actId="1076"/>
        <pc:sldMkLst>
          <pc:docMk/>
          <pc:sldMk cId="3461257008" sldId="281"/>
        </pc:sldMkLst>
        <pc:spChg chg="add mod">
          <ac:chgData name="Jiří Kohoutek" userId="7454388f-bdb6-437e-bf81-0e7dbbbeac10" providerId="ADAL" clId="{A78227DD-A691-49C0-928A-B919BE5EB468}" dt="2022-03-16T15:19:13.917" v="1608" actId="1037"/>
          <ac:spMkLst>
            <pc:docMk/>
            <pc:sldMk cId="3461257008" sldId="281"/>
            <ac:spMk id="2" creationId="{49BC4E7B-27E8-4EFA-A80A-2118B2A0A29E}"/>
          </ac:spMkLst>
        </pc:spChg>
        <pc:spChg chg="del">
          <ac:chgData name="Jiří Kohoutek" userId="7454388f-bdb6-437e-bf81-0e7dbbbeac10" providerId="ADAL" clId="{A78227DD-A691-49C0-928A-B919BE5EB468}" dt="2022-03-10T09:02:26.432" v="242" actId="478"/>
          <ac:spMkLst>
            <pc:docMk/>
            <pc:sldMk cId="3461257008" sldId="281"/>
            <ac:spMk id="6" creationId="{4796CE6F-8654-4D08-9379-7A88992ACB09}"/>
          </ac:spMkLst>
        </pc:spChg>
        <pc:spChg chg="del">
          <ac:chgData name="Jiří Kohoutek" userId="7454388f-bdb6-437e-bf81-0e7dbbbeac10" providerId="ADAL" clId="{A78227DD-A691-49C0-928A-B919BE5EB468}" dt="2022-03-10T09:31:42.382" v="515" actId="478"/>
          <ac:spMkLst>
            <pc:docMk/>
            <pc:sldMk cId="3461257008" sldId="281"/>
            <ac:spMk id="8" creationId="{6F93CD98-0EB2-4B47-B0DB-AA002381894C}"/>
          </ac:spMkLst>
        </pc:spChg>
        <pc:spChg chg="add mod">
          <ac:chgData name="Jiří Kohoutek" userId="7454388f-bdb6-437e-bf81-0e7dbbbeac10" providerId="ADAL" clId="{A78227DD-A691-49C0-928A-B919BE5EB468}" dt="2022-03-16T15:19:13.917" v="1608" actId="1037"/>
          <ac:spMkLst>
            <pc:docMk/>
            <pc:sldMk cId="3461257008" sldId="281"/>
            <ac:spMk id="8" creationId="{8A008268-2992-406B-B66A-AA335B5DBD44}"/>
          </ac:spMkLst>
        </pc:spChg>
        <pc:spChg chg="add mod">
          <ac:chgData name="Jiří Kohoutek" userId="7454388f-bdb6-437e-bf81-0e7dbbbeac10" providerId="ADAL" clId="{A78227DD-A691-49C0-928A-B919BE5EB468}" dt="2022-03-16T15:19:13.917" v="1608" actId="1037"/>
          <ac:spMkLst>
            <pc:docMk/>
            <pc:sldMk cId="3461257008" sldId="281"/>
            <ac:spMk id="9" creationId="{48C01597-131F-4B42-891A-FBCAA44855B1}"/>
          </ac:spMkLst>
        </pc:spChg>
        <pc:spChg chg="mod">
          <ac:chgData name="Jiří Kohoutek" userId="7454388f-bdb6-437e-bf81-0e7dbbbeac10" providerId="ADAL" clId="{A78227DD-A691-49C0-928A-B919BE5EB468}" dt="2022-03-16T15:15:52.790" v="1502" actId="207"/>
          <ac:spMkLst>
            <pc:docMk/>
            <pc:sldMk cId="3461257008" sldId="281"/>
            <ac:spMk id="10" creationId="{CC700604-4E41-4F71-8AF1-497CAFEEF572}"/>
          </ac:spMkLst>
        </pc:spChg>
        <pc:spChg chg="add mod">
          <ac:chgData name="Jiří Kohoutek" userId="7454388f-bdb6-437e-bf81-0e7dbbbeac10" providerId="ADAL" clId="{A78227DD-A691-49C0-928A-B919BE5EB468}" dt="2022-03-16T15:19:13.917" v="1608" actId="1037"/>
          <ac:spMkLst>
            <pc:docMk/>
            <pc:sldMk cId="3461257008" sldId="281"/>
            <ac:spMk id="11" creationId="{A81A8613-58A8-4D08-B788-392836DBCCEA}"/>
          </ac:spMkLst>
        </pc:spChg>
        <pc:spChg chg="mod">
          <ac:chgData name="Jiří Kohoutek" userId="7454388f-bdb6-437e-bf81-0e7dbbbeac10" providerId="ADAL" clId="{A78227DD-A691-49C0-928A-B919BE5EB468}" dt="2022-03-10T09:26:40.075" v="451" actId="20578"/>
          <ac:spMkLst>
            <pc:docMk/>
            <pc:sldMk cId="3461257008" sldId="281"/>
            <ac:spMk id="12" creationId="{BB18C68E-C25F-4B02-BB76-6A45CBFF28D7}"/>
          </ac:spMkLst>
        </pc:spChg>
        <pc:spChg chg="add del mod">
          <ac:chgData name="Jiří Kohoutek" userId="7454388f-bdb6-437e-bf81-0e7dbbbeac10" providerId="ADAL" clId="{A78227DD-A691-49C0-928A-B919BE5EB468}" dt="2022-03-16T15:18:28.851" v="1597" actId="478"/>
          <ac:spMkLst>
            <pc:docMk/>
            <pc:sldMk cId="3461257008" sldId="281"/>
            <ac:spMk id="13" creationId="{88EA6930-4CCC-4828-9012-6E23606DB3BB}"/>
          </ac:spMkLst>
        </pc:spChg>
        <pc:spChg chg="add del mod">
          <ac:chgData name="Jiří Kohoutek" userId="7454388f-bdb6-437e-bf81-0e7dbbbeac10" providerId="ADAL" clId="{A78227DD-A691-49C0-928A-B919BE5EB468}" dt="2022-03-10T09:31:01.253" v="497" actId="478"/>
          <ac:spMkLst>
            <pc:docMk/>
            <pc:sldMk cId="3461257008" sldId="281"/>
            <ac:spMk id="13" creationId="{CF7BF826-F65C-434B-B467-F9037ADC86A1}"/>
          </ac:spMkLst>
        </pc:spChg>
        <pc:spChg chg="add del mod">
          <ac:chgData name="Jiří Kohoutek" userId="7454388f-bdb6-437e-bf81-0e7dbbbeac10" providerId="ADAL" clId="{A78227DD-A691-49C0-928A-B919BE5EB468}" dt="2022-03-16T15:18:08.153" v="1587" actId="478"/>
          <ac:spMkLst>
            <pc:docMk/>
            <pc:sldMk cId="3461257008" sldId="281"/>
            <ac:spMk id="14" creationId="{7C5FF603-B658-415D-94A9-8825551DE559}"/>
          </ac:spMkLst>
        </pc:spChg>
        <pc:spChg chg="del">
          <ac:chgData name="Jiří Kohoutek" userId="7454388f-bdb6-437e-bf81-0e7dbbbeac10" providerId="ADAL" clId="{A78227DD-A691-49C0-928A-B919BE5EB468}" dt="2022-03-10T09:03:09.561" v="244" actId="478"/>
          <ac:spMkLst>
            <pc:docMk/>
            <pc:sldMk cId="3461257008" sldId="281"/>
            <ac:spMk id="14" creationId="{E431E4BA-495E-404C-936E-5BECDBC51427}"/>
          </ac:spMkLst>
        </pc:spChg>
        <pc:spChg chg="add mod">
          <ac:chgData name="Jiří Kohoutek" userId="7454388f-bdb6-437e-bf81-0e7dbbbeac10" providerId="ADAL" clId="{A78227DD-A691-49C0-928A-B919BE5EB468}" dt="2022-03-16T15:19:27.298" v="1609" actId="1076"/>
          <ac:spMkLst>
            <pc:docMk/>
            <pc:sldMk cId="3461257008" sldId="281"/>
            <ac:spMk id="15" creationId="{5A6B36EF-CD6E-42B0-9A2B-65C833AD5A65}"/>
          </ac:spMkLst>
        </pc:spChg>
        <pc:spChg chg="del">
          <ac:chgData name="Jiří Kohoutek" userId="7454388f-bdb6-437e-bf81-0e7dbbbeac10" providerId="ADAL" clId="{A78227DD-A691-49C0-928A-B919BE5EB468}" dt="2022-03-10T09:03:14.392" v="245" actId="478"/>
          <ac:spMkLst>
            <pc:docMk/>
            <pc:sldMk cId="3461257008" sldId="281"/>
            <ac:spMk id="15" creationId="{8F0B2B70-C604-4839-B4C5-A02D71EA4C51}"/>
          </ac:spMkLst>
        </pc:spChg>
        <pc:spChg chg="add del mod">
          <ac:chgData name="Jiří Kohoutek" userId="7454388f-bdb6-437e-bf81-0e7dbbbeac10" providerId="ADAL" clId="{A78227DD-A691-49C0-928A-B919BE5EB468}" dt="2022-03-10T09:15:55.463" v="320" actId="478"/>
          <ac:spMkLst>
            <pc:docMk/>
            <pc:sldMk cId="3461257008" sldId="281"/>
            <ac:spMk id="18" creationId="{E7C482C0-1B77-48AA-96A1-AC7B4946D8A6}"/>
          </ac:spMkLst>
        </pc:spChg>
        <pc:spChg chg="add mod">
          <ac:chgData name="Jiří Kohoutek" userId="7454388f-bdb6-437e-bf81-0e7dbbbeac10" providerId="ADAL" clId="{A78227DD-A691-49C0-928A-B919BE5EB468}" dt="2022-03-10T09:31:01.639" v="498"/>
          <ac:spMkLst>
            <pc:docMk/>
            <pc:sldMk cId="3461257008" sldId="281"/>
            <ac:spMk id="19" creationId="{B335867C-FE67-40C9-AC92-0FB433317A37}"/>
          </ac:spMkLst>
        </pc:spChg>
        <pc:picChg chg="add mod">
          <ac:chgData name="Jiří Kohoutek" userId="7454388f-bdb6-437e-bf81-0e7dbbbeac10" providerId="ADAL" clId="{A78227DD-A691-49C0-928A-B919BE5EB468}" dt="2022-03-16T15:19:13.917" v="1608" actId="1037"/>
          <ac:picMkLst>
            <pc:docMk/>
            <pc:sldMk cId="3461257008" sldId="281"/>
            <ac:picMk id="4" creationId="{4F00F5BE-DF8F-4ACA-804A-AED097A16ED8}"/>
          </ac:picMkLst>
        </pc:picChg>
        <pc:picChg chg="del">
          <ac:chgData name="Jiří Kohoutek" userId="7454388f-bdb6-437e-bf81-0e7dbbbeac10" providerId="ADAL" clId="{A78227DD-A691-49C0-928A-B919BE5EB468}" dt="2022-03-10T09:03:09.561" v="244" actId="478"/>
          <ac:picMkLst>
            <pc:docMk/>
            <pc:sldMk cId="3461257008" sldId="281"/>
            <ac:picMk id="11" creationId="{1E707EE6-9F02-4091-825A-2EEE9A25FE54}"/>
          </ac:picMkLst>
        </pc:picChg>
        <pc:picChg chg="del">
          <ac:chgData name="Jiří Kohoutek" userId="7454388f-bdb6-437e-bf81-0e7dbbbeac10" providerId="ADAL" clId="{A78227DD-A691-49C0-928A-B919BE5EB468}" dt="2022-03-10T09:03:14.392" v="245" actId="478"/>
          <ac:picMkLst>
            <pc:docMk/>
            <pc:sldMk cId="3461257008" sldId="281"/>
            <ac:picMk id="16" creationId="{F96E39BA-577B-4A9F-9108-640946F10C20}"/>
          </ac:picMkLst>
        </pc:picChg>
        <pc:picChg chg="add del mod">
          <ac:chgData name="Jiří Kohoutek" userId="7454388f-bdb6-437e-bf81-0e7dbbbeac10" providerId="ADAL" clId="{A78227DD-A691-49C0-928A-B919BE5EB468}" dt="2022-03-10T09:23:43.740" v="448" actId="478"/>
          <ac:picMkLst>
            <pc:docMk/>
            <pc:sldMk cId="3461257008" sldId="281"/>
            <ac:picMk id="17" creationId="{86D07434-7EC8-4BF1-BDC1-A08E037BF80E}"/>
          </ac:picMkLst>
        </pc:picChg>
      </pc:sldChg>
      <pc:sldChg chg="addSp delSp modSp mod">
        <pc:chgData name="Jiří Kohoutek" userId="7454388f-bdb6-437e-bf81-0e7dbbbeac10" providerId="ADAL" clId="{A78227DD-A691-49C0-928A-B919BE5EB468}" dt="2022-03-16T15:20:26.941" v="1619" actId="207"/>
        <pc:sldMkLst>
          <pc:docMk/>
          <pc:sldMk cId="1892569984" sldId="282"/>
        </pc:sldMkLst>
        <pc:spChg chg="del">
          <ac:chgData name="Jiří Kohoutek" userId="7454388f-bdb6-437e-bf81-0e7dbbbeac10" providerId="ADAL" clId="{A78227DD-A691-49C0-928A-B919BE5EB468}" dt="2022-03-10T17:39:01.977" v="974" actId="478"/>
          <ac:spMkLst>
            <pc:docMk/>
            <pc:sldMk cId="1892569984" sldId="282"/>
            <ac:spMk id="6" creationId="{4796CE6F-8654-4D08-9379-7A88992ACB09}"/>
          </ac:spMkLst>
        </pc:spChg>
        <pc:spChg chg="mod">
          <ac:chgData name="Jiří Kohoutek" userId="7454388f-bdb6-437e-bf81-0e7dbbbeac10" providerId="ADAL" clId="{A78227DD-A691-49C0-928A-B919BE5EB468}" dt="2022-03-16T15:20:26.941" v="1619" actId="207"/>
          <ac:spMkLst>
            <pc:docMk/>
            <pc:sldMk cId="1892569984" sldId="282"/>
            <ac:spMk id="7" creationId="{9F3D3B7F-DF87-4A87-AFD3-7B96FD07EE39}"/>
          </ac:spMkLst>
        </pc:spChg>
        <pc:spChg chg="add mod">
          <ac:chgData name="Jiří Kohoutek" userId="7454388f-bdb6-437e-bf81-0e7dbbbeac10" providerId="ADAL" clId="{A78227DD-A691-49C0-928A-B919BE5EB468}" dt="2022-03-10T17:49:43.176" v="1096" actId="1076"/>
          <ac:spMkLst>
            <pc:docMk/>
            <pc:sldMk cId="1892569984" sldId="282"/>
            <ac:spMk id="9" creationId="{9E212B06-6EF1-4D9E-8613-54890289090B}"/>
          </ac:spMkLst>
        </pc:spChg>
        <pc:spChg chg="add del mod">
          <ac:chgData name="Jiří Kohoutek" userId="7454388f-bdb6-437e-bf81-0e7dbbbeac10" providerId="ADAL" clId="{A78227DD-A691-49C0-928A-B919BE5EB468}" dt="2022-03-16T15:20:05.801" v="1615" actId="478"/>
          <ac:spMkLst>
            <pc:docMk/>
            <pc:sldMk cId="1892569984" sldId="282"/>
            <ac:spMk id="10" creationId="{45DF40DE-9813-4F11-96C6-C8CBEBEAE584}"/>
          </ac:spMkLst>
        </pc:spChg>
        <pc:spChg chg="add del mod">
          <ac:chgData name="Jiří Kohoutek" userId="7454388f-bdb6-437e-bf81-0e7dbbbeac10" providerId="ADAL" clId="{A78227DD-A691-49C0-928A-B919BE5EB468}" dt="2022-03-16T15:20:05.801" v="1615" actId="478"/>
          <ac:spMkLst>
            <pc:docMk/>
            <pc:sldMk cId="1892569984" sldId="282"/>
            <ac:spMk id="11" creationId="{99565F37-05B5-4DA9-A119-90A7A1BBB073}"/>
          </ac:spMkLst>
        </pc:spChg>
        <pc:spChg chg="add del mod">
          <ac:chgData name="Jiří Kohoutek" userId="7454388f-bdb6-437e-bf81-0e7dbbbeac10" providerId="ADAL" clId="{A78227DD-A691-49C0-928A-B919BE5EB468}" dt="2022-03-16T15:20:05.801" v="1615" actId="478"/>
          <ac:spMkLst>
            <pc:docMk/>
            <pc:sldMk cId="1892569984" sldId="282"/>
            <ac:spMk id="12" creationId="{1B0AB30C-10E7-415F-A0CA-B8961BE219D1}"/>
          </ac:spMkLst>
        </pc:spChg>
        <pc:spChg chg="add del mod">
          <ac:chgData name="Jiří Kohoutek" userId="7454388f-bdb6-437e-bf81-0e7dbbbeac10" providerId="ADAL" clId="{A78227DD-A691-49C0-928A-B919BE5EB468}" dt="2022-03-16T15:20:05.801" v="1615" actId="478"/>
          <ac:spMkLst>
            <pc:docMk/>
            <pc:sldMk cId="1892569984" sldId="282"/>
            <ac:spMk id="13" creationId="{73BEE74F-183F-43BA-8DC5-0386B8C23B60}"/>
          </ac:spMkLst>
        </pc:spChg>
        <pc:picChg chg="del">
          <ac:chgData name="Jiří Kohoutek" userId="7454388f-bdb6-437e-bf81-0e7dbbbeac10" providerId="ADAL" clId="{A78227DD-A691-49C0-928A-B919BE5EB468}" dt="2022-03-10T17:43:42.303" v="980" actId="478"/>
          <ac:picMkLst>
            <pc:docMk/>
            <pc:sldMk cId="1892569984" sldId="282"/>
            <ac:picMk id="15" creationId="{B4F05FDB-A545-41C3-B721-476AE7BC4554}"/>
          </ac:picMkLst>
        </pc:picChg>
      </pc:sldChg>
      <pc:sldChg chg="addSp delSp modSp mod">
        <pc:chgData name="Jiří Kohoutek" userId="7454388f-bdb6-437e-bf81-0e7dbbbeac10" providerId="ADAL" clId="{A78227DD-A691-49C0-928A-B919BE5EB468}" dt="2022-03-10T17:56:18.378" v="1110"/>
        <pc:sldMkLst>
          <pc:docMk/>
          <pc:sldMk cId="2725444942" sldId="283"/>
        </pc:sldMkLst>
        <pc:spChg chg="del">
          <ac:chgData name="Jiří Kohoutek" userId="7454388f-bdb6-437e-bf81-0e7dbbbeac10" providerId="ADAL" clId="{A78227DD-A691-49C0-928A-B919BE5EB468}" dt="2022-03-10T17:50:56.933" v="1102" actId="478"/>
          <ac:spMkLst>
            <pc:docMk/>
            <pc:sldMk cId="2725444942" sldId="283"/>
            <ac:spMk id="7" creationId="{C77878F9-A8A5-4B11-A8C6-00915B03C75B}"/>
          </ac:spMkLst>
        </pc:spChg>
        <pc:spChg chg="add mod">
          <ac:chgData name="Jiří Kohoutek" userId="7454388f-bdb6-437e-bf81-0e7dbbbeac10" providerId="ADAL" clId="{A78227DD-A691-49C0-928A-B919BE5EB468}" dt="2022-03-10T17:50:13.356" v="1099"/>
          <ac:spMkLst>
            <pc:docMk/>
            <pc:sldMk cId="2725444942" sldId="283"/>
            <ac:spMk id="10" creationId="{DC80277F-47A1-4A07-8710-C0FBE83D7E57}"/>
          </ac:spMkLst>
        </pc:spChg>
        <pc:spChg chg="add mod">
          <ac:chgData name="Jiří Kohoutek" userId="7454388f-bdb6-437e-bf81-0e7dbbbeac10" providerId="ADAL" clId="{A78227DD-A691-49C0-928A-B919BE5EB468}" dt="2022-03-10T17:50:57.777" v="1103"/>
          <ac:spMkLst>
            <pc:docMk/>
            <pc:sldMk cId="2725444942" sldId="283"/>
            <ac:spMk id="11" creationId="{5B8C714A-B693-4B8A-A244-579B900216BD}"/>
          </ac:spMkLst>
        </pc:spChg>
        <pc:spChg chg="add mod">
          <ac:chgData name="Jiří Kohoutek" userId="7454388f-bdb6-437e-bf81-0e7dbbbeac10" providerId="ADAL" clId="{A78227DD-A691-49C0-928A-B919BE5EB468}" dt="2022-03-10T17:51:19.738" v="1104" actId="20577"/>
          <ac:spMkLst>
            <pc:docMk/>
            <pc:sldMk cId="2725444942" sldId="283"/>
            <ac:spMk id="12" creationId="{7762F96F-FE85-4DEB-8FE3-1F4999140CCD}"/>
          </ac:spMkLst>
        </pc:spChg>
        <pc:spChg chg="del mod">
          <ac:chgData name="Jiří Kohoutek" userId="7454388f-bdb6-437e-bf81-0e7dbbbeac10" providerId="ADAL" clId="{A78227DD-A691-49C0-928A-B919BE5EB468}" dt="2022-03-10T17:50:12.545" v="1098" actId="478"/>
          <ac:spMkLst>
            <pc:docMk/>
            <pc:sldMk cId="2725444942" sldId="283"/>
            <ac:spMk id="13" creationId="{CA22D006-4B75-4EF6-9016-B904771EEDBB}"/>
          </ac:spMkLst>
        </pc:spChg>
        <pc:spChg chg="add mod">
          <ac:chgData name="Jiří Kohoutek" userId="7454388f-bdb6-437e-bf81-0e7dbbbeac10" providerId="ADAL" clId="{A78227DD-A691-49C0-928A-B919BE5EB468}" dt="2022-03-10T17:50:57.777" v="1103"/>
          <ac:spMkLst>
            <pc:docMk/>
            <pc:sldMk cId="2725444942" sldId="283"/>
            <ac:spMk id="17" creationId="{6045136E-22F7-4729-A67B-13FF133F0151}"/>
          </ac:spMkLst>
        </pc:spChg>
        <pc:spChg chg="add mod">
          <ac:chgData name="Jiří Kohoutek" userId="7454388f-bdb6-437e-bf81-0e7dbbbeac10" providerId="ADAL" clId="{A78227DD-A691-49C0-928A-B919BE5EB468}" dt="2022-03-10T17:50:57.777" v="1103"/>
          <ac:spMkLst>
            <pc:docMk/>
            <pc:sldMk cId="2725444942" sldId="283"/>
            <ac:spMk id="18" creationId="{DE4BD18B-D1F6-4A58-84E6-043DC1663271}"/>
          </ac:spMkLst>
        </pc:spChg>
        <pc:spChg chg="add mod">
          <ac:chgData name="Jiří Kohoutek" userId="7454388f-bdb6-437e-bf81-0e7dbbbeac10" providerId="ADAL" clId="{A78227DD-A691-49C0-928A-B919BE5EB468}" dt="2022-03-10T17:50:57.777" v="1103"/>
          <ac:spMkLst>
            <pc:docMk/>
            <pc:sldMk cId="2725444942" sldId="283"/>
            <ac:spMk id="19" creationId="{B1C61F23-A89B-4214-AD6E-1BD090C021DC}"/>
          </ac:spMkLst>
        </pc:spChg>
        <pc:spChg chg="add mod">
          <ac:chgData name="Jiří Kohoutek" userId="7454388f-bdb6-437e-bf81-0e7dbbbeac10" providerId="ADAL" clId="{A78227DD-A691-49C0-928A-B919BE5EB468}" dt="2022-03-10T17:56:18.378" v="1110"/>
          <ac:spMkLst>
            <pc:docMk/>
            <pc:sldMk cId="2725444942" sldId="283"/>
            <ac:spMk id="21" creationId="{7F70B33C-184D-4D1A-802D-6CC04B6BA85D}"/>
          </ac:spMkLst>
        </pc:spChg>
        <pc:picChg chg="del mod">
          <ac:chgData name="Jiří Kohoutek" userId="7454388f-bdb6-437e-bf81-0e7dbbbeac10" providerId="ADAL" clId="{A78227DD-A691-49C0-928A-B919BE5EB468}" dt="2022-03-10T17:50:52.902" v="1101" actId="478"/>
          <ac:picMkLst>
            <pc:docMk/>
            <pc:sldMk cId="2725444942" sldId="283"/>
            <ac:picMk id="9" creationId="{BBA0E93C-C62C-4A55-B2A9-10988CBDD7C7}"/>
          </ac:picMkLst>
        </pc:picChg>
        <pc:picChg chg="add mod">
          <ac:chgData name="Jiří Kohoutek" userId="7454388f-bdb6-437e-bf81-0e7dbbbeac10" providerId="ADAL" clId="{A78227DD-A691-49C0-928A-B919BE5EB468}" dt="2022-03-10T17:50:57.777" v="1103"/>
          <ac:picMkLst>
            <pc:docMk/>
            <pc:sldMk cId="2725444942" sldId="283"/>
            <ac:picMk id="14" creationId="{22A361FC-278A-4B43-AFEA-CAD8DA600731}"/>
          </ac:picMkLst>
        </pc:picChg>
        <pc:picChg chg="add mod">
          <ac:chgData name="Jiří Kohoutek" userId="7454388f-bdb6-437e-bf81-0e7dbbbeac10" providerId="ADAL" clId="{A78227DD-A691-49C0-928A-B919BE5EB468}" dt="2022-03-10T17:50:57.777" v="1103"/>
          <ac:picMkLst>
            <pc:docMk/>
            <pc:sldMk cId="2725444942" sldId="283"/>
            <ac:picMk id="15" creationId="{BC1C473B-0DB1-41D0-B103-B6ABF7CF4826}"/>
          </ac:picMkLst>
        </pc:picChg>
        <pc:picChg chg="add mod">
          <ac:chgData name="Jiří Kohoutek" userId="7454388f-bdb6-437e-bf81-0e7dbbbeac10" providerId="ADAL" clId="{A78227DD-A691-49C0-928A-B919BE5EB468}" dt="2022-03-10T17:50:57.777" v="1103"/>
          <ac:picMkLst>
            <pc:docMk/>
            <pc:sldMk cId="2725444942" sldId="283"/>
            <ac:picMk id="16" creationId="{BB68E40C-3D42-4427-B998-8EF0067DFADF}"/>
          </ac:picMkLst>
        </pc:picChg>
        <pc:picChg chg="add mod">
          <ac:chgData name="Jiří Kohoutek" userId="7454388f-bdb6-437e-bf81-0e7dbbbeac10" providerId="ADAL" clId="{A78227DD-A691-49C0-928A-B919BE5EB468}" dt="2022-03-10T17:50:57.777" v="1103"/>
          <ac:picMkLst>
            <pc:docMk/>
            <pc:sldMk cId="2725444942" sldId="283"/>
            <ac:picMk id="20" creationId="{51A88FA2-FCB7-40A9-9186-E20E8E5FBC27}"/>
          </ac:picMkLst>
        </pc:picChg>
      </pc:sldChg>
      <pc:sldChg chg="addSp delSp modSp mod">
        <pc:chgData name="Jiří Kohoutek" userId="7454388f-bdb6-437e-bf81-0e7dbbbeac10" providerId="ADAL" clId="{A78227DD-A691-49C0-928A-B919BE5EB468}" dt="2022-03-14T21:30:17.335" v="1225" actId="790"/>
        <pc:sldMkLst>
          <pc:docMk/>
          <pc:sldMk cId="323310155" sldId="285"/>
        </pc:sldMkLst>
        <pc:spChg chg="add mod">
          <ac:chgData name="Jiří Kohoutek" userId="7454388f-bdb6-437e-bf81-0e7dbbbeac10" providerId="ADAL" clId="{A78227DD-A691-49C0-928A-B919BE5EB468}" dt="2022-03-14T21:28:32.266" v="1198"/>
          <ac:spMkLst>
            <pc:docMk/>
            <pc:sldMk cId="323310155" sldId="285"/>
            <ac:spMk id="11" creationId="{D71028D5-3377-4E25-B258-9714A5F95990}"/>
          </ac:spMkLst>
        </pc:spChg>
        <pc:spChg chg="del">
          <ac:chgData name="Jiří Kohoutek" userId="7454388f-bdb6-437e-bf81-0e7dbbbeac10" providerId="ADAL" clId="{A78227DD-A691-49C0-928A-B919BE5EB468}" dt="2022-03-14T21:28:31.917" v="1197" actId="478"/>
          <ac:spMkLst>
            <pc:docMk/>
            <pc:sldMk cId="323310155" sldId="285"/>
            <ac:spMk id="13" creationId="{CA22D006-4B75-4EF6-9016-B904771EEDBB}"/>
          </ac:spMkLst>
        </pc:spChg>
        <pc:spChg chg="del">
          <ac:chgData name="Jiří Kohoutek" userId="7454388f-bdb6-437e-bf81-0e7dbbbeac10" providerId="ADAL" clId="{A78227DD-A691-49C0-928A-B919BE5EB468}" dt="2022-03-14T21:28:53.384" v="1199" actId="478"/>
          <ac:spMkLst>
            <pc:docMk/>
            <pc:sldMk cId="323310155" sldId="285"/>
            <ac:spMk id="15" creationId="{2483A989-048C-4780-9587-38169B8077CF}"/>
          </ac:spMkLst>
        </pc:spChg>
        <pc:spChg chg="del">
          <ac:chgData name="Jiří Kohoutek" userId="7454388f-bdb6-437e-bf81-0e7dbbbeac10" providerId="ADAL" clId="{A78227DD-A691-49C0-928A-B919BE5EB468}" dt="2022-03-14T21:28:56.635" v="1200" actId="478"/>
          <ac:spMkLst>
            <pc:docMk/>
            <pc:sldMk cId="323310155" sldId="285"/>
            <ac:spMk id="20" creationId="{0FCC6EF1-0C34-4D26-B2B2-D5815EB996B7}"/>
          </ac:spMkLst>
        </pc:spChg>
        <pc:spChg chg="del">
          <ac:chgData name="Jiří Kohoutek" userId="7454388f-bdb6-437e-bf81-0e7dbbbeac10" providerId="ADAL" clId="{A78227DD-A691-49C0-928A-B919BE5EB468}" dt="2022-03-14T21:28:56.635" v="1200" actId="478"/>
          <ac:spMkLst>
            <pc:docMk/>
            <pc:sldMk cId="323310155" sldId="285"/>
            <ac:spMk id="29" creationId="{6116CF9C-798B-4782-B7E5-CD60BE12A3FB}"/>
          </ac:spMkLst>
        </pc:spChg>
        <pc:spChg chg="mod">
          <ac:chgData name="Jiří Kohoutek" userId="7454388f-bdb6-437e-bf81-0e7dbbbeac10" providerId="ADAL" clId="{A78227DD-A691-49C0-928A-B919BE5EB468}" dt="2022-03-14T21:30:17.335" v="1225" actId="790"/>
          <ac:spMkLst>
            <pc:docMk/>
            <pc:sldMk cId="323310155" sldId="285"/>
            <ac:spMk id="31" creationId="{3FF23889-FF0B-44FB-A3DC-43D08D7A5E73}"/>
          </ac:spMkLst>
        </pc:spChg>
        <pc:grpChg chg="add del mod">
          <ac:chgData name="Jiří Kohoutek" userId="7454388f-bdb6-437e-bf81-0e7dbbbeac10" providerId="ADAL" clId="{A78227DD-A691-49C0-928A-B919BE5EB468}" dt="2022-03-14T21:29:26.028" v="1208"/>
          <ac:grpSpMkLst>
            <pc:docMk/>
            <pc:sldMk cId="323310155" sldId="285"/>
            <ac:grpSpMk id="12" creationId="{433392B6-A7DA-4DCD-8CE2-D1713E67BBE7}"/>
          </ac:grpSpMkLst>
        </pc:grpChg>
        <pc:grpChg chg="add mod">
          <ac:chgData name="Jiří Kohoutek" userId="7454388f-bdb6-437e-bf81-0e7dbbbeac10" providerId="ADAL" clId="{A78227DD-A691-49C0-928A-B919BE5EB468}" dt="2022-03-14T21:29:36.951" v="1212" actId="1076"/>
          <ac:grpSpMkLst>
            <pc:docMk/>
            <pc:sldMk cId="323310155" sldId="285"/>
            <ac:grpSpMk id="17" creationId="{437E8CA3-4C84-4C2E-864C-5387B35039CD}"/>
          </ac:grpSpMkLst>
        </pc:grpChg>
        <pc:picChg chg="mod">
          <ac:chgData name="Jiří Kohoutek" userId="7454388f-bdb6-437e-bf81-0e7dbbbeac10" providerId="ADAL" clId="{A78227DD-A691-49C0-928A-B919BE5EB468}" dt="2022-03-14T21:29:22.044" v="1207"/>
          <ac:picMkLst>
            <pc:docMk/>
            <pc:sldMk cId="323310155" sldId="285"/>
            <ac:picMk id="14" creationId="{EA7DEA26-5EC3-4EB7-BBC9-FBEA1FE0E421}"/>
          </ac:picMkLst>
        </pc:picChg>
        <pc:picChg chg="mod">
          <ac:chgData name="Jiří Kohoutek" userId="7454388f-bdb6-437e-bf81-0e7dbbbeac10" providerId="ADAL" clId="{A78227DD-A691-49C0-928A-B919BE5EB468}" dt="2022-03-14T21:29:22.044" v="1207"/>
          <ac:picMkLst>
            <pc:docMk/>
            <pc:sldMk cId="323310155" sldId="285"/>
            <ac:picMk id="16" creationId="{E1EE8801-A86E-4C8A-B7D1-80541EE5BE88}"/>
          </ac:picMkLst>
        </pc:picChg>
        <pc:picChg chg="mod">
          <ac:chgData name="Jiří Kohoutek" userId="7454388f-bdb6-437e-bf81-0e7dbbbeac10" providerId="ADAL" clId="{A78227DD-A691-49C0-928A-B919BE5EB468}" dt="2022-03-14T21:29:32.264" v="1211"/>
          <ac:picMkLst>
            <pc:docMk/>
            <pc:sldMk cId="323310155" sldId="285"/>
            <ac:picMk id="18" creationId="{A0B9B601-404E-40CB-9DED-14129C723628}"/>
          </ac:picMkLst>
        </pc:picChg>
        <pc:picChg chg="mod">
          <ac:chgData name="Jiří Kohoutek" userId="7454388f-bdb6-437e-bf81-0e7dbbbeac10" providerId="ADAL" clId="{A78227DD-A691-49C0-928A-B919BE5EB468}" dt="2022-03-14T21:29:32.264" v="1211"/>
          <ac:picMkLst>
            <pc:docMk/>
            <pc:sldMk cId="323310155" sldId="285"/>
            <ac:picMk id="19" creationId="{B8AAE74B-68A6-4763-B561-D1C0C04EF3AE}"/>
          </ac:picMkLst>
        </pc:picChg>
        <pc:picChg chg="add del">
          <ac:chgData name="Jiří Kohoutek" userId="7454388f-bdb6-437e-bf81-0e7dbbbeac10" providerId="ADAL" clId="{A78227DD-A691-49C0-928A-B919BE5EB468}" dt="2022-03-14T21:29:30.905" v="1210" actId="478"/>
          <ac:picMkLst>
            <pc:docMk/>
            <pc:sldMk cId="323310155" sldId="285"/>
            <ac:picMk id="9218" creationId="{4A17819E-D73E-4FB9-A8CC-2016AC82EE1B}"/>
          </ac:picMkLst>
        </pc:picChg>
      </pc:sldChg>
      <pc:sldChg chg="addSp delSp modSp mod">
        <pc:chgData name="Jiří Kohoutek" userId="7454388f-bdb6-437e-bf81-0e7dbbbeac10" providerId="ADAL" clId="{A78227DD-A691-49C0-928A-B919BE5EB468}" dt="2022-03-14T21:31:54.501" v="1241" actId="1076"/>
        <pc:sldMkLst>
          <pc:docMk/>
          <pc:sldMk cId="4089623742" sldId="286"/>
        </pc:sldMkLst>
        <pc:spChg chg="del">
          <ac:chgData name="Jiří Kohoutek" userId="7454388f-bdb6-437e-bf81-0e7dbbbeac10" providerId="ADAL" clId="{A78227DD-A691-49C0-928A-B919BE5EB468}" dt="2022-03-14T21:31:33.535" v="1238" actId="478"/>
          <ac:spMkLst>
            <pc:docMk/>
            <pc:sldMk cId="4089623742" sldId="286"/>
            <ac:spMk id="7" creationId="{5CD10474-9536-47F9-9629-B95B5C919C4F}"/>
          </ac:spMkLst>
        </pc:spChg>
        <pc:spChg chg="del">
          <ac:chgData name="Jiří Kohoutek" userId="7454388f-bdb6-437e-bf81-0e7dbbbeac10" providerId="ADAL" clId="{A78227DD-A691-49C0-928A-B919BE5EB468}" dt="2022-03-14T21:31:33.535" v="1238" actId="478"/>
          <ac:spMkLst>
            <pc:docMk/>
            <pc:sldMk cId="4089623742" sldId="286"/>
            <ac:spMk id="8" creationId="{1A57CA3E-AF66-4BED-ACA7-E7C5CA931186}"/>
          </ac:spMkLst>
        </pc:spChg>
        <pc:spChg chg="add mod">
          <ac:chgData name="Jiří Kohoutek" userId="7454388f-bdb6-437e-bf81-0e7dbbbeac10" providerId="ADAL" clId="{A78227DD-A691-49C0-928A-B919BE5EB468}" dt="2022-03-14T21:30:51.767" v="1227"/>
          <ac:spMkLst>
            <pc:docMk/>
            <pc:sldMk cId="4089623742" sldId="286"/>
            <ac:spMk id="10" creationId="{751465C5-05E2-4ECB-8C48-F82B0A984794}"/>
          </ac:spMkLst>
        </pc:spChg>
        <pc:spChg chg="del">
          <ac:chgData name="Jiří Kohoutek" userId="7454388f-bdb6-437e-bf81-0e7dbbbeac10" providerId="ADAL" clId="{A78227DD-A691-49C0-928A-B919BE5EB468}" dt="2022-03-14T21:30:50.829" v="1226" actId="478"/>
          <ac:spMkLst>
            <pc:docMk/>
            <pc:sldMk cId="4089623742" sldId="286"/>
            <ac:spMk id="13" creationId="{CA22D006-4B75-4EF6-9016-B904771EEDBB}"/>
          </ac:spMkLst>
        </pc:spChg>
        <pc:spChg chg="mod">
          <ac:chgData name="Jiří Kohoutek" userId="7454388f-bdb6-437e-bf81-0e7dbbbeac10" providerId="ADAL" clId="{A78227DD-A691-49C0-928A-B919BE5EB468}" dt="2022-03-14T21:31:26.735" v="1237" actId="14100"/>
          <ac:spMkLst>
            <pc:docMk/>
            <pc:sldMk cId="4089623742" sldId="286"/>
            <ac:spMk id="15" creationId="{2483A989-048C-4780-9587-38169B8077CF}"/>
          </ac:spMkLst>
        </pc:spChg>
        <pc:picChg chg="del">
          <ac:chgData name="Jiří Kohoutek" userId="7454388f-bdb6-437e-bf81-0e7dbbbeac10" providerId="ADAL" clId="{A78227DD-A691-49C0-928A-B919BE5EB468}" dt="2022-03-14T21:31:46.960" v="1239" actId="478"/>
          <ac:picMkLst>
            <pc:docMk/>
            <pc:sldMk cId="4089623742" sldId="286"/>
            <ac:picMk id="6" creationId="{048A7A6C-EDFD-446A-818D-5391AC4C009B}"/>
          </ac:picMkLst>
        </pc:picChg>
        <pc:picChg chg="add mod">
          <ac:chgData name="Jiří Kohoutek" userId="7454388f-bdb6-437e-bf81-0e7dbbbeac10" providerId="ADAL" clId="{A78227DD-A691-49C0-928A-B919BE5EB468}" dt="2022-03-14T21:31:54.501" v="1241" actId="1076"/>
          <ac:picMkLst>
            <pc:docMk/>
            <pc:sldMk cId="4089623742" sldId="286"/>
            <ac:picMk id="11" creationId="{B61992B3-5A3B-4F6E-96C5-D3C60CFC4149}"/>
          </ac:picMkLst>
        </pc:picChg>
      </pc:sldChg>
      <pc:sldChg chg="addSp delSp modSp mod ord">
        <pc:chgData name="Jiří Kohoutek" userId="7454388f-bdb6-437e-bf81-0e7dbbbeac10" providerId="ADAL" clId="{A78227DD-A691-49C0-928A-B919BE5EB468}" dt="2022-03-17T21:04:58.059" v="5196" actId="790"/>
        <pc:sldMkLst>
          <pc:docMk/>
          <pc:sldMk cId="1012128573" sldId="295"/>
        </pc:sldMkLst>
        <pc:spChg chg="add mod">
          <ac:chgData name="Jiří Kohoutek" userId="7454388f-bdb6-437e-bf81-0e7dbbbeac10" providerId="ADAL" clId="{A78227DD-A691-49C0-928A-B919BE5EB468}" dt="2022-03-17T21:04:50.237" v="5195" actId="790"/>
          <ac:spMkLst>
            <pc:docMk/>
            <pc:sldMk cId="1012128573" sldId="295"/>
            <ac:spMk id="9" creationId="{62F807CC-F407-4205-B611-F18A7AA226C1}"/>
          </ac:spMkLst>
        </pc:spChg>
        <pc:spChg chg="add mod">
          <ac:chgData name="Jiří Kohoutek" userId="7454388f-bdb6-437e-bf81-0e7dbbbeac10" providerId="ADAL" clId="{A78227DD-A691-49C0-928A-B919BE5EB468}" dt="2022-03-17T20:50:14.774" v="5073" actId="1076"/>
          <ac:spMkLst>
            <pc:docMk/>
            <pc:sldMk cId="1012128573" sldId="295"/>
            <ac:spMk id="10" creationId="{1A6F5C6B-3D8F-45A7-9A0D-1EEF374B534E}"/>
          </ac:spMkLst>
        </pc:spChg>
        <pc:spChg chg="mod">
          <ac:chgData name="Jiří Kohoutek" userId="7454388f-bdb6-437e-bf81-0e7dbbbeac10" providerId="ADAL" clId="{A78227DD-A691-49C0-928A-B919BE5EB468}" dt="2022-03-17T21:04:58.059" v="5196" actId="790"/>
          <ac:spMkLst>
            <pc:docMk/>
            <pc:sldMk cId="1012128573" sldId="295"/>
            <ac:spMk id="11" creationId="{2F65773D-B6EF-4396-8B14-7F704C81CAFA}"/>
          </ac:spMkLst>
        </pc:spChg>
        <pc:spChg chg="del">
          <ac:chgData name="Jiří Kohoutek" userId="7454388f-bdb6-437e-bf81-0e7dbbbeac10" providerId="ADAL" clId="{A78227DD-A691-49C0-928A-B919BE5EB468}" dt="2022-03-17T20:50:02.287" v="5072" actId="478"/>
          <ac:spMkLst>
            <pc:docMk/>
            <pc:sldMk cId="1012128573" sldId="295"/>
            <ac:spMk id="14" creationId="{D94F0F86-94C1-47A2-B7BE-AB6CB39F6BAB}"/>
          </ac:spMkLst>
        </pc:spChg>
        <pc:spChg chg="del">
          <ac:chgData name="Jiří Kohoutek" userId="7454388f-bdb6-437e-bf81-0e7dbbbeac10" providerId="ADAL" clId="{A78227DD-A691-49C0-928A-B919BE5EB468}" dt="2022-03-17T20:38:48.891" v="4960" actId="478"/>
          <ac:spMkLst>
            <pc:docMk/>
            <pc:sldMk cId="1012128573" sldId="295"/>
            <ac:spMk id="17" creationId="{210ED06A-8B06-4DF6-AD9F-B30B4A63F415}"/>
          </ac:spMkLst>
        </pc:spChg>
        <pc:picChg chg="add mod">
          <ac:chgData name="Jiří Kohoutek" userId="7454388f-bdb6-437e-bf81-0e7dbbbeac10" providerId="ADAL" clId="{A78227DD-A691-49C0-928A-B919BE5EB468}" dt="2022-03-17T20:56:48.845" v="5188" actId="1076"/>
          <ac:picMkLst>
            <pc:docMk/>
            <pc:sldMk cId="1012128573" sldId="295"/>
            <ac:picMk id="12" creationId="{BC7C9D02-8633-4540-9480-8A9DF0776C6C}"/>
          </ac:picMkLst>
        </pc:picChg>
        <pc:picChg chg="del">
          <ac:chgData name="Jiří Kohoutek" userId="7454388f-bdb6-437e-bf81-0e7dbbbeac10" providerId="ADAL" clId="{A78227DD-A691-49C0-928A-B919BE5EB468}" dt="2022-03-17T20:49:09.321" v="5065" actId="478"/>
          <ac:picMkLst>
            <pc:docMk/>
            <pc:sldMk cId="1012128573" sldId="295"/>
            <ac:picMk id="1026" creationId="{D3078813-8784-4338-A293-09EC6213B54A}"/>
          </ac:picMkLst>
        </pc:picChg>
      </pc:sldChg>
      <pc:sldChg chg="modSp mod">
        <pc:chgData name="Jiří Kohoutek" userId="7454388f-bdb6-437e-bf81-0e7dbbbeac10" providerId="ADAL" clId="{A78227DD-A691-49C0-928A-B919BE5EB468}" dt="2022-03-07T19:31:16.545" v="4" actId="790"/>
        <pc:sldMkLst>
          <pc:docMk/>
          <pc:sldMk cId="65581080" sldId="331"/>
        </pc:sldMkLst>
        <pc:spChg chg="mod">
          <ac:chgData name="Jiří Kohoutek" userId="7454388f-bdb6-437e-bf81-0e7dbbbeac10" providerId="ADAL" clId="{A78227DD-A691-49C0-928A-B919BE5EB468}" dt="2022-03-07T19:30:44.464" v="0" actId="790"/>
          <ac:spMkLst>
            <pc:docMk/>
            <pc:sldMk cId="65581080" sldId="331"/>
            <ac:spMk id="6" creationId="{85FD6656-4CFB-4582-AE0B-DA0F890B99EA}"/>
          </ac:spMkLst>
        </pc:spChg>
        <pc:spChg chg="mod">
          <ac:chgData name="Jiří Kohoutek" userId="7454388f-bdb6-437e-bf81-0e7dbbbeac10" providerId="ADAL" clId="{A78227DD-A691-49C0-928A-B919BE5EB468}" dt="2022-03-07T19:31:16.545" v="4" actId="790"/>
          <ac:spMkLst>
            <pc:docMk/>
            <pc:sldMk cId="65581080" sldId="331"/>
            <ac:spMk id="9" creationId="{231564C3-B6B2-4CAF-A880-1257BB0033F1}"/>
          </ac:spMkLst>
        </pc:spChg>
      </pc:sldChg>
      <pc:sldChg chg="modSp mod">
        <pc:chgData name="Jiří Kohoutek" userId="7454388f-bdb6-437e-bf81-0e7dbbbeac10" providerId="ADAL" clId="{A78227DD-A691-49C0-928A-B919BE5EB468}" dt="2022-03-07T19:36:22.191" v="80" actId="14100"/>
        <pc:sldMkLst>
          <pc:docMk/>
          <pc:sldMk cId="1386230996" sldId="332"/>
        </pc:sldMkLst>
        <pc:spChg chg="mod">
          <ac:chgData name="Jiří Kohoutek" userId="7454388f-bdb6-437e-bf81-0e7dbbbeac10" providerId="ADAL" clId="{A78227DD-A691-49C0-928A-B919BE5EB468}" dt="2022-03-07T19:30:51.425" v="1" actId="790"/>
          <ac:spMkLst>
            <pc:docMk/>
            <pc:sldMk cId="1386230996" sldId="332"/>
            <ac:spMk id="6" creationId="{85FD6656-4CFB-4582-AE0B-DA0F890B99EA}"/>
          </ac:spMkLst>
        </pc:spChg>
        <pc:spChg chg="mod">
          <ac:chgData name="Jiří Kohoutek" userId="7454388f-bdb6-437e-bf81-0e7dbbbeac10" providerId="ADAL" clId="{A78227DD-A691-49C0-928A-B919BE5EB468}" dt="2022-03-07T19:36:22.191" v="80" actId="14100"/>
          <ac:spMkLst>
            <pc:docMk/>
            <pc:sldMk cId="1386230996" sldId="332"/>
            <ac:spMk id="9" creationId="{231564C3-B6B2-4CAF-A880-1257BB0033F1}"/>
          </ac:spMkLst>
        </pc:spChg>
      </pc:sldChg>
      <pc:sldChg chg="addSp delSp modSp mod">
        <pc:chgData name="Jiří Kohoutek" userId="7454388f-bdb6-437e-bf81-0e7dbbbeac10" providerId="ADAL" clId="{A78227DD-A691-49C0-928A-B919BE5EB468}" dt="2022-03-07T19:40:33.050" v="148" actId="20577"/>
        <pc:sldMkLst>
          <pc:docMk/>
          <pc:sldMk cId="776155998" sldId="333"/>
        </pc:sldMkLst>
        <pc:spChg chg="del">
          <ac:chgData name="Jiří Kohoutek" userId="7454388f-bdb6-437e-bf81-0e7dbbbeac10" providerId="ADAL" clId="{A78227DD-A691-49C0-928A-B919BE5EB468}" dt="2022-03-07T19:37:18.072" v="96" actId="478"/>
          <ac:spMkLst>
            <pc:docMk/>
            <pc:sldMk cId="776155998" sldId="333"/>
            <ac:spMk id="6" creationId="{4796CE6F-8654-4D08-9379-7A88992ACB09}"/>
          </ac:spMkLst>
        </pc:spChg>
        <pc:spChg chg="mod">
          <ac:chgData name="Jiří Kohoutek" userId="7454388f-bdb6-437e-bf81-0e7dbbbeac10" providerId="ADAL" clId="{A78227DD-A691-49C0-928A-B919BE5EB468}" dt="2022-03-07T19:40:33.050" v="148" actId="20577"/>
          <ac:spMkLst>
            <pc:docMk/>
            <pc:sldMk cId="776155998" sldId="333"/>
            <ac:spMk id="8" creationId="{D7484EB0-E286-4881-B74D-AECEE5A6AE65}"/>
          </ac:spMkLst>
        </pc:spChg>
        <pc:spChg chg="add mod">
          <ac:chgData name="Jiří Kohoutek" userId="7454388f-bdb6-437e-bf81-0e7dbbbeac10" providerId="ADAL" clId="{A78227DD-A691-49C0-928A-B919BE5EB468}" dt="2022-03-07T19:37:30.797" v="99" actId="790"/>
          <ac:spMkLst>
            <pc:docMk/>
            <pc:sldMk cId="776155998" sldId="333"/>
            <ac:spMk id="10" creationId="{C64FE7A6-3CB7-48C8-8237-4C7D97996501}"/>
          </ac:spMkLst>
        </pc:spChg>
        <pc:picChg chg="add mod">
          <ac:chgData name="Jiří Kohoutek" userId="7454388f-bdb6-437e-bf81-0e7dbbbeac10" providerId="ADAL" clId="{A78227DD-A691-49C0-928A-B919BE5EB468}" dt="2022-03-07T19:39:31.256" v="125" actId="1076"/>
          <ac:picMkLst>
            <pc:docMk/>
            <pc:sldMk cId="776155998" sldId="333"/>
            <ac:picMk id="11" creationId="{606F7C32-C771-477D-B4D5-4CCCEF3A75B9}"/>
          </ac:picMkLst>
        </pc:picChg>
        <pc:picChg chg="add del mod">
          <ac:chgData name="Jiří Kohoutek" userId="7454388f-bdb6-437e-bf81-0e7dbbbeac10" providerId="ADAL" clId="{A78227DD-A691-49C0-928A-B919BE5EB468}" dt="2022-03-07T19:38:47.876" v="113" actId="478"/>
          <ac:picMkLst>
            <pc:docMk/>
            <pc:sldMk cId="776155998" sldId="333"/>
            <ac:picMk id="12" creationId="{B9C4A984-473A-416E-BE03-6201429E6800}"/>
          </ac:picMkLst>
        </pc:picChg>
        <pc:picChg chg="add mod">
          <ac:chgData name="Jiří Kohoutek" userId="7454388f-bdb6-437e-bf81-0e7dbbbeac10" providerId="ADAL" clId="{A78227DD-A691-49C0-928A-B919BE5EB468}" dt="2022-03-07T19:38:53.938" v="115" actId="1076"/>
          <ac:picMkLst>
            <pc:docMk/>
            <pc:sldMk cId="776155998" sldId="333"/>
            <ac:picMk id="13" creationId="{EB4C8211-B213-4BDB-99A7-416E05D83E4C}"/>
          </ac:picMkLst>
        </pc:picChg>
      </pc:sldChg>
      <pc:sldChg chg="modSp mod">
        <pc:chgData name="Jiří Kohoutek" userId="7454388f-bdb6-437e-bf81-0e7dbbbeac10" providerId="ADAL" clId="{A78227DD-A691-49C0-928A-B919BE5EB468}" dt="2022-03-10T08:32:45.301" v="157" actId="1076"/>
        <pc:sldMkLst>
          <pc:docMk/>
          <pc:sldMk cId="373534129" sldId="346"/>
        </pc:sldMkLst>
        <pc:spChg chg="mod">
          <ac:chgData name="Jiří Kohoutek" userId="7454388f-bdb6-437e-bf81-0e7dbbbeac10" providerId="ADAL" clId="{A78227DD-A691-49C0-928A-B919BE5EB468}" dt="2022-03-10T08:32:45.301" v="157" actId="1076"/>
          <ac:spMkLst>
            <pc:docMk/>
            <pc:sldMk cId="373534129" sldId="346"/>
            <ac:spMk id="10" creationId="{4A6BCABB-7702-4F1C-B737-97BDE71331B9}"/>
          </ac:spMkLst>
        </pc:spChg>
      </pc:sldChg>
      <pc:sldChg chg="addSp delSp modSp mod">
        <pc:chgData name="Jiří Kohoutek" userId="7454388f-bdb6-437e-bf81-0e7dbbbeac10" providerId="ADAL" clId="{A78227DD-A691-49C0-928A-B919BE5EB468}" dt="2022-03-16T15:12:15.375" v="1459" actId="1035"/>
        <pc:sldMkLst>
          <pc:docMk/>
          <pc:sldMk cId="1955192519" sldId="347"/>
        </pc:sldMkLst>
        <pc:spChg chg="del mod">
          <ac:chgData name="Jiří Kohoutek" userId="7454388f-bdb6-437e-bf81-0e7dbbbeac10" providerId="ADAL" clId="{A78227DD-A691-49C0-928A-B919BE5EB468}" dt="2022-03-10T08:32:51.347" v="159" actId="478"/>
          <ac:spMkLst>
            <pc:docMk/>
            <pc:sldMk cId="1955192519" sldId="347"/>
            <ac:spMk id="6" creationId="{4796CE6F-8654-4D08-9379-7A88992ACB09}"/>
          </ac:spMkLst>
        </pc:spChg>
        <pc:spChg chg="del">
          <ac:chgData name="Jiří Kohoutek" userId="7454388f-bdb6-437e-bf81-0e7dbbbeac10" providerId="ADAL" clId="{A78227DD-A691-49C0-928A-B919BE5EB468}" dt="2022-03-10T09:19:14.447" v="354" actId="478"/>
          <ac:spMkLst>
            <pc:docMk/>
            <pc:sldMk cId="1955192519" sldId="347"/>
            <ac:spMk id="8" creationId="{6F93CD98-0EB2-4B47-B0DB-AA002381894C}"/>
          </ac:spMkLst>
        </pc:spChg>
        <pc:spChg chg="add del mod">
          <ac:chgData name="Jiří Kohoutek" userId="7454388f-bdb6-437e-bf81-0e7dbbbeac10" providerId="ADAL" clId="{A78227DD-A691-49C0-928A-B919BE5EB468}" dt="2022-03-10T09:29:18.074" v="484" actId="478"/>
          <ac:spMkLst>
            <pc:docMk/>
            <pc:sldMk cId="1955192519" sldId="347"/>
            <ac:spMk id="10" creationId="{62C917B2-AD4B-4068-939E-FDEF91D056F1}"/>
          </ac:spMkLst>
        </pc:spChg>
        <pc:spChg chg="add del">
          <ac:chgData name="Jiří Kohoutek" userId="7454388f-bdb6-437e-bf81-0e7dbbbeac10" providerId="ADAL" clId="{A78227DD-A691-49C0-928A-B919BE5EB468}" dt="2022-03-10T08:51:34.097" v="171" actId="478"/>
          <ac:spMkLst>
            <pc:docMk/>
            <pc:sldMk cId="1955192519" sldId="347"/>
            <ac:spMk id="11" creationId="{955591D2-8DEB-4700-81D3-7D7044DD2F2C}"/>
          </ac:spMkLst>
        </pc:spChg>
        <pc:spChg chg="mod">
          <ac:chgData name="Jiří Kohoutek" userId="7454388f-bdb6-437e-bf81-0e7dbbbeac10" providerId="ADAL" clId="{A78227DD-A691-49C0-928A-B919BE5EB468}" dt="2022-03-16T15:12:15.375" v="1459" actId="1035"/>
          <ac:spMkLst>
            <pc:docMk/>
            <pc:sldMk cId="1955192519" sldId="347"/>
            <ac:spMk id="12" creationId="{962AA4F1-C912-4F59-B821-F9C173E1D75B}"/>
          </ac:spMkLst>
        </pc:spChg>
        <pc:spChg chg="add mod">
          <ac:chgData name="Jiří Kohoutek" userId="7454388f-bdb6-437e-bf81-0e7dbbbeac10" providerId="ADAL" clId="{A78227DD-A691-49C0-928A-B919BE5EB468}" dt="2022-03-10T09:20:02.200" v="370" actId="1035"/>
          <ac:spMkLst>
            <pc:docMk/>
            <pc:sldMk cId="1955192519" sldId="347"/>
            <ac:spMk id="13" creationId="{16540BBD-BE17-49E8-94BC-014C4AC65683}"/>
          </ac:spMkLst>
        </pc:spChg>
        <pc:spChg chg="add mod">
          <ac:chgData name="Jiří Kohoutek" userId="7454388f-bdb6-437e-bf81-0e7dbbbeac10" providerId="ADAL" clId="{A78227DD-A691-49C0-928A-B919BE5EB468}" dt="2022-03-10T09:20:02.200" v="370" actId="1035"/>
          <ac:spMkLst>
            <pc:docMk/>
            <pc:sldMk cId="1955192519" sldId="347"/>
            <ac:spMk id="16" creationId="{F4B04CA3-2BCE-4ED9-8D80-F6BB803CA4B4}"/>
          </ac:spMkLst>
        </pc:spChg>
        <pc:spChg chg="add mod">
          <ac:chgData name="Jiří Kohoutek" userId="7454388f-bdb6-437e-bf81-0e7dbbbeac10" providerId="ADAL" clId="{A78227DD-A691-49C0-928A-B919BE5EB468}" dt="2022-03-10T09:29:37.167" v="492" actId="20577"/>
          <ac:spMkLst>
            <pc:docMk/>
            <pc:sldMk cId="1955192519" sldId="347"/>
            <ac:spMk id="17" creationId="{3923DB45-031F-4B64-9DE9-E978F34F9E4E}"/>
          </ac:spMkLst>
        </pc:spChg>
        <pc:picChg chg="del mod">
          <ac:chgData name="Jiří Kohoutek" userId="7454388f-bdb6-437e-bf81-0e7dbbbeac10" providerId="ADAL" clId="{A78227DD-A691-49C0-928A-B919BE5EB468}" dt="2022-03-10T08:51:29.097" v="169" actId="478"/>
          <ac:picMkLst>
            <pc:docMk/>
            <pc:sldMk cId="1955192519" sldId="347"/>
            <ac:picMk id="5" creationId="{FBE73F44-C76C-4022-9D0B-3D5179898516}"/>
          </ac:picMkLst>
        </pc:picChg>
        <pc:picChg chg="add del mod">
          <ac:chgData name="Jiří Kohoutek" userId="7454388f-bdb6-437e-bf81-0e7dbbbeac10" providerId="ADAL" clId="{A78227DD-A691-49C0-928A-B919BE5EB468}" dt="2022-03-10T09:04:36.141" v="257" actId="21"/>
          <ac:picMkLst>
            <pc:docMk/>
            <pc:sldMk cId="1955192519" sldId="347"/>
            <ac:picMk id="14" creationId="{FD0C70CF-E4B6-4FA8-8A3C-192D683771D7}"/>
          </ac:picMkLst>
        </pc:picChg>
        <pc:picChg chg="add mod">
          <ac:chgData name="Jiří Kohoutek" userId="7454388f-bdb6-437e-bf81-0e7dbbbeac10" providerId="ADAL" clId="{A78227DD-A691-49C0-928A-B919BE5EB468}" dt="2022-03-10T09:18:57.733" v="352" actId="1076"/>
          <ac:picMkLst>
            <pc:docMk/>
            <pc:sldMk cId="1955192519" sldId="347"/>
            <ac:picMk id="1026" creationId="{508A9151-6AE4-4A7B-9848-67C79480F5CF}"/>
          </ac:picMkLst>
        </pc:picChg>
      </pc:sldChg>
      <pc:sldChg chg="addSp delSp modSp mod">
        <pc:chgData name="Jiří Kohoutek" userId="7454388f-bdb6-437e-bf81-0e7dbbbeac10" providerId="ADAL" clId="{A78227DD-A691-49C0-928A-B919BE5EB468}" dt="2022-03-10T09:44:34.548" v="560" actId="790"/>
        <pc:sldMkLst>
          <pc:docMk/>
          <pc:sldMk cId="885489027" sldId="348"/>
        </pc:sldMkLst>
        <pc:spChg chg="del">
          <ac:chgData name="Jiří Kohoutek" userId="7454388f-bdb6-437e-bf81-0e7dbbbeac10" providerId="ADAL" clId="{A78227DD-A691-49C0-928A-B919BE5EB468}" dt="2022-03-10T09:31:32.316" v="514" actId="478"/>
          <ac:spMkLst>
            <pc:docMk/>
            <pc:sldMk cId="885489027" sldId="348"/>
            <ac:spMk id="2" creationId="{C79BA61C-AD01-4500-A853-8C96F0C8E880}"/>
          </ac:spMkLst>
        </pc:spChg>
        <pc:spChg chg="del">
          <ac:chgData name="Jiří Kohoutek" userId="7454388f-bdb6-437e-bf81-0e7dbbbeac10" providerId="ADAL" clId="{A78227DD-A691-49C0-928A-B919BE5EB468}" dt="2022-03-10T09:30:46.079" v="495" actId="478"/>
          <ac:spMkLst>
            <pc:docMk/>
            <pc:sldMk cId="885489027" sldId="348"/>
            <ac:spMk id="6" creationId="{4796CE6F-8654-4D08-9379-7A88992ACB09}"/>
          </ac:spMkLst>
        </pc:spChg>
        <pc:spChg chg="del">
          <ac:chgData name="Jiří Kohoutek" userId="7454388f-bdb6-437e-bf81-0e7dbbbeac10" providerId="ADAL" clId="{A78227DD-A691-49C0-928A-B919BE5EB468}" dt="2022-03-10T09:33:32.106" v="517" actId="478"/>
          <ac:spMkLst>
            <pc:docMk/>
            <pc:sldMk cId="885489027" sldId="348"/>
            <ac:spMk id="8" creationId="{6F93CD98-0EB2-4B47-B0DB-AA002381894C}"/>
          </ac:spMkLst>
        </pc:spChg>
        <pc:spChg chg="add del mod">
          <ac:chgData name="Jiří Kohoutek" userId="7454388f-bdb6-437e-bf81-0e7dbbbeac10" providerId="ADAL" clId="{A78227DD-A691-49C0-928A-B919BE5EB468}" dt="2022-03-10T09:31:06.223" v="500" actId="478"/>
          <ac:spMkLst>
            <pc:docMk/>
            <pc:sldMk cId="885489027" sldId="348"/>
            <ac:spMk id="10" creationId="{76BE1CB2-7D7F-40DA-9A1F-E90839526DB4}"/>
          </ac:spMkLst>
        </pc:spChg>
        <pc:spChg chg="add mod">
          <ac:chgData name="Jiří Kohoutek" userId="7454388f-bdb6-437e-bf81-0e7dbbbeac10" providerId="ADAL" clId="{A78227DD-A691-49C0-928A-B919BE5EB468}" dt="2022-03-10T09:44:16.960" v="559" actId="790"/>
          <ac:spMkLst>
            <pc:docMk/>
            <pc:sldMk cId="885489027" sldId="348"/>
            <ac:spMk id="11" creationId="{2278F9EE-3C66-4E37-873C-E046F8829926}"/>
          </ac:spMkLst>
        </pc:spChg>
        <pc:spChg chg="add mod">
          <ac:chgData name="Jiří Kohoutek" userId="7454388f-bdb6-437e-bf81-0e7dbbbeac10" providerId="ADAL" clId="{A78227DD-A691-49C0-928A-B919BE5EB468}" dt="2022-03-10T09:33:29.820" v="516"/>
          <ac:spMkLst>
            <pc:docMk/>
            <pc:sldMk cId="885489027" sldId="348"/>
            <ac:spMk id="13" creationId="{D62B2BD1-93AB-4B26-8B07-14CBFC402B34}"/>
          </ac:spMkLst>
        </pc:spChg>
        <pc:spChg chg="add del">
          <ac:chgData name="Jiří Kohoutek" userId="7454388f-bdb6-437e-bf81-0e7dbbbeac10" providerId="ADAL" clId="{A78227DD-A691-49C0-928A-B919BE5EB468}" dt="2022-03-10T09:35:45.467" v="520" actId="478"/>
          <ac:spMkLst>
            <pc:docMk/>
            <pc:sldMk cId="885489027" sldId="348"/>
            <ac:spMk id="14" creationId="{F6F88E40-C73F-4C20-9FB1-2693977FBEA9}"/>
          </ac:spMkLst>
        </pc:spChg>
        <pc:spChg chg="add mod">
          <ac:chgData name="Jiří Kohoutek" userId="7454388f-bdb6-437e-bf81-0e7dbbbeac10" providerId="ADAL" clId="{A78227DD-A691-49C0-928A-B919BE5EB468}" dt="2022-03-10T09:44:34.548" v="560" actId="790"/>
          <ac:spMkLst>
            <pc:docMk/>
            <pc:sldMk cId="885489027" sldId="348"/>
            <ac:spMk id="15" creationId="{89B15B56-1C80-4547-9FA5-788CF79CDCD8}"/>
          </ac:spMkLst>
        </pc:spChg>
        <pc:spChg chg="add mod">
          <ac:chgData name="Jiří Kohoutek" userId="7454388f-bdb6-437e-bf81-0e7dbbbeac10" providerId="ADAL" clId="{A78227DD-A691-49C0-928A-B919BE5EB468}" dt="2022-03-10T09:38:34.602" v="531" actId="1035"/>
          <ac:spMkLst>
            <pc:docMk/>
            <pc:sldMk cId="885489027" sldId="348"/>
            <ac:spMk id="16" creationId="{9E00E824-71EA-4B1F-AF91-9288A6B6F3D6}"/>
          </ac:spMkLst>
        </pc:spChg>
        <pc:picChg chg="del">
          <ac:chgData name="Jiří Kohoutek" userId="7454388f-bdb6-437e-bf81-0e7dbbbeac10" providerId="ADAL" clId="{A78227DD-A691-49C0-928A-B919BE5EB468}" dt="2022-03-10T09:31:27.556" v="513" actId="478"/>
          <ac:picMkLst>
            <pc:docMk/>
            <pc:sldMk cId="885489027" sldId="348"/>
            <ac:picMk id="12" creationId="{59B5C604-A874-4E34-91A9-E6349235A5B1}"/>
          </ac:picMkLst>
        </pc:picChg>
        <pc:picChg chg="add mod">
          <ac:chgData name="Jiří Kohoutek" userId="7454388f-bdb6-437e-bf81-0e7dbbbeac10" providerId="ADAL" clId="{A78227DD-A691-49C0-928A-B919BE5EB468}" dt="2022-03-10T09:44:01.172" v="558" actId="1076"/>
          <ac:picMkLst>
            <pc:docMk/>
            <pc:sldMk cId="885489027" sldId="348"/>
            <ac:picMk id="17" creationId="{F54B4F3D-4CBE-4E88-9AFA-03F2D2DBDA39}"/>
          </ac:picMkLst>
        </pc:picChg>
        <pc:picChg chg="del">
          <ac:chgData name="Jiří Kohoutek" userId="7454388f-bdb6-437e-bf81-0e7dbbbeac10" providerId="ADAL" clId="{A78227DD-A691-49C0-928A-B919BE5EB468}" dt="2022-03-10T09:35:41.492" v="518" actId="478"/>
          <ac:picMkLst>
            <pc:docMk/>
            <pc:sldMk cId="885489027" sldId="348"/>
            <ac:picMk id="22" creationId="{ED9A0DF2-184F-4BA5-8FD4-FA23B717B176}"/>
          </ac:picMkLst>
        </pc:picChg>
      </pc:sldChg>
      <pc:sldChg chg="delSp modSp mod">
        <pc:chgData name="Jiří Kohoutek" userId="7454388f-bdb6-437e-bf81-0e7dbbbeac10" providerId="ADAL" clId="{A78227DD-A691-49C0-928A-B919BE5EB468}" dt="2022-03-10T17:29:03.743" v="851" actId="20577"/>
        <pc:sldMkLst>
          <pc:docMk/>
          <pc:sldMk cId="2448226249" sldId="349"/>
        </pc:sldMkLst>
        <pc:spChg chg="mod">
          <ac:chgData name="Jiří Kohoutek" userId="7454388f-bdb6-437e-bf81-0e7dbbbeac10" providerId="ADAL" clId="{A78227DD-A691-49C0-928A-B919BE5EB468}" dt="2022-03-10T09:45:58.131" v="577" actId="790"/>
          <ac:spMkLst>
            <pc:docMk/>
            <pc:sldMk cId="2448226249" sldId="349"/>
            <ac:spMk id="6" creationId="{4796CE6F-8654-4D08-9379-7A88992ACB09}"/>
          </ac:spMkLst>
        </pc:spChg>
        <pc:spChg chg="del">
          <ac:chgData name="Jiří Kohoutek" userId="7454388f-bdb6-437e-bf81-0e7dbbbeac10" providerId="ADAL" clId="{A78227DD-A691-49C0-928A-B919BE5EB468}" dt="2022-03-10T16:17:50.758" v="704" actId="478"/>
          <ac:spMkLst>
            <pc:docMk/>
            <pc:sldMk cId="2448226249" sldId="349"/>
            <ac:spMk id="8" creationId="{6F93CD98-0EB2-4B47-B0DB-AA002381894C}"/>
          </ac:spMkLst>
        </pc:spChg>
        <pc:spChg chg="mod">
          <ac:chgData name="Jiří Kohoutek" userId="7454388f-bdb6-437e-bf81-0e7dbbbeac10" providerId="ADAL" clId="{A78227DD-A691-49C0-928A-B919BE5EB468}" dt="2022-03-10T17:29:03.743" v="851" actId="20577"/>
          <ac:spMkLst>
            <pc:docMk/>
            <pc:sldMk cId="2448226249" sldId="349"/>
            <ac:spMk id="20" creationId="{BB5684F7-F172-49DE-9899-774657EB907A}"/>
          </ac:spMkLst>
        </pc:spChg>
        <pc:picChg chg="del">
          <ac:chgData name="Jiří Kohoutek" userId="7454388f-bdb6-437e-bf81-0e7dbbbeac10" providerId="ADAL" clId="{A78227DD-A691-49C0-928A-B919BE5EB468}" dt="2022-03-10T16:04:37.212" v="578" actId="478"/>
          <ac:picMkLst>
            <pc:docMk/>
            <pc:sldMk cId="2448226249" sldId="349"/>
            <ac:picMk id="5122" creationId="{E84B7264-DF50-4355-86DD-790D08FF4E27}"/>
          </ac:picMkLst>
        </pc:picChg>
      </pc:sldChg>
      <pc:sldChg chg="addSp delSp modSp mod">
        <pc:chgData name="Jiří Kohoutek" userId="7454388f-bdb6-437e-bf81-0e7dbbbeac10" providerId="ADAL" clId="{A78227DD-A691-49C0-928A-B919BE5EB468}" dt="2022-03-14T21:28:20.789" v="1196" actId="790"/>
        <pc:sldMkLst>
          <pc:docMk/>
          <pc:sldMk cId="254128927" sldId="350"/>
        </pc:sldMkLst>
        <pc:spChg chg="add mod">
          <ac:chgData name="Jiří Kohoutek" userId="7454388f-bdb6-437e-bf81-0e7dbbbeac10" providerId="ADAL" clId="{A78227DD-A691-49C0-928A-B919BE5EB468}" dt="2022-03-14T21:28:20.789" v="1196" actId="790"/>
          <ac:spMkLst>
            <pc:docMk/>
            <pc:sldMk cId="254128927" sldId="350"/>
            <ac:spMk id="9" creationId="{3BDE8EA4-D7A8-4FDD-AE6B-09DD46B2AA91}"/>
          </ac:spMkLst>
        </pc:spChg>
        <pc:spChg chg="add del mod">
          <ac:chgData name="Jiří Kohoutek" userId="7454388f-bdb6-437e-bf81-0e7dbbbeac10" providerId="ADAL" clId="{A78227DD-A691-49C0-928A-B919BE5EB468}" dt="2022-03-14T21:27:50.030" v="1194" actId="478"/>
          <ac:spMkLst>
            <pc:docMk/>
            <pc:sldMk cId="254128927" sldId="350"/>
            <ac:spMk id="10" creationId="{E84B69D6-ED06-4765-A702-B07C2C65B31C}"/>
          </ac:spMkLst>
        </pc:spChg>
        <pc:spChg chg="del">
          <ac:chgData name="Jiří Kohoutek" userId="7454388f-bdb6-437e-bf81-0e7dbbbeac10" providerId="ADAL" clId="{A78227DD-A691-49C0-928A-B919BE5EB468}" dt="2022-03-10T17:55:58.486" v="1109" actId="478"/>
          <ac:spMkLst>
            <pc:docMk/>
            <pc:sldMk cId="254128927" sldId="350"/>
            <ac:spMk id="11" creationId="{98E5C087-EC93-4C37-B9BD-14814EA674C5}"/>
          </ac:spMkLst>
        </pc:spChg>
        <pc:spChg chg="add mod">
          <ac:chgData name="Jiří Kohoutek" userId="7454388f-bdb6-437e-bf81-0e7dbbbeac10" providerId="ADAL" clId="{A78227DD-A691-49C0-928A-B919BE5EB468}" dt="2022-03-14T21:27:44.951" v="1192" actId="14100"/>
          <ac:spMkLst>
            <pc:docMk/>
            <pc:sldMk cId="254128927" sldId="350"/>
            <ac:spMk id="12" creationId="{15183F28-B1B0-4627-B8CC-D210A981241D}"/>
          </ac:spMkLst>
        </pc:spChg>
        <pc:spChg chg="del mod">
          <ac:chgData name="Jiří Kohoutek" userId="7454388f-bdb6-437e-bf81-0e7dbbbeac10" providerId="ADAL" clId="{A78227DD-A691-49C0-928A-B919BE5EB468}" dt="2022-03-10T17:55:51.723" v="1106" actId="478"/>
          <ac:spMkLst>
            <pc:docMk/>
            <pc:sldMk cId="254128927" sldId="350"/>
            <ac:spMk id="13" creationId="{CA22D006-4B75-4EF6-9016-B904771EEDBB}"/>
          </ac:spMkLst>
        </pc:spChg>
        <pc:spChg chg="add del mod">
          <ac:chgData name="Jiří Kohoutek" userId="7454388f-bdb6-437e-bf81-0e7dbbbeac10" providerId="ADAL" clId="{A78227DD-A691-49C0-928A-B919BE5EB468}" dt="2022-03-14T21:27:27.124" v="1185" actId="478"/>
          <ac:spMkLst>
            <pc:docMk/>
            <pc:sldMk cId="254128927" sldId="350"/>
            <ac:spMk id="14" creationId="{9167766C-77AE-411F-9464-0D4E1A598010}"/>
          </ac:spMkLst>
        </pc:spChg>
        <pc:grpChg chg="add mod">
          <ac:chgData name="Jiří Kohoutek" userId="7454388f-bdb6-437e-bf81-0e7dbbbeac10" providerId="ADAL" clId="{A78227DD-A691-49C0-928A-B919BE5EB468}" dt="2022-03-14T21:27:55.168" v="1195" actId="1076"/>
          <ac:grpSpMkLst>
            <pc:docMk/>
            <pc:sldMk cId="254128927" sldId="350"/>
            <ac:grpSpMk id="11" creationId="{0120C570-1E72-43E3-BF13-50FE5AC874D1}"/>
          </ac:grpSpMkLst>
        </pc:grpChg>
        <pc:picChg chg="del mod">
          <ac:chgData name="Jiří Kohoutek" userId="7454388f-bdb6-437e-bf81-0e7dbbbeac10" providerId="ADAL" clId="{A78227DD-A691-49C0-928A-B919BE5EB468}" dt="2022-03-10T17:56:43.075" v="1111" actId="478"/>
          <ac:picMkLst>
            <pc:docMk/>
            <pc:sldMk cId="254128927" sldId="350"/>
            <ac:picMk id="8" creationId="{22C34825-1635-429F-8F70-74A1F8AADC42}"/>
          </ac:picMkLst>
        </pc:picChg>
        <pc:picChg chg="mod">
          <ac:chgData name="Jiří Kohoutek" userId="7454388f-bdb6-437e-bf81-0e7dbbbeac10" providerId="ADAL" clId="{A78227DD-A691-49C0-928A-B919BE5EB468}" dt="2022-03-14T21:27:27.843" v="1186"/>
          <ac:picMkLst>
            <pc:docMk/>
            <pc:sldMk cId="254128927" sldId="350"/>
            <ac:picMk id="13" creationId="{3E3702FD-8FAC-4CBA-A0D9-F03BB2EDA38B}"/>
          </ac:picMkLst>
        </pc:picChg>
        <pc:picChg chg="add del mod">
          <ac:chgData name="Jiří Kohoutek" userId="7454388f-bdb6-437e-bf81-0e7dbbbeac10" providerId="ADAL" clId="{A78227DD-A691-49C0-928A-B919BE5EB468}" dt="2022-03-14T21:27:15.775" v="1184" actId="478"/>
          <ac:picMkLst>
            <pc:docMk/>
            <pc:sldMk cId="254128927" sldId="350"/>
            <ac:picMk id="15" creationId="{839DC8EB-9507-4DD0-BABF-B5C8D0328030}"/>
          </ac:picMkLst>
        </pc:picChg>
        <pc:picChg chg="mod">
          <ac:chgData name="Jiří Kohoutek" userId="7454388f-bdb6-437e-bf81-0e7dbbbeac10" providerId="ADAL" clId="{A78227DD-A691-49C0-928A-B919BE5EB468}" dt="2022-03-14T21:27:27.843" v="1186"/>
          <ac:picMkLst>
            <pc:docMk/>
            <pc:sldMk cId="254128927" sldId="350"/>
            <ac:picMk id="16" creationId="{C17DFB38-0073-420A-81F7-E4589151CEFA}"/>
          </ac:picMkLst>
        </pc:picChg>
      </pc:sldChg>
      <pc:sldChg chg="delSp modSp mod">
        <pc:chgData name="Jiří Kohoutek" userId="7454388f-bdb6-437e-bf81-0e7dbbbeac10" providerId="ADAL" clId="{A78227DD-A691-49C0-928A-B919BE5EB468}" dt="2022-03-14T21:43:39.339" v="1329" actId="478"/>
        <pc:sldMkLst>
          <pc:docMk/>
          <pc:sldMk cId="2219383636" sldId="351"/>
        </pc:sldMkLst>
        <pc:spChg chg="mod">
          <ac:chgData name="Jiří Kohoutek" userId="7454388f-bdb6-437e-bf81-0e7dbbbeac10" providerId="ADAL" clId="{A78227DD-A691-49C0-928A-B919BE5EB468}" dt="2022-03-14T21:43:10.085" v="1324" actId="790"/>
          <ac:spMkLst>
            <pc:docMk/>
            <pc:sldMk cId="2219383636" sldId="351"/>
            <ac:spMk id="6" creationId="{ED59B4BC-7FD5-444E-A102-6FFB959303A5}"/>
          </ac:spMkLst>
        </pc:spChg>
        <pc:spChg chg="mod">
          <ac:chgData name="Jiří Kohoutek" userId="7454388f-bdb6-437e-bf81-0e7dbbbeac10" providerId="ADAL" clId="{A78227DD-A691-49C0-928A-B919BE5EB468}" dt="2022-03-14T21:43:19.738" v="1327" actId="20577"/>
          <ac:spMkLst>
            <pc:docMk/>
            <pc:sldMk cId="2219383636" sldId="351"/>
            <ac:spMk id="7" creationId="{56868020-886F-4AF2-8EB8-2025E47C7305}"/>
          </ac:spMkLst>
        </pc:spChg>
        <pc:spChg chg="del">
          <ac:chgData name="Jiří Kohoutek" userId="7454388f-bdb6-437e-bf81-0e7dbbbeac10" providerId="ADAL" clId="{A78227DD-A691-49C0-928A-B919BE5EB468}" dt="2022-03-14T21:43:39.339" v="1329" actId="478"/>
          <ac:spMkLst>
            <pc:docMk/>
            <pc:sldMk cId="2219383636" sldId="351"/>
            <ac:spMk id="11" creationId="{1EBF6717-4ED4-4C08-A02E-350018D749CD}"/>
          </ac:spMkLst>
        </pc:spChg>
        <pc:picChg chg="del">
          <ac:chgData name="Jiří Kohoutek" userId="7454388f-bdb6-437e-bf81-0e7dbbbeac10" providerId="ADAL" clId="{A78227DD-A691-49C0-928A-B919BE5EB468}" dt="2022-03-14T21:35:31.085" v="1282" actId="478"/>
          <ac:picMkLst>
            <pc:docMk/>
            <pc:sldMk cId="2219383636" sldId="351"/>
            <ac:picMk id="13" creationId="{ADD31734-812A-4413-998F-D79C25C29DEB}"/>
          </ac:picMkLst>
        </pc:picChg>
      </pc:sldChg>
      <pc:sldChg chg="addSp delSp modSp mod">
        <pc:chgData name="Jiří Kohoutek" userId="7454388f-bdb6-437e-bf81-0e7dbbbeac10" providerId="ADAL" clId="{A78227DD-A691-49C0-928A-B919BE5EB468}" dt="2022-03-16T21:44:23.607" v="3683" actId="207"/>
        <pc:sldMkLst>
          <pc:docMk/>
          <pc:sldMk cId="1133168747" sldId="354"/>
        </pc:sldMkLst>
        <pc:spChg chg="add mod">
          <ac:chgData name="Jiří Kohoutek" userId="7454388f-bdb6-437e-bf81-0e7dbbbeac10" providerId="ADAL" clId="{A78227DD-A691-49C0-928A-B919BE5EB468}" dt="2022-03-16T21:44:23.607" v="3683" actId="207"/>
          <ac:spMkLst>
            <pc:docMk/>
            <pc:sldMk cId="1133168747" sldId="354"/>
            <ac:spMk id="4" creationId="{FDE96711-197F-4D95-A220-B4C5A9F70C61}"/>
          </ac:spMkLst>
        </pc:spChg>
        <pc:spChg chg="del">
          <ac:chgData name="Jiří Kohoutek" userId="7454388f-bdb6-437e-bf81-0e7dbbbeac10" providerId="ADAL" clId="{A78227DD-A691-49C0-928A-B919BE5EB468}" dt="2022-03-16T21:34:48.379" v="3528" actId="478"/>
          <ac:spMkLst>
            <pc:docMk/>
            <pc:sldMk cId="1133168747" sldId="354"/>
            <ac:spMk id="5" creationId="{4958574F-D9C6-4D50-BF68-656ABE3140BF}"/>
          </ac:spMkLst>
        </pc:spChg>
        <pc:spChg chg="del">
          <ac:chgData name="Jiří Kohoutek" userId="7454388f-bdb6-437e-bf81-0e7dbbbeac10" providerId="ADAL" clId="{A78227DD-A691-49C0-928A-B919BE5EB468}" dt="2022-03-16T21:33:48.984" v="3521" actId="478"/>
          <ac:spMkLst>
            <pc:docMk/>
            <pc:sldMk cId="1133168747" sldId="354"/>
            <ac:spMk id="6" creationId="{1E69274B-13EB-453B-8927-9B47DB946CD2}"/>
          </ac:spMkLst>
        </pc:spChg>
        <pc:spChg chg="del">
          <ac:chgData name="Jiří Kohoutek" userId="7454388f-bdb6-437e-bf81-0e7dbbbeac10" providerId="ADAL" clId="{A78227DD-A691-49C0-928A-B919BE5EB468}" dt="2022-03-16T21:34:13.785" v="3526" actId="478"/>
          <ac:spMkLst>
            <pc:docMk/>
            <pc:sldMk cId="1133168747" sldId="354"/>
            <ac:spMk id="7" creationId="{BBD34A29-4869-4565-887B-395A315A15E4}"/>
          </ac:spMkLst>
        </pc:spChg>
        <pc:spChg chg="add mod">
          <ac:chgData name="Jiří Kohoutek" userId="7454388f-bdb6-437e-bf81-0e7dbbbeac10" providerId="ADAL" clId="{A78227DD-A691-49C0-928A-B919BE5EB468}" dt="2022-03-16T21:41:34.034" v="3665" actId="20577"/>
          <ac:spMkLst>
            <pc:docMk/>
            <pc:sldMk cId="1133168747" sldId="354"/>
            <ac:spMk id="10" creationId="{CEA3069C-54FB-4C0D-8754-EB1AFED45A08}"/>
          </ac:spMkLst>
        </pc:spChg>
        <pc:spChg chg="add mod">
          <ac:chgData name="Jiří Kohoutek" userId="7454388f-bdb6-437e-bf81-0e7dbbbeac10" providerId="ADAL" clId="{A78227DD-A691-49C0-928A-B919BE5EB468}" dt="2022-03-16T21:44:15.648" v="3681" actId="207"/>
          <ac:spMkLst>
            <pc:docMk/>
            <pc:sldMk cId="1133168747" sldId="354"/>
            <ac:spMk id="11" creationId="{B24DD9C8-84E4-44A2-BABD-EE715E3E143D}"/>
          </ac:spMkLst>
        </pc:spChg>
        <pc:spChg chg="add del">
          <ac:chgData name="Jiří Kohoutek" userId="7454388f-bdb6-437e-bf81-0e7dbbbeac10" providerId="ADAL" clId="{A78227DD-A691-49C0-928A-B919BE5EB468}" dt="2022-03-16T21:35:15.273" v="3535" actId="478"/>
          <ac:spMkLst>
            <pc:docMk/>
            <pc:sldMk cId="1133168747" sldId="354"/>
            <ac:spMk id="12" creationId="{39562AFD-10B4-4AEC-8C6D-0A98A6835A1D}"/>
          </ac:spMkLst>
        </pc:spChg>
        <pc:spChg chg="add mod">
          <ac:chgData name="Jiří Kohoutek" userId="7454388f-bdb6-437e-bf81-0e7dbbbeac10" providerId="ADAL" clId="{A78227DD-A691-49C0-928A-B919BE5EB468}" dt="2022-03-16T21:44:21.045" v="3682" actId="207"/>
          <ac:spMkLst>
            <pc:docMk/>
            <pc:sldMk cId="1133168747" sldId="354"/>
            <ac:spMk id="13" creationId="{99B71BB5-F190-499C-96D7-C78171DB970F}"/>
          </ac:spMkLst>
        </pc:spChg>
        <pc:spChg chg="add del">
          <ac:chgData name="Jiří Kohoutek" userId="7454388f-bdb6-437e-bf81-0e7dbbbeac10" providerId="ADAL" clId="{A78227DD-A691-49C0-928A-B919BE5EB468}" dt="2022-03-16T21:34:15.555" v="3527" actId="478"/>
          <ac:spMkLst>
            <pc:docMk/>
            <pc:sldMk cId="1133168747" sldId="354"/>
            <ac:spMk id="14" creationId="{4E271F0A-3269-41C3-930F-9AE62CACE0D6}"/>
          </ac:spMkLst>
        </pc:spChg>
        <pc:spChg chg="add mod">
          <ac:chgData name="Jiří Kohoutek" userId="7454388f-bdb6-437e-bf81-0e7dbbbeac10" providerId="ADAL" clId="{A78227DD-A691-49C0-928A-B919BE5EB468}" dt="2022-03-16T21:38:07.809" v="3597" actId="1035"/>
          <ac:spMkLst>
            <pc:docMk/>
            <pc:sldMk cId="1133168747" sldId="354"/>
            <ac:spMk id="15" creationId="{8AD2717A-744A-471B-8114-545288718276}"/>
          </ac:spMkLst>
        </pc:spChg>
        <pc:spChg chg="add mod">
          <ac:chgData name="Jiří Kohoutek" userId="7454388f-bdb6-437e-bf81-0e7dbbbeac10" providerId="ADAL" clId="{A78227DD-A691-49C0-928A-B919BE5EB468}" dt="2022-03-16T21:38:07.809" v="3597" actId="1035"/>
          <ac:spMkLst>
            <pc:docMk/>
            <pc:sldMk cId="1133168747" sldId="354"/>
            <ac:spMk id="19" creationId="{98C3FA35-9BD2-4E3F-A55E-D42D3A9F8205}"/>
          </ac:spMkLst>
        </pc:spChg>
        <pc:picChg chg="add del">
          <ac:chgData name="Jiří Kohoutek" userId="7454388f-bdb6-437e-bf81-0e7dbbbeac10" providerId="ADAL" clId="{A78227DD-A691-49C0-928A-B919BE5EB468}" dt="2022-03-16T21:34:13.785" v="3526" actId="478"/>
          <ac:picMkLst>
            <pc:docMk/>
            <pc:sldMk cId="1133168747" sldId="354"/>
            <ac:picMk id="18" creationId="{020A15DE-9276-4C5E-BCD8-4EA3CEC2F878}"/>
          </ac:picMkLst>
        </pc:picChg>
        <pc:picChg chg="add mod">
          <ac:chgData name="Jiří Kohoutek" userId="7454388f-bdb6-437e-bf81-0e7dbbbeac10" providerId="ADAL" clId="{A78227DD-A691-49C0-928A-B919BE5EB468}" dt="2022-03-16T21:43:56.735" v="3680" actId="1035"/>
          <ac:picMkLst>
            <pc:docMk/>
            <pc:sldMk cId="1133168747" sldId="354"/>
            <ac:picMk id="6146" creationId="{B28F70E0-CD4F-47BF-BFD8-D2CE616F56E8}"/>
          </ac:picMkLst>
        </pc:picChg>
        <pc:picChg chg="add mod">
          <ac:chgData name="Jiří Kohoutek" userId="7454388f-bdb6-437e-bf81-0e7dbbbeac10" providerId="ADAL" clId="{A78227DD-A691-49C0-928A-B919BE5EB468}" dt="2022-03-16T21:40:52.906" v="3661" actId="12788"/>
          <ac:picMkLst>
            <pc:docMk/>
            <pc:sldMk cId="1133168747" sldId="354"/>
            <ac:picMk id="6148" creationId="{03511F67-E8CB-4518-8C38-4052F314BF85}"/>
          </ac:picMkLst>
        </pc:picChg>
      </pc:sldChg>
      <pc:sldChg chg="addSp delSp modSp mod">
        <pc:chgData name="Jiří Kohoutek" userId="7454388f-bdb6-437e-bf81-0e7dbbbeac10" providerId="ADAL" clId="{A78227DD-A691-49C0-928A-B919BE5EB468}" dt="2022-03-10T17:47:14.462" v="1039" actId="1076"/>
        <pc:sldMkLst>
          <pc:docMk/>
          <pc:sldMk cId="411432685" sldId="356"/>
        </pc:sldMkLst>
        <pc:spChg chg="mod">
          <ac:chgData name="Jiří Kohoutek" userId="7454388f-bdb6-437e-bf81-0e7dbbbeac10" providerId="ADAL" clId="{A78227DD-A691-49C0-928A-B919BE5EB468}" dt="2022-03-10T17:38:56.035" v="973" actId="1076"/>
          <ac:spMkLst>
            <pc:docMk/>
            <pc:sldMk cId="411432685" sldId="356"/>
            <ac:spMk id="6" creationId="{199DAB83-DC9C-4119-BBFB-FE0EB44D167B}"/>
          </ac:spMkLst>
        </pc:spChg>
        <pc:spChg chg="mod">
          <ac:chgData name="Jiří Kohoutek" userId="7454388f-bdb6-437e-bf81-0e7dbbbeac10" providerId="ADAL" clId="{A78227DD-A691-49C0-928A-B919BE5EB468}" dt="2022-03-10T17:47:14.462" v="1039" actId="1076"/>
          <ac:spMkLst>
            <pc:docMk/>
            <pc:sldMk cId="411432685" sldId="356"/>
            <ac:spMk id="7" creationId="{7733E33C-2DC0-4A78-8935-92AFE738BE1D}"/>
          </ac:spMkLst>
        </pc:spChg>
        <pc:spChg chg="add del">
          <ac:chgData name="Jiří Kohoutek" userId="7454388f-bdb6-437e-bf81-0e7dbbbeac10" providerId="ADAL" clId="{A78227DD-A691-49C0-928A-B919BE5EB468}" dt="2022-03-10T17:32:50.992" v="885" actId="478"/>
          <ac:spMkLst>
            <pc:docMk/>
            <pc:sldMk cId="411432685" sldId="356"/>
            <ac:spMk id="10" creationId="{F44D2BCE-CD13-49E7-B67D-47E542908AE0}"/>
          </ac:spMkLst>
        </pc:spChg>
        <pc:spChg chg="add mod">
          <ac:chgData name="Jiří Kohoutek" userId="7454388f-bdb6-437e-bf81-0e7dbbbeac10" providerId="ADAL" clId="{A78227DD-A691-49C0-928A-B919BE5EB468}" dt="2022-03-10T17:33:29.808" v="892" actId="1076"/>
          <ac:spMkLst>
            <pc:docMk/>
            <pc:sldMk cId="411432685" sldId="356"/>
            <ac:spMk id="11" creationId="{C21B45CB-487B-47E0-B231-6E0EA31E7D68}"/>
          </ac:spMkLst>
        </pc:spChg>
        <pc:picChg chg="del">
          <ac:chgData name="Jiří Kohoutek" userId="7454388f-bdb6-437e-bf81-0e7dbbbeac10" providerId="ADAL" clId="{A78227DD-A691-49C0-928A-B919BE5EB468}" dt="2022-03-10T17:28:35.831" v="848" actId="478"/>
          <ac:picMkLst>
            <pc:docMk/>
            <pc:sldMk cId="411432685" sldId="356"/>
            <ac:picMk id="8" creationId="{4C505979-8C4A-4F52-BAB2-88FE9C031F6A}"/>
          </ac:picMkLst>
        </pc:picChg>
      </pc:sldChg>
      <pc:sldChg chg="addSp delSp modSp mod">
        <pc:chgData name="Jiří Kohoutek" userId="7454388f-bdb6-437e-bf81-0e7dbbbeac10" providerId="ADAL" clId="{A78227DD-A691-49C0-928A-B919BE5EB468}" dt="2022-03-14T21:50:07.941" v="1377"/>
        <pc:sldMkLst>
          <pc:docMk/>
          <pc:sldMk cId="2488766132" sldId="357"/>
        </pc:sldMkLst>
        <pc:spChg chg="del">
          <ac:chgData name="Jiří Kohoutek" userId="7454388f-bdb6-437e-bf81-0e7dbbbeac10" providerId="ADAL" clId="{A78227DD-A691-49C0-928A-B919BE5EB468}" dt="2022-03-14T21:43:47.407" v="1330" actId="478"/>
          <ac:spMkLst>
            <pc:docMk/>
            <pc:sldMk cId="2488766132" sldId="357"/>
            <ac:spMk id="6" creationId="{092F26DA-3A5D-4A58-8333-24C7F72CFD6B}"/>
          </ac:spMkLst>
        </pc:spChg>
        <pc:spChg chg="add mod">
          <ac:chgData name="Jiří Kohoutek" userId="7454388f-bdb6-437e-bf81-0e7dbbbeac10" providerId="ADAL" clId="{A78227DD-A691-49C0-928A-B919BE5EB468}" dt="2022-03-14T21:49:51.033" v="1376" actId="14100"/>
          <ac:spMkLst>
            <pc:docMk/>
            <pc:sldMk cId="2488766132" sldId="357"/>
            <ac:spMk id="7" creationId="{BAB3CBA4-62E6-40CC-90B2-22AFC3654F1D}"/>
          </ac:spMkLst>
        </pc:spChg>
        <pc:grpChg chg="add mod">
          <ac:chgData name="Jiří Kohoutek" userId="7454388f-bdb6-437e-bf81-0e7dbbbeac10" providerId="ADAL" clId="{A78227DD-A691-49C0-928A-B919BE5EB468}" dt="2022-03-14T21:50:07.941" v="1377"/>
          <ac:grpSpMkLst>
            <pc:docMk/>
            <pc:sldMk cId="2488766132" sldId="357"/>
            <ac:grpSpMk id="8" creationId="{C25A3242-29D0-4AC1-B888-8058CFAD83C2}"/>
          </ac:grpSpMkLst>
        </pc:grpChg>
        <pc:picChg chg="mod">
          <ac:chgData name="Jiří Kohoutek" userId="7454388f-bdb6-437e-bf81-0e7dbbbeac10" providerId="ADAL" clId="{A78227DD-A691-49C0-928A-B919BE5EB468}" dt="2022-03-14T21:50:07.941" v="1377"/>
          <ac:picMkLst>
            <pc:docMk/>
            <pc:sldMk cId="2488766132" sldId="357"/>
            <ac:picMk id="9" creationId="{C8A34981-F8CA-44AE-B1B6-1615E7434B62}"/>
          </ac:picMkLst>
        </pc:picChg>
        <pc:picChg chg="mod">
          <ac:chgData name="Jiří Kohoutek" userId="7454388f-bdb6-437e-bf81-0e7dbbbeac10" providerId="ADAL" clId="{A78227DD-A691-49C0-928A-B919BE5EB468}" dt="2022-03-14T21:50:07.941" v="1377"/>
          <ac:picMkLst>
            <pc:docMk/>
            <pc:sldMk cId="2488766132" sldId="357"/>
            <ac:picMk id="10" creationId="{8B566415-50EE-4C40-ACD0-F96BB290B22B}"/>
          </ac:picMkLst>
        </pc:picChg>
        <pc:picChg chg="mod">
          <ac:chgData name="Jiří Kohoutek" userId="7454388f-bdb6-437e-bf81-0e7dbbbeac10" providerId="ADAL" clId="{A78227DD-A691-49C0-928A-B919BE5EB468}" dt="2022-03-14T21:50:07.941" v="1377"/>
          <ac:picMkLst>
            <pc:docMk/>
            <pc:sldMk cId="2488766132" sldId="357"/>
            <ac:picMk id="11" creationId="{5BF395F2-4C71-41FC-BDF1-5C5618E0625A}"/>
          </ac:picMkLst>
        </pc:picChg>
      </pc:sldChg>
      <pc:sldChg chg="modSp mod">
        <pc:chgData name="Jiří Kohoutek" userId="7454388f-bdb6-437e-bf81-0e7dbbbeac10" providerId="ADAL" clId="{A78227DD-A691-49C0-928A-B919BE5EB468}" dt="2022-03-16T20:36:15.940" v="2992" actId="20577"/>
        <pc:sldMkLst>
          <pc:docMk/>
          <pc:sldMk cId="724820559" sldId="358"/>
        </pc:sldMkLst>
        <pc:spChg chg="mod">
          <ac:chgData name="Jiří Kohoutek" userId="7454388f-bdb6-437e-bf81-0e7dbbbeac10" providerId="ADAL" clId="{A78227DD-A691-49C0-928A-B919BE5EB468}" dt="2022-03-16T20:30:22.385" v="2987" actId="790"/>
          <ac:spMkLst>
            <pc:docMk/>
            <pc:sldMk cId="724820559" sldId="358"/>
            <ac:spMk id="6" creationId="{EE36A82B-14A7-446C-AE96-37A4CEA47738}"/>
          </ac:spMkLst>
        </pc:spChg>
        <pc:spChg chg="mod">
          <ac:chgData name="Jiří Kohoutek" userId="7454388f-bdb6-437e-bf81-0e7dbbbeac10" providerId="ADAL" clId="{A78227DD-A691-49C0-928A-B919BE5EB468}" dt="2022-03-16T20:36:15.940" v="2992" actId="20577"/>
          <ac:spMkLst>
            <pc:docMk/>
            <pc:sldMk cId="724820559" sldId="358"/>
            <ac:spMk id="30" creationId="{B32EE335-BA51-4789-8FF2-5B5143BBEC16}"/>
          </ac:spMkLst>
        </pc:spChg>
      </pc:sldChg>
      <pc:sldChg chg="modSp mod">
        <pc:chgData name="Jiří Kohoutek" userId="7454388f-bdb6-437e-bf81-0e7dbbbeac10" providerId="ADAL" clId="{A78227DD-A691-49C0-928A-B919BE5EB468}" dt="2022-03-10T08:30:54.598" v="156" actId="20577"/>
        <pc:sldMkLst>
          <pc:docMk/>
          <pc:sldMk cId="1162066429" sldId="359"/>
        </pc:sldMkLst>
        <pc:spChg chg="mod">
          <ac:chgData name="Jiří Kohoutek" userId="7454388f-bdb6-437e-bf81-0e7dbbbeac10" providerId="ADAL" clId="{A78227DD-A691-49C0-928A-B919BE5EB468}" dt="2022-03-10T08:30:54.598" v="156" actId="20577"/>
          <ac:spMkLst>
            <pc:docMk/>
            <pc:sldMk cId="1162066429" sldId="359"/>
            <ac:spMk id="7" creationId="{503AF577-A02A-4416-B117-C480222DA8F7}"/>
          </ac:spMkLst>
        </pc:spChg>
      </pc:sldChg>
      <pc:sldChg chg="addSp delSp modSp mod">
        <pc:chgData name="Jiří Kohoutek" userId="7454388f-bdb6-437e-bf81-0e7dbbbeac10" providerId="ADAL" clId="{A78227DD-A691-49C0-928A-B919BE5EB468}" dt="2022-03-16T22:37:28.150" v="4310" actId="1035"/>
        <pc:sldMkLst>
          <pc:docMk/>
          <pc:sldMk cId="2979366820" sldId="360"/>
        </pc:sldMkLst>
        <pc:spChg chg="mod">
          <ac:chgData name="Jiří Kohoutek" userId="7454388f-bdb6-437e-bf81-0e7dbbbeac10" providerId="ADAL" clId="{A78227DD-A691-49C0-928A-B919BE5EB468}" dt="2022-03-16T22:37:28.150" v="4310" actId="1035"/>
          <ac:spMkLst>
            <pc:docMk/>
            <pc:sldMk cId="2979366820" sldId="360"/>
            <ac:spMk id="9" creationId="{B3C96F71-1721-4D79-B91B-32CB41755733}"/>
          </ac:spMkLst>
        </pc:spChg>
        <pc:picChg chg="add del mod">
          <ac:chgData name="Jiří Kohoutek" userId="7454388f-bdb6-437e-bf81-0e7dbbbeac10" providerId="ADAL" clId="{A78227DD-A691-49C0-928A-B919BE5EB468}" dt="2022-03-16T22:37:11.976" v="4270" actId="478"/>
          <ac:picMkLst>
            <pc:docMk/>
            <pc:sldMk cId="2979366820" sldId="360"/>
            <ac:picMk id="1026" creationId="{87E210CA-F905-4B14-B1AE-B2819F1AADE5}"/>
          </ac:picMkLst>
        </pc:picChg>
      </pc:sldChg>
      <pc:sldChg chg="addSp delSp modSp mod ord">
        <pc:chgData name="Jiří Kohoutek" userId="7454388f-bdb6-437e-bf81-0e7dbbbeac10" providerId="ADAL" clId="{A78227DD-A691-49C0-928A-B919BE5EB468}" dt="2022-03-17T20:52:59.301" v="5167"/>
        <pc:sldMkLst>
          <pc:docMk/>
          <pc:sldMk cId="694779287" sldId="361"/>
        </pc:sldMkLst>
        <pc:spChg chg="del">
          <ac:chgData name="Jiří Kohoutek" userId="7454388f-bdb6-437e-bf81-0e7dbbbeac10" providerId="ADAL" clId="{A78227DD-A691-49C0-928A-B919BE5EB468}" dt="2022-03-17T20:22:28.452" v="4904" actId="478"/>
          <ac:spMkLst>
            <pc:docMk/>
            <pc:sldMk cId="694779287" sldId="361"/>
            <ac:spMk id="6" creationId="{092F26DA-3A5D-4A58-8333-24C7F72CFD6B}"/>
          </ac:spMkLst>
        </pc:spChg>
        <pc:spChg chg="add mod">
          <ac:chgData name="Jiří Kohoutek" userId="7454388f-bdb6-437e-bf81-0e7dbbbeac10" providerId="ADAL" clId="{A78227DD-A691-49C0-928A-B919BE5EB468}" dt="2022-03-17T20:41:54.893" v="5063" actId="790"/>
          <ac:spMkLst>
            <pc:docMk/>
            <pc:sldMk cId="694779287" sldId="361"/>
            <ac:spMk id="7" creationId="{FA836972-D472-4002-9BE3-C0700EEE3B0E}"/>
          </ac:spMkLst>
        </pc:spChg>
        <pc:spChg chg="add del">
          <ac:chgData name="Jiří Kohoutek" userId="7454388f-bdb6-437e-bf81-0e7dbbbeac10" providerId="ADAL" clId="{A78227DD-A691-49C0-928A-B919BE5EB468}" dt="2022-03-17T20:24:27.373" v="4912" actId="478"/>
          <ac:spMkLst>
            <pc:docMk/>
            <pc:sldMk cId="694779287" sldId="361"/>
            <ac:spMk id="8" creationId="{A49A580F-AA8E-46F3-A656-4B5C4C6C6321}"/>
          </ac:spMkLst>
        </pc:spChg>
        <pc:spChg chg="add mod">
          <ac:chgData name="Jiří Kohoutek" userId="7454388f-bdb6-437e-bf81-0e7dbbbeac10" providerId="ADAL" clId="{A78227DD-A691-49C0-928A-B919BE5EB468}" dt="2022-03-17T20:25:05.566" v="4918" actId="1076"/>
          <ac:spMkLst>
            <pc:docMk/>
            <pc:sldMk cId="694779287" sldId="361"/>
            <ac:spMk id="9" creationId="{C0ACE42B-514D-4996-90B2-85A268C49520}"/>
          </ac:spMkLst>
        </pc:spChg>
        <pc:spChg chg="add mod">
          <ac:chgData name="Jiří Kohoutek" userId="7454388f-bdb6-437e-bf81-0e7dbbbeac10" providerId="ADAL" clId="{A78227DD-A691-49C0-928A-B919BE5EB468}" dt="2022-03-17T20:38:32.217" v="4957" actId="1076"/>
          <ac:spMkLst>
            <pc:docMk/>
            <pc:sldMk cId="694779287" sldId="361"/>
            <ac:spMk id="10" creationId="{E1A46E7D-B35E-40FB-95DB-A16946D9545E}"/>
          </ac:spMkLst>
        </pc:spChg>
        <pc:picChg chg="add del mod ord">
          <ac:chgData name="Jiří Kohoutek" userId="7454388f-bdb6-437e-bf81-0e7dbbbeac10" providerId="ADAL" clId="{A78227DD-A691-49C0-928A-B919BE5EB468}" dt="2022-03-17T20:28:05.399" v="4924" actId="478"/>
          <ac:picMkLst>
            <pc:docMk/>
            <pc:sldMk cId="694779287" sldId="361"/>
            <ac:picMk id="12" creationId="{8D5CAFF7-36B6-487A-8B80-F8B96C15FAC3}"/>
          </ac:picMkLst>
        </pc:picChg>
        <pc:picChg chg="add del mod">
          <ac:chgData name="Jiří Kohoutek" userId="7454388f-bdb6-437e-bf81-0e7dbbbeac10" providerId="ADAL" clId="{A78227DD-A691-49C0-928A-B919BE5EB468}" dt="2022-03-17T20:29:03.285" v="4928" actId="478"/>
          <ac:picMkLst>
            <pc:docMk/>
            <pc:sldMk cId="694779287" sldId="361"/>
            <ac:picMk id="14" creationId="{AF6E5837-EAF6-4432-8B15-AB046CD6E704}"/>
          </ac:picMkLst>
        </pc:picChg>
        <pc:picChg chg="add del mod">
          <ac:chgData name="Jiří Kohoutek" userId="7454388f-bdb6-437e-bf81-0e7dbbbeac10" providerId="ADAL" clId="{A78227DD-A691-49C0-928A-B919BE5EB468}" dt="2022-03-17T20:38:25.143" v="4956" actId="478"/>
          <ac:picMkLst>
            <pc:docMk/>
            <pc:sldMk cId="694779287" sldId="361"/>
            <ac:picMk id="16" creationId="{B14A84B5-2B12-48CD-A76E-B5672B357043}"/>
          </ac:picMkLst>
        </pc:picChg>
        <pc:picChg chg="add mod">
          <ac:chgData name="Jiří Kohoutek" userId="7454388f-bdb6-437e-bf81-0e7dbbbeac10" providerId="ADAL" clId="{A78227DD-A691-49C0-928A-B919BE5EB468}" dt="2022-03-17T20:30:02.945" v="4933" actId="1076"/>
          <ac:picMkLst>
            <pc:docMk/>
            <pc:sldMk cId="694779287" sldId="361"/>
            <ac:picMk id="18" creationId="{EF0868D0-9B7E-4170-99F6-961D93F83FEE}"/>
          </ac:picMkLst>
        </pc:picChg>
      </pc:sldChg>
      <pc:sldChg chg="modSp mod">
        <pc:chgData name="Jiří Kohoutek" userId="7454388f-bdb6-437e-bf81-0e7dbbbeac10" providerId="ADAL" clId="{A78227DD-A691-49C0-928A-B919BE5EB468}" dt="2022-03-16T15:23:44.679" v="1628" actId="20577"/>
        <pc:sldMkLst>
          <pc:docMk/>
          <pc:sldMk cId="2510074299" sldId="362"/>
        </pc:sldMkLst>
        <pc:spChg chg="mod">
          <ac:chgData name="Jiří Kohoutek" userId="7454388f-bdb6-437e-bf81-0e7dbbbeac10" providerId="ADAL" clId="{A78227DD-A691-49C0-928A-B919BE5EB468}" dt="2022-03-16T15:23:44.679" v="1628" actId="20577"/>
          <ac:spMkLst>
            <pc:docMk/>
            <pc:sldMk cId="2510074299" sldId="362"/>
            <ac:spMk id="9" creationId="{2052F281-1104-47F7-B313-A3A87EAD509B}"/>
          </ac:spMkLst>
        </pc:spChg>
      </pc:sldChg>
      <pc:sldChg chg="addSp delSp modSp mod">
        <pc:chgData name="Jiří Kohoutek" userId="7454388f-bdb6-437e-bf81-0e7dbbbeac10" providerId="ADAL" clId="{A78227DD-A691-49C0-928A-B919BE5EB468}" dt="2022-03-16T15:54:45.242" v="1904"/>
        <pc:sldMkLst>
          <pc:docMk/>
          <pc:sldMk cId="2402540350" sldId="363"/>
        </pc:sldMkLst>
        <pc:spChg chg="del mod">
          <ac:chgData name="Jiří Kohoutek" userId="7454388f-bdb6-437e-bf81-0e7dbbbeac10" providerId="ADAL" clId="{A78227DD-A691-49C0-928A-B919BE5EB468}" dt="2022-03-16T15:36:37.835" v="1720" actId="478"/>
          <ac:spMkLst>
            <pc:docMk/>
            <pc:sldMk cId="2402540350" sldId="363"/>
            <ac:spMk id="7" creationId="{3CF22F95-5023-4AB6-AED0-AAC9C9C3B4F6}"/>
          </ac:spMkLst>
        </pc:spChg>
        <pc:spChg chg="mod">
          <ac:chgData name="Jiří Kohoutek" userId="7454388f-bdb6-437e-bf81-0e7dbbbeac10" providerId="ADAL" clId="{A78227DD-A691-49C0-928A-B919BE5EB468}" dt="2022-03-16T15:43:43.011" v="1894" actId="207"/>
          <ac:spMkLst>
            <pc:docMk/>
            <pc:sldMk cId="2402540350" sldId="363"/>
            <ac:spMk id="10" creationId="{82F7AC7E-D2F6-4C1F-8E57-7C1E56C41850}"/>
          </ac:spMkLst>
        </pc:spChg>
        <pc:spChg chg="add del mod">
          <ac:chgData name="Jiří Kohoutek" userId="7454388f-bdb6-437e-bf81-0e7dbbbeac10" providerId="ADAL" clId="{A78227DD-A691-49C0-928A-B919BE5EB468}" dt="2022-03-16T15:54:44.718" v="1903" actId="478"/>
          <ac:spMkLst>
            <pc:docMk/>
            <pc:sldMk cId="2402540350" sldId="363"/>
            <ac:spMk id="11" creationId="{C9206432-A35E-47A2-B205-5078E334D108}"/>
          </ac:spMkLst>
        </pc:spChg>
        <pc:spChg chg="add mod">
          <ac:chgData name="Jiří Kohoutek" userId="7454388f-bdb6-437e-bf81-0e7dbbbeac10" providerId="ADAL" clId="{A78227DD-A691-49C0-928A-B919BE5EB468}" dt="2022-03-16T15:42:56.960" v="1839" actId="20577"/>
          <ac:spMkLst>
            <pc:docMk/>
            <pc:sldMk cId="2402540350" sldId="363"/>
            <ac:spMk id="13" creationId="{0FA07EA6-26C1-4063-9652-912EE838CDE1}"/>
          </ac:spMkLst>
        </pc:spChg>
        <pc:spChg chg="add mod">
          <ac:chgData name="Jiří Kohoutek" userId="7454388f-bdb6-437e-bf81-0e7dbbbeac10" providerId="ADAL" clId="{A78227DD-A691-49C0-928A-B919BE5EB468}" dt="2022-03-16T15:39:04.049" v="1762" actId="1076"/>
          <ac:spMkLst>
            <pc:docMk/>
            <pc:sldMk cId="2402540350" sldId="363"/>
            <ac:spMk id="14" creationId="{A95F20D9-87D6-44DA-B587-CE00162350D6}"/>
          </ac:spMkLst>
        </pc:spChg>
        <pc:spChg chg="add mod">
          <ac:chgData name="Jiří Kohoutek" userId="7454388f-bdb6-437e-bf81-0e7dbbbeac10" providerId="ADAL" clId="{A78227DD-A691-49C0-928A-B919BE5EB468}" dt="2022-03-16T15:39:04.049" v="1762" actId="1076"/>
          <ac:spMkLst>
            <pc:docMk/>
            <pc:sldMk cId="2402540350" sldId="363"/>
            <ac:spMk id="15" creationId="{4AE3FD35-75E1-46C3-A1B7-03B225AA744D}"/>
          </ac:spMkLst>
        </pc:spChg>
        <pc:spChg chg="add mod">
          <ac:chgData name="Jiří Kohoutek" userId="7454388f-bdb6-437e-bf81-0e7dbbbeac10" providerId="ADAL" clId="{A78227DD-A691-49C0-928A-B919BE5EB468}" dt="2022-03-16T15:54:45.242" v="1904"/>
          <ac:spMkLst>
            <pc:docMk/>
            <pc:sldMk cId="2402540350" sldId="363"/>
            <ac:spMk id="17" creationId="{E21D234B-4743-42C7-B5B9-A97C12948554}"/>
          </ac:spMkLst>
        </pc:spChg>
        <pc:picChg chg="add mod">
          <ac:chgData name="Jiří Kohoutek" userId="7454388f-bdb6-437e-bf81-0e7dbbbeac10" providerId="ADAL" clId="{A78227DD-A691-49C0-928A-B919BE5EB468}" dt="2022-03-16T15:38:05.759" v="1741" actId="1076"/>
          <ac:picMkLst>
            <pc:docMk/>
            <pc:sldMk cId="2402540350" sldId="363"/>
            <ac:picMk id="16" creationId="{4C85EBCC-0B5E-4B33-A104-E2885A7E2669}"/>
          </ac:picMkLst>
        </pc:picChg>
        <pc:picChg chg="del">
          <ac:chgData name="Jiří Kohoutek" userId="7454388f-bdb6-437e-bf81-0e7dbbbeac10" providerId="ADAL" clId="{A78227DD-A691-49C0-928A-B919BE5EB468}" dt="2022-03-16T15:37:58.238" v="1738" actId="478"/>
          <ac:picMkLst>
            <pc:docMk/>
            <pc:sldMk cId="2402540350" sldId="363"/>
            <ac:picMk id="2052" creationId="{A5157769-F1C8-48AB-9F2B-B03864E7BFC2}"/>
          </ac:picMkLst>
        </pc:picChg>
      </pc:sldChg>
      <pc:sldChg chg="addSp delSp modSp mod">
        <pc:chgData name="Jiří Kohoutek" userId="7454388f-bdb6-437e-bf81-0e7dbbbeac10" providerId="ADAL" clId="{A78227DD-A691-49C0-928A-B919BE5EB468}" dt="2022-03-16T15:54:36.578" v="1902" actId="20577"/>
        <pc:sldMkLst>
          <pc:docMk/>
          <pc:sldMk cId="313740523" sldId="364"/>
        </pc:sldMkLst>
        <pc:spChg chg="del mod">
          <ac:chgData name="Jiří Kohoutek" userId="7454388f-bdb6-437e-bf81-0e7dbbbeac10" providerId="ADAL" clId="{A78227DD-A691-49C0-928A-B919BE5EB468}" dt="2022-03-16T15:23:29.871" v="1622" actId="478"/>
          <ac:spMkLst>
            <pc:docMk/>
            <pc:sldMk cId="313740523" sldId="364"/>
            <ac:spMk id="6" creationId="{31350477-15A3-4C40-B9D6-9F11100901F7}"/>
          </ac:spMkLst>
        </pc:spChg>
        <pc:spChg chg="add del mod">
          <ac:chgData name="Jiří Kohoutek" userId="7454388f-bdb6-437e-bf81-0e7dbbbeac10" providerId="ADAL" clId="{A78227DD-A691-49C0-928A-B919BE5EB468}" dt="2022-03-16T15:54:22.089" v="1897" actId="478"/>
          <ac:spMkLst>
            <pc:docMk/>
            <pc:sldMk cId="313740523" sldId="364"/>
            <ac:spMk id="9" creationId="{F672354F-932B-4B7F-90CE-00EA996BF7C8}"/>
          </ac:spMkLst>
        </pc:spChg>
        <pc:spChg chg="del">
          <ac:chgData name="Jiří Kohoutek" userId="7454388f-bdb6-437e-bf81-0e7dbbbeac10" providerId="ADAL" clId="{A78227DD-A691-49C0-928A-B919BE5EB468}" dt="2022-03-16T15:44:03.898" v="1895" actId="478"/>
          <ac:spMkLst>
            <pc:docMk/>
            <pc:sldMk cId="313740523" sldId="364"/>
            <ac:spMk id="10" creationId="{3353F985-82BF-4BE6-A1EA-B662A3B75B14}"/>
          </ac:spMkLst>
        </pc:spChg>
        <pc:spChg chg="add mod">
          <ac:chgData name="Jiří Kohoutek" userId="7454388f-bdb6-437e-bf81-0e7dbbbeac10" providerId="ADAL" clId="{A78227DD-A691-49C0-928A-B919BE5EB468}" dt="2022-03-16T15:35:56.285" v="1717" actId="790"/>
          <ac:spMkLst>
            <pc:docMk/>
            <pc:sldMk cId="313740523" sldId="364"/>
            <ac:spMk id="11" creationId="{7775CC40-5DCA-4E2D-8741-A3D2672AF0CF}"/>
          </ac:spMkLst>
        </pc:spChg>
        <pc:spChg chg="add mod">
          <ac:chgData name="Jiří Kohoutek" userId="7454388f-bdb6-437e-bf81-0e7dbbbeac10" providerId="ADAL" clId="{A78227DD-A691-49C0-928A-B919BE5EB468}" dt="2022-03-16T15:54:36.578" v="1902" actId="20577"/>
          <ac:spMkLst>
            <pc:docMk/>
            <pc:sldMk cId="313740523" sldId="364"/>
            <ac:spMk id="12" creationId="{71339E04-AC5B-4618-BA57-24CF66D9F01F}"/>
          </ac:spMkLst>
        </pc:spChg>
        <pc:picChg chg="del mod">
          <ac:chgData name="Jiří Kohoutek" userId="7454388f-bdb6-437e-bf81-0e7dbbbeac10" providerId="ADAL" clId="{A78227DD-A691-49C0-928A-B919BE5EB468}" dt="2022-03-16T15:24:24.873" v="1660" actId="478"/>
          <ac:picMkLst>
            <pc:docMk/>
            <pc:sldMk cId="313740523" sldId="364"/>
            <ac:picMk id="8" creationId="{6C19ADEE-F105-44A1-8589-D6DF9A72AF83}"/>
          </ac:picMkLst>
        </pc:picChg>
      </pc:sldChg>
      <pc:sldChg chg="addSp modSp mod">
        <pc:chgData name="Jiří Kohoutek" userId="7454388f-bdb6-437e-bf81-0e7dbbbeac10" providerId="ADAL" clId="{A78227DD-A691-49C0-928A-B919BE5EB468}" dt="2022-03-16T15:27:48.560" v="1666" actId="790"/>
        <pc:sldMkLst>
          <pc:docMk/>
          <pc:sldMk cId="372375038" sldId="365"/>
        </pc:sldMkLst>
        <pc:spChg chg="mod">
          <ac:chgData name="Jiří Kohoutek" userId="7454388f-bdb6-437e-bf81-0e7dbbbeac10" providerId="ADAL" clId="{A78227DD-A691-49C0-928A-B919BE5EB468}" dt="2022-03-16T15:27:48.560" v="1666" actId="790"/>
          <ac:spMkLst>
            <pc:docMk/>
            <pc:sldMk cId="372375038" sldId="365"/>
            <ac:spMk id="8" creationId="{C40CD4EF-3C1C-4F41-A24E-449ABEAEDC58}"/>
          </ac:spMkLst>
        </pc:spChg>
        <pc:spChg chg="mod">
          <ac:chgData name="Jiří Kohoutek" userId="7454388f-bdb6-437e-bf81-0e7dbbbeac10" providerId="ADAL" clId="{A78227DD-A691-49C0-928A-B919BE5EB468}" dt="2022-03-16T15:23:09.124" v="1620" actId="1076"/>
          <ac:spMkLst>
            <pc:docMk/>
            <pc:sldMk cId="372375038" sldId="365"/>
            <ac:spMk id="10" creationId="{C9D67729-24CB-459D-9548-B9DE0FE1E67B}"/>
          </ac:spMkLst>
        </pc:spChg>
        <pc:picChg chg="add mod">
          <ac:chgData name="Jiří Kohoutek" userId="7454388f-bdb6-437e-bf81-0e7dbbbeac10" providerId="ADAL" clId="{A78227DD-A691-49C0-928A-B919BE5EB468}" dt="2022-03-16T15:27:06.153" v="1665" actId="1076"/>
          <ac:picMkLst>
            <pc:docMk/>
            <pc:sldMk cId="372375038" sldId="365"/>
            <ac:picMk id="11" creationId="{795AEFC1-5D53-4414-B5AC-C03A7A028359}"/>
          </ac:picMkLst>
        </pc:picChg>
        <pc:picChg chg="mod">
          <ac:chgData name="Jiří Kohoutek" userId="7454388f-bdb6-437e-bf81-0e7dbbbeac10" providerId="ADAL" clId="{A78227DD-A691-49C0-928A-B919BE5EB468}" dt="2022-03-16T15:27:02.423" v="1664" actId="1076"/>
          <ac:picMkLst>
            <pc:docMk/>
            <pc:sldMk cId="372375038" sldId="365"/>
            <ac:picMk id="14" creationId="{5B984B2F-0E39-4DE5-97E4-FCA37661D069}"/>
          </ac:picMkLst>
        </pc:picChg>
      </pc:sldChg>
      <pc:sldChg chg="addSp delSp modSp mod">
        <pc:chgData name="Jiří Kohoutek" userId="7454388f-bdb6-437e-bf81-0e7dbbbeac10" providerId="ADAL" clId="{A78227DD-A691-49C0-928A-B919BE5EB468}" dt="2022-03-16T19:27:57.439" v="2260" actId="1076"/>
        <pc:sldMkLst>
          <pc:docMk/>
          <pc:sldMk cId="3363471210" sldId="366"/>
        </pc:sldMkLst>
        <pc:spChg chg="mod">
          <ac:chgData name="Jiří Kohoutek" userId="7454388f-bdb6-437e-bf81-0e7dbbbeac10" providerId="ADAL" clId="{A78227DD-A691-49C0-928A-B919BE5EB468}" dt="2022-03-16T19:26:42.897" v="2239" actId="20577"/>
          <ac:spMkLst>
            <pc:docMk/>
            <pc:sldMk cId="3363471210" sldId="366"/>
            <ac:spMk id="6" creationId="{9A858ABD-C4C9-4EEE-95C7-A18CA634FE7D}"/>
          </ac:spMkLst>
        </pc:spChg>
        <pc:spChg chg="mod">
          <ac:chgData name="Jiří Kohoutek" userId="7454388f-bdb6-437e-bf81-0e7dbbbeac10" providerId="ADAL" clId="{A78227DD-A691-49C0-928A-B919BE5EB468}" dt="2022-03-16T19:27:53.751" v="2259" actId="1035"/>
          <ac:spMkLst>
            <pc:docMk/>
            <pc:sldMk cId="3363471210" sldId="366"/>
            <ac:spMk id="7" creationId="{5E653947-C27A-41EB-B472-F9057D6323B1}"/>
          </ac:spMkLst>
        </pc:spChg>
        <pc:spChg chg="mod">
          <ac:chgData name="Jiří Kohoutek" userId="7454388f-bdb6-437e-bf81-0e7dbbbeac10" providerId="ADAL" clId="{A78227DD-A691-49C0-928A-B919BE5EB468}" dt="2022-03-16T19:23:21.272" v="2216" actId="1036"/>
          <ac:spMkLst>
            <pc:docMk/>
            <pc:sldMk cId="3363471210" sldId="366"/>
            <ac:spMk id="8" creationId="{85842913-EFAB-46B9-9F02-C83DEFD95CF0}"/>
          </ac:spMkLst>
        </pc:spChg>
        <pc:spChg chg="del">
          <ac:chgData name="Jiří Kohoutek" userId="7454388f-bdb6-437e-bf81-0e7dbbbeac10" providerId="ADAL" clId="{A78227DD-A691-49C0-928A-B919BE5EB468}" dt="2022-03-16T16:10:26.423" v="2085" actId="478"/>
          <ac:spMkLst>
            <pc:docMk/>
            <pc:sldMk cId="3363471210" sldId="366"/>
            <ac:spMk id="10" creationId="{95E2D55D-53C1-49C7-B572-E7B3C56C8123}"/>
          </ac:spMkLst>
        </pc:spChg>
        <pc:spChg chg="add del">
          <ac:chgData name="Jiří Kohoutek" userId="7454388f-bdb6-437e-bf81-0e7dbbbeac10" providerId="ADAL" clId="{A78227DD-A691-49C0-928A-B919BE5EB468}" dt="2022-03-16T19:19:29.546" v="2116" actId="478"/>
          <ac:spMkLst>
            <pc:docMk/>
            <pc:sldMk cId="3363471210" sldId="366"/>
            <ac:spMk id="14" creationId="{B89F9314-2586-4AD3-83E4-CFCF254288D1}"/>
          </ac:spMkLst>
        </pc:spChg>
        <pc:spChg chg="add mod">
          <ac:chgData name="Jiří Kohoutek" userId="7454388f-bdb6-437e-bf81-0e7dbbbeac10" providerId="ADAL" clId="{A78227DD-A691-49C0-928A-B919BE5EB468}" dt="2022-03-16T19:19:48.447" v="2121" actId="1076"/>
          <ac:spMkLst>
            <pc:docMk/>
            <pc:sldMk cId="3363471210" sldId="366"/>
            <ac:spMk id="15" creationId="{C8E30739-A87C-49D0-8BD3-63296FA34B05}"/>
          </ac:spMkLst>
        </pc:spChg>
        <pc:picChg chg="del">
          <ac:chgData name="Jiří Kohoutek" userId="7454388f-bdb6-437e-bf81-0e7dbbbeac10" providerId="ADAL" clId="{A78227DD-A691-49C0-928A-B919BE5EB468}" dt="2022-03-16T16:10:27.821" v="2086" actId="478"/>
          <ac:picMkLst>
            <pc:docMk/>
            <pc:sldMk cId="3363471210" sldId="366"/>
            <ac:picMk id="9" creationId="{1BCD68BC-ADF5-4E5C-8850-5F8F453BB46F}"/>
          </ac:picMkLst>
        </pc:picChg>
        <pc:picChg chg="del">
          <ac:chgData name="Jiří Kohoutek" userId="7454388f-bdb6-437e-bf81-0e7dbbbeac10" providerId="ADAL" clId="{A78227DD-A691-49C0-928A-B919BE5EB468}" dt="2022-03-16T16:10:26.423" v="2085" actId="478"/>
          <ac:picMkLst>
            <pc:docMk/>
            <pc:sldMk cId="3363471210" sldId="366"/>
            <ac:picMk id="11" creationId="{63283027-0ABB-45D3-9877-6C2CDB4CF90E}"/>
          </ac:picMkLst>
        </pc:picChg>
        <pc:picChg chg="add del mod">
          <ac:chgData name="Jiří Kohoutek" userId="7454388f-bdb6-437e-bf81-0e7dbbbeac10" providerId="ADAL" clId="{A78227DD-A691-49C0-928A-B919BE5EB468}" dt="2022-03-16T19:20:29.691" v="2125" actId="478"/>
          <ac:picMkLst>
            <pc:docMk/>
            <pc:sldMk cId="3363471210" sldId="366"/>
            <ac:picMk id="13" creationId="{669806BD-A578-41D2-B866-938A21637115}"/>
          </ac:picMkLst>
        </pc:picChg>
        <pc:picChg chg="add mod">
          <ac:chgData name="Jiří Kohoutek" userId="7454388f-bdb6-437e-bf81-0e7dbbbeac10" providerId="ADAL" clId="{A78227DD-A691-49C0-928A-B919BE5EB468}" dt="2022-03-16T19:27:57.439" v="2260" actId="1076"/>
          <ac:picMkLst>
            <pc:docMk/>
            <pc:sldMk cId="3363471210" sldId="366"/>
            <ac:picMk id="16" creationId="{EC3DE0EA-BC4B-4026-B526-55F4CBA874BC}"/>
          </ac:picMkLst>
        </pc:picChg>
        <pc:picChg chg="add mod">
          <ac:chgData name="Jiří Kohoutek" userId="7454388f-bdb6-437e-bf81-0e7dbbbeac10" providerId="ADAL" clId="{A78227DD-A691-49C0-928A-B919BE5EB468}" dt="2022-03-16T16:12:29.030" v="2099" actId="1076"/>
          <ac:picMkLst>
            <pc:docMk/>
            <pc:sldMk cId="3363471210" sldId="366"/>
            <ac:picMk id="2050" creationId="{E817FD3F-6448-4E96-940B-EED0A61DC8AC}"/>
          </ac:picMkLst>
        </pc:picChg>
      </pc:sldChg>
      <pc:sldChg chg="addSp delSp modSp mod">
        <pc:chgData name="Jiří Kohoutek" userId="7454388f-bdb6-437e-bf81-0e7dbbbeac10" providerId="ADAL" clId="{A78227DD-A691-49C0-928A-B919BE5EB468}" dt="2022-03-16T19:56:03.069" v="2491" actId="478"/>
        <pc:sldMkLst>
          <pc:docMk/>
          <pc:sldMk cId="1332449333" sldId="367"/>
        </pc:sldMkLst>
        <pc:spChg chg="del">
          <ac:chgData name="Jiří Kohoutek" userId="7454388f-bdb6-437e-bf81-0e7dbbbeac10" providerId="ADAL" clId="{A78227DD-A691-49C0-928A-B919BE5EB468}" dt="2022-03-16T19:14:11.424" v="2110" actId="478"/>
          <ac:spMkLst>
            <pc:docMk/>
            <pc:sldMk cId="1332449333" sldId="367"/>
            <ac:spMk id="6" creationId="{E3D20BFC-4147-4E58-8D38-C7DF63F0AEF8}"/>
          </ac:spMkLst>
        </pc:spChg>
        <pc:spChg chg="del">
          <ac:chgData name="Jiří Kohoutek" userId="7454388f-bdb6-437e-bf81-0e7dbbbeac10" providerId="ADAL" clId="{A78227DD-A691-49C0-928A-B919BE5EB468}" dt="2022-03-16T19:22:25.470" v="2141" actId="478"/>
          <ac:spMkLst>
            <pc:docMk/>
            <pc:sldMk cId="1332449333" sldId="367"/>
            <ac:spMk id="7" creationId="{AA6AE613-088E-48E3-951E-87366F82DE48}"/>
          </ac:spMkLst>
        </pc:spChg>
        <pc:spChg chg="del">
          <ac:chgData name="Jiří Kohoutek" userId="7454388f-bdb6-437e-bf81-0e7dbbbeac10" providerId="ADAL" clId="{A78227DD-A691-49C0-928A-B919BE5EB468}" dt="2022-03-16T19:24:10.508" v="2224" actId="478"/>
          <ac:spMkLst>
            <pc:docMk/>
            <pc:sldMk cId="1332449333" sldId="367"/>
            <ac:spMk id="11" creationId="{69F9D1B7-72BB-4EBB-817B-998576CB32A9}"/>
          </ac:spMkLst>
        </pc:spChg>
        <pc:spChg chg="del">
          <ac:chgData name="Jiří Kohoutek" userId="7454388f-bdb6-437e-bf81-0e7dbbbeac10" providerId="ADAL" clId="{A78227DD-A691-49C0-928A-B919BE5EB468}" dt="2022-03-16T19:20:05.767" v="2123" actId="478"/>
          <ac:spMkLst>
            <pc:docMk/>
            <pc:sldMk cId="1332449333" sldId="367"/>
            <ac:spMk id="13" creationId="{3D792B6D-8FE4-4C0E-8B10-E6BBDCEEC1D0}"/>
          </ac:spMkLst>
        </pc:spChg>
        <pc:spChg chg="del">
          <ac:chgData name="Jiří Kohoutek" userId="7454388f-bdb6-437e-bf81-0e7dbbbeac10" providerId="ADAL" clId="{A78227DD-A691-49C0-928A-B919BE5EB468}" dt="2022-03-16T19:20:23.848" v="2124" actId="478"/>
          <ac:spMkLst>
            <pc:docMk/>
            <pc:sldMk cId="1332449333" sldId="367"/>
            <ac:spMk id="15" creationId="{2C1E0886-65CD-4F25-A026-6ADDA14C035E}"/>
          </ac:spMkLst>
        </pc:spChg>
        <pc:spChg chg="del">
          <ac:chgData name="Jiří Kohoutek" userId="7454388f-bdb6-437e-bf81-0e7dbbbeac10" providerId="ADAL" clId="{A78227DD-A691-49C0-928A-B919BE5EB468}" dt="2022-03-16T19:20:23.848" v="2124" actId="478"/>
          <ac:spMkLst>
            <pc:docMk/>
            <pc:sldMk cId="1332449333" sldId="367"/>
            <ac:spMk id="16" creationId="{289722AD-75B7-424F-8ACD-454D62DC2123}"/>
          </ac:spMkLst>
        </pc:spChg>
        <pc:spChg chg="add mod">
          <ac:chgData name="Jiří Kohoutek" userId="7454388f-bdb6-437e-bf81-0e7dbbbeac10" providerId="ADAL" clId="{A78227DD-A691-49C0-928A-B919BE5EB468}" dt="2022-03-16T19:26:37.213" v="2238" actId="20577"/>
          <ac:spMkLst>
            <pc:docMk/>
            <pc:sldMk cId="1332449333" sldId="367"/>
            <ac:spMk id="17" creationId="{333D7FAF-034E-415C-A5B3-0DF09CC58BC1}"/>
          </ac:spMkLst>
        </pc:spChg>
        <pc:spChg chg="add mod">
          <ac:chgData name="Jiří Kohoutek" userId="7454388f-bdb6-437e-bf81-0e7dbbbeac10" providerId="ADAL" clId="{A78227DD-A691-49C0-928A-B919BE5EB468}" dt="2022-03-16T19:31:48.781" v="2277" actId="790"/>
          <ac:spMkLst>
            <pc:docMk/>
            <pc:sldMk cId="1332449333" sldId="367"/>
            <ac:spMk id="19" creationId="{DFE193B1-2743-4761-91E2-DF489EA645BF}"/>
          </ac:spMkLst>
        </pc:spChg>
        <pc:spChg chg="add del mod">
          <ac:chgData name="Jiří Kohoutek" userId="7454388f-bdb6-437e-bf81-0e7dbbbeac10" providerId="ADAL" clId="{A78227DD-A691-49C0-928A-B919BE5EB468}" dt="2022-03-16T19:56:03.069" v="2491" actId="478"/>
          <ac:spMkLst>
            <pc:docMk/>
            <pc:sldMk cId="1332449333" sldId="367"/>
            <ac:spMk id="20" creationId="{8BECC385-426C-4733-AD68-4DEDDAECD3BE}"/>
          </ac:spMkLst>
        </pc:spChg>
        <pc:spChg chg="del">
          <ac:chgData name="Jiří Kohoutek" userId="7454388f-bdb6-437e-bf81-0e7dbbbeac10" providerId="ADAL" clId="{A78227DD-A691-49C0-928A-B919BE5EB468}" dt="2022-03-16T19:20:05.767" v="2123" actId="478"/>
          <ac:spMkLst>
            <pc:docMk/>
            <pc:sldMk cId="1332449333" sldId="367"/>
            <ac:spMk id="22" creationId="{36E69A8C-85B7-458C-9088-A09353ACE884}"/>
          </ac:spMkLst>
        </pc:spChg>
        <pc:spChg chg="del">
          <ac:chgData name="Jiří Kohoutek" userId="7454388f-bdb6-437e-bf81-0e7dbbbeac10" providerId="ADAL" clId="{A78227DD-A691-49C0-928A-B919BE5EB468}" dt="2022-03-16T19:20:05.767" v="2123" actId="478"/>
          <ac:spMkLst>
            <pc:docMk/>
            <pc:sldMk cId="1332449333" sldId="367"/>
            <ac:spMk id="25" creationId="{70615575-B85D-4B7C-8B6C-457D02C88011}"/>
          </ac:spMkLst>
        </pc:spChg>
        <pc:spChg chg="del">
          <ac:chgData name="Jiří Kohoutek" userId="7454388f-bdb6-437e-bf81-0e7dbbbeac10" providerId="ADAL" clId="{A78227DD-A691-49C0-928A-B919BE5EB468}" dt="2022-03-16T19:20:23.848" v="2124" actId="478"/>
          <ac:spMkLst>
            <pc:docMk/>
            <pc:sldMk cId="1332449333" sldId="367"/>
            <ac:spMk id="26" creationId="{9FF62BAB-D2D5-4F84-9F52-E4ADC086B8D9}"/>
          </ac:spMkLst>
        </pc:spChg>
        <pc:picChg chg="add mod">
          <ac:chgData name="Jiří Kohoutek" userId="7454388f-bdb6-437e-bf81-0e7dbbbeac10" providerId="ADAL" clId="{A78227DD-A691-49C0-928A-B919BE5EB468}" dt="2022-03-16T19:26:11.199" v="2235" actId="1076"/>
          <ac:picMkLst>
            <pc:docMk/>
            <pc:sldMk cId="1332449333" sldId="367"/>
            <ac:picMk id="4" creationId="{7E0EA893-D8D1-4DCD-AF46-E9F1118E31ED}"/>
          </ac:picMkLst>
        </pc:picChg>
        <pc:picChg chg="add mod">
          <ac:chgData name="Jiří Kohoutek" userId="7454388f-bdb6-437e-bf81-0e7dbbbeac10" providerId="ADAL" clId="{A78227DD-A691-49C0-928A-B919BE5EB468}" dt="2022-03-16T19:30:11.774" v="2274" actId="1076"/>
          <ac:picMkLst>
            <pc:docMk/>
            <pc:sldMk cId="1332449333" sldId="367"/>
            <ac:picMk id="18" creationId="{50B98798-2F98-4563-B8AB-410EA78A5ED5}"/>
          </ac:picMkLst>
        </pc:picChg>
        <pc:picChg chg="del">
          <ac:chgData name="Jiří Kohoutek" userId="7454388f-bdb6-437e-bf81-0e7dbbbeac10" providerId="ADAL" clId="{A78227DD-A691-49C0-928A-B919BE5EB468}" dt="2022-03-16T19:20:23.848" v="2124" actId="478"/>
          <ac:picMkLst>
            <pc:docMk/>
            <pc:sldMk cId="1332449333" sldId="367"/>
            <ac:picMk id="1026" creationId="{ECA2293D-D322-4530-8FC8-B08BC079DBFA}"/>
          </ac:picMkLst>
        </pc:picChg>
      </pc:sldChg>
      <pc:sldChg chg="addSp delSp modSp mod">
        <pc:chgData name="Jiří Kohoutek" userId="7454388f-bdb6-437e-bf81-0e7dbbbeac10" providerId="ADAL" clId="{A78227DD-A691-49C0-928A-B919BE5EB468}" dt="2022-03-16T20:36:00.145" v="2991" actId="790"/>
        <pc:sldMkLst>
          <pc:docMk/>
          <pc:sldMk cId="1178555160" sldId="368"/>
        </pc:sldMkLst>
        <pc:spChg chg="del">
          <ac:chgData name="Jiří Kohoutek" userId="7454388f-bdb6-437e-bf81-0e7dbbbeac10" providerId="ADAL" clId="{A78227DD-A691-49C0-928A-B919BE5EB468}" dt="2022-03-16T20:10:03.586" v="2611" actId="478"/>
          <ac:spMkLst>
            <pc:docMk/>
            <pc:sldMk cId="1178555160" sldId="368"/>
            <ac:spMk id="6" creationId="{3C4EF577-EAED-45E9-8589-6401EBA2C347}"/>
          </ac:spMkLst>
        </pc:spChg>
        <pc:spChg chg="del">
          <ac:chgData name="Jiří Kohoutek" userId="7454388f-bdb6-437e-bf81-0e7dbbbeac10" providerId="ADAL" clId="{A78227DD-A691-49C0-928A-B919BE5EB468}" dt="2022-03-16T20:13:36.152" v="2698" actId="478"/>
          <ac:spMkLst>
            <pc:docMk/>
            <pc:sldMk cId="1178555160" sldId="368"/>
            <ac:spMk id="11" creationId="{53EDBBFA-3934-42C8-9E9A-F3D6E8657A27}"/>
          </ac:spMkLst>
        </pc:spChg>
        <pc:spChg chg="mod">
          <ac:chgData name="Jiří Kohoutek" userId="7454388f-bdb6-437e-bf81-0e7dbbbeac10" providerId="ADAL" clId="{A78227DD-A691-49C0-928A-B919BE5EB468}" dt="2022-03-16T20:36:00.145" v="2991" actId="790"/>
          <ac:spMkLst>
            <pc:docMk/>
            <pc:sldMk cId="1178555160" sldId="368"/>
            <ac:spMk id="12" creationId="{9CCE36FB-3CAB-47F1-A858-349C0F60BD2B}"/>
          </ac:spMkLst>
        </pc:spChg>
        <pc:spChg chg="del">
          <ac:chgData name="Jiří Kohoutek" userId="7454388f-bdb6-437e-bf81-0e7dbbbeac10" providerId="ADAL" clId="{A78227DD-A691-49C0-928A-B919BE5EB468}" dt="2022-03-16T20:13:33.387" v="2697" actId="478"/>
          <ac:spMkLst>
            <pc:docMk/>
            <pc:sldMk cId="1178555160" sldId="368"/>
            <ac:spMk id="13" creationId="{71AC0354-41C2-4569-ABCA-875685D79CA3}"/>
          </ac:spMkLst>
        </pc:spChg>
        <pc:spChg chg="del">
          <ac:chgData name="Jiří Kohoutek" userId="7454388f-bdb6-437e-bf81-0e7dbbbeac10" providerId="ADAL" clId="{A78227DD-A691-49C0-928A-B919BE5EB468}" dt="2022-03-16T20:13:24.757" v="2696" actId="478"/>
          <ac:spMkLst>
            <pc:docMk/>
            <pc:sldMk cId="1178555160" sldId="368"/>
            <ac:spMk id="14" creationId="{BAD57454-AEE4-4475-B44B-89CDB5930660}"/>
          </ac:spMkLst>
        </pc:spChg>
        <pc:spChg chg="del">
          <ac:chgData name="Jiří Kohoutek" userId="7454388f-bdb6-437e-bf81-0e7dbbbeac10" providerId="ADAL" clId="{A78227DD-A691-49C0-928A-B919BE5EB468}" dt="2022-03-16T20:13:24.757" v="2696" actId="478"/>
          <ac:spMkLst>
            <pc:docMk/>
            <pc:sldMk cId="1178555160" sldId="368"/>
            <ac:spMk id="15" creationId="{1E59EDC2-4FBC-4659-A643-EE45F9E13D09}"/>
          </ac:spMkLst>
        </pc:spChg>
        <pc:spChg chg="del">
          <ac:chgData name="Jiří Kohoutek" userId="7454388f-bdb6-437e-bf81-0e7dbbbeac10" providerId="ADAL" clId="{A78227DD-A691-49C0-928A-B919BE5EB468}" dt="2022-03-16T20:13:36.152" v="2698" actId="478"/>
          <ac:spMkLst>
            <pc:docMk/>
            <pc:sldMk cId="1178555160" sldId="368"/>
            <ac:spMk id="16" creationId="{0809DE93-8059-43B2-A5ED-7347112C0A05}"/>
          </ac:spMkLst>
        </pc:spChg>
        <pc:spChg chg="add mod">
          <ac:chgData name="Jiří Kohoutek" userId="7454388f-bdb6-437e-bf81-0e7dbbbeac10" providerId="ADAL" clId="{A78227DD-A691-49C0-928A-B919BE5EB468}" dt="2022-03-16T20:35:54.969" v="2990" actId="790"/>
          <ac:spMkLst>
            <pc:docMk/>
            <pc:sldMk cId="1178555160" sldId="368"/>
            <ac:spMk id="18" creationId="{228F55BC-82E8-4EA2-BB13-140D7B7CF635}"/>
          </ac:spMkLst>
        </pc:spChg>
        <pc:picChg chg="del">
          <ac:chgData name="Jiří Kohoutek" userId="7454388f-bdb6-437e-bf81-0e7dbbbeac10" providerId="ADAL" clId="{A78227DD-A691-49C0-928A-B919BE5EB468}" dt="2022-03-16T20:13:33.387" v="2697" actId="478"/>
          <ac:picMkLst>
            <pc:docMk/>
            <pc:sldMk cId="1178555160" sldId="368"/>
            <ac:picMk id="22" creationId="{63DFFCE0-1345-456F-A5D6-60FB95F7EE25}"/>
          </ac:picMkLst>
        </pc:picChg>
      </pc:sldChg>
      <pc:sldChg chg="addSp delSp modSp mod">
        <pc:chgData name="Jiří Kohoutek" userId="7454388f-bdb6-437e-bf81-0e7dbbbeac10" providerId="ADAL" clId="{A78227DD-A691-49C0-928A-B919BE5EB468}" dt="2022-03-16T19:31:19.298" v="2276"/>
        <pc:sldMkLst>
          <pc:docMk/>
          <pc:sldMk cId="1460502994" sldId="369"/>
        </pc:sldMkLst>
        <pc:spChg chg="del mod">
          <ac:chgData name="Jiří Kohoutek" userId="7454388f-bdb6-437e-bf81-0e7dbbbeac10" providerId="ADAL" clId="{A78227DD-A691-49C0-928A-B919BE5EB468}" dt="2022-03-16T15:54:57.178" v="1906" actId="478"/>
          <ac:spMkLst>
            <pc:docMk/>
            <pc:sldMk cId="1460502994" sldId="369"/>
            <ac:spMk id="6" creationId="{19D7B9BD-90AA-4537-A25C-B2DB56BA79D3}"/>
          </ac:spMkLst>
        </pc:spChg>
        <pc:spChg chg="mod">
          <ac:chgData name="Jiří Kohoutek" userId="7454388f-bdb6-437e-bf81-0e7dbbbeac10" providerId="ADAL" clId="{A78227DD-A691-49C0-928A-B919BE5EB468}" dt="2022-03-16T19:31:19.298" v="2276"/>
          <ac:spMkLst>
            <pc:docMk/>
            <pc:sldMk cId="1460502994" sldId="369"/>
            <ac:spMk id="7" creationId="{F44ECC46-D3B7-41A9-9750-03C9DB927BF3}"/>
          </ac:spMkLst>
        </pc:spChg>
        <pc:spChg chg="add mod">
          <ac:chgData name="Jiří Kohoutek" userId="7454388f-bdb6-437e-bf81-0e7dbbbeac10" providerId="ADAL" clId="{A78227DD-A691-49C0-928A-B919BE5EB468}" dt="2022-03-16T15:54:57.940" v="1907"/>
          <ac:spMkLst>
            <pc:docMk/>
            <pc:sldMk cId="1460502994" sldId="369"/>
            <ac:spMk id="10" creationId="{DBC0147D-A0AE-47A8-911B-4C78A11C5275}"/>
          </ac:spMkLst>
        </pc:spChg>
        <pc:spChg chg="add del">
          <ac:chgData name="Jiří Kohoutek" userId="7454388f-bdb6-437e-bf81-0e7dbbbeac10" providerId="ADAL" clId="{A78227DD-A691-49C0-928A-B919BE5EB468}" dt="2022-03-16T15:57:23.489" v="1909" actId="478"/>
          <ac:spMkLst>
            <pc:docMk/>
            <pc:sldMk cId="1460502994" sldId="369"/>
            <ac:spMk id="11" creationId="{78D4C4E8-FBEC-4516-9D87-F902882B366A}"/>
          </ac:spMkLst>
        </pc:spChg>
        <pc:spChg chg="add mod">
          <ac:chgData name="Jiří Kohoutek" userId="7454388f-bdb6-437e-bf81-0e7dbbbeac10" providerId="ADAL" clId="{A78227DD-A691-49C0-928A-B919BE5EB468}" dt="2022-03-16T15:57:58.311" v="1918" actId="1076"/>
          <ac:spMkLst>
            <pc:docMk/>
            <pc:sldMk cId="1460502994" sldId="369"/>
            <ac:spMk id="12" creationId="{835186FD-B531-425F-8BD5-5BFB099FEECC}"/>
          </ac:spMkLst>
        </pc:spChg>
        <pc:spChg chg="add del mod">
          <ac:chgData name="Jiří Kohoutek" userId="7454388f-bdb6-437e-bf81-0e7dbbbeac10" providerId="ADAL" clId="{A78227DD-A691-49C0-928A-B919BE5EB468}" dt="2022-03-16T16:04:34.934" v="1944"/>
          <ac:spMkLst>
            <pc:docMk/>
            <pc:sldMk cId="1460502994" sldId="369"/>
            <ac:spMk id="13" creationId="{47ED53D1-D51A-4025-A29A-FAEBC2EA3159}"/>
          </ac:spMkLst>
        </pc:spChg>
        <pc:spChg chg="add del mod">
          <ac:chgData name="Jiří Kohoutek" userId="7454388f-bdb6-437e-bf81-0e7dbbbeac10" providerId="ADAL" clId="{A78227DD-A691-49C0-928A-B919BE5EB468}" dt="2022-03-16T16:04:34.934" v="1944"/>
          <ac:spMkLst>
            <pc:docMk/>
            <pc:sldMk cId="1460502994" sldId="369"/>
            <ac:spMk id="14" creationId="{FCE47428-65B1-4C50-8282-84BCAA2FD542}"/>
          </ac:spMkLst>
        </pc:spChg>
        <pc:spChg chg="add del mod">
          <ac:chgData name="Jiří Kohoutek" userId="7454388f-bdb6-437e-bf81-0e7dbbbeac10" providerId="ADAL" clId="{A78227DD-A691-49C0-928A-B919BE5EB468}" dt="2022-03-16T16:04:34.934" v="1944"/>
          <ac:spMkLst>
            <pc:docMk/>
            <pc:sldMk cId="1460502994" sldId="369"/>
            <ac:spMk id="15" creationId="{378927F9-882F-469E-9421-F7D150EA3F9F}"/>
          </ac:spMkLst>
        </pc:spChg>
        <pc:spChg chg="add del mod">
          <ac:chgData name="Jiří Kohoutek" userId="7454388f-bdb6-437e-bf81-0e7dbbbeac10" providerId="ADAL" clId="{A78227DD-A691-49C0-928A-B919BE5EB468}" dt="2022-03-16T16:04:36.237" v="1946"/>
          <ac:spMkLst>
            <pc:docMk/>
            <pc:sldMk cId="1460502994" sldId="369"/>
            <ac:spMk id="18" creationId="{15AAAA4D-024D-42A7-8EFC-AF93D99EE6B2}"/>
          </ac:spMkLst>
        </pc:spChg>
        <pc:spChg chg="add del mod">
          <ac:chgData name="Jiří Kohoutek" userId="7454388f-bdb6-437e-bf81-0e7dbbbeac10" providerId="ADAL" clId="{A78227DD-A691-49C0-928A-B919BE5EB468}" dt="2022-03-16T16:04:36.237" v="1946"/>
          <ac:spMkLst>
            <pc:docMk/>
            <pc:sldMk cId="1460502994" sldId="369"/>
            <ac:spMk id="19" creationId="{1C200C40-5055-4441-84F8-02B74EE0B85E}"/>
          </ac:spMkLst>
        </pc:spChg>
        <pc:spChg chg="add del mod">
          <ac:chgData name="Jiří Kohoutek" userId="7454388f-bdb6-437e-bf81-0e7dbbbeac10" providerId="ADAL" clId="{A78227DD-A691-49C0-928A-B919BE5EB468}" dt="2022-03-16T16:04:36.237" v="1946"/>
          <ac:spMkLst>
            <pc:docMk/>
            <pc:sldMk cId="1460502994" sldId="369"/>
            <ac:spMk id="20" creationId="{138A9C9C-5354-4D75-A5AB-A12687408ECE}"/>
          </ac:spMkLst>
        </pc:spChg>
        <pc:spChg chg="add mod">
          <ac:chgData name="Jiří Kohoutek" userId="7454388f-bdb6-437e-bf81-0e7dbbbeac10" providerId="ADAL" clId="{A78227DD-A691-49C0-928A-B919BE5EB468}" dt="2022-03-16T16:04:54.120" v="1953" actId="20577"/>
          <ac:spMkLst>
            <pc:docMk/>
            <pc:sldMk cId="1460502994" sldId="369"/>
            <ac:spMk id="23" creationId="{463EC0F0-9B1B-4BAC-A040-ADF6E1526832}"/>
          </ac:spMkLst>
        </pc:spChg>
        <pc:spChg chg="add mod">
          <ac:chgData name="Jiří Kohoutek" userId="7454388f-bdb6-437e-bf81-0e7dbbbeac10" providerId="ADAL" clId="{A78227DD-A691-49C0-928A-B919BE5EB468}" dt="2022-03-16T16:05:00.568" v="1957" actId="20577"/>
          <ac:spMkLst>
            <pc:docMk/>
            <pc:sldMk cId="1460502994" sldId="369"/>
            <ac:spMk id="24" creationId="{50AFA4EA-9454-4699-BA0B-61B5AEEDC87F}"/>
          </ac:spMkLst>
        </pc:spChg>
        <pc:spChg chg="add mod">
          <ac:chgData name="Jiří Kohoutek" userId="7454388f-bdb6-437e-bf81-0e7dbbbeac10" providerId="ADAL" clId="{A78227DD-A691-49C0-928A-B919BE5EB468}" dt="2022-03-16T16:05:04.659" v="1960" actId="20577"/>
          <ac:spMkLst>
            <pc:docMk/>
            <pc:sldMk cId="1460502994" sldId="369"/>
            <ac:spMk id="25" creationId="{3983E9B0-954E-4CAD-ACFF-BBF3574908BF}"/>
          </ac:spMkLst>
        </pc:spChg>
        <pc:spChg chg="add mod">
          <ac:chgData name="Jiří Kohoutek" userId="7454388f-bdb6-437e-bf81-0e7dbbbeac10" providerId="ADAL" clId="{A78227DD-A691-49C0-928A-B919BE5EB468}" dt="2022-03-16T16:05:40.407" v="1975" actId="1076"/>
          <ac:spMkLst>
            <pc:docMk/>
            <pc:sldMk cId="1460502994" sldId="369"/>
            <ac:spMk id="28" creationId="{3195B024-E123-47E7-9765-004F14894974}"/>
          </ac:spMkLst>
        </pc:spChg>
        <pc:picChg chg="del">
          <ac:chgData name="Jiří Kohoutek" userId="7454388f-bdb6-437e-bf81-0e7dbbbeac10" providerId="ADAL" clId="{A78227DD-A691-49C0-928A-B919BE5EB468}" dt="2022-03-16T15:58:13.508" v="1919" actId="478"/>
          <ac:picMkLst>
            <pc:docMk/>
            <pc:sldMk cId="1460502994" sldId="369"/>
            <ac:picMk id="9" creationId="{471A4BA9-1B39-404E-B247-F9C579A99D52}"/>
          </ac:picMkLst>
        </pc:picChg>
        <pc:picChg chg="add mod">
          <ac:chgData name="Jiří Kohoutek" userId="7454388f-bdb6-437e-bf81-0e7dbbbeac10" providerId="ADAL" clId="{A78227DD-A691-49C0-928A-B919BE5EB468}" dt="2022-03-16T16:04:45.408" v="1949" actId="1076"/>
          <ac:picMkLst>
            <pc:docMk/>
            <pc:sldMk cId="1460502994" sldId="369"/>
            <ac:picMk id="1026" creationId="{D273BF57-D5D1-4B2A-A856-4D62281EE9A9}"/>
          </ac:picMkLst>
        </pc:picChg>
        <pc:cxnChg chg="add del mod">
          <ac:chgData name="Jiří Kohoutek" userId="7454388f-bdb6-437e-bf81-0e7dbbbeac10" providerId="ADAL" clId="{A78227DD-A691-49C0-928A-B919BE5EB468}" dt="2022-03-16T16:04:34.934" v="1944"/>
          <ac:cxnSpMkLst>
            <pc:docMk/>
            <pc:sldMk cId="1460502994" sldId="369"/>
            <ac:cxnSpMk id="16" creationId="{02A42DF8-2105-4942-B1FF-8B773F9C7F75}"/>
          </ac:cxnSpMkLst>
        </pc:cxnChg>
        <pc:cxnChg chg="add del mod">
          <ac:chgData name="Jiří Kohoutek" userId="7454388f-bdb6-437e-bf81-0e7dbbbeac10" providerId="ADAL" clId="{A78227DD-A691-49C0-928A-B919BE5EB468}" dt="2022-03-16T16:04:34.934" v="1944"/>
          <ac:cxnSpMkLst>
            <pc:docMk/>
            <pc:sldMk cId="1460502994" sldId="369"/>
            <ac:cxnSpMk id="17" creationId="{D0F2BBED-20C6-4AE2-968D-205A36609E2D}"/>
          </ac:cxnSpMkLst>
        </pc:cxnChg>
        <pc:cxnChg chg="add del mod">
          <ac:chgData name="Jiří Kohoutek" userId="7454388f-bdb6-437e-bf81-0e7dbbbeac10" providerId="ADAL" clId="{A78227DD-A691-49C0-928A-B919BE5EB468}" dt="2022-03-16T16:04:36.237" v="1946"/>
          <ac:cxnSpMkLst>
            <pc:docMk/>
            <pc:sldMk cId="1460502994" sldId="369"/>
            <ac:cxnSpMk id="21" creationId="{CFCF7942-E70E-4F1F-A02A-A05E1562B1EA}"/>
          </ac:cxnSpMkLst>
        </pc:cxnChg>
        <pc:cxnChg chg="add del mod">
          <ac:chgData name="Jiří Kohoutek" userId="7454388f-bdb6-437e-bf81-0e7dbbbeac10" providerId="ADAL" clId="{A78227DD-A691-49C0-928A-B919BE5EB468}" dt="2022-03-16T16:04:36.237" v="1946"/>
          <ac:cxnSpMkLst>
            <pc:docMk/>
            <pc:sldMk cId="1460502994" sldId="369"/>
            <ac:cxnSpMk id="22" creationId="{542593A8-7D08-405B-813F-D4E619EFD2DC}"/>
          </ac:cxnSpMkLst>
        </pc:cxnChg>
        <pc:cxnChg chg="add mod">
          <ac:chgData name="Jiří Kohoutek" userId="7454388f-bdb6-437e-bf81-0e7dbbbeac10" providerId="ADAL" clId="{A78227DD-A691-49C0-928A-B919BE5EB468}" dt="2022-03-16T16:04:43.296" v="1948" actId="1076"/>
          <ac:cxnSpMkLst>
            <pc:docMk/>
            <pc:sldMk cId="1460502994" sldId="369"/>
            <ac:cxnSpMk id="26" creationId="{4A600086-B3BB-46CC-9A2F-7504A1162E24}"/>
          </ac:cxnSpMkLst>
        </pc:cxnChg>
        <pc:cxnChg chg="add mod">
          <ac:chgData name="Jiří Kohoutek" userId="7454388f-bdb6-437e-bf81-0e7dbbbeac10" providerId="ADAL" clId="{A78227DD-A691-49C0-928A-B919BE5EB468}" dt="2022-03-16T16:04:43.296" v="1948" actId="1076"/>
          <ac:cxnSpMkLst>
            <pc:docMk/>
            <pc:sldMk cId="1460502994" sldId="369"/>
            <ac:cxnSpMk id="27" creationId="{F8A75461-EC41-48E2-B30A-A13DAD4FE426}"/>
          </ac:cxnSpMkLst>
        </pc:cxnChg>
      </pc:sldChg>
      <pc:sldChg chg="addSp delSp modSp mod">
        <pc:chgData name="Jiří Kohoutek" userId="7454388f-bdb6-437e-bf81-0e7dbbbeac10" providerId="ADAL" clId="{A78227DD-A691-49C0-928A-B919BE5EB468}" dt="2022-03-16T20:09:56.397" v="2610" actId="790"/>
        <pc:sldMkLst>
          <pc:docMk/>
          <pc:sldMk cId="4179705254" sldId="371"/>
        </pc:sldMkLst>
        <pc:spChg chg="mod">
          <ac:chgData name="Jiří Kohoutek" userId="7454388f-bdb6-437e-bf81-0e7dbbbeac10" providerId="ADAL" clId="{A78227DD-A691-49C0-928A-B919BE5EB468}" dt="2022-03-16T20:09:51.136" v="2609" actId="790"/>
          <ac:spMkLst>
            <pc:docMk/>
            <pc:sldMk cId="4179705254" sldId="371"/>
            <ac:spMk id="6" creationId="{E3D20BFC-4147-4E58-8D38-C7DF63F0AEF8}"/>
          </ac:spMkLst>
        </pc:spChg>
        <pc:spChg chg="del">
          <ac:chgData name="Jiří Kohoutek" userId="7454388f-bdb6-437e-bf81-0e7dbbbeac10" providerId="ADAL" clId="{A78227DD-A691-49C0-928A-B919BE5EB468}" dt="2022-03-16T20:01:25.511" v="2526" actId="478"/>
          <ac:spMkLst>
            <pc:docMk/>
            <pc:sldMk cId="4179705254" sldId="371"/>
            <ac:spMk id="7" creationId="{AA6AE613-088E-48E3-951E-87366F82DE48}"/>
          </ac:spMkLst>
        </pc:spChg>
        <pc:spChg chg="del">
          <ac:chgData name="Jiří Kohoutek" userId="7454388f-bdb6-437e-bf81-0e7dbbbeac10" providerId="ADAL" clId="{A78227DD-A691-49C0-928A-B919BE5EB468}" dt="2022-03-16T20:01:31.929" v="2528" actId="478"/>
          <ac:spMkLst>
            <pc:docMk/>
            <pc:sldMk cId="4179705254" sldId="371"/>
            <ac:spMk id="11" creationId="{69F9D1B7-72BB-4EBB-817B-998576CB32A9}"/>
          </ac:spMkLst>
        </pc:spChg>
        <pc:spChg chg="add mod">
          <ac:chgData name="Jiří Kohoutek" userId="7454388f-bdb6-437e-bf81-0e7dbbbeac10" providerId="ADAL" clId="{A78227DD-A691-49C0-928A-B919BE5EB468}" dt="2022-03-16T20:09:56.397" v="2610" actId="790"/>
          <ac:spMkLst>
            <pc:docMk/>
            <pc:sldMk cId="4179705254" sldId="371"/>
            <ac:spMk id="13" creationId="{416F5D0B-A9AB-4360-9EF1-8E244C65ADCA}"/>
          </ac:spMkLst>
        </pc:spChg>
        <pc:spChg chg="del">
          <ac:chgData name="Jiří Kohoutek" userId="7454388f-bdb6-437e-bf81-0e7dbbbeac10" providerId="ADAL" clId="{A78227DD-A691-49C0-928A-B919BE5EB468}" dt="2022-03-16T20:01:29.638" v="2527" actId="478"/>
          <ac:spMkLst>
            <pc:docMk/>
            <pc:sldMk cId="4179705254" sldId="371"/>
            <ac:spMk id="19" creationId="{F8E9AFC8-E5A6-4EDD-9894-314A625F3911}"/>
          </ac:spMkLst>
        </pc:spChg>
        <pc:spChg chg="del">
          <ac:chgData name="Jiří Kohoutek" userId="7454388f-bdb6-437e-bf81-0e7dbbbeac10" providerId="ADAL" clId="{A78227DD-A691-49C0-928A-B919BE5EB468}" dt="2022-03-16T20:00:50.549" v="2519" actId="478"/>
          <ac:spMkLst>
            <pc:docMk/>
            <pc:sldMk cId="4179705254" sldId="371"/>
            <ac:spMk id="23" creationId="{16CE292E-2B89-493B-A023-1AC9D6F65310}"/>
          </ac:spMkLst>
        </pc:spChg>
        <pc:spChg chg="del">
          <ac:chgData name="Jiří Kohoutek" userId="7454388f-bdb6-437e-bf81-0e7dbbbeac10" providerId="ADAL" clId="{A78227DD-A691-49C0-928A-B919BE5EB468}" dt="2022-03-16T20:01:29.638" v="2527" actId="478"/>
          <ac:spMkLst>
            <pc:docMk/>
            <pc:sldMk cId="4179705254" sldId="371"/>
            <ac:spMk id="24" creationId="{FE72A3F3-5B9D-4B56-AE7A-D224FED5B7F3}"/>
          </ac:spMkLst>
        </pc:spChg>
        <pc:picChg chg="del">
          <ac:chgData name="Jiří Kohoutek" userId="7454388f-bdb6-437e-bf81-0e7dbbbeac10" providerId="ADAL" clId="{A78227DD-A691-49C0-928A-B919BE5EB468}" dt="2022-03-16T20:00:50.549" v="2519" actId="478"/>
          <ac:picMkLst>
            <pc:docMk/>
            <pc:sldMk cId="4179705254" sldId="371"/>
            <ac:picMk id="5" creationId="{4AE2DC75-C553-47DB-8A23-98FB697BE9EE}"/>
          </ac:picMkLst>
        </pc:picChg>
      </pc:sldChg>
      <pc:sldChg chg="addSp delSp modSp mod">
        <pc:chgData name="Jiří Kohoutek" userId="7454388f-bdb6-437e-bf81-0e7dbbbeac10" providerId="ADAL" clId="{A78227DD-A691-49C0-928A-B919BE5EB468}" dt="2022-03-16T19:57:12.781" v="2496" actId="1076"/>
        <pc:sldMkLst>
          <pc:docMk/>
          <pc:sldMk cId="3150704306" sldId="372"/>
        </pc:sldMkLst>
        <pc:spChg chg="del">
          <ac:chgData name="Jiří Kohoutek" userId="7454388f-bdb6-437e-bf81-0e7dbbbeac10" providerId="ADAL" clId="{A78227DD-A691-49C0-928A-B919BE5EB468}" dt="2022-03-16T19:36:12.860" v="2297" actId="478"/>
          <ac:spMkLst>
            <pc:docMk/>
            <pc:sldMk cId="3150704306" sldId="372"/>
            <ac:spMk id="4" creationId="{F628E1DF-D9AB-4F99-8178-5DA1F57BAD61}"/>
          </ac:spMkLst>
        </pc:spChg>
        <pc:spChg chg="mod">
          <ac:chgData name="Jiří Kohoutek" userId="7454388f-bdb6-437e-bf81-0e7dbbbeac10" providerId="ADAL" clId="{A78227DD-A691-49C0-928A-B919BE5EB468}" dt="2022-03-16T19:53:35.991" v="2489" actId="790"/>
          <ac:spMkLst>
            <pc:docMk/>
            <pc:sldMk cId="3150704306" sldId="372"/>
            <ac:spMk id="6" creationId="{85FD6656-4CFB-4582-AE0B-DA0F890B99EA}"/>
          </ac:spMkLst>
        </pc:spChg>
        <pc:spChg chg="mod">
          <ac:chgData name="Jiří Kohoutek" userId="7454388f-bdb6-437e-bf81-0e7dbbbeac10" providerId="ADAL" clId="{A78227DD-A691-49C0-928A-B919BE5EB468}" dt="2022-03-16T19:56:15.750" v="2494" actId="14100"/>
          <ac:spMkLst>
            <pc:docMk/>
            <pc:sldMk cId="3150704306" sldId="372"/>
            <ac:spMk id="10" creationId="{5D70F7AC-9F5E-4F8F-A252-48C752BFA0E0}"/>
          </ac:spMkLst>
        </pc:spChg>
        <pc:spChg chg="del">
          <ac:chgData name="Jiří Kohoutek" userId="7454388f-bdb6-437e-bf81-0e7dbbbeac10" providerId="ADAL" clId="{A78227DD-A691-49C0-928A-B919BE5EB468}" dt="2022-03-16T19:36:15.716" v="2298" actId="478"/>
          <ac:spMkLst>
            <pc:docMk/>
            <pc:sldMk cId="3150704306" sldId="372"/>
            <ac:spMk id="12" creationId="{8C62C86C-A81F-4639-8E94-94932F0B9096}"/>
          </ac:spMkLst>
        </pc:spChg>
        <pc:spChg chg="del">
          <ac:chgData name="Jiří Kohoutek" userId="7454388f-bdb6-437e-bf81-0e7dbbbeac10" providerId="ADAL" clId="{A78227DD-A691-49C0-928A-B919BE5EB468}" dt="2022-03-16T19:36:12.860" v="2297" actId="478"/>
          <ac:spMkLst>
            <pc:docMk/>
            <pc:sldMk cId="3150704306" sldId="372"/>
            <ac:spMk id="13" creationId="{7AB04E3B-FC0F-4BCF-899D-18D974524D92}"/>
          </ac:spMkLst>
        </pc:spChg>
        <pc:spChg chg="del">
          <ac:chgData name="Jiří Kohoutek" userId="7454388f-bdb6-437e-bf81-0e7dbbbeac10" providerId="ADAL" clId="{A78227DD-A691-49C0-928A-B919BE5EB468}" dt="2022-03-16T19:36:10.515" v="2296" actId="478"/>
          <ac:spMkLst>
            <pc:docMk/>
            <pc:sldMk cId="3150704306" sldId="372"/>
            <ac:spMk id="15" creationId="{1C6F945D-37C4-4F7A-A706-747198B432D2}"/>
          </ac:spMkLst>
        </pc:spChg>
        <pc:spChg chg="del">
          <ac:chgData name="Jiří Kohoutek" userId="7454388f-bdb6-437e-bf81-0e7dbbbeac10" providerId="ADAL" clId="{A78227DD-A691-49C0-928A-B919BE5EB468}" dt="2022-03-16T19:36:15.716" v="2298" actId="478"/>
          <ac:spMkLst>
            <pc:docMk/>
            <pc:sldMk cId="3150704306" sldId="372"/>
            <ac:spMk id="16" creationId="{61370CD0-BB5F-4F14-BB49-A95FD37489B0}"/>
          </ac:spMkLst>
        </pc:spChg>
        <pc:spChg chg="add mod">
          <ac:chgData name="Jiří Kohoutek" userId="7454388f-bdb6-437e-bf81-0e7dbbbeac10" providerId="ADAL" clId="{A78227DD-A691-49C0-928A-B919BE5EB468}" dt="2022-03-16T19:53:47.748" v="2490" actId="790"/>
          <ac:spMkLst>
            <pc:docMk/>
            <pc:sldMk cId="3150704306" sldId="372"/>
            <ac:spMk id="17" creationId="{804281B5-2529-4780-B392-9485CADF1EBB}"/>
          </ac:spMkLst>
        </pc:spChg>
        <pc:spChg chg="del">
          <ac:chgData name="Jiří Kohoutek" userId="7454388f-bdb6-437e-bf81-0e7dbbbeac10" providerId="ADAL" clId="{A78227DD-A691-49C0-928A-B919BE5EB468}" dt="2022-03-16T19:36:15.716" v="2298" actId="478"/>
          <ac:spMkLst>
            <pc:docMk/>
            <pc:sldMk cId="3150704306" sldId="372"/>
            <ac:spMk id="18" creationId="{F310177A-D5FF-47CD-A7DD-05E0BB9C94C1}"/>
          </ac:spMkLst>
        </pc:spChg>
        <pc:spChg chg="add mod">
          <ac:chgData name="Jiří Kohoutek" userId="7454388f-bdb6-437e-bf81-0e7dbbbeac10" providerId="ADAL" clId="{A78227DD-A691-49C0-928A-B919BE5EB468}" dt="2022-03-16T19:56:06.863" v="2492"/>
          <ac:spMkLst>
            <pc:docMk/>
            <pc:sldMk cId="3150704306" sldId="372"/>
            <ac:spMk id="19" creationId="{3D1C87CF-8240-4C56-A2EF-D6DD1A55C65B}"/>
          </ac:spMkLst>
        </pc:spChg>
        <pc:picChg chg="del">
          <ac:chgData name="Jiří Kohoutek" userId="7454388f-bdb6-437e-bf81-0e7dbbbeac10" providerId="ADAL" clId="{A78227DD-A691-49C0-928A-B919BE5EB468}" dt="2022-03-16T19:36:12.860" v="2297" actId="478"/>
          <ac:picMkLst>
            <pc:docMk/>
            <pc:sldMk cId="3150704306" sldId="372"/>
            <ac:picMk id="5" creationId="{4259BE42-496A-4EFC-B22D-3E231EFE22BA}"/>
          </ac:picMkLst>
        </pc:picChg>
        <pc:picChg chg="add mod">
          <ac:chgData name="Jiří Kohoutek" userId="7454388f-bdb6-437e-bf81-0e7dbbbeac10" providerId="ADAL" clId="{A78227DD-A691-49C0-928A-B919BE5EB468}" dt="2022-03-16T19:57:12.781" v="2496" actId="1076"/>
          <ac:picMkLst>
            <pc:docMk/>
            <pc:sldMk cId="3150704306" sldId="372"/>
            <ac:picMk id="7" creationId="{111C8294-1FF1-4AAD-9BCF-D795B4DB117D}"/>
          </ac:picMkLst>
        </pc:picChg>
        <pc:picChg chg="del">
          <ac:chgData name="Jiří Kohoutek" userId="7454388f-bdb6-437e-bf81-0e7dbbbeac10" providerId="ADAL" clId="{A78227DD-A691-49C0-928A-B919BE5EB468}" dt="2022-03-16T19:36:15.716" v="2298" actId="478"/>
          <ac:picMkLst>
            <pc:docMk/>
            <pc:sldMk cId="3150704306" sldId="372"/>
            <ac:picMk id="8" creationId="{FD60BD61-95A7-4EC1-92E2-4CAAF1E922ED}"/>
          </ac:picMkLst>
        </pc:picChg>
      </pc:sldChg>
      <pc:sldChg chg="modSp mod">
        <pc:chgData name="Jiří Kohoutek" userId="7454388f-bdb6-437e-bf81-0e7dbbbeac10" providerId="ADAL" clId="{A78227DD-A691-49C0-928A-B919BE5EB468}" dt="2022-03-17T18:26:31.064" v="4318" actId="20577"/>
        <pc:sldMkLst>
          <pc:docMk/>
          <pc:sldMk cId="2312471473" sldId="373"/>
        </pc:sldMkLst>
        <pc:spChg chg="mod">
          <ac:chgData name="Jiří Kohoutek" userId="7454388f-bdb6-437e-bf81-0e7dbbbeac10" providerId="ADAL" clId="{A78227DD-A691-49C0-928A-B919BE5EB468}" dt="2022-03-17T18:26:31.064" v="4318" actId="20577"/>
          <ac:spMkLst>
            <pc:docMk/>
            <pc:sldMk cId="2312471473" sldId="373"/>
            <ac:spMk id="32" creationId="{EC7AA68C-5A8C-4A25-966E-95C7CD84E585}"/>
          </ac:spMkLst>
        </pc:spChg>
      </pc:sldChg>
      <pc:sldChg chg="addSp delSp modSp mod">
        <pc:chgData name="Jiří Kohoutek" userId="7454388f-bdb6-437e-bf81-0e7dbbbeac10" providerId="ADAL" clId="{A78227DD-A691-49C0-928A-B919BE5EB468}" dt="2022-03-16T20:49:02.659" v="3145" actId="20577"/>
        <pc:sldMkLst>
          <pc:docMk/>
          <pc:sldMk cId="2862198935" sldId="374"/>
        </pc:sldMkLst>
        <pc:spChg chg="del">
          <ac:chgData name="Jiří Kohoutek" userId="7454388f-bdb6-437e-bf81-0e7dbbbeac10" providerId="ADAL" clId="{A78227DD-A691-49C0-928A-B919BE5EB468}" dt="2022-03-16T20:36:22.536" v="2993" actId="478"/>
          <ac:spMkLst>
            <pc:docMk/>
            <pc:sldMk cId="2862198935" sldId="374"/>
            <ac:spMk id="6" creationId="{EE36A82B-14A7-446C-AE96-37A4CEA47738}"/>
          </ac:spMkLst>
        </pc:spChg>
        <pc:spChg chg="del">
          <ac:chgData name="Jiří Kohoutek" userId="7454388f-bdb6-437e-bf81-0e7dbbbeac10" providerId="ADAL" clId="{A78227DD-A691-49C0-928A-B919BE5EB468}" dt="2022-03-16T20:40:24.096" v="3037" actId="478"/>
          <ac:spMkLst>
            <pc:docMk/>
            <pc:sldMk cId="2862198935" sldId="374"/>
            <ac:spMk id="8" creationId="{446D2C7C-A66D-4EE2-B71F-C38763E04DD9}"/>
          </ac:spMkLst>
        </pc:spChg>
        <pc:spChg chg="add mod">
          <ac:chgData name="Jiří Kohoutek" userId="7454388f-bdb6-437e-bf81-0e7dbbbeac10" providerId="ADAL" clId="{A78227DD-A691-49C0-928A-B919BE5EB468}" dt="2022-03-16T20:46:09.423" v="3111" actId="790"/>
          <ac:spMkLst>
            <pc:docMk/>
            <pc:sldMk cId="2862198935" sldId="374"/>
            <ac:spMk id="10" creationId="{E71B48A7-B89B-4CDD-92DB-E7253679CAA3}"/>
          </ac:spMkLst>
        </pc:spChg>
        <pc:spChg chg="add mod">
          <ac:chgData name="Jiří Kohoutek" userId="7454388f-bdb6-437e-bf81-0e7dbbbeac10" providerId="ADAL" clId="{A78227DD-A691-49C0-928A-B919BE5EB468}" dt="2022-03-16T20:47:33.534" v="3132" actId="1035"/>
          <ac:spMkLst>
            <pc:docMk/>
            <pc:sldMk cId="2862198935" sldId="374"/>
            <ac:spMk id="11" creationId="{68180178-CA56-491B-8460-89BAE6E59BB8}"/>
          </ac:spMkLst>
        </pc:spChg>
        <pc:spChg chg="add mod">
          <ac:chgData name="Jiří Kohoutek" userId="7454388f-bdb6-437e-bf81-0e7dbbbeac10" providerId="ADAL" clId="{A78227DD-A691-49C0-928A-B919BE5EB468}" dt="2022-03-16T20:45:01.445" v="3110" actId="20577"/>
          <ac:spMkLst>
            <pc:docMk/>
            <pc:sldMk cId="2862198935" sldId="374"/>
            <ac:spMk id="12" creationId="{2B02924D-B311-4CC3-8156-DEA202AE2264}"/>
          </ac:spMkLst>
        </pc:spChg>
        <pc:spChg chg="add del">
          <ac:chgData name="Jiří Kohoutek" userId="7454388f-bdb6-437e-bf81-0e7dbbbeac10" providerId="ADAL" clId="{A78227DD-A691-49C0-928A-B919BE5EB468}" dt="2022-03-16T20:40:36.050" v="3040" actId="478"/>
          <ac:spMkLst>
            <pc:docMk/>
            <pc:sldMk cId="2862198935" sldId="374"/>
            <ac:spMk id="14" creationId="{2D0E0C17-3B80-4F70-A4CD-91E0A505223A}"/>
          </ac:spMkLst>
        </pc:spChg>
        <pc:spChg chg="mod">
          <ac:chgData name="Jiří Kohoutek" userId="7454388f-bdb6-437e-bf81-0e7dbbbeac10" providerId="ADAL" clId="{A78227DD-A691-49C0-928A-B919BE5EB468}" dt="2022-03-16T20:49:02.659" v="3145" actId="20577"/>
          <ac:spMkLst>
            <pc:docMk/>
            <pc:sldMk cId="2862198935" sldId="374"/>
            <ac:spMk id="30" creationId="{B32EE335-BA51-4789-8FF2-5B5143BBEC16}"/>
          </ac:spMkLst>
        </pc:spChg>
        <pc:spChg chg="del">
          <ac:chgData name="Jiří Kohoutek" userId="7454388f-bdb6-437e-bf81-0e7dbbbeac10" providerId="ADAL" clId="{A78227DD-A691-49C0-928A-B919BE5EB468}" dt="2022-03-16T20:37:30.495" v="3028" actId="478"/>
          <ac:spMkLst>
            <pc:docMk/>
            <pc:sldMk cId="2862198935" sldId="374"/>
            <ac:spMk id="32" creationId="{194F0A34-6EA0-4BB7-9BCE-769B9758E60B}"/>
          </ac:spMkLst>
        </pc:spChg>
        <pc:picChg chg="add mod">
          <ac:chgData name="Jiří Kohoutek" userId="7454388f-bdb6-437e-bf81-0e7dbbbeac10" providerId="ADAL" clId="{A78227DD-A691-49C0-928A-B919BE5EB468}" dt="2022-03-16T20:47:13.709" v="3124" actId="1076"/>
          <ac:picMkLst>
            <pc:docMk/>
            <pc:sldMk cId="2862198935" sldId="374"/>
            <ac:picMk id="7" creationId="{BD640153-F78C-44A1-B834-79B8FA368A9D}"/>
          </ac:picMkLst>
        </pc:picChg>
        <pc:picChg chg="del">
          <ac:chgData name="Jiří Kohoutek" userId="7454388f-bdb6-437e-bf81-0e7dbbbeac10" providerId="ADAL" clId="{A78227DD-A691-49C0-928A-B919BE5EB468}" dt="2022-03-16T20:36:52.775" v="3014" actId="478"/>
          <ac:picMkLst>
            <pc:docMk/>
            <pc:sldMk cId="2862198935" sldId="374"/>
            <ac:picMk id="2050" creationId="{D63C6968-7C6F-4F70-AECA-C20F1D305B83}"/>
          </ac:picMkLst>
        </pc:picChg>
      </pc:sldChg>
      <pc:sldChg chg="addSp delSp modSp mod">
        <pc:chgData name="Jiří Kohoutek" userId="7454388f-bdb6-437e-bf81-0e7dbbbeac10" providerId="ADAL" clId="{A78227DD-A691-49C0-928A-B919BE5EB468}" dt="2022-03-16T21:41:13.333" v="3662" actId="20577"/>
        <pc:sldMkLst>
          <pc:docMk/>
          <pc:sldMk cId="2711883175" sldId="375"/>
        </pc:sldMkLst>
        <pc:spChg chg="del">
          <ac:chgData name="Jiří Kohoutek" userId="7454388f-bdb6-437e-bf81-0e7dbbbeac10" providerId="ADAL" clId="{A78227DD-A691-49C0-928A-B919BE5EB468}" dt="2022-03-16T20:49:38.870" v="3146" actId="478"/>
          <ac:spMkLst>
            <pc:docMk/>
            <pc:sldMk cId="2711883175" sldId="375"/>
            <ac:spMk id="6" creationId="{EE36A82B-14A7-446C-AE96-37A4CEA47738}"/>
          </ac:spMkLst>
        </pc:spChg>
        <pc:spChg chg="mod">
          <ac:chgData name="Jiří Kohoutek" userId="7454388f-bdb6-437e-bf81-0e7dbbbeac10" providerId="ADAL" clId="{A78227DD-A691-49C0-928A-B919BE5EB468}" dt="2022-03-16T21:14:50.532" v="3336" actId="790"/>
          <ac:spMkLst>
            <pc:docMk/>
            <pc:sldMk cId="2711883175" sldId="375"/>
            <ac:spMk id="8" creationId="{3262C7A9-2C1E-4283-9BC1-6289E2F8E011}"/>
          </ac:spMkLst>
        </pc:spChg>
        <pc:spChg chg="add mod">
          <ac:chgData name="Jiří Kohoutek" userId="7454388f-bdb6-437e-bf81-0e7dbbbeac10" providerId="ADAL" clId="{A78227DD-A691-49C0-928A-B919BE5EB468}" dt="2022-03-16T21:41:13.333" v="3662" actId="20577"/>
          <ac:spMkLst>
            <pc:docMk/>
            <pc:sldMk cId="2711883175" sldId="375"/>
            <ac:spMk id="10" creationId="{D9B2E02F-0DBB-4E89-8434-018499DCCEBC}"/>
          </ac:spMkLst>
        </pc:spChg>
        <pc:spChg chg="add del">
          <ac:chgData name="Jiří Kohoutek" userId="7454388f-bdb6-437e-bf81-0e7dbbbeac10" providerId="ADAL" clId="{A78227DD-A691-49C0-928A-B919BE5EB468}" dt="2022-03-16T21:01:18.538" v="3177" actId="478"/>
          <ac:spMkLst>
            <pc:docMk/>
            <pc:sldMk cId="2711883175" sldId="375"/>
            <ac:spMk id="11" creationId="{4BAC1B26-DB6E-4E65-BB2D-2D99381E989C}"/>
          </ac:spMkLst>
        </pc:spChg>
        <pc:spChg chg="add mod">
          <ac:chgData name="Jiří Kohoutek" userId="7454388f-bdb6-437e-bf81-0e7dbbbeac10" providerId="ADAL" clId="{A78227DD-A691-49C0-928A-B919BE5EB468}" dt="2022-03-16T21:01:41.709" v="3185" actId="1076"/>
          <ac:spMkLst>
            <pc:docMk/>
            <pc:sldMk cId="2711883175" sldId="375"/>
            <ac:spMk id="12" creationId="{5E9CB6ED-6820-43F0-A07D-D402879F0881}"/>
          </ac:spMkLst>
        </pc:spChg>
        <pc:spChg chg="add del">
          <ac:chgData name="Jiří Kohoutek" userId="7454388f-bdb6-437e-bf81-0e7dbbbeac10" providerId="ADAL" clId="{A78227DD-A691-49C0-928A-B919BE5EB468}" dt="2022-03-16T21:03:48.584" v="3195" actId="478"/>
          <ac:spMkLst>
            <pc:docMk/>
            <pc:sldMk cId="2711883175" sldId="375"/>
            <ac:spMk id="14" creationId="{6119FC4C-8324-49F3-8FF3-AA65EA28555C}"/>
          </ac:spMkLst>
        </pc:spChg>
        <pc:spChg chg="add del mod">
          <ac:chgData name="Jiří Kohoutek" userId="7454388f-bdb6-437e-bf81-0e7dbbbeac10" providerId="ADAL" clId="{A78227DD-A691-49C0-928A-B919BE5EB468}" dt="2022-03-16T21:08:57.440" v="3279" actId="478"/>
          <ac:spMkLst>
            <pc:docMk/>
            <pc:sldMk cId="2711883175" sldId="375"/>
            <ac:spMk id="16" creationId="{AF05C610-7222-4B9C-8AD5-8BFC4278A511}"/>
          </ac:spMkLst>
        </pc:spChg>
        <pc:spChg chg="del">
          <ac:chgData name="Jiří Kohoutek" userId="7454388f-bdb6-437e-bf81-0e7dbbbeac10" providerId="ADAL" clId="{A78227DD-A691-49C0-928A-B919BE5EB468}" dt="2022-03-16T21:01:36.952" v="3184" actId="478"/>
          <ac:spMkLst>
            <pc:docMk/>
            <pc:sldMk cId="2711883175" sldId="375"/>
            <ac:spMk id="32" creationId="{194F0A34-6EA0-4BB7-9BCE-769B9758E60B}"/>
          </ac:spMkLst>
        </pc:spChg>
        <pc:picChg chg="add del mod">
          <ac:chgData name="Jiří Kohoutek" userId="7454388f-bdb6-437e-bf81-0e7dbbbeac10" providerId="ADAL" clId="{A78227DD-A691-49C0-928A-B919BE5EB468}" dt="2022-03-16T21:08:57.440" v="3279" actId="478"/>
          <ac:picMkLst>
            <pc:docMk/>
            <pc:sldMk cId="2711883175" sldId="375"/>
            <ac:picMk id="13" creationId="{E63B2716-E083-48E0-9320-6BD6425C0BAA}"/>
          </ac:picMkLst>
        </pc:picChg>
        <pc:picChg chg="add del">
          <ac:chgData name="Jiří Kohoutek" userId="7454388f-bdb6-437e-bf81-0e7dbbbeac10" providerId="ADAL" clId="{A78227DD-A691-49C0-928A-B919BE5EB468}" dt="2022-03-16T21:16:52.453" v="3342" actId="478"/>
          <ac:picMkLst>
            <pc:docMk/>
            <pc:sldMk cId="2711883175" sldId="375"/>
            <ac:picMk id="15" creationId="{D49A24A6-05F3-4D5D-B734-980762D9AD4F}"/>
          </ac:picMkLst>
        </pc:picChg>
        <pc:picChg chg="del">
          <ac:chgData name="Jiří Kohoutek" userId="7454388f-bdb6-437e-bf81-0e7dbbbeac10" providerId="ADAL" clId="{A78227DD-A691-49C0-928A-B919BE5EB468}" dt="2022-03-16T21:00:34.795" v="3172" actId="478"/>
          <ac:picMkLst>
            <pc:docMk/>
            <pc:sldMk cId="2711883175" sldId="375"/>
            <ac:picMk id="3074" creationId="{09A8CE7F-D200-472F-971A-94770BF99817}"/>
          </ac:picMkLst>
        </pc:picChg>
      </pc:sldChg>
      <pc:sldChg chg="addSp delSp modSp mod">
        <pc:chgData name="Jiří Kohoutek" userId="7454388f-bdb6-437e-bf81-0e7dbbbeac10" providerId="ADAL" clId="{A78227DD-A691-49C0-928A-B919BE5EB468}" dt="2022-03-16T21:41:19.037" v="3663" actId="20577"/>
        <pc:sldMkLst>
          <pc:docMk/>
          <pc:sldMk cId="2761170107" sldId="377"/>
        </pc:sldMkLst>
        <pc:spChg chg="del">
          <ac:chgData name="Jiří Kohoutek" userId="7454388f-bdb6-437e-bf81-0e7dbbbeac10" providerId="ADAL" clId="{A78227DD-A691-49C0-928A-B919BE5EB468}" dt="2022-03-16T21:15:10.458" v="3337" actId="478"/>
          <ac:spMkLst>
            <pc:docMk/>
            <pc:sldMk cId="2761170107" sldId="377"/>
            <ac:spMk id="6" creationId="{0BAE8438-4A31-4E4F-A6FD-B73F1CA1D83A}"/>
          </ac:spMkLst>
        </pc:spChg>
        <pc:spChg chg="mod">
          <ac:chgData name="Jiří Kohoutek" userId="7454388f-bdb6-437e-bf81-0e7dbbbeac10" providerId="ADAL" clId="{A78227DD-A691-49C0-928A-B919BE5EB468}" dt="2022-03-16T21:23:32.841" v="3440" actId="790"/>
          <ac:spMkLst>
            <pc:docMk/>
            <pc:sldMk cId="2761170107" sldId="377"/>
            <ac:spMk id="7" creationId="{52BDD1CE-3E14-4605-A7F6-E71B96C53321}"/>
          </ac:spMkLst>
        </pc:spChg>
        <pc:spChg chg="add mod">
          <ac:chgData name="Jiří Kohoutek" userId="7454388f-bdb6-437e-bf81-0e7dbbbeac10" providerId="ADAL" clId="{A78227DD-A691-49C0-928A-B919BE5EB468}" dt="2022-03-16T21:21:52.452" v="3419" actId="1076"/>
          <ac:spMkLst>
            <pc:docMk/>
            <pc:sldMk cId="2761170107" sldId="377"/>
            <ac:spMk id="9" creationId="{8533325C-6D88-43B6-93C2-C096423358F3}"/>
          </ac:spMkLst>
        </pc:spChg>
        <pc:spChg chg="add mod">
          <ac:chgData name="Jiří Kohoutek" userId="7454388f-bdb6-437e-bf81-0e7dbbbeac10" providerId="ADAL" clId="{A78227DD-A691-49C0-928A-B919BE5EB468}" dt="2022-03-16T21:41:19.037" v="3663" actId="20577"/>
          <ac:spMkLst>
            <pc:docMk/>
            <pc:sldMk cId="2761170107" sldId="377"/>
            <ac:spMk id="11" creationId="{A57B3C8B-1DE8-4C81-B883-0EEE1BAF8CCD}"/>
          </ac:spMkLst>
        </pc:spChg>
        <pc:spChg chg="del">
          <ac:chgData name="Jiří Kohoutek" userId="7454388f-bdb6-437e-bf81-0e7dbbbeac10" providerId="ADAL" clId="{A78227DD-A691-49C0-928A-B919BE5EB468}" dt="2022-03-16T21:15:40.076" v="3339" actId="478"/>
          <ac:spMkLst>
            <pc:docMk/>
            <pc:sldMk cId="2761170107" sldId="377"/>
            <ac:spMk id="22" creationId="{C0081CFD-D734-451F-8EF8-23B8FBF82F09}"/>
          </ac:spMkLst>
        </pc:spChg>
        <pc:picChg chg="add mod">
          <ac:chgData name="Jiří Kohoutek" userId="7454388f-bdb6-437e-bf81-0e7dbbbeac10" providerId="ADAL" clId="{A78227DD-A691-49C0-928A-B919BE5EB468}" dt="2022-03-16T21:21:39.068" v="3415" actId="1076"/>
          <ac:picMkLst>
            <pc:docMk/>
            <pc:sldMk cId="2761170107" sldId="377"/>
            <ac:picMk id="10" creationId="{EA23F6E6-CD3F-438E-8BDC-0A96F6AABE1B}"/>
          </ac:picMkLst>
        </pc:picChg>
        <pc:picChg chg="del">
          <ac:chgData name="Jiří Kohoutek" userId="7454388f-bdb6-437e-bf81-0e7dbbbeac10" providerId="ADAL" clId="{A78227DD-A691-49C0-928A-B919BE5EB468}" dt="2022-03-16T21:08:51.805" v="3277" actId="478"/>
          <ac:picMkLst>
            <pc:docMk/>
            <pc:sldMk cId="2761170107" sldId="377"/>
            <ac:picMk id="23" creationId="{B0148BA4-3BC0-4092-AF35-A7316500EE0C}"/>
          </ac:picMkLst>
        </pc:picChg>
      </pc:sldChg>
      <pc:sldChg chg="addSp delSp modSp mod">
        <pc:chgData name="Jiří Kohoutek" userId="7454388f-bdb6-437e-bf81-0e7dbbbeac10" providerId="ADAL" clId="{A78227DD-A691-49C0-928A-B919BE5EB468}" dt="2022-03-16T21:50:32.512" v="3792" actId="20577"/>
        <pc:sldMkLst>
          <pc:docMk/>
          <pc:sldMk cId="2224122328" sldId="378"/>
        </pc:sldMkLst>
        <pc:spChg chg="del">
          <ac:chgData name="Jiří Kohoutek" userId="7454388f-bdb6-437e-bf81-0e7dbbbeac10" providerId="ADAL" clId="{A78227DD-A691-49C0-928A-B919BE5EB468}" dt="2022-03-16T21:44:31.384" v="3684" actId="478"/>
          <ac:spMkLst>
            <pc:docMk/>
            <pc:sldMk cId="2224122328" sldId="378"/>
            <ac:spMk id="6" creationId="{3572EE15-FE3D-4DD9-BE7C-58FD9CEA4D8E}"/>
          </ac:spMkLst>
        </pc:spChg>
        <pc:spChg chg="add mod">
          <ac:chgData name="Jiří Kohoutek" userId="7454388f-bdb6-437e-bf81-0e7dbbbeac10" providerId="ADAL" clId="{A78227DD-A691-49C0-928A-B919BE5EB468}" dt="2022-03-16T21:50:32.512" v="3792" actId="20577"/>
          <ac:spMkLst>
            <pc:docMk/>
            <pc:sldMk cId="2224122328" sldId="378"/>
            <ac:spMk id="9" creationId="{6B74C4EE-C1EE-4FE4-8021-4B9D610681E3}"/>
          </ac:spMkLst>
        </pc:spChg>
        <pc:spChg chg="mod">
          <ac:chgData name="Jiří Kohoutek" userId="7454388f-bdb6-437e-bf81-0e7dbbbeac10" providerId="ADAL" clId="{A78227DD-A691-49C0-928A-B919BE5EB468}" dt="2022-03-16T21:49:58.615" v="3748" actId="790"/>
          <ac:spMkLst>
            <pc:docMk/>
            <pc:sldMk cId="2224122328" sldId="378"/>
            <ac:spMk id="13" creationId="{9F7CEB58-3126-430D-94C2-25DEA1DE2353}"/>
          </ac:spMkLst>
        </pc:spChg>
        <pc:picChg chg="del">
          <ac:chgData name="Jiří Kohoutek" userId="7454388f-bdb6-437e-bf81-0e7dbbbeac10" providerId="ADAL" clId="{A78227DD-A691-49C0-928A-B919BE5EB468}" dt="2022-03-16T21:44:53.285" v="3687" actId="478"/>
          <ac:picMkLst>
            <pc:docMk/>
            <pc:sldMk cId="2224122328" sldId="378"/>
            <ac:picMk id="14" creationId="{6F9A0406-7880-4D8C-9C45-B79A390DCB46}"/>
          </ac:picMkLst>
        </pc:picChg>
        <pc:picChg chg="del">
          <ac:chgData name="Jiří Kohoutek" userId="7454388f-bdb6-437e-bf81-0e7dbbbeac10" providerId="ADAL" clId="{A78227DD-A691-49C0-928A-B919BE5EB468}" dt="2022-03-16T21:44:33.912" v="3686" actId="478"/>
          <ac:picMkLst>
            <pc:docMk/>
            <pc:sldMk cId="2224122328" sldId="378"/>
            <ac:picMk id="4098" creationId="{35E5D1E4-8226-48A0-812A-5773095C843C}"/>
          </ac:picMkLst>
        </pc:picChg>
      </pc:sldChg>
      <pc:sldChg chg="addSp delSp modSp mod">
        <pc:chgData name="Jiří Kohoutek" userId="7454388f-bdb6-437e-bf81-0e7dbbbeac10" providerId="ADAL" clId="{A78227DD-A691-49C0-928A-B919BE5EB468}" dt="2022-03-16T21:41:28.056" v="3664" actId="20577"/>
        <pc:sldMkLst>
          <pc:docMk/>
          <pc:sldMk cId="2940556375" sldId="379"/>
        </pc:sldMkLst>
        <pc:spChg chg="del">
          <ac:chgData name="Jiří Kohoutek" userId="7454388f-bdb6-437e-bf81-0e7dbbbeac10" providerId="ADAL" clId="{A78227DD-A691-49C0-928A-B919BE5EB468}" dt="2022-03-16T21:23:38.626" v="3441" actId="478"/>
          <ac:spMkLst>
            <pc:docMk/>
            <pc:sldMk cId="2940556375" sldId="379"/>
            <ac:spMk id="6" creationId="{0BAE8438-4A31-4E4F-A6FD-B73F1CA1D83A}"/>
          </ac:spMkLst>
        </pc:spChg>
        <pc:spChg chg="mod">
          <ac:chgData name="Jiří Kohoutek" userId="7454388f-bdb6-437e-bf81-0e7dbbbeac10" providerId="ADAL" clId="{A78227DD-A691-49C0-928A-B919BE5EB468}" dt="2022-03-16T21:33:39.949" v="3520" actId="1076"/>
          <ac:spMkLst>
            <pc:docMk/>
            <pc:sldMk cId="2940556375" sldId="379"/>
            <ac:spMk id="7" creationId="{52BDD1CE-3E14-4605-A7F6-E71B96C53321}"/>
          </ac:spMkLst>
        </pc:spChg>
        <pc:spChg chg="add mod">
          <ac:chgData name="Jiří Kohoutek" userId="7454388f-bdb6-437e-bf81-0e7dbbbeac10" providerId="ADAL" clId="{A78227DD-A691-49C0-928A-B919BE5EB468}" dt="2022-03-16T21:41:28.056" v="3664" actId="20577"/>
          <ac:spMkLst>
            <pc:docMk/>
            <pc:sldMk cId="2940556375" sldId="379"/>
            <ac:spMk id="9" creationId="{3F1271AA-FB55-458C-ADF2-2F203375EF03}"/>
          </ac:spMkLst>
        </pc:spChg>
        <pc:spChg chg="add del">
          <ac:chgData name="Jiří Kohoutek" userId="7454388f-bdb6-437e-bf81-0e7dbbbeac10" providerId="ADAL" clId="{A78227DD-A691-49C0-928A-B919BE5EB468}" dt="2022-03-16T21:25:59.435" v="3459" actId="478"/>
          <ac:spMkLst>
            <pc:docMk/>
            <pc:sldMk cId="2940556375" sldId="379"/>
            <ac:spMk id="10" creationId="{D93F2892-6491-4117-A2FB-238FA940EE37}"/>
          </ac:spMkLst>
        </pc:spChg>
        <pc:spChg chg="del">
          <ac:chgData name="Jiří Kohoutek" userId="7454388f-bdb6-437e-bf81-0e7dbbbeac10" providerId="ADAL" clId="{A78227DD-A691-49C0-928A-B919BE5EB468}" dt="2022-03-16T21:26:23.868" v="3466" actId="478"/>
          <ac:spMkLst>
            <pc:docMk/>
            <pc:sldMk cId="2940556375" sldId="379"/>
            <ac:spMk id="11" creationId="{637D87BC-E694-4D0A-913C-A6E88738DC1C}"/>
          </ac:spMkLst>
        </pc:spChg>
        <pc:spChg chg="add mod">
          <ac:chgData name="Jiří Kohoutek" userId="7454388f-bdb6-437e-bf81-0e7dbbbeac10" providerId="ADAL" clId="{A78227DD-A691-49C0-928A-B919BE5EB468}" dt="2022-03-16T21:26:28.928" v="3467" actId="1076"/>
          <ac:spMkLst>
            <pc:docMk/>
            <pc:sldMk cId="2940556375" sldId="379"/>
            <ac:spMk id="12" creationId="{2C127417-C854-4418-8DD8-301B60127DC1}"/>
          </ac:spMkLst>
        </pc:spChg>
        <pc:picChg chg="del">
          <ac:chgData name="Jiří Kohoutek" userId="7454388f-bdb6-437e-bf81-0e7dbbbeac10" providerId="ADAL" clId="{A78227DD-A691-49C0-928A-B919BE5EB468}" dt="2022-03-16T21:23:43.134" v="3443" actId="478"/>
          <ac:picMkLst>
            <pc:docMk/>
            <pc:sldMk cId="2940556375" sldId="379"/>
            <ac:picMk id="17" creationId="{36A0E050-88D0-4090-AE32-847DA6D51647}"/>
          </ac:picMkLst>
        </pc:picChg>
      </pc:sldChg>
      <pc:sldChg chg="addSp delSp modSp mod">
        <pc:chgData name="Jiří Kohoutek" userId="7454388f-bdb6-437e-bf81-0e7dbbbeac10" providerId="ADAL" clId="{A78227DD-A691-49C0-928A-B919BE5EB468}" dt="2022-03-16T22:15:33.629" v="3841" actId="478"/>
        <pc:sldMkLst>
          <pc:docMk/>
          <pc:sldMk cId="2628879866" sldId="380"/>
        </pc:sldMkLst>
        <pc:spChg chg="del">
          <ac:chgData name="Jiří Kohoutek" userId="7454388f-bdb6-437e-bf81-0e7dbbbeac10" providerId="ADAL" clId="{A78227DD-A691-49C0-928A-B919BE5EB468}" dt="2022-03-16T21:49:50.174" v="3746" actId="478"/>
          <ac:spMkLst>
            <pc:docMk/>
            <pc:sldMk cId="2628879866" sldId="380"/>
            <ac:spMk id="6" creationId="{F0B7B0E4-0FDC-4AE0-BA5A-D20484650A5E}"/>
          </ac:spMkLst>
        </pc:spChg>
        <pc:spChg chg="del">
          <ac:chgData name="Jiří Kohoutek" userId="7454388f-bdb6-437e-bf81-0e7dbbbeac10" providerId="ADAL" clId="{A78227DD-A691-49C0-928A-B919BE5EB468}" dt="2022-03-16T22:15:33.629" v="3841" actId="478"/>
          <ac:spMkLst>
            <pc:docMk/>
            <pc:sldMk cId="2628879866" sldId="380"/>
            <ac:spMk id="7" creationId="{3ABF186C-9024-419E-95DB-79DEEA970F0C}"/>
          </ac:spMkLst>
        </pc:spChg>
        <pc:spChg chg="add mod">
          <ac:chgData name="Jiří Kohoutek" userId="7454388f-bdb6-437e-bf81-0e7dbbbeac10" providerId="ADAL" clId="{A78227DD-A691-49C0-928A-B919BE5EB468}" dt="2022-03-16T22:15:27.958" v="3840" actId="790"/>
          <ac:spMkLst>
            <pc:docMk/>
            <pc:sldMk cId="2628879866" sldId="380"/>
            <ac:spMk id="10" creationId="{3EED0159-1A05-4403-B629-A59BE491AC11}"/>
          </ac:spMkLst>
        </pc:spChg>
        <pc:spChg chg="add del">
          <ac:chgData name="Jiří Kohoutek" userId="7454388f-bdb6-437e-bf81-0e7dbbbeac10" providerId="ADAL" clId="{A78227DD-A691-49C0-928A-B919BE5EB468}" dt="2022-03-16T22:00:08.061" v="3828" actId="478"/>
          <ac:spMkLst>
            <pc:docMk/>
            <pc:sldMk cId="2628879866" sldId="380"/>
            <ac:spMk id="11" creationId="{FCA9BC26-09E5-4D64-886E-14CC6FFBFD72}"/>
          </ac:spMkLst>
        </pc:spChg>
        <pc:spChg chg="add mod">
          <ac:chgData name="Jiří Kohoutek" userId="7454388f-bdb6-437e-bf81-0e7dbbbeac10" providerId="ADAL" clId="{A78227DD-A691-49C0-928A-B919BE5EB468}" dt="2022-03-16T22:00:29.293" v="3834" actId="1076"/>
          <ac:spMkLst>
            <pc:docMk/>
            <pc:sldMk cId="2628879866" sldId="380"/>
            <ac:spMk id="12" creationId="{7E96A094-F88B-4896-B75C-C005B0047899}"/>
          </ac:spMkLst>
        </pc:spChg>
        <pc:picChg chg="del">
          <ac:chgData name="Jiří Kohoutek" userId="7454388f-bdb6-437e-bf81-0e7dbbbeac10" providerId="ADAL" clId="{A78227DD-A691-49C0-928A-B919BE5EB468}" dt="2022-03-16T22:01:36.763" v="3835" actId="478"/>
          <ac:picMkLst>
            <pc:docMk/>
            <pc:sldMk cId="2628879866" sldId="380"/>
            <ac:picMk id="9" creationId="{09EF2E14-11E5-4238-9E48-D2DD4C311CBD}"/>
          </ac:picMkLst>
        </pc:picChg>
        <pc:picChg chg="add mod">
          <ac:chgData name="Jiří Kohoutek" userId="7454388f-bdb6-437e-bf81-0e7dbbbeac10" providerId="ADAL" clId="{A78227DD-A691-49C0-928A-B919BE5EB468}" dt="2022-03-16T22:01:44.671" v="3839" actId="1076"/>
          <ac:picMkLst>
            <pc:docMk/>
            <pc:sldMk cId="2628879866" sldId="380"/>
            <ac:picMk id="13" creationId="{A84BA919-5C04-4D5C-A9B8-A9325EEBD276}"/>
          </ac:picMkLst>
        </pc:picChg>
      </pc:sldChg>
      <pc:sldChg chg="addSp delSp modSp mod">
        <pc:chgData name="Jiří Kohoutek" userId="7454388f-bdb6-437e-bf81-0e7dbbbeac10" providerId="ADAL" clId="{A78227DD-A691-49C0-928A-B919BE5EB468}" dt="2022-03-16T22:24:49.945" v="4106" actId="1076"/>
        <pc:sldMkLst>
          <pc:docMk/>
          <pc:sldMk cId="1130590367" sldId="381"/>
        </pc:sldMkLst>
        <pc:spChg chg="del">
          <ac:chgData name="Jiří Kohoutek" userId="7454388f-bdb6-437e-bf81-0e7dbbbeac10" providerId="ADAL" clId="{A78227DD-A691-49C0-928A-B919BE5EB468}" dt="2022-03-16T22:15:43.788" v="3842" actId="478"/>
          <ac:spMkLst>
            <pc:docMk/>
            <pc:sldMk cId="1130590367" sldId="381"/>
            <ac:spMk id="6" creationId="{1A0EBE96-AEA3-4F32-B4D1-AA746AF07792}"/>
          </ac:spMkLst>
        </pc:spChg>
        <pc:spChg chg="mod">
          <ac:chgData name="Jiří Kohoutek" userId="7454388f-bdb6-437e-bf81-0e7dbbbeac10" providerId="ADAL" clId="{A78227DD-A691-49C0-928A-B919BE5EB468}" dt="2022-03-16T22:24:49.945" v="4106" actId="1076"/>
          <ac:spMkLst>
            <pc:docMk/>
            <pc:sldMk cId="1130590367" sldId="381"/>
            <ac:spMk id="7" creationId="{6C09D7F2-42EB-4ADC-83A4-7BF3E9C25902}"/>
          </ac:spMkLst>
        </pc:spChg>
        <pc:spChg chg="add mod">
          <ac:chgData name="Jiří Kohoutek" userId="7454388f-bdb6-437e-bf81-0e7dbbbeac10" providerId="ADAL" clId="{A78227DD-A691-49C0-928A-B919BE5EB468}" dt="2022-03-16T22:23:36.032" v="4087" actId="790"/>
          <ac:spMkLst>
            <pc:docMk/>
            <pc:sldMk cId="1130590367" sldId="381"/>
            <ac:spMk id="10" creationId="{9308A7C5-3E4E-47D8-BF19-D09119074C93}"/>
          </ac:spMkLst>
        </pc:spChg>
        <pc:spChg chg="add del">
          <ac:chgData name="Jiří Kohoutek" userId="7454388f-bdb6-437e-bf81-0e7dbbbeac10" providerId="ADAL" clId="{A78227DD-A691-49C0-928A-B919BE5EB468}" dt="2022-03-16T22:17:05.855" v="3887" actId="478"/>
          <ac:spMkLst>
            <pc:docMk/>
            <pc:sldMk cId="1130590367" sldId="381"/>
            <ac:spMk id="11" creationId="{B1838ADE-48D2-43CA-86D9-9F4C39AF2DB1}"/>
          </ac:spMkLst>
        </pc:spChg>
        <pc:spChg chg="add mod">
          <ac:chgData name="Jiří Kohoutek" userId="7454388f-bdb6-437e-bf81-0e7dbbbeac10" providerId="ADAL" clId="{A78227DD-A691-49C0-928A-B919BE5EB468}" dt="2022-03-16T22:17:37.016" v="3894" actId="1076"/>
          <ac:spMkLst>
            <pc:docMk/>
            <pc:sldMk cId="1130590367" sldId="381"/>
            <ac:spMk id="12" creationId="{0C1D5C6F-8731-4575-9ECD-11BB13BF95A3}"/>
          </ac:spMkLst>
        </pc:spChg>
        <pc:picChg chg="del">
          <ac:chgData name="Jiří Kohoutek" userId="7454388f-bdb6-437e-bf81-0e7dbbbeac10" providerId="ADAL" clId="{A78227DD-A691-49C0-928A-B919BE5EB468}" dt="2022-03-16T22:17:03.106" v="3885" actId="478"/>
          <ac:picMkLst>
            <pc:docMk/>
            <pc:sldMk cId="1130590367" sldId="381"/>
            <ac:picMk id="9" creationId="{DA9B82F3-1343-4B56-BA58-3A75AA64DA28}"/>
          </ac:picMkLst>
        </pc:picChg>
        <pc:picChg chg="add mod">
          <ac:chgData name="Jiří Kohoutek" userId="7454388f-bdb6-437e-bf81-0e7dbbbeac10" providerId="ADAL" clId="{A78227DD-A691-49C0-928A-B919BE5EB468}" dt="2022-03-16T22:21:40.152" v="4085" actId="1076"/>
          <ac:picMkLst>
            <pc:docMk/>
            <pc:sldMk cId="1130590367" sldId="381"/>
            <ac:picMk id="13" creationId="{AD6402C8-A40F-491E-96E6-F1E7A19B4C56}"/>
          </ac:picMkLst>
        </pc:picChg>
        <pc:picChg chg="add del">
          <ac:chgData name="Jiří Kohoutek" userId="7454388f-bdb6-437e-bf81-0e7dbbbeac10" providerId="ADAL" clId="{A78227DD-A691-49C0-928A-B919BE5EB468}" dt="2022-03-16T22:19:53.593" v="4067" actId="478"/>
          <ac:picMkLst>
            <pc:docMk/>
            <pc:sldMk cId="1130590367" sldId="381"/>
            <ac:picMk id="7170" creationId="{51C5D488-705A-4C94-A8CF-E72FEB838222}"/>
          </ac:picMkLst>
        </pc:picChg>
        <pc:picChg chg="add mod">
          <ac:chgData name="Jiří Kohoutek" userId="7454388f-bdb6-437e-bf81-0e7dbbbeac10" providerId="ADAL" clId="{A78227DD-A691-49C0-928A-B919BE5EB468}" dt="2022-03-16T22:21:40.152" v="4085" actId="1076"/>
          <ac:picMkLst>
            <pc:docMk/>
            <pc:sldMk cId="1130590367" sldId="381"/>
            <ac:picMk id="7172" creationId="{AAFBC861-BAEE-421D-B928-E6905073A6C2}"/>
          </ac:picMkLst>
        </pc:picChg>
      </pc:sldChg>
      <pc:sldChg chg="addSp delSp modSp mod">
        <pc:chgData name="Jiří Kohoutek" userId="7454388f-bdb6-437e-bf81-0e7dbbbeac10" providerId="ADAL" clId="{A78227DD-A691-49C0-928A-B919BE5EB468}" dt="2022-03-16T22:30:49.802" v="4213" actId="20577"/>
        <pc:sldMkLst>
          <pc:docMk/>
          <pc:sldMk cId="1504989601" sldId="382"/>
        </pc:sldMkLst>
        <pc:spChg chg="del">
          <ac:chgData name="Jiří Kohoutek" userId="7454388f-bdb6-437e-bf81-0e7dbbbeac10" providerId="ADAL" clId="{A78227DD-A691-49C0-928A-B919BE5EB468}" dt="2022-03-16T22:24:01.543" v="4089" actId="478"/>
          <ac:spMkLst>
            <pc:docMk/>
            <pc:sldMk cId="1504989601" sldId="382"/>
            <ac:spMk id="6" creationId="{5CAB7DBD-F42A-4808-B917-F886D0DF8F2D}"/>
          </ac:spMkLst>
        </pc:spChg>
        <pc:spChg chg="add mod">
          <ac:chgData name="Jiří Kohoutek" userId="7454388f-bdb6-437e-bf81-0e7dbbbeac10" providerId="ADAL" clId="{A78227DD-A691-49C0-928A-B919BE5EB468}" dt="2022-03-16T22:30:35.794" v="4209" actId="790"/>
          <ac:spMkLst>
            <pc:docMk/>
            <pc:sldMk cId="1504989601" sldId="382"/>
            <ac:spMk id="8" creationId="{7D8281B1-F054-47E3-B831-EC7179D71A59}"/>
          </ac:spMkLst>
        </pc:spChg>
        <pc:spChg chg="add mod">
          <ac:chgData name="Jiří Kohoutek" userId="7454388f-bdb6-437e-bf81-0e7dbbbeac10" providerId="ADAL" clId="{A78227DD-A691-49C0-928A-B919BE5EB468}" dt="2022-03-16T22:30:49.802" v="4213" actId="20577"/>
          <ac:spMkLst>
            <pc:docMk/>
            <pc:sldMk cId="1504989601" sldId="382"/>
            <ac:spMk id="9" creationId="{1733CE0F-EF2B-4713-AF53-58BFEA3E60C5}"/>
          </ac:spMkLst>
        </pc:spChg>
        <pc:spChg chg="mod">
          <ac:chgData name="Jiří Kohoutek" userId="7454388f-bdb6-437e-bf81-0e7dbbbeac10" providerId="ADAL" clId="{A78227DD-A691-49C0-928A-B919BE5EB468}" dt="2022-03-16T22:28:40.048" v="4180" actId="1076"/>
          <ac:spMkLst>
            <pc:docMk/>
            <pc:sldMk cId="1504989601" sldId="382"/>
            <ac:spMk id="10" creationId="{C63D4F20-6115-4DB4-B03A-985FC1E30B66}"/>
          </ac:spMkLst>
        </pc:spChg>
        <pc:grpChg chg="add mod">
          <ac:chgData name="Jiří Kohoutek" userId="7454388f-bdb6-437e-bf81-0e7dbbbeac10" providerId="ADAL" clId="{A78227DD-A691-49C0-928A-B919BE5EB468}" dt="2022-03-16T22:30:04.012" v="4191" actId="1076"/>
          <ac:grpSpMkLst>
            <pc:docMk/>
            <pc:sldMk cId="1504989601" sldId="382"/>
            <ac:grpSpMk id="11" creationId="{F56A93BB-7B2E-4E74-983B-468116235D30}"/>
          </ac:grpSpMkLst>
        </pc:grpChg>
        <pc:picChg chg="mod">
          <ac:chgData name="Jiří Kohoutek" userId="7454388f-bdb6-437e-bf81-0e7dbbbeac10" providerId="ADAL" clId="{A78227DD-A691-49C0-928A-B919BE5EB468}" dt="2022-03-16T22:30:04.012" v="4191" actId="1076"/>
          <ac:picMkLst>
            <pc:docMk/>
            <pc:sldMk cId="1504989601" sldId="382"/>
            <ac:picMk id="12" creationId="{B332EB16-C966-43A7-B939-B8042198D7EC}"/>
          </ac:picMkLst>
        </pc:picChg>
        <pc:picChg chg="mod">
          <ac:chgData name="Jiří Kohoutek" userId="7454388f-bdb6-437e-bf81-0e7dbbbeac10" providerId="ADAL" clId="{A78227DD-A691-49C0-928A-B919BE5EB468}" dt="2022-03-16T22:30:04.012" v="4191" actId="1076"/>
          <ac:picMkLst>
            <pc:docMk/>
            <pc:sldMk cId="1504989601" sldId="382"/>
            <ac:picMk id="13" creationId="{62D12C7D-A4B3-437D-9FFD-9E513E8F2F43}"/>
          </ac:picMkLst>
        </pc:picChg>
        <pc:picChg chg="del">
          <ac:chgData name="Jiří Kohoutek" userId="7454388f-bdb6-437e-bf81-0e7dbbbeac10" providerId="ADAL" clId="{A78227DD-A691-49C0-928A-B919BE5EB468}" dt="2022-03-16T22:25:19.512" v="4109" actId="478"/>
          <ac:picMkLst>
            <pc:docMk/>
            <pc:sldMk cId="1504989601" sldId="382"/>
            <ac:picMk id="7170" creationId="{4733F10C-AD97-4392-952C-5C0E9D2B7CB0}"/>
          </ac:picMkLst>
        </pc:picChg>
        <pc:picChg chg="add mod">
          <ac:chgData name="Jiří Kohoutek" userId="7454388f-bdb6-437e-bf81-0e7dbbbeac10" providerId="ADAL" clId="{A78227DD-A691-49C0-928A-B919BE5EB468}" dt="2022-03-16T22:30:04.012" v="4191" actId="1076"/>
          <ac:picMkLst>
            <pc:docMk/>
            <pc:sldMk cId="1504989601" sldId="382"/>
            <ac:picMk id="10242" creationId="{02D983CD-91D7-4C87-A408-26649F657C23}"/>
          </ac:picMkLst>
        </pc:picChg>
      </pc:sldChg>
      <pc:sldChg chg="addSp delSp modSp mod ord">
        <pc:chgData name="Jiří Kohoutek" userId="7454388f-bdb6-437e-bf81-0e7dbbbeac10" providerId="ADAL" clId="{A78227DD-A691-49C0-928A-B919BE5EB468}" dt="2022-03-17T20:21:57.508" v="4901" actId="790"/>
        <pc:sldMkLst>
          <pc:docMk/>
          <pc:sldMk cId="3479042491" sldId="384"/>
        </pc:sldMkLst>
        <pc:spChg chg="del">
          <ac:chgData name="Jiří Kohoutek" userId="7454388f-bdb6-437e-bf81-0e7dbbbeac10" providerId="ADAL" clId="{A78227DD-A691-49C0-928A-B919BE5EB468}" dt="2022-03-17T20:18:29.793" v="4779" actId="478"/>
          <ac:spMkLst>
            <pc:docMk/>
            <pc:sldMk cId="3479042491" sldId="384"/>
            <ac:spMk id="6" creationId="{035ECAA3-C2F2-477F-80C6-035E4FEF259D}"/>
          </ac:spMkLst>
        </pc:spChg>
        <pc:spChg chg="del">
          <ac:chgData name="Jiří Kohoutek" userId="7454388f-bdb6-437e-bf81-0e7dbbbeac10" providerId="ADAL" clId="{A78227DD-A691-49C0-928A-B919BE5EB468}" dt="2022-03-17T20:19:36.843" v="4873" actId="478"/>
          <ac:spMkLst>
            <pc:docMk/>
            <pc:sldMk cId="3479042491" sldId="384"/>
            <ac:spMk id="9" creationId="{5F083BCD-50EE-4C3F-9030-8D3B99DA74C1}"/>
          </ac:spMkLst>
        </pc:spChg>
        <pc:spChg chg="mod">
          <ac:chgData name="Jiří Kohoutek" userId="7454388f-bdb6-437e-bf81-0e7dbbbeac10" providerId="ADAL" clId="{A78227DD-A691-49C0-928A-B919BE5EB468}" dt="2022-03-17T20:21:57.508" v="4901" actId="790"/>
          <ac:spMkLst>
            <pc:docMk/>
            <pc:sldMk cId="3479042491" sldId="384"/>
            <ac:spMk id="10" creationId="{1A17AE6E-0D3C-4F6E-BC7B-7FD8F54199ED}"/>
          </ac:spMkLst>
        </pc:spChg>
        <pc:spChg chg="del">
          <ac:chgData name="Jiří Kohoutek" userId="7454388f-bdb6-437e-bf81-0e7dbbbeac10" providerId="ADAL" clId="{A78227DD-A691-49C0-928A-B919BE5EB468}" dt="2022-03-17T20:19:36.843" v="4873" actId="478"/>
          <ac:spMkLst>
            <pc:docMk/>
            <pc:sldMk cId="3479042491" sldId="384"/>
            <ac:spMk id="11" creationId="{7256C548-8D2E-4294-BCE4-220E2C004139}"/>
          </ac:spMkLst>
        </pc:spChg>
        <pc:spChg chg="del">
          <ac:chgData name="Jiří Kohoutek" userId="7454388f-bdb6-437e-bf81-0e7dbbbeac10" providerId="ADAL" clId="{A78227DD-A691-49C0-928A-B919BE5EB468}" dt="2022-03-17T20:18:07.080" v="4778" actId="478"/>
          <ac:spMkLst>
            <pc:docMk/>
            <pc:sldMk cId="3479042491" sldId="384"/>
            <ac:spMk id="12" creationId="{B6A32A3A-96B2-4BD5-A6EE-F7A07EFE46A0}"/>
          </ac:spMkLst>
        </pc:spChg>
        <pc:spChg chg="add mod">
          <ac:chgData name="Jiří Kohoutek" userId="7454388f-bdb6-437e-bf81-0e7dbbbeac10" providerId="ADAL" clId="{A78227DD-A691-49C0-928A-B919BE5EB468}" dt="2022-03-17T20:18:04.471" v="4776" actId="1076"/>
          <ac:spMkLst>
            <pc:docMk/>
            <pc:sldMk cId="3479042491" sldId="384"/>
            <ac:spMk id="14" creationId="{116663D8-8AC6-42D3-A9FE-6757528C0CF5}"/>
          </ac:spMkLst>
        </pc:spChg>
        <pc:spChg chg="add mod">
          <ac:chgData name="Jiří Kohoutek" userId="7454388f-bdb6-437e-bf81-0e7dbbbeac10" providerId="ADAL" clId="{A78227DD-A691-49C0-928A-B919BE5EB468}" dt="2022-03-17T20:21:50.465" v="4900" actId="790"/>
          <ac:spMkLst>
            <pc:docMk/>
            <pc:sldMk cId="3479042491" sldId="384"/>
            <ac:spMk id="15" creationId="{57D1BAD1-6D64-4F5B-A7BD-039EED60725B}"/>
          </ac:spMkLst>
        </pc:spChg>
        <pc:picChg chg="del">
          <ac:chgData name="Jiří Kohoutek" userId="7454388f-bdb6-437e-bf81-0e7dbbbeac10" providerId="ADAL" clId="{A78227DD-A691-49C0-928A-B919BE5EB468}" dt="2022-03-17T20:18:05.816" v="4777" actId="478"/>
          <ac:picMkLst>
            <pc:docMk/>
            <pc:sldMk cId="3479042491" sldId="384"/>
            <ac:picMk id="5" creationId="{E6BA91F6-5409-444E-911F-B5093EC609B1}"/>
          </ac:picMkLst>
        </pc:picChg>
        <pc:picChg chg="add del mod">
          <ac:chgData name="Jiří Kohoutek" userId="7454388f-bdb6-437e-bf81-0e7dbbbeac10" providerId="ADAL" clId="{A78227DD-A691-49C0-928A-B919BE5EB468}" dt="2022-03-17T20:21:32.712" v="4897" actId="478"/>
          <ac:picMkLst>
            <pc:docMk/>
            <pc:sldMk cId="3479042491" sldId="384"/>
            <ac:picMk id="16" creationId="{13352226-EEAC-45F2-A145-EAD872491419}"/>
          </ac:picMkLst>
        </pc:picChg>
        <pc:picChg chg="add mod">
          <ac:chgData name="Jiří Kohoutek" userId="7454388f-bdb6-437e-bf81-0e7dbbbeac10" providerId="ADAL" clId="{A78227DD-A691-49C0-928A-B919BE5EB468}" dt="2022-03-17T20:21:42.414" v="4899" actId="1076"/>
          <ac:picMkLst>
            <pc:docMk/>
            <pc:sldMk cId="3479042491" sldId="384"/>
            <ac:picMk id="17" creationId="{850BC3DB-B51F-47DD-AA2E-218493E1C114}"/>
          </ac:picMkLst>
        </pc:picChg>
      </pc:sldChg>
      <pc:sldChg chg="addSp delSp modSp mod">
        <pc:chgData name="Jiří Kohoutek" userId="7454388f-bdb6-437e-bf81-0e7dbbbeac10" providerId="ADAL" clId="{A78227DD-A691-49C0-928A-B919BE5EB468}" dt="2022-03-17T20:23:36.266" v="4910" actId="20577"/>
        <pc:sldMkLst>
          <pc:docMk/>
          <pc:sldMk cId="3954844551" sldId="388"/>
        </pc:sldMkLst>
        <pc:spChg chg="mod">
          <ac:chgData name="Jiří Kohoutek" userId="7454388f-bdb6-437e-bf81-0e7dbbbeac10" providerId="ADAL" clId="{A78227DD-A691-49C0-928A-B919BE5EB468}" dt="2022-03-17T20:10:36.813" v="4645" actId="1076"/>
          <ac:spMkLst>
            <pc:docMk/>
            <pc:sldMk cId="3954844551" sldId="388"/>
            <ac:spMk id="7" creationId="{01C1285F-954F-4387-B922-9ECA73D01FE0}"/>
          </ac:spMkLst>
        </pc:spChg>
        <pc:spChg chg="add del">
          <ac:chgData name="Jiří Kohoutek" userId="7454388f-bdb6-437e-bf81-0e7dbbbeac10" providerId="ADAL" clId="{A78227DD-A691-49C0-928A-B919BE5EB468}" dt="2022-03-17T18:29:35.408" v="4320" actId="478"/>
          <ac:spMkLst>
            <pc:docMk/>
            <pc:sldMk cId="3954844551" sldId="388"/>
            <ac:spMk id="9" creationId="{1332221B-E54F-42EC-8D19-B5EC6078B9F5}"/>
          </ac:spMkLst>
        </pc:spChg>
        <pc:spChg chg="mod">
          <ac:chgData name="Jiří Kohoutek" userId="7454388f-bdb6-437e-bf81-0e7dbbbeac10" providerId="ADAL" clId="{A78227DD-A691-49C0-928A-B919BE5EB468}" dt="2022-03-17T20:23:36.266" v="4910" actId="20577"/>
          <ac:spMkLst>
            <pc:docMk/>
            <pc:sldMk cId="3954844551" sldId="388"/>
            <ac:spMk id="10" creationId="{9A9A40CB-5E8B-4B23-BACF-7A9AA0BCB186}"/>
          </ac:spMkLst>
        </pc:spChg>
        <pc:spChg chg="add mod">
          <ac:chgData name="Jiří Kohoutek" userId="7454388f-bdb6-437e-bf81-0e7dbbbeac10" providerId="ADAL" clId="{A78227DD-A691-49C0-928A-B919BE5EB468}" dt="2022-03-17T18:30:03.722" v="4327" actId="1076"/>
          <ac:spMkLst>
            <pc:docMk/>
            <pc:sldMk cId="3954844551" sldId="388"/>
            <ac:spMk id="11" creationId="{B51133D6-BE5A-47EA-9E5C-85A6C8C3D9C8}"/>
          </ac:spMkLst>
        </pc:spChg>
      </pc:sldChg>
      <pc:sldChg chg="ord">
        <pc:chgData name="Jiří Kohoutek" userId="7454388f-bdb6-437e-bf81-0e7dbbbeac10" providerId="ADAL" clId="{A78227DD-A691-49C0-928A-B919BE5EB468}" dt="2022-03-17T20:39:36.174" v="4963"/>
        <pc:sldMkLst>
          <pc:docMk/>
          <pc:sldMk cId="1185563570" sldId="389"/>
        </pc:sldMkLst>
      </pc:sldChg>
      <pc:sldChg chg="addSp delSp modSp mod ord">
        <pc:chgData name="Jiří Kohoutek" userId="7454388f-bdb6-437e-bf81-0e7dbbbeac10" providerId="ADAL" clId="{A78227DD-A691-49C0-928A-B919BE5EB468}" dt="2022-03-17T20:55:30.156" v="5176" actId="20577"/>
        <pc:sldMkLst>
          <pc:docMk/>
          <pc:sldMk cId="2676331346" sldId="390"/>
        </pc:sldMkLst>
        <pc:spChg chg="del">
          <ac:chgData name="Jiří Kohoutek" userId="7454388f-bdb6-437e-bf81-0e7dbbbeac10" providerId="ADAL" clId="{A78227DD-A691-49C0-928A-B919BE5EB468}" dt="2022-03-17T18:34:05.045" v="4448" actId="478"/>
          <ac:spMkLst>
            <pc:docMk/>
            <pc:sldMk cId="2676331346" sldId="390"/>
            <ac:spMk id="6" creationId="{FF783F1C-EDF3-4379-BCCF-3224A11A5D26}"/>
          </ac:spMkLst>
        </pc:spChg>
        <pc:spChg chg="add mod">
          <ac:chgData name="Jiří Kohoutek" userId="7454388f-bdb6-437e-bf81-0e7dbbbeac10" providerId="ADAL" clId="{A78227DD-A691-49C0-928A-B919BE5EB468}" dt="2022-03-17T20:11:38.703" v="4652" actId="790"/>
          <ac:spMkLst>
            <pc:docMk/>
            <pc:sldMk cId="2676331346" sldId="390"/>
            <ac:spMk id="7" creationId="{69264287-AB9E-42B4-9023-995422FDA0D0}"/>
          </ac:spMkLst>
        </pc:spChg>
        <pc:spChg chg="mod">
          <ac:chgData name="Jiří Kohoutek" userId="7454388f-bdb6-437e-bf81-0e7dbbbeac10" providerId="ADAL" clId="{A78227DD-A691-49C0-928A-B919BE5EB468}" dt="2022-03-17T20:55:30.156" v="5176" actId="20577"/>
          <ac:spMkLst>
            <pc:docMk/>
            <pc:sldMk cId="2676331346" sldId="390"/>
            <ac:spMk id="10" creationId="{AC248C17-F491-4701-9A69-E80E91D8BA87}"/>
          </ac:spMkLst>
        </pc:spChg>
        <pc:picChg chg="del">
          <ac:chgData name="Jiří Kohoutek" userId="7454388f-bdb6-437e-bf81-0e7dbbbeac10" providerId="ADAL" clId="{A78227DD-A691-49C0-928A-B919BE5EB468}" dt="2022-03-17T20:05:18.796" v="4601" actId="478"/>
          <ac:picMkLst>
            <pc:docMk/>
            <pc:sldMk cId="2676331346" sldId="390"/>
            <ac:picMk id="8" creationId="{4339B854-1987-42DC-AA32-9CD3CF1EE1A0}"/>
          </ac:picMkLst>
        </pc:picChg>
      </pc:sldChg>
      <pc:sldChg chg="addSp delSp modSp mod ord">
        <pc:chgData name="Jiří Kohoutek" userId="7454388f-bdb6-437e-bf81-0e7dbbbeac10" providerId="ADAL" clId="{A78227DD-A691-49C0-928A-B919BE5EB468}" dt="2022-03-17T20:16:59.294" v="4768" actId="790"/>
        <pc:sldMkLst>
          <pc:docMk/>
          <pc:sldMk cId="3862181534" sldId="391"/>
        </pc:sldMkLst>
        <pc:spChg chg="del">
          <ac:chgData name="Jiří Kohoutek" userId="7454388f-bdb6-437e-bf81-0e7dbbbeac10" providerId="ADAL" clId="{A78227DD-A691-49C0-928A-B919BE5EB468}" dt="2022-03-17T20:11:27.485" v="4649" actId="478"/>
          <ac:spMkLst>
            <pc:docMk/>
            <pc:sldMk cId="3862181534" sldId="391"/>
            <ac:spMk id="6" creationId="{3C42C02F-CE9E-4A38-A5D0-1E91FB91ED24}"/>
          </ac:spMkLst>
        </pc:spChg>
        <pc:spChg chg="del">
          <ac:chgData name="Jiří Kohoutek" userId="7454388f-bdb6-437e-bf81-0e7dbbbeac10" providerId="ADAL" clId="{A78227DD-A691-49C0-928A-B919BE5EB468}" dt="2022-03-17T20:12:45.635" v="4663" actId="478"/>
          <ac:spMkLst>
            <pc:docMk/>
            <pc:sldMk cId="3862181534" sldId="391"/>
            <ac:spMk id="8" creationId="{879C1B57-CADD-4D30-BB11-E0B8255903A4}"/>
          </ac:spMkLst>
        </pc:spChg>
        <pc:spChg chg="add del mod">
          <ac:chgData name="Jiří Kohoutek" userId="7454388f-bdb6-437e-bf81-0e7dbbbeac10" providerId="ADAL" clId="{A78227DD-A691-49C0-928A-B919BE5EB468}" dt="2022-03-17T20:11:44.502" v="4653" actId="478"/>
          <ac:spMkLst>
            <pc:docMk/>
            <pc:sldMk cId="3862181534" sldId="391"/>
            <ac:spMk id="10" creationId="{0E9373F3-CFBB-4E4D-9A7A-F528B38871D7}"/>
          </ac:spMkLst>
        </pc:spChg>
        <pc:spChg chg="add mod">
          <ac:chgData name="Jiří Kohoutek" userId="7454388f-bdb6-437e-bf81-0e7dbbbeac10" providerId="ADAL" clId="{A78227DD-A691-49C0-928A-B919BE5EB468}" dt="2022-03-17T20:11:44.869" v="4654"/>
          <ac:spMkLst>
            <pc:docMk/>
            <pc:sldMk cId="3862181534" sldId="391"/>
            <ac:spMk id="12" creationId="{2917398A-6203-45AF-B16C-FC62FD993BCC}"/>
          </ac:spMkLst>
        </pc:spChg>
        <pc:spChg chg="add del">
          <ac:chgData name="Jiří Kohoutek" userId="7454388f-bdb6-437e-bf81-0e7dbbbeac10" providerId="ADAL" clId="{A78227DD-A691-49C0-928A-B919BE5EB468}" dt="2022-03-17T20:12:38.579" v="4662" actId="478"/>
          <ac:spMkLst>
            <pc:docMk/>
            <pc:sldMk cId="3862181534" sldId="391"/>
            <ac:spMk id="13" creationId="{3F50334B-0A37-4262-84A3-15FD9BCC3F54}"/>
          </ac:spMkLst>
        </pc:spChg>
        <pc:spChg chg="add del mod">
          <ac:chgData name="Jiří Kohoutek" userId="7454388f-bdb6-437e-bf81-0e7dbbbeac10" providerId="ADAL" clId="{A78227DD-A691-49C0-928A-B919BE5EB468}" dt="2022-03-17T20:16:59.294" v="4768" actId="790"/>
          <ac:spMkLst>
            <pc:docMk/>
            <pc:sldMk cId="3862181534" sldId="391"/>
            <ac:spMk id="14" creationId="{7BB36ABD-89FC-4E90-A457-F279FC5955FA}"/>
          </ac:spMkLst>
        </pc:spChg>
        <pc:spChg chg="add del">
          <ac:chgData name="Jiří Kohoutek" userId="7454388f-bdb6-437e-bf81-0e7dbbbeac10" providerId="ADAL" clId="{A78227DD-A691-49C0-928A-B919BE5EB468}" dt="2022-03-17T20:12:28.445" v="4659" actId="22"/>
          <ac:spMkLst>
            <pc:docMk/>
            <pc:sldMk cId="3862181534" sldId="391"/>
            <ac:spMk id="15" creationId="{9A494877-39A7-49D5-A839-A747102379CF}"/>
          </ac:spMkLst>
        </pc:spChg>
        <pc:picChg chg="add del">
          <ac:chgData name="Jiří Kohoutek" userId="7454388f-bdb6-437e-bf81-0e7dbbbeac10" providerId="ADAL" clId="{A78227DD-A691-49C0-928A-B919BE5EB468}" dt="2022-03-17T20:12:38.579" v="4662" actId="478"/>
          <ac:picMkLst>
            <pc:docMk/>
            <pc:sldMk cId="3862181534" sldId="391"/>
            <ac:picMk id="11" creationId="{717AA1FA-1490-4989-B81C-A62C32C19658}"/>
          </ac:picMkLst>
        </pc:picChg>
      </pc:sldChg>
      <pc:sldChg chg="addSp delSp modSp new mod">
        <pc:chgData name="Jiří Kohoutek" userId="7454388f-bdb6-437e-bf81-0e7dbbbeac10" providerId="ADAL" clId="{A78227DD-A691-49C0-928A-B919BE5EB468}" dt="2022-03-16T22:37:48.889" v="4317" actId="1076"/>
        <pc:sldMkLst>
          <pc:docMk/>
          <pc:sldMk cId="4209221086" sldId="406"/>
        </pc:sldMkLst>
        <pc:spChg chg="del">
          <ac:chgData name="Jiří Kohoutek" userId="7454388f-bdb6-437e-bf81-0e7dbbbeac10" providerId="ADAL" clId="{A78227DD-A691-49C0-928A-B919BE5EB468}" dt="2022-03-16T22:35:17.970" v="4222" actId="478"/>
          <ac:spMkLst>
            <pc:docMk/>
            <pc:sldMk cId="4209221086" sldId="406"/>
            <ac:spMk id="4" creationId="{3F25E7BA-5E27-492D-BF67-ABD5CDF04190}"/>
          </ac:spMkLst>
        </pc:spChg>
        <pc:spChg chg="del">
          <ac:chgData name="Jiří Kohoutek" userId="7454388f-bdb6-437e-bf81-0e7dbbbeac10" providerId="ADAL" clId="{A78227DD-A691-49C0-928A-B919BE5EB468}" dt="2022-03-16T22:35:09.232" v="4221" actId="478"/>
          <ac:spMkLst>
            <pc:docMk/>
            <pc:sldMk cId="4209221086" sldId="406"/>
            <ac:spMk id="5" creationId="{D107D858-E816-4CFA-B876-A957B71269CA}"/>
          </ac:spMkLst>
        </pc:spChg>
        <pc:spChg chg="add mod">
          <ac:chgData name="Jiří Kohoutek" userId="7454388f-bdb6-437e-bf81-0e7dbbbeac10" providerId="ADAL" clId="{A78227DD-A691-49C0-928A-B919BE5EB468}" dt="2022-03-16T22:35:04.621" v="4220"/>
          <ac:spMkLst>
            <pc:docMk/>
            <pc:sldMk cId="4209221086" sldId="406"/>
            <ac:spMk id="6" creationId="{0EA1D646-822F-4BFF-BC65-C695B02A8A2B}"/>
          </ac:spMkLst>
        </pc:spChg>
        <pc:spChg chg="add mod">
          <ac:chgData name="Jiří Kohoutek" userId="7454388f-bdb6-437e-bf81-0e7dbbbeac10" providerId="ADAL" clId="{A78227DD-A691-49C0-928A-B919BE5EB468}" dt="2022-03-16T22:35:36.091" v="4259" actId="14100"/>
          <ac:spMkLst>
            <pc:docMk/>
            <pc:sldMk cId="4209221086" sldId="406"/>
            <ac:spMk id="7" creationId="{063F4202-3FB0-4DDB-8EE2-BF16A8232A18}"/>
          </ac:spMkLst>
        </pc:spChg>
        <pc:spChg chg="add del mod">
          <ac:chgData name="Jiří Kohoutek" userId="7454388f-bdb6-437e-bf81-0e7dbbbeac10" providerId="ADAL" clId="{A78227DD-A691-49C0-928A-B919BE5EB468}" dt="2022-03-16T22:35:47.667" v="4261" actId="478"/>
          <ac:spMkLst>
            <pc:docMk/>
            <pc:sldMk cId="4209221086" sldId="406"/>
            <ac:spMk id="8" creationId="{313850B5-1D40-4BB5-A10A-1F75FC61415F}"/>
          </ac:spMkLst>
        </pc:spChg>
        <pc:spChg chg="add del">
          <ac:chgData name="Jiří Kohoutek" userId="7454388f-bdb6-437e-bf81-0e7dbbbeac10" providerId="ADAL" clId="{A78227DD-A691-49C0-928A-B919BE5EB468}" dt="2022-03-16T22:36:17.960" v="4263" actId="478"/>
          <ac:spMkLst>
            <pc:docMk/>
            <pc:sldMk cId="4209221086" sldId="406"/>
            <ac:spMk id="10" creationId="{4B461753-3758-4499-88AF-D65616197357}"/>
          </ac:spMkLst>
        </pc:spChg>
        <pc:spChg chg="add mod">
          <ac:chgData name="Jiří Kohoutek" userId="7454388f-bdb6-437e-bf81-0e7dbbbeac10" providerId="ADAL" clId="{A78227DD-A691-49C0-928A-B919BE5EB468}" dt="2022-03-16T22:36:40.029" v="4268" actId="1076"/>
          <ac:spMkLst>
            <pc:docMk/>
            <pc:sldMk cId="4209221086" sldId="406"/>
            <ac:spMk id="12" creationId="{73E4747F-7F22-4BF6-AB1F-19E9883F4029}"/>
          </ac:spMkLst>
        </pc:spChg>
        <pc:picChg chg="add del mod">
          <ac:chgData name="Jiří Kohoutek" userId="7454388f-bdb6-437e-bf81-0e7dbbbeac10" providerId="ADAL" clId="{A78227DD-A691-49C0-928A-B919BE5EB468}" dt="2022-03-16T22:37:43.755" v="4314" actId="478"/>
          <ac:picMkLst>
            <pc:docMk/>
            <pc:sldMk cId="4209221086" sldId="406"/>
            <ac:picMk id="14" creationId="{F4B490AD-6D4E-4478-B415-C0ED96D726DD}"/>
          </ac:picMkLst>
        </pc:picChg>
        <pc:picChg chg="add mod">
          <ac:chgData name="Jiří Kohoutek" userId="7454388f-bdb6-437e-bf81-0e7dbbbeac10" providerId="ADAL" clId="{A78227DD-A691-49C0-928A-B919BE5EB468}" dt="2022-03-16T22:37:48.889" v="4317" actId="1076"/>
          <ac:picMkLst>
            <pc:docMk/>
            <pc:sldMk cId="4209221086" sldId="406"/>
            <ac:picMk id="2050" creationId="{2754E4A2-B7D2-45E2-8D78-B6207F7855F5}"/>
          </ac:picMkLst>
        </pc:picChg>
      </pc:sldChg>
    </pc:docChg>
  </pc:docChgLst>
  <pc:docChgLst>
    <pc:chgData name="Jiří Kohoutek" userId="7454388f-bdb6-437e-bf81-0e7dbbbeac10" providerId="ADAL" clId="{77F89657-A0C7-4BDA-9635-3ECED3C23C8C}"/>
    <pc:docChg chg="undo custSel modSld">
      <pc:chgData name="Jiří Kohoutek" userId="7454388f-bdb6-437e-bf81-0e7dbbbeac10" providerId="ADAL" clId="{77F89657-A0C7-4BDA-9635-3ECED3C23C8C}" dt="2023-03-27T12:33:35.184" v="588" actId="20577"/>
      <pc:docMkLst>
        <pc:docMk/>
      </pc:docMkLst>
      <pc:sldChg chg="modSp mod">
        <pc:chgData name="Jiří Kohoutek" userId="7454388f-bdb6-437e-bf81-0e7dbbbeac10" providerId="ADAL" clId="{77F89657-A0C7-4BDA-9635-3ECED3C23C8C}" dt="2023-03-27T12:33:35.184" v="588" actId="20577"/>
        <pc:sldMkLst>
          <pc:docMk/>
          <pc:sldMk cId="1530296875" sldId="267"/>
        </pc:sldMkLst>
        <pc:spChg chg="mod">
          <ac:chgData name="Jiří Kohoutek" userId="7454388f-bdb6-437e-bf81-0e7dbbbeac10" providerId="ADAL" clId="{77F89657-A0C7-4BDA-9635-3ECED3C23C8C}" dt="2023-03-27T12:33:35.184" v="588" actId="20577"/>
          <ac:spMkLst>
            <pc:docMk/>
            <pc:sldMk cId="1530296875" sldId="267"/>
            <ac:spMk id="8" creationId="{D7484EB0-E286-4881-B74D-AECEE5A6AE65}"/>
          </ac:spMkLst>
        </pc:spChg>
      </pc:sldChg>
      <pc:sldChg chg="modSp mod">
        <pc:chgData name="Jiří Kohoutek" userId="7454388f-bdb6-437e-bf81-0e7dbbbeac10" providerId="ADAL" clId="{77F89657-A0C7-4BDA-9635-3ECED3C23C8C}" dt="2023-03-27T11:03:35.768" v="30" actId="1076"/>
        <pc:sldMkLst>
          <pc:docMk/>
          <pc:sldMk cId="945548507" sldId="269"/>
        </pc:sldMkLst>
        <pc:spChg chg="mod">
          <ac:chgData name="Jiří Kohoutek" userId="7454388f-bdb6-437e-bf81-0e7dbbbeac10" providerId="ADAL" clId="{77F89657-A0C7-4BDA-9635-3ECED3C23C8C}" dt="2023-03-27T11:03:35.768" v="30" actId="1076"/>
          <ac:spMkLst>
            <pc:docMk/>
            <pc:sldMk cId="945548507" sldId="269"/>
            <ac:spMk id="12" creationId="{AEF13F6C-E1F8-4688-9FB0-5E8915C0EC8D}"/>
          </ac:spMkLst>
        </pc:spChg>
      </pc:sldChg>
      <pc:sldChg chg="modSp mod">
        <pc:chgData name="Jiří Kohoutek" userId="7454388f-bdb6-437e-bf81-0e7dbbbeac10" providerId="ADAL" clId="{77F89657-A0C7-4BDA-9635-3ECED3C23C8C}" dt="2023-03-27T11:10:50.114" v="36" actId="207"/>
        <pc:sldMkLst>
          <pc:docMk/>
          <pc:sldMk cId="3461257008" sldId="281"/>
        </pc:sldMkLst>
        <pc:spChg chg="mod">
          <ac:chgData name="Jiří Kohoutek" userId="7454388f-bdb6-437e-bf81-0e7dbbbeac10" providerId="ADAL" clId="{77F89657-A0C7-4BDA-9635-3ECED3C23C8C}" dt="2023-03-27T11:10:50.114" v="36" actId="207"/>
          <ac:spMkLst>
            <pc:docMk/>
            <pc:sldMk cId="3461257008" sldId="281"/>
            <ac:spMk id="10" creationId="{CC700604-4E41-4F71-8AF1-497CAFEEF572}"/>
          </ac:spMkLst>
        </pc:spChg>
      </pc:sldChg>
      <pc:sldChg chg="modSp mod">
        <pc:chgData name="Jiří Kohoutek" userId="7454388f-bdb6-437e-bf81-0e7dbbbeac10" providerId="ADAL" clId="{77F89657-A0C7-4BDA-9635-3ECED3C23C8C}" dt="2023-03-27T12:17:02.342" v="331" actId="20577"/>
        <pc:sldMkLst>
          <pc:docMk/>
          <pc:sldMk cId="4114052187" sldId="287"/>
        </pc:sldMkLst>
        <pc:spChg chg="mod">
          <ac:chgData name="Jiří Kohoutek" userId="7454388f-bdb6-437e-bf81-0e7dbbbeac10" providerId="ADAL" clId="{77F89657-A0C7-4BDA-9635-3ECED3C23C8C}" dt="2023-03-27T12:17:02.342" v="331" actId="20577"/>
          <ac:spMkLst>
            <pc:docMk/>
            <pc:sldMk cId="4114052187" sldId="287"/>
            <ac:spMk id="27" creationId="{17BE0EB9-2DE1-4FDF-AE8E-D568D89058E9}"/>
          </ac:spMkLst>
        </pc:spChg>
      </pc:sldChg>
      <pc:sldChg chg="modSp mod">
        <pc:chgData name="Jiří Kohoutek" userId="7454388f-bdb6-437e-bf81-0e7dbbbeac10" providerId="ADAL" clId="{77F89657-A0C7-4BDA-9635-3ECED3C23C8C}" dt="2023-03-27T12:08:23.585" v="194" actId="20577"/>
        <pc:sldMkLst>
          <pc:docMk/>
          <pc:sldMk cId="4138161968" sldId="290"/>
        </pc:sldMkLst>
        <pc:spChg chg="mod">
          <ac:chgData name="Jiří Kohoutek" userId="7454388f-bdb6-437e-bf81-0e7dbbbeac10" providerId="ADAL" clId="{77F89657-A0C7-4BDA-9635-3ECED3C23C8C}" dt="2023-03-27T12:08:23.585" v="194" actId="20577"/>
          <ac:spMkLst>
            <pc:docMk/>
            <pc:sldMk cId="4138161968" sldId="290"/>
            <ac:spMk id="12" creationId="{E219F6DA-13B6-4AA6-BF67-A3880EB3DADD}"/>
          </ac:spMkLst>
        </pc:spChg>
      </pc:sldChg>
      <pc:sldChg chg="modSp mod">
        <pc:chgData name="Jiří Kohoutek" userId="7454388f-bdb6-437e-bf81-0e7dbbbeac10" providerId="ADAL" clId="{77F89657-A0C7-4BDA-9635-3ECED3C23C8C}" dt="2023-03-27T12:14:07.400" v="326" actId="20577"/>
        <pc:sldMkLst>
          <pc:docMk/>
          <pc:sldMk cId="965903356" sldId="292"/>
        </pc:sldMkLst>
        <pc:spChg chg="mod">
          <ac:chgData name="Jiří Kohoutek" userId="7454388f-bdb6-437e-bf81-0e7dbbbeac10" providerId="ADAL" clId="{77F89657-A0C7-4BDA-9635-3ECED3C23C8C}" dt="2023-03-27T12:14:07.400" v="326" actId="20577"/>
          <ac:spMkLst>
            <pc:docMk/>
            <pc:sldMk cId="965903356" sldId="292"/>
            <ac:spMk id="10" creationId="{A30874B6-2B27-4C07-A620-A11B83E0B6D7}"/>
          </ac:spMkLst>
        </pc:spChg>
        <pc:picChg chg="mod">
          <ac:chgData name="Jiří Kohoutek" userId="7454388f-bdb6-437e-bf81-0e7dbbbeac10" providerId="ADAL" clId="{77F89657-A0C7-4BDA-9635-3ECED3C23C8C}" dt="2023-03-27T12:10:45.806" v="260" actId="1076"/>
          <ac:picMkLst>
            <pc:docMk/>
            <pc:sldMk cId="965903356" sldId="292"/>
            <ac:picMk id="13" creationId="{699174F8-8189-43FC-B0AB-6A1D60B744A8}"/>
          </ac:picMkLst>
        </pc:picChg>
      </pc:sldChg>
      <pc:sldChg chg="modSp mod">
        <pc:chgData name="Jiří Kohoutek" userId="7454388f-bdb6-437e-bf81-0e7dbbbeac10" providerId="ADAL" clId="{77F89657-A0C7-4BDA-9635-3ECED3C23C8C}" dt="2023-03-27T10:58:50.585" v="22" actId="790"/>
        <pc:sldMkLst>
          <pc:docMk/>
          <pc:sldMk cId="65581080" sldId="331"/>
        </pc:sldMkLst>
        <pc:spChg chg="mod">
          <ac:chgData name="Jiří Kohoutek" userId="7454388f-bdb6-437e-bf81-0e7dbbbeac10" providerId="ADAL" clId="{77F89657-A0C7-4BDA-9635-3ECED3C23C8C}" dt="2023-03-27T10:58:50.585" v="22" actId="790"/>
          <ac:spMkLst>
            <pc:docMk/>
            <pc:sldMk cId="65581080" sldId="331"/>
            <ac:spMk id="9" creationId="{231564C3-B6B2-4CAF-A880-1257BB0033F1}"/>
          </ac:spMkLst>
        </pc:spChg>
      </pc:sldChg>
      <pc:sldChg chg="modSp mod">
        <pc:chgData name="Jiří Kohoutek" userId="7454388f-bdb6-437e-bf81-0e7dbbbeac10" providerId="ADAL" clId="{77F89657-A0C7-4BDA-9635-3ECED3C23C8C}" dt="2023-03-27T11:03:06.355" v="27" actId="20577"/>
        <pc:sldMkLst>
          <pc:docMk/>
          <pc:sldMk cId="2494914014" sldId="334"/>
        </pc:sldMkLst>
        <pc:spChg chg="mod">
          <ac:chgData name="Jiří Kohoutek" userId="7454388f-bdb6-437e-bf81-0e7dbbbeac10" providerId="ADAL" clId="{77F89657-A0C7-4BDA-9635-3ECED3C23C8C}" dt="2023-03-27T11:03:06.355" v="27" actId="20577"/>
          <ac:spMkLst>
            <pc:docMk/>
            <pc:sldMk cId="2494914014" sldId="334"/>
            <ac:spMk id="10" creationId="{69B2F6A1-38B4-47C1-8CF7-AB41602DB688}"/>
          </ac:spMkLst>
        </pc:spChg>
      </pc:sldChg>
      <pc:sldChg chg="modSp mod">
        <pc:chgData name="Jiří Kohoutek" userId="7454388f-bdb6-437e-bf81-0e7dbbbeac10" providerId="ADAL" clId="{77F89657-A0C7-4BDA-9635-3ECED3C23C8C}" dt="2023-03-27T10:52:41.837" v="1" actId="115"/>
        <pc:sldMkLst>
          <pc:docMk/>
          <pc:sldMk cId="330131355" sldId="335"/>
        </pc:sldMkLst>
        <pc:spChg chg="mod">
          <ac:chgData name="Jiří Kohoutek" userId="7454388f-bdb6-437e-bf81-0e7dbbbeac10" providerId="ADAL" clId="{77F89657-A0C7-4BDA-9635-3ECED3C23C8C}" dt="2023-03-27T10:52:41.837" v="1" actId="115"/>
          <ac:spMkLst>
            <pc:docMk/>
            <pc:sldMk cId="330131355" sldId="335"/>
            <ac:spMk id="14" creationId="{4F90A2C8-D356-48FD-8C44-B89BFF6B5271}"/>
          </ac:spMkLst>
        </pc:spChg>
      </pc:sldChg>
      <pc:sldChg chg="modSp mod">
        <pc:chgData name="Jiří Kohoutek" userId="7454388f-bdb6-437e-bf81-0e7dbbbeac10" providerId="ADAL" clId="{77F89657-A0C7-4BDA-9635-3ECED3C23C8C}" dt="2023-03-27T10:55:20.187" v="3" actId="115"/>
        <pc:sldMkLst>
          <pc:docMk/>
          <pc:sldMk cId="251260695" sldId="337"/>
        </pc:sldMkLst>
        <pc:spChg chg="mod">
          <ac:chgData name="Jiří Kohoutek" userId="7454388f-bdb6-437e-bf81-0e7dbbbeac10" providerId="ADAL" clId="{77F89657-A0C7-4BDA-9635-3ECED3C23C8C}" dt="2023-03-27T10:55:20.187" v="3" actId="115"/>
          <ac:spMkLst>
            <pc:docMk/>
            <pc:sldMk cId="251260695" sldId="337"/>
            <ac:spMk id="13" creationId="{101CE940-1A24-4F06-A105-C7F76B90B39F}"/>
          </ac:spMkLst>
        </pc:spChg>
      </pc:sldChg>
      <pc:sldChg chg="modSp mod">
        <pc:chgData name="Jiří Kohoutek" userId="7454388f-bdb6-437e-bf81-0e7dbbbeac10" providerId="ADAL" clId="{77F89657-A0C7-4BDA-9635-3ECED3C23C8C}" dt="2023-03-27T10:54:37.749" v="2" actId="115"/>
        <pc:sldMkLst>
          <pc:docMk/>
          <pc:sldMk cId="3020286342" sldId="338"/>
        </pc:sldMkLst>
        <pc:spChg chg="mod">
          <ac:chgData name="Jiří Kohoutek" userId="7454388f-bdb6-437e-bf81-0e7dbbbeac10" providerId="ADAL" clId="{77F89657-A0C7-4BDA-9635-3ECED3C23C8C}" dt="2023-03-27T10:54:37.749" v="2" actId="115"/>
          <ac:spMkLst>
            <pc:docMk/>
            <pc:sldMk cId="3020286342" sldId="338"/>
            <ac:spMk id="13" creationId="{747F55F5-03CF-442B-8DFC-83084700296F}"/>
          </ac:spMkLst>
        </pc:spChg>
      </pc:sldChg>
      <pc:sldChg chg="modSp mod">
        <pc:chgData name="Jiří Kohoutek" userId="7454388f-bdb6-437e-bf81-0e7dbbbeac10" providerId="ADAL" clId="{77F89657-A0C7-4BDA-9635-3ECED3C23C8C}" dt="2023-03-27T11:10:42.139" v="34" actId="207"/>
        <pc:sldMkLst>
          <pc:docMk/>
          <pc:sldMk cId="885489027" sldId="348"/>
        </pc:sldMkLst>
        <pc:spChg chg="mod">
          <ac:chgData name="Jiří Kohoutek" userId="7454388f-bdb6-437e-bf81-0e7dbbbeac10" providerId="ADAL" clId="{77F89657-A0C7-4BDA-9635-3ECED3C23C8C}" dt="2023-03-27T11:09:39.851" v="33" actId="115"/>
          <ac:spMkLst>
            <pc:docMk/>
            <pc:sldMk cId="885489027" sldId="348"/>
            <ac:spMk id="15" creationId="{89B15B56-1C80-4547-9FA5-788CF79CDCD8}"/>
          </ac:spMkLst>
        </pc:spChg>
        <pc:spChg chg="mod">
          <ac:chgData name="Jiří Kohoutek" userId="7454388f-bdb6-437e-bf81-0e7dbbbeac10" providerId="ADAL" clId="{77F89657-A0C7-4BDA-9635-3ECED3C23C8C}" dt="2023-03-27T11:10:42.139" v="34" actId="207"/>
          <ac:spMkLst>
            <pc:docMk/>
            <pc:sldMk cId="885489027" sldId="348"/>
            <ac:spMk id="19" creationId="{983381FC-B486-4C03-B6FB-F2754ABF533B}"/>
          </ac:spMkLst>
        </pc:spChg>
      </pc:sldChg>
      <pc:sldChg chg="modSp">
        <pc:chgData name="Jiří Kohoutek" userId="7454388f-bdb6-437e-bf81-0e7dbbbeac10" providerId="ADAL" clId="{77F89657-A0C7-4BDA-9635-3ECED3C23C8C}" dt="2023-03-27T11:44:50.346" v="45" actId="1035"/>
        <pc:sldMkLst>
          <pc:docMk/>
          <pc:sldMk cId="1432730846" sldId="355"/>
        </pc:sldMkLst>
        <pc:picChg chg="mod">
          <ac:chgData name="Jiří Kohoutek" userId="7454388f-bdb6-437e-bf81-0e7dbbbeac10" providerId="ADAL" clId="{77F89657-A0C7-4BDA-9635-3ECED3C23C8C}" dt="2023-03-27T11:44:50.346" v="45" actId="1035"/>
          <ac:picMkLst>
            <pc:docMk/>
            <pc:sldMk cId="1432730846" sldId="355"/>
            <ac:picMk id="8194" creationId="{C9E2DF79-0D34-4ABF-B5B4-63D8DBAC743C}"/>
          </ac:picMkLst>
        </pc:picChg>
      </pc:sldChg>
      <pc:sldChg chg="modSp mod">
        <pc:chgData name="Jiří Kohoutek" userId="7454388f-bdb6-437e-bf81-0e7dbbbeac10" providerId="ADAL" clId="{77F89657-A0C7-4BDA-9635-3ECED3C23C8C}" dt="2023-03-27T12:26:53.969" v="584" actId="207"/>
        <pc:sldMkLst>
          <pc:docMk/>
          <pc:sldMk cId="372375038" sldId="365"/>
        </pc:sldMkLst>
        <pc:spChg chg="mod">
          <ac:chgData name="Jiří Kohoutek" userId="7454388f-bdb6-437e-bf81-0e7dbbbeac10" providerId="ADAL" clId="{77F89657-A0C7-4BDA-9635-3ECED3C23C8C}" dt="2023-03-27T12:26:53.969" v="584" actId="207"/>
          <ac:spMkLst>
            <pc:docMk/>
            <pc:sldMk cId="372375038" sldId="365"/>
            <ac:spMk id="13" creationId="{4C7342AF-EC30-4CA1-B6C8-10E169E18144}"/>
          </ac:spMkLst>
        </pc:spChg>
      </pc:sldChg>
    </pc:docChg>
  </pc:docChgLst>
  <pc:docChgLst>
    <pc:chgData name="Jiří Kohoutek" userId="7454388f-bdb6-437e-bf81-0e7dbbbeac10" providerId="ADAL" clId="{63B1D0FD-8805-4F78-B166-EF96E9775E36}"/>
    <pc:docChg chg="undo redo custSel addSld delSld modSld sldOrd">
      <pc:chgData name="Jiří Kohoutek" userId="7454388f-bdb6-437e-bf81-0e7dbbbeac10" providerId="ADAL" clId="{63B1D0FD-8805-4F78-B166-EF96E9775E36}" dt="2022-03-28T13:33:51.504" v="5213" actId="207"/>
      <pc:docMkLst>
        <pc:docMk/>
      </pc:docMkLst>
      <pc:sldChg chg="addSp delSp modSp mod ord">
        <pc:chgData name="Jiří Kohoutek" userId="7454388f-bdb6-437e-bf81-0e7dbbbeac10" providerId="ADAL" clId="{63B1D0FD-8805-4F78-B166-EF96E9775E36}" dt="2022-03-24T10:23:40.883" v="861" actId="478"/>
        <pc:sldMkLst>
          <pc:docMk/>
          <pc:sldMk cId="1530296875" sldId="267"/>
        </pc:sldMkLst>
        <pc:spChg chg="add del mod">
          <ac:chgData name="Jiří Kohoutek" userId="7454388f-bdb6-437e-bf81-0e7dbbbeac10" providerId="ADAL" clId="{63B1D0FD-8805-4F78-B166-EF96E9775E36}" dt="2022-03-20T13:18:52.199" v="239" actId="478"/>
          <ac:spMkLst>
            <pc:docMk/>
            <pc:sldMk cId="1530296875" sldId="267"/>
            <ac:spMk id="5" creationId="{A1FD0758-8060-4CFA-9226-C242ADA68678}"/>
          </ac:spMkLst>
        </pc:spChg>
        <pc:spChg chg="mod">
          <ac:chgData name="Jiří Kohoutek" userId="7454388f-bdb6-437e-bf81-0e7dbbbeac10" providerId="ADAL" clId="{63B1D0FD-8805-4F78-B166-EF96E9775E36}" dt="2022-03-24T10:08:18.942" v="710" actId="207"/>
          <ac:spMkLst>
            <pc:docMk/>
            <pc:sldMk cId="1530296875" sldId="267"/>
            <ac:spMk id="8" creationId="{D7484EB0-E286-4881-B74D-AECEE5A6AE65}"/>
          </ac:spMkLst>
        </pc:spChg>
        <pc:spChg chg="add del mod ord">
          <ac:chgData name="Jiří Kohoutek" userId="7454388f-bdb6-437e-bf81-0e7dbbbeac10" providerId="ADAL" clId="{63B1D0FD-8805-4F78-B166-EF96E9775E36}" dt="2022-03-20T13:19:16.881" v="250" actId="478"/>
          <ac:spMkLst>
            <pc:docMk/>
            <pc:sldMk cId="1530296875" sldId="267"/>
            <ac:spMk id="9" creationId="{A91D68B3-E2A3-42B2-AF9A-3F3726A787DC}"/>
          </ac:spMkLst>
        </pc:spChg>
        <pc:spChg chg="del">
          <ac:chgData name="Jiří Kohoutek" userId="7454388f-bdb6-437e-bf81-0e7dbbbeac10" providerId="ADAL" clId="{63B1D0FD-8805-4F78-B166-EF96E9775E36}" dt="2022-03-20T13:19:22.673" v="251" actId="478"/>
          <ac:spMkLst>
            <pc:docMk/>
            <pc:sldMk cId="1530296875" sldId="267"/>
            <ac:spMk id="12" creationId="{0E4B45B7-45AE-443F-A5D5-7C6E89CC6D09}"/>
          </ac:spMkLst>
        </pc:spChg>
        <pc:spChg chg="mod">
          <ac:chgData name="Jiří Kohoutek" userId="7454388f-bdb6-437e-bf81-0e7dbbbeac10" providerId="ADAL" clId="{63B1D0FD-8805-4F78-B166-EF96E9775E36}" dt="2022-03-20T13:20:25.436" v="258" actId="790"/>
          <ac:spMkLst>
            <pc:docMk/>
            <pc:sldMk cId="1530296875" sldId="267"/>
            <ac:spMk id="14" creationId="{863EEF94-4C68-4DA3-916A-C118AD51FBD7}"/>
          </ac:spMkLst>
        </pc:spChg>
        <pc:spChg chg="add del mod">
          <ac:chgData name="Jiří Kohoutek" userId="7454388f-bdb6-437e-bf81-0e7dbbbeac10" providerId="ADAL" clId="{63B1D0FD-8805-4F78-B166-EF96E9775E36}" dt="2022-03-20T13:17:17.877" v="164" actId="478"/>
          <ac:spMkLst>
            <pc:docMk/>
            <pc:sldMk cId="1530296875" sldId="267"/>
            <ac:spMk id="15" creationId="{D3886026-6C69-4001-BB57-96A47E37094C}"/>
          </ac:spMkLst>
        </pc:spChg>
        <pc:picChg chg="add del mod">
          <ac:chgData name="Jiří Kohoutek" userId="7454388f-bdb6-437e-bf81-0e7dbbbeac10" providerId="ADAL" clId="{63B1D0FD-8805-4F78-B166-EF96E9775E36}" dt="2022-03-24T10:23:40.883" v="861" actId="478"/>
          <ac:picMkLst>
            <pc:docMk/>
            <pc:sldMk cId="1530296875" sldId="267"/>
            <ac:picMk id="7" creationId="{65A2F49E-0177-4F54-9866-45CCF9AA5E4E}"/>
          </ac:picMkLst>
        </pc:picChg>
        <pc:picChg chg="del">
          <ac:chgData name="Jiří Kohoutek" userId="7454388f-bdb6-437e-bf81-0e7dbbbeac10" providerId="ADAL" clId="{63B1D0FD-8805-4F78-B166-EF96E9775E36}" dt="2022-03-20T13:19:22.673" v="251" actId="478"/>
          <ac:picMkLst>
            <pc:docMk/>
            <pc:sldMk cId="1530296875" sldId="267"/>
            <ac:picMk id="13" creationId="{E00033AE-21FB-44C0-AF05-382003A11288}"/>
          </ac:picMkLst>
        </pc:picChg>
      </pc:sldChg>
      <pc:sldChg chg="modSp mod">
        <pc:chgData name="Jiří Kohoutek" userId="7454388f-bdb6-437e-bf81-0e7dbbbeac10" providerId="ADAL" clId="{63B1D0FD-8805-4F78-B166-EF96E9775E36}" dt="2022-03-27T09:10:44.930" v="4425" actId="790"/>
        <pc:sldMkLst>
          <pc:docMk/>
          <pc:sldMk cId="3049608653" sldId="268"/>
        </pc:sldMkLst>
        <pc:spChg chg="mod">
          <ac:chgData name="Jiří Kohoutek" userId="7454388f-bdb6-437e-bf81-0e7dbbbeac10" providerId="ADAL" clId="{63B1D0FD-8805-4F78-B166-EF96E9775E36}" dt="2022-03-27T09:10:44.930" v="4425" actId="790"/>
          <ac:spMkLst>
            <pc:docMk/>
            <pc:sldMk cId="3049608653" sldId="268"/>
            <ac:spMk id="16" creationId="{4D2A9831-D791-45E1-8023-9F1E68AC81EC}"/>
          </ac:spMkLst>
        </pc:spChg>
      </pc:sldChg>
      <pc:sldChg chg="modSp mod">
        <pc:chgData name="Jiří Kohoutek" userId="7454388f-bdb6-437e-bf81-0e7dbbbeac10" providerId="ADAL" clId="{63B1D0FD-8805-4F78-B166-EF96E9775E36}" dt="2022-03-27T09:12:42.939" v="4437" actId="790"/>
        <pc:sldMkLst>
          <pc:docMk/>
          <pc:sldMk cId="945548507" sldId="269"/>
        </pc:sldMkLst>
        <pc:spChg chg="mod">
          <ac:chgData name="Jiří Kohoutek" userId="7454388f-bdb6-437e-bf81-0e7dbbbeac10" providerId="ADAL" clId="{63B1D0FD-8805-4F78-B166-EF96E9775E36}" dt="2022-03-27T09:12:42.939" v="4437" actId="790"/>
          <ac:spMkLst>
            <pc:docMk/>
            <pc:sldMk cId="945548507" sldId="269"/>
            <ac:spMk id="12" creationId="{AEF13F6C-E1F8-4688-9FB0-5E8915C0EC8D}"/>
          </ac:spMkLst>
        </pc:spChg>
      </pc:sldChg>
      <pc:sldChg chg="modSp mod">
        <pc:chgData name="Jiří Kohoutek" userId="7454388f-bdb6-437e-bf81-0e7dbbbeac10" providerId="ADAL" clId="{63B1D0FD-8805-4F78-B166-EF96E9775E36}" dt="2022-03-27T09:13:56.653" v="4445" actId="790"/>
        <pc:sldMkLst>
          <pc:docMk/>
          <pc:sldMk cId="1048715071" sldId="270"/>
        </pc:sldMkLst>
        <pc:spChg chg="mod">
          <ac:chgData name="Jiří Kohoutek" userId="7454388f-bdb6-437e-bf81-0e7dbbbeac10" providerId="ADAL" clId="{63B1D0FD-8805-4F78-B166-EF96E9775E36}" dt="2022-03-27T09:13:56.653" v="4445" actId="790"/>
          <ac:spMkLst>
            <pc:docMk/>
            <pc:sldMk cId="1048715071" sldId="270"/>
            <ac:spMk id="16" creationId="{121D017E-F10D-43C6-984F-5BD304A0EA48}"/>
          </ac:spMkLst>
        </pc:spChg>
      </pc:sldChg>
      <pc:sldChg chg="modSp mod">
        <pc:chgData name="Jiří Kohoutek" userId="7454388f-bdb6-437e-bf81-0e7dbbbeac10" providerId="ADAL" clId="{63B1D0FD-8805-4F78-B166-EF96E9775E36}" dt="2022-03-27T09:33:47.151" v="4612" actId="207"/>
        <pc:sldMkLst>
          <pc:docMk/>
          <pc:sldMk cId="293938078" sldId="271"/>
        </pc:sldMkLst>
        <pc:spChg chg="mod">
          <ac:chgData name="Jiří Kohoutek" userId="7454388f-bdb6-437e-bf81-0e7dbbbeac10" providerId="ADAL" clId="{63B1D0FD-8805-4F78-B166-EF96E9775E36}" dt="2022-03-27T09:33:47.151" v="4612" actId="207"/>
          <ac:spMkLst>
            <pc:docMk/>
            <pc:sldMk cId="293938078" sldId="271"/>
            <ac:spMk id="9" creationId="{5040F12F-78FA-4EE9-9B59-7158FB44AE1D}"/>
          </ac:spMkLst>
        </pc:spChg>
      </pc:sldChg>
      <pc:sldChg chg="modSp mod">
        <pc:chgData name="Jiří Kohoutek" userId="7454388f-bdb6-437e-bf81-0e7dbbbeac10" providerId="ADAL" clId="{63B1D0FD-8805-4F78-B166-EF96E9775E36}" dt="2022-03-27T09:30:21.779" v="4563" actId="20577"/>
        <pc:sldMkLst>
          <pc:docMk/>
          <pc:sldMk cId="2131525649" sldId="272"/>
        </pc:sldMkLst>
        <pc:spChg chg="mod">
          <ac:chgData name="Jiří Kohoutek" userId="7454388f-bdb6-437e-bf81-0e7dbbbeac10" providerId="ADAL" clId="{63B1D0FD-8805-4F78-B166-EF96E9775E36}" dt="2022-03-27T09:30:21.779" v="4563" actId="20577"/>
          <ac:spMkLst>
            <pc:docMk/>
            <pc:sldMk cId="2131525649" sldId="272"/>
            <ac:spMk id="16" creationId="{B5C1B486-08F2-4BE4-BA0A-879F655E5553}"/>
          </ac:spMkLst>
        </pc:spChg>
      </pc:sldChg>
      <pc:sldChg chg="modSp mod">
        <pc:chgData name="Jiří Kohoutek" userId="7454388f-bdb6-437e-bf81-0e7dbbbeac10" providerId="ADAL" clId="{63B1D0FD-8805-4F78-B166-EF96E9775E36}" dt="2022-03-27T09:34:03.479" v="4614" actId="207"/>
        <pc:sldMkLst>
          <pc:docMk/>
          <pc:sldMk cId="2152558792" sldId="280"/>
        </pc:sldMkLst>
        <pc:spChg chg="mod">
          <ac:chgData name="Jiří Kohoutek" userId="7454388f-bdb6-437e-bf81-0e7dbbbeac10" providerId="ADAL" clId="{63B1D0FD-8805-4F78-B166-EF96E9775E36}" dt="2022-03-25T11:55:27.379" v="1375" actId="790"/>
          <ac:spMkLst>
            <pc:docMk/>
            <pc:sldMk cId="2152558792" sldId="280"/>
            <ac:spMk id="12" creationId="{2A4E6071-DAEC-477A-A186-C43D4110A544}"/>
          </ac:spMkLst>
        </pc:spChg>
        <pc:spChg chg="mod">
          <ac:chgData name="Jiří Kohoutek" userId="7454388f-bdb6-437e-bf81-0e7dbbbeac10" providerId="ADAL" clId="{63B1D0FD-8805-4F78-B166-EF96E9775E36}" dt="2022-03-27T09:34:03.479" v="4614" actId="207"/>
          <ac:spMkLst>
            <pc:docMk/>
            <pc:sldMk cId="2152558792" sldId="280"/>
            <ac:spMk id="17" creationId="{F0B1623D-1FB5-4B4A-B2E1-622430538A8F}"/>
          </ac:spMkLst>
        </pc:spChg>
        <pc:spChg chg="mod">
          <ac:chgData name="Jiří Kohoutek" userId="7454388f-bdb6-437e-bf81-0e7dbbbeac10" providerId="ADAL" clId="{63B1D0FD-8805-4F78-B166-EF96E9775E36}" dt="2022-03-27T09:32:20.854" v="4605" actId="790"/>
          <ac:spMkLst>
            <pc:docMk/>
            <pc:sldMk cId="2152558792" sldId="280"/>
            <ac:spMk id="18" creationId="{3501F65B-86F6-41E4-9218-A39E42ACAFE1}"/>
          </ac:spMkLst>
        </pc:spChg>
      </pc:sldChg>
      <pc:sldChg chg="modSp mod">
        <pc:chgData name="Jiří Kohoutek" userId="7454388f-bdb6-437e-bf81-0e7dbbbeac10" providerId="ADAL" clId="{63B1D0FD-8805-4F78-B166-EF96E9775E36}" dt="2022-03-28T12:43:18.481" v="5010" actId="115"/>
        <pc:sldMkLst>
          <pc:docMk/>
          <pc:sldMk cId="3461257008" sldId="281"/>
        </pc:sldMkLst>
        <pc:spChg chg="mod">
          <ac:chgData name="Jiří Kohoutek" userId="7454388f-bdb6-437e-bf81-0e7dbbbeac10" providerId="ADAL" clId="{63B1D0FD-8805-4F78-B166-EF96E9775E36}" dt="2022-03-28T12:43:18.481" v="5010" actId="115"/>
          <ac:spMkLst>
            <pc:docMk/>
            <pc:sldMk cId="3461257008" sldId="281"/>
            <ac:spMk id="10" creationId="{CC700604-4E41-4F71-8AF1-497CAFEEF572}"/>
          </ac:spMkLst>
        </pc:spChg>
      </pc:sldChg>
      <pc:sldChg chg="modSp mod">
        <pc:chgData name="Jiří Kohoutek" userId="7454388f-bdb6-437e-bf81-0e7dbbbeac10" providerId="ADAL" clId="{63B1D0FD-8805-4F78-B166-EF96E9775E36}" dt="2022-03-27T09:07:03.566" v="4391" actId="790"/>
        <pc:sldMkLst>
          <pc:docMk/>
          <pc:sldMk cId="1892569984" sldId="282"/>
        </pc:sldMkLst>
        <pc:spChg chg="mod">
          <ac:chgData name="Jiří Kohoutek" userId="7454388f-bdb6-437e-bf81-0e7dbbbeac10" providerId="ADAL" clId="{63B1D0FD-8805-4F78-B166-EF96E9775E36}" dt="2022-03-27T09:07:03.566" v="4391" actId="790"/>
          <ac:spMkLst>
            <pc:docMk/>
            <pc:sldMk cId="1892569984" sldId="282"/>
            <ac:spMk id="7" creationId="{9F3D3B7F-DF87-4A87-AFD3-7B96FD07EE39}"/>
          </ac:spMkLst>
        </pc:spChg>
      </pc:sldChg>
      <pc:sldChg chg="modSp mod">
        <pc:chgData name="Jiří Kohoutek" userId="7454388f-bdb6-437e-bf81-0e7dbbbeac10" providerId="ADAL" clId="{63B1D0FD-8805-4F78-B166-EF96E9775E36}" dt="2022-03-27T09:07:49.115" v="4395" actId="207"/>
        <pc:sldMkLst>
          <pc:docMk/>
          <pc:sldMk cId="2725444942" sldId="283"/>
        </pc:sldMkLst>
        <pc:spChg chg="mod">
          <ac:chgData name="Jiří Kohoutek" userId="7454388f-bdb6-437e-bf81-0e7dbbbeac10" providerId="ADAL" clId="{63B1D0FD-8805-4F78-B166-EF96E9775E36}" dt="2022-03-27T09:07:49.115" v="4395" actId="207"/>
          <ac:spMkLst>
            <pc:docMk/>
            <pc:sldMk cId="2725444942" sldId="283"/>
            <ac:spMk id="12" creationId="{7762F96F-FE85-4DEB-8FE3-1F4999140CCD}"/>
          </ac:spMkLst>
        </pc:spChg>
      </pc:sldChg>
      <pc:sldChg chg="addSp delSp modSp mod ord">
        <pc:chgData name="Jiří Kohoutek" userId="7454388f-bdb6-437e-bf81-0e7dbbbeac10" providerId="ADAL" clId="{63B1D0FD-8805-4F78-B166-EF96E9775E36}" dt="2022-03-28T12:49:40.978" v="5040" actId="1076"/>
        <pc:sldMkLst>
          <pc:docMk/>
          <pc:sldMk cId="323310155" sldId="285"/>
        </pc:sldMkLst>
        <pc:spChg chg="add mod">
          <ac:chgData name="Jiří Kohoutek" userId="7454388f-bdb6-437e-bf81-0e7dbbbeac10" providerId="ADAL" clId="{63B1D0FD-8805-4F78-B166-EF96E9775E36}" dt="2022-03-25T13:03:17.613" v="1675" actId="790"/>
          <ac:spMkLst>
            <pc:docMk/>
            <pc:sldMk cId="323310155" sldId="285"/>
            <ac:spMk id="9" creationId="{B3582FE3-FA3E-4F60-A1A9-3B50B2AC6026}"/>
          </ac:spMkLst>
        </pc:spChg>
        <pc:spChg chg="del">
          <ac:chgData name="Jiří Kohoutek" userId="7454388f-bdb6-437e-bf81-0e7dbbbeac10" providerId="ADAL" clId="{63B1D0FD-8805-4F78-B166-EF96E9775E36}" dt="2022-03-25T10:36:31.623" v="1041" actId="478"/>
          <ac:spMkLst>
            <pc:docMk/>
            <pc:sldMk cId="323310155" sldId="285"/>
            <ac:spMk id="11" creationId="{D71028D5-3377-4E25-B258-9714A5F95990}"/>
          </ac:spMkLst>
        </pc:spChg>
        <pc:spChg chg="add mod">
          <ac:chgData name="Jiří Kohoutek" userId="7454388f-bdb6-437e-bf81-0e7dbbbeac10" providerId="ADAL" clId="{63B1D0FD-8805-4F78-B166-EF96E9775E36}" dt="2022-03-25T10:50:33.558" v="1280" actId="1035"/>
          <ac:spMkLst>
            <pc:docMk/>
            <pc:sldMk cId="323310155" sldId="285"/>
            <ac:spMk id="13" creationId="{903D947A-9763-452A-BCB0-42EE622CBED4}"/>
          </ac:spMkLst>
        </pc:spChg>
        <pc:spChg chg="add mod">
          <ac:chgData name="Jiří Kohoutek" userId="7454388f-bdb6-437e-bf81-0e7dbbbeac10" providerId="ADAL" clId="{63B1D0FD-8805-4F78-B166-EF96E9775E36}" dt="2022-03-25T13:03:24.471" v="1676" actId="790"/>
          <ac:spMkLst>
            <pc:docMk/>
            <pc:sldMk cId="323310155" sldId="285"/>
            <ac:spMk id="14" creationId="{2AA844FD-624B-4520-8D57-AB558797D276}"/>
          </ac:spMkLst>
        </pc:spChg>
        <pc:spChg chg="mod">
          <ac:chgData name="Jiří Kohoutek" userId="7454388f-bdb6-437e-bf81-0e7dbbbeac10" providerId="ADAL" clId="{63B1D0FD-8805-4F78-B166-EF96E9775E36}" dt="2022-03-28T12:49:27.790" v="5038" actId="14100"/>
          <ac:spMkLst>
            <pc:docMk/>
            <pc:sldMk cId="323310155" sldId="285"/>
            <ac:spMk id="31" creationId="{3FF23889-FF0B-44FB-A3DC-43D08D7A5E73}"/>
          </ac:spMkLst>
        </pc:spChg>
        <pc:grpChg chg="del">
          <ac:chgData name="Jiří Kohoutek" userId="7454388f-bdb6-437e-bf81-0e7dbbbeac10" providerId="ADAL" clId="{63B1D0FD-8805-4F78-B166-EF96E9775E36}" dt="2022-03-25T10:50:35.759" v="1281" actId="478"/>
          <ac:grpSpMkLst>
            <pc:docMk/>
            <pc:sldMk cId="323310155" sldId="285"/>
            <ac:grpSpMk id="17" creationId="{437E8CA3-4C84-4C2E-864C-5387B35039CD}"/>
          </ac:grpSpMkLst>
        </pc:grpChg>
        <pc:picChg chg="add del mod">
          <ac:chgData name="Jiří Kohoutek" userId="7454388f-bdb6-437e-bf81-0e7dbbbeac10" providerId="ADAL" clId="{63B1D0FD-8805-4F78-B166-EF96E9775E36}" dt="2022-03-25T11:11:53.749" v="1316" actId="21"/>
          <ac:picMkLst>
            <pc:docMk/>
            <pc:sldMk cId="323310155" sldId="285"/>
            <ac:picMk id="12" creationId="{F3D29A37-986B-4564-B18A-D3AA79630D2C}"/>
          </ac:picMkLst>
        </pc:picChg>
        <pc:picChg chg="add mod">
          <ac:chgData name="Jiří Kohoutek" userId="7454388f-bdb6-437e-bf81-0e7dbbbeac10" providerId="ADAL" clId="{63B1D0FD-8805-4F78-B166-EF96E9775E36}" dt="2022-03-25T11:11:59.100" v="1317" actId="1076"/>
          <ac:picMkLst>
            <pc:docMk/>
            <pc:sldMk cId="323310155" sldId="285"/>
            <ac:picMk id="2050" creationId="{36D2E0FB-9B9F-4057-817E-015052F92549}"/>
          </ac:picMkLst>
        </pc:picChg>
        <pc:picChg chg="add mod">
          <ac:chgData name="Jiří Kohoutek" userId="7454388f-bdb6-437e-bf81-0e7dbbbeac10" providerId="ADAL" clId="{63B1D0FD-8805-4F78-B166-EF96E9775E36}" dt="2022-03-28T12:49:40.978" v="5040" actId="1076"/>
          <ac:picMkLst>
            <pc:docMk/>
            <pc:sldMk cId="323310155" sldId="285"/>
            <ac:picMk id="2052" creationId="{05EE2D44-C153-4826-8A9F-A152202D5BC6}"/>
          </ac:picMkLst>
        </pc:picChg>
      </pc:sldChg>
      <pc:sldChg chg="addSp delSp modSp mod ord">
        <pc:chgData name="Jiří Kohoutek" userId="7454388f-bdb6-437e-bf81-0e7dbbbeac10" providerId="ADAL" clId="{63B1D0FD-8805-4F78-B166-EF96E9775E36}" dt="2022-03-27T09:36:52.934" v="4697" actId="207"/>
        <pc:sldMkLst>
          <pc:docMk/>
          <pc:sldMk cId="4089623742" sldId="286"/>
        </pc:sldMkLst>
        <pc:spChg chg="add del mod">
          <ac:chgData name="Jiří Kohoutek" userId="7454388f-bdb6-437e-bf81-0e7dbbbeac10" providerId="ADAL" clId="{63B1D0FD-8805-4F78-B166-EF96E9775E36}" dt="2022-03-25T11:55:54.362" v="1378"/>
          <ac:spMkLst>
            <pc:docMk/>
            <pc:sldMk cId="4089623742" sldId="286"/>
            <ac:spMk id="2" creationId="{02A8B7D1-7976-47EF-9B35-2527D474FC5D}"/>
          </ac:spMkLst>
        </pc:spChg>
        <pc:spChg chg="add del mod">
          <ac:chgData name="Jiří Kohoutek" userId="7454388f-bdb6-437e-bf81-0e7dbbbeac10" providerId="ADAL" clId="{63B1D0FD-8805-4F78-B166-EF96E9775E36}" dt="2022-03-25T11:55:54.362" v="1378"/>
          <ac:spMkLst>
            <pc:docMk/>
            <pc:sldMk cId="4089623742" sldId="286"/>
            <ac:spMk id="5" creationId="{E2D7FC68-8137-4318-A21F-EB72EB435510}"/>
          </ac:spMkLst>
        </pc:spChg>
        <pc:spChg chg="add mod">
          <ac:chgData name="Jiří Kohoutek" userId="7454388f-bdb6-437e-bf81-0e7dbbbeac10" providerId="ADAL" clId="{63B1D0FD-8805-4F78-B166-EF96E9775E36}" dt="2022-03-25T11:55:32.574" v="1376" actId="790"/>
          <ac:spMkLst>
            <pc:docMk/>
            <pc:sldMk cId="4089623742" sldId="286"/>
            <ac:spMk id="7" creationId="{A8BE26F1-1DCC-4EE1-9470-B0F7684273E4}"/>
          </ac:spMkLst>
        </pc:spChg>
        <pc:spChg chg="del">
          <ac:chgData name="Jiří Kohoutek" userId="7454388f-bdb6-437e-bf81-0e7dbbbeac10" providerId="ADAL" clId="{63B1D0FD-8805-4F78-B166-EF96E9775E36}" dt="2022-03-25T11:51:41.280" v="1373" actId="478"/>
          <ac:spMkLst>
            <pc:docMk/>
            <pc:sldMk cId="4089623742" sldId="286"/>
            <ac:spMk id="10" creationId="{751465C5-05E2-4ECB-8C48-F82B0A984794}"/>
          </ac:spMkLst>
        </pc:spChg>
        <pc:spChg chg="add mod">
          <ac:chgData name="Jiří Kohoutek" userId="7454388f-bdb6-437e-bf81-0e7dbbbeac10" providerId="ADAL" clId="{63B1D0FD-8805-4F78-B166-EF96E9775E36}" dt="2022-03-25T11:56:20.378" v="1388" actId="1076"/>
          <ac:spMkLst>
            <pc:docMk/>
            <pc:sldMk cId="4089623742" sldId="286"/>
            <ac:spMk id="11" creationId="{3491225D-A549-4686-B135-BC0D184DCA19}"/>
          </ac:spMkLst>
        </pc:spChg>
        <pc:spChg chg="mod">
          <ac:chgData name="Jiří Kohoutek" userId="7454388f-bdb6-437e-bf81-0e7dbbbeac10" providerId="ADAL" clId="{63B1D0FD-8805-4F78-B166-EF96E9775E36}" dt="2022-03-27T09:36:52.934" v="4697" actId="207"/>
          <ac:spMkLst>
            <pc:docMk/>
            <pc:sldMk cId="4089623742" sldId="286"/>
            <ac:spMk id="15" creationId="{2483A989-048C-4780-9587-38169B8077CF}"/>
          </ac:spMkLst>
        </pc:spChg>
        <pc:picChg chg="del mod">
          <ac:chgData name="Jiří Kohoutek" userId="7454388f-bdb6-437e-bf81-0e7dbbbeac10" providerId="ADAL" clId="{63B1D0FD-8805-4F78-B166-EF96E9775E36}" dt="2022-03-25T11:56:21.530" v="1389" actId="478"/>
          <ac:picMkLst>
            <pc:docMk/>
            <pc:sldMk cId="4089623742" sldId="286"/>
            <ac:picMk id="4" creationId="{5AC8D2B0-B49A-48E8-A2EA-55BC7F2D052F}"/>
          </ac:picMkLst>
        </pc:picChg>
        <pc:picChg chg="add mod">
          <ac:chgData name="Jiří Kohoutek" userId="7454388f-bdb6-437e-bf81-0e7dbbbeac10" providerId="ADAL" clId="{63B1D0FD-8805-4F78-B166-EF96E9775E36}" dt="2022-03-25T12:02:32.941" v="1656" actId="1076"/>
          <ac:picMkLst>
            <pc:docMk/>
            <pc:sldMk cId="4089623742" sldId="286"/>
            <ac:picMk id="3076" creationId="{67C6D441-5D39-40D9-B00A-7704ADF958F1}"/>
          </ac:picMkLst>
        </pc:picChg>
      </pc:sldChg>
      <pc:sldChg chg="addSp delSp modSp mod ord">
        <pc:chgData name="Jiří Kohoutek" userId="7454388f-bdb6-437e-bf81-0e7dbbbeac10" providerId="ADAL" clId="{63B1D0FD-8805-4F78-B166-EF96E9775E36}" dt="2022-03-28T13:23:56.581" v="5189" actId="20577"/>
        <pc:sldMkLst>
          <pc:docMk/>
          <pc:sldMk cId="4114052187" sldId="287"/>
        </pc:sldMkLst>
        <pc:spChg chg="mod">
          <ac:chgData name="Jiří Kohoutek" userId="7454388f-bdb6-437e-bf81-0e7dbbbeac10" providerId="ADAL" clId="{63B1D0FD-8805-4F78-B166-EF96E9775E36}" dt="2022-03-25T15:21:53.048" v="3419" actId="790"/>
          <ac:spMkLst>
            <pc:docMk/>
            <pc:sldMk cId="4114052187" sldId="287"/>
            <ac:spMk id="10" creationId="{AE35E35B-D79F-4649-9081-95D635486314}"/>
          </ac:spMkLst>
        </pc:spChg>
        <pc:spChg chg="add del mod">
          <ac:chgData name="Jiří Kohoutek" userId="7454388f-bdb6-437e-bf81-0e7dbbbeac10" providerId="ADAL" clId="{63B1D0FD-8805-4F78-B166-EF96E9775E36}" dt="2022-03-25T15:21:21.970" v="3416" actId="478"/>
          <ac:spMkLst>
            <pc:docMk/>
            <pc:sldMk cId="4114052187" sldId="287"/>
            <ac:spMk id="13" creationId="{C14CE7CA-7229-4187-9B2E-2B7BA643193F}"/>
          </ac:spMkLst>
        </pc:spChg>
        <pc:spChg chg="add del">
          <ac:chgData name="Jiří Kohoutek" userId="7454388f-bdb6-437e-bf81-0e7dbbbeac10" providerId="ADAL" clId="{63B1D0FD-8805-4F78-B166-EF96E9775E36}" dt="2022-03-25T13:10:22.735" v="1794" actId="478"/>
          <ac:spMkLst>
            <pc:docMk/>
            <pc:sldMk cId="4114052187" sldId="287"/>
            <ac:spMk id="15" creationId="{146CDDB8-6F38-4FAD-8750-768AF8E21675}"/>
          </ac:spMkLst>
        </pc:spChg>
        <pc:spChg chg="add del mod">
          <ac:chgData name="Jiří Kohoutek" userId="7454388f-bdb6-437e-bf81-0e7dbbbeac10" providerId="ADAL" clId="{63B1D0FD-8805-4F78-B166-EF96E9775E36}" dt="2022-03-25T15:14:49.756" v="3349" actId="478"/>
          <ac:spMkLst>
            <pc:docMk/>
            <pc:sldMk cId="4114052187" sldId="287"/>
            <ac:spMk id="17" creationId="{976DF4A2-001C-417F-B8CF-AABBE5AA64CD}"/>
          </ac:spMkLst>
        </pc:spChg>
        <pc:spChg chg="del">
          <ac:chgData name="Jiří Kohoutek" userId="7454388f-bdb6-437e-bf81-0e7dbbbeac10" providerId="ADAL" clId="{63B1D0FD-8805-4F78-B166-EF96E9775E36}" dt="2022-03-25T15:14:25.249" v="3348" actId="478"/>
          <ac:spMkLst>
            <pc:docMk/>
            <pc:sldMk cId="4114052187" sldId="287"/>
            <ac:spMk id="18" creationId="{273C0653-218F-4034-A4EE-185FC35608DA}"/>
          </ac:spMkLst>
        </pc:spChg>
        <pc:spChg chg="del">
          <ac:chgData name="Jiří Kohoutek" userId="7454388f-bdb6-437e-bf81-0e7dbbbeac10" providerId="ADAL" clId="{63B1D0FD-8805-4F78-B166-EF96E9775E36}" dt="2022-03-25T15:14:17.030" v="3346" actId="478"/>
          <ac:spMkLst>
            <pc:docMk/>
            <pc:sldMk cId="4114052187" sldId="287"/>
            <ac:spMk id="20" creationId="{1A4795FE-85C0-4687-B456-3499A8F851CD}"/>
          </ac:spMkLst>
        </pc:spChg>
        <pc:spChg chg="del">
          <ac:chgData name="Jiří Kohoutek" userId="7454388f-bdb6-437e-bf81-0e7dbbbeac10" providerId="ADAL" clId="{63B1D0FD-8805-4F78-B166-EF96E9775E36}" dt="2022-03-25T15:14:17.030" v="3346" actId="478"/>
          <ac:spMkLst>
            <pc:docMk/>
            <pc:sldMk cId="4114052187" sldId="287"/>
            <ac:spMk id="21" creationId="{FE417E0E-7668-4A28-B1C8-9DC296E47F4F}"/>
          </ac:spMkLst>
        </pc:spChg>
        <pc:spChg chg="del">
          <ac:chgData name="Jiří Kohoutek" userId="7454388f-bdb6-437e-bf81-0e7dbbbeac10" providerId="ADAL" clId="{63B1D0FD-8805-4F78-B166-EF96E9775E36}" dt="2022-03-25T15:14:17.030" v="3346" actId="478"/>
          <ac:spMkLst>
            <pc:docMk/>
            <pc:sldMk cId="4114052187" sldId="287"/>
            <ac:spMk id="22" creationId="{A37961F1-EA94-4CF5-A888-6B9BEFCA0214}"/>
          </ac:spMkLst>
        </pc:spChg>
        <pc:spChg chg="del">
          <ac:chgData name="Jiří Kohoutek" userId="7454388f-bdb6-437e-bf81-0e7dbbbeac10" providerId="ADAL" clId="{63B1D0FD-8805-4F78-B166-EF96E9775E36}" dt="2022-03-25T15:14:22.359" v="3347" actId="478"/>
          <ac:spMkLst>
            <pc:docMk/>
            <pc:sldMk cId="4114052187" sldId="287"/>
            <ac:spMk id="23" creationId="{EDCA4155-0926-4A0B-A110-B85B821A0E04}"/>
          </ac:spMkLst>
        </pc:spChg>
        <pc:spChg chg="del">
          <ac:chgData name="Jiří Kohoutek" userId="7454388f-bdb6-437e-bf81-0e7dbbbeac10" providerId="ADAL" clId="{63B1D0FD-8805-4F78-B166-EF96E9775E36}" dt="2022-03-25T15:14:22.359" v="3347" actId="478"/>
          <ac:spMkLst>
            <pc:docMk/>
            <pc:sldMk cId="4114052187" sldId="287"/>
            <ac:spMk id="24" creationId="{127B86E6-0900-4F2D-B4E1-8C8B3E7CFCB1}"/>
          </ac:spMkLst>
        </pc:spChg>
        <pc:spChg chg="del">
          <ac:chgData name="Jiří Kohoutek" userId="7454388f-bdb6-437e-bf81-0e7dbbbeac10" providerId="ADAL" clId="{63B1D0FD-8805-4F78-B166-EF96E9775E36}" dt="2022-03-25T15:14:17.030" v="3346" actId="478"/>
          <ac:spMkLst>
            <pc:docMk/>
            <pc:sldMk cId="4114052187" sldId="287"/>
            <ac:spMk id="25" creationId="{8284F18C-4259-449E-A502-6816399C3911}"/>
          </ac:spMkLst>
        </pc:spChg>
        <pc:spChg chg="add del mod">
          <ac:chgData name="Jiří Kohoutek" userId="7454388f-bdb6-437e-bf81-0e7dbbbeac10" providerId="ADAL" clId="{63B1D0FD-8805-4F78-B166-EF96E9775E36}" dt="2022-03-25T15:14:11.273" v="3344" actId="478"/>
          <ac:spMkLst>
            <pc:docMk/>
            <pc:sldMk cId="4114052187" sldId="287"/>
            <ac:spMk id="26" creationId="{A3FBF421-8172-4EA9-9C08-7A8787B84EEE}"/>
          </ac:spMkLst>
        </pc:spChg>
        <pc:spChg chg="add mod">
          <ac:chgData name="Jiří Kohoutek" userId="7454388f-bdb6-437e-bf81-0e7dbbbeac10" providerId="ADAL" clId="{63B1D0FD-8805-4F78-B166-EF96E9775E36}" dt="2022-03-28T13:23:56.581" v="5189" actId="20577"/>
          <ac:spMkLst>
            <pc:docMk/>
            <pc:sldMk cId="4114052187" sldId="287"/>
            <ac:spMk id="27" creationId="{17BE0EB9-2DE1-4FDF-AE8E-D568D89058E9}"/>
          </ac:spMkLst>
        </pc:spChg>
        <pc:picChg chg="del mod">
          <ac:chgData name="Jiří Kohoutek" userId="7454388f-bdb6-437e-bf81-0e7dbbbeac10" providerId="ADAL" clId="{63B1D0FD-8805-4F78-B166-EF96E9775E36}" dt="2022-03-25T15:14:13.062" v="3345" actId="478"/>
          <ac:picMkLst>
            <pc:docMk/>
            <pc:sldMk cId="4114052187" sldId="287"/>
            <ac:picMk id="4" creationId="{0EFA62E5-EEDB-4A31-8AE3-EC819AD374CC}"/>
          </ac:picMkLst>
        </pc:picChg>
        <pc:picChg chg="add del mod">
          <ac:chgData name="Jiří Kohoutek" userId="7454388f-bdb6-437e-bf81-0e7dbbbeac10" providerId="ADAL" clId="{63B1D0FD-8805-4F78-B166-EF96E9775E36}" dt="2022-03-25T15:12:28.023" v="3314" actId="21"/>
          <ac:picMkLst>
            <pc:docMk/>
            <pc:sldMk cId="4114052187" sldId="287"/>
            <ac:picMk id="5122" creationId="{59DCDEE0-9E3F-4579-BF98-C0594DFEF700}"/>
          </ac:picMkLst>
        </pc:picChg>
      </pc:sldChg>
      <pc:sldChg chg="addSp delSp modSp mod ord">
        <pc:chgData name="Jiří Kohoutek" userId="7454388f-bdb6-437e-bf81-0e7dbbbeac10" providerId="ADAL" clId="{63B1D0FD-8805-4F78-B166-EF96E9775E36}" dt="2022-03-28T12:55:40.322" v="5068" actId="115"/>
        <pc:sldMkLst>
          <pc:docMk/>
          <pc:sldMk cId="4277828721" sldId="288"/>
        </pc:sldMkLst>
        <pc:spChg chg="del">
          <ac:chgData name="Jiří Kohoutek" userId="7454388f-bdb6-437e-bf81-0e7dbbbeac10" providerId="ADAL" clId="{63B1D0FD-8805-4F78-B166-EF96E9775E36}" dt="2022-03-25T13:29:14.374" v="1878" actId="478"/>
          <ac:spMkLst>
            <pc:docMk/>
            <pc:sldMk cId="4277828721" sldId="288"/>
            <ac:spMk id="9" creationId="{BFA25FB8-7BFC-4B0D-B421-94A15F77BE33}"/>
          </ac:spMkLst>
        </pc:spChg>
        <pc:spChg chg="mod">
          <ac:chgData name="Jiří Kohoutek" userId="7454388f-bdb6-437e-bf81-0e7dbbbeac10" providerId="ADAL" clId="{63B1D0FD-8805-4F78-B166-EF96E9775E36}" dt="2022-03-28T12:55:40.322" v="5068" actId="115"/>
          <ac:spMkLst>
            <pc:docMk/>
            <pc:sldMk cId="4277828721" sldId="288"/>
            <ac:spMk id="11" creationId="{087CB872-5DC4-4DDD-A065-BCCC004710C8}"/>
          </ac:spMkLst>
        </pc:spChg>
        <pc:spChg chg="add mod">
          <ac:chgData name="Jiří Kohoutek" userId="7454388f-bdb6-437e-bf81-0e7dbbbeac10" providerId="ADAL" clId="{63B1D0FD-8805-4F78-B166-EF96E9775E36}" dt="2022-03-25T13:35:21.043" v="1975" actId="790"/>
          <ac:spMkLst>
            <pc:docMk/>
            <pc:sldMk cId="4277828721" sldId="288"/>
            <ac:spMk id="12" creationId="{38F24B35-0968-46D0-8F35-D50033D01FCE}"/>
          </ac:spMkLst>
        </pc:spChg>
        <pc:spChg chg="add mod">
          <ac:chgData name="Jiří Kohoutek" userId="7454388f-bdb6-437e-bf81-0e7dbbbeac10" providerId="ADAL" clId="{63B1D0FD-8805-4F78-B166-EF96E9775E36}" dt="2022-03-25T13:29:44.386" v="1903"/>
          <ac:spMkLst>
            <pc:docMk/>
            <pc:sldMk cId="4277828721" sldId="288"/>
            <ac:spMk id="13" creationId="{2A4DD77E-9DDE-4EF8-96F6-D55D465F0BC1}"/>
          </ac:spMkLst>
        </pc:spChg>
        <pc:spChg chg="del">
          <ac:chgData name="Jiří Kohoutek" userId="7454388f-bdb6-437e-bf81-0e7dbbbeac10" providerId="ADAL" clId="{63B1D0FD-8805-4F78-B166-EF96E9775E36}" dt="2022-03-25T13:29:52.141" v="1905" actId="478"/>
          <ac:spMkLst>
            <pc:docMk/>
            <pc:sldMk cId="4277828721" sldId="288"/>
            <ac:spMk id="16" creationId="{C29B2901-940D-4695-84EB-3258A8BF3685}"/>
          </ac:spMkLst>
        </pc:spChg>
        <pc:spChg chg="del">
          <ac:chgData name="Jiří Kohoutek" userId="7454388f-bdb6-437e-bf81-0e7dbbbeac10" providerId="ADAL" clId="{63B1D0FD-8805-4F78-B166-EF96E9775E36}" dt="2022-03-25T13:29:52.141" v="1905" actId="478"/>
          <ac:spMkLst>
            <pc:docMk/>
            <pc:sldMk cId="4277828721" sldId="288"/>
            <ac:spMk id="17" creationId="{59D97027-E022-43BA-AFA5-2683C968B57C}"/>
          </ac:spMkLst>
        </pc:spChg>
        <pc:spChg chg="del">
          <ac:chgData name="Jiří Kohoutek" userId="7454388f-bdb6-437e-bf81-0e7dbbbeac10" providerId="ADAL" clId="{63B1D0FD-8805-4F78-B166-EF96E9775E36}" dt="2022-03-25T13:29:52.141" v="1905" actId="478"/>
          <ac:spMkLst>
            <pc:docMk/>
            <pc:sldMk cId="4277828721" sldId="288"/>
            <ac:spMk id="18" creationId="{84D81E58-22B5-467A-9B25-3222289C62FE}"/>
          </ac:spMkLst>
        </pc:spChg>
        <pc:spChg chg="del">
          <ac:chgData name="Jiří Kohoutek" userId="7454388f-bdb6-437e-bf81-0e7dbbbeac10" providerId="ADAL" clId="{63B1D0FD-8805-4F78-B166-EF96E9775E36}" dt="2022-03-25T13:29:48.194" v="1904" actId="478"/>
          <ac:spMkLst>
            <pc:docMk/>
            <pc:sldMk cId="4277828721" sldId="288"/>
            <ac:spMk id="20" creationId="{7F9A76CD-EB71-45FE-99F0-86B500BB8D50}"/>
          </ac:spMkLst>
        </pc:spChg>
        <pc:picChg chg="del">
          <ac:chgData name="Jiří Kohoutek" userId="7454388f-bdb6-437e-bf81-0e7dbbbeac10" providerId="ADAL" clId="{63B1D0FD-8805-4F78-B166-EF96E9775E36}" dt="2022-03-25T13:29:48.194" v="1904" actId="478"/>
          <ac:picMkLst>
            <pc:docMk/>
            <pc:sldMk cId="4277828721" sldId="288"/>
            <ac:picMk id="4" creationId="{4B0553A5-717A-4C12-9930-FB216D95DB6F}"/>
          </ac:picMkLst>
        </pc:picChg>
        <pc:picChg chg="add mod">
          <ac:chgData name="Jiří Kohoutek" userId="7454388f-bdb6-437e-bf81-0e7dbbbeac10" providerId="ADAL" clId="{63B1D0FD-8805-4F78-B166-EF96E9775E36}" dt="2022-03-25T13:32:43.232" v="1922" actId="1076"/>
          <ac:picMkLst>
            <pc:docMk/>
            <pc:sldMk cId="4277828721" sldId="288"/>
            <ac:picMk id="7170" creationId="{84F47F80-4504-4962-BECA-1F7578C5B761}"/>
          </ac:picMkLst>
        </pc:picChg>
      </pc:sldChg>
      <pc:sldChg chg="addSp delSp modSp mod ord">
        <pc:chgData name="Jiří Kohoutek" userId="7454388f-bdb6-437e-bf81-0e7dbbbeac10" providerId="ADAL" clId="{63B1D0FD-8805-4F78-B166-EF96E9775E36}" dt="2022-03-25T15:11:40.448" v="3310" actId="20577"/>
        <pc:sldMkLst>
          <pc:docMk/>
          <pc:sldMk cId="48140726" sldId="289"/>
        </pc:sldMkLst>
        <pc:spChg chg="del">
          <ac:chgData name="Jiří Kohoutek" userId="7454388f-bdb6-437e-bf81-0e7dbbbeac10" providerId="ADAL" clId="{63B1D0FD-8805-4F78-B166-EF96E9775E36}" dt="2022-03-25T13:37:21.188" v="1996" actId="478"/>
          <ac:spMkLst>
            <pc:docMk/>
            <pc:sldMk cId="48140726" sldId="289"/>
            <ac:spMk id="5" creationId="{AF449150-9563-4CD0-9781-B11BB75C4E2F}"/>
          </ac:spMkLst>
        </pc:spChg>
        <pc:spChg chg="del">
          <ac:chgData name="Jiří Kohoutek" userId="7454388f-bdb6-437e-bf81-0e7dbbbeac10" providerId="ADAL" clId="{63B1D0FD-8805-4F78-B166-EF96E9775E36}" dt="2022-03-25T13:37:21.188" v="1996" actId="478"/>
          <ac:spMkLst>
            <pc:docMk/>
            <pc:sldMk cId="48140726" sldId="289"/>
            <ac:spMk id="6" creationId="{BC199FAD-A9DF-454B-B9F0-425FFFA4B5CC}"/>
          </ac:spMkLst>
        </pc:spChg>
        <pc:spChg chg="add mod">
          <ac:chgData name="Jiří Kohoutek" userId="7454388f-bdb6-437e-bf81-0e7dbbbeac10" providerId="ADAL" clId="{63B1D0FD-8805-4F78-B166-EF96E9775E36}" dt="2022-03-25T15:11:40.448" v="3310" actId="20577"/>
          <ac:spMkLst>
            <pc:docMk/>
            <pc:sldMk cId="48140726" sldId="289"/>
            <ac:spMk id="9" creationId="{D6E1EAC9-5F97-490D-AD3E-892AB357737E}"/>
          </ac:spMkLst>
        </pc:spChg>
        <pc:spChg chg="mod">
          <ac:chgData name="Jiří Kohoutek" userId="7454388f-bdb6-437e-bf81-0e7dbbbeac10" providerId="ADAL" clId="{63B1D0FD-8805-4F78-B166-EF96E9775E36}" dt="2022-03-25T13:53:07.139" v="2205" actId="790"/>
          <ac:spMkLst>
            <pc:docMk/>
            <pc:sldMk cId="48140726" sldId="289"/>
            <ac:spMk id="13" creationId="{CA22D006-4B75-4EF6-9016-B904771EEDBB}"/>
          </ac:spMkLst>
        </pc:spChg>
        <pc:picChg chg="del">
          <ac:chgData name="Jiří Kohoutek" userId="7454388f-bdb6-437e-bf81-0e7dbbbeac10" providerId="ADAL" clId="{63B1D0FD-8805-4F78-B166-EF96E9775E36}" dt="2022-03-25T13:37:14.468" v="1995" actId="478"/>
          <ac:picMkLst>
            <pc:docMk/>
            <pc:sldMk cId="48140726" sldId="289"/>
            <ac:picMk id="2050" creationId="{0716F0D5-5C96-4D45-90E0-06E9E3B0C05A}"/>
          </ac:picMkLst>
        </pc:picChg>
      </pc:sldChg>
      <pc:sldChg chg="addSp delSp modSp mod ord">
        <pc:chgData name="Jiří Kohoutek" userId="7454388f-bdb6-437e-bf81-0e7dbbbeac10" providerId="ADAL" clId="{63B1D0FD-8805-4F78-B166-EF96E9775E36}" dt="2022-03-28T13:00:45.684" v="5121" actId="207"/>
        <pc:sldMkLst>
          <pc:docMk/>
          <pc:sldMk cId="4138161968" sldId="290"/>
        </pc:sldMkLst>
        <pc:spChg chg="add del">
          <ac:chgData name="Jiří Kohoutek" userId="7454388f-bdb6-437e-bf81-0e7dbbbeac10" providerId="ADAL" clId="{63B1D0FD-8805-4F78-B166-EF96E9775E36}" dt="2022-03-25T13:55:04.336" v="2238" actId="478"/>
          <ac:spMkLst>
            <pc:docMk/>
            <pc:sldMk cId="4138161968" sldId="290"/>
            <ac:spMk id="8" creationId="{841077CF-3DF9-4EA4-BBDA-0FEC0F3E2F88}"/>
          </ac:spMkLst>
        </pc:spChg>
        <pc:spChg chg="add mod">
          <ac:chgData name="Jiří Kohoutek" userId="7454388f-bdb6-437e-bf81-0e7dbbbeac10" providerId="ADAL" clId="{63B1D0FD-8805-4F78-B166-EF96E9775E36}" dt="2022-03-25T13:55:32.124" v="2245" actId="1076"/>
          <ac:spMkLst>
            <pc:docMk/>
            <pc:sldMk cId="4138161968" sldId="290"/>
            <ac:spMk id="10" creationId="{65D65BF2-0D76-4F46-9131-8B7302D0418C}"/>
          </ac:spMkLst>
        </pc:spChg>
        <pc:spChg chg="mod">
          <ac:chgData name="Jiří Kohoutek" userId="7454388f-bdb6-437e-bf81-0e7dbbbeac10" providerId="ADAL" clId="{63B1D0FD-8805-4F78-B166-EF96E9775E36}" dt="2022-03-28T13:00:45.684" v="5121" actId="207"/>
          <ac:spMkLst>
            <pc:docMk/>
            <pc:sldMk cId="4138161968" sldId="290"/>
            <ac:spMk id="12" creationId="{E219F6DA-13B6-4AA6-BF67-A3880EB3DADD}"/>
          </ac:spMkLst>
        </pc:spChg>
        <pc:spChg chg="add mod">
          <ac:chgData name="Jiří Kohoutek" userId="7454388f-bdb6-437e-bf81-0e7dbbbeac10" providerId="ADAL" clId="{63B1D0FD-8805-4F78-B166-EF96E9775E36}" dt="2022-03-25T14:07:36.435" v="2409" actId="790"/>
          <ac:spMkLst>
            <pc:docMk/>
            <pc:sldMk cId="4138161968" sldId="290"/>
            <ac:spMk id="13" creationId="{6E417167-8281-43C9-A77E-AFA1FD356B3C}"/>
          </ac:spMkLst>
        </pc:spChg>
        <pc:spChg chg="mod">
          <ac:chgData name="Jiří Kohoutek" userId="7454388f-bdb6-437e-bf81-0e7dbbbeac10" providerId="ADAL" clId="{63B1D0FD-8805-4F78-B166-EF96E9775E36}" dt="2022-03-25T14:07:32.081" v="2408" actId="790"/>
          <ac:spMkLst>
            <pc:docMk/>
            <pc:sldMk cId="4138161968" sldId="290"/>
            <ac:spMk id="53" creationId="{7E232FD2-A7A9-4AC9-8A5E-B969D23F5515}"/>
          </ac:spMkLst>
        </pc:spChg>
        <pc:picChg chg="del">
          <ac:chgData name="Jiří Kohoutek" userId="7454388f-bdb6-437e-bf81-0e7dbbbeac10" providerId="ADAL" clId="{63B1D0FD-8805-4F78-B166-EF96E9775E36}" dt="2022-03-25T13:55:00.078" v="2236" actId="478"/>
          <ac:picMkLst>
            <pc:docMk/>
            <pc:sldMk cId="4138161968" sldId="290"/>
            <ac:picMk id="4" creationId="{83CA7099-F088-4B58-8E9F-A975402ECA53}"/>
          </ac:picMkLst>
        </pc:picChg>
        <pc:picChg chg="add mod">
          <ac:chgData name="Jiří Kohoutek" userId="7454388f-bdb6-437e-bf81-0e7dbbbeac10" providerId="ADAL" clId="{63B1D0FD-8805-4F78-B166-EF96E9775E36}" dt="2022-03-25T14:06:54.411" v="2402" actId="1076"/>
          <ac:picMkLst>
            <pc:docMk/>
            <pc:sldMk cId="4138161968" sldId="290"/>
            <ac:picMk id="10242" creationId="{D4A715B9-3B95-46BD-90BC-6CE0A240F1A6}"/>
          </ac:picMkLst>
        </pc:picChg>
      </pc:sldChg>
      <pc:sldChg chg="addSp delSp modSp mod ord">
        <pc:chgData name="Jiří Kohoutek" userId="7454388f-bdb6-437e-bf81-0e7dbbbeac10" providerId="ADAL" clId="{63B1D0FD-8805-4F78-B166-EF96E9775E36}" dt="2022-03-28T13:19:01.498" v="5133" actId="20577"/>
        <pc:sldMkLst>
          <pc:docMk/>
          <pc:sldMk cId="965903356" sldId="292"/>
        </pc:sldMkLst>
        <pc:spChg chg="add del mod">
          <ac:chgData name="Jiří Kohoutek" userId="7454388f-bdb6-437e-bf81-0e7dbbbeac10" providerId="ADAL" clId="{63B1D0FD-8805-4F78-B166-EF96E9775E36}" dt="2022-03-25T14:42:14.466" v="2542" actId="478"/>
          <ac:spMkLst>
            <pc:docMk/>
            <pc:sldMk cId="965903356" sldId="292"/>
            <ac:spMk id="9" creationId="{5B92128A-D946-451E-947E-D8B8C2A33C4B}"/>
          </ac:spMkLst>
        </pc:spChg>
        <pc:spChg chg="add mod">
          <ac:chgData name="Jiří Kohoutek" userId="7454388f-bdb6-437e-bf81-0e7dbbbeac10" providerId="ADAL" clId="{63B1D0FD-8805-4F78-B166-EF96E9775E36}" dt="2022-03-28T13:19:01.498" v="5133" actId="20577"/>
          <ac:spMkLst>
            <pc:docMk/>
            <pc:sldMk cId="965903356" sldId="292"/>
            <ac:spMk id="10" creationId="{A30874B6-2B27-4C07-A620-A11B83E0B6D7}"/>
          </ac:spMkLst>
        </pc:spChg>
        <pc:spChg chg="del">
          <ac:chgData name="Jiří Kohoutek" userId="7454388f-bdb6-437e-bf81-0e7dbbbeac10" providerId="ADAL" clId="{63B1D0FD-8805-4F78-B166-EF96E9775E36}" dt="2022-03-25T14:37:43.482" v="2460" actId="478"/>
          <ac:spMkLst>
            <pc:docMk/>
            <pc:sldMk cId="965903356" sldId="292"/>
            <ac:spMk id="11" creationId="{F50EF7AA-E0AB-4151-B063-C1B0B63AE770}"/>
          </ac:spMkLst>
        </pc:spChg>
        <pc:spChg chg="add mod">
          <ac:chgData name="Jiří Kohoutek" userId="7454388f-bdb6-437e-bf81-0e7dbbbeac10" providerId="ADAL" clId="{63B1D0FD-8805-4F78-B166-EF96E9775E36}" dt="2022-03-25T14:46:18.646" v="2723" actId="790"/>
          <ac:spMkLst>
            <pc:docMk/>
            <pc:sldMk cId="965903356" sldId="292"/>
            <ac:spMk id="12" creationId="{C8555807-331D-4D26-B9C9-8237FFEB3AB0}"/>
          </ac:spMkLst>
        </pc:spChg>
        <pc:spChg chg="del">
          <ac:chgData name="Jiří Kohoutek" userId="7454388f-bdb6-437e-bf81-0e7dbbbeac10" providerId="ADAL" clId="{63B1D0FD-8805-4F78-B166-EF96E9775E36}" dt="2022-03-25T14:37:34.622" v="2458" actId="478"/>
          <ac:spMkLst>
            <pc:docMk/>
            <pc:sldMk cId="965903356" sldId="292"/>
            <ac:spMk id="65" creationId="{75AB45D9-22AF-443D-BB98-3FEB2B82ED03}"/>
          </ac:spMkLst>
        </pc:spChg>
        <pc:spChg chg="del">
          <ac:chgData name="Jiří Kohoutek" userId="7454388f-bdb6-437e-bf81-0e7dbbbeac10" providerId="ADAL" clId="{63B1D0FD-8805-4F78-B166-EF96E9775E36}" dt="2022-03-25T14:37:47.145" v="2461" actId="478"/>
          <ac:spMkLst>
            <pc:docMk/>
            <pc:sldMk cId="965903356" sldId="292"/>
            <ac:spMk id="66" creationId="{DD272C30-7DAE-425E-9405-767482467808}"/>
          </ac:spMkLst>
        </pc:spChg>
        <pc:spChg chg="del">
          <ac:chgData name="Jiří Kohoutek" userId="7454388f-bdb6-437e-bf81-0e7dbbbeac10" providerId="ADAL" clId="{63B1D0FD-8805-4F78-B166-EF96E9775E36}" dt="2022-03-25T14:37:47.145" v="2461" actId="478"/>
          <ac:spMkLst>
            <pc:docMk/>
            <pc:sldMk cId="965903356" sldId="292"/>
            <ac:spMk id="67" creationId="{77A0109A-CCFE-4AD0-80CE-7B81F14FEA2E}"/>
          </ac:spMkLst>
        </pc:spChg>
        <pc:picChg chg="add mod">
          <ac:chgData name="Jiří Kohoutek" userId="7454388f-bdb6-437e-bf81-0e7dbbbeac10" providerId="ADAL" clId="{63B1D0FD-8805-4F78-B166-EF96E9775E36}" dt="2022-03-25T14:46:30.786" v="2725" actId="1076"/>
          <ac:picMkLst>
            <pc:docMk/>
            <pc:sldMk cId="965903356" sldId="292"/>
            <ac:picMk id="13" creationId="{699174F8-8189-43FC-B0AB-6A1D60B744A8}"/>
          </ac:picMkLst>
        </pc:picChg>
        <pc:picChg chg="del">
          <ac:chgData name="Jiří Kohoutek" userId="7454388f-bdb6-437e-bf81-0e7dbbbeac10" providerId="ADAL" clId="{63B1D0FD-8805-4F78-B166-EF96E9775E36}" dt="2022-03-25T14:37:43.482" v="2460" actId="478"/>
          <ac:picMkLst>
            <pc:docMk/>
            <pc:sldMk cId="965903356" sldId="292"/>
            <ac:picMk id="4098" creationId="{F0252648-BF80-4B8A-8CE7-2E1736A2972E}"/>
          </ac:picMkLst>
        </pc:picChg>
      </pc:sldChg>
      <pc:sldChg chg="del">
        <pc:chgData name="Jiří Kohoutek" userId="7454388f-bdb6-437e-bf81-0e7dbbbeac10" providerId="ADAL" clId="{63B1D0FD-8805-4F78-B166-EF96E9775E36}" dt="2022-03-27T07:24:47.428" v="3904" actId="47"/>
        <pc:sldMkLst>
          <pc:docMk/>
          <pc:sldMk cId="4223926937" sldId="293"/>
        </pc:sldMkLst>
      </pc:sldChg>
      <pc:sldChg chg="del">
        <pc:chgData name="Jiří Kohoutek" userId="7454388f-bdb6-437e-bf81-0e7dbbbeac10" providerId="ADAL" clId="{63B1D0FD-8805-4F78-B166-EF96E9775E36}" dt="2022-03-27T07:24:47.428" v="3904" actId="47"/>
        <pc:sldMkLst>
          <pc:docMk/>
          <pc:sldMk cId="325370367" sldId="294"/>
        </pc:sldMkLst>
      </pc:sldChg>
      <pc:sldChg chg="del">
        <pc:chgData name="Jiří Kohoutek" userId="7454388f-bdb6-437e-bf81-0e7dbbbeac10" providerId="ADAL" clId="{63B1D0FD-8805-4F78-B166-EF96E9775E36}" dt="2022-03-27T07:24:47.428" v="3904" actId="47"/>
        <pc:sldMkLst>
          <pc:docMk/>
          <pc:sldMk cId="1012128573" sldId="295"/>
        </pc:sldMkLst>
      </pc:sldChg>
      <pc:sldChg chg="del">
        <pc:chgData name="Jiří Kohoutek" userId="7454388f-bdb6-437e-bf81-0e7dbbbeac10" providerId="ADAL" clId="{63B1D0FD-8805-4F78-B166-EF96E9775E36}" dt="2022-03-27T07:24:31.757" v="3903" actId="47"/>
        <pc:sldMkLst>
          <pc:docMk/>
          <pc:sldMk cId="3288926822" sldId="303"/>
        </pc:sldMkLst>
      </pc:sldChg>
      <pc:sldChg chg="addSp delSp modSp mod">
        <pc:chgData name="Jiří Kohoutek" userId="7454388f-bdb6-437e-bf81-0e7dbbbeac10" providerId="ADAL" clId="{63B1D0FD-8805-4F78-B166-EF96E9775E36}" dt="2022-03-27T08:53:08.986" v="4120" actId="478"/>
        <pc:sldMkLst>
          <pc:docMk/>
          <pc:sldMk cId="2883398557" sldId="308"/>
        </pc:sldMkLst>
        <pc:spChg chg="del">
          <ac:chgData name="Jiří Kohoutek" userId="7454388f-bdb6-437e-bf81-0e7dbbbeac10" providerId="ADAL" clId="{63B1D0FD-8805-4F78-B166-EF96E9775E36}" dt="2022-03-27T08:51:55.411" v="4041" actId="478"/>
          <ac:spMkLst>
            <pc:docMk/>
            <pc:sldMk cId="2883398557" sldId="308"/>
            <ac:spMk id="2" creationId="{A7A4EBC6-AE3D-4DBC-8E23-280A8E1C4AEA}"/>
          </ac:spMkLst>
        </pc:spChg>
        <pc:spChg chg="del">
          <ac:chgData name="Jiří Kohoutek" userId="7454388f-bdb6-437e-bf81-0e7dbbbeac10" providerId="ADAL" clId="{63B1D0FD-8805-4F78-B166-EF96E9775E36}" dt="2022-03-27T08:51:49.712" v="4039" actId="478"/>
          <ac:spMkLst>
            <pc:docMk/>
            <pc:sldMk cId="2883398557" sldId="308"/>
            <ac:spMk id="6" creationId="{85FD6656-4CFB-4582-AE0B-DA0F890B99EA}"/>
          </ac:spMkLst>
        </pc:spChg>
        <pc:spChg chg="del">
          <ac:chgData name="Jiří Kohoutek" userId="7454388f-bdb6-437e-bf81-0e7dbbbeac10" providerId="ADAL" clId="{63B1D0FD-8805-4F78-B166-EF96E9775E36}" dt="2022-03-27T08:53:08.986" v="4120" actId="478"/>
          <ac:spMkLst>
            <pc:docMk/>
            <pc:sldMk cId="2883398557" sldId="308"/>
            <ac:spMk id="7" creationId="{FFAFCAE4-BAFB-451E-A8E6-6E85262178C4}"/>
          </ac:spMkLst>
        </pc:spChg>
        <pc:spChg chg="del">
          <ac:chgData name="Jiří Kohoutek" userId="7454388f-bdb6-437e-bf81-0e7dbbbeac10" providerId="ADAL" clId="{63B1D0FD-8805-4F78-B166-EF96E9775E36}" dt="2022-03-27T08:51:49.712" v="4039" actId="478"/>
          <ac:spMkLst>
            <pc:docMk/>
            <pc:sldMk cId="2883398557" sldId="308"/>
            <ac:spMk id="9" creationId="{231564C3-B6B2-4CAF-A880-1257BB0033F1}"/>
          </ac:spMkLst>
        </pc:spChg>
        <pc:spChg chg="add mod">
          <ac:chgData name="Jiří Kohoutek" userId="7454388f-bdb6-437e-bf81-0e7dbbbeac10" providerId="ADAL" clId="{63B1D0FD-8805-4F78-B166-EF96E9775E36}" dt="2022-03-27T08:51:51.281" v="4040"/>
          <ac:spMkLst>
            <pc:docMk/>
            <pc:sldMk cId="2883398557" sldId="308"/>
            <ac:spMk id="10" creationId="{E32B7F54-632B-43AE-8625-018DF661AD73}"/>
          </ac:spMkLst>
        </pc:spChg>
        <pc:spChg chg="add mod">
          <ac:chgData name="Jiří Kohoutek" userId="7454388f-bdb6-437e-bf81-0e7dbbbeac10" providerId="ADAL" clId="{63B1D0FD-8805-4F78-B166-EF96E9775E36}" dt="2022-03-27T08:52:01.069" v="4042"/>
          <ac:spMkLst>
            <pc:docMk/>
            <pc:sldMk cId="2883398557" sldId="308"/>
            <ac:spMk id="12" creationId="{E68FD4A6-1D7B-4EC3-99E1-A3FDFB97F11A}"/>
          </ac:spMkLst>
        </pc:spChg>
        <pc:spChg chg="add mod">
          <ac:chgData name="Jiří Kohoutek" userId="7454388f-bdb6-437e-bf81-0e7dbbbeac10" providerId="ADAL" clId="{63B1D0FD-8805-4F78-B166-EF96E9775E36}" dt="2022-03-27T08:53:04.742" v="4119" actId="14100"/>
          <ac:spMkLst>
            <pc:docMk/>
            <pc:sldMk cId="2883398557" sldId="308"/>
            <ac:spMk id="13" creationId="{F7CEBB0E-008A-4410-9A4F-8293032FBA9C}"/>
          </ac:spMkLst>
        </pc:spChg>
        <pc:picChg chg="del">
          <ac:chgData name="Jiří Kohoutek" userId="7454388f-bdb6-437e-bf81-0e7dbbbeac10" providerId="ADAL" clId="{63B1D0FD-8805-4F78-B166-EF96E9775E36}" dt="2022-03-27T08:51:55.411" v="4041" actId="478"/>
          <ac:picMkLst>
            <pc:docMk/>
            <pc:sldMk cId="2883398557" sldId="308"/>
            <ac:picMk id="8" creationId="{C12DFA9C-67A3-46F8-8CD2-19863378B38C}"/>
          </ac:picMkLst>
        </pc:picChg>
        <pc:picChg chg="add mod">
          <ac:chgData name="Jiří Kohoutek" userId="7454388f-bdb6-437e-bf81-0e7dbbbeac10" providerId="ADAL" clId="{63B1D0FD-8805-4F78-B166-EF96E9775E36}" dt="2022-03-27T08:51:51.281" v="4040"/>
          <ac:picMkLst>
            <pc:docMk/>
            <pc:sldMk cId="2883398557" sldId="308"/>
            <ac:picMk id="11" creationId="{0937D98A-840A-4B10-8062-820D83A15228}"/>
          </ac:picMkLst>
        </pc:picChg>
      </pc:sldChg>
      <pc:sldChg chg="del">
        <pc:chgData name="Jiří Kohoutek" userId="7454388f-bdb6-437e-bf81-0e7dbbbeac10" providerId="ADAL" clId="{63B1D0FD-8805-4F78-B166-EF96E9775E36}" dt="2022-03-27T07:24:31.757" v="3903" actId="47"/>
        <pc:sldMkLst>
          <pc:docMk/>
          <pc:sldMk cId="2002812637" sldId="309"/>
        </pc:sldMkLst>
      </pc:sldChg>
      <pc:sldChg chg="del">
        <pc:chgData name="Jiří Kohoutek" userId="7454388f-bdb6-437e-bf81-0e7dbbbeac10" providerId="ADAL" clId="{63B1D0FD-8805-4F78-B166-EF96E9775E36}" dt="2022-03-27T07:24:47.428" v="3904" actId="47"/>
        <pc:sldMkLst>
          <pc:docMk/>
          <pc:sldMk cId="638669583" sldId="315"/>
        </pc:sldMkLst>
      </pc:sldChg>
      <pc:sldChg chg="addSp delSp modSp mod">
        <pc:chgData name="Jiří Kohoutek" userId="7454388f-bdb6-437e-bf81-0e7dbbbeac10" providerId="ADAL" clId="{63B1D0FD-8805-4F78-B166-EF96E9775E36}" dt="2022-03-27T09:09:21.475" v="4417" actId="790"/>
        <pc:sldMkLst>
          <pc:docMk/>
          <pc:sldMk cId="65581080" sldId="331"/>
        </pc:sldMkLst>
        <pc:spChg chg="mod">
          <ac:chgData name="Jiří Kohoutek" userId="7454388f-bdb6-437e-bf81-0e7dbbbeac10" providerId="ADAL" clId="{63B1D0FD-8805-4F78-B166-EF96E9775E36}" dt="2022-03-20T13:30:49.280" v="539" actId="790"/>
          <ac:spMkLst>
            <pc:docMk/>
            <pc:sldMk cId="65581080" sldId="331"/>
            <ac:spMk id="6" creationId="{85FD6656-4CFB-4582-AE0B-DA0F890B99EA}"/>
          </ac:spMkLst>
        </pc:spChg>
        <pc:spChg chg="add del mod">
          <ac:chgData name="Jiří Kohoutek" userId="7454388f-bdb6-437e-bf81-0e7dbbbeac10" providerId="ADAL" clId="{63B1D0FD-8805-4F78-B166-EF96E9775E36}" dt="2022-03-20T13:30:03.692" v="534" actId="478"/>
          <ac:spMkLst>
            <pc:docMk/>
            <pc:sldMk cId="65581080" sldId="331"/>
            <ac:spMk id="7" creationId="{1052F509-EF66-4F08-B366-6CA8F45F4716}"/>
          </ac:spMkLst>
        </pc:spChg>
        <pc:spChg chg="mod">
          <ac:chgData name="Jiří Kohoutek" userId="7454388f-bdb6-437e-bf81-0e7dbbbeac10" providerId="ADAL" clId="{63B1D0FD-8805-4F78-B166-EF96E9775E36}" dt="2022-03-27T09:09:21.475" v="4417" actId="790"/>
          <ac:spMkLst>
            <pc:docMk/>
            <pc:sldMk cId="65581080" sldId="331"/>
            <ac:spMk id="9" creationId="{231564C3-B6B2-4CAF-A880-1257BB0033F1}"/>
          </ac:spMkLst>
        </pc:spChg>
      </pc:sldChg>
      <pc:sldChg chg="modSp mod">
        <pc:chgData name="Jiří Kohoutek" userId="7454388f-bdb6-437e-bf81-0e7dbbbeac10" providerId="ADAL" clId="{63B1D0FD-8805-4F78-B166-EF96E9775E36}" dt="2022-03-27T08:54:57.600" v="4137" actId="790"/>
        <pc:sldMkLst>
          <pc:docMk/>
          <pc:sldMk cId="1386230996" sldId="332"/>
        </pc:sldMkLst>
        <pc:spChg chg="mod">
          <ac:chgData name="Jiří Kohoutek" userId="7454388f-bdb6-437e-bf81-0e7dbbbeac10" providerId="ADAL" clId="{63B1D0FD-8805-4F78-B166-EF96E9775E36}" dt="2022-03-27T08:54:57.600" v="4137" actId="790"/>
          <ac:spMkLst>
            <pc:docMk/>
            <pc:sldMk cId="1386230996" sldId="332"/>
            <ac:spMk id="9" creationId="{231564C3-B6B2-4CAF-A880-1257BB0033F1}"/>
          </ac:spMkLst>
        </pc:spChg>
      </pc:sldChg>
      <pc:sldChg chg="modSp mod">
        <pc:chgData name="Jiří Kohoutek" userId="7454388f-bdb6-437e-bf81-0e7dbbbeac10" providerId="ADAL" clId="{63B1D0FD-8805-4F78-B166-EF96E9775E36}" dt="2022-03-27T09:15:56.539" v="4450" actId="207"/>
        <pc:sldMkLst>
          <pc:docMk/>
          <pc:sldMk cId="776155998" sldId="333"/>
        </pc:sldMkLst>
        <pc:spChg chg="mod">
          <ac:chgData name="Jiří Kohoutek" userId="7454388f-bdb6-437e-bf81-0e7dbbbeac10" providerId="ADAL" clId="{63B1D0FD-8805-4F78-B166-EF96E9775E36}" dt="2022-03-27T09:15:56.539" v="4450" actId="207"/>
          <ac:spMkLst>
            <pc:docMk/>
            <pc:sldMk cId="776155998" sldId="333"/>
            <ac:spMk id="8" creationId="{D7484EB0-E286-4881-B74D-AECEE5A6AE65}"/>
          </ac:spMkLst>
        </pc:spChg>
      </pc:sldChg>
      <pc:sldChg chg="modSp mod">
        <pc:chgData name="Jiří Kohoutek" userId="7454388f-bdb6-437e-bf81-0e7dbbbeac10" providerId="ADAL" clId="{63B1D0FD-8805-4F78-B166-EF96E9775E36}" dt="2022-03-27T09:11:57.626" v="4430" actId="207"/>
        <pc:sldMkLst>
          <pc:docMk/>
          <pc:sldMk cId="2494914014" sldId="334"/>
        </pc:sldMkLst>
        <pc:spChg chg="mod">
          <ac:chgData name="Jiří Kohoutek" userId="7454388f-bdb6-437e-bf81-0e7dbbbeac10" providerId="ADAL" clId="{63B1D0FD-8805-4F78-B166-EF96E9775E36}" dt="2022-03-27T09:11:57.626" v="4430" actId="207"/>
          <ac:spMkLst>
            <pc:docMk/>
            <pc:sldMk cId="2494914014" sldId="334"/>
            <ac:spMk id="10" creationId="{69B2F6A1-38B4-47C1-8CF7-AB41602DB688}"/>
          </ac:spMkLst>
        </pc:spChg>
      </pc:sldChg>
      <pc:sldChg chg="modSp mod">
        <pc:chgData name="Jiří Kohoutek" userId="7454388f-bdb6-437e-bf81-0e7dbbbeac10" providerId="ADAL" clId="{63B1D0FD-8805-4F78-B166-EF96E9775E36}" dt="2022-03-27T09:02:49.820" v="4349" actId="207"/>
        <pc:sldMkLst>
          <pc:docMk/>
          <pc:sldMk cId="330131355" sldId="335"/>
        </pc:sldMkLst>
        <pc:spChg chg="mod">
          <ac:chgData name="Jiří Kohoutek" userId="7454388f-bdb6-437e-bf81-0e7dbbbeac10" providerId="ADAL" clId="{63B1D0FD-8805-4F78-B166-EF96E9775E36}" dt="2022-03-27T09:02:49.820" v="4349" actId="207"/>
          <ac:spMkLst>
            <pc:docMk/>
            <pc:sldMk cId="330131355" sldId="335"/>
            <ac:spMk id="14" creationId="{4F90A2C8-D356-48FD-8C44-B89BFF6B5271}"/>
          </ac:spMkLst>
        </pc:spChg>
      </pc:sldChg>
      <pc:sldChg chg="modSp mod">
        <pc:chgData name="Jiří Kohoutek" userId="7454388f-bdb6-437e-bf81-0e7dbbbeac10" providerId="ADAL" clId="{63B1D0FD-8805-4F78-B166-EF96E9775E36}" dt="2022-03-27T09:00:50.100" v="4346" actId="790"/>
        <pc:sldMkLst>
          <pc:docMk/>
          <pc:sldMk cId="1631120362" sldId="336"/>
        </pc:sldMkLst>
        <pc:spChg chg="mod">
          <ac:chgData name="Jiří Kohoutek" userId="7454388f-bdb6-437e-bf81-0e7dbbbeac10" providerId="ADAL" clId="{63B1D0FD-8805-4F78-B166-EF96E9775E36}" dt="2022-03-27T09:00:50.100" v="4346" actId="790"/>
          <ac:spMkLst>
            <pc:docMk/>
            <pc:sldMk cId="1631120362" sldId="336"/>
            <ac:spMk id="10" creationId="{F1761BD6-9127-4D15-9532-199CBAA4DDE2}"/>
          </ac:spMkLst>
        </pc:spChg>
      </pc:sldChg>
      <pc:sldChg chg="modSp mod">
        <pc:chgData name="Jiří Kohoutek" userId="7454388f-bdb6-437e-bf81-0e7dbbbeac10" providerId="ADAL" clId="{63B1D0FD-8805-4F78-B166-EF96E9775E36}" dt="2022-03-27T09:05:10.329" v="4383" actId="790"/>
        <pc:sldMkLst>
          <pc:docMk/>
          <pc:sldMk cId="251260695" sldId="337"/>
        </pc:sldMkLst>
        <pc:spChg chg="mod">
          <ac:chgData name="Jiří Kohoutek" userId="7454388f-bdb6-437e-bf81-0e7dbbbeac10" providerId="ADAL" clId="{63B1D0FD-8805-4F78-B166-EF96E9775E36}" dt="2022-03-24T10:14:10.693" v="753" actId="20577"/>
          <ac:spMkLst>
            <pc:docMk/>
            <pc:sldMk cId="251260695" sldId="337"/>
            <ac:spMk id="11" creationId="{182BD96F-FF1B-4047-A0DF-8AD7484564B6}"/>
          </ac:spMkLst>
        </pc:spChg>
        <pc:spChg chg="mod">
          <ac:chgData name="Jiří Kohoutek" userId="7454388f-bdb6-437e-bf81-0e7dbbbeac10" providerId="ADAL" clId="{63B1D0FD-8805-4F78-B166-EF96E9775E36}" dt="2022-03-27T09:04:08.176" v="4350" actId="207"/>
          <ac:spMkLst>
            <pc:docMk/>
            <pc:sldMk cId="251260695" sldId="337"/>
            <ac:spMk id="13" creationId="{101CE940-1A24-4F06-A105-C7F76B90B39F}"/>
          </ac:spMkLst>
        </pc:spChg>
        <pc:spChg chg="mod">
          <ac:chgData name="Jiří Kohoutek" userId="7454388f-bdb6-437e-bf81-0e7dbbbeac10" providerId="ADAL" clId="{63B1D0FD-8805-4F78-B166-EF96E9775E36}" dt="2022-03-27T09:05:10.329" v="4383" actId="790"/>
          <ac:spMkLst>
            <pc:docMk/>
            <pc:sldMk cId="251260695" sldId="337"/>
            <ac:spMk id="20" creationId="{D9D95319-BFFD-46C2-BAB8-AC0499423C88}"/>
          </ac:spMkLst>
        </pc:spChg>
      </pc:sldChg>
      <pc:sldChg chg="modSp mod">
        <pc:chgData name="Jiří Kohoutek" userId="7454388f-bdb6-437e-bf81-0e7dbbbeac10" providerId="ADAL" clId="{63B1D0FD-8805-4F78-B166-EF96E9775E36}" dt="2022-03-27T09:02:39.161" v="4348" actId="207"/>
        <pc:sldMkLst>
          <pc:docMk/>
          <pc:sldMk cId="3020286342" sldId="338"/>
        </pc:sldMkLst>
        <pc:spChg chg="mod">
          <ac:chgData name="Jiří Kohoutek" userId="7454388f-bdb6-437e-bf81-0e7dbbbeac10" providerId="ADAL" clId="{63B1D0FD-8805-4F78-B166-EF96E9775E36}" dt="2022-03-27T09:02:39.161" v="4348" actId="207"/>
          <ac:spMkLst>
            <pc:docMk/>
            <pc:sldMk cId="3020286342" sldId="338"/>
            <ac:spMk id="13" creationId="{747F55F5-03CF-442B-8DFC-83084700296F}"/>
          </ac:spMkLst>
        </pc:spChg>
      </pc:sldChg>
      <pc:sldChg chg="modSp">
        <pc:chgData name="Jiří Kohoutek" userId="7454388f-bdb6-437e-bf81-0e7dbbbeac10" providerId="ADAL" clId="{63B1D0FD-8805-4F78-B166-EF96E9775E36}" dt="2022-03-28T12:50:36.394" v="5045" actId="1076"/>
        <pc:sldMkLst>
          <pc:docMk/>
          <pc:sldMk cId="373534129" sldId="346"/>
        </pc:sldMkLst>
        <pc:spChg chg="mod">
          <ac:chgData name="Jiří Kohoutek" userId="7454388f-bdb6-437e-bf81-0e7dbbbeac10" providerId="ADAL" clId="{63B1D0FD-8805-4F78-B166-EF96E9775E36}" dt="2022-03-28T12:50:36.394" v="5045" actId="1076"/>
          <ac:spMkLst>
            <pc:docMk/>
            <pc:sldMk cId="373534129" sldId="346"/>
            <ac:spMk id="16" creationId="{B0CE2160-7090-4F30-8CAB-F27423EB51F8}"/>
          </ac:spMkLst>
        </pc:spChg>
        <pc:spChg chg="mod">
          <ac:chgData name="Jiří Kohoutek" userId="7454388f-bdb6-437e-bf81-0e7dbbbeac10" providerId="ADAL" clId="{63B1D0FD-8805-4F78-B166-EF96E9775E36}" dt="2022-03-28T12:50:36.394" v="5045" actId="1076"/>
          <ac:spMkLst>
            <pc:docMk/>
            <pc:sldMk cId="373534129" sldId="346"/>
            <ac:spMk id="17" creationId="{9B3878F8-2FF4-42F9-875E-363C20874ECC}"/>
          </ac:spMkLst>
        </pc:spChg>
        <pc:spChg chg="mod">
          <ac:chgData name="Jiří Kohoutek" userId="7454388f-bdb6-437e-bf81-0e7dbbbeac10" providerId="ADAL" clId="{63B1D0FD-8805-4F78-B166-EF96E9775E36}" dt="2022-03-28T12:50:36.394" v="5045" actId="1076"/>
          <ac:spMkLst>
            <pc:docMk/>
            <pc:sldMk cId="373534129" sldId="346"/>
            <ac:spMk id="18" creationId="{D32AF1CB-86B6-4E9A-BDF7-4F8A211A5CD9}"/>
          </ac:spMkLst>
        </pc:spChg>
        <pc:spChg chg="mod">
          <ac:chgData name="Jiří Kohoutek" userId="7454388f-bdb6-437e-bf81-0e7dbbbeac10" providerId="ADAL" clId="{63B1D0FD-8805-4F78-B166-EF96E9775E36}" dt="2022-03-28T12:50:36.394" v="5045" actId="1076"/>
          <ac:spMkLst>
            <pc:docMk/>
            <pc:sldMk cId="373534129" sldId="346"/>
            <ac:spMk id="19" creationId="{AB989AF4-1B8F-4FFE-9F8C-B4B96C84F8BD}"/>
          </ac:spMkLst>
        </pc:spChg>
        <pc:spChg chg="mod">
          <ac:chgData name="Jiří Kohoutek" userId="7454388f-bdb6-437e-bf81-0e7dbbbeac10" providerId="ADAL" clId="{63B1D0FD-8805-4F78-B166-EF96E9775E36}" dt="2022-03-28T12:50:36.394" v="5045" actId="1076"/>
          <ac:spMkLst>
            <pc:docMk/>
            <pc:sldMk cId="373534129" sldId="346"/>
            <ac:spMk id="20" creationId="{07609AB0-2F31-446A-80F5-659BAC47E17D}"/>
          </ac:spMkLst>
        </pc:spChg>
        <pc:spChg chg="mod">
          <ac:chgData name="Jiří Kohoutek" userId="7454388f-bdb6-437e-bf81-0e7dbbbeac10" providerId="ADAL" clId="{63B1D0FD-8805-4F78-B166-EF96E9775E36}" dt="2022-03-28T12:50:36.394" v="5045" actId="1076"/>
          <ac:spMkLst>
            <pc:docMk/>
            <pc:sldMk cId="373534129" sldId="346"/>
            <ac:spMk id="21" creationId="{9B03844E-036C-49EC-A67C-DC50CFD9F06D}"/>
          </ac:spMkLst>
        </pc:spChg>
        <pc:spChg chg="mod">
          <ac:chgData name="Jiří Kohoutek" userId="7454388f-bdb6-437e-bf81-0e7dbbbeac10" providerId="ADAL" clId="{63B1D0FD-8805-4F78-B166-EF96E9775E36}" dt="2022-03-28T12:50:36.394" v="5045" actId="1076"/>
          <ac:spMkLst>
            <pc:docMk/>
            <pc:sldMk cId="373534129" sldId="346"/>
            <ac:spMk id="22" creationId="{56593130-375A-42A2-BD7B-00EADA78E51D}"/>
          </ac:spMkLst>
        </pc:spChg>
        <pc:spChg chg="mod">
          <ac:chgData name="Jiří Kohoutek" userId="7454388f-bdb6-437e-bf81-0e7dbbbeac10" providerId="ADAL" clId="{63B1D0FD-8805-4F78-B166-EF96E9775E36}" dt="2022-03-28T12:50:36.394" v="5045" actId="1076"/>
          <ac:spMkLst>
            <pc:docMk/>
            <pc:sldMk cId="373534129" sldId="346"/>
            <ac:spMk id="23" creationId="{A24563D0-2D56-4381-B26A-1793D7D9A5A2}"/>
          </ac:spMkLst>
        </pc:spChg>
        <pc:spChg chg="mod">
          <ac:chgData name="Jiří Kohoutek" userId="7454388f-bdb6-437e-bf81-0e7dbbbeac10" providerId="ADAL" clId="{63B1D0FD-8805-4F78-B166-EF96E9775E36}" dt="2022-03-28T12:50:36.394" v="5045" actId="1076"/>
          <ac:spMkLst>
            <pc:docMk/>
            <pc:sldMk cId="373534129" sldId="346"/>
            <ac:spMk id="24" creationId="{CFD74F4B-9526-4B3C-9395-0839DB0B76A9}"/>
          </ac:spMkLst>
        </pc:spChg>
        <pc:spChg chg="mod">
          <ac:chgData name="Jiří Kohoutek" userId="7454388f-bdb6-437e-bf81-0e7dbbbeac10" providerId="ADAL" clId="{63B1D0FD-8805-4F78-B166-EF96E9775E36}" dt="2022-03-28T12:50:36.394" v="5045" actId="1076"/>
          <ac:spMkLst>
            <pc:docMk/>
            <pc:sldMk cId="373534129" sldId="346"/>
            <ac:spMk id="25" creationId="{387A66B4-3F52-4DFD-86B7-55C1772E703A}"/>
          </ac:spMkLst>
        </pc:spChg>
        <pc:spChg chg="mod">
          <ac:chgData name="Jiří Kohoutek" userId="7454388f-bdb6-437e-bf81-0e7dbbbeac10" providerId="ADAL" clId="{63B1D0FD-8805-4F78-B166-EF96E9775E36}" dt="2022-03-28T12:50:36.394" v="5045" actId="1076"/>
          <ac:spMkLst>
            <pc:docMk/>
            <pc:sldMk cId="373534129" sldId="346"/>
            <ac:spMk id="26" creationId="{44C6303E-CE52-47A9-BC65-3A7B1387BD43}"/>
          </ac:spMkLst>
        </pc:spChg>
        <pc:spChg chg="mod">
          <ac:chgData name="Jiří Kohoutek" userId="7454388f-bdb6-437e-bf81-0e7dbbbeac10" providerId="ADAL" clId="{63B1D0FD-8805-4F78-B166-EF96E9775E36}" dt="2022-03-28T12:50:36.394" v="5045" actId="1076"/>
          <ac:spMkLst>
            <pc:docMk/>
            <pc:sldMk cId="373534129" sldId="346"/>
            <ac:spMk id="27" creationId="{316397AE-C0F7-45C0-9689-0BF536534176}"/>
          </ac:spMkLst>
        </pc:spChg>
        <pc:spChg chg="mod">
          <ac:chgData name="Jiří Kohoutek" userId="7454388f-bdb6-437e-bf81-0e7dbbbeac10" providerId="ADAL" clId="{63B1D0FD-8805-4F78-B166-EF96E9775E36}" dt="2022-03-28T12:50:36.394" v="5045" actId="1076"/>
          <ac:spMkLst>
            <pc:docMk/>
            <pc:sldMk cId="373534129" sldId="346"/>
            <ac:spMk id="28" creationId="{4A85A4B7-3262-4429-9BC7-4C475E265782}"/>
          </ac:spMkLst>
        </pc:spChg>
        <pc:spChg chg="mod">
          <ac:chgData name="Jiří Kohoutek" userId="7454388f-bdb6-437e-bf81-0e7dbbbeac10" providerId="ADAL" clId="{63B1D0FD-8805-4F78-B166-EF96E9775E36}" dt="2022-03-28T12:50:36.394" v="5045" actId="1076"/>
          <ac:spMkLst>
            <pc:docMk/>
            <pc:sldMk cId="373534129" sldId="346"/>
            <ac:spMk id="29" creationId="{0BEEFACB-FBE7-40A9-B667-0BB1B82D37B0}"/>
          </ac:spMkLst>
        </pc:spChg>
        <pc:spChg chg="mod">
          <ac:chgData name="Jiří Kohoutek" userId="7454388f-bdb6-437e-bf81-0e7dbbbeac10" providerId="ADAL" clId="{63B1D0FD-8805-4F78-B166-EF96E9775E36}" dt="2022-03-28T12:50:36.394" v="5045" actId="1076"/>
          <ac:spMkLst>
            <pc:docMk/>
            <pc:sldMk cId="373534129" sldId="346"/>
            <ac:spMk id="30" creationId="{B23F191F-1E61-4944-91DD-20A1A195840D}"/>
          </ac:spMkLst>
        </pc:spChg>
        <pc:spChg chg="mod">
          <ac:chgData name="Jiří Kohoutek" userId="7454388f-bdb6-437e-bf81-0e7dbbbeac10" providerId="ADAL" clId="{63B1D0FD-8805-4F78-B166-EF96E9775E36}" dt="2022-03-28T12:50:36.394" v="5045" actId="1076"/>
          <ac:spMkLst>
            <pc:docMk/>
            <pc:sldMk cId="373534129" sldId="346"/>
            <ac:spMk id="31" creationId="{13474B6E-3644-4FC2-96E2-CAEB7CDCADE1}"/>
          </ac:spMkLst>
        </pc:spChg>
        <pc:spChg chg="mod">
          <ac:chgData name="Jiří Kohoutek" userId="7454388f-bdb6-437e-bf81-0e7dbbbeac10" providerId="ADAL" clId="{63B1D0FD-8805-4F78-B166-EF96E9775E36}" dt="2022-03-28T12:50:36.394" v="5045" actId="1076"/>
          <ac:spMkLst>
            <pc:docMk/>
            <pc:sldMk cId="373534129" sldId="346"/>
            <ac:spMk id="32" creationId="{0F65D390-FE5B-4052-A9D1-1626EF60CF66}"/>
          </ac:spMkLst>
        </pc:spChg>
        <pc:spChg chg="mod">
          <ac:chgData name="Jiří Kohoutek" userId="7454388f-bdb6-437e-bf81-0e7dbbbeac10" providerId="ADAL" clId="{63B1D0FD-8805-4F78-B166-EF96E9775E36}" dt="2022-03-28T12:50:36.394" v="5045" actId="1076"/>
          <ac:spMkLst>
            <pc:docMk/>
            <pc:sldMk cId="373534129" sldId="346"/>
            <ac:spMk id="33" creationId="{26B838F0-C25D-4376-972D-58B90311A46B}"/>
          </ac:spMkLst>
        </pc:spChg>
        <pc:spChg chg="mod">
          <ac:chgData name="Jiří Kohoutek" userId="7454388f-bdb6-437e-bf81-0e7dbbbeac10" providerId="ADAL" clId="{63B1D0FD-8805-4F78-B166-EF96E9775E36}" dt="2022-03-28T12:50:36.394" v="5045" actId="1076"/>
          <ac:spMkLst>
            <pc:docMk/>
            <pc:sldMk cId="373534129" sldId="346"/>
            <ac:spMk id="34" creationId="{AB59BFFC-1C08-43DB-BBF8-19C5276F49CF}"/>
          </ac:spMkLst>
        </pc:spChg>
        <pc:spChg chg="mod">
          <ac:chgData name="Jiří Kohoutek" userId="7454388f-bdb6-437e-bf81-0e7dbbbeac10" providerId="ADAL" clId="{63B1D0FD-8805-4F78-B166-EF96E9775E36}" dt="2022-03-28T12:50:36.394" v="5045" actId="1076"/>
          <ac:spMkLst>
            <pc:docMk/>
            <pc:sldMk cId="373534129" sldId="346"/>
            <ac:spMk id="35" creationId="{E792432D-D84A-4FC4-BA92-2AD480E389C4}"/>
          </ac:spMkLst>
        </pc:spChg>
        <pc:spChg chg="mod">
          <ac:chgData name="Jiří Kohoutek" userId="7454388f-bdb6-437e-bf81-0e7dbbbeac10" providerId="ADAL" clId="{63B1D0FD-8805-4F78-B166-EF96E9775E36}" dt="2022-03-28T12:50:36.394" v="5045" actId="1076"/>
          <ac:spMkLst>
            <pc:docMk/>
            <pc:sldMk cId="373534129" sldId="346"/>
            <ac:spMk id="36" creationId="{9FBA714B-91C6-4D16-8B87-3DA541C75F49}"/>
          </ac:spMkLst>
        </pc:spChg>
        <pc:spChg chg="mod">
          <ac:chgData name="Jiří Kohoutek" userId="7454388f-bdb6-437e-bf81-0e7dbbbeac10" providerId="ADAL" clId="{63B1D0FD-8805-4F78-B166-EF96E9775E36}" dt="2022-03-28T12:50:36.394" v="5045" actId="1076"/>
          <ac:spMkLst>
            <pc:docMk/>
            <pc:sldMk cId="373534129" sldId="346"/>
            <ac:spMk id="37" creationId="{2385F32D-AD32-4A3F-B173-23ECA0242AF2}"/>
          </ac:spMkLst>
        </pc:spChg>
        <pc:spChg chg="mod">
          <ac:chgData name="Jiří Kohoutek" userId="7454388f-bdb6-437e-bf81-0e7dbbbeac10" providerId="ADAL" clId="{63B1D0FD-8805-4F78-B166-EF96E9775E36}" dt="2022-03-28T12:50:36.394" v="5045" actId="1076"/>
          <ac:spMkLst>
            <pc:docMk/>
            <pc:sldMk cId="373534129" sldId="346"/>
            <ac:spMk id="38" creationId="{8B4B1788-34DB-4A40-98CC-612852914FAB}"/>
          </ac:spMkLst>
        </pc:spChg>
        <pc:grpChg chg="mod">
          <ac:chgData name="Jiří Kohoutek" userId="7454388f-bdb6-437e-bf81-0e7dbbbeac10" providerId="ADAL" clId="{63B1D0FD-8805-4F78-B166-EF96E9775E36}" dt="2022-03-28T12:50:36.394" v="5045" actId="1076"/>
          <ac:grpSpMkLst>
            <pc:docMk/>
            <pc:sldMk cId="373534129" sldId="346"/>
            <ac:grpSpMk id="2" creationId="{07BE8F8C-1FA7-472B-8D68-5E1934C74D41}"/>
          </ac:grpSpMkLst>
        </pc:grpChg>
        <pc:picChg chg="mod">
          <ac:chgData name="Jiří Kohoutek" userId="7454388f-bdb6-437e-bf81-0e7dbbbeac10" providerId="ADAL" clId="{63B1D0FD-8805-4F78-B166-EF96E9775E36}" dt="2022-03-28T12:50:36.394" v="5045" actId="1076"/>
          <ac:picMkLst>
            <pc:docMk/>
            <pc:sldMk cId="373534129" sldId="346"/>
            <ac:picMk id="15" creationId="{283B84B3-90C7-4B86-A277-6C899C3E8B59}"/>
          </ac:picMkLst>
        </pc:picChg>
      </pc:sldChg>
      <pc:sldChg chg="modSp mod">
        <pc:chgData name="Jiří Kohoutek" userId="7454388f-bdb6-437e-bf81-0e7dbbbeac10" providerId="ADAL" clId="{63B1D0FD-8805-4F78-B166-EF96E9775E36}" dt="2022-03-27T09:17:47.549" v="4522" actId="1035"/>
        <pc:sldMkLst>
          <pc:docMk/>
          <pc:sldMk cId="1955192519" sldId="347"/>
        </pc:sldMkLst>
        <pc:spChg chg="mod">
          <ac:chgData name="Jiří Kohoutek" userId="7454388f-bdb6-437e-bf81-0e7dbbbeac10" providerId="ADAL" clId="{63B1D0FD-8805-4F78-B166-EF96E9775E36}" dt="2022-03-27T09:17:47.549" v="4522" actId="1035"/>
          <ac:spMkLst>
            <pc:docMk/>
            <pc:sldMk cId="1955192519" sldId="347"/>
            <ac:spMk id="12" creationId="{962AA4F1-C912-4F59-B821-F9C173E1D75B}"/>
          </ac:spMkLst>
        </pc:spChg>
        <pc:spChg chg="mod">
          <ac:chgData name="Jiří Kohoutek" userId="7454388f-bdb6-437e-bf81-0e7dbbbeac10" providerId="ADAL" clId="{63B1D0FD-8805-4F78-B166-EF96E9775E36}" dt="2022-03-27T09:16:17.271" v="4452" actId="115"/>
          <ac:spMkLst>
            <pc:docMk/>
            <pc:sldMk cId="1955192519" sldId="347"/>
            <ac:spMk id="15" creationId="{CDBDE778-B3EB-472E-9BF3-F90B4BEF7F02}"/>
          </ac:spMkLst>
        </pc:spChg>
      </pc:sldChg>
      <pc:sldChg chg="modSp mod">
        <pc:chgData name="Jiří Kohoutek" userId="7454388f-bdb6-437e-bf81-0e7dbbbeac10" providerId="ADAL" clId="{63B1D0FD-8805-4F78-B166-EF96E9775E36}" dt="2022-03-27T09:26:55.946" v="4545" actId="14100"/>
        <pc:sldMkLst>
          <pc:docMk/>
          <pc:sldMk cId="885489027" sldId="348"/>
        </pc:sldMkLst>
        <pc:spChg chg="mod">
          <ac:chgData name="Jiří Kohoutek" userId="7454388f-bdb6-437e-bf81-0e7dbbbeac10" providerId="ADAL" clId="{63B1D0FD-8805-4F78-B166-EF96E9775E36}" dt="2022-03-27T09:26:55.946" v="4545" actId="14100"/>
          <ac:spMkLst>
            <pc:docMk/>
            <pc:sldMk cId="885489027" sldId="348"/>
            <ac:spMk id="15" creationId="{89B15B56-1C80-4547-9FA5-788CF79CDCD8}"/>
          </ac:spMkLst>
        </pc:spChg>
        <pc:spChg chg="mod">
          <ac:chgData name="Jiří Kohoutek" userId="7454388f-bdb6-437e-bf81-0e7dbbbeac10" providerId="ADAL" clId="{63B1D0FD-8805-4F78-B166-EF96E9775E36}" dt="2022-03-27T09:20:34.084" v="4542" actId="20577"/>
          <ac:spMkLst>
            <pc:docMk/>
            <pc:sldMk cId="885489027" sldId="348"/>
            <ac:spMk id="19" creationId="{983381FC-B486-4C03-B6FB-F2754ABF533B}"/>
          </ac:spMkLst>
        </pc:spChg>
      </pc:sldChg>
      <pc:sldChg chg="modSp mod">
        <pc:chgData name="Jiří Kohoutek" userId="7454388f-bdb6-437e-bf81-0e7dbbbeac10" providerId="ADAL" clId="{63B1D0FD-8805-4F78-B166-EF96E9775E36}" dt="2022-03-27T09:28:10.150" v="4550" actId="790"/>
        <pc:sldMkLst>
          <pc:docMk/>
          <pc:sldMk cId="2448226249" sldId="349"/>
        </pc:sldMkLst>
        <pc:spChg chg="mod">
          <ac:chgData name="Jiří Kohoutek" userId="7454388f-bdb6-437e-bf81-0e7dbbbeac10" providerId="ADAL" clId="{63B1D0FD-8805-4F78-B166-EF96E9775E36}" dt="2022-03-27T09:28:10.150" v="4550" actId="790"/>
          <ac:spMkLst>
            <pc:docMk/>
            <pc:sldMk cId="2448226249" sldId="349"/>
            <ac:spMk id="20" creationId="{BB5684F7-F172-49DE-9899-774657EB907A}"/>
          </ac:spMkLst>
        </pc:spChg>
      </pc:sldChg>
      <pc:sldChg chg="addSp delSp modSp mod ord">
        <pc:chgData name="Jiří Kohoutek" userId="7454388f-bdb6-437e-bf81-0e7dbbbeac10" providerId="ADAL" clId="{63B1D0FD-8805-4F78-B166-EF96E9775E36}" dt="2022-03-28T12:48:36.185" v="5028" actId="1076"/>
        <pc:sldMkLst>
          <pc:docMk/>
          <pc:sldMk cId="254128927" sldId="350"/>
        </pc:sldMkLst>
        <pc:spChg chg="del mod">
          <ac:chgData name="Jiří Kohoutek" userId="7454388f-bdb6-437e-bf81-0e7dbbbeac10" providerId="ADAL" clId="{63B1D0FD-8805-4F78-B166-EF96E9775E36}" dt="2022-03-25T10:36:28.340" v="1040" actId="21"/>
          <ac:spMkLst>
            <pc:docMk/>
            <pc:sldMk cId="254128927" sldId="350"/>
            <ac:spMk id="9" creationId="{3BDE8EA4-D7A8-4FDD-AE6B-09DD46B2AA91}"/>
          </ac:spMkLst>
        </pc:spChg>
        <pc:spChg chg="add del">
          <ac:chgData name="Jiří Kohoutek" userId="7454388f-bdb6-437e-bf81-0e7dbbbeac10" providerId="ADAL" clId="{63B1D0FD-8805-4F78-B166-EF96E9775E36}" dt="2022-03-25T08:47:36.252" v="993" actId="478"/>
          <ac:spMkLst>
            <pc:docMk/>
            <pc:sldMk cId="254128927" sldId="350"/>
            <ac:spMk id="10" creationId="{A0F12826-B926-415A-9FE9-78CD0180F51F}"/>
          </ac:spMkLst>
        </pc:spChg>
        <pc:spChg chg="mod">
          <ac:chgData name="Jiří Kohoutek" userId="7454388f-bdb6-437e-bf81-0e7dbbbeac10" providerId="ADAL" clId="{63B1D0FD-8805-4F78-B166-EF96E9775E36}" dt="2022-03-28T12:47:43.634" v="5019" actId="207"/>
          <ac:spMkLst>
            <pc:docMk/>
            <pc:sldMk cId="254128927" sldId="350"/>
            <ac:spMk id="12" creationId="{15183F28-B1B0-4627-B8CC-D210A981241D}"/>
          </ac:spMkLst>
        </pc:spChg>
        <pc:spChg chg="add mod">
          <ac:chgData name="Jiří Kohoutek" userId="7454388f-bdb6-437e-bf81-0e7dbbbeac10" providerId="ADAL" clId="{63B1D0FD-8805-4F78-B166-EF96E9775E36}" dt="2022-03-25T11:22:00.149" v="1347" actId="1036"/>
          <ac:spMkLst>
            <pc:docMk/>
            <pc:sldMk cId="254128927" sldId="350"/>
            <ac:spMk id="14" creationId="{54D23D79-C7E0-45C5-89DA-485B5D0A2167}"/>
          </ac:spMkLst>
        </pc:spChg>
        <pc:spChg chg="add del">
          <ac:chgData name="Jiří Kohoutek" userId="7454388f-bdb6-437e-bf81-0e7dbbbeac10" providerId="ADAL" clId="{63B1D0FD-8805-4F78-B166-EF96E9775E36}" dt="2022-03-25T10:36:52.676" v="1053" actId="478"/>
          <ac:spMkLst>
            <pc:docMk/>
            <pc:sldMk cId="254128927" sldId="350"/>
            <ac:spMk id="15" creationId="{057399EF-A2EE-439D-AC66-D380C4F56031}"/>
          </ac:spMkLst>
        </pc:spChg>
        <pc:spChg chg="add mod">
          <ac:chgData name="Jiří Kohoutek" userId="7454388f-bdb6-437e-bf81-0e7dbbbeac10" providerId="ADAL" clId="{63B1D0FD-8805-4F78-B166-EF96E9775E36}" dt="2022-03-25T10:36:37.896" v="1043"/>
          <ac:spMkLst>
            <pc:docMk/>
            <pc:sldMk cId="254128927" sldId="350"/>
            <ac:spMk id="17" creationId="{D8224C08-6DEE-4DC7-8890-72D8B8B0ABDB}"/>
          </ac:spMkLst>
        </pc:spChg>
        <pc:spChg chg="add del">
          <ac:chgData name="Jiří Kohoutek" userId="7454388f-bdb6-437e-bf81-0e7dbbbeac10" providerId="ADAL" clId="{63B1D0FD-8805-4F78-B166-EF96E9775E36}" dt="2022-03-25T10:41:17.399" v="1074" actId="478"/>
          <ac:spMkLst>
            <pc:docMk/>
            <pc:sldMk cId="254128927" sldId="350"/>
            <ac:spMk id="18" creationId="{1C187BD7-E9D2-4AE8-A8BA-139B82EFF42D}"/>
          </ac:spMkLst>
        </pc:spChg>
        <pc:spChg chg="add del mod">
          <ac:chgData name="Jiří Kohoutek" userId="7454388f-bdb6-437e-bf81-0e7dbbbeac10" providerId="ADAL" clId="{63B1D0FD-8805-4F78-B166-EF96E9775E36}" dt="2022-03-25T11:21:32.779" v="1330" actId="478"/>
          <ac:spMkLst>
            <pc:docMk/>
            <pc:sldMk cId="254128927" sldId="350"/>
            <ac:spMk id="20" creationId="{625EF202-8745-4EEC-9DD0-FA78588EB380}"/>
          </ac:spMkLst>
        </pc:spChg>
        <pc:spChg chg="add del">
          <ac:chgData name="Jiří Kohoutek" userId="7454388f-bdb6-437e-bf81-0e7dbbbeac10" providerId="ADAL" clId="{63B1D0FD-8805-4F78-B166-EF96E9775E36}" dt="2022-03-25T11:21:35.416" v="1332" actId="478"/>
          <ac:spMkLst>
            <pc:docMk/>
            <pc:sldMk cId="254128927" sldId="350"/>
            <ac:spMk id="23" creationId="{35509C1C-031B-4402-96CE-FBE37A5FE4E5}"/>
          </ac:spMkLst>
        </pc:spChg>
        <pc:spChg chg="add mod">
          <ac:chgData name="Jiří Kohoutek" userId="7454388f-bdb6-437e-bf81-0e7dbbbeac10" providerId="ADAL" clId="{63B1D0FD-8805-4F78-B166-EF96E9775E36}" dt="2022-03-25T11:22:04.547" v="1351" actId="1035"/>
          <ac:spMkLst>
            <pc:docMk/>
            <pc:sldMk cId="254128927" sldId="350"/>
            <ac:spMk id="25" creationId="{0BBD89CE-ED45-4F41-B079-FC4D2F7CDE77}"/>
          </ac:spMkLst>
        </pc:spChg>
        <pc:grpChg chg="del">
          <ac:chgData name="Jiří Kohoutek" userId="7454388f-bdb6-437e-bf81-0e7dbbbeac10" providerId="ADAL" clId="{63B1D0FD-8805-4F78-B166-EF96E9775E36}" dt="2022-03-25T08:48:45.240" v="1019" actId="478"/>
          <ac:grpSpMkLst>
            <pc:docMk/>
            <pc:sldMk cId="254128927" sldId="350"/>
            <ac:grpSpMk id="11" creationId="{0120C570-1E72-43E3-BF13-50FE5AC874D1}"/>
          </ac:grpSpMkLst>
        </pc:grpChg>
        <pc:picChg chg="add mod">
          <ac:chgData name="Jiří Kohoutek" userId="7454388f-bdb6-437e-bf81-0e7dbbbeac10" providerId="ADAL" clId="{63B1D0FD-8805-4F78-B166-EF96E9775E36}" dt="2022-03-28T12:48:33.159" v="5027" actId="1076"/>
          <ac:picMkLst>
            <pc:docMk/>
            <pc:sldMk cId="254128927" sldId="350"/>
            <ac:picMk id="21" creationId="{DEB1C6FF-9FD3-40EF-8122-E9DB814093BB}"/>
          </ac:picMkLst>
        </pc:picChg>
        <pc:picChg chg="add del mod">
          <ac:chgData name="Jiří Kohoutek" userId="7454388f-bdb6-437e-bf81-0e7dbbbeac10" providerId="ADAL" clId="{63B1D0FD-8805-4F78-B166-EF96E9775E36}" dt="2022-03-25T10:36:28.340" v="1040" actId="21"/>
          <ac:picMkLst>
            <pc:docMk/>
            <pc:sldMk cId="254128927" sldId="350"/>
            <ac:picMk id="1026" creationId="{76393300-3FFA-49B2-A7BC-F7670CBF89AE}"/>
          </ac:picMkLst>
        </pc:picChg>
        <pc:picChg chg="add mod">
          <ac:chgData name="Jiří Kohoutek" userId="7454388f-bdb6-437e-bf81-0e7dbbbeac10" providerId="ADAL" clId="{63B1D0FD-8805-4F78-B166-EF96E9775E36}" dt="2022-03-28T12:48:36.185" v="5028" actId="1076"/>
          <ac:picMkLst>
            <pc:docMk/>
            <pc:sldMk cId="254128927" sldId="350"/>
            <ac:picMk id="1028" creationId="{6D3A5F1A-AEBF-413C-A00A-A5A1EFBCE925}"/>
          </ac:picMkLst>
        </pc:picChg>
      </pc:sldChg>
      <pc:sldChg chg="addSp delSp modSp mod ord">
        <pc:chgData name="Jiří Kohoutek" userId="7454388f-bdb6-437e-bf81-0e7dbbbeac10" providerId="ADAL" clId="{63B1D0FD-8805-4F78-B166-EF96E9775E36}" dt="2022-03-27T09:41:37.739" v="5007" actId="20577"/>
        <pc:sldMkLst>
          <pc:docMk/>
          <pc:sldMk cId="2219383636" sldId="351"/>
        </pc:sldMkLst>
        <pc:spChg chg="del">
          <ac:chgData name="Jiří Kohoutek" userId="7454388f-bdb6-437e-bf81-0e7dbbbeac10" providerId="ADAL" clId="{63B1D0FD-8805-4F78-B166-EF96E9775E36}" dt="2022-03-25T11:58:18.382" v="1399" actId="478"/>
          <ac:spMkLst>
            <pc:docMk/>
            <pc:sldMk cId="2219383636" sldId="351"/>
            <ac:spMk id="6" creationId="{ED59B4BC-7FD5-444E-A102-6FFB959303A5}"/>
          </ac:spMkLst>
        </pc:spChg>
        <pc:spChg chg="mod">
          <ac:chgData name="Jiří Kohoutek" userId="7454388f-bdb6-437e-bf81-0e7dbbbeac10" providerId="ADAL" clId="{63B1D0FD-8805-4F78-B166-EF96E9775E36}" dt="2022-03-27T09:41:37.739" v="5007" actId="20577"/>
          <ac:spMkLst>
            <pc:docMk/>
            <pc:sldMk cId="2219383636" sldId="351"/>
            <ac:spMk id="7" creationId="{56868020-886F-4AF2-8EB8-2025E47C7305}"/>
          </ac:spMkLst>
        </pc:spChg>
        <pc:spChg chg="add mod">
          <ac:chgData name="Jiří Kohoutek" userId="7454388f-bdb6-437e-bf81-0e7dbbbeac10" providerId="ADAL" clId="{63B1D0FD-8805-4F78-B166-EF96E9775E36}" dt="2022-03-25T11:58:18.770" v="1400"/>
          <ac:spMkLst>
            <pc:docMk/>
            <pc:sldMk cId="2219383636" sldId="351"/>
            <ac:spMk id="9" creationId="{829D7922-99DE-4619-8BD0-F7EFBABE8A7C}"/>
          </ac:spMkLst>
        </pc:spChg>
        <pc:spChg chg="add mod">
          <ac:chgData name="Jiří Kohoutek" userId="7454388f-bdb6-437e-bf81-0e7dbbbeac10" providerId="ADAL" clId="{63B1D0FD-8805-4F78-B166-EF96E9775E36}" dt="2022-03-25T11:58:28.410" v="1401"/>
          <ac:spMkLst>
            <pc:docMk/>
            <pc:sldMk cId="2219383636" sldId="351"/>
            <ac:spMk id="10" creationId="{6CECE57D-7756-4320-8E02-4348CF9F4890}"/>
          </ac:spMkLst>
        </pc:spChg>
        <pc:spChg chg="add del mod">
          <ac:chgData name="Jiří Kohoutek" userId="7454388f-bdb6-437e-bf81-0e7dbbbeac10" providerId="ADAL" clId="{63B1D0FD-8805-4F78-B166-EF96E9775E36}" dt="2022-03-25T13:02:21.254" v="1674" actId="478"/>
          <ac:spMkLst>
            <pc:docMk/>
            <pc:sldMk cId="2219383636" sldId="351"/>
            <ac:spMk id="11" creationId="{401A70AC-2B32-4B3A-B1EF-468D0B978DC3}"/>
          </ac:spMkLst>
        </pc:spChg>
        <pc:picChg chg="add mod">
          <ac:chgData name="Jiří Kohoutek" userId="7454388f-bdb6-437e-bf81-0e7dbbbeac10" providerId="ADAL" clId="{63B1D0FD-8805-4F78-B166-EF96E9775E36}" dt="2022-03-27T09:39:50.829" v="4987" actId="1076"/>
          <ac:picMkLst>
            <pc:docMk/>
            <pc:sldMk cId="2219383636" sldId="351"/>
            <ac:picMk id="4098" creationId="{1E988380-E9C1-4A7C-A12D-B528C7FED9F6}"/>
          </ac:picMkLst>
        </pc:picChg>
      </pc:sldChg>
      <pc:sldChg chg="addSp delSp modSp mod ord">
        <pc:chgData name="Jiří Kohoutek" userId="7454388f-bdb6-437e-bf81-0e7dbbbeac10" providerId="ADAL" clId="{63B1D0FD-8805-4F78-B166-EF96E9775E36}" dt="2022-03-28T13:22:54.004" v="5167" actId="790"/>
        <pc:sldMkLst>
          <pc:docMk/>
          <pc:sldMk cId="3940958982" sldId="352"/>
        </pc:sldMkLst>
        <pc:spChg chg="add mod">
          <ac:chgData name="Jiří Kohoutek" userId="7454388f-bdb6-437e-bf81-0e7dbbbeac10" providerId="ADAL" clId="{63B1D0FD-8805-4F78-B166-EF96E9775E36}" dt="2022-03-25T14:41:55.086" v="2540" actId="790"/>
          <ac:spMkLst>
            <pc:docMk/>
            <pc:sldMk cId="3940958982" sldId="352"/>
            <ac:spMk id="8" creationId="{33862165-CF02-4F50-A7B2-5FDF5CBEC01C}"/>
          </ac:spMkLst>
        </pc:spChg>
        <pc:spChg chg="del">
          <ac:chgData name="Jiří Kohoutek" userId="7454388f-bdb6-437e-bf81-0e7dbbbeac10" providerId="ADAL" clId="{63B1D0FD-8805-4F78-B166-EF96E9775E36}" dt="2022-03-25T14:08:52.406" v="2425" actId="478"/>
          <ac:spMkLst>
            <pc:docMk/>
            <pc:sldMk cId="3940958982" sldId="352"/>
            <ac:spMk id="79" creationId="{DEE21EFB-1F63-4EFB-981C-15DC5A426ED4}"/>
          </ac:spMkLst>
        </pc:spChg>
        <pc:spChg chg="mod">
          <ac:chgData name="Jiří Kohoutek" userId="7454388f-bdb6-437e-bf81-0e7dbbbeac10" providerId="ADAL" clId="{63B1D0FD-8805-4F78-B166-EF96E9775E36}" dt="2022-03-28T13:22:54.004" v="5167" actId="790"/>
          <ac:spMkLst>
            <pc:docMk/>
            <pc:sldMk cId="3940958982" sldId="352"/>
            <ac:spMk id="81" creationId="{49A2E890-0EA6-402F-B962-F2F4723DCF12}"/>
          </ac:spMkLst>
        </pc:spChg>
        <pc:spChg chg="del">
          <ac:chgData name="Jiří Kohoutek" userId="7454388f-bdb6-437e-bf81-0e7dbbbeac10" providerId="ADAL" clId="{63B1D0FD-8805-4F78-B166-EF96E9775E36}" dt="2022-03-25T14:09:06.343" v="2434" actId="478"/>
          <ac:spMkLst>
            <pc:docMk/>
            <pc:sldMk cId="3940958982" sldId="352"/>
            <ac:spMk id="83" creationId="{3704C813-43DF-4204-9681-590C57E2300C}"/>
          </ac:spMkLst>
        </pc:spChg>
        <pc:picChg chg="del">
          <ac:chgData name="Jiří Kohoutek" userId="7454388f-bdb6-437e-bf81-0e7dbbbeac10" providerId="ADAL" clId="{63B1D0FD-8805-4F78-B166-EF96E9775E36}" dt="2022-03-25T14:09:03.942" v="2433" actId="478"/>
          <ac:picMkLst>
            <pc:docMk/>
            <pc:sldMk cId="3940958982" sldId="352"/>
            <ac:picMk id="4" creationId="{F93A8BBF-AAFE-4BE3-8A2A-491C2F5FEBA3}"/>
          </ac:picMkLst>
        </pc:picChg>
      </pc:sldChg>
      <pc:sldChg chg="addSp delSp modSp mod ord">
        <pc:chgData name="Jiří Kohoutek" userId="7454388f-bdb6-437e-bf81-0e7dbbbeac10" providerId="ADAL" clId="{63B1D0FD-8805-4F78-B166-EF96E9775E36}" dt="2022-03-25T14:52:15.343" v="2883" actId="790"/>
        <pc:sldMkLst>
          <pc:docMk/>
          <pc:sldMk cId="123934706" sldId="353"/>
        </pc:sldMkLst>
        <pc:spChg chg="add mod">
          <ac:chgData name="Jiří Kohoutek" userId="7454388f-bdb6-437e-bf81-0e7dbbbeac10" providerId="ADAL" clId="{63B1D0FD-8805-4F78-B166-EF96E9775E36}" dt="2022-03-25T14:52:10.569" v="2882" actId="790"/>
          <ac:spMkLst>
            <pc:docMk/>
            <pc:sldMk cId="123934706" sldId="353"/>
            <ac:spMk id="9" creationId="{BA62E430-6387-4531-9608-C4BD0817E1DD}"/>
          </ac:spMkLst>
        </pc:spChg>
        <pc:spChg chg="del">
          <ac:chgData name="Jiří Kohoutek" userId="7454388f-bdb6-437e-bf81-0e7dbbbeac10" providerId="ADAL" clId="{63B1D0FD-8805-4F78-B166-EF96E9775E36}" dt="2022-03-25T14:49:16.754" v="2759" actId="478"/>
          <ac:spMkLst>
            <pc:docMk/>
            <pc:sldMk cId="123934706" sldId="353"/>
            <ac:spMk id="11" creationId="{A03691C7-8855-48DF-A3CA-1E6516E49695}"/>
          </ac:spMkLst>
        </pc:spChg>
        <pc:spChg chg="mod">
          <ac:chgData name="Jiří Kohoutek" userId="7454388f-bdb6-437e-bf81-0e7dbbbeac10" providerId="ADAL" clId="{63B1D0FD-8805-4F78-B166-EF96E9775E36}" dt="2022-03-25T14:52:15.343" v="2883" actId="790"/>
          <ac:spMkLst>
            <pc:docMk/>
            <pc:sldMk cId="123934706" sldId="353"/>
            <ac:spMk id="12" creationId="{511B3B57-3F9C-460E-A817-AB87C29834D7}"/>
          </ac:spMkLst>
        </pc:spChg>
        <pc:spChg chg="del">
          <ac:chgData name="Jiří Kohoutek" userId="7454388f-bdb6-437e-bf81-0e7dbbbeac10" providerId="ADAL" clId="{63B1D0FD-8805-4F78-B166-EF96E9775E36}" dt="2022-03-25T14:49:59.698" v="2769" actId="478"/>
          <ac:spMkLst>
            <pc:docMk/>
            <pc:sldMk cId="123934706" sldId="353"/>
            <ac:spMk id="15" creationId="{315A1A1E-CE2C-452A-837A-C1AB5B9001A7}"/>
          </ac:spMkLst>
        </pc:spChg>
        <pc:picChg chg="add mod">
          <ac:chgData name="Jiří Kohoutek" userId="7454388f-bdb6-437e-bf81-0e7dbbbeac10" providerId="ADAL" clId="{63B1D0FD-8805-4F78-B166-EF96E9775E36}" dt="2022-03-25T14:52:04.411" v="2881" actId="1076"/>
          <ac:picMkLst>
            <pc:docMk/>
            <pc:sldMk cId="123934706" sldId="353"/>
            <ac:picMk id="13" creationId="{D318B464-6910-4B57-ABF6-2319B24ACD89}"/>
          </ac:picMkLst>
        </pc:picChg>
        <pc:picChg chg="del">
          <ac:chgData name="Jiří Kohoutek" userId="7454388f-bdb6-437e-bf81-0e7dbbbeac10" providerId="ADAL" clId="{63B1D0FD-8805-4F78-B166-EF96E9775E36}" dt="2022-03-25T14:49:59.698" v="2769" actId="478"/>
          <ac:picMkLst>
            <pc:docMk/>
            <pc:sldMk cId="123934706" sldId="353"/>
            <ac:picMk id="1026" creationId="{FEA45C8D-A028-4B59-8529-DA93AF7DC59F}"/>
          </ac:picMkLst>
        </pc:picChg>
      </pc:sldChg>
      <pc:sldChg chg="del">
        <pc:chgData name="Jiří Kohoutek" userId="7454388f-bdb6-437e-bf81-0e7dbbbeac10" providerId="ADAL" clId="{63B1D0FD-8805-4F78-B166-EF96E9775E36}" dt="2022-03-25T16:05:40.785" v="3902" actId="47"/>
        <pc:sldMkLst>
          <pc:docMk/>
          <pc:sldMk cId="1133168747" sldId="354"/>
        </pc:sldMkLst>
      </pc:sldChg>
      <pc:sldChg chg="addSp delSp modSp mod ord">
        <pc:chgData name="Jiří Kohoutek" userId="7454388f-bdb6-437e-bf81-0e7dbbbeac10" providerId="ADAL" clId="{63B1D0FD-8805-4F78-B166-EF96E9775E36}" dt="2022-03-28T12:58:37.153" v="5102" actId="207"/>
        <pc:sldMkLst>
          <pc:docMk/>
          <pc:sldMk cId="1432730846" sldId="355"/>
        </pc:sldMkLst>
        <pc:spChg chg="mod">
          <ac:chgData name="Jiří Kohoutek" userId="7454388f-bdb6-437e-bf81-0e7dbbbeac10" providerId="ADAL" clId="{63B1D0FD-8805-4F78-B166-EF96E9775E36}" dt="2022-03-25T13:48:41.003" v="2092" actId="790"/>
          <ac:spMkLst>
            <pc:docMk/>
            <pc:sldMk cId="1432730846" sldId="355"/>
            <ac:spMk id="6" creationId="{B18D34F5-90A9-4821-A96B-2E47C889B7CB}"/>
          </ac:spMkLst>
        </pc:spChg>
        <pc:spChg chg="mod">
          <ac:chgData name="Jiří Kohoutek" userId="7454388f-bdb6-437e-bf81-0e7dbbbeac10" providerId="ADAL" clId="{63B1D0FD-8805-4F78-B166-EF96E9775E36}" dt="2022-03-28T12:58:37.153" v="5102" actId="207"/>
          <ac:spMkLst>
            <pc:docMk/>
            <pc:sldMk cId="1432730846" sldId="355"/>
            <ac:spMk id="7" creationId="{CC52AA31-445F-43DA-A0C9-4B9866DC549A}"/>
          </ac:spMkLst>
        </pc:spChg>
        <pc:spChg chg="add del mod">
          <ac:chgData name="Jiří Kohoutek" userId="7454388f-bdb6-437e-bf81-0e7dbbbeac10" providerId="ADAL" clId="{63B1D0FD-8805-4F78-B166-EF96E9775E36}" dt="2022-03-25T13:42:36.798" v="2012" actId="478"/>
          <ac:spMkLst>
            <pc:docMk/>
            <pc:sldMk cId="1432730846" sldId="355"/>
            <ac:spMk id="8" creationId="{61C436CC-3882-41B0-8ED7-6A005948480A}"/>
          </ac:spMkLst>
        </pc:spChg>
        <pc:spChg chg="add mod">
          <ac:chgData name="Jiří Kohoutek" userId="7454388f-bdb6-437e-bf81-0e7dbbbeac10" providerId="ADAL" clId="{63B1D0FD-8805-4F78-B166-EF96E9775E36}" dt="2022-03-25T13:46:00.333" v="2058" actId="1035"/>
          <ac:spMkLst>
            <pc:docMk/>
            <pc:sldMk cId="1432730846" sldId="355"/>
            <ac:spMk id="11" creationId="{80BA18DD-4753-4C0D-A849-CCA5F6CAF86A}"/>
          </ac:spMkLst>
        </pc:spChg>
        <pc:spChg chg="del">
          <ac:chgData name="Jiří Kohoutek" userId="7454388f-bdb6-437e-bf81-0e7dbbbeac10" providerId="ADAL" clId="{63B1D0FD-8805-4F78-B166-EF96E9775E36}" dt="2022-03-25T13:42:12.968" v="2008" actId="478"/>
          <ac:spMkLst>
            <pc:docMk/>
            <pc:sldMk cId="1432730846" sldId="355"/>
            <ac:spMk id="12" creationId="{884EB330-116A-40FD-AFA0-BE63084632BC}"/>
          </ac:spMkLst>
        </pc:spChg>
        <pc:picChg chg="add del mod">
          <ac:chgData name="Jiří Kohoutek" userId="7454388f-bdb6-437e-bf81-0e7dbbbeac10" providerId="ADAL" clId="{63B1D0FD-8805-4F78-B166-EF96E9775E36}" dt="2022-03-25T14:29:43.412" v="2439" actId="478"/>
          <ac:picMkLst>
            <pc:docMk/>
            <pc:sldMk cId="1432730846" sldId="355"/>
            <ac:picMk id="13" creationId="{AE8A5A94-6C7B-4998-9368-7BA62DF60251}"/>
          </ac:picMkLst>
        </pc:picChg>
        <pc:picChg chg="del">
          <ac:chgData name="Jiří Kohoutek" userId="7454388f-bdb6-437e-bf81-0e7dbbbeac10" providerId="ADAL" clId="{63B1D0FD-8805-4F78-B166-EF96E9775E36}" dt="2022-03-25T13:42:12.968" v="2008" actId="478"/>
          <ac:picMkLst>
            <pc:docMk/>
            <pc:sldMk cId="1432730846" sldId="355"/>
            <ac:picMk id="3076" creationId="{AE9891EB-5770-4E2A-8137-F0FF3B9AEE7B}"/>
          </ac:picMkLst>
        </pc:picChg>
        <pc:picChg chg="add mod">
          <ac:chgData name="Jiří Kohoutek" userId="7454388f-bdb6-437e-bf81-0e7dbbbeac10" providerId="ADAL" clId="{63B1D0FD-8805-4F78-B166-EF96E9775E36}" dt="2022-03-25T13:46:08.575" v="2060" actId="14100"/>
          <ac:picMkLst>
            <pc:docMk/>
            <pc:sldMk cId="1432730846" sldId="355"/>
            <ac:picMk id="8194" creationId="{C9E2DF79-0D34-4ABF-B5B4-63D8DBAC743C}"/>
          </ac:picMkLst>
        </pc:picChg>
      </pc:sldChg>
      <pc:sldChg chg="modSp mod">
        <pc:chgData name="Jiří Kohoutek" userId="7454388f-bdb6-437e-bf81-0e7dbbbeac10" providerId="ADAL" clId="{63B1D0FD-8805-4F78-B166-EF96E9775E36}" dt="2022-03-27T09:29:03.015" v="4554" actId="207"/>
        <pc:sldMkLst>
          <pc:docMk/>
          <pc:sldMk cId="411432685" sldId="356"/>
        </pc:sldMkLst>
        <pc:spChg chg="mod">
          <ac:chgData name="Jiří Kohoutek" userId="7454388f-bdb6-437e-bf81-0e7dbbbeac10" providerId="ADAL" clId="{63B1D0FD-8805-4F78-B166-EF96E9775E36}" dt="2022-03-27T09:29:03.015" v="4554" actId="207"/>
          <ac:spMkLst>
            <pc:docMk/>
            <pc:sldMk cId="411432685" sldId="356"/>
            <ac:spMk id="7" creationId="{7733E33C-2DC0-4A78-8935-92AFE738BE1D}"/>
          </ac:spMkLst>
        </pc:spChg>
        <pc:picChg chg="mod">
          <ac:chgData name="Jiří Kohoutek" userId="7454388f-bdb6-437e-bf81-0e7dbbbeac10" providerId="ADAL" clId="{63B1D0FD-8805-4F78-B166-EF96E9775E36}" dt="2022-03-25T08:43:24.520" v="973" actId="1076"/>
          <ac:picMkLst>
            <pc:docMk/>
            <pc:sldMk cId="411432685" sldId="356"/>
            <ac:picMk id="14" creationId="{1182B5EB-5F79-4A9C-846F-A3CA203081DC}"/>
          </ac:picMkLst>
        </pc:picChg>
      </pc:sldChg>
      <pc:sldChg chg="addSp delSp modSp mod ord">
        <pc:chgData name="Jiří Kohoutek" userId="7454388f-bdb6-437e-bf81-0e7dbbbeac10" providerId="ADAL" clId="{63B1D0FD-8805-4F78-B166-EF96E9775E36}" dt="2022-03-28T12:51:25.889" v="5048" actId="207"/>
        <pc:sldMkLst>
          <pc:docMk/>
          <pc:sldMk cId="2488766132" sldId="357"/>
        </pc:sldMkLst>
        <pc:spChg chg="del">
          <ac:chgData name="Jiří Kohoutek" userId="7454388f-bdb6-437e-bf81-0e7dbbbeac10" providerId="ADAL" clId="{63B1D0FD-8805-4F78-B166-EF96E9775E36}" dt="2022-03-25T13:04:57.781" v="1712" actId="478"/>
          <ac:spMkLst>
            <pc:docMk/>
            <pc:sldMk cId="2488766132" sldId="357"/>
            <ac:spMk id="6" creationId="{AD5D9851-28B8-4BB9-8738-4C6C1304E4FB}"/>
          </ac:spMkLst>
        </pc:spChg>
        <pc:spChg chg="del">
          <ac:chgData name="Jiří Kohoutek" userId="7454388f-bdb6-437e-bf81-0e7dbbbeac10" providerId="ADAL" clId="{63B1D0FD-8805-4F78-B166-EF96E9775E36}" dt="2022-03-25T13:03:49.531" v="1678" actId="478"/>
          <ac:spMkLst>
            <pc:docMk/>
            <pc:sldMk cId="2488766132" sldId="357"/>
            <ac:spMk id="7" creationId="{BAB3CBA4-62E6-40CC-90B2-22AFC3654F1D}"/>
          </ac:spMkLst>
        </pc:spChg>
        <pc:spChg chg="add mod">
          <ac:chgData name="Jiří Kohoutek" userId="7454388f-bdb6-437e-bf81-0e7dbbbeac10" providerId="ADAL" clId="{63B1D0FD-8805-4F78-B166-EF96E9775E36}" dt="2022-03-25T13:05:07.584" v="1714" actId="790"/>
          <ac:spMkLst>
            <pc:docMk/>
            <pc:sldMk cId="2488766132" sldId="357"/>
            <ac:spMk id="14" creationId="{8200E763-FEE9-4014-BECC-108606979325}"/>
          </ac:spMkLst>
        </pc:spChg>
        <pc:spChg chg="add mod">
          <ac:chgData name="Jiří Kohoutek" userId="7454388f-bdb6-437e-bf81-0e7dbbbeac10" providerId="ADAL" clId="{63B1D0FD-8805-4F78-B166-EF96E9775E36}" dt="2022-03-28T12:51:25.889" v="5048" actId="207"/>
          <ac:spMkLst>
            <pc:docMk/>
            <pc:sldMk cId="2488766132" sldId="357"/>
            <ac:spMk id="15" creationId="{56B329EE-2BEA-4E13-ABB5-CB23D245A97A}"/>
          </ac:spMkLst>
        </pc:spChg>
        <pc:spChg chg="del">
          <ac:chgData name="Jiří Kohoutek" userId="7454388f-bdb6-437e-bf81-0e7dbbbeac10" providerId="ADAL" clId="{63B1D0FD-8805-4F78-B166-EF96E9775E36}" dt="2022-03-25T13:05:00.296" v="1713" actId="478"/>
          <ac:spMkLst>
            <pc:docMk/>
            <pc:sldMk cId="2488766132" sldId="357"/>
            <ac:spMk id="16" creationId="{CC7AD7A3-8A5F-44DA-BCC3-F207688C5167}"/>
          </ac:spMkLst>
        </pc:spChg>
        <pc:spChg chg="del">
          <ac:chgData name="Jiří Kohoutek" userId="7454388f-bdb6-437e-bf81-0e7dbbbeac10" providerId="ADAL" clId="{63B1D0FD-8805-4F78-B166-EF96E9775E36}" dt="2022-03-25T13:05:00.296" v="1713" actId="478"/>
          <ac:spMkLst>
            <pc:docMk/>
            <pc:sldMk cId="2488766132" sldId="357"/>
            <ac:spMk id="17" creationId="{5D8187A5-AC6B-4893-81C4-2AD0C52D82E9}"/>
          </ac:spMkLst>
        </pc:spChg>
        <pc:spChg chg="del">
          <ac:chgData name="Jiří Kohoutek" userId="7454388f-bdb6-437e-bf81-0e7dbbbeac10" providerId="ADAL" clId="{63B1D0FD-8805-4F78-B166-EF96E9775E36}" dt="2022-03-25T13:04:57.781" v="1712" actId="478"/>
          <ac:spMkLst>
            <pc:docMk/>
            <pc:sldMk cId="2488766132" sldId="357"/>
            <ac:spMk id="18" creationId="{59F43ED3-3ED1-45ED-99D0-29FD3CBC4329}"/>
          </ac:spMkLst>
        </pc:spChg>
        <pc:spChg chg="del">
          <ac:chgData name="Jiří Kohoutek" userId="7454388f-bdb6-437e-bf81-0e7dbbbeac10" providerId="ADAL" clId="{63B1D0FD-8805-4F78-B166-EF96E9775E36}" dt="2022-03-25T13:05:00.296" v="1713" actId="478"/>
          <ac:spMkLst>
            <pc:docMk/>
            <pc:sldMk cId="2488766132" sldId="357"/>
            <ac:spMk id="19" creationId="{D8BDDC64-8FE1-4184-A4F9-88C3C7C1231D}"/>
          </ac:spMkLst>
        </pc:spChg>
        <pc:spChg chg="add del">
          <ac:chgData name="Jiří Kohoutek" userId="7454388f-bdb6-437e-bf81-0e7dbbbeac10" providerId="ADAL" clId="{63B1D0FD-8805-4F78-B166-EF96E9775E36}" dt="2022-03-25T13:07:29.196" v="1725" actId="478"/>
          <ac:spMkLst>
            <pc:docMk/>
            <pc:sldMk cId="2488766132" sldId="357"/>
            <ac:spMk id="20" creationId="{6D05FDAD-F3EC-42C3-B91B-CEE532E13AEF}"/>
          </ac:spMkLst>
        </pc:spChg>
        <pc:spChg chg="del">
          <ac:chgData name="Jiří Kohoutek" userId="7454388f-bdb6-437e-bf81-0e7dbbbeac10" providerId="ADAL" clId="{63B1D0FD-8805-4F78-B166-EF96E9775E36}" dt="2022-03-25T13:05:00.296" v="1713" actId="478"/>
          <ac:spMkLst>
            <pc:docMk/>
            <pc:sldMk cId="2488766132" sldId="357"/>
            <ac:spMk id="21" creationId="{58679BAC-2AD1-456F-95F8-4C559B349647}"/>
          </ac:spMkLst>
        </pc:spChg>
        <pc:spChg chg="del">
          <ac:chgData name="Jiří Kohoutek" userId="7454388f-bdb6-437e-bf81-0e7dbbbeac10" providerId="ADAL" clId="{63B1D0FD-8805-4F78-B166-EF96E9775E36}" dt="2022-03-25T13:04:57.781" v="1712" actId="478"/>
          <ac:spMkLst>
            <pc:docMk/>
            <pc:sldMk cId="2488766132" sldId="357"/>
            <ac:spMk id="22" creationId="{11DCE396-6155-498B-824D-733326C7BAB5}"/>
          </ac:spMkLst>
        </pc:spChg>
        <pc:spChg chg="add del mod">
          <ac:chgData name="Jiří Kohoutek" userId="7454388f-bdb6-437e-bf81-0e7dbbbeac10" providerId="ADAL" clId="{63B1D0FD-8805-4F78-B166-EF96E9775E36}" dt="2022-03-25T13:28:20.772" v="1824" actId="478"/>
          <ac:spMkLst>
            <pc:docMk/>
            <pc:sldMk cId="2488766132" sldId="357"/>
            <ac:spMk id="23" creationId="{200FBA85-C567-4589-BA1D-44E36104BF61}"/>
          </ac:spMkLst>
        </pc:spChg>
        <pc:spChg chg="del">
          <ac:chgData name="Jiří Kohoutek" userId="7454388f-bdb6-437e-bf81-0e7dbbbeac10" providerId="ADAL" clId="{63B1D0FD-8805-4F78-B166-EF96E9775E36}" dt="2022-03-25T13:05:00.296" v="1713" actId="478"/>
          <ac:spMkLst>
            <pc:docMk/>
            <pc:sldMk cId="2488766132" sldId="357"/>
            <ac:spMk id="24" creationId="{797B075A-C95E-4471-9F5E-8EE9AE6A9ADC}"/>
          </ac:spMkLst>
        </pc:spChg>
        <pc:spChg chg="add del">
          <ac:chgData name="Jiří Kohoutek" userId="7454388f-bdb6-437e-bf81-0e7dbbbeac10" providerId="ADAL" clId="{63B1D0FD-8805-4F78-B166-EF96E9775E36}" dt="2022-03-25T13:27:39.916" v="1809" actId="478"/>
          <ac:spMkLst>
            <pc:docMk/>
            <pc:sldMk cId="2488766132" sldId="357"/>
            <ac:spMk id="25" creationId="{A43D89AA-746A-406B-A41B-A7BB66B50C3F}"/>
          </ac:spMkLst>
        </pc:spChg>
        <pc:spChg chg="add mod">
          <ac:chgData name="Jiří Kohoutek" userId="7454388f-bdb6-437e-bf81-0e7dbbbeac10" providerId="ADAL" clId="{63B1D0FD-8805-4F78-B166-EF96E9775E36}" dt="2022-03-25T13:28:30.978" v="1873" actId="1035"/>
          <ac:spMkLst>
            <pc:docMk/>
            <pc:sldMk cId="2488766132" sldId="357"/>
            <ac:spMk id="27" creationId="{9D88460C-B387-437F-9111-D0F500FFDCF1}"/>
          </ac:spMkLst>
        </pc:spChg>
        <pc:picChg chg="del">
          <ac:chgData name="Jiří Kohoutek" userId="7454388f-bdb6-437e-bf81-0e7dbbbeac10" providerId="ADAL" clId="{63B1D0FD-8805-4F78-B166-EF96E9775E36}" dt="2022-03-25T13:04:51.173" v="1711" actId="478"/>
          <ac:picMkLst>
            <pc:docMk/>
            <pc:sldMk cId="2488766132" sldId="357"/>
            <ac:picMk id="26" creationId="{26F28DD0-F5C6-4615-925E-8C055807D5A5}"/>
          </ac:picMkLst>
        </pc:picChg>
        <pc:picChg chg="add mod">
          <ac:chgData name="Jiří Kohoutek" userId="7454388f-bdb6-437e-bf81-0e7dbbbeac10" providerId="ADAL" clId="{63B1D0FD-8805-4F78-B166-EF96E9775E36}" dt="2022-03-25T13:36:21.986" v="1979" actId="1076"/>
          <ac:picMkLst>
            <pc:docMk/>
            <pc:sldMk cId="2488766132" sldId="357"/>
            <ac:picMk id="6146" creationId="{AE29CC34-CC4D-40DA-A25F-7BAEEC50F2FE}"/>
          </ac:picMkLst>
        </pc:picChg>
      </pc:sldChg>
      <pc:sldChg chg="del">
        <pc:chgData name="Jiří Kohoutek" userId="7454388f-bdb6-437e-bf81-0e7dbbbeac10" providerId="ADAL" clId="{63B1D0FD-8805-4F78-B166-EF96E9775E36}" dt="2022-03-25T16:05:40.785" v="3902" actId="47"/>
        <pc:sldMkLst>
          <pc:docMk/>
          <pc:sldMk cId="724820559" sldId="358"/>
        </pc:sldMkLst>
      </pc:sldChg>
      <pc:sldChg chg="modSp mod">
        <pc:chgData name="Jiří Kohoutek" userId="7454388f-bdb6-437e-bf81-0e7dbbbeac10" providerId="ADAL" clId="{63B1D0FD-8805-4F78-B166-EF96E9775E36}" dt="2022-03-27T08:57:21.537" v="4158" actId="790"/>
        <pc:sldMkLst>
          <pc:docMk/>
          <pc:sldMk cId="1162066429" sldId="359"/>
        </pc:sldMkLst>
        <pc:spChg chg="mod">
          <ac:chgData name="Jiří Kohoutek" userId="7454388f-bdb6-437e-bf81-0e7dbbbeac10" providerId="ADAL" clId="{63B1D0FD-8805-4F78-B166-EF96E9775E36}" dt="2022-03-27T08:57:21.537" v="4158" actId="790"/>
          <ac:spMkLst>
            <pc:docMk/>
            <pc:sldMk cId="1162066429" sldId="359"/>
            <ac:spMk id="7" creationId="{503AF577-A02A-4416-B117-C480222DA8F7}"/>
          </ac:spMkLst>
        </pc:spChg>
      </pc:sldChg>
      <pc:sldChg chg="addSp delSp modSp mod ord">
        <pc:chgData name="Jiří Kohoutek" userId="7454388f-bdb6-437e-bf81-0e7dbbbeac10" providerId="ADAL" clId="{63B1D0FD-8805-4F78-B166-EF96E9775E36}" dt="2022-03-25T15:05:45.683" v="3258" actId="790"/>
        <pc:sldMkLst>
          <pc:docMk/>
          <pc:sldMk cId="2979366820" sldId="360"/>
        </pc:sldMkLst>
        <pc:spChg chg="del">
          <ac:chgData name="Jiří Kohoutek" userId="7454388f-bdb6-437e-bf81-0e7dbbbeac10" providerId="ADAL" clId="{63B1D0FD-8805-4F78-B166-EF96E9775E36}" dt="2022-03-25T14:55:36.760" v="2906" actId="478"/>
          <ac:spMkLst>
            <pc:docMk/>
            <pc:sldMk cId="2979366820" sldId="360"/>
            <ac:spMk id="6" creationId="{54585CB6-699D-45B6-AB24-DDE112684060}"/>
          </ac:spMkLst>
        </pc:spChg>
        <pc:spChg chg="mod">
          <ac:chgData name="Jiří Kohoutek" userId="7454388f-bdb6-437e-bf81-0e7dbbbeac10" providerId="ADAL" clId="{63B1D0FD-8805-4F78-B166-EF96E9775E36}" dt="2022-03-25T15:05:45.683" v="3258" actId="790"/>
          <ac:spMkLst>
            <pc:docMk/>
            <pc:sldMk cId="2979366820" sldId="360"/>
            <ac:spMk id="9" creationId="{B3C96F71-1721-4D79-B91B-32CB41755733}"/>
          </ac:spMkLst>
        </pc:spChg>
        <pc:spChg chg="del">
          <ac:chgData name="Jiří Kohoutek" userId="7454388f-bdb6-437e-bf81-0e7dbbbeac10" providerId="ADAL" clId="{63B1D0FD-8805-4F78-B166-EF96E9775E36}" dt="2022-03-25T14:56:29.085" v="2973" actId="478"/>
          <ac:spMkLst>
            <pc:docMk/>
            <pc:sldMk cId="2979366820" sldId="360"/>
            <ac:spMk id="10" creationId="{CAC3ABD1-9886-4330-845B-5B26177F857C}"/>
          </ac:spMkLst>
        </pc:spChg>
        <pc:spChg chg="add del">
          <ac:chgData name="Jiří Kohoutek" userId="7454388f-bdb6-437e-bf81-0e7dbbbeac10" providerId="ADAL" clId="{63B1D0FD-8805-4F78-B166-EF96E9775E36}" dt="2022-03-25T15:00:45.854" v="3132" actId="478"/>
          <ac:spMkLst>
            <pc:docMk/>
            <pc:sldMk cId="2979366820" sldId="360"/>
            <ac:spMk id="11" creationId="{99CA8A32-6581-4EA1-882D-E98559B88AC5}"/>
          </ac:spMkLst>
        </pc:spChg>
        <pc:spChg chg="add mod">
          <ac:chgData name="Jiří Kohoutek" userId="7454388f-bdb6-437e-bf81-0e7dbbbeac10" providerId="ADAL" clId="{63B1D0FD-8805-4F78-B166-EF96E9775E36}" dt="2022-03-25T15:05:40.715" v="3257" actId="790"/>
          <ac:spMkLst>
            <pc:docMk/>
            <pc:sldMk cId="2979366820" sldId="360"/>
            <ac:spMk id="12" creationId="{BEEA1846-D073-4131-9CAF-D822C98FB5BD}"/>
          </ac:spMkLst>
        </pc:spChg>
        <pc:spChg chg="add del">
          <ac:chgData name="Jiří Kohoutek" userId="7454388f-bdb6-437e-bf81-0e7dbbbeac10" providerId="ADAL" clId="{63B1D0FD-8805-4F78-B166-EF96E9775E36}" dt="2022-03-25T14:59:45.058" v="3090" actId="478"/>
          <ac:spMkLst>
            <pc:docMk/>
            <pc:sldMk cId="2979366820" sldId="360"/>
            <ac:spMk id="13" creationId="{B8370769-3513-44A4-B08B-FEA7501EEF32}"/>
          </ac:spMkLst>
        </pc:spChg>
        <pc:spChg chg="add mod">
          <ac:chgData name="Jiří Kohoutek" userId="7454388f-bdb6-437e-bf81-0e7dbbbeac10" providerId="ADAL" clId="{63B1D0FD-8805-4F78-B166-EF96E9775E36}" dt="2022-03-25T15:00:54.951" v="3148" actId="1035"/>
          <ac:spMkLst>
            <pc:docMk/>
            <pc:sldMk cId="2979366820" sldId="360"/>
            <ac:spMk id="14" creationId="{14FE9E71-C3C3-47D1-90E0-F60BC6B737EE}"/>
          </ac:spMkLst>
        </pc:spChg>
        <pc:picChg chg="del">
          <ac:chgData name="Jiří Kohoutek" userId="7454388f-bdb6-437e-bf81-0e7dbbbeac10" providerId="ADAL" clId="{63B1D0FD-8805-4F78-B166-EF96E9775E36}" dt="2022-03-25T14:56:29.085" v="2973" actId="478"/>
          <ac:picMkLst>
            <pc:docMk/>
            <pc:sldMk cId="2979366820" sldId="360"/>
            <ac:picMk id="4" creationId="{DDAE672F-B486-4146-A1A9-194BFF333BC0}"/>
          </ac:picMkLst>
        </pc:picChg>
        <pc:picChg chg="add mod">
          <ac:chgData name="Jiří Kohoutek" userId="7454388f-bdb6-437e-bf81-0e7dbbbeac10" providerId="ADAL" clId="{63B1D0FD-8805-4F78-B166-EF96E9775E36}" dt="2022-03-25T15:01:39.036" v="3156" actId="1076"/>
          <ac:picMkLst>
            <pc:docMk/>
            <pc:sldMk cId="2979366820" sldId="360"/>
            <ac:picMk id="11266" creationId="{E3943B08-A406-46F6-A51B-71C68B7B89E8}"/>
          </ac:picMkLst>
        </pc:picChg>
      </pc:sldChg>
      <pc:sldChg chg="del">
        <pc:chgData name="Jiří Kohoutek" userId="7454388f-bdb6-437e-bf81-0e7dbbbeac10" providerId="ADAL" clId="{63B1D0FD-8805-4F78-B166-EF96E9775E36}" dt="2022-03-27T07:24:47.428" v="3904" actId="47"/>
        <pc:sldMkLst>
          <pc:docMk/>
          <pc:sldMk cId="694779287" sldId="361"/>
        </pc:sldMkLst>
      </pc:sldChg>
      <pc:sldChg chg="addSp delSp modSp mod ord">
        <pc:chgData name="Jiří Kohoutek" userId="7454388f-bdb6-437e-bf81-0e7dbbbeac10" providerId="ADAL" clId="{63B1D0FD-8805-4F78-B166-EF96E9775E36}" dt="2022-03-25T15:39:13.617" v="3564" actId="790"/>
        <pc:sldMkLst>
          <pc:docMk/>
          <pc:sldMk cId="2510074299" sldId="362"/>
        </pc:sldMkLst>
        <pc:spChg chg="add del mod">
          <ac:chgData name="Jiří Kohoutek" userId="7454388f-bdb6-437e-bf81-0e7dbbbeac10" providerId="ADAL" clId="{63B1D0FD-8805-4F78-B166-EF96E9775E36}" dt="2022-03-25T15:29:06.520" v="3490"/>
          <ac:spMkLst>
            <pc:docMk/>
            <pc:sldMk cId="2510074299" sldId="362"/>
            <ac:spMk id="5" creationId="{BDA55CD4-7D99-4CC3-89A6-9C60071EFB89}"/>
          </ac:spMkLst>
        </pc:spChg>
        <pc:spChg chg="add del mod">
          <ac:chgData name="Jiří Kohoutek" userId="7454388f-bdb6-437e-bf81-0e7dbbbeac10" providerId="ADAL" clId="{63B1D0FD-8805-4F78-B166-EF96E9775E36}" dt="2022-03-25T15:29:06.520" v="3490"/>
          <ac:spMkLst>
            <pc:docMk/>
            <pc:sldMk cId="2510074299" sldId="362"/>
            <ac:spMk id="6" creationId="{B350E7A8-A3AA-4B35-BB09-78C96559C2CD}"/>
          </ac:spMkLst>
        </pc:spChg>
        <pc:spChg chg="del">
          <ac:chgData name="Jiří Kohoutek" userId="7454388f-bdb6-437e-bf81-0e7dbbbeac10" providerId="ADAL" clId="{63B1D0FD-8805-4F78-B166-EF96E9775E36}" dt="2022-03-25T15:22:05.261" v="3421" actId="478"/>
          <ac:spMkLst>
            <pc:docMk/>
            <pc:sldMk cId="2510074299" sldId="362"/>
            <ac:spMk id="9" creationId="{2052F281-1104-47F7-B313-A3A87EAD509B}"/>
          </ac:spMkLst>
        </pc:spChg>
        <pc:spChg chg="del">
          <ac:chgData name="Jiří Kohoutek" userId="7454388f-bdb6-437e-bf81-0e7dbbbeac10" providerId="ADAL" clId="{63B1D0FD-8805-4F78-B166-EF96E9775E36}" dt="2022-03-25T15:22:40.972" v="3466" actId="478"/>
          <ac:spMkLst>
            <pc:docMk/>
            <pc:sldMk cId="2510074299" sldId="362"/>
            <ac:spMk id="10" creationId="{652C7968-7081-4497-813B-B3ECA5E56B94}"/>
          </ac:spMkLst>
        </pc:spChg>
        <pc:spChg chg="del">
          <ac:chgData name="Jiří Kohoutek" userId="7454388f-bdb6-437e-bf81-0e7dbbbeac10" providerId="ADAL" clId="{63B1D0FD-8805-4F78-B166-EF96E9775E36}" dt="2022-03-25T15:26:12.786" v="3475" actId="478"/>
          <ac:spMkLst>
            <pc:docMk/>
            <pc:sldMk cId="2510074299" sldId="362"/>
            <ac:spMk id="12" creationId="{B9EF3DBA-A2B0-4451-B943-E0E9FF7667C9}"/>
          </ac:spMkLst>
        </pc:spChg>
        <pc:spChg chg="add mod">
          <ac:chgData name="Jiří Kohoutek" userId="7454388f-bdb6-437e-bf81-0e7dbbbeac10" providerId="ADAL" clId="{63B1D0FD-8805-4F78-B166-EF96E9775E36}" dt="2022-03-25T15:39:13.617" v="3564" actId="790"/>
          <ac:spMkLst>
            <pc:docMk/>
            <pc:sldMk cId="2510074299" sldId="362"/>
            <ac:spMk id="13" creationId="{EA2516C5-F468-42B2-BDBC-F7353AEB0504}"/>
          </ac:spMkLst>
        </pc:spChg>
        <pc:spChg chg="add del mod">
          <ac:chgData name="Jiří Kohoutek" userId="7454388f-bdb6-437e-bf81-0e7dbbbeac10" providerId="ADAL" clId="{63B1D0FD-8805-4F78-B166-EF96E9775E36}" dt="2022-03-25T15:38:51.030" v="3560" actId="478"/>
          <ac:spMkLst>
            <pc:docMk/>
            <pc:sldMk cId="2510074299" sldId="362"/>
            <ac:spMk id="14" creationId="{247BD89F-FF22-4122-A28A-D37C2EBC9A8B}"/>
          </ac:spMkLst>
        </pc:spChg>
        <pc:spChg chg="add del">
          <ac:chgData name="Jiří Kohoutek" userId="7454388f-bdb6-437e-bf81-0e7dbbbeac10" providerId="ADAL" clId="{63B1D0FD-8805-4F78-B166-EF96E9775E36}" dt="2022-03-25T15:25:50.844" v="3469" actId="478"/>
          <ac:spMkLst>
            <pc:docMk/>
            <pc:sldMk cId="2510074299" sldId="362"/>
            <ac:spMk id="15" creationId="{C17E43ED-688B-4743-B92D-2F2F7D1EDAE0}"/>
          </ac:spMkLst>
        </pc:spChg>
        <pc:spChg chg="add del mod">
          <ac:chgData name="Jiří Kohoutek" userId="7454388f-bdb6-437e-bf81-0e7dbbbeac10" providerId="ADAL" clId="{63B1D0FD-8805-4F78-B166-EF96E9775E36}" dt="2022-03-25T15:29:47.078" v="3502" actId="478"/>
          <ac:spMkLst>
            <pc:docMk/>
            <pc:sldMk cId="2510074299" sldId="362"/>
            <ac:spMk id="16" creationId="{57437747-DF85-47F2-9209-3A08537E8E84}"/>
          </ac:spMkLst>
        </pc:spChg>
        <pc:spChg chg="add mod">
          <ac:chgData name="Jiří Kohoutek" userId="7454388f-bdb6-437e-bf81-0e7dbbbeac10" providerId="ADAL" clId="{63B1D0FD-8805-4F78-B166-EF96E9775E36}" dt="2022-03-25T15:29:52.579" v="3503" actId="1076"/>
          <ac:spMkLst>
            <pc:docMk/>
            <pc:sldMk cId="2510074299" sldId="362"/>
            <ac:spMk id="17" creationId="{66D60362-81AD-466F-B29C-328DCD3F7BE5}"/>
          </ac:spMkLst>
        </pc:spChg>
        <pc:picChg chg="del">
          <ac:chgData name="Jiří Kohoutek" userId="7454388f-bdb6-437e-bf81-0e7dbbbeac10" providerId="ADAL" clId="{63B1D0FD-8805-4F78-B166-EF96E9775E36}" dt="2022-03-25T15:22:40.972" v="3466" actId="478"/>
          <ac:picMkLst>
            <pc:docMk/>
            <pc:sldMk cId="2510074299" sldId="362"/>
            <ac:picMk id="11" creationId="{3F0C849E-221F-4B2E-B083-064A387BAE92}"/>
          </ac:picMkLst>
        </pc:picChg>
        <pc:picChg chg="add mod">
          <ac:chgData name="Jiří Kohoutek" userId="7454388f-bdb6-437e-bf81-0e7dbbbeac10" providerId="ADAL" clId="{63B1D0FD-8805-4F78-B166-EF96E9775E36}" dt="2022-03-25T15:38:57.824" v="3563" actId="1076"/>
          <ac:picMkLst>
            <pc:docMk/>
            <pc:sldMk cId="2510074299" sldId="362"/>
            <ac:picMk id="15364" creationId="{02907A13-EC32-4876-AC88-C3E13EC4299C}"/>
          </ac:picMkLst>
        </pc:picChg>
      </pc:sldChg>
      <pc:sldChg chg="del">
        <pc:chgData name="Jiří Kohoutek" userId="7454388f-bdb6-437e-bf81-0e7dbbbeac10" providerId="ADAL" clId="{63B1D0FD-8805-4F78-B166-EF96E9775E36}" dt="2022-03-25T16:05:35.810" v="3901" actId="47"/>
        <pc:sldMkLst>
          <pc:docMk/>
          <pc:sldMk cId="2402540350" sldId="363"/>
        </pc:sldMkLst>
      </pc:sldChg>
      <pc:sldChg chg="addSp delSp modSp mod ord">
        <pc:chgData name="Jiří Kohoutek" userId="7454388f-bdb6-437e-bf81-0e7dbbbeac10" providerId="ADAL" clId="{63B1D0FD-8805-4F78-B166-EF96E9775E36}" dt="2022-03-28T13:27:59.460" v="5206" actId="115"/>
        <pc:sldMkLst>
          <pc:docMk/>
          <pc:sldMk cId="313740523" sldId="364"/>
        </pc:sldMkLst>
        <pc:spChg chg="add mod">
          <ac:chgData name="Jiří Kohoutek" userId="7454388f-bdb6-437e-bf81-0e7dbbbeac10" providerId="ADAL" clId="{63B1D0FD-8805-4F78-B166-EF96E9775E36}" dt="2022-03-25T15:54:47.182" v="3869" actId="20577"/>
          <ac:spMkLst>
            <pc:docMk/>
            <pc:sldMk cId="313740523" sldId="364"/>
            <ac:spMk id="6" creationId="{7F11CE69-4B5A-430A-903F-4B707F2AFDE1}"/>
          </ac:spMkLst>
        </pc:spChg>
        <pc:spChg chg="add del">
          <ac:chgData name="Jiří Kohoutek" userId="7454388f-bdb6-437e-bf81-0e7dbbbeac10" providerId="ADAL" clId="{63B1D0FD-8805-4F78-B166-EF96E9775E36}" dt="2022-03-28T13:27:08.368" v="5202" actId="478"/>
          <ac:spMkLst>
            <pc:docMk/>
            <pc:sldMk cId="313740523" sldId="364"/>
            <ac:spMk id="8" creationId="{93032235-C0CC-4BCA-B736-20758B50D5CB}"/>
          </ac:spMkLst>
        </pc:spChg>
        <pc:spChg chg="add del">
          <ac:chgData name="Jiří Kohoutek" userId="7454388f-bdb6-437e-bf81-0e7dbbbeac10" providerId="ADAL" clId="{63B1D0FD-8805-4F78-B166-EF96E9775E36}" dt="2022-03-25T16:04:14.785" v="3887" actId="478"/>
          <ac:spMkLst>
            <pc:docMk/>
            <pc:sldMk cId="313740523" sldId="364"/>
            <ac:spMk id="10" creationId="{3EEF695C-4970-466B-912F-8EB7910E6471}"/>
          </ac:spMkLst>
        </pc:spChg>
        <pc:spChg chg="mod">
          <ac:chgData name="Jiří Kohoutek" userId="7454388f-bdb6-437e-bf81-0e7dbbbeac10" providerId="ADAL" clId="{63B1D0FD-8805-4F78-B166-EF96E9775E36}" dt="2022-03-28T13:27:59.460" v="5206" actId="115"/>
          <ac:spMkLst>
            <pc:docMk/>
            <pc:sldMk cId="313740523" sldId="364"/>
            <ac:spMk id="11" creationId="{7775CC40-5DCA-4E2D-8741-A3D2672AF0CF}"/>
          </ac:spMkLst>
        </pc:spChg>
        <pc:spChg chg="del">
          <ac:chgData name="Jiří Kohoutek" userId="7454388f-bdb6-437e-bf81-0e7dbbbeac10" providerId="ADAL" clId="{63B1D0FD-8805-4F78-B166-EF96E9775E36}" dt="2022-03-25T15:54:32.057" v="3809" actId="478"/>
          <ac:spMkLst>
            <pc:docMk/>
            <pc:sldMk cId="313740523" sldId="364"/>
            <ac:spMk id="12" creationId="{71339E04-AC5B-4618-BA57-24CF66D9F01F}"/>
          </ac:spMkLst>
        </pc:spChg>
        <pc:spChg chg="add del mod">
          <ac:chgData name="Jiří Kohoutek" userId="7454388f-bdb6-437e-bf81-0e7dbbbeac10" providerId="ADAL" clId="{63B1D0FD-8805-4F78-B166-EF96E9775E36}" dt="2022-03-27T08:28:07.455" v="3905" actId="478"/>
          <ac:spMkLst>
            <pc:docMk/>
            <pc:sldMk cId="313740523" sldId="364"/>
            <ac:spMk id="13" creationId="{87C5EA68-5E24-4FE4-BF06-ED685E3E1A0C}"/>
          </ac:spMkLst>
        </pc:spChg>
        <pc:picChg chg="add">
          <ac:chgData name="Jiří Kohoutek" userId="7454388f-bdb6-437e-bf81-0e7dbbbeac10" providerId="ADAL" clId="{63B1D0FD-8805-4F78-B166-EF96E9775E36}" dt="2022-03-25T16:05:27.123" v="3900"/>
          <ac:picMkLst>
            <pc:docMk/>
            <pc:sldMk cId="313740523" sldId="364"/>
            <ac:picMk id="18434" creationId="{FBE5E5AE-1EBE-4BCF-AB4F-8B76613014A7}"/>
          </ac:picMkLst>
        </pc:picChg>
      </pc:sldChg>
      <pc:sldChg chg="addSp delSp modSp mod ord">
        <pc:chgData name="Jiří Kohoutek" userId="7454388f-bdb6-437e-bf81-0e7dbbbeac10" providerId="ADAL" clId="{63B1D0FD-8805-4F78-B166-EF96E9775E36}" dt="2022-03-25T15:52:34.091" v="3806" actId="790"/>
        <pc:sldMkLst>
          <pc:docMk/>
          <pc:sldMk cId="372375038" sldId="365"/>
        </pc:sldMkLst>
        <pc:spChg chg="del">
          <ac:chgData name="Jiří Kohoutek" userId="7454388f-bdb6-437e-bf81-0e7dbbbeac10" providerId="ADAL" clId="{63B1D0FD-8805-4F78-B166-EF96E9775E36}" dt="2022-03-25T15:42:48.074" v="3600" actId="478"/>
          <ac:spMkLst>
            <pc:docMk/>
            <pc:sldMk cId="372375038" sldId="365"/>
            <ac:spMk id="7" creationId="{C4BA9BE2-FD05-473E-9C71-623E6A5343DD}"/>
          </ac:spMkLst>
        </pc:spChg>
        <pc:spChg chg="add del mod">
          <ac:chgData name="Jiří Kohoutek" userId="7454388f-bdb6-437e-bf81-0e7dbbbeac10" providerId="ADAL" clId="{63B1D0FD-8805-4F78-B166-EF96E9775E36}" dt="2022-03-25T15:52:34.091" v="3806" actId="790"/>
          <ac:spMkLst>
            <pc:docMk/>
            <pc:sldMk cId="372375038" sldId="365"/>
            <ac:spMk id="8" creationId="{C40CD4EF-3C1C-4F41-A24E-449ABEAEDC58}"/>
          </ac:spMkLst>
        </pc:spChg>
        <pc:spChg chg="del">
          <ac:chgData name="Jiří Kohoutek" userId="7454388f-bdb6-437e-bf81-0e7dbbbeac10" providerId="ADAL" clId="{63B1D0FD-8805-4F78-B166-EF96E9775E36}" dt="2022-03-25T15:39:26.239" v="3565" actId="478"/>
          <ac:spMkLst>
            <pc:docMk/>
            <pc:sldMk cId="372375038" sldId="365"/>
            <ac:spMk id="10" creationId="{C9D67729-24CB-459D-9548-B9DE0FE1E67B}"/>
          </ac:spMkLst>
        </pc:spChg>
        <pc:spChg chg="add mod">
          <ac:chgData name="Jiří Kohoutek" userId="7454388f-bdb6-437e-bf81-0e7dbbbeac10" providerId="ADAL" clId="{63B1D0FD-8805-4F78-B166-EF96E9775E36}" dt="2022-03-25T15:52:21.423" v="3805" actId="790"/>
          <ac:spMkLst>
            <pc:docMk/>
            <pc:sldMk cId="372375038" sldId="365"/>
            <ac:spMk id="12" creationId="{C2DDE96F-475E-4564-9F1E-96EC6B7B28F2}"/>
          </ac:spMkLst>
        </pc:spChg>
        <pc:spChg chg="add del">
          <ac:chgData name="Jiří Kohoutek" userId="7454388f-bdb6-437e-bf81-0e7dbbbeac10" providerId="ADAL" clId="{63B1D0FD-8805-4F78-B166-EF96E9775E36}" dt="2022-03-25T15:42:51.516" v="3602" actId="478"/>
          <ac:spMkLst>
            <pc:docMk/>
            <pc:sldMk cId="372375038" sldId="365"/>
            <ac:spMk id="13" creationId="{CD9E7F69-B8C6-4556-B0E8-824FFBD382DE}"/>
          </ac:spMkLst>
        </pc:spChg>
        <pc:spChg chg="add mod">
          <ac:chgData name="Jiří Kohoutek" userId="7454388f-bdb6-437e-bf81-0e7dbbbeac10" providerId="ADAL" clId="{63B1D0FD-8805-4F78-B166-EF96E9775E36}" dt="2022-03-25T15:43:12.015" v="3608" actId="1076"/>
          <ac:spMkLst>
            <pc:docMk/>
            <pc:sldMk cId="372375038" sldId="365"/>
            <ac:spMk id="15" creationId="{39FD8DBC-3EA5-4D80-82A9-99B2707C69F7}"/>
          </ac:spMkLst>
        </pc:spChg>
        <pc:spChg chg="del mod">
          <ac:chgData name="Jiří Kohoutek" userId="7454388f-bdb6-437e-bf81-0e7dbbbeac10" providerId="ADAL" clId="{63B1D0FD-8805-4F78-B166-EF96E9775E36}" dt="2022-03-25T15:42:48.074" v="3600" actId="478"/>
          <ac:spMkLst>
            <pc:docMk/>
            <pc:sldMk cId="372375038" sldId="365"/>
            <ac:spMk id="18" creationId="{DBCDCEF1-2742-401C-980B-14789F3680A1}"/>
          </ac:spMkLst>
        </pc:spChg>
        <pc:picChg chg="del">
          <ac:chgData name="Jiří Kohoutek" userId="7454388f-bdb6-437e-bf81-0e7dbbbeac10" providerId="ADAL" clId="{63B1D0FD-8805-4F78-B166-EF96E9775E36}" dt="2022-03-25T15:39:29.520" v="3567" actId="478"/>
          <ac:picMkLst>
            <pc:docMk/>
            <pc:sldMk cId="372375038" sldId="365"/>
            <ac:picMk id="11" creationId="{795AEFC1-5D53-4414-B5AC-C03A7A028359}"/>
          </ac:picMkLst>
        </pc:picChg>
        <pc:picChg chg="del">
          <ac:chgData name="Jiří Kohoutek" userId="7454388f-bdb6-437e-bf81-0e7dbbbeac10" providerId="ADAL" clId="{63B1D0FD-8805-4F78-B166-EF96E9775E36}" dt="2022-03-25T15:39:29.520" v="3567" actId="478"/>
          <ac:picMkLst>
            <pc:docMk/>
            <pc:sldMk cId="372375038" sldId="365"/>
            <ac:picMk id="14" creationId="{5B984B2F-0E39-4DE5-97E4-FCA37661D069}"/>
          </ac:picMkLst>
        </pc:picChg>
        <pc:picChg chg="add mod">
          <ac:chgData name="Jiří Kohoutek" userId="7454388f-bdb6-437e-bf81-0e7dbbbeac10" providerId="ADAL" clId="{63B1D0FD-8805-4F78-B166-EF96E9775E36}" dt="2022-03-25T15:51:55.361" v="3792" actId="1076"/>
          <ac:picMkLst>
            <pc:docMk/>
            <pc:sldMk cId="372375038" sldId="365"/>
            <ac:picMk id="17410" creationId="{17719264-422D-41C3-8431-B52CFC7400BF}"/>
          </ac:picMkLst>
        </pc:picChg>
      </pc:sldChg>
      <pc:sldChg chg="del">
        <pc:chgData name="Jiří Kohoutek" userId="7454388f-bdb6-437e-bf81-0e7dbbbeac10" providerId="ADAL" clId="{63B1D0FD-8805-4F78-B166-EF96E9775E36}" dt="2022-03-25T16:05:35.810" v="3901" actId="47"/>
        <pc:sldMkLst>
          <pc:docMk/>
          <pc:sldMk cId="3363471210" sldId="366"/>
        </pc:sldMkLst>
      </pc:sldChg>
      <pc:sldChg chg="del">
        <pc:chgData name="Jiří Kohoutek" userId="7454388f-bdb6-437e-bf81-0e7dbbbeac10" providerId="ADAL" clId="{63B1D0FD-8805-4F78-B166-EF96E9775E36}" dt="2022-03-25T16:05:35.810" v="3901" actId="47"/>
        <pc:sldMkLst>
          <pc:docMk/>
          <pc:sldMk cId="1332449333" sldId="367"/>
        </pc:sldMkLst>
      </pc:sldChg>
      <pc:sldChg chg="del">
        <pc:chgData name="Jiří Kohoutek" userId="7454388f-bdb6-437e-bf81-0e7dbbbeac10" providerId="ADAL" clId="{63B1D0FD-8805-4F78-B166-EF96E9775E36}" dt="2022-03-25T16:05:35.810" v="3901" actId="47"/>
        <pc:sldMkLst>
          <pc:docMk/>
          <pc:sldMk cId="1178555160" sldId="368"/>
        </pc:sldMkLst>
      </pc:sldChg>
      <pc:sldChg chg="del">
        <pc:chgData name="Jiří Kohoutek" userId="7454388f-bdb6-437e-bf81-0e7dbbbeac10" providerId="ADAL" clId="{63B1D0FD-8805-4F78-B166-EF96E9775E36}" dt="2022-03-25T16:05:35.810" v="3901" actId="47"/>
        <pc:sldMkLst>
          <pc:docMk/>
          <pc:sldMk cId="1460502994" sldId="369"/>
        </pc:sldMkLst>
      </pc:sldChg>
      <pc:sldChg chg="modSp mod">
        <pc:chgData name="Jiří Kohoutek" userId="7454388f-bdb6-437e-bf81-0e7dbbbeac10" providerId="ADAL" clId="{63B1D0FD-8805-4F78-B166-EF96E9775E36}" dt="2022-03-27T08:59:18.284" v="4309" actId="1076"/>
        <pc:sldMkLst>
          <pc:docMk/>
          <pc:sldMk cId="3656250204" sldId="370"/>
        </pc:sldMkLst>
        <pc:spChg chg="mod">
          <ac:chgData name="Jiří Kohoutek" userId="7454388f-bdb6-437e-bf81-0e7dbbbeac10" providerId="ADAL" clId="{63B1D0FD-8805-4F78-B166-EF96E9775E36}" dt="2022-03-27T08:59:18.284" v="4309" actId="1076"/>
          <ac:spMkLst>
            <pc:docMk/>
            <pc:sldMk cId="3656250204" sldId="370"/>
            <ac:spMk id="16" creationId="{541121B9-D113-4B9B-AA48-A2078445719E}"/>
          </ac:spMkLst>
        </pc:spChg>
      </pc:sldChg>
      <pc:sldChg chg="del">
        <pc:chgData name="Jiří Kohoutek" userId="7454388f-bdb6-437e-bf81-0e7dbbbeac10" providerId="ADAL" clId="{63B1D0FD-8805-4F78-B166-EF96E9775E36}" dt="2022-03-25T16:05:35.810" v="3901" actId="47"/>
        <pc:sldMkLst>
          <pc:docMk/>
          <pc:sldMk cId="4179705254" sldId="371"/>
        </pc:sldMkLst>
      </pc:sldChg>
      <pc:sldChg chg="del">
        <pc:chgData name="Jiří Kohoutek" userId="7454388f-bdb6-437e-bf81-0e7dbbbeac10" providerId="ADAL" clId="{63B1D0FD-8805-4F78-B166-EF96E9775E36}" dt="2022-03-25T16:05:35.810" v="3901" actId="47"/>
        <pc:sldMkLst>
          <pc:docMk/>
          <pc:sldMk cId="3150704306" sldId="372"/>
        </pc:sldMkLst>
      </pc:sldChg>
      <pc:sldChg chg="del">
        <pc:chgData name="Jiří Kohoutek" userId="7454388f-bdb6-437e-bf81-0e7dbbbeac10" providerId="ADAL" clId="{63B1D0FD-8805-4F78-B166-EF96E9775E36}" dt="2022-03-27T07:24:47.428" v="3904" actId="47"/>
        <pc:sldMkLst>
          <pc:docMk/>
          <pc:sldMk cId="2312471473" sldId="373"/>
        </pc:sldMkLst>
      </pc:sldChg>
      <pc:sldChg chg="del">
        <pc:chgData name="Jiří Kohoutek" userId="7454388f-bdb6-437e-bf81-0e7dbbbeac10" providerId="ADAL" clId="{63B1D0FD-8805-4F78-B166-EF96E9775E36}" dt="2022-03-25T16:05:40.785" v="3902" actId="47"/>
        <pc:sldMkLst>
          <pc:docMk/>
          <pc:sldMk cId="2862198935" sldId="374"/>
        </pc:sldMkLst>
      </pc:sldChg>
      <pc:sldChg chg="del">
        <pc:chgData name="Jiří Kohoutek" userId="7454388f-bdb6-437e-bf81-0e7dbbbeac10" providerId="ADAL" clId="{63B1D0FD-8805-4F78-B166-EF96E9775E36}" dt="2022-03-25T16:05:40.785" v="3902" actId="47"/>
        <pc:sldMkLst>
          <pc:docMk/>
          <pc:sldMk cId="2711883175" sldId="375"/>
        </pc:sldMkLst>
      </pc:sldChg>
      <pc:sldChg chg="del">
        <pc:chgData name="Jiří Kohoutek" userId="7454388f-bdb6-437e-bf81-0e7dbbbeac10" providerId="ADAL" clId="{63B1D0FD-8805-4F78-B166-EF96E9775E36}" dt="2022-03-25T16:05:40.785" v="3902" actId="47"/>
        <pc:sldMkLst>
          <pc:docMk/>
          <pc:sldMk cId="2761170107" sldId="377"/>
        </pc:sldMkLst>
      </pc:sldChg>
      <pc:sldChg chg="del">
        <pc:chgData name="Jiří Kohoutek" userId="7454388f-bdb6-437e-bf81-0e7dbbbeac10" providerId="ADAL" clId="{63B1D0FD-8805-4F78-B166-EF96E9775E36}" dt="2022-03-25T16:05:40.785" v="3902" actId="47"/>
        <pc:sldMkLst>
          <pc:docMk/>
          <pc:sldMk cId="2224122328" sldId="378"/>
        </pc:sldMkLst>
      </pc:sldChg>
      <pc:sldChg chg="del">
        <pc:chgData name="Jiří Kohoutek" userId="7454388f-bdb6-437e-bf81-0e7dbbbeac10" providerId="ADAL" clId="{63B1D0FD-8805-4F78-B166-EF96E9775E36}" dt="2022-03-25T16:05:40.785" v="3902" actId="47"/>
        <pc:sldMkLst>
          <pc:docMk/>
          <pc:sldMk cId="2940556375" sldId="379"/>
        </pc:sldMkLst>
      </pc:sldChg>
      <pc:sldChg chg="modSp mod">
        <pc:chgData name="Jiří Kohoutek" userId="7454388f-bdb6-437e-bf81-0e7dbbbeac10" providerId="ADAL" clId="{63B1D0FD-8805-4F78-B166-EF96E9775E36}" dt="2022-03-28T13:25:37.707" v="5201" actId="207"/>
        <pc:sldMkLst>
          <pc:docMk/>
          <pc:sldMk cId="2628879866" sldId="380"/>
        </pc:sldMkLst>
        <pc:spChg chg="mod">
          <ac:chgData name="Jiří Kohoutek" userId="7454388f-bdb6-437e-bf81-0e7dbbbeac10" providerId="ADAL" clId="{63B1D0FD-8805-4F78-B166-EF96E9775E36}" dt="2022-03-28T13:24:45.931" v="5191" actId="790"/>
          <ac:spMkLst>
            <pc:docMk/>
            <pc:sldMk cId="2628879866" sldId="380"/>
            <ac:spMk id="7" creationId="{CBE698B9-5A40-4FD1-8071-236B0B33D30F}"/>
          </ac:spMkLst>
        </pc:spChg>
        <pc:spChg chg="mod">
          <ac:chgData name="Jiří Kohoutek" userId="7454388f-bdb6-437e-bf81-0e7dbbbeac10" providerId="ADAL" clId="{63B1D0FD-8805-4F78-B166-EF96E9775E36}" dt="2022-03-28T13:24:49.615" v="5192" actId="790"/>
          <ac:spMkLst>
            <pc:docMk/>
            <pc:sldMk cId="2628879866" sldId="380"/>
            <ac:spMk id="9" creationId="{680EA5B5-C03B-416A-B876-19B3FCDD7E2C}"/>
          </ac:spMkLst>
        </pc:spChg>
        <pc:spChg chg="mod">
          <ac:chgData name="Jiří Kohoutek" userId="7454388f-bdb6-437e-bf81-0e7dbbbeac10" providerId="ADAL" clId="{63B1D0FD-8805-4F78-B166-EF96E9775E36}" dt="2022-03-28T13:25:37.707" v="5201" actId="207"/>
          <ac:spMkLst>
            <pc:docMk/>
            <pc:sldMk cId="2628879866" sldId="380"/>
            <ac:spMk id="15" creationId="{533C637B-D30F-47A0-A716-67BDB4099FF3}"/>
          </ac:spMkLst>
        </pc:spChg>
      </pc:sldChg>
      <pc:sldChg chg="del">
        <pc:chgData name="Jiří Kohoutek" userId="7454388f-bdb6-437e-bf81-0e7dbbbeac10" providerId="ADAL" clId="{63B1D0FD-8805-4F78-B166-EF96E9775E36}" dt="2022-03-27T08:28:15.780" v="3906" actId="47"/>
        <pc:sldMkLst>
          <pc:docMk/>
          <pc:sldMk cId="1130590367" sldId="381"/>
        </pc:sldMkLst>
      </pc:sldChg>
      <pc:sldChg chg="addSp delSp modSp mod">
        <pc:chgData name="Jiří Kohoutek" userId="7454388f-bdb6-437e-bf81-0e7dbbbeac10" providerId="ADAL" clId="{63B1D0FD-8805-4F78-B166-EF96E9775E36}" dt="2022-03-28T13:33:51.504" v="5213" actId="207"/>
        <pc:sldMkLst>
          <pc:docMk/>
          <pc:sldMk cId="1504989601" sldId="382"/>
        </pc:sldMkLst>
        <pc:spChg chg="del">
          <ac:chgData name="Jiří Kohoutek" userId="7454388f-bdb6-437e-bf81-0e7dbbbeac10" providerId="ADAL" clId="{63B1D0FD-8805-4F78-B166-EF96E9775E36}" dt="2022-03-27T08:41:33.448" v="4003" actId="478"/>
          <ac:spMkLst>
            <pc:docMk/>
            <pc:sldMk cId="1504989601" sldId="382"/>
            <ac:spMk id="8" creationId="{7D8281B1-F054-47E3-B831-EC7179D71A59}"/>
          </ac:spMkLst>
        </pc:spChg>
        <pc:spChg chg="mod">
          <ac:chgData name="Jiří Kohoutek" userId="7454388f-bdb6-437e-bf81-0e7dbbbeac10" providerId="ADAL" clId="{63B1D0FD-8805-4F78-B166-EF96E9775E36}" dt="2022-03-28T13:33:51.504" v="5213" actId="207"/>
          <ac:spMkLst>
            <pc:docMk/>
            <pc:sldMk cId="1504989601" sldId="382"/>
            <ac:spMk id="9" creationId="{1733CE0F-EF2B-4713-AF53-58BFEA3E60C5}"/>
          </ac:spMkLst>
        </pc:spChg>
        <pc:spChg chg="add mod">
          <ac:chgData name="Jiří Kohoutek" userId="7454388f-bdb6-437e-bf81-0e7dbbbeac10" providerId="ADAL" clId="{63B1D0FD-8805-4F78-B166-EF96E9775E36}" dt="2022-03-27T08:51:26.980" v="4038" actId="790"/>
          <ac:spMkLst>
            <pc:docMk/>
            <pc:sldMk cId="1504989601" sldId="382"/>
            <ac:spMk id="14" creationId="{20EA2202-DF63-4879-B2EF-A3650A279A68}"/>
          </ac:spMkLst>
        </pc:spChg>
        <pc:grpChg chg="del">
          <ac:chgData name="Jiří Kohoutek" userId="7454388f-bdb6-437e-bf81-0e7dbbbeac10" providerId="ADAL" clId="{63B1D0FD-8805-4F78-B166-EF96E9775E36}" dt="2022-03-27T08:47:49.402" v="4005" actId="478"/>
          <ac:grpSpMkLst>
            <pc:docMk/>
            <pc:sldMk cId="1504989601" sldId="382"/>
            <ac:grpSpMk id="11" creationId="{F56A93BB-7B2E-4E74-983B-468116235D30}"/>
          </ac:grpSpMkLst>
        </pc:grpChg>
        <pc:picChg chg="add mod">
          <ac:chgData name="Jiří Kohoutek" userId="7454388f-bdb6-437e-bf81-0e7dbbbeac10" providerId="ADAL" clId="{63B1D0FD-8805-4F78-B166-EF96E9775E36}" dt="2022-03-27T08:51:18.772" v="4037" actId="1076"/>
          <ac:picMkLst>
            <pc:docMk/>
            <pc:sldMk cId="1504989601" sldId="382"/>
            <ac:picMk id="2050" creationId="{16A35460-2FA4-47FB-95FA-2586A669BEB7}"/>
          </ac:picMkLst>
        </pc:picChg>
        <pc:picChg chg="del">
          <ac:chgData name="Jiří Kohoutek" userId="7454388f-bdb6-437e-bf81-0e7dbbbeac10" providerId="ADAL" clId="{63B1D0FD-8805-4F78-B166-EF96E9775E36}" dt="2022-03-27T08:47:49.402" v="4005" actId="478"/>
          <ac:picMkLst>
            <pc:docMk/>
            <pc:sldMk cId="1504989601" sldId="382"/>
            <ac:picMk id="10242" creationId="{02D983CD-91D7-4C87-A408-26649F657C23}"/>
          </ac:picMkLst>
        </pc:picChg>
      </pc:sldChg>
      <pc:sldChg chg="del">
        <pc:chgData name="Jiří Kohoutek" userId="7454388f-bdb6-437e-bf81-0e7dbbbeac10" providerId="ADAL" clId="{63B1D0FD-8805-4F78-B166-EF96E9775E36}" dt="2022-03-27T07:24:47.428" v="3904" actId="47"/>
        <pc:sldMkLst>
          <pc:docMk/>
          <pc:sldMk cId="893805145" sldId="383"/>
        </pc:sldMkLst>
      </pc:sldChg>
      <pc:sldChg chg="del">
        <pc:chgData name="Jiří Kohoutek" userId="7454388f-bdb6-437e-bf81-0e7dbbbeac10" providerId="ADAL" clId="{63B1D0FD-8805-4F78-B166-EF96E9775E36}" dt="2022-03-27T07:24:47.428" v="3904" actId="47"/>
        <pc:sldMkLst>
          <pc:docMk/>
          <pc:sldMk cId="3479042491" sldId="384"/>
        </pc:sldMkLst>
      </pc:sldChg>
      <pc:sldChg chg="del">
        <pc:chgData name="Jiří Kohoutek" userId="7454388f-bdb6-437e-bf81-0e7dbbbeac10" providerId="ADAL" clId="{63B1D0FD-8805-4F78-B166-EF96E9775E36}" dt="2022-03-27T07:24:47.428" v="3904" actId="47"/>
        <pc:sldMkLst>
          <pc:docMk/>
          <pc:sldMk cId="835590458" sldId="385"/>
        </pc:sldMkLst>
      </pc:sldChg>
      <pc:sldChg chg="del">
        <pc:chgData name="Jiří Kohoutek" userId="7454388f-bdb6-437e-bf81-0e7dbbbeac10" providerId="ADAL" clId="{63B1D0FD-8805-4F78-B166-EF96E9775E36}" dt="2022-03-27T07:24:47.428" v="3904" actId="47"/>
        <pc:sldMkLst>
          <pc:docMk/>
          <pc:sldMk cId="1067585741" sldId="386"/>
        </pc:sldMkLst>
      </pc:sldChg>
      <pc:sldChg chg="del">
        <pc:chgData name="Jiří Kohoutek" userId="7454388f-bdb6-437e-bf81-0e7dbbbeac10" providerId="ADAL" clId="{63B1D0FD-8805-4F78-B166-EF96E9775E36}" dt="2022-03-27T07:24:47.428" v="3904" actId="47"/>
        <pc:sldMkLst>
          <pc:docMk/>
          <pc:sldMk cId="857967130" sldId="387"/>
        </pc:sldMkLst>
      </pc:sldChg>
      <pc:sldChg chg="del">
        <pc:chgData name="Jiří Kohoutek" userId="7454388f-bdb6-437e-bf81-0e7dbbbeac10" providerId="ADAL" clId="{63B1D0FD-8805-4F78-B166-EF96E9775E36}" dt="2022-03-27T07:24:47.428" v="3904" actId="47"/>
        <pc:sldMkLst>
          <pc:docMk/>
          <pc:sldMk cId="3954844551" sldId="388"/>
        </pc:sldMkLst>
      </pc:sldChg>
      <pc:sldChg chg="del">
        <pc:chgData name="Jiří Kohoutek" userId="7454388f-bdb6-437e-bf81-0e7dbbbeac10" providerId="ADAL" clId="{63B1D0FD-8805-4F78-B166-EF96E9775E36}" dt="2022-03-27T07:24:47.428" v="3904" actId="47"/>
        <pc:sldMkLst>
          <pc:docMk/>
          <pc:sldMk cId="1185563570" sldId="389"/>
        </pc:sldMkLst>
      </pc:sldChg>
      <pc:sldChg chg="del">
        <pc:chgData name="Jiří Kohoutek" userId="7454388f-bdb6-437e-bf81-0e7dbbbeac10" providerId="ADAL" clId="{63B1D0FD-8805-4F78-B166-EF96E9775E36}" dt="2022-03-27T07:24:47.428" v="3904" actId="47"/>
        <pc:sldMkLst>
          <pc:docMk/>
          <pc:sldMk cId="2676331346" sldId="390"/>
        </pc:sldMkLst>
      </pc:sldChg>
      <pc:sldChg chg="del">
        <pc:chgData name="Jiří Kohoutek" userId="7454388f-bdb6-437e-bf81-0e7dbbbeac10" providerId="ADAL" clId="{63B1D0FD-8805-4F78-B166-EF96E9775E36}" dt="2022-03-27T07:24:47.428" v="3904" actId="47"/>
        <pc:sldMkLst>
          <pc:docMk/>
          <pc:sldMk cId="3862181534" sldId="391"/>
        </pc:sldMkLst>
      </pc:sldChg>
      <pc:sldChg chg="del">
        <pc:chgData name="Jiří Kohoutek" userId="7454388f-bdb6-437e-bf81-0e7dbbbeac10" providerId="ADAL" clId="{63B1D0FD-8805-4F78-B166-EF96E9775E36}" dt="2022-03-27T07:24:47.428" v="3904" actId="47"/>
        <pc:sldMkLst>
          <pc:docMk/>
          <pc:sldMk cId="4089664385" sldId="392"/>
        </pc:sldMkLst>
      </pc:sldChg>
      <pc:sldChg chg="del">
        <pc:chgData name="Jiří Kohoutek" userId="7454388f-bdb6-437e-bf81-0e7dbbbeac10" providerId="ADAL" clId="{63B1D0FD-8805-4F78-B166-EF96E9775E36}" dt="2022-03-27T07:24:47.428" v="3904" actId="47"/>
        <pc:sldMkLst>
          <pc:docMk/>
          <pc:sldMk cId="2638802145" sldId="393"/>
        </pc:sldMkLst>
      </pc:sldChg>
      <pc:sldChg chg="del">
        <pc:chgData name="Jiří Kohoutek" userId="7454388f-bdb6-437e-bf81-0e7dbbbeac10" providerId="ADAL" clId="{63B1D0FD-8805-4F78-B166-EF96E9775E36}" dt="2022-03-27T07:24:47.428" v="3904" actId="47"/>
        <pc:sldMkLst>
          <pc:docMk/>
          <pc:sldMk cId="603973108" sldId="394"/>
        </pc:sldMkLst>
      </pc:sldChg>
      <pc:sldChg chg="del">
        <pc:chgData name="Jiří Kohoutek" userId="7454388f-bdb6-437e-bf81-0e7dbbbeac10" providerId="ADAL" clId="{63B1D0FD-8805-4F78-B166-EF96E9775E36}" dt="2022-03-27T07:24:47.428" v="3904" actId="47"/>
        <pc:sldMkLst>
          <pc:docMk/>
          <pc:sldMk cId="4041393147" sldId="395"/>
        </pc:sldMkLst>
      </pc:sldChg>
      <pc:sldChg chg="del">
        <pc:chgData name="Jiří Kohoutek" userId="7454388f-bdb6-437e-bf81-0e7dbbbeac10" providerId="ADAL" clId="{63B1D0FD-8805-4F78-B166-EF96E9775E36}" dt="2022-03-27T07:24:47.428" v="3904" actId="47"/>
        <pc:sldMkLst>
          <pc:docMk/>
          <pc:sldMk cId="270634596" sldId="396"/>
        </pc:sldMkLst>
      </pc:sldChg>
      <pc:sldChg chg="del">
        <pc:chgData name="Jiří Kohoutek" userId="7454388f-bdb6-437e-bf81-0e7dbbbeac10" providerId="ADAL" clId="{63B1D0FD-8805-4F78-B166-EF96E9775E36}" dt="2022-03-27T07:24:47.428" v="3904" actId="47"/>
        <pc:sldMkLst>
          <pc:docMk/>
          <pc:sldMk cId="3320835791" sldId="397"/>
        </pc:sldMkLst>
      </pc:sldChg>
      <pc:sldChg chg="del">
        <pc:chgData name="Jiří Kohoutek" userId="7454388f-bdb6-437e-bf81-0e7dbbbeac10" providerId="ADAL" clId="{63B1D0FD-8805-4F78-B166-EF96E9775E36}" dt="2022-03-27T07:24:47.428" v="3904" actId="47"/>
        <pc:sldMkLst>
          <pc:docMk/>
          <pc:sldMk cId="1975438695" sldId="398"/>
        </pc:sldMkLst>
      </pc:sldChg>
      <pc:sldChg chg="del">
        <pc:chgData name="Jiří Kohoutek" userId="7454388f-bdb6-437e-bf81-0e7dbbbeac10" providerId="ADAL" clId="{63B1D0FD-8805-4F78-B166-EF96E9775E36}" dt="2022-03-27T07:24:47.428" v="3904" actId="47"/>
        <pc:sldMkLst>
          <pc:docMk/>
          <pc:sldMk cId="3482394205" sldId="399"/>
        </pc:sldMkLst>
      </pc:sldChg>
      <pc:sldChg chg="del">
        <pc:chgData name="Jiří Kohoutek" userId="7454388f-bdb6-437e-bf81-0e7dbbbeac10" providerId="ADAL" clId="{63B1D0FD-8805-4F78-B166-EF96E9775E36}" dt="2022-03-27T07:24:47.428" v="3904" actId="47"/>
        <pc:sldMkLst>
          <pc:docMk/>
          <pc:sldMk cId="1064788717" sldId="400"/>
        </pc:sldMkLst>
      </pc:sldChg>
      <pc:sldChg chg="del">
        <pc:chgData name="Jiří Kohoutek" userId="7454388f-bdb6-437e-bf81-0e7dbbbeac10" providerId="ADAL" clId="{63B1D0FD-8805-4F78-B166-EF96E9775E36}" dt="2022-03-27T07:24:47.428" v="3904" actId="47"/>
        <pc:sldMkLst>
          <pc:docMk/>
          <pc:sldMk cId="3635518091" sldId="401"/>
        </pc:sldMkLst>
      </pc:sldChg>
      <pc:sldChg chg="del">
        <pc:chgData name="Jiří Kohoutek" userId="7454388f-bdb6-437e-bf81-0e7dbbbeac10" providerId="ADAL" clId="{63B1D0FD-8805-4F78-B166-EF96E9775E36}" dt="2022-03-27T07:24:31.757" v="3903" actId="47"/>
        <pc:sldMkLst>
          <pc:docMk/>
          <pc:sldMk cId="261251991" sldId="402"/>
        </pc:sldMkLst>
      </pc:sldChg>
      <pc:sldChg chg="del">
        <pc:chgData name="Jiří Kohoutek" userId="7454388f-bdb6-437e-bf81-0e7dbbbeac10" providerId="ADAL" clId="{63B1D0FD-8805-4F78-B166-EF96E9775E36}" dt="2022-03-27T07:24:31.757" v="3903" actId="47"/>
        <pc:sldMkLst>
          <pc:docMk/>
          <pc:sldMk cId="2262866324" sldId="403"/>
        </pc:sldMkLst>
      </pc:sldChg>
      <pc:sldChg chg="del">
        <pc:chgData name="Jiří Kohoutek" userId="7454388f-bdb6-437e-bf81-0e7dbbbeac10" providerId="ADAL" clId="{63B1D0FD-8805-4F78-B166-EF96E9775E36}" dt="2022-03-27T07:24:47.428" v="3904" actId="47"/>
        <pc:sldMkLst>
          <pc:docMk/>
          <pc:sldMk cId="621227753" sldId="404"/>
        </pc:sldMkLst>
      </pc:sldChg>
      <pc:sldChg chg="addSp delSp modSp mod ord">
        <pc:chgData name="Jiří Kohoutek" userId="7454388f-bdb6-437e-bf81-0e7dbbbeac10" providerId="ADAL" clId="{63B1D0FD-8805-4F78-B166-EF96E9775E36}" dt="2022-03-28T13:20:52.162" v="5135" actId="207"/>
        <pc:sldMkLst>
          <pc:docMk/>
          <pc:sldMk cId="4209221086" sldId="406"/>
        </pc:sldMkLst>
        <pc:spChg chg="del">
          <ac:chgData name="Jiří Kohoutek" userId="7454388f-bdb6-437e-bf81-0e7dbbbeac10" providerId="ADAL" clId="{63B1D0FD-8805-4F78-B166-EF96E9775E36}" dt="2022-03-25T15:08:37.080" v="3266" actId="478"/>
          <ac:spMkLst>
            <pc:docMk/>
            <pc:sldMk cId="4209221086" sldId="406"/>
            <ac:spMk id="6" creationId="{0EA1D646-822F-4BFF-BC65-C695B02A8A2B}"/>
          </ac:spMkLst>
        </pc:spChg>
        <pc:spChg chg="mod">
          <ac:chgData name="Jiří Kohoutek" userId="7454388f-bdb6-437e-bf81-0e7dbbbeac10" providerId="ADAL" clId="{63B1D0FD-8805-4F78-B166-EF96E9775E36}" dt="2022-03-28T13:20:52.162" v="5135" actId="207"/>
          <ac:spMkLst>
            <pc:docMk/>
            <pc:sldMk cId="4209221086" sldId="406"/>
            <ac:spMk id="7" creationId="{063F4202-3FB0-4DDB-8EE2-BF16A8232A18}"/>
          </ac:spMkLst>
        </pc:spChg>
        <pc:spChg chg="add mod">
          <ac:chgData name="Jiří Kohoutek" userId="7454388f-bdb6-437e-bf81-0e7dbbbeac10" providerId="ADAL" clId="{63B1D0FD-8805-4F78-B166-EF96E9775E36}" dt="2022-03-25T15:13:30.143" v="3339" actId="790"/>
          <ac:spMkLst>
            <pc:docMk/>
            <pc:sldMk cId="4209221086" sldId="406"/>
            <ac:spMk id="8" creationId="{50DAAFA8-FDF3-4383-891B-C2F1016F9144}"/>
          </ac:spMkLst>
        </pc:spChg>
        <pc:spChg chg="add mod">
          <ac:chgData name="Jiří Kohoutek" userId="7454388f-bdb6-437e-bf81-0e7dbbbeac10" providerId="ADAL" clId="{63B1D0FD-8805-4F78-B166-EF96E9775E36}" dt="2022-03-25T15:12:44.870" v="3318"/>
          <ac:spMkLst>
            <pc:docMk/>
            <pc:sldMk cId="4209221086" sldId="406"/>
            <ac:spMk id="10" creationId="{BC08C08F-5600-4148-AFAA-E9D50C53405D}"/>
          </ac:spMkLst>
        </pc:spChg>
        <pc:spChg chg="del">
          <ac:chgData name="Jiří Kohoutek" userId="7454388f-bdb6-437e-bf81-0e7dbbbeac10" providerId="ADAL" clId="{63B1D0FD-8805-4F78-B166-EF96E9775E36}" dt="2022-03-25T15:12:44.489" v="3317" actId="478"/>
          <ac:spMkLst>
            <pc:docMk/>
            <pc:sldMk cId="4209221086" sldId="406"/>
            <ac:spMk id="12" creationId="{73E4747F-7F22-4BF6-AB1F-19E9883F4029}"/>
          </ac:spMkLst>
        </pc:spChg>
        <pc:picChg chg="add mod">
          <ac:chgData name="Jiří Kohoutek" userId="7454388f-bdb6-437e-bf81-0e7dbbbeac10" providerId="ADAL" clId="{63B1D0FD-8805-4F78-B166-EF96E9775E36}" dt="2022-03-25T15:12:36.071" v="3316" actId="1076"/>
          <ac:picMkLst>
            <pc:docMk/>
            <pc:sldMk cId="4209221086" sldId="406"/>
            <ac:picMk id="9" creationId="{E6296E72-52CE-4B1A-AACB-72230985268C}"/>
          </ac:picMkLst>
        </pc:picChg>
        <pc:picChg chg="del">
          <ac:chgData name="Jiří Kohoutek" userId="7454388f-bdb6-437e-bf81-0e7dbbbeac10" providerId="ADAL" clId="{63B1D0FD-8805-4F78-B166-EF96E9775E36}" dt="2022-03-25T15:08:59.056" v="3289" actId="478"/>
          <ac:picMkLst>
            <pc:docMk/>
            <pc:sldMk cId="4209221086" sldId="406"/>
            <ac:picMk id="2050" creationId="{2754E4A2-B7D2-45E2-8D78-B6207F7855F5}"/>
          </ac:picMkLst>
        </pc:picChg>
      </pc:sldChg>
      <pc:sldChg chg="addSp delSp modSp new mod ord">
        <pc:chgData name="Jiří Kohoutek" userId="7454388f-bdb6-437e-bf81-0e7dbbbeac10" providerId="ADAL" clId="{63B1D0FD-8805-4F78-B166-EF96E9775E36}" dt="2022-03-20T13:20:33.646" v="260"/>
        <pc:sldMkLst>
          <pc:docMk/>
          <pc:sldMk cId="1721774738" sldId="407"/>
        </pc:sldMkLst>
        <pc:spChg chg="del">
          <ac:chgData name="Jiří Kohoutek" userId="7454388f-bdb6-437e-bf81-0e7dbbbeac10" providerId="ADAL" clId="{63B1D0FD-8805-4F78-B166-EF96E9775E36}" dt="2022-03-20T13:11:44.790" v="1" actId="478"/>
          <ac:spMkLst>
            <pc:docMk/>
            <pc:sldMk cId="1721774738" sldId="407"/>
            <ac:spMk id="4" creationId="{4D40DA88-A3CC-4696-8EF4-2A531B7495F5}"/>
          </ac:spMkLst>
        </pc:spChg>
        <pc:spChg chg="del">
          <ac:chgData name="Jiří Kohoutek" userId="7454388f-bdb6-437e-bf81-0e7dbbbeac10" providerId="ADAL" clId="{63B1D0FD-8805-4F78-B166-EF96E9775E36}" dt="2022-03-20T13:11:47.780" v="3" actId="478"/>
          <ac:spMkLst>
            <pc:docMk/>
            <pc:sldMk cId="1721774738" sldId="407"/>
            <ac:spMk id="5" creationId="{04CBD755-1DF4-45FB-8050-C45E810CA677}"/>
          </ac:spMkLst>
        </pc:spChg>
        <pc:spChg chg="add mod">
          <ac:chgData name="Jiří Kohoutek" userId="7454388f-bdb6-437e-bf81-0e7dbbbeac10" providerId="ADAL" clId="{63B1D0FD-8805-4F78-B166-EF96E9775E36}" dt="2022-03-20T13:14:04.810" v="79" actId="1076"/>
          <ac:spMkLst>
            <pc:docMk/>
            <pc:sldMk cId="1721774738" sldId="407"/>
            <ac:spMk id="6" creationId="{445F4E71-2DD5-4DC8-A70A-EAAC2C686494}"/>
          </ac:spMkLst>
        </pc:spChg>
        <pc:spChg chg="add del mod">
          <ac:chgData name="Jiří Kohoutek" userId="7454388f-bdb6-437e-bf81-0e7dbbbeac10" providerId="ADAL" clId="{63B1D0FD-8805-4F78-B166-EF96E9775E36}" dt="2022-03-20T13:12:20.581" v="11" actId="478"/>
          <ac:spMkLst>
            <pc:docMk/>
            <pc:sldMk cId="1721774738" sldId="407"/>
            <ac:spMk id="7" creationId="{D59B5287-3EE8-4978-AAF1-B52B304F166F}"/>
          </ac:spMkLst>
        </pc:spChg>
      </pc:sldChg>
      <pc:sldChg chg="addSp modSp mod">
        <pc:chgData name="Jiří Kohoutek" userId="7454388f-bdb6-437e-bf81-0e7dbbbeac10" providerId="ADAL" clId="{63B1D0FD-8805-4F78-B166-EF96E9775E36}" dt="2022-03-27T08:59:49.995" v="4311" actId="115"/>
        <pc:sldMkLst>
          <pc:docMk/>
          <pc:sldMk cId="3159047836" sldId="408"/>
        </pc:sldMkLst>
        <pc:spChg chg="mod">
          <ac:chgData name="Jiří Kohoutek" userId="7454388f-bdb6-437e-bf81-0e7dbbbeac10" providerId="ADAL" clId="{63B1D0FD-8805-4F78-B166-EF96E9775E36}" dt="2022-03-27T08:59:49.995" v="4311" actId="115"/>
          <ac:spMkLst>
            <pc:docMk/>
            <pc:sldMk cId="3159047836" sldId="408"/>
            <ac:spMk id="9" creationId="{BF571904-57DE-4191-8C7B-DB15D22D72D6}"/>
          </ac:spMkLst>
        </pc:spChg>
        <pc:picChg chg="add mod">
          <ac:chgData name="Jiří Kohoutek" userId="7454388f-bdb6-437e-bf81-0e7dbbbeac10" providerId="ADAL" clId="{63B1D0FD-8805-4F78-B166-EF96E9775E36}" dt="2022-03-24T10:24:14.637" v="867" actId="1076"/>
          <ac:picMkLst>
            <pc:docMk/>
            <pc:sldMk cId="3159047836" sldId="408"/>
            <ac:picMk id="10" creationId="{ABB2D525-E65E-40B7-A94A-0EE7F3CFEEE3}"/>
          </ac:picMkLst>
        </pc:picChg>
      </pc:sldChg>
      <pc:sldChg chg="modSp mod">
        <pc:chgData name="Jiří Kohoutek" userId="7454388f-bdb6-437e-bf81-0e7dbbbeac10" providerId="ADAL" clId="{63B1D0FD-8805-4F78-B166-EF96E9775E36}" dt="2022-03-28T12:44:34.494" v="5015" actId="20577"/>
        <pc:sldMkLst>
          <pc:docMk/>
          <pc:sldMk cId="34267857" sldId="409"/>
        </pc:sldMkLst>
        <pc:spChg chg="mod">
          <ac:chgData name="Jiří Kohoutek" userId="7454388f-bdb6-437e-bf81-0e7dbbbeac10" providerId="ADAL" clId="{63B1D0FD-8805-4F78-B166-EF96E9775E36}" dt="2022-03-28T12:44:34.494" v="5015" actId="20577"/>
          <ac:spMkLst>
            <pc:docMk/>
            <pc:sldMk cId="34267857" sldId="409"/>
            <ac:spMk id="11" creationId="{F20178D7-5BFF-4E8E-AA0E-0569665DB9ED}"/>
          </ac:spMkLst>
        </pc:spChg>
      </pc:sldChg>
      <pc:sldChg chg="addSp delSp modSp mod">
        <pc:chgData name="Jiří Kohoutek" userId="7454388f-bdb6-437e-bf81-0e7dbbbeac10" providerId="ADAL" clId="{63B1D0FD-8805-4F78-B166-EF96E9775E36}" dt="2022-03-28T13:31:55.284" v="5210" actId="207"/>
        <pc:sldMkLst>
          <pc:docMk/>
          <pc:sldMk cId="2150628172" sldId="410"/>
        </pc:sldMkLst>
        <pc:spChg chg="del">
          <ac:chgData name="Jiří Kohoutek" userId="7454388f-bdb6-437e-bf81-0e7dbbbeac10" providerId="ADAL" clId="{63B1D0FD-8805-4F78-B166-EF96E9775E36}" dt="2022-03-27T08:28:57.305" v="3915" actId="478"/>
          <ac:spMkLst>
            <pc:docMk/>
            <pc:sldMk cId="2150628172" sldId="410"/>
            <ac:spMk id="2" creationId="{873451EB-8686-44A0-89BF-9B093029C291}"/>
          </ac:spMkLst>
        </pc:spChg>
        <pc:spChg chg="del">
          <ac:chgData name="Jiří Kohoutek" userId="7454388f-bdb6-437e-bf81-0e7dbbbeac10" providerId="ADAL" clId="{63B1D0FD-8805-4F78-B166-EF96E9775E36}" dt="2022-03-27T08:28:28.178" v="3909" actId="478"/>
          <ac:spMkLst>
            <pc:docMk/>
            <pc:sldMk cId="2150628172" sldId="410"/>
            <ac:spMk id="6" creationId="{2E35D2C8-113E-4DEC-9516-9ADBCDFF677A}"/>
          </ac:spMkLst>
        </pc:spChg>
        <pc:spChg chg="del mod">
          <ac:chgData name="Jiří Kohoutek" userId="7454388f-bdb6-437e-bf81-0e7dbbbeac10" providerId="ADAL" clId="{63B1D0FD-8805-4F78-B166-EF96E9775E36}" dt="2022-03-27T08:28:28.178" v="3909" actId="478"/>
          <ac:spMkLst>
            <pc:docMk/>
            <pc:sldMk cId="2150628172" sldId="410"/>
            <ac:spMk id="7" creationId="{100E2B18-3032-4C56-8494-E78CF2913A86}"/>
          </ac:spMkLst>
        </pc:spChg>
        <pc:spChg chg="add mod">
          <ac:chgData name="Jiří Kohoutek" userId="7454388f-bdb6-437e-bf81-0e7dbbbeac10" providerId="ADAL" clId="{63B1D0FD-8805-4F78-B166-EF96E9775E36}" dt="2022-03-27T08:40:41.572" v="3987" actId="790"/>
          <ac:spMkLst>
            <pc:docMk/>
            <pc:sldMk cId="2150628172" sldId="410"/>
            <ac:spMk id="8" creationId="{DD6011EE-2531-48A7-88B4-85C5E3F5A33D}"/>
          </ac:spMkLst>
        </pc:spChg>
        <pc:spChg chg="add mod">
          <ac:chgData name="Jiří Kohoutek" userId="7454388f-bdb6-437e-bf81-0e7dbbbeac10" providerId="ADAL" clId="{63B1D0FD-8805-4F78-B166-EF96E9775E36}" dt="2022-03-28T13:31:55.284" v="5210" actId="207"/>
          <ac:spMkLst>
            <pc:docMk/>
            <pc:sldMk cId="2150628172" sldId="410"/>
            <ac:spMk id="9" creationId="{B9B048D2-0E17-4853-84CF-541C7F19B9C1}"/>
          </ac:spMkLst>
        </pc:spChg>
        <pc:spChg chg="add mod">
          <ac:chgData name="Jiří Kohoutek" userId="7454388f-bdb6-437e-bf81-0e7dbbbeac10" providerId="ADAL" clId="{63B1D0FD-8805-4F78-B166-EF96E9775E36}" dt="2022-03-27T08:29:03.383" v="3916" actId="1076"/>
          <ac:spMkLst>
            <pc:docMk/>
            <pc:sldMk cId="2150628172" sldId="410"/>
            <ac:spMk id="10" creationId="{735C8B2B-3BE2-4B16-B856-9F6591114E4F}"/>
          </ac:spMkLst>
        </pc:spChg>
        <pc:spChg chg="add mod">
          <ac:chgData name="Jiří Kohoutek" userId="7454388f-bdb6-437e-bf81-0e7dbbbeac10" providerId="ADAL" clId="{63B1D0FD-8805-4F78-B166-EF96E9775E36}" dt="2022-03-27T08:28:55.878" v="3914"/>
          <ac:spMkLst>
            <pc:docMk/>
            <pc:sldMk cId="2150628172" sldId="410"/>
            <ac:spMk id="11" creationId="{E941BF1D-FA3E-4EAE-9517-06535035A801}"/>
          </ac:spMkLst>
        </pc:spChg>
        <pc:picChg chg="add mod">
          <ac:chgData name="Jiří Kohoutek" userId="7454388f-bdb6-437e-bf81-0e7dbbbeac10" providerId="ADAL" clId="{63B1D0FD-8805-4F78-B166-EF96E9775E36}" dt="2022-03-27T08:41:08.878" v="3993" actId="1076"/>
          <ac:picMkLst>
            <pc:docMk/>
            <pc:sldMk cId="2150628172" sldId="410"/>
            <ac:picMk id="1026" creationId="{287F5DEB-BB55-49FE-AAC5-16166FA476E1}"/>
          </ac:picMkLst>
        </pc:picChg>
      </pc:sldChg>
      <pc:sldChg chg="addSp delSp modSp new mod">
        <pc:chgData name="Jiří Kohoutek" userId="7454388f-bdb6-437e-bf81-0e7dbbbeac10" providerId="ADAL" clId="{63B1D0FD-8805-4F78-B166-EF96E9775E36}" dt="2022-03-28T12:45:53.277" v="5017" actId="20577"/>
        <pc:sldMkLst>
          <pc:docMk/>
          <pc:sldMk cId="1988817894" sldId="411"/>
        </pc:sldMkLst>
        <pc:spChg chg="del">
          <ac:chgData name="Jiří Kohoutek" userId="7454388f-bdb6-437e-bf81-0e7dbbbeac10" providerId="ADAL" clId="{63B1D0FD-8805-4F78-B166-EF96E9775E36}" dt="2022-03-24T10:12:47.765" v="721" actId="478"/>
          <ac:spMkLst>
            <pc:docMk/>
            <pc:sldMk cId="1988817894" sldId="411"/>
            <ac:spMk id="2" creationId="{976F08E5-2832-47FC-8BEE-DE641D30E269}"/>
          </ac:spMkLst>
        </pc:spChg>
        <pc:spChg chg="del">
          <ac:chgData name="Jiří Kohoutek" userId="7454388f-bdb6-437e-bf81-0e7dbbbeac10" providerId="ADAL" clId="{63B1D0FD-8805-4F78-B166-EF96E9775E36}" dt="2022-03-24T10:12:43.530" v="719" actId="478"/>
          <ac:spMkLst>
            <pc:docMk/>
            <pc:sldMk cId="1988817894" sldId="411"/>
            <ac:spMk id="4" creationId="{84477610-FB06-4BBD-B3B0-A4306B2BD330}"/>
          </ac:spMkLst>
        </pc:spChg>
        <pc:spChg chg="del">
          <ac:chgData name="Jiří Kohoutek" userId="7454388f-bdb6-437e-bf81-0e7dbbbeac10" providerId="ADAL" clId="{63B1D0FD-8805-4F78-B166-EF96E9775E36}" dt="2022-03-24T10:12:59.425" v="722" actId="478"/>
          <ac:spMkLst>
            <pc:docMk/>
            <pc:sldMk cId="1988817894" sldId="411"/>
            <ac:spMk id="5" creationId="{DAED440E-9DFD-447B-B151-0DDBD57A5FFB}"/>
          </ac:spMkLst>
        </pc:spChg>
        <pc:spChg chg="add mod">
          <ac:chgData name="Jiří Kohoutek" userId="7454388f-bdb6-437e-bf81-0e7dbbbeac10" providerId="ADAL" clId="{63B1D0FD-8805-4F78-B166-EF96E9775E36}" dt="2022-03-24T10:12:45.288" v="720"/>
          <ac:spMkLst>
            <pc:docMk/>
            <pc:sldMk cId="1988817894" sldId="411"/>
            <ac:spMk id="6" creationId="{24041E5C-F8E5-4090-AFD9-48E72D520EAD}"/>
          </ac:spMkLst>
        </pc:spChg>
        <pc:spChg chg="add mod">
          <ac:chgData name="Jiří Kohoutek" userId="7454388f-bdb6-437e-bf81-0e7dbbbeac10" providerId="ADAL" clId="{63B1D0FD-8805-4F78-B166-EF96E9775E36}" dt="2022-03-24T10:30:28.586" v="938" actId="790"/>
          <ac:spMkLst>
            <pc:docMk/>
            <pc:sldMk cId="1988817894" sldId="411"/>
            <ac:spMk id="7" creationId="{423680A0-C379-4D63-A030-863398FF8697}"/>
          </ac:spMkLst>
        </pc:spChg>
        <pc:spChg chg="add mod">
          <ac:chgData name="Jiří Kohoutek" userId="7454388f-bdb6-437e-bf81-0e7dbbbeac10" providerId="ADAL" clId="{63B1D0FD-8805-4F78-B166-EF96E9775E36}" dt="2022-03-28T12:45:53.277" v="5017" actId="20577"/>
          <ac:spMkLst>
            <pc:docMk/>
            <pc:sldMk cId="1988817894" sldId="411"/>
            <ac:spMk id="8" creationId="{A09BAC3B-A9A0-4701-B0DB-D404EB7EA131}"/>
          </ac:spMkLst>
        </pc:spChg>
        <pc:spChg chg="add del mod">
          <ac:chgData name="Jiří Kohoutek" userId="7454388f-bdb6-437e-bf81-0e7dbbbeac10" providerId="ADAL" clId="{63B1D0FD-8805-4F78-B166-EF96E9775E36}" dt="2022-03-24T10:25:57.333" v="888" actId="478"/>
          <ac:spMkLst>
            <pc:docMk/>
            <pc:sldMk cId="1988817894" sldId="411"/>
            <ac:spMk id="11" creationId="{4924384B-5B38-4210-9701-9CA5E0C02296}"/>
          </ac:spMkLst>
        </pc:spChg>
        <pc:picChg chg="add del mod">
          <ac:chgData name="Jiří Kohoutek" userId="7454388f-bdb6-437e-bf81-0e7dbbbeac10" providerId="ADAL" clId="{63B1D0FD-8805-4F78-B166-EF96E9775E36}" dt="2022-03-24T10:24:21.382" v="868" actId="478"/>
          <ac:picMkLst>
            <pc:docMk/>
            <pc:sldMk cId="1988817894" sldId="411"/>
            <ac:picMk id="9" creationId="{1080222E-7F9E-4738-9C64-A2E25D0DCAA5}"/>
          </ac:picMkLst>
        </pc:picChg>
      </pc:sldChg>
      <pc:sldChg chg="addSp delSp modSp new mod">
        <pc:chgData name="Jiří Kohoutek" userId="7454388f-bdb6-437e-bf81-0e7dbbbeac10" providerId="ADAL" clId="{63B1D0FD-8805-4F78-B166-EF96E9775E36}" dt="2022-03-24T10:22:50.918" v="857" actId="1076"/>
        <pc:sldMkLst>
          <pc:docMk/>
          <pc:sldMk cId="1581600351" sldId="412"/>
        </pc:sldMkLst>
        <pc:spChg chg="del">
          <ac:chgData name="Jiří Kohoutek" userId="7454388f-bdb6-437e-bf81-0e7dbbbeac10" providerId="ADAL" clId="{63B1D0FD-8805-4F78-B166-EF96E9775E36}" dt="2022-03-24T10:22:09.888" v="852" actId="478"/>
          <ac:spMkLst>
            <pc:docMk/>
            <pc:sldMk cId="1581600351" sldId="412"/>
            <ac:spMk id="2" creationId="{3106F1B2-B306-4B1D-A49E-F081AE32FC2A}"/>
          </ac:spMkLst>
        </pc:spChg>
        <pc:spChg chg="del">
          <ac:chgData name="Jiří Kohoutek" userId="7454388f-bdb6-437e-bf81-0e7dbbbeac10" providerId="ADAL" clId="{63B1D0FD-8805-4F78-B166-EF96E9775E36}" dt="2022-03-24T10:22:06.976" v="850" actId="478"/>
          <ac:spMkLst>
            <pc:docMk/>
            <pc:sldMk cId="1581600351" sldId="412"/>
            <ac:spMk id="4" creationId="{90B28425-1549-4520-AD12-B449F6C89F63}"/>
          </ac:spMkLst>
        </pc:spChg>
        <pc:spChg chg="del">
          <ac:chgData name="Jiří Kohoutek" userId="7454388f-bdb6-437e-bf81-0e7dbbbeac10" providerId="ADAL" clId="{63B1D0FD-8805-4F78-B166-EF96E9775E36}" dt="2022-03-24T10:22:18.065" v="854" actId="478"/>
          <ac:spMkLst>
            <pc:docMk/>
            <pc:sldMk cId="1581600351" sldId="412"/>
            <ac:spMk id="5" creationId="{0DA59EE8-DBF5-49D3-891D-9971B672EE40}"/>
          </ac:spMkLst>
        </pc:spChg>
        <pc:spChg chg="add mod">
          <ac:chgData name="Jiří Kohoutek" userId="7454388f-bdb6-437e-bf81-0e7dbbbeac10" providerId="ADAL" clId="{63B1D0FD-8805-4F78-B166-EF96E9775E36}" dt="2022-03-24T10:22:07.930" v="851"/>
          <ac:spMkLst>
            <pc:docMk/>
            <pc:sldMk cId="1581600351" sldId="412"/>
            <ac:spMk id="6" creationId="{0BA5CDEE-A6E6-43AA-8670-0122E6491B57}"/>
          </ac:spMkLst>
        </pc:spChg>
        <pc:spChg chg="add mod">
          <ac:chgData name="Jiří Kohoutek" userId="7454388f-bdb6-437e-bf81-0e7dbbbeac10" providerId="ADAL" clId="{63B1D0FD-8805-4F78-B166-EF96E9775E36}" dt="2022-03-24T10:22:07.930" v="851"/>
          <ac:spMkLst>
            <pc:docMk/>
            <pc:sldMk cId="1581600351" sldId="412"/>
            <ac:spMk id="7" creationId="{46CABA94-161F-436D-8F0D-6F4AF8BF57D9}"/>
          </ac:spMkLst>
        </pc:spChg>
        <pc:spChg chg="add mod">
          <ac:chgData name="Jiří Kohoutek" userId="7454388f-bdb6-437e-bf81-0e7dbbbeac10" providerId="ADAL" clId="{63B1D0FD-8805-4F78-B166-EF96E9775E36}" dt="2022-03-24T10:22:15.538" v="853"/>
          <ac:spMkLst>
            <pc:docMk/>
            <pc:sldMk cId="1581600351" sldId="412"/>
            <ac:spMk id="8" creationId="{CA077691-FE9B-4EA1-A8F6-6316E9F3EE37}"/>
          </ac:spMkLst>
        </pc:spChg>
        <pc:picChg chg="add mod">
          <ac:chgData name="Jiří Kohoutek" userId="7454388f-bdb6-437e-bf81-0e7dbbbeac10" providerId="ADAL" clId="{63B1D0FD-8805-4F78-B166-EF96E9775E36}" dt="2022-03-24T10:22:50.918" v="857" actId="1076"/>
          <ac:picMkLst>
            <pc:docMk/>
            <pc:sldMk cId="1581600351" sldId="412"/>
            <ac:picMk id="1026" creationId="{DF7DFD55-ADA8-40F0-8D83-16513C4A525E}"/>
          </ac:picMkLst>
        </pc:picChg>
      </pc:sldChg>
      <pc:sldChg chg="addSp delSp modSp new">
        <pc:chgData name="Jiří Kohoutek" userId="7454388f-bdb6-437e-bf81-0e7dbbbeac10" providerId="ADAL" clId="{63B1D0FD-8805-4F78-B166-EF96E9775E36}" dt="2022-03-24T12:03:55.417" v="948"/>
        <pc:sldMkLst>
          <pc:docMk/>
          <pc:sldMk cId="1203385115" sldId="413"/>
        </pc:sldMkLst>
        <pc:spChg chg="add mod">
          <ac:chgData name="Jiří Kohoutek" userId="7454388f-bdb6-437e-bf81-0e7dbbbeac10" providerId="ADAL" clId="{63B1D0FD-8805-4F78-B166-EF96E9775E36}" dt="2022-03-24T12:03:55.417" v="948"/>
          <ac:spMkLst>
            <pc:docMk/>
            <pc:sldMk cId="1203385115" sldId="413"/>
            <ac:spMk id="8" creationId="{B1DC144E-A8F7-422E-81F6-DCCC2CE1BD9C}"/>
          </ac:spMkLst>
        </pc:spChg>
        <pc:picChg chg="add mod">
          <ac:chgData name="Jiří Kohoutek" userId="7454388f-bdb6-437e-bf81-0e7dbbbeac10" providerId="ADAL" clId="{63B1D0FD-8805-4F78-B166-EF96E9775E36}" dt="2022-03-24T12:03:35.653" v="945" actId="1076"/>
          <ac:picMkLst>
            <pc:docMk/>
            <pc:sldMk cId="1203385115" sldId="413"/>
            <ac:picMk id="2050" creationId="{C8490073-4B59-4A10-930F-3083525C6FAA}"/>
          </ac:picMkLst>
        </pc:picChg>
        <pc:picChg chg="add del">
          <ac:chgData name="Jiří Kohoutek" userId="7454388f-bdb6-437e-bf81-0e7dbbbeac10" providerId="ADAL" clId="{63B1D0FD-8805-4F78-B166-EF96E9775E36}" dt="2022-03-24T12:03:48.186" v="947" actId="478"/>
          <ac:picMkLst>
            <pc:docMk/>
            <pc:sldMk cId="1203385115" sldId="413"/>
            <ac:picMk id="2052" creationId="{FEA225A8-3144-4699-AAA3-4708DD87D0DC}"/>
          </ac:picMkLst>
        </pc:picChg>
      </pc:sldChg>
    </pc:docChg>
  </pc:docChgLst>
  <pc:docChgLst>
    <pc:chgData name="Jiří Kohoutek" userId="7454388f-bdb6-437e-bf81-0e7dbbbeac10" providerId="ADAL" clId="{468B785D-BBAD-4C4A-A5C2-CF39D519ECDC}"/>
    <pc:docChg chg="undo custSel modSld">
      <pc:chgData name="Jiří Kohoutek" userId="7454388f-bdb6-437e-bf81-0e7dbbbeac10" providerId="ADAL" clId="{468B785D-BBAD-4C4A-A5C2-CF39D519ECDC}" dt="2022-03-06T19:17:28.045" v="332" actId="20577"/>
      <pc:docMkLst>
        <pc:docMk/>
      </pc:docMkLst>
      <pc:sldChg chg="modSp mod">
        <pc:chgData name="Jiří Kohoutek" userId="7454388f-bdb6-437e-bf81-0e7dbbbeac10" providerId="ADAL" clId="{468B785D-BBAD-4C4A-A5C2-CF39D519ECDC}" dt="2022-03-06T19:10:22.497" v="181" actId="1035"/>
        <pc:sldMkLst>
          <pc:docMk/>
          <pc:sldMk cId="2067137988" sldId="266"/>
        </pc:sldMkLst>
        <pc:spChg chg="mod">
          <ac:chgData name="Jiří Kohoutek" userId="7454388f-bdb6-437e-bf81-0e7dbbbeac10" providerId="ADAL" clId="{468B785D-BBAD-4C4A-A5C2-CF39D519ECDC}" dt="2022-03-06T19:09:10.119" v="3" actId="20577"/>
          <ac:spMkLst>
            <pc:docMk/>
            <pc:sldMk cId="2067137988" sldId="266"/>
            <ac:spMk id="6" creationId="{4796CE6F-8654-4D08-9379-7A88992ACB09}"/>
          </ac:spMkLst>
        </pc:spChg>
        <pc:spChg chg="mod">
          <ac:chgData name="Jiří Kohoutek" userId="7454388f-bdb6-437e-bf81-0e7dbbbeac10" providerId="ADAL" clId="{468B785D-BBAD-4C4A-A5C2-CF39D519ECDC}" dt="2022-03-06T19:10:22.497" v="181" actId="1035"/>
          <ac:spMkLst>
            <pc:docMk/>
            <pc:sldMk cId="2067137988" sldId="266"/>
            <ac:spMk id="7" creationId="{0126C398-9E1E-43D2-9374-CB865074E873}"/>
          </ac:spMkLst>
        </pc:spChg>
      </pc:sldChg>
      <pc:sldChg chg="addSp delSp modSp mod">
        <pc:chgData name="Jiří Kohoutek" userId="7454388f-bdb6-437e-bf81-0e7dbbbeac10" providerId="ADAL" clId="{468B785D-BBAD-4C4A-A5C2-CF39D519ECDC}" dt="2022-03-06T19:17:28.045" v="332" actId="20577"/>
        <pc:sldMkLst>
          <pc:docMk/>
          <pc:sldMk cId="65581080" sldId="331"/>
        </pc:sldMkLst>
        <pc:spChg chg="mod">
          <ac:chgData name="Jiří Kohoutek" userId="7454388f-bdb6-437e-bf81-0e7dbbbeac10" providerId="ADAL" clId="{468B785D-BBAD-4C4A-A5C2-CF39D519ECDC}" dt="2022-03-06T19:17:28.045" v="332" actId="20577"/>
          <ac:spMkLst>
            <pc:docMk/>
            <pc:sldMk cId="65581080" sldId="331"/>
            <ac:spMk id="6" creationId="{85FD6656-4CFB-4582-AE0B-DA0F890B99EA}"/>
          </ac:spMkLst>
        </pc:spChg>
        <pc:spChg chg="mod">
          <ac:chgData name="Jiří Kohoutek" userId="7454388f-bdb6-437e-bf81-0e7dbbbeac10" providerId="ADAL" clId="{468B785D-BBAD-4C4A-A5C2-CF39D519ECDC}" dt="2022-03-06T19:17:02.982" v="326" actId="14100"/>
          <ac:spMkLst>
            <pc:docMk/>
            <pc:sldMk cId="65581080" sldId="331"/>
            <ac:spMk id="9" creationId="{231564C3-B6B2-4CAF-A880-1257BB0033F1}"/>
          </ac:spMkLst>
        </pc:spChg>
        <pc:picChg chg="del">
          <ac:chgData name="Jiří Kohoutek" userId="7454388f-bdb6-437e-bf81-0e7dbbbeac10" providerId="ADAL" clId="{468B785D-BBAD-4C4A-A5C2-CF39D519ECDC}" dt="2022-03-06T19:13:34.174" v="273" actId="478"/>
          <ac:picMkLst>
            <pc:docMk/>
            <pc:sldMk cId="65581080" sldId="331"/>
            <ac:picMk id="7" creationId="{CB4C9E69-1ADB-4776-8662-3E468D5FF2FA}"/>
          </ac:picMkLst>
        </pc:picChg>
        <pc:picChg chg="add mod">
          <ac:chgData name="Jiří Kohoutek" userId="7454388f-bdb6-437e-bf81-0e7dbbbeac10" providerId="ADAL" clId="{468B785D-BBAD-4C4A-A5C2-CF39D519ECDC}" dt="2022-03-06T19:17:17.345" v="329" actId="1076"/>
          <ac:picMkLst>
            <pc:docMk/>
            <pc:sldMk cId="65581080" sldId="331"/>
            <ac:picMk id="10" creationId="{5A8B6149-7309-4684-9BD1-01528D677EA7}"/>
          </ac:picMkLst>
        </pc:picChg>
        <pc:picChg chg="add mod">
          <ac:chgData name="Jiří Kohoutek" userId="7454388f-bdb6-437e-bf81-0e7dbbbeac10" providerId="ADAL" clId="{468B785D-BBAD-4C4A-A5C2-CF39D519ECDC}" dt="2022-03-06T19:17:23.090" v="331" actId="1076"/>
          <ac:picMkLst>
            <pc:docMk/>
            <pc:sldMk cId="65581080" sldId="331"/>
            <ac:picMk id="11" creationId="{59394FD4-0074-445B-8CB3-3F69E617F118}"/>
          </ac:picMkLst>
        </pc:picChg>
      </pc:sldChg>
      <pc:sldChg chg="addSp modSp mod">
        <pc:chgData name="Jiří Kohoutek" userId="7454388f-bdb6-437e-bf81-0e7dbbbeac10" providerId="ADAL" clId="{468B785D-BBAD-4C4A-A5C2-CF39D519ECDC}" dt="2022-03-06T19:12:39.196" v="224" actId="1076"/>
        <pc:sldMkLst>
          <pc:docMk/>
          <pc:sldMk cId="1386230996" sldId="332"/>
        </pc:sldMkLst>
        <pc:spChg chg="mod">
          <ac:chgData name="Jiří Kohoutek" userId="7454388f-bdb6-437e-bf81-0e7dbbbeac10" providerId="ADAL" clId="{468B785D-BBAD-4C4A-A5C2-CF39D519ECDC}" dt="2022-03-06T19:11:09.191" v="203" actId="20577"/>
          <ac:spMkLst>
            <pc:docMk/>
            <pc:sldMk cId="1386230996" sldId="332"/>
            <ac:spMk id="6" creationId="{85FD6656-4CFB-4582-AE0B-DA0F890B99EA}"/>
          </ac:spMkLst>
        </pc:spChg>
        <pc:spChg chg="mod">
          <ac:chgData name="Jiří Kohoutek" userId="7454388f-bdb6-437e-bf81-0e7dbbbeac10" providerId="ADAL" clId="{468B785D-BBAD-4C4A-A5C2-CF39D519ECDC}" dt="2022-03-06T19:12:06.458" v="222" actId="14100"/>
          <ac:spMkLst>
            <pc:docMk/>
            <pc:sldMk cId="1386230996" sldId="332"/>
            <ac:spMk id="9" creationId="{231564C3-B6B2-4CAF-A880-1257BB0033F1}"/>
          </ac:spMkLst>
        </pc:spChg>
        <pc:picChg chg="add mod">
          <ac:chgData name="Jiří Kohoutek" userId="7454388f-bdb6-437e-bf81-0e7dbbbeac10" providerId="ADAL" clId="{468B785D-BBAD-4C4A-A5C2-CF39D519ECDC}" dt="2022-03-06T19:12:39.196" v="224" actId="1076"/>
          <ac:picMkLst>
            <pc:docMk/>
            <pc:sldMk cId="1386230996" sldId="332"/>
            <ac:picMk id="8" creationId="{DE4E1DC2-B45C-4863-A694-7FC5080D54B1}"/>
          </ac:picMkLst>
        </pc:picChg>
      </pc:sldChg>
    </pc:docChg>
  </pc:docChgLst>
  <pc:docChgLst>
    <pc:chgData name="Jiří Kohoutek" userId="7454388f-bdb6-437e-bf81-0e7dbbbeac10" providerId="ADAL" clId="{1AC5FC32-4EC5-4705-A8EA-FBBD7E5FF4AC}"/>
    <pc:docChg chg="undo redo custSel addSld delSld modSld sldOrd">
      <pc:chgData name="Jiří Kohoutek" userId="7454388f-bdb6-437e-bf81-0e7dbbbeac10" providerId="ADAL" clId="{1AC5FC32-4EC5-4705-A8EA-FBBD7E5FF4AC}" dt="2022-03-04T14:22:32.340" v="11464" actId="790"/>
      <pc:docMkLst>
        <pc:docMk/>
      </pc:docMkLst>
      <pc:sldChg chg="addSp delSp modSp mod">
        <pc:chgData name="Jiří Kohoutek" userId="7454388f-bdb6-437e-bf81-0e7dbbbeac10" providerId="ADAL" clId="{1AC5FC32-4EC5-4705-A8EA-FBBD7E5FF4AC}" dt="2022-02-21T07:51:47.031" v="4" actId="1076"/>
        <pc:sldMkLst>
          <pc:docMk/>
          <pc:sldMk cId="945548507" sldId="269"/>
        </pc:sldMkLst>
        <pc:picChg chg="add mod">
          <ac:chgData name="Jiří Kohoutek" userId="7454388f-bdb6-437e-bf81-0e7dbbbeac10" providerId="ADAL" clId="{1AC5FC32-4EC5-4705-A8EA-FBBD7E5FF4AC}" dt="2022-02-21T07:51:47.031" v="4" actId="1076"/>
          <ac:picMkLst>
            <pc:docMk/>
            <pc:sldMk cId="945548507" sldId="269"/>
            <ac:picMk id="5" creationId="{A8FBF2BC-3E05-49DE-AEE6-FE5A6CDC791F}"/>
          </ac:picMkLst>
        </pc:picChg>
        <pc:picChg chg="del">
          <ac:chgData name="Jiří Kohoutek" userId="7454388f-bdb6-437e-bf81-0e7dbbbeac10" providerId="ADAL" clId="{1AC5FC32-4EC5-4705-A8EA-FBBD7E5FF4AC}" dt="2022-02-21T07:51:05.240" v="0" actId="478"/>
          <ac:picMkLst>
            <pc:docMk/>
            <pc:sldMk cId="945548507" sldId="269"/>
            <ac:picMk id="13" creationId="{34481729-63D4-4005-A4C2-019652F98586}"/>
          </ac:picMkLst>
        </pc:picChg>
      </pc:sldChg>
      <pc:sldChg chg="addSp delSp modSp mod">
        <pc:chgData name="Jiří Kohoutek" userId="7454388f-bdb6-437e-bf81-0e7dbbbeac10" providerId="ADAL" clId="{1AC5FC32-4EC5-4705-A8EA-FBBD7E5FF4AC}" dt="2022-02-21T10:34:10.843" v="764" actId="14100"/>
        <pc:sldMkLst>
          <pc:docMk/>
          <pc:sldMk cId="1741170731" sldId="273"/>
        </pc:sldMkLst>
        <pc:spChg chg="mod">
          <ac:chgData name="Jiří Kohoutek" userId="7454388f-bdb6-437e-bf81-0e7dbbbeac10" providerId="ADAL" clId="{1AC5FC32-4EC5-4705-A8EA-FBBD7E5FF4AC}" dt="2022-02-21T10:08:44.832" v="614" actId="20577"/>
          <ac:spMkLst>
            <pc:docMk/>
            <pc:sldMk cId="1741170731" sldId="273"/>
            <ac:spMk id="6" creationId="{4796CE6F-8654-4D08-9379-7A88992ACB09}"/>
          </ac:spMkLst>
        </pc:spChg>
        <pc:spChg chg="del mod">
          <ac:chgData name="Jiří Kohoutek" userId="7454388f-bdb6-437e-bf81-0e7dbbbeac10" providerId="ADAL" clId="{1AC5FC32-4EC5-4705-A8EA-FBBD7E5FF4AC}" dt="2022-02-21T10:15:16.915" v="743" actId="478"/>
          <ac:spMkLst>
            <pc:docMk/>
            <pc:sldMk cId="1741170731" sldId="273"/>
            <ac:spMk id="8" creationId="{D7484EB0-E286-4881-B74D-AECEE5A6AE65}"/>
          </ac:spMkLst>
        </pc:spChg>
        <pc:spChg chg="add mod">
          <ac:chgData name="Jiří Kohoutek" userId="7454388f-bdb6-437e-bf81-0e7dbbbeac10" providerId="ADAL" clId="{1AC5FC32-4EC5-4705-A8EA-FBBD7E5FF4AC}" dt="2022-02-21T10:34:10.843" v="764" actId="14100"/>
          <ac:spMkLst>
            <pc:docMk/>
            <pc:sldMk cId="1741170731" sldId="273"/>
            <ac:spMk id="9" creationId="{5C2FF6AE-5A70-406D-99BE-18AB80C8B130}"/>
          </ac:spMkLst>
        </pc:spChg>
        <pc:spChg chg="del">
          <ac:chgData name="Jiří Kohoutek" userId="7454388f-bdb6-437e-bf81-0e7dbbbeac10" providerId="ADAL" clId="{1AC5FC32-4EC5-4705-A8EA-FBBD7E5FF4AC}" dt="2022-02-21T10:33:44.779" v="749" actId="478"/>
          <ac:spMkLst>
            <pc:docMk/>
            <pc:sldMk cId="1741170731" sldId="273"/>
            <ac:spMk id="13" creationId="{8036D7DD-77EA-44A8-9A0B-0E51E05F4D0D}"/>
          </ac:spMkLst>
        </pc:spChg>
        <pc:spChg chg="del">
          <ac:chgData name="Jiří Kohoutek" userId="7454388f-bdb6-437e-bf81-0e7dbbbeac10" providerId="ADAL" clId="{1AC5FC32-4EC5-4705-A8EA-FBBD7E5FF4AC}" dt="2022-02-21T10:33:44.779" v="749" actId="478"/>
          <ac:spMkLst>
            <pc:docMk/>
            <pc:sldMk cId="1741170731" sldId="273"/>
            <ac:spMk id="15" creationId="{EEA28DC9-A908-4693-BA7B-81294ABB618C}"/>
          </ac:spMkLst>
        </pc:spChg>
        <pc:picChg chg="add mod">
          <ac:chgData name="Jiří Kohoutek" userId="7454388f-bdb6-437e-bf81-0e7dbbbeac10" providerId="ADAL" clId="{1AC5FC32-4EC5-4705-A8EA-FBBD7E5FF4AC}" dt="2022-02-21T10:33:59.775" v="763" actId="1035"/>
          <ac:picMkLst>
            <pc:docMk/>
            <pc:sldMk cId="1741170731" sldId="273"/>
            <ac:picMk id="5" creationId="{FF5F5FDD-033A-4869-8122-964F5F2D92F0}"/>
          </ac:picMkLst>
        </pc:picChg>
        <pc:picChg chg="del">
          <ac:chgData name="Jiří Kohoutek" userId="7454388f-bdb6-437e-bf81-0e7dbbbeac10" providerId="ADAL" clId="{1AC5FC32-4EC5-4705-A8EA-FBBD7E5FF4AC}" dt="2022-02-21T10:09:09.801" v="617" actId="478"/>
          <ac:picMkLst>
            <pc:docMk/>
            <pc:sldMk cId="1741170731" sldId="273"/>
            <ac:picMk id="7" creationId="{B34818C2-0168-4236-9C1B-ED156CE261D4}"/>
          </ac:picMkLst>
        </pc:picChg>
      </pc:sldChg>
      <pc:sldChg chg="addSp delSp modSp mod">
        <pc:chgData name="Jiří Kohoutek" userId="7454388f-bdb6-437e-bf81-0e7dbbbeac10" providerId="ADAL" clId="{1AC5FC32-4EC5-4705-A8EA-FBBD7E5FF4AC}" dt="2022-02-21T10:44:56.918" v="860" actId="207"/>
        <pc:sldMkLst>
          <pc:docMk/>
          <pc:sldMk cId="2152558792" sldId="280"/>
        </pc:sldMkLst>
        <pc:spChg chg="mod">
          <ac:chgData name="Jiří Kohoutek" userId="7454388f-bdb6-437e-bf81-0e7dbbbeac10" providerId="ADAL" clId="{1AC5FC32-4EC5-4705-A8EA-FBBD7E5FF4AC}" dt="2022-02-21T10:36:02.175" v="793" actId="20577"/>
          <ac:spMkLst>
            <pc:docMk/>
            <pc:sldMk cId="2152558792" sldId="280"/>
            <ac:spMk id="6" creationId="{4796CE6F-8654-4D08-9379-7A88992ACB09}"/>
          </ac:spMkLst>
        </pc:spChg>
        <pc:spChg chg="mod">
          <ac:chgData name="Jiří Kohoutek" userId="7454388f-bdb6-437e-bf81-0e7dbbbeac10" providerId="ADAL" clId="{1AC5FC32-4EC5-4705-A8EA-FBBD7E5FF4AC}" dt="2022-02-21T10:37:17.603" v="800" actId="20577"/>
          <ac:spMkLst>
            <pc:docMk/>
            <pc:sldMk cId="2152558792" sldId="280"/>
            <ac:spMk id="8" creationId="{6F93CD98-0EB2-4B47-B0DB-AA002381894C}"/>
          </ac:spMkLst>
        </pc:spChg>
        <pc:spChg chg="mod">
          <ac:chgData name="Jiří Kohoutek" userId="7454388f-bdb6-437e-bf81-0e7dbbbeac10" providerId="ADAL" clId="{1AC5FC32-4EC5-4705-A8EA-FBBD7E5FF4AC}" dt="2022-02-21T10:44:56.918" v="860" actId="207"/>
          <ac:spMkLst>
            <pc:docMk/>
            <pc:sldMk cId="2152558792" sldId="280"/>
            <ac:spMk id="12" creationId="{962AA4F1-C912-4F59-B821-F9C173E1D75B}"/>
          </ac:spMkLst>
        </pc:spChg>
        <pc:picChg chg="add mod">
          <ac:chgData name="Jiří Kohoutek" userId="7454388f-bdb6-437e-bf81-0e7dbbbeac10" providerId="ADAL" clId="{1AC5FC32-4EC5-4705-A8EA-FBBD7E5FF4AC}" dt="2022-02-21T10:44:27.807" v="857" actId="1038"/>
          <ac:picMkLst>
            <pc:docMk/>
            <pc:sldMk cId="2152558792" sldId="280"/>
            <ac:picMk id="5" creationId="{CB130737-BBD8-477D-8D40-5E2C6849A50F}"/>
          </ac:picMkLst>
        </pc:picChg>
        <pc:picChg chg="del">
          <ac:chgData name="Jiří Kohoutek" userId="7454388f-bdb6-437e-bf81-0e7dbbbeac10" providerId="ADAL" clId="{1AC5FC32-4EC5-4705-A8EA-FBBD7E5FF4AC}" dt="2022-02-21T10:36:54.763" v="794" actId="478"/>
          <ac:picMkLst>
            <pc:docMk/>
            <pc:sldMk cId="2152558792" sldId="280"/>
            <ac:picMk id="7" creationId="{021C936D-E942-4296-B7BD-E5325AE91B98}"/>
          </ac:picMkLst>
        </pc:picChg>
      </pc:sldChg>
      <pc:sldChg chg="addSp delSp modSp mod">
        <pc:chgData name="Jiří Kohoutek" userId="7454388f-bdb6-437e-bf81-0e7dbbbeac10" providerId="ADAL" clId="{1AC5FC32-4EC5-4705-A8EA-FBBD7E5FF4AC}" dt="2022-02-21T11:12:43.641" v="1061" actId="20577"/>
        <pc:sldMkLst>
          <pc:docMk/>
          <pc:sldMk cId="3461257008" sldId="281"/>
        </pc:sldMkLst>
        <pc:spChg chg="mod">
          <ac:chgData name="Jiří Kohoutek" userId="7454388f-bdb6-437e-bf81-0e7dbbbeac10" providerId="ADAL" clId="{1AC5FC32-4EC5-4705-A8EA-FBBD7E5FF4AC}" dt="2022-02-21T10:56:46.752" v="992" actId="20577"/>
          <ac:spMkLst>
            <pc:docMk/>
            <pc:sldMk cId="3461257008" sldId="281"/>
            <ac:spMk id="6" creationId="{4796CE6F-8654-4D08-9379-7A88992ACB09}"/>
          </ac:spMkLst>
        </pc:spChg>
        <pc:spChg chg="add del">
          <ac:chgData name="Jiří Kohoutek" userId="7454388f-bdb6-437e-bf81-0e7dbbbeac10" providerId="ADAL" clId="{1AC5FC32-4EC5-4705-A8EA-FBBD7E5FF4AC}" dt="2022-02-21T10:56:56.617" v="995" actId="478"/>
          <ac:spMkLst>
            <pc:docMk/>
            <pc:sldMk cId="3461257008" sldId="281"/>
            <ac:spMk id="9" creationId="{AB19C358-F224-43C5-9CBD-4F2124641BB2}"/>
          </ac:spMkLst>
        </pc:spChg>
        <pc:spChg chg="add mod">
          <ac:chgData name="Jiří Kohoutek" userId="7454388f-bdb6-437e-bf81-0e7dbbbeac10" providerId="ADAL" clId="{1AC5FC32-4EC5-4705-A8EA-FBBD7E5FF4AC}" dt="2022-02-21T11:12:43.641" v="1061" actId="20577"/>
          <ac:spMkLst>
            <pc:docMk/>
            <pc:sldMk cId="3461257008" sldId="281"/>
            <ac:spMk id="10" creationId="{CC700604-4E41-4F71-8AF1-497CAFEEF572}"/>
          </ac:spMkLst>
        </pc:spChg>
        <pc:spChg chg="del mod">
          <ac:chgData name="Jiří Kohoutek" userId="7454388f-bdb6-437e-bf81-0e7dbbbeac10" providerId="ADAL" clId="{1AC5FC32-4EC5-4705-A8EA-FBBD7E5FF4AC}" dt="2022-02-21T10:59:17.041" v="997" actId="478"/>
          <ac:spMkLst>
            <pc:docMk/>
            <pc:sldMk cId="3461257008" sldId="281"/>
            <ac:spMk id="12" creationId="{962AA4F1-C912-4F59-B821-F9C173E1D75B}"/>
          </ac:spMkLst>
        </pc:spChg>
        <pc:spChg chg="add mod">
          <ac:chgData name="Jiří Kohoutek" userId="7454388f-bdb6-437e-bf81-0e7dbbbeac10" providerId="ADAL" clId="{1AC5FC32-4EC5-4705-A8EA-FBBD7E5FF4AC}" dt="2022-02-21T10:57:11.407" v="996"/>
          <ac:spMkLst>
            <pc:docMk/>
            <pc:sldMk cId="3461257008" sldId="281"/>
            <ac:spMk id="14" creationId="{E431E4BA-495E-404C-936E-5BECDBC51427}"/>
          </ac:spMkLst>
        </pc:spChg>
        <pc:spChg chg="add mod">
          <ac:chgData name="Jiří Kohoutek" userId="7454388f-bdb6-437e-bf81-0e7dbbbeac10" providerId="ADAL" clId="{1AC5FC32-4EC5-4705-A8EA-FBBD7E5FF4AC}" dt="2022-02-21T10:57:11.407" v="996"/>
          <ac:spMkLst>
            <pc:docMk/>
            <pc:sldMk cId="3461257008" sldId="281"/>
            <ac:spMk id="15" creationId="{8F0B2B70-C604-4839-B4C5-A02D71EA4C51}"/>
          </ac:spMkLst>
        </pc:spChg>
        <pc:picChg chg="add del mod">
          <ac:chgData name="Jiří Kohoutek" userId="7454388f-bdb6-437e-bf81-0e7dbbbeac10" providerId="ADAL" clId="{1AC5FC32-4EC5-4705-A8EA-FBBD7E5FF4AC}" dt="2022-02-21T11:08:41.001" v="1034" actId="478"/>
          <ac:picMkLst>
            <pc:docMk/>
            <pc:sldMk cId="3461257008" sldId="281"/>
            <ac:picMk id="7" creationId="{3CD28D37-CBE7-40C0-9425-A826C2C7D175}"/>
          </ac:picMkLst>
        </pc:picChg>
        <pc:picChg chg="add mod">
          <ac:chgData name="Jiří Kohoutek" userId="7454388f-bdb6-437e-bf81-0e7dbbbeac10" providerId="ADAL" clId="{1AC5FC32-4EC5-4705-A8EA-FBBD7E5FF4AC}" dt="2022-02-21T10:57:11.407" v="996"/>
          <ac:picMkLst>
            <pc:docMk/>
            <pc:sldMk cId="3461257008" sldId="281"/>
            <ac:picMk id="11" creationId="{1E707EE6-9F02-4091-825A-2EEE9A25FE54}"/>
          </ac:picMkLst>
        </pc:picChg>
        <pc:picChg chg="del">
          <ac:chgData name="Jiří Kohoutek" userId="7454388f-bdb6-437e-bf81-0e7dbbbeac10" providerId="ADAL" clId="{1AC5FC32-4EC5-4705-A8EA-FBBD7E5FF4AC}" dt="2022-02-21T10:55:35.145" v="968" actId="478"/>
          <ac:picMkLst>
            <pc:docMk/>
            <pc:sldMk cId="3461257008" sldId="281"/>
            <ac:picMk id="13" creationId="{2E03CA48-9453-4220-A13C-D1E7F87162A0}"/>
          </ac:picMkLst>
        </pc:picChg>
        <pc:picChg chg="add mod">
          <ac:chgData name="Jiří Kohoutek" userId="7454388f-bdb6-437e-bf81-0e7dbbbeac10" providerId="ADAL" clId="{1AC5FC32-4EC5-4705-A8EA-FBBD7E5FF4AC}" dt="2022-02-21T11:08:47.740" v="1036" actId="1076"/>
          <ac:picMkLst>
            <pc:docMk/>
            <pc:sldMk cId="3461257008" sldId="281"/>
            <ac:picMk id="16" creationId="{F96E39BA-577B-4A9F-9108-640946F10C20}"/>
          </ac:picMkLst>
        </pc:picChg>
      </pc:sldChg>
      <pc:sldChg chg="addSp delSp modSp mod">
        <pc:chgData name="Jiří Kohoutek" userId="7454388f-bdb6-437e-bf81-0e7dbbbeac10" providerId="ADAL" clId="{1AC5FC32-4EC5-4705-A8EA-FBBD7E5FF4AC}" dt="2022-02-21T13:41:18.656" v="2260" actId="1076"/>
        <pc:sldMkLst>
          <pc:docMk/>
          <pc:sldMk cId="1892569984" sldId="282"/>
        </pc:sldMkLst>
        <pc:spChg chg="mod">
          <ac:chgData name="Jiří Kohoutek" userId="7454388f-bdb6-437e-bf81-0e7dbbbeac10" providerId="ADAL" clId="{1AC5FC32-4EC5-4705-A8EA-FBBD7E5FF4AC}" dt="2022-02-21T11:21:52.825" v="1294" actId="20577"/>
          <ac:spMkLst>
            <pc:docMk/>
            <pc:sldMk cId="1892569984" sldId="282"/>
            <ac:spMk id="6" creationId="{4796CE6F-8654-4D08-9379-7A88992ACB09}"/>
          </ac:spMkLst>
        </pc:spChg>
        <pc:spChg chg="add mod">
          <ac:chgData name="Jiří Kohoutek" userId="7454388f-bdb6-437e-bf81-0e7dbbbeac10" providerId="ADAL" clId="{1AC5FC32-4EC5-4705-A8EA-FBBD7E5FF4AC}" dt="2022-02-21T13:03:41.031" v="1944" actId="1076"/>
          <ac:spMkLst>
            <pc:docMk/>
            <pc:sldMk cId="1892569984" sldId="282"/>
            <ac:spMk id="7" creationId="{9F3D3B7F-DF87-4A87-AFD3-7B96FD07EE39}"/>
          </ac:spMkLst>
        </pc:spChg>
        <pc:spChg chg="del">
          <ac:chgData name="Jiří Kohoutek" userId="7454388f-bdb6-437e-bf81-0e7dbbbeac10" providerId="ADAL" clId="{1AC5FC32-4EC5-4705-A8EA-FBBD7E5FF4AC}" dt="2022-02-21T11:23:02.326" v="1295" actId="478"/>
          <ac:spMkLst>
            <pc:docMk/>
            <pc:sldMk cId="1892569984" sldId="282"/>
            <ac:spMk id="8" creationId="{6F93CD98-0EB2-4B47-B0DB-AA002381894C}"/>
          </ac:spMkLst>
        </pc:spChg>
        <pc:spChg chg="add del">
          <ac:chgData name="Jiří Kohoutek" userId="7454388f-bdb6-437e-bf81-0e7dbbbeac10" providerId="ADAL" clId="{1AC5FC32-4EC5-4705-A8EA-FBBD7E5FF4AC}" dt="2022-02-21T13:02:08.732" v="1914" actId="478"/>
          <ac:spMkLst>
            <pc:docMk/>
            <pc:sldMk cId="1892569984" sldId="282"/>
            <ac:spMk id="10" creationId="{8A0DFFC3-A312-4E73-96B4-F3D0FBBD28A5}"/>
          </ac:spMkLst>
        </pc:spChg>
        <pc:spChg chg="add del mod">
          <ac:chgData name="Jiří Kohoutek" userId="7454388f-bdb6-437e-bf81-0e7dbbbeac10" providerId="ADAL" clId="{1AC5FC32-4EC5-4705-A8EA-FBBD7E5FF4AC}" dt="2022-02-21T13:39:45.287" v="2237" actId="478"/>
          <ac:spMkLst>
            <pc:docMk/>
            <pc:sldMk cId="1892569984" sldId="282"/>
            <ac:spMk id="11" creationId="{05FBA2A1-24A1-4041-A8E3-A32B330E6087}"/>
          </ac:spMkLst>
        </pc:spChg>
        <pc:spChg chg="add del">
          <ac:chgData name="Jiří Kohoutek" userId="7454388f-bdb6-437e-bf81-0e7dbbbeac10" providerId="ADAL" clId="{1AC5FC32-4EC5-4705-A8EA-FBBD7E5FF4AC}" dt="2022-02-21T13:40:21.541" v="2239" actId="478"/>
          <ac:spMkLst>
            <pc:docMk/>
            <pc:sldMk cId="1892569984" sldId="282"/>
            <ac:spMk id="14" creationId="{AD589CF3-433E-46B5-B63F-F79248EB2AD6}"/>
          </ac:spMkLst>
        </pc:spChg>
        <pc:spChg chg="add mod">
          <ac:chgData name="Jiří Kohoutek" userId="7454388f-bdb6-437e-bf81-0e7dbbbeac10" providerId="ADAL" clId="{1AC5FC32-4EC5-4705-A8EA-FBBD7E5FF4AC}" dt="2022-02-21T13:40:57.916" v="2254" actId="1076"/>
          <ac:spMkLst>
            <pc:docMk/>
            <pc:sldMk cId="1892569984" sldId="282"/>
            <ac:spMk id="16" creationId="{4B289076-6318-4318-BEBB-C64AB3B1B217}"/>
          </ac:spMkLst>
        </pc:spChg>
        <pc:graphicFrameChg chg="del">
          <ac:chgData name="Jiří Kohoutek" userId="7454388f-bdb6-437e-bf81-0e7dbbbeac10" providerId="ADAL" clId="{1AC5FC32-4EC5-4705-A8EA-FBBD7E5FF4AC}" dt="2022-02-21T11:23:02.326" v="1295" actId="478"/>
          <ac:graphicFrameMkLst>
            <pc:docMk/>
            <pc:sldMk cId="1892569984" sldId="282"/>
            <ac:graphicFrameMk id="9" creationId="{A4F12B3E-D8F9-4D24-9B77-561F9B1E43AE}"/>
          </ac:graphicFrameMkLst>
        </pc:graphicFrameChg>
        <pc:picChg chg="add mod">
          <ac:chgData name="Jiří Kohoutek" userId="7454388f-bdb6-437e-bf81-0e7dbbbeac10" providerId="ADAL" clId="{1AC5FC32-4EC5-4705-A8EA-FBBD7E5FF4AC}" dt="2022-02-21T13:41:18.656" v="2260" actId="1076"/>
          <ac:picMkLst>
            <pc:docMk/>
            <pc:sldMk cId="1892569984" sldId="282"/>
            <ac:picMk id="15" creationId="{B4F05FDB-A545-41C3-B721-476AE7BC4554}"/>
          </ac:picMkLst>
        </pc:picChg>
        <pc:picChg chg="add del mod">
          <ac:chgData name="Jiří Kohoutek" userId="7454388f-bdb6-437e-bf81-0e7dbbbeac10" providerId="ADAL" clId="{1AC5FC32-4EC5-4705-A8EA-FBBD7E5FF4AC}" dt="2022-02-21T13:39:45.287" v="2237" actId="478"/>
          <ac:picMkLst>
            <pc:docMk/>
            <pc:sldMk cId="1892569984" sldId="282"/>
            <ac:picMk id="7170" creationId="{FA90BC89-E77B-4B05-8476-98E1C71F6ADE}"/>
          </ac:picMkLst>
        </pc:picChg>
        <pc:picChg chg="add del">
          <ac:chgData name="Jiří Kohoutek" userId="7454388f-bdb6-437e-bf81-0e7dbbbeac10" providerId="ADAL" clId="{1AC5FC32-4EC5-4705-A8EA-FBBD7E5FF4AC}" dt="2022-02-21T13:41:09.270" v="2256" actId="478"/>
          <ac:picMkLst>
            <pc:docMk/>
            <pc:sldMk cId="1892569984" sldId="282"/>
            <ac:picMk id="7172" creationId="{2F496F24-50AD-4AD0-B230-C802339EAFEE}"/>
          </ac:picMkLst>
        </pc:picChg>
      </pc:sldChg>
      <pc:sldChg chg="addSp delSp modSp mod">
        <pc:chgData name="Jiří Kohoutek" userId="7454388f-bdb6-437e-bf81-0e7dbbbeac10" providerId="ADAL" clId="{1AC5FC32-4EC5-4705-A8EA-FBBD7E5FF4AC}" dt="2022-02-25T12:17:46.095" v="3499" actId="20577"/>
        <pc:sldMkLst>
          <pc:docMk/>
          <pc:sldMk cId="2725444942" sldId="283"/>
        </pc:sldMkLst>
        <pc:spChg chg="add mod">
          <ac:chgData name="Jiří Kohoutek" userId="7454388f-bdb6-437e-bf81-0e7dbbbeac10" providerId="ADAL" clId="{1AC5FC32-4EC5-4705-A8EA-FBBD7E5FF4AC}" dt="2022-02-25T12:17:46.095" v="3499" actId="20577"/>
          <ac:spMkLst>
            <pc:docMk/>
            <pc:sldMk cId="2725444942" sldId="283"/>
            <ac:spMk id="7" creationId="{C77878F9-A8A5-4B11-A8C6-00915B03C75B}"/>
          </ac:spMkLst>
        </pc:spChg>
        <pc:spChg chg="del">
          <ac:chgData name="Jiří Kohoutek" userId="7454388f-bdb6-437e-bf81-0e7dbbbeac10" providerId="ADAL" clId="{1AC5FC32-4EC5-4705-A8EA-FBBD7E5FF4AC}" dt="2022-02-21T12:12:25.366" v="1576" actId="478"/>
          <ac:spMkLst>
            <pc:docMk/>
            <pc:sldMk cId="2725444942" sldId="283"/>
            <ac:spMk id="8" creationId="{6F93CD98-0EB2-4B47-B0DB-AA002381894C}"/>
          </ac:spMkLst>
        </pc:spChg>
        <pc:spChg chg="mod">
          <ac:chgData name="Jiří Kohoutek" userId="7454388f-bdb6-437e-bf81-0e7dbbbeac10" providerId="ADAL" clId="{1AC5FC32-4EC5-4705-A8EA-FBBD7E5FF4AC}" dt="2022-02-21T12:06:24.528" v="1401"/>
          <ac:spMkLst>
            <pc:docMk/>
            <pc:sldMk cId="2725444942" sldId="283"/>
            <ac:spMk id="13" creationId="{CA22D006-4B75-4EF6-9016-B904771EEDBB}"/>
          </ac:spMkLst>
        </pc:spChg>
        <pc:graphicFrameChg chg="del modGraphic">
          <ac:chgData name="Jiří Kohoutek" userId="7454388f-bdb6-437e-bf81-0e7dbbbeac10" providerId="ADAL" clId="{1AC5FC32-4EC5-4705-A8EA-FBBD7E5FF4AC}" dt="2022-02-21T12:06:42.527" v="1404" actId="478"/>
          <ac:graphicFrameMkLst>
            <pc:docMk/>
            <pc:sldMk cId="2725444942" sldId="283"/>
            <ac:graphicFrameMk id="5" creationId="{326AFD51-C654-4330-B4C7-CB3EFB6EDCA4}"/>
          </ac:graphicFrameMkLst>
        </pc:graphicFrameChg>
        <pc:picChg chg="add mod">
          <ac:chgData name="Jiří Kohoutek" userId="7454388f-bdb6-437e-bf81-0e7dbbbeac10" providerId="ADAL" clId="{1AC5FC32-4EC5-4705-A8EA-FBBD7E5FF4AC}" dt="2022-02-21T12:12:21.550" v="1575" actId="1076"/>
          <ac:picMkLst>
            <pc:docMk/>
            <pc:sldMk cId="2725444942" sldId="283"/>
            <ac:picMk id="9" creationId="{BBA0E93C-C62C-4A55-B2A9-10988CBDD7C7}"/>
          </ac:picMkLst>
        </pc:picChg>
      </pc:sldChg>
      <pc:sldChg chg="addSp delSp modSp mod">
        <pc:chgData name="Jiří Kohoutek" userId="7454388f-bdb6-437e-bf81-0e7dbbbeac10" providerId="ADAL" clId="{1AC5FC32-4EC5-4705-A8EA-FBBD7E5FF4AC}" dt="2022-02-21T13:00:51.543" v="1911" actId="1076"/>
        <pc:sldMkLst>
          <pc:docMk/>
          <pc:sldMk cId="323310155" sldId="285"/>
        </pc:sldMkLst>
        <pc:spChg chg="del">
          <ac:chgData name="Jiří Kohoutek" userId="7454388f-bdb6-437e-bf81-0e7dbbbeac10" providerId="ADAL" clId="{1AC5FC32-4EC5-4705-A8EA-FBBD7E5FF4AC}" dt="2022-02-21T12:24:45.656" v="1694" actId="478"/>
          <ac:spMkLst>
            <pc:docMk/>
            <pc:sldMk cId="323310155" sldId="285"/>
            <ac:spMk id="10" creationId="{96141933-2904-481A-9A3E-BF4264499F3F}"/>
          </ac:spMkLst>
        </pc:spChg>
        <pc:spChg chg="del">
          <ac:chgData name="Jiří Kohoutek" userId="7454388f-bdb6-437e-bf81-0e7dbbbeac10" providerId="ADAL" clId="{1AC5FC32-4EC5-4705-A8EA-FBBD7E5FF4AC}" dt="2022-02-21T12:24:45.656" v="1694" actId="478"/>
          <ac:spMkLst>
            <pc:docMk/>
            <pc:sldMk cId="323310155" sldId="285"/>
            <ac:spMk id="12" creationId="{2F82A9C7-AF51-430C-A1F4-3AE0EA64E0D9}"/>
          </ac:spMkLst>
        </pc:spChg>
        <pc:spChg chg="mod">
          <ac:chgData name="Jiří Kohoutek" userId="7454388f-bdb6-437e-bf81-0e7dbbbeac10" providerId="ADAL" clId="{1AC5FC32-4EC5-4705-A8EA-FBBD7E5FF4AC}" dt="2022-02-21T12:24:37.936" v="1691" actId="1076"/>
          <ac:spMkLst>
            <pc:docMk/>
            <pc:sldMk cId="323310155" sldId="285"/>
            <ac:spMk id="13" creationId="{CA22D006-4B75-4EF6-9016-B904771EEDBB}"/>
          </ac:spMkLst>
        </pc:spChg>
        <pc:spChg chg="del">
          <ac:chgData name="Jiří Kohoutek" userId="7454388f-bdb6-437e-bf81-0e7dbbbeac10" providerId="ADAL" clId="{1AC5FC32-4EC5-4705-A8EA-FBBD7E5FF4AC}" dt="2022-02-21T12:24:45.656" v="1694" actId="478"/>
          <ac:spMkLst>
            <pc:docMk/>
            <pc:sldMk cId="323310155" sldId="285"/>
            <ac:spMk id="14" creationId="{CCDFA87F-6910-46A4-86EB-1F7EEC7761F6}"/>
          </ac:spMkLst>
        </pc:spChg>
        <pc:spChg chg="mod">
          <ac:chgData name="Jiří Kohoutek" userId="7454388f-bdb6-437e-bf81-0e7dbbbeac10" providerId="ADAL" clId="{1AC5FC32-4EC5-4705-A8EA-FBBD7E5FF4AC}" dt="2022-02-21T13:00:51.543" v="1911" actId="1076"/>
          <ac:spMkLst>
            <pc:docMk/>
            <pc:sldMk cId="323310155" sldId="285"/>
            <ac:spMk id="15" creationId="{2483A989-048C-4780-9587-38169B8077CF}"/>
          </ac:spMkLst>
        </pc:spChg>
        <pc:spChg chg="add del mod">
          <ac:chgData name="Jiří Kohoutek" userId="7454388f-bdb6-437e-bf81-0e7dbbbeac10" providerId="ADAL" clId="{1AC5FC32-4EC5-4705-A8EA-FBBD7E5FF4AC}" dt="2022-02-21T12:24:38.768" v="1692"/>
          <ac:spMkLst>
            <pc:docMk/>
            <pc:sldMk cId="323310155" sldId="285"/>
            <ac:spMk id="16" creationId="{F6AB36B7-0975-4CE2-9CE4-6F743EEBED32}"/>
          </ac:spMkLst>
        </pc:spChg>
        <pc:spChg chg="add del mod">
          <ac:chgData name="Jiří Kohoutek" userId="7454388f-bdb6-437e-bf81-0e7dbbbeac10" providerId="ADAL" clId="{1AC5FC32-4EC5-4705-A8EA-FBBD7E5FF4AC}" dt="2022-02-21T12:24:53.400" v="1696" actId="478"/>
          <ac:spMkLst>
            <pc:docMk/>
            <pc:sldMk cId="323310155" sldId="285"/>
            <ac:spMk id="17" creationId="{1E1C501F-17E3-43E6-91DD-BB20A885E96E}"/>
          </ac:spMkLst>
        </pc:spChg>
        <pc:spChg chg="del">
          <ac:chgData name="Jiří Kohoutek" userId="7454388f-bdb6-437e-bf81-0e7dbbbeac10" providerId="ADAL" clId="{1AC5FC32-4EC5-4705-A8EA-FBBD7E5FF4AC}" dt="2022-02-21T12:28:15.970" v="1783" actId="478"/>
          <ac:spMkLst>
            <pc:docMk/>
            <pc:sldMk cId="323310155" sldId="285"/>
            <ac:spMk id="18" creationId="{EBFBD19B-7A06-4F4F-BFDC-FA98F5CF17A2}"/>
          </ac:spMkLst>
        </pc:spChg>
        <pc:spChg chg="add del">
          <ac:chgData name="Jiří Kohoutek" userId="7454388f-bdb6-437e-bf81-0e7dbbbeac10" providerId="ADAL" clId="{1AC5FC32-4EC5-4705-A8EA-FBBD7E5FF4AC}" dt="2022-02-21T12:25:20.196" v="1700" actId="478"/>
          <ac:spMkLst>
            <pc:docMk/>
            <pc:sldMk cId="323310155" sldId="285"/>
            <ac:spMk id="19" creationId="{1CF221E2-CBC5-4D16-AFF5-811391A1D02E}"/>
          </ac:spMkLst>
        </pc:spChg>
        <pc:spChg chg="mod">
          <ac:chgData name="Jiří Kohoutek" userId="7454388f-bdb6-437e-bf81-0e7dbbbeac10" providerId="ADAL" clId="{1AC5FC32-4EC5-4705-A8EA-FBBD7E5FF4AC}" dt="2022-02-21T12:52:31.859" v="1852" actId="1035"/>
          <ac:spMkLst>
            <pc:docMk/>
            <pc:sldMk cId="323310155" sldId="285"/>
            <ac:spMk id="20" creationId="{0FCC6EF1-0C34-4D26-B2B2-D5815EB996B7}"/>
          </ac:spMkLst>
        </pc:spChg>
        <pc:spChg chg="add del">
          <ac:chgData name="Jiří Kohoutek" userId="7454388f-bdb6-437e-bf81-0e7dbbbeac10" providerId="ADAL" clId="{1AC5FC32-4EC5-4705-A8EA-FBBD7E5FF4AC}" dt="2022-02-21T12:51:23.553" v="1816" actId="478"/>
          <ac:spMkLst>
            <pc:docMk/>
            <pc:sldMk cId="323310155" sldId="285"/>
            <ac:spMk id="26" creationId="{AE363416-DD81-4955-BD0E-C2EB91818AFC}"/>
          </ac:spMkLst>
        </pc:spChg>
        <pc:spChg chg="add del mod">
          <ac:chgData name="Jiří Kohoutek" userId="7454388f-bdb6-437e-bf81-0e7dbbbeac10" providerId="ADAL" clId="{1AC5FC32-4EC5-4705-A8EA-FBBD7E5FF4AC}" dt="2022-02-21T12:56:17.669" v="1854" actId="478"/>
          <ac:spMkLst>
            <pc:docMk/>
            <pc:sldMk cId="323310155" sldId="285"/>
            <ac:spMk id="27" creationId="{EBDA4BE4-4B88-4095-96A3-01B4DF88C7E7}"/>
          </ac:spMkLst>
        </pc:spChg>
        <pc:spChg chg="add del">
          <ac:chgData name="Jiří Kohoutek" userId="7454388f-bdb6-437e-bf81-0e7dbbbeac10" providerId="ADAL" clId="{1AC5FC32-4EC5-4705-A8EA-FBBD7E5FF4AC}" dt="2022-02-21T12:56:21.298" v="1856" actId="478"/>
          <ac:spMkLst>
            <pc:docMk/>
            <pc:sldMk cId="323310155" sldId="285"/>
            <ac:spMk id="28" creationId="{D99643A0-A80A-43D0-A74F-56B877347AD2}"/>
          </ac:spMkLst>
        </pc:spChg>
        <pc:spChg chg="add mod">
          <ac:chgData name="Jiří Kohoutek" userId="7454388f-bdb6-437e-bf81-0e7dbbbeac10" providerId="ADAL" clId="{1AC5FC32-4EC5-4705-A8EA-FBBD7E5FF4AC}" dt="2022-02-21T12:56:47.061" v="1862" actId="1076"/>
          <ac:spMkLst>
            <pc:docMk/>
            <pc:sldMk cId="323310155" sldId="285"/>
            <ac:spMk id="29" creationId="{6116CF9C-798B-4782-B7E5-CD60BE12A3FB}"/>
          </ac:spMkLst>
        </pc:spChg>
        <pc:spChg chg="add mod">
          <ac:chgData name="Jiří Kohoutek" userId="7454388f-bdb6-437e-bf81-0e7dbbbeac10" providerId="ADAL" clId="{1AC5FC32-4EC5-4705-A8EA-FBBD7E5FF4AC}" dt="2022-02-21T12:59:59.183" v="1897" actId="14100"/>
          <ac:spMkLst>
            <pc:docMk/>
            <pc:sldMk cId="323310155" sldId="285"/>
            <ac:spMk id="31" creationId="{3FF23889-FF0B-44FB-A3DC-43D08D7A5E73}"/>
          </ac:spMkLst>
        </pc:spChg>
        <pc:picChg chg="add del mod">
          <ac:chgData name="Jiří Kohoutek" userId="7454388f-bdb6-437e-bf81-0e7dbbbeac10" providerId="ADAL" clId="{1AC5FC32-4EC5-4705-A8EA-FBBD7E5FF4AC}" dt="2022-02-21T12:56:50.231" v="1863" actId="478"/>
          <ac:picMkLst>
            <pc:docMk/>
            <pc:sldMk cId="323310155" sldId="285"/>
            <ac:picMk id="6" creationId="{0F083F42-F9FB-49D7-9E4E-0E88FF84D49F}"/>
          </ac:picMkLst>
        </pc:picChg>
        <pc:picChg chg="del mod">
          <ac:chgData name="Jiří Kohoutek" userId="7454388f-bdb6-437e-bf81-0e7dbbbeac10" providerId="ADAL" clId="{1AC5FC32-4EC5-4705-A8EA-FBBD7E5FF4AC}" dt="2022-02-21T12:24:41.659" v="1693" actId="478"/>
          <ac:picMkLst>
            <pc:docMk/>
            <pc:sldMk cId="323310155" sldId="285"/>
            <ac:picMk id="21" creationId="{9112C441-F370-4ED6-9702-94075F575865}"/>
          </ac:picMkLst>
        </pc:picChg>
        <pc:picChg chg="del">
          <ac:chgData name="Jiří Kohoutek" userId="7454388f-bdb6-437e-bf81-0e7dbbbeac10" providerId="ADAL" clId="{1AC5FC32-4EC5-4705-A8EA-FBBD7E5FF4AC}" dt="2022-02-21T12:24:45.656" v="1694" actId="478"/>
          <ac:picMkLst>
            <pc:docMk/>
            <pc:sldMk cId="323310155" sldId="285"/>
            <ac:picMk id="22" creationId="{7E1FBB06-DD4B-4A0D-A7B3-8284896A51F3}"/>
          </ac:picMkLst>
        </pc:picChg>
        <pc:picChg chg="del">
          <ac:chgData name="Jiří Kohoutek" userId="7454388f-bdb6-437e-bf81-0e7dbbbeac10" providerId="ADAL" clId="{1AC5FC32-4EC5-4705-A8EA-FBBD7E5FF4AC}" dt="2022-02-21T12:24:41.659" v="1693" actId="478"/>
          <ac:picMkLst>
            <pc:docMk/>
            <pc:sldMk cId="323310155" sldId="285"/>
            <ac:picMk id="23" creationId="{2920ED98-0321-436A-BE29-ED25EF35ACBC}"/>
          </ac:picMkLst>
        </pc:picChg>
        <pc:picChg chg="del">
          <ac:chgData name="Jiří Kohoutek" userId="7454388f-bdb6-437e-bf81-0e7dbbbeac10" providerId="ADAL" clId="{1AC5FC32-4EC5-4705-A8EA-FBBD7E5FF4AC}" dt="2022-02-21T12:24:45.656" v="1694" actId="478"/>
          <ac:picMkLst>
            <pc:docMk/>
            <pc:sldMk cId="323310155" sldId="285"/>
            <ac:picMk id="24" creationId="{427673FC-FB0F-48BB-836A-69D64F129D32}"/>
          </ac:picMkLst>
        </pc:picChg>
        <pc:picChg chg="add del mod">
          <ac:chgData name="Jiří Kohoutek" userId="7454388f-bdb6-437e-bf81-0e7dbbbeac10" providerId="ADAL" clId="{1AC5FC32-4EC5-4705-A8EA-FBBD7E5FF4AC}" dt="2022-02-21T12:46:11.533" v="1796" actId="478"/>
          <ac:picMkLst>
            <pc:docMk/>
            <pc:sldMk cId="323310155" sldId="285"/>
            <ac:picMk id="25" creationId="{2AC3FBD4-7838-449E-A656-D3A101B9249D}"/>
          </ac:picMkLst>
        </pc:picChg>
        <pc:picChg chg="add mod">
          <ac:chgData name="Jiří Kohoutek" userId="7454388f-bdb6-437e-bf81-0e7dbbbeac10" providerId="ADAL" clId="{1AC5FC32-4EC5-4705-A8EA-FBBD7E5FF4AC}" dt="2022-02-21T12:58:31.982" v="1884" actId="1076"/>
          <ac:picMkLst>
            <pc:docMk/>
            <pc:sldMk cId="323310155" sldId="285"/>
            <ac:picMk id="9218" creationId="{4A17819E-D73E-4FB9-A8CC-2016AC82EE1B}"/>
          </ac:picMkLst>
        </pc:picChg>
      </pc:sldChg>
      <pc:sldChg chg="addSp delSp modSp mod">
        <pc:chgData name="Jiří Kohoutek" userId="7454388f-bdb6-437e-bf81-0e7dbbbeac10" providerId="ADAL" clId="{1AC5FC32-4EC5-4705-A8EA-FBBD7E5FF4AC}" dt="2022-02-21T13:11:44.310" v="2103" actId="1076"/>
        <pc:sldMkLst>
          <pc:docMk/>
          <pc:sldMk cId="4089623742" sldId="286"/>
        </pc:sldMkLst>
        <pc:spChg chg="add mod">
          <ac:chgData name="Jiří Kohoutek" userId="7454388f-bdb6-437e-bf81-0e7dbbbeac10" providerId="ADAL" clId="{1AC5FC32-4EC5-4705-A8EA-FBBD7E5FF4AC}" dt="2022-02-21T13:11:44.310" v="2103" actId="1076"/>
          <ac:spMkLst>
            <pc:docMk/>
            <pc:sldMk cId="4089623742" sldId="286"/>
            <ac:spMk id="7" creationId="{5CD10474-9536-47F9-9629-B95B5C919C4F}"/>
          </ac:spMkLst>
        </pc:spChg>
        <pc:spChg chg="add mod">
          <ac:chgData name="Jiří Kohoutek" userId="7454388f-bdb6-437e-bf81-0e7dbbbeac10" providerId="ADAL" clId="{1AC5FC32-4EC5-4705-A8EA-FBBD7E5FF4AC}" dt="2022-02-21T13:11:44.310" v="2103" actId="1076"/>
          <ac:spMkLst>
            <pc:docMk/>
            <pc:sldMk cId="4089623742" sldId="286"/>
            <ac:spMk id="8" creationId="{1A57CA3E-AF66-4BED-ACA7-E7C5CA931186}"/>
          </ac:spMkLst>
        </pc:spChg>
        <pc:spChg chg="mod">
          <ac:chgData name="Jiří Kohoutek" userId="7454388f-bdb6-437e-bf81-0e7dbbbeac10" providerId="ADAL" clId="{1AC5FC32-4EC5-4705-A8EA-FBBD7E5FF4AC}" dt="2022-02-21T13:05:08.209" v="1978" actId="20577"/>
          <ac:spMkLst>
            <pc:docMk/>
            <pc:sldMk cId="4089623742" sldId="286"/>
            <ac:spMk id="13" creationId="{CA22D006-4B75-4EF6-9016-B904771EEDBB}"/>
          </ac:spMkLst>
        </pc:spChg>
        <pc:spChg chg="mod">
          <ac:chgData name="Jiří Kohoutek" userId="7454388f-bdb6-437e-bf81-0e7dbbbeac10" providerId="ADAL" clId="{1AC5FC32-4EC5-4705-A8EA-FBBD7E5FF4AC}" dt="2022-02-21T13:09:43.510" v="2060" actId="2710"/>
          <ac:spMkLst>
            <pc:docMk/>
            <pc:sldMk cId="4089623742" sldId="286"/>
            <ac:spMk id="15" creationId="{2483A989-048C-4780-9587-38169B8077CF}"/>
          </ac:spMkLst>
        </pc:spChg>
        <pc:picChg chg="del">
          <ac:chgData name="Jiří Kohoutek" userId="7454388f-bdb6-437e-bf81-0e7dbbbeac10" providerId="ADAL" clId="{1AC5FC32-4EC5-4705-A8EA-FBBD7E5FF4AC}" dt="2022-02-21T13:08:52.122" v="2047" actId="478"/>
          <ac:picMkLst>
            <pc:docMk/>
            <pc:sldMk cId="4089623742" sldId="286"/>
            <ac:picMk id="5" creationId="{D65F2F52-ECBE-4B34-8FCB-7FB0C9E5F2BC}"/>
          </ac:picMkLst>
        </pc:picChg>
        <pc:picChg chg="add mod">
          <ac:chgData name="Jiří Kohoutek" userId="7454388f-bdb6-437e-bf81-0e7dbbbeac10" providerId="ADAL" clId="{1AC5FC32-4EC5-4705-A8EA-FBBD7E5FF4AC}" dt="2022-02-21T13:11:44.310" v="2103" actId="1076"/>
          <ac:picMkLst>
            <pc:docMk/>
            <pc:sldMk cId="4089623742" sldId="286"/>
            <ac:picMk id="6" creationId="{048A7A6C-EDFD-446A-818D-5391AC4C009B}"/>
          </ac:picMkLst>
        </pc:picChg>
      </pc:sldChg>
      <pc:sldChg chg="addSp delSp modSp mod">
        <pc:chgData name="Jiří Kohoutek" userId="7454388f-bdb6-437e-bf81-0e7dbbbeac10" providerId="ADAL" clId="{1AC5FC32-4EC5-4705-A8EA-FBBD7E5FF4AC}" dt="2022-02-25T12:24:13.203" v="3542" actId="1076"/>
        <pc:sldMkLst>
          <pc:docMk/>
          <pc:sldMk cId="4114052187" sldId="287"/>
        </pc:sldMkLst>
        <pc:spChg chg="add mod">
          <ac:chgData name="Jiří Kohoutek" userId="7454388f-bdb6-437e-bf81-0e7dbbbeac10" providerId="ADAL" clId="{1AC5FC32-4EC5-4705-A8EA-FBBD7E5FF4AC}" dt="2022-02-25T12:24:04.491" v="3507" actId="14100"/>
          <ac:spMkLst>
            <pc:docMk/>
            <pc:sldMk cId="4114052187" sldId="287"/>
            <ac:spMk id="11" creationId="{40DA45A3-D837-4935-B3CE-7DC2CB58455B}"/>
          </ac:spMkLst>
        </pc:spChg>
        <pc:spChg chg="mod">
          <ac:chgData name="Jiří Kohoutek" userId="7454388f-bdb6-437e-bf81-0e7dbbbeac10" providerId="ADAL" clId="{1AC5FC32-4EC5-4705-A8EA-FBBD7E5FF4AC}" dt="2022-02-25T12:24:10.196" v="3541" actId="1035"/>
          <ac:spMkLst>
            <pc:docMk/>
            <pc:sldMk cId="4114052187" sldId="287"/>
            <ac:spMk id="12" creationId="{95ED1B8A-08B1-4814-8FC7-6C756790E983}"/>
          </ac:spMkLst>
        </pc:spChg>
        <pc:spChg chg="mod">
          <ac:chgData name="Jiří Kohoutek" userId="7454388f-bdb6-437e-bf81-0e7dbbbeac10" providerId="ADAL" clId="{1AC5FC32-4EC5-4705-A8EA-FBBD7E5FF4AC}" dt="2022-02-24T09:22:18.518" v="2594" actId="20577"/>
          <ac:spMkLst>
            <pc:docMk/>
            <pc:sldMk cId="4114052187" sldId="287"/>
            <ac:spMk id="13" creationId="{CA22D006-4B75-4EF6-9016-B904771EEDBB}"/>
          </ac:spMkLst>
        </pc:spChg>
        <pc:spChg chg="mod">
          <ac:chgData name="Jiří Kohoutek" userId="7454388f-bdb6-437e-bf81-0e7dbbbeac10" providerId="ADAL" clId="{1AC5FC32-4EC5-4705-A8EA-FBBD7E5FF4AC}" dt="2022-02-21T14:03:54.170" v="2444" actId="20577"/>
          <ac:spMkLst>
            <pc:docMk/>
            <pc:sldMk cId="4114052187" sldId="287"/>
            <ac:spMk id="19" creationId="{E8ADC312-AF3F-4E30-8D56-9B1EA85704F4}"/>
          </ac:spMkLst>
        </pc:spChg>
        <pc:picChg chg="add mod">
          <ac:chgData name="Jiří Kohoutek" userId="7454388f-bdb6-437e-bf81-0e7dbbbeac10" providerId="ADAL" clId="{1AC5FC32-4EC5-4705-A8EA-FBBD7E5FF4AC}" dt="2022-02-25T12:24:13.203" v="3542" actId="1076"/>
          <ac:picMkLst>
            <pc:docMk/>
            <pc:sldMk cId="4114052187" sldId="287"/>
            <ac:picMk id="5" creationId="{8725F33F-1CC5-40BB-B4A0-67760EE4B89B}"/>
          </ac:picMkLst>
        </pc:picChg>
        <pc:picChg chg="del">
          <ac:chgData name="Jiří Kohoutek" userId="7454388f-bdb6-437e-bf81-0e7dbbbeac10" providerId="ADAL" clId="{1AC5FC32-4EC5-4705-A8EA-FBBD7E5FF4AC}" dt="2022-02-21T13:48:50.438" v="2261" actId="478"/>
          <ac:picMkLst>
            <pc:docMk/>
            <pc:sldMk cId="4114052187" sldId="287"/>
            <ac:picMk id="14" creationId="{FAC0A818-5E94-4241-AC3A-A75556FF78AE}"/>
          </ac:picMkLst>
        </pc:picChg>
        <pc:picChg chg="add del mod">
          <ac:chgData name="Jiří Kohoutek" userId="7454388f-bdb6-437e-bf81-0e7dbbbeac10" providerId="ADAL" clId="{1AC5FC32-4EC5-4705-A8EA-FBBD7E5FF4AC}" dt="2022-02-21T13:49:27.315" v="2264" actId="478"/>
          <ac:picMkLst>
            <pc:docMk/>
            <pc:sldMk cId="4114052187" sldId="287"/>
            <ac:picMk id="10242" creationId="{D467582B-CCD9-4E28-9823-C20E3C892F12}"/>
          </ac:picMkLst>
        </pc:picChg>
      </pc:sldChg>
      <pc:sldChg chg="addSp delSp modSp mod ord">
        <pc:chgData name="Jiří Kohoutek" userId="7454388f-bdb6-437e-bf81-0e7dbbbeac10" providerId="ADAL" clId="{1AC5FC32-4EC5-4705-A8EA-FBBD7E5FF4AC}" dt="2022-02-24T09:28:32.276" v="2685" actId="20577"/>
        <pc:sldMkLst>
          <pc:docMk/>
          <pc:sldMk cId="4277828721" sldId="288"/>
        </pc:sldMkLst>
        <pc:spChg chg="add del">
          <ac:chgData name="Jiří Kohoutek" userId="7454388f-bdb6-437e-bf81-0e7dbbbeac10" providerId="ADAL" clId="{1AC5FC32-4EC5-4705-A8EA-FBBD7E5FF4AC}" dt="2022-02-24T08:59:01.662" v="2487" actId="478"/>
          <ac:spMkLst>
            <pc:docMk/>
            <pc:sldMk cId="4277828721" sldId="288"/>
            <ac:spMk id="9" creationId="{405723E1-75FA-44F2-8BEB-4AA46D5F7BEB}"/>
          </ac:spMkLst>
        </pc:spChg>
        <pc:spChg chg="mod">
          <ac:chgData name="Jiří Kohoutek" userId="7454388f-bdb6-437e-bf81-0e7dbbbeac10" providerId="ADAL" clId="{1AC5FC32-4EC5-4705-A8EA-FBBD7E5FF4AC}" dt="2022-02-24T09:28:32.276" v="2685" actId="20577"/>
          <ac:spMkLst>
            <pc:docMk/>
            <pc:sldMk cId="4277828721" sldId="288"/>
            <ac:spMk id="11" creationId="{087CB872-5DC4-4DDD-A065-BCCC004710C8}"/>
          </ac:spMkLst>
        </pc:spChg>
        <pc:spChg chg="add del mod">
          <ac:chgData name="Jiří Kohoutek" userId="7454388f-bdb6-437e-bf81-0e7dbbbeac10" providerId="ADAL" clId="{1AC5FC32-4EC5-4705-A8EA-FBBD7E5FF4AC}" dt="2022-02-24T09:24:41.796" v="2657" actId="478"/>
          <ac:spMkLst>
            <pc:docMk/>
            <pc:sldMk cId="4277828721" sldId="288"/>
            <ac:spMk id="12" creationId="{0B7D8490-A90F-4418-B14A-722515E54ACE}"/>
          </ac:spMkLst>
        </pc:spChg>
        <pc:spChg chg="mod">
          <ac:chgData name="Jiří Kohoutek" userId="7454388f-bdb6-437e-bf81-0e7dbbbeac10" providerId="ADAL" clId="{1AC5FC32-4EC5-4705-A8EA-FBBD7E5FF4AC}" dt="2022-02-24T09:23:03.536" v="2608" actId="20577"/>
          <ac:spMkLst>
            <pc:docMk/>
            <pc:sldMk cId="4277828721" sldId="288"/>
            <ac:spMk id="13" creationId="{CA22D006-4B75-4EF6-9016-B904771EEDBB}"/>
          </ac:spMkLst>
        </pc:spChg>
        <pc:spChg chg="mod">
          <ac:chgData name="Jiří Kohoutek" userId="7454388f-bdb6-437e-bf81-0e7dbbbeac10" providerId="ADAL" clId="{1AC5FC32-4EC5-4705-A8EA-FBBD7E5FF4AC}" dt="2022-02-21T14:04:20.887" v="2447" actId="20577"/>
          <ac:spMkLst>
            <pc:docMk/>
            <pc:sldMk cId="4277828721" sldId="288"/>
            <ac:spMk id="19" creationId="{E8ADC312-AF3F-4E30-8D56-9B1EA85704F4}"/>
          </ac:spMkLst>
        </pc:spChg>
        <pc:picChg chg="del">
          <ac:chgData name="Jiří Kohoutek" userId="7454388f-bdb6-437e-bf81-0e7dbbbeac10" providerId="ADAL" clId="{1AC5FC32-4EC5-4705-A8EA-FBBD7E5FF4AC}" dt="2022-02-21T14:04:31.159" v="2448" actId="478"/>
          <ac:picMkLst>
            <pc:docMk/>
            <pc:sldMk cId="4277828721" sldId="288"/>
            <ac:picMk id="16" creationId="{C755AB84-86C6-4DBF-A789-59B080C0C89B}"/>
          </ac:picMkLst>
        </pc:picChg>
        <pc:picChg chg="add mod">
          <ac:chgData name="Jiří Kohoutek" userId="7454388f-bdb6-437e-bf81-0e7dbbbeac10" providerId="ADAL" clId="{1AC5FC32-4EC5-4705-A8EA-FBBD7E5FF4AC}" dt="2022-02-21T14:04:54.864" v="2453" actId="1038"/>
          <ac:picMkLst>
            <pc:docMk/>
            <pc:sldMk cId="4277828721" sldId="288"/>
            <ac:picMk id="11266" creationId="{4C5AB5B7-85EA-455A-A2DB-9875E2FF4C2E}"/>
          </ac:picMkLst>
        </pc:picChg>
      </pc:sldChg>
      <pc:sldChg chg="addSp delSp modSp mod modAnim">
        <pc:chgData name="Jiří Kohoutek" userId="7454388f-bdb6-437e-bf81-0e7dbbbeac10" providerId="ADAL" clId="{1AC5FC32-4EC5-4705-A8EA-FBBD7E5FF4AC}" dt="2022-02-24T09:38:48.167" v="2754" actId="478"/>
        <pc:sldMkLst>
          <pc:docMk/>
          <pc:sldMk cId="48140726" sldId="289"/>
        </pc:sldMkLst>
        <pc:spChg chg="add mod">
          <ac:chgData name="Jiří Kohoutek" userId="7454388f-bdb6-437e-bf81-0e7dbbbeac10" providerId="ADAL" clId="{1AC5FC32-4EC5-4705-A8EA-FBBD7E5FF4AC}" dt="2022-02-24T09:28:58.634" v="2692" actId="20577"/>
          <ac:spMkLst>
            <pc:docMk/>
            <pc:sldMk cId="48140726" sldId="289"/>
            <ac:spMk id="7" creationId="{99163135-F478-42E2-B8A9-74E63AD097FA}"/>
          </ac:spMkLst>
        </pc:spChg>
        <pc:spChg chg="add mod">
          <ac:chgData name="Jiří Kohoutek" userId="7454388f-bdb6-437e-bf81-0e7dbbbeac10" providerId="ADAL" clId="{1AC5FC32-4EC5-4705-A8EA-FBBD7E5FF4AC}" dt="2022-02-24T09:35:31.545" v="2748"/>
          <ac:spMkLst>
            <pc:docMk/>
            <pc:sldMk cId="48140726" sldId="289"/>
            <ac:spMk id="9" creationId="{DBAF6A2D-B6BF-4D8D-BAFE-C5E45B42FB4C}"/>
          </ac:spMkLst>
        </pc:spChg>
        <pc:spChg chg="mod">
          <ac:chgData name="Jiří Kohoutek" userId="7454388f-bdb6-437e-bf81-0e7dbbbeac10" providerId="ADAL" clId="{1AC5FC32-4EC5-4705-A8EA-FBBD7E5FF4AC}" dt="2022-02-24T09:23:59.479" v="2652" actId="20577"/>
          <ac:spMkLst>
            <pc:docMk/>
            <pc:sldMk cId="48140726" sldId="289"/>
            <ac:spMk id="13" creationId="{CA22D006-4B75-4EF6-9016-B904771EEDBB}"/>
          </ac:spMkLst>
        </pc:spChg>
        <pc:spChg chg="mod">
          <ac:chgData name="Jiří Kohoutek" userId="7454388f-bdb6-437e-bf81-0e7dbbbeac10" providerId="ADAL" clId="{1AC5FC32-4EC5-4705-A8EA-FBBD7E5FF4AC}" dt="2022-02-24T09:37:09.319" v="2750" actId="1076"/>
          <ac:spMkLst>
            <pc:docMk/>
            <pc:sldMk cId="48140726" sldId="289"/>
            <ac:spMk id="14" creationId="{1DC8AF46-7E4B-4DB2-A088-469285AF7CB8}"/>
          </ac:spMkLst>
        </pc:spChg>
        <pc:spChg chg="mod">
          <ac:chgData name="Jiří Kohoutek" userId="7454388f-bdb6-437e-bf81-0e7dbbbeac10" providerId="ADAL" clId="{1AC5FC32-4EC5-4705-A8EA-FBBD7E5FF4AC}" dt="2022-02-24T09:37:09.319" v="2750" actId="1076"/>
          <ac:spMkLst>
            <pc:docMk/>
            <pc:sldMk cId="48140726" sldId="289"/>
            <ac:spMk id="15" creationId="{079598AF-2545-4464-AB80-0E945E33A614}"/>
          </ac:spMkLst>
        </pc:spChg>
        <pc:spChg chg="del">
          <ac:chgData name="Jiří Kohoutek" userId="7454388f-bdb6-437e-bf81-0e7dbbbeac10" providerId="ADAL" clId="{1AC5FC32-4EC5-4705-A8EA-FBBD7E5FF4AC}" dt="2022-02-24T09:24:04.025" v="2654" actId="478"/>
          <ac:spMkLst>
            <pc:docMk/>
            <pc:sldMk cId="48140726" sldId="289"/>
            <ac:spMk id="16" creationId="{D612E7D4-F9ED-481A-B6A8-91A78B7987F5}"/>
          </ac:spMkLst>
        </pc:spChg>
        <pc:spChg chg="mod">
          <ac:chgData name="Jiří Kohoutek" userId="7454388f-bdb6-437e-bf81-0e7dbbbeac10" providerId="ADAL" clId="{1AC5FC32-4EC5-4705-A8EA-FBBD7E5FF4AC}" dt="2022-02-24T09:37:09.319" v="2750" actId="1076"/>
          <ac:spMkLst>
            <pc:docMk/>
            <pc:sldMk cId="48140726" sldId="289"/>
            <ac:spMk id="17" creationId="{1E7595FA-8795-45AA-97EC-162E02CB066C}"/>
          </ac:spMkLst>
        </pc:spChg>
        <pc:spChg chg="mod">
          <ac:chgData name="Jiří Kohoutek" userId="7454388f-bdb6-437e-bf81-0e7dbbbeac10" providerId="ADAL" clId="{1AC5FC32-4EC5-4705-A8EA-FBBD7E5FF4AC}" dt="2022-02-24T09:37:09.319" v="2750" actId="1076"/>
          <ac:spMkLst>
            <pc:docMk/>
            <pc:sldMk cId="48140726" sldId="289"/>
            <ac:spMk id="19" creationId="{17E401F9-D20D-40CF-996E-1CE11D5AD18D}"/>
          </ac:spMkLst>
        </pc:spChg>
        <pc:spChg chg="mod">
          <ac:chgData name="Jiří Kohoutek" userId="7454388f-bdb6-437e-bf81-0e7dbbbeac10" providerId="ADAL" clId="{1AC5FC32-4EC5-4705-A8EA-FBBD7E5FF4AC}" dt="2022-02-24T09:37:09.319" v="2750" actId="1076"/>
          <ac:spMkLst>
            <pc:docMk/>
            <pc:sldMk cId="48140726" sldId="289"/>
            <ac:spMk id="20" creationId="{950EBDCB-ADC9-4F27-8A0F-086F11BC049D}"/>
          </ac:spMkLst>
        </pc:spChg>
        <pc:spChg chg="mod">
          <ac:chgData name="Jiří Kohoutek" userId="7454388f-bdb6-437e-bf81-0e7dbbbeac10" providerId="ADAL" clId="{1AC5FC32-4EC5-4705-A8EA-FBBD7E5FF4AC}" dt="2022-02-24T09:37:09.319" v="2750" actId="1076"/>
          <ac:spMkLst>
            <pc:docMk/>
            <pc:sldMk cId="48140726" sldId="289"/>
            <ac:spMk id="21" creationId="{65872254-F540-4421-A3CD-21C67A628878}"/>
          </ac:spMkLst>
        </pc:spChg>
        <pc:spChg chg="add del mod">
          <ac:chgData name="Jiří Kohoutek" userId="7454388f-bdb6-437e-bf81-0e7dbbbeac10" providerId="ADAL" clId="{1AC5FC32-4EC5-4705-A8EA-FBBD7E5FF4AC}" dt="2022-02-24T09:38:48.167" v="2754" actId="478"/>
          <ac:spMkLst>
            <pc:docMk/>
            <pc:sldMk cId="48140726" sldId="289"/>
            <ac:spMk id="22" creationId="{0ADC9956-44AF-46A9-8975-71428AC2A1B1}"/>
          </ac:spMkLst>
        </pc:spChg>
        <pc:spChg chg="add del mod">
          <ac:chgData name="Jiří Kohoutek" userId="7454388f-bdb6-437e-bf81-0e7dbbbeac10" providerId="ADAL" clId="{1AC5FC32-4EC5-4705-A8EA-FBBD7E5FF4AC}" dt="2022-02-24T09:38:48.167" v="2754" actId="478"/>
          <ac:spMkLst>
            <pc:docMk/>
            <pc:sldMk cId="48140726" sldId="289"/>
            <ac:spMk id="23" creationId="{8EA32BE8-0352-4D4C-A59F-FEB9C36C6A9C}"/>
          </ac:spMkLst>
        </pc:spChg>
        <pc:spChg chg="add del mod">
          <ac:chgData name="Jiří Kohoutek" userId="7454388f-bdb6-437e-bf81-0e7dbbbeac10" providerId="ADAL" clId="{1AC5FC32-4EC5-4705-A8EA-FBBD7E5FF4AC}" dt="2022-02-24T09:38:48.167" v="2754" actId="478"/>
          <ac:spMkLst>
            <pc:docMk/>
            <pc:sldMk cId="48140726" sldId="289"/>
            <ac:spMk id="24" creationId="{231D482C-D220-482D-A8EA-7FF063E19551}"/>
          </ac:spMkLst>
        </pc:spChg>
        <pc:spChg chg="add del mod">
          <ac:chgData name="Jiří Kohoutek" userId="7454388f-bdb6-437e-bf81-0e7dbbbeac10" providerId="ADAL" clId="{1AC5FC32-4EC5-4705-A8EA-FBBD7E5FF4AC}" dt="2022-02-24T09:38:48.167" v="2754" actId="478"/>
          <ac:spMkLst>
            <pc:docMk/>
            <pc:sldMk cId="48140726" sldId="289"/>
            <ac:spMk id="25" creationId="{4951750F-01E2-40AC-8A7E-218839C963AB}"/>
          </ac:spMkLst>
        </pc:spChg>
        <pc:spChg chg="add del mod">
          <ac:chgData name="Jiří Kohoutek" userId="7454388f-bdb6-437e-bf81-0e7dbbbeac10" providerId="ADAL" clId="{1AC5FC32-4EC5-4705-A8EA-FBBD7E5FF4AC}" dt="2022-02-24T09:38:48.167" v="2754" actId="478"/>
          <ac:spMkLst>
            <pc:docMk/>
            <pc:sldMk cId="48140726" sldId="289"/>
            <ac:spMk id="26" creationId="{4459AA99-1BE9-4AD9-966E-4E818202BE7F}"/>
          </ac:spMkLst>
        </pc:spChg>
        <pc:spChg chg="add del mod">
          <ac:chgData name="Jiří Kohoutek" userId="7454388f-bdb6-437e-bf81-0e7dbbbeac10" providerId="ADAL" clId="{1AC5FC32-4EC5-4705-A8EA-FBBD7E5FF4AC}" dt="2022-02-24T09:38:48.167" v="2754" actId="478"/>
          <ac:spMkLst>
            <pc:docMk/>
            <pc:sldMk cId="48140726" sldId="289"/>
            <ac:spMk id="27" creationId="{98A50D20-479C-48B1-A10A-325306BD30C6}"/>
          </ac:spMkLst>
        </pc:spChg>
        <pc:spChg chg="add del mod">
          <ac:chgData name="Jiří Kohoutek" userId="7454388f-bdb6-437e-bf81-0e7dbbbeac10" providerId="ADAL" clId="{1AC5FC32-4EC5-4705-A8EA-FBBD7E5FF4AC}" dt="2022-02-24T09:38:48.167" v="2754" actId="478"/>
          <ac:spMkLst>
            <pc:docMk/>
            <pc:sldMk cId="48140726" sldId="289"/>
            <ac:spMk id="28" creationId="{CF713925-C43A-4A4A-94B9-D731A50A0E0A}"/>
          </ac:spMkLst>
        </pc:spChg>
        <pc:spChg chg="add del mod">
          <ac:chgData name="Jiří Kohoutek" userId="7454388f-bdb6-437e-bf81-0e7dbbbeac10" providerId="ADAL" clId="{1AC5FC32-4EC5-4705-A8EA-FBBD7E5FF4AC}" dt="2022-02-24T09:38:48.167" v="2754" actId="478"/>
          <ac:spMkLst>
            <pc:docMk/>
            <pc:sldMk cId="48140726" sldId="289"/>
            <ac:spMk id="29" creationId="{33E86DA1-9B6B-457E-B7B9-1AB1BEBAB4A9}"/>
          </ac:spMkLst>
        </pc:spChg>
        <pc:spChg chg="add del mod">
          <ac:chgData name="Jiří Kohoutek" userId="7454388f-bdb6-437e-bf81-0e7dbbbeac10" providerId="ADAL" clId="{1AC5FC32-4EC5-4705-A8EA-FBBD7E5FF4AC}" dt="2022-02-24T09:38:48.167" v="2754" actId="478"/>
          <ac:spMkLst>
            <pc:docMk/>
            <pc:sldMk cId="48140726" sldId="289"/>
            <ac:spMk id="30" creationId="{EA3D42CF-7298-4659-802F-7617B142D700}"/>
          </ac:spMkLst>
        </pc:spChg>
        <pc:spChg chg="add del mod">
          <ac:chgData name="Jiří Kohoutek" userId="7454388f-bdb6-437e-bf81-0e7dbbbeac10" providerId="ADAL" clId="{1AC5FC32-4EC5-4705-A8EA-FBBD7E5FF4AC}" dt="2022-02-24T09:38:48.167" v="2754" actId="478"/>
          <ac:spMkLst>
            <pc:docMk/>
            <pc:sldMk cId="48140726" sldId="289"/>
            <ac:spMk id="31" creationId="{D3888C0C-F137-4B37-94FD-339563C06330}"/>
          </ac:spMkLst>
        </pc:spChg>
        <pc:spChg chg="add del mod">
          <ac:chgData name="Jiří Kohoutek" userId="7454388f-bdb6-437e-bf81-0e7dbbbeac10" providerId="ADAL" clId="{1AC5FC32-4EC5-4705-A8EA-FBBD7E5FF4AC}" dt="2022-02-24T09:38:48.167" v="2754" actId="478"/>
          <ac:spMkLst>
            <pc:docMk/>
            <pc:sldMk cId="48140726" sldId="289"/>
            <ac:spMk id="32" creationId="{193407B4-62D4-4283-AE47-B67C60715929}"/>
          </ac:spMkLst>
        </pc:spChg>
        <pc:spChg chg="add del mod">
          <ac:chgData name="Jiří Kohoutek" userId="7454388f-bdb6-437e-bf81-0e7dbbbeac10" providerId="ADAL" clId="{1AC5FC32-4EC5-4705-A8EA-FBBD7E5FF4AC}" dt="2022-02-24T09:38:48.167" v="2754" actId="478"/>
          <ac:spMkLst>
            <pc:docMk/>
            <pc:sldMk cId="48140726" sldId="289"/>
            <ac:spMk id="33" creationId="{DA050B44-64AB-4429-8239-3A14371C0888}"/>
          </ac:spMkLst>
        </pc:spChg>
        <pc:spChg chg="add del mod">
          <ac:chgData name="Jiří Kohoutek" userId="7454388f-bdb6-437e-bf81-0e7dbbbeac10" providerId="ADAL" clId="{1AC5FC32-4EC5-4705-A8EA-FBBD7E5FF4AC}" dt="2022-02-24T09:38:48.167" v="2754" actId="478"/>
          <ac:spMkLst>
            <pc:docMk/>
            <pc:sldMk cId="48140726" sldId="289"/>
            <ac:spMk id="34" creationId="{D5195132-E3A2-4BF3-8435-048AECEDCB4E}"/>
          </ac:spMkLst>
        </pc:spChg>
        <pc:grpChg chg="add del mod">
          <ac:chgData name="Jiří Kohoutek" userId="7454388f-bdb6-437e-bf81-0e7dbbbeac10" providerId="ADAL" clId="{1AC5FC32-4EC5-4705-A8EA-FBBD7E5FF4AC}" dt="2022-02-24T09:38:48.167" v="2754" actId="478"/>
          <ac:grpSpMkLst>
            <pc:docMk/>
            <pc:sldMk cId="48140726" sldId="289"/>
            <ac:grpSpMk id="12" creationId="{491B4940-9B40-423A-B93B-A303DD18A23B}"/>
          </ac:grpSpMkLst>
        </pc:grpChg>
        <pc:grpChg chg="add del mod">
          <ac:chgData name="Jiří Kohoutek" userId="7454388f-bdb6-437e-bf81-0e7dbbbeac10" providerId="ADAL" clId="{1AC5FC32-4EC5-4705-A8EA-FBBD7E5FF4AC}" dt="2022-02-24T09:38:48.167" v="2754" actId="478"/>
          <ac:grpSpMkLst>
            <pc:docMk/>
            <pc:sldMk cId="48140726" sldId="289"/>
            <ac:grpSpMk id="18" creationId="{A96D1EC9-5A88-4344-81FF-A0513FFA1850}"/>
          </ac:grpSpMkLst>
        </pc:grpChg>
        <pc:picChg chg="add mod">
          <ac:chgData name="Jiří Kohoutek" userId="7454388f-bdb6-437e-bf81-0e7dbbbeac10" providerId="ADAL" clId="{1AC5FC32-4EC5-4705-A8EA-FBBD7E5FF4AC}" dt="2022-02-24T09:26:58.045" v="2681"/>
          <ac:picMkLst>
            <pc:docMk/>
            <pc:sldMk cId="48140726" sldId="289"/>
            <ac:picMk id="8" creationId="{254002E0-4F56-4247-9656-83ECEA2FCD96}"/>
          </ac:picMkLst>
        </pc:picChg>
        <pc:picChg chg="add del mod">
          <ac:chgData name="Jiří Kohoutek" userId="7454388f-bdb6-437e-bf81-0e7dbbbeac10" providerId="ADAL" clId="{1AC5FC32-4EC5-4705-A8EA-FBBD7E5FF4AC}" dt="2022-02-24T09:38:48.167" v="2754" actId="478"/>
          <ac:picMkLst>
            <pc:docMk/>
            <pc:sldMk cId="48140726" sldId="289"/>
            <ac:picMk id="10" creationId="{1D61A853-9D5E-4CBE-BCF5-35593E37EDFB}"/>
          </ac:picMkLst>
        </pc:picChg>
        <pc:picChg chg="del">
          <ac:chgData name="Jiří Kohoutek" userId="7454388f-bdb6-437e-bf81-0e7dbbbeac10" providerId="ADAL" clId="{1AC5FC32-4EC5-4705-A8EA-FBBD7E5FF4AC}" dt="2022-02-24T09:24:01.415" v="2653" actId="478"/>
          <ac:picMkLst>
            <pc:docMk/>
            <pc:sldMk cId="48140726" sldId="289"/>
            <ac:picMk id="11" creationId="{EC0508FB-6D57-458E-984E-4C234CCB3F6D}"/>
          </ac:picMkLst>
        </pc:picChg>
      </pc:sldChg>
      <pc:sldChg chg="addSp delSp modSp mod ord modAnim">
        <pc:chgData name="Jiří Kohoutek" userId="7454388f-bdb6-437e-bf81-0e7dbbbeac10" providerId="ADAL" clId="{1AC5FC32-4EC5-4705-A8EA-FBBD7E5FF4AC}" dt="2022-03-01T14:53:46.779" v="6938"/>
        <pc:sldMkLst>
          <pc:docMk/>
          <pc:sldMk cId="4138161968" sldId="290"/>
        </pc:sldMkLst>
        <pc:spChg chg="mod">
          <ac:chgData name="Jiří Kohoutek" userId="7454388f-bdb6-437e-bf81-0e7dbbbeac10" providerId="ADAL" clId="{1AC5FC32-4EC5-4705-A8EA-FBBD7E5FF4AC}" dt="2022-02-25T09:04:55.217" v="3163" actId="1076"/>
          <ac:spMkLst>
            <pc:docMk/>
            <pc:sldMk cId="4138161968" sldId="290"/>
            <ac:spMk id="2" creationId="{C79BA61C-AD01-4500-A853-8C96F0C8E880}"/>
          </ac:spMkLst>
        </pc:spChg>
        <pc:spChg chg="mod">
          <ac:chgData name="Jiří Kohoutek" userId="7454388f-bdb6-437e-bf81-0e7dbbbeac10" providerId="ADAL" clId="{1AC5FC32-4EC5-4705-A8EA-FBBD7E5FF4AC}" dt="2022-02-25T09:04:55.217" v="3163" actId="1076"/>
          <ac:spMkLst>
            <pc:docMk/>
            <pc:sldMk cId="4138161968" sldId="290"/>
            <ac:spMk id="3" creationId="{4C71A358-AAFD-49AC-9F91-ED1D4310946B}"/>
          </ac:spMkLst>
        </pc:spChg>
        <pc:spChg chg="mod">
          <ac:chgData name="Jiří Kohoutek" userId="7454388f-bdb6-437e-bf81-0e7dbbbeac10" providerId="ADAL" clId="{1AC5FC32-4EC5-4705-A8EA-FBBD7E5FF4AC}" dt="2022-02-25T09:05:12.036" v="3164" actId="1076"/>
          <ac:spMkLst>
            <pc:docMk/>
            <pc:sldMk cId="4138161968" sldId="290"/>
            <ac:spMk id="7" creationId="{924C6245-00A1-4C15-9918-5B9ED97593C3}"/>
          </ac:spMkLst>
        </pc:spChg>
        <pc:spChg chg="mod">
          <ac:chgData name="Jiří Kohoutek" userId="7454388f-bdb6-437e-bf81-0e7dbbbeac10" providerId="ADAL" clId="{1AC5FC32-4EC5-4705-A8EA-FBBD7E5FF4AC}" dt="2022-02-25T09:05:12.036" v="3164" actId="1076"/>
          <ac:spMkLst>
            <pc:docMk/>
            <pc:sldMk cId="4138161968" sldId="290"/>
            <ac:spMk id="8" creationId="{D9FEE766-A9FB-4B54-B3DA-6805F26E5D50}"/>
          </ac:spMkLst>
        </pc:spChg>
        <pc:spChg chg="add del mod">
          <ac:chgData name="Jiří Kohoutek" userId="7454388f-bdb6-437e-bf81-0e7dbbbeac10" providerId="ADAL" clId="{1AC5FC32-4EC5-4705-A8EA-FBBD7E5FF4AC}" dt="2022-02-25T09:08:24.575" v="3169" actId="478"/>
          <ac:spMkLst>
            <pc:docMk/>
            <pc:sldMk cId="4138161968" sldId="290"/>
            <ac:spMk id="9" creationId="{E0F7DE4E-54B1-40F0-855D-20F8AAE700FC}"/>
          </ac:spMkLst>
        </pc:spChg>
        <pc:spChg chg="add del mod">
          <ac:chgData name="Jiří Kohoutek" userId="7454388f-bdb6-437e-bf81-0e7dbbbeac10" providerId="ADAL" clId="{1AC5FC32-4EC5-4705-A8EA-FBBD7E5FF4AC}" dt="2022-02-25T09:08:24.575" v="3169" actId="478"/>
          <ac:spMkLst>
            <pc:docMk/>
            <pc:sldMk cId="4138161968" sldId="290"/>
            <ac:spMk id="10" creationId="{437D8BD9-3B0F-4962-AC60-7D5608972BC3}"/>
          </ac:spMkLst>
        </pc:spChg>
        <pc:spChg chg="add del mod">
          <ac:chgData name="Jiří Kohoutek" userId="7454388f-bdb6-437e-bf81-0e7dbbbeac10" providerId="ADAL" clId="{1AC5FC32-4EC5-4705-A8EA-FBBD7E5FF4AC}" dt="2022-02-25T09:08:24.575" v="3169" actId="478"/>
          <ac:spMkLst>
            <pc:docMk/>
            <pc:sldMk cId="4138161968" sldId="290"/>
            <ac:spMk id="11" creationId="{F18D4AE3-911E-4B4F-8D07-F7DF580D9DD2}"/>
          </ac:spMkLst>
        </pc:spChg>
        <pc:spChg chg="add mod">
          <ac:chgData name="Jiří Kohoutek" userId="7454388f-bdb6-437e-bf81-0e7dbbbeac10" providerId="ADAL" clId="{1AC5FC32-4EC5-4705-A8EA-FBBD7E5FF4AC}" dt="2022-02-25T09:10:25.495" v="3205" actId="20577"/>
          <ac:spMkLst>
            <pc:docMk/>
            <pc:sldMk cId="4138161968" sldId="290"/>
            <ac:spMk id="12" creationId="{E219F6DA-13B6-4AA6-BF67-A3880EB3DADD}"/>
          </ac:spMkLst>
        </pc:spChg>
        <pc:spChg chg="add del mod">
          <ac:chgData name="Jiří Kohoutek" userId="7454388f-bdb6-437e-bf81-0e7dbbbeac10" providerId="ADAL" clId="{1AC5FC32-4EC5-4705-A8EA-FBBD7E5FF4AC}" dt="2022-02-24T09:39:39.351" v="2761" actId="20577"/>
          <ac:spMkLst>
            <pc:docMk/>
            <pc:sldMk cId="4138161968" sldId="290"/>
            <ac:spMk id="13" creationId="{CA22D006-4B75-4EF6-9016-B904771EEDBB}"/>
          </ac:spMkLst>
        </pc:spChg>
        <pc:spChg chg="add del mod">
          <ac:chgData name="Jiří Kohoutek" userId="7454388f-bdb6-437e-bf81-0e7dbbbeac10" providerId="ADAL" clId="{1AC5FC32-4EC5-4705-A8EA-FBBD7E5FF4AC}" dt="2022-02-25T09:08:24.575" v="3169" actId="478"/>
          <ac:spMkLst>
            <pc:docMk/>
            <pc:sldMk cId="4138161968" sldId="290"/>
            <ac:spMk id="14" creationId="{00AE22EC-C6A5-4AFE-B9F7-1C5CB538C7FC}"/>
          </ac:spMkLst>
        </pc:spChg>
        <pc:spChg chg="add del mod">
          <ac:chgData name="Jiří Kohoutek" userId="7454388f-bdb6-437e-bf81-0e7dbbbeac10" providerId="ADAL" clId="{1AC5FC32-4EC5-4705-A8EA-FBBD7E5FF4AC}" dt="2022-02-25T09:08:24.575" v="3169" actId="478"/>
          <ac:spMkLst>
            <pc:docMk/>
            <pc:sldMk cId="4138161968" sldId="290"/>
            <ac:spMk id="15" creationId="{F39A26E4-F503-46B5-BAA3-E93B6566D950}"/>
          </ac:spMkLst>
        </pc:spChg>
        <pc:spChg chg="add del mod">
          <ac:chgData name="Jiří Kohoutek" userId="7454388f-bdb6-437e-bf81-0e7dbbbeac10" providerId="ADAL" clId="{1AC5FC32-4EC5-4705-A8EA-FBBD7E5FF4AC}" dt="2022-02-25T09:08:24.575" v="3169" actId="478"/>
          <ac:spMkLst>
            <pc:docMk/>
            <pc:sldMk cId="4138161968" sldId="290"/>
            <ac:spMk id="16" creationId="{0D4AAC80-03A0-4D56-B9A7-4C4DFA1520F1}"/>
          </ac:spMkLst>
        </pc:spChg>
        <pc:spChg chg="add del mod">
          <ac:chgData name="Jiří Kohoutek" userId="7454388f-bdb6-437e-bf81-0e7dbbbeac10" providerId="ADAL" clId="{1AC5FC32-4EC5-4705-A8EA-FBBD7E5FF4AC}" dt="2022-02-25T09:08:24.575" v="3169" actId="478"/>
          <ac:spMkLst>
            <pc:docMk/>
            <pc:sldMk cId="4138161968" sldId="290"/>
            <ac:spMk id="17" creationId="{CE1030A5-0F6D-49C5-AC82-391782D58C2F}"/>
          </ac:spMkLst>
        </pc:spChg>
        <pc:spChg chg="add del mod">
          <ac:chgData name="Jiří Kohoutek" userId="7454388f-bdb6-437e-bf81-0e7dbbbeac10" providerId="ADAL" clId="{1AC5FC32-4EC5-4705-A8EA-FBBD7E5FF4AC}" dt="2022-02-25T09:08:24.575" v="3169" actId="478"/>
          <ac:spMkLst>
            <pc:docMk/>
            <pc:sldMk cId="4138161968" sldId="290"/>
            <ac:spMk id="18" creationId="{6AE4B5B8-8627-477C-9455-3E4339BFAB67}"/>
          </ac:spMkLst>
        </pc:spChg>
        <pc:spChg chg="add del mod">
          <ac:chgData name="Jiří Kohoutek" userId="7454388f-bdb6-437e-bf81-0e7dbbbeac10" providerId="ADAL" clId="{1AC5FC32-4EC5-4705-A8EA-FBBD7E5FF4AC}" dt="2022-02-25T09:08:24.575" v="3169" actId="478"/>
          <ac:spMkLst>
            <pc:docMk/>
            <pc:sldMk cId="4138161968" sldId="290"/>
            <ac:spMk id="19" creationId="{2DE5E60C-A71D-42DF-A6F5-0EBC49A3DA6E}"/>
          </ac:spMkLst>
        </pc:spChg>
        <pc:spChg chg="del">
          <ac:chgData name="Jiří Kohoutek" userId="7454388f-bdb6-437e-bf81-0e7dbbbeac10" providerId="ADAL" clId="{1AC5FC32-4EC5-4705-A8EA-FBBD7E5FF4AC}" dt="2022-02-24T09:29:25.857" v="2731" actId="478"/>
          <ac:spMkLst>
            <pc:docMk/>
            <pc:sldMk cId="4138161968" sldId="290"/>
            <ac:spMk id="20" creationId="{1D8A284C-03BA-4F2A-9454-D331E8182FE1}"/>
          </ac:spMkLst>
        </pc:spChg>
        <pc:spChg chg="add del mod">
          <ac:chgData name="Jiří Kohoutek" userId="7454388f-bdb6-437e-bf81-0e7dbbbeac10" providerId="ADAL" clId="{1AC5FC32-4EC5-4705-A8EA-FBBD7E5FF4AC}" dt="2022-02-25T09:08:24.575" v="3169" actId="478"/>
          <ac:spMkLst>
            <pc:docMk/>
            <pc:sldMk cId="4138161968" sldId="290"/>
            <ac:spMk id="20" creationId="{71151A10-7577-453A-B9BF-094AEA6E1245}"/>
          </ac:spMkLst>
        </pc:spChg>
        <pc:spChg chg="add del mod">
          <ac:chgData name="Jiří Kohoutek" userId="7454388f-bdb6-437e-bf81-0e7dbbbeac10" providerId="ADAL" clId="{1AC5FC32-4EC5-4705-A8EA-FBBD7E5FF4AC}" dt="2022-02-25T09:08:24.575" v="3169" actId="478"/>
          <ac:spMkLst>
            <pc:docMk/>
            <pc:sldMk cId="4138161968" sldId="290"/>
            <ac:spMk id="21" creationId="{83A99CB8-E9DA-4939-952C-6C5C991787B8}"/>
          </ac:spMkLst>
        </pc:spChg>
        <pc:spChg chg="del">
          <ac:chgData name="Jiří Kohoutek" userId="7454388f-bdb6-437e-bf81-0e7dbbbeac10" providerId="ADAL" clId="{1AC5FC32-4EC5-4705-A8EA-FBBD7E5FF4AC}" dt="2022-02-24T09:29:25.857" v="2731" actId="478"/>
          <ac:spMkLst>
            <pc:docMk/>
            <pc:sldMk cId="4138161968" sldId="290"/>
            <ac:spMk id="21" creationId="{B028040A-7FFD-42F6-BAD8-6F4C66BF6445}"/>
          </ac:spMkLst>
        </pc:spChg>
        <pc:spChg chg="del">
          <ac:chgData name="Jiří Kohoutek" userId="7454388f-bdb6-437e-bf81-0e7dbbbeac10" providerId="ADAL" clId="{1AC5FC32-4EC5-4705-A8EA-FBBD7E5FF4AC}" dt="2022-02-24T09:29:28.892" v="2732" actId="478"/>
          <ac:spMkLst>
            <pc:docMk/>
            <pc:sldMk cId="4138161968" sldId="290"/>
            <ac:spMk id="22" creationId="{CA695BF2-7664-4F96-860A-74E68C19DCCF}"/>
          </ac:spMkLst>
        </pc:spChg>
        <pc:spChg chg="add del mod">
          <ac:chgData name="Jiří Kohoutek" userId="7454388f-bdb6-437e-bf81-0e7dbbbeac10" providerId="ADAL" clId="{1AC5FC32-4EC5-4705-A8EA-FBBD7E5FF4AC}" dt="2022-02-25T09:08:24.575" v="3169" actId="478"/>
          <ac:spMkLst>
            <pc:docMk/>
            <pc:sldMk cId="4138161968" sldId="290"/>
            <ac:spMk id="22" creationId="{D58AEFAD-7364-410E-9AEF-1E2DEA5B8ED7}"/>
          </ac:spMkLst>
        </pc:spChg>
        <pc:spChg chg="del">
          <ac:chgData name="Jiří Kohoutek" userId="7454388f-bdb6-437e-bf81-0e7dbbbeac10" providerId="ADAL" clId="{1AC5FC32-4EC5-4705-A8EA-FBBD7E5FF4AC}" dt="2022-02-24T09:29:25.857" v="2731" actId="478"/>
          <ac:spMkLst>
            <pc:docMk/>
            <pc:sldMk cId="4138161968" sldId="290"/>
            <ac:spMk id="23" creationId="{7F592AF9-88D2-4927-BC8E-DFBC1F3DA31E}"/>
          </ac:spMkLst>
        </pc:spChg>
        <pc:spChg chg="add del mod">
          <ac:chgData name="Jiří Kohoutek" userId="7454388f-bdb6-437e-bf81-0e7dbbbeac10" providerId="ADAL" clId="{1AC5FC32-4EC5-4705-A8EA-FBBD7E5FF4AC}" dt="2022-02-25T09:08:24.575" v="3169" actId="478"/>
          <ac:spMkLst>
            <pc:docMk/>
            <pc:sldMk cId="4138161968" sldId="290"/>
            <ac:spMk id="23" creationId="{E4120563-32B6-419C-8A1C-1E5DB77C6848}"/>
          </ac:spMkLst>
        </pc:spChg>
        <pc:spChg chg="add del mod">
          <ac:chgData name="Jiří Kohoutek" userId="7454388f-bdb6-437e-bf81-0e7dbbbeac10" providerId="ADAL" clId="{1AC5FC32-4EC5-4705-A8EA-FBBD7E5FF4AC}" dt="2022-02-25T09:08:24.575" v="3169" actId="478"/>
          <ac:spMkLst>
            <pc:docMk/>
            <pc:sldMk cId="4138161968" sldId="290"/>
            <ac:spMk id="24" creationId="{A8B5AC56-9C3D-4976-B254-48699BE55DD9}"/>
          </ac:spMkLst>
        </pc:spChg>
        <pc:spChg chg="add del mod">
          <ac:chgData name="Jiří Kohoutek" userId="7454388f-bdb6-437e-bf81-0e7dbbbeac10" providerId="ADAL" clId="{1AC5FC32-4EC5-4705-A8EA-FBBD7E5FF4AC}" dt="2022-02-25T09:08:24.575" v="3169" actId="478"/>
          <ac:spMkLst>
            <pc:docMk/>
            <pc:sldMk cId="4138161968" sldId="290"/>
            <ac:spMk id="25" creationId="{A0F36052-9195-40AF-B73B-9D639ED8C756}"/>
          </ac:spMkLst>
        </pc:spChg>
        <pc:spChg chg="del">
          <ac:chgData name="Jiří Kohoutek" userId="7454388f-bdb6-437e-bf81-0e7dbbbeac10" providerId="ADAL" clId="{1AC5FC32-4EC5-4705-A8EA-FBBD7E5FF4AC}" dt="2022-02-24T09:29:28.892" v="2732" actId="478"/>
          <ac:spMkLst>
            <pc:docMk/>
            <pc:sldMk cId="4138161968" sldId="290"/>
            <ac:spMk id="25" creationId="{AA185145-BF82-4245-A442-6981C411D320}"/>
          </ac:spMkLst>
        </pc:spChg>
        <pc:spChg chg="add del mod">
          <ac:chgData name="Jiří Kohoutek" userId="7454388f-bdb6-437e-bf81-0e7dbbbeac10" providerId="ADAL" clId="{1AC5FC32-4EC5-4705-A8EA-FBBD7E5FF4AC}" dt="2022-02-25T09:08:24.575" v="3169" actId="478"/>
          <ac:spMkLst>
            <pc:docMk/>
            <pc:sldMk cId="4138161968" sldId="290"/>
            <ac:spMk id="26" creationId="{2CD5B7D8-6D41-4060-995A-2E0B480CDAFD}"/>
          </ac:spMkLst>
        </pc:spChg>
        <pc:spChg chg="mod">
          <ac:chgData name="Jiří Kohoutek" userId="7454388f-bdb6-437e-bf81-0e7dbbbeac10" providerId="ADAL" clId="{1AC5FC32-4EC5-4705-A8EA-FBBD7E5FF4AC}" dt="2022-02-25T09:05:12.036" v="3164" actId="1076"/>
          <ac:spMkLst>
            <pc:docMk/>
            <pc:sldMk cId="4138161968" sldId="290"/>
            <ac:spMk id="28" creationId="{3CBAB960-FE21-47D6-AF0B-BD172A922B05}"/>
          </ac:spMkLst>
        </pc:spChg>
        <pc:spChg chg="mod">
          <ac:chgData name="Jiří Kohoutek" userId="7454388f-bdb6-437e-bf81-0e7dbbbeac10" providerId="ADAL" clId="{1AC5FC32-4EC5-4705-A8EA-FBBD7E5FF4AC}" dt="2022-02-25T09:05:12.036" v="3164" actId="1076"/>
          <ac:spMkLst>
            <pc:docMk/>
            <pc:sldMk cId="4138161968" sldId="290"/>
            <ac:spMk id="29" creationId="{A4590C5C-B671-4416-852A-922C3CC2D3C9}"/>
          </ac:spMkLst>
        </pc:spChg>
        <pc:spChg chg="mod">
          <ac:chgData name="Jiří Kohoutek" userId="7454388f-bdb6-437e-bf81-0e7dbbbeac10" providerId="ADAL" clId="{1AC5FC32-4EC5-4705-A8EA-FBBD7E5FF4AC}" dt="2022-02-25T09:05:12.036" v="3164" actId="1076"/>
          <ac:spMkLst>
            <pc:docMk/>
            <pc:sldMk cId="4138161968" sldId="290"/>
            <ac:spMk id="31" creationId="{806D8BB8-A9C3-4038-BE2D-8778271EEE11}"/>
          </ac:spMkLst>
        </pc:spChg>
        <pc:spChg chg="mod">
          <ac:chgData name="Jiří Kohoutek" userId="7454388f-bdb6-437e-bf81-0e7dbbbeac10" providerId="ADAL" clId="{1AC5FC32-4EC5-4705-A8EA-FBBD7E5FF4AC}" dt="2022-02-25T09:05:12.036" v="3164" actId="1076"/>
          <ac:spMkLst>
            <pc:docMk/>
            <pc:sldMk cId="4138161968" sldId="290"/>
            <ac:spMk id="32" creationId="{0DCEC93E-69B7-47C1-9CF3-E6A40DDECF2A}"/>
          </ac:spMkLst>
        </pc:spChg>
        <pc:spChg chg="mod">
          <ac:chgData name="Jiří Kohoutek" userId="7454388f-bdb6-437e-bf81-0e7dbbbeac10" providerId="ADAL" clId="{1AC5FC32-4EC5-4705-A8EA-FBBD7E5FF4AC}" dt="2022-02-25T09:05:12.036" v="3164" actId="1076"/>
          <ac:spMkLst>
            <pc:docMk/>
            <pc:sldMk cId="4138161968" sldId="290"/>
            <ac:spMk id="34" creationId="{B7F2141B-E28C-4AC6-B167-DC1159850EB8}"/>
          </ac:spMkLst>
        </pc:spChg>
        <pc:spChg chg="mod">
          <ac:chgData name="Jiří Kohoutek" userId="7454388f-bdb6-437e-bf81-0e7dbbbeac10" providerId="ADAL" clId="{1AC5FC32-4EC5-4705-A8EA-FBBD7E5FF4AC}" dt="2022-02-25T09:05:12.036" v="3164" actId="1076"/>
          <ac:spMkLst>
            <pc:docMk/>
            <pc:sldMk cId="4138161968" sldId="290"/>
            <ac:spMk id="37" creationId="{0CDD5943-5FF0-461A-806D-B39E72E0B39E}"/>
          </ac:spMkLst>
        </pc:spChg>
        <pc:spChg chg="mod">
          <ac:chgData name="Jiří Kohoutek" userId="7454388f-bdb6-437e-bf81-0e7dbbbeac10" providerId="ADAL" clId="{1AC5FC32-4EC5-4705-A8EA-FBBD7E5FF4AC}" dt="2022-02-25T09:05:12.036" v="3164" actId="1076"/>
          <ac:spMkLst>
            <pc:docMk/>
            <pc:sldMk cId="4138161968" sldId="290"/>
            <ac:spMk id="38" creationId="{4076E975-5557-4AA7-AD03-3611647D8BC7}"/>
          </ac:spMkLst>
        </pc:spChg>
        <pc:spChg chg="mod">
          <ac:chgData name="Jiří Kohoutek" userId="7454388f-bdb6-437e-bf81-0e7dbbbeac10" providerId="ADAL" clId="{1AC5FC32-4EC5-4705-A8EA-FBBD7E5FF4AC}" dt="2022-02-25T09:05:12.036" v="3164" actId="1076"/>
          <ac:spMkLst>
            <pc:docMk/>
            <pc:sldMk cId="4138161968" sldId="290"/>
            <ac:spMk id="39" creationId="{EDD20364-462B-47B4-9C56-6E3020E1FF1F}"/>
          </ac:spMkLst>
        </pc:spChg>
        <pc:spChg chg="mod">
          <ac:chgData name="Jiří Kohoutek" userId="7454388f-bdb6-437e-bf81-0e7dbbbeac10" providerId="ADAL" clId="{1AC5FC32-4EC5-4705-A8EA-FBBD7E5FF4AC}" dt="2022-02-25T09:05:12.036" v="3164" actId="1076"/>
          <ac:spMkLst>
            <pc:docMk/>
            <pc:sldMk cId="4138161968" sldId="290"/>
            <ac:spMk id="40" creationId="{6DCB23E6-679A-40DD-9FC9-4685646FA59D}"/>
          </ac:spMkLst>
        </pc:spChg>
        <pc:spChg chg="mod">
          <ac:chgData name="Jiří Kohoutek" userId="7454388f-bdb6-437e-bf81-0e7dbbbeac10" providerId="ADAL" clId="{1AC5FC32-4EC5-4705-A8EA-FBBD7E5FF4AC}" dt="2022-02-25T09:05:12.036" v="3164" actId="1076"/>
          <ac:spMkLst>
            <pc:docMk/>
            <pc:sldMk cId="4138161968" sldId="290"/>
            <ac:spMk id="42" creationId="{13A6C218-3623-4531-B535-E7B7E029DF37}"/>
          </ac:spMkLst>
        </pc:spChg>
        <pc:spChg chg="mod">
          <ac:chgData name="Jiří Kohoutek" userId="7454388f-bdb6-437e-bf81-0e7dbbbeac10" providerId="ADAL" clId="{1AC5FC32-4EC5-4705-A8EA-FBBD7E5FF4AC}" dt="2022-02-25T09:05:12.036" v="3164" actId="1076"/>
          <ac:spMkLst>
            <pc:docMk/>
            <pc:sldMk cId="4138161968" sldId="290"/>
            <ac:spMk id="43" creationId="{EA7B9977-B241-464B-8250-B08D79E8BB82}"/>
          </ac:spMkLst>
        </pc:spChg>
        <pc:spChg chg="mod">
          <ac:chgData name="Jiří Kohoutek" userId="7454388f-bdb6-437e-bf81-0e7dbbbeac10" providerId="ADAL" clId="{1AC5FC32-4EC5-4705-A8EA-FBBD7E5FF4AC}" dt="2022-02-25T09:05:12.036" v="3164" actId="1076"/>
          <ac:spMkLst>
            <pc:docMk/>
            <pc:sldMk cId="4138161968" sldId="290"/>
            <ac:spMk id="45" creationId="{7E55BEEF-45F2-4696-A5BD-9D9E8B732EBF}"/>
          </ac:spMkLst>
        </pc:spChg>
        <pc:spChg chg="mod">
          <ac:chgData name="Jiří Kohoutek" userId="7454388f-bdb6-437e-bf81-0e7dbbbeac10" providerId="ADAL" clId="{1AC5FC32-4EC5-4705-A8EA-FBBD7E5FF4AC}" dt="2022-02-25T09:05:12.036" v="3164" actId="1076"/>
          <ac:spMkLst>
            <pc:docMk/>
            <pc:sldMk cId="4138161968" sldId="290"/>
            <ac:spMk id="46" creationId="{78EAB9AE-4F3A-448F-B649-B1ABFB34B022}"/>
          </ac:spMkLst>
        </pc:spChg>
        <pc:spChg chg="mod">
          <ac:chgData name="Jiří Kohoutek" userId="7454388f-bdb6-437e-bf81-0e7dbbbeac10" providerId="ADAL" clId="{1AC5FC32-4EC5-4705-A8EA-FBBD7E5FF4AC}" dt="2022-02-25T09:05:12.036" v="3164" actId="1076"/>
          <ac:spMkLst>
            <pc:docMk/>
            <pc:sldMk cId="4138161968" sldId="290"/>
            <ac:spMk id="48" creationId="{EF8DFF2E-4A01-4233-BDA2-A218FBF1A937}"/>
          </ac:spMkLst>
        </pc:spChg>
        <pc:spChg chg="mod">
          <ac:chgData name="Jiří Kohoutek" userId="7454388f-bdb6-437e-bf81-0e7dbbbeac10" providerId="ADAL" clId="{1AC5FC32-4EC5-4705-A8EA-FBBD7E5FF4AC}" dt="2022-02-25T09:05:12.036" v="3164" actId="1076"/>
          <ac:spMkLst>
            <pc:docMk/>
            <pc:sldMk cId="4138161968" sldId="290"/>
            <ac:spMk id="51" creationId="{CD184B3E-D0D2-4D7D-AC15-7227C92586A2}"/>
          </ac:spMkLst>
        </pc:spChg>
        <pc:spChg chg="mod">
          <ac:chgData name="Jiří Kohoutek" userId="7454388f-bdb6-437e-bf81-0e7dbbbeac10" providerId="ADAL" clId="{1AC5FC32-4EC5-4705-A8EA-FBBD7E5FF4AC}" dt="2022-02-25T09:05:12.036" v="3164" actId="1076"/>
          <ac:spMkLst>
            <pc:docMk/>
            <pc:sldMk cId="4138161968" sldId="290"/>
            <ac:spMk id="52" creationId="{A630D9E3-83D1-489D-B1EA-64808AA46EAE}"/>
          </ac:spMkLst>
        </pc:spChg>
        <pc:spChg chg="mod">
          <ac:chgData name="Jiří Kohoutek" userId="7454388f-bdb6-437e-bf81-0e7dbbbeac10" providerId="ADAL" clId="{1AC5FC32-4EC5-4705-A8EA-FBBD7E5FF4AC}" dt="2022-02-25T09:05:12.036" v="3164" actId="1076"/>
          <ac:spMkLst>
            <pc:docMk/>
            <pc:sldMk cId="4138161968" sldId="290"/>
            <ac:spMk id="53" creationId="{DD3A7666-A8A7-4C7F-B89A-E30A06A617CA}"/>
          </ac:spMkLst>
        </pc:spChg>
        <pc:spChg chg="mod">
          <ac:chgData name="Jiří Kohoutek" userId="7454388f-bdb6-437e-bf81-0e7dbbbeac10" providerId="ADAL" clId="{1AC5FC32-4EC5-4705-A8EA-FBBD7E5FF4AC}" dt="2022-02-25T09:05:12.036" v="3164" actId="1076"/>
          <ac:spMkLst>
            <pc:docMk/>
            <pc:sldMk cId="4138161968" sldId="290"/>
            <ac:spMk id="54" creationId="{064CAB99-31DE-4C5E-9B5C-9AE36219C800}"/>
          </ac:spMkLst>
        </pc:spChg>
        <pc:spChg chg="mod">
          <ac:chgData name="Jiří Kohoutek" userId="7454388f-bdb6-437e-bf81-0e7dbbbeac10" providerId="ADAL" clId="{1AC5FC32-4EC5-4705-A8EA-FBBD7E5FF4AC}" dt="2022-02-25T09:05:12.036" v="3164" actId="1076"/>
          <ac:spMkLst>
            <pc:docMk/>
            <pc:sldMk cId="4138161968" sldId="290"/>
            <ac:spMk id="56" creationId="{3654CB05-D68F-4D76-A962-43D2350CE227}"/>
          </ac:spMkLst>
        </pc:spChg>
        <pc:spChg chg="mod">
          <ac:chgData name="Jiří Kohoutek" userId="7454388f-bdb6-437e-bf81-0e7dbbbeac10" providerId="ADAL" clId="{1AC5FC32-4EC5-4705-A8EA-FBBD7E5FF4AC}" dt="2022-02-25T09:05:12.036" v="3164" actId="1076"/>
          <ac:spMkLst>
            <pc:docMk/>
            <pc:sldMk cId="4138161968" sldId="290"/>
            <ac:spMk id="59" creationId="{544C0A69-9C95-463F-982F-306A96EBF04D}"/>
          </ac:spMkLst>
        </pc:spChg>
        <pc:spChg chg="mod">
          <ac:chgData name="Jiří Kohoutek" userId="7454388f-bdb6-437e-bf81-0e7dbbbeac10" providerId="ADAL" clId="{1AC5FC32-4EC5-4705-A8EA-FBBD7E5FF4AC}" dt="2022-02-25T09:05:12.036" v="3164" actId="1076"/>
          <ac:spMkLst>
            <pc:docMk/>
            <pc:sldMk cId="4138161968" sldId="290"/>
            <ac:spMk id="60" creationId="{31328454-55CF-485B-8342-764FC6164613}"/>
          </ac:spMkLst>
        </pc:spChg>
        <pc:spChg chg="mod">
          <ac:chgData name="Jiří Kohoutek" userId="7454388f-bdb6-437e-bf81-0e7dbbbeac10" providerId="ADAL" clId="{1AC5FC32-4EC5-4705-A8EA-FBBD7E5FF4AC}" dt="2022-02-25T09:05:12.036" v="3164" actId="1076"/>
          <ac:spMkLst>
            <pc:docMk/>
            <pc:sldMk cId="4138161968" sldId="290"/>
            <ac:spMk id="61" creationId="{5DF6FA33-D0D2-4AED-807A-57F1AE154237}"/>
          </ac:spMkLst>
        </pc:spChg>
        <pc:spChg chg="mod">
          <ac:chgData name="Jiří Kohoutek" userId="7454388f-bdb6-437e-bf81-0e7dbbbeac10" providerId="ADAL" clId="{1AC5FC32-4EC5-4705-A8EA-FBBD7E5FF4AC}" dt="2022-02-25T09:05:12.036" v="3164" actId="1076"/>
          <ac:spMkLst>
            <pc:docMk/>
            <pc:sldMk cId="4138161968" sldId="290"/>
            <ac:spMk id="62" creationId="{6A6061C2-3B93-416D-AEE1-78B72697BE7F}"/>
          </ac:spMkLst>
        </pc:spChg>
        <pc:spChg chg="mod">
          <ac:chgData name="Jiří Kohoutek" userId="7454388f-bdb6-437e-bf81-0e7dbbbeac10" providerId="ADAL" clId="{1AC5FC32-4EC5-4705-A8EA-FBBD7E5FF4AC}" dt="2022-02-25T09:05:12.036" v="3164" actId="1076"/>
          <ac:spMkLst>
            <pc:docMk/>
            <pc:sldMk cId="4138161968" sldId="290"/>
            <ac:spMk id="64" creationId="{C5E95E7A-8EF5-4685-BB9B-DDCA1B83E47E}"/>
          </ac:spMkLst>
        </pc:spChg>
        <pc:spChg chg="mod">
          <ac:chgData name="Jiří Kohoutek" userId="7454388f-bdb6-437e-bf81-0e7dbbbeac10" providerId="ADAL" clId="{1AC5FC32-4EC5-4705-A8EA-FBBD7E5FF4AC}" dt="2022-02-25T09:05:12.036" v="3164" actId="1076"/>
          <ac:spMkLst>
            <pc:docMk/>
            <pc:sldMk cId="4138161968" sldId="290"/>
            <ac:spMk id="67" creationId="{DC19B107-0EE5-47F9-8BC3-78A18BD0E360}"/>
          </ac:spMkLst>
        </pc:spChg>
        <pc:spChg chg="mod">
          <ac:chgData name="Jiří Kohoutek" userId="7454388f-bdb6-437e-bf81-0e7dbbbeac10" providerId="ADAL" clId="{1AC5FC32-4EC5-4705-A8EA-FBBD7E5FF4AC}" dt="2022-02-25T09:05:12.036" v="3164" actId="1076"/>
          <ac:spMkLst>
            <pc:docMk/>
            <pc:sldMk cId="4138161968" sldId="290"/>
            <ac:spMk id="68" creationId="{2E16EE2F-9EF7-4DD0-8CAB-5DC64946A528}"/>
          </ac:spMkLst>
        </pc:spChg>
        <pc:spChg chg="mod">
          <ac:chgData name="Jiří Kohoutek" userId="7454388f-bdb6-437e-bf81-0e7dbbbeac10" providerId="ADAL" clId="{1AC5FC32-4EC5-4705-A8EA-FBBD7E5FF4AC}" dt="2022-02-25T09:05:12.036" v="3164" actId="1076"/>
          <ac:spMkLst>
            <pc:docMk/>
            <pc:sldMk cId="4138161968" sldId="290"/>
            <ac:spMk id="69" creationId="{7A9E289B-B5D4-4A18-A17C-98B05518C869}"/>
          </ac:spMkLst>
        </pc:spChg>
        <pc:spChg chg="mod">
          <ac:chgData name="Jiří Kohoutek" userId="7454388f-bdb6-437e-bf81-0e7dbbbeac10" providerId="ADAL" clId="{1AC5FC32-4EC5-4705-A8EA-FBBD7E5FF4AC}" dt="2022-02-25T09:05:12.036" v="3164" actId="1076"/>
          <ac:spMkLst>
            <pc:docMk/>
            <pc:sldMk cId="4138161968" sldId="290"/>
            <ac:spMk id="70" creationId="{F48A6D7F-466E-4E92-9E0A-C906A6F9A20A}"/>
          </ac:spMkLst>
        </pc:spChg>
        <pc:spChg chg="add del mod">
          <ac:chgData name="Jiří Kohoutek" userId="7454388f-bdb6-437e-bf81-0e7dbbbeac10" providerId="ADAL" clId="{1AC5FC32-4EC5-4705-A8EA-FBBD7E5FF4AC}" dt="2022-02-25T09:08:24.575" v="3169" actId="478"/>
          <ac:spMkLst>
            <pc:docMk/>
            <pc:sldMk cId="4138161968" sldId="290"/>
            <ac:spMk id="71" creationId="{B319730A-EC0D-4765-878C-E6D2BA969200}"/>
          </ac:spMkLst>
        </pc:spChg>
        <pc:spChg chg="add del mod">
          <ac:chgData name="Jiří Kohoutek" userId="7454388f-bdb6-437e-bf81-0e7dbbbeac10" providerId="ADAL" clId="{1AC5FC32-4EC5-4705-A8EA-FBBD7E5FF4AC}" dt="2022-02-25T09:08:24.575" v="3169" actId="478"/>
          <ac:spMkLst>
            <pc:docMk/>
            <pc:sldMk cId="4138161968" sldId="290"/>
            <ac:spMk id="72" creationId="{F004A7EA-A860-4CD9-81E5-AE0F917FF0C2}"/>
          </ac:spMkLst>
        </pc:spChg>
        <pc:spChg chg="add del mod">
          <ac:chgData name="Jiří Kohoutek" userId="7454388f-bdb6-437e-bf81-0e7dbbbeac10" providerId="ADAL" clId="{1AC5FC32-4EC5-4705-A8EA-FBBD7E5FF4AC}" dt="2022-02-25T09:08:24.575" v="3169" actId="478"/>
          <ac:spMkLst>
            <pc:docMk/>
            <pc:sldMk cId="4138161968" sldId="290"/>
            <ac:spMk id="73" creationId="{AB822448-9093-45A7-8C33-B1EDF17C8DF5}"/>
          </ac:spMkLst>
        </pc:spChg>
        <pc:spChg chg="add del mod">
          <ac:chgData name="Jiří Kohoutek" userId="7454388f-bdb6-437e-bf81-0e7dbbbeac10" providerId="ADAL" clId="{1AC5FC32-4EC5-4705-A8EA-FBBD7E5FF4AC}" dt="2022-02-25T09:08:24.575" v="3169" actId="478"/>
          <ac:spMkLst>
            <pc:docMk/>
            <pc:sldMk cId="4138161968" sldId="290"/>
            <ac:spMk id="74" creationId="{29F6FE75-DE71-4C0E-8D60-7CA9F3BC53F1}"/>
          </ac:spMkLst>
        </pc:spChg>
        <pc:spChg chg="add del mod">
          <ac:chgData name="Jiří Kohoutek" userId="7454388f-bdb6-437e-bf81-0e7dbbbeac10" providerId="ADAL" clId="{1AC5FC32-4EC5-4705-A8EA-FBBD7E5FF4AC}" dt="2022-02-25T09:05:42.998" v="3165" actId="478"/>
          <ac:spMkLst>
            <pc:docMk/>
            <pc:sldMk cId="4138161968" sldId="290"/>
            <ac:spMk id="75" creationId="{7B8256CF-4B40-41DF-B1F5-78F5BB38536F}"/>
          </ac:spMkLst>
        </pc:spChg>
        <pc:spChg chg="add del mod">
          <ac:chgData name="Jiří Kohoutek" userId="7454388f-bdb6-437e-bf81-0e7dbbbeac10" providerId="ADAL" clId="{1AC5FC32-4EC5-4705-A8EA-FBBD7E5FF4AC}" dt="2022-02-25T09:05:57.326" v="3167" actId="478"/>
          <ac:spMkLst>
            <pc:docMk/>
            <pc:sldMk cId="4138161968" sldId="290"/>
            <ac:spMk id="76" creationId="{93DC8CB6-BFD2-4EF0-9D5B-0CB78FBECCDA}"/>
          </ac:spMkLst>
        </pc:spChg>
        <pc:spChg chg="add del mod">
          <ac:chgData name="Jiří Kohoutek" userId="7454388f-bdb6-437e-bf81-0e7dbbbeac10" providerId="ADAL" clId="{1AC5FC32-4EC5-4705-A8EA-FBBD7E5FF4AC}" dt="2022-02-25T09:08:24.575" v="3169" actId="478"/>
          <ac:spMkLst>
            <pc:docMk/>
            <pc:sldMk cId="4138161968" sldId="290"/>
            <ac:spMk id="77" creationId="{B9413992-3E35-4B94-8008-8F79B4749D6B}"/>
          </ac:spMkLst>
        </pc:spChg>
        <pc:spChg chg="add del mod">
          <ac:chgData name="Jiří Kohoutek" userId="7454388f-bdb6-437e-bf81-0e7dbbbeac10" providerId="ADAL" clId="{1AC5FC32-4EC5-4705-A8EA-FBBD7E5FF4AC}" dt="2022-02-25T09:05:42.998" v="3165" actId="478"/>
          <ac:spMkLst>
            <pc:docMk/>
            <pc:sldMk cId="4138161968" sldId="290"/>
            <ac:spMk id="78" creationId="{39B00FCF-6F08-4E86-938F-957E750FA5D3}"/>
          </ac:spMkLst>
        </pc:spChg>
        <pc:spChg chg="add del mod">
          <ac:chgData name="Jiří Kohoutek" userId="7454388f-bdb6-437e-bf81-0e7dbbbeac10" providerId="ADAL" clId="{1AC5FC32-4EC5-4705-A8EA-FBBD7E5FF4AC}" dt="2022-02-25T09:08:24.575" v="3169" actId="478"/>
          <ac:spMkLst>
            <pc:docMk/>
            <pc:sldMk cId="4138161968" sldId="290"/>
            <ac:spMk id="79" creationId="{2A701CD9-D794-43F8-A553-82342E80CAAC}"/>
          </ac:spMkLst>
        </pc:spChg>
        <pc:spChg chg="add del mod">
          <ac:chgData name="Jiří Kohoutek" userId="7454388f-bdb6-437e-bf81-0e7dbbbeac10" providerId="ADAL" clId="{1AC5FC32-4EC5-4705-A8EA-FBBD7E5FF4AC}" dt="2022-02-25T09:08:24.575" v="3169" actId="478"/>
          <ac:spMkLst>
            <pc:docMk/>
            <pc:sldMk cId="4138161968" sldId="290"/>
            <ac:spMk id="80" creationId="{0B4EE785-09B9-4BB4-BF61-0BAA02BCD361}"/>
          </ac:spMkLst>
        </pc:spChg>
        <pc:spChg chg="mod">
          <ac:chgData name="Jiří Kohoutek" userId="7454388f-bdb6-437e-bf81-0e7dbbbeac10" providerId="ADAL" clId="{1AC5FC32-4EC5-4705-A8EA-FBBD7E5FF4AC}" dt="2022-02-25T09:08:25.817" v="3170"/>
          <ac:spMkLst>
            <pc:docMk/>
            <pc:sldMk cId="4138161968" sldId="290"/>
            <ac:spMk id="82" creationId="{DF4B896A-19C3-436B-8FFB-BACE025E3ACC}"/>
          </ac:spMkLst>
        </pc:spChg>
        <pc:spChg chg="mod">
          <ac:chgData name="Jiří Kohoutek" userId="7454388f-bdb6-437e-bf81-0e7dbbbeac10" providerId="ADAL" clId="{1AC5FC32-4EC5-4705-A8EA-FBBD7E5FF4AC}" dt="2022-02-25T09:08:25.817" v="3170"/>
          <ac:spMkLst>
            <pc:docMk/>
            <pc:sldMk cId="4138161968" sldId="290"/>
            <ac:spMk id="83" creationId="{07AC6E48-B9BC-415B-8415-F186839705A4}"/>
          </ac:spMkLst>
        </pc:spChg>
        <pc:spChg chg="add del mod">
          <ac:chgData name="Jiří Kohoutek" userId="7454388f-bdb6-437e-bf81-0e7dbbbeac10" providerId="ADAL" clId="{1AC5FC32-4EC5-4705-A8EA-FBBD7E5FF4AC}" dt="2022-02-25T09:08:28.023" v="3171" actId="478"/>
          <ac:spMkLst>
            <pc:docMk/>
            <pc:sldMk cId="4138161968" sldId="290"/>
            <ac:spMk id="84" creationId="{C83D81F0-2883-40F0-81B8-3708B39F46BE}"/>
          </ac:spMkLst>
        </pc:spChg>
        <pc:spChg chg="add del mod">
          <ac:chgData name="Jiří Kohoutek" userId="7454388f-bdb6-437e-bf81-0e7dbbbeac10" providerId="ADAL" clId="{1AC5FC32-4EC5-4705-A8EA-FBBD7E5FF4AC}" dt="2022-02-25T09:08:28.023" v="3171" actId="478"/>
          <ac:spMkLst>
            <pc:docMk/>
            <pc:sldMk cId="4138161968" sldId="290"/>
            <ac:spMk id="85" creationId="{5E0F9CD5-0DCB-4DAC-A600-0E38DBF52ECE}"/>
          </ac:spMkLst>
        </pc:spChg>
        <pc:spChg chg="add del mod">
          <ac:chgData name="Jiří Kohoutek" userId="7454388f-bdb6-437e-bf81-0e7dbbbeac10" providerId="ADAL" clId="{1AC5FC32-4EC5-4705-A8EA-FBBD7E5FF4AC}" dt="2022-02-25T09:08:28.023" v="3171" actId="478"/>
          <ac:spMkLst>
            <pc:docMk/>
            <pc:sldMk cId="4138161968" sldId="290"/>
            <ac:spMk id="86" creationId="{D45BC2DB-D2CD-488E-800D-BE7A8A7F967C}"/>
          </ac:spMkLst>
        </pc:spChg>
        <pc:spChg chg="add del mod">
          <ac:chgData name="Jiří Kohoutek" userId="7454388f-bdb6-437e-bf81-0e7dbbbeac10" providerId="ADAL" clId="{1AC5FC32-4EC5-4705-A8EA-FBBD7E5FF4AC}" dt="2022-02-25T09:08:28.023" v="3171" actId="478"/>
          <ac:spMkLst>
            <pc:docMk/>
            <pc:sldMk cId="4138161968" sldId="290"/>
            <ac:spMk id="87" creationId="{28112C02-0AF5-4FC8-8CFE-349641F71B12}"/>
          </ac:spMkLst>
        </pc:spChg>
        <pc:spChg chg="add del mod">
          <ac:chgData name="Jiří Kohoutek" userId="7454388f-bdb6-437e-bf81-0e7dbbbeac10" providerId="ADAL" clId="{1AC5FC32-4EC5-4705-A8EA-FBBD7E5FF4AC}" dt="2022-02-25T09:08:28.023" v="3171" actId="478"/>
          <ac:spMkLst>
            <pc:docMk/>
            <pc:sldMk cId="4138161968" sldId="290"/>
            <ac:spMk id="88" creationId="{3F4AD284-74CB-46F8-B2D8-CA51DF5ABCFE}"/>
          </ac:spMkLst>
        </pc:spChg>
        <pc:spChg chg="add del mod">
          <ac:chgData name="Jiří Kohoutek" userId="7454388f-bdb6-437e-bf81-0e7dbbbeac10" providerId="ADAL" clId="{1AC5FC32-4EC5-4705-A8EA-FBBD7E5FF4AC}" dt="2022-02-25T09:08:28.023" v="3171" actId="478"/>
          <ac:spMkLst>
            <pc:docMk/>
            <pc:sldMk cId="4138161968" sldId="290"/>
            <ac:spMk id="89" creationId="{6BA79124-3B75-4A4E-A89E-19024C94EE79}"/>
          </ac:spMkLst>
        </pc:spChg>
        <pc:spChg chg="add del mod">
          <ac:chgData name="Jiří Kohoutek" userId="7454388f-bdb6-437e-bf81-0e7dbbbeac10" providerId="ADAL" clId="{1AC5FC32-4EC5-4705-A8EA-FBBD7E5FF4AC}" dt="2022-02-25T09:08:28.023" v="3171" actId="478"/>
          <ac:spMkLst>
            <pc:docMk/>
            <pc:sldMk cId="4138161968" sldId="290"/>
            <ac:spMk id="90" creationId="{33FF384F-79AB-45E5-8C42-A9265C17A4AB}"/>
          </ac:spMkLst>
        </pc:spChg>
        <pc:spChg chg="add del mod">
          <ac:chgData name="Jiří Kohoutek" userId="7454388f-bdb6-437e-bf81-0e7dbbbeac10" providerId="ADAL" clId="{1AC5FC32-4EC5-4705-A8EA-FBBD7E5FF4AC}" dt="2022-02-25T09:08:28.023" v="3171" actId="478"/>
          <ac:spMkLst>
            <pc:docMk/>
            <pc:sldMk cId="4138161968" sldId="290"/>
            <ac:spMk id="91" creationId="{8D411F5C-C552-46C9-ABE5-21C43F00ADB8}"/>
          </ac:spMkLst>
        </pc:spChg>
        <pc:spChg chg="add del mod">
          <ac:chgData name="Jiří Kohoutek" userId="7454388f-bdb6-437e-bf81-0e7dbbbeac10" providerId="ADAL" clId="{1AC5FC32-4EC5-4705-A8EA-FBBD7E5FF4AC}" dt="2022-02-25T09:08:28.023" v="3171" actId="478"/>
          <ac:spMkLst>
            <pc:docMk/>
            <pc:sldMk cId="4138161968" sldId="290"/>
            <ac:spMk id="92" creationId="{7DBE1394-DC4F-44F4-9B31-24B623FA7C93}"/>
          </ac:spMkLst>
        </pc:spChg>
        <pc:spChg chg="add del mod">
          <ac:chgData name="Jiří Kohoutek" userId="7454388f-bdb6-437e-bf81-0e7dbbbeac10" providerId="ADAL" clId="{1AC5FC32-4EC5-4705-A8EA-FBBD7E5FF4AC}" dt="2022-02-25T09:08:28.023" v="3171" actId="478"/>
          <ac:spMkLst>
            <pc:docMk/>
            <pc:sldMk cId="4138161968" sldId="290"/>
            <ac:spMk id="93" creationId="{B30745B2-7151-4730-9A42-68CD2EAE4740}"/>
          </ac:spMkLst>
        </pc:spChg>
        <pc:spChg chg="add del mod">
          <ac:chgData name="Jiří Kohoutek" userId="7454388f-bdb6-437e-bf81-0e7dbbbeac10" providerId="ADAL" clId="{1AC5FC32-4EC5-4705-A8EA-FBBD7E5FF4AC}" dt="2022-02-25T09:08:28.023" v="3171" actId="478"/>
          <ac:spMkLst>
            <pc:docMk/>
            <pc:sldMk cId="4138161968" sldId="290"/>
            <ac:spMk id="94" creationId="{19C7CD58-B364-480C-95E1-739DED9CA411}"/>
          </ac:spMkLst>
        </pc:spChg>
        <pc:spChg chg="add del mod">
          <ac:chgData name="Jiří Kohoutek" userId="7454388f-bdb6-437e-bf81-0e7dbbbeac10" providerId="ADAL" clId="{1AC5FC32-4EC5-4705-A8EA-FBBD7E5FF4AC}" dt="2022-02-25T09:08:28.023" v="3171" actId="478"/>
          <ac:spMkLst>
            <pc:docMk/>
            <pc:sldMk cId="4138161968" sldId="290"/>
            <ac:spMk id="95" creationId="{0A56F149-C122-47CF-A4E4-582A5AA1EBEA}"/>
          </ac:spMkLst>
        </pc:spChg>
        <pc:spChg chg="add del mod">
          <ac:chgData name="Jiří Kohoutek" userId="7454388f-bdb6-437e-bf81-0e7dbbbeac10" providerId="ADAL" clId="{1AC5FC32-4EC5-4705-A8EA-FBBD7E5FF4AC}" dt="2022-02-25T09:08:28.023" v="3171" actId="478"/>
          <ac:spMkLst>
            <pc:docMk/>
            <pc:sldMk cId="4138161968" sldId="290"/>
            <ac:spMk id="96" creationId="{22B1B56F-2879-4776-8255-1B40D283FA52}"/>
          </ac:spMkLst>
        </pc:spChg>
        <pc:spChg chg="add del mod">
          <ac:chgData name="Jiří Kohoutek" userId="7454388f-bdb6-437e-bf81-0e7dbbbeac10" providerId="ADAL" clId="{1AC5FC32-4EC5-4705-A8EA-FBBD7E5FF4AC}" dt="2022-02-25T09:08:28.023" v="3171" actId="478"/>
          <ac:spMkLst>
            <pc:docMk/>
            <pc:sldMk cId="4138161968" sldId="290"/>
            <ac:spMk id="97" creationId="{CFB290DF-0A3F-4F23-B7C9-D967C35A6467}"/>
          </ac:spMkLst>
        </pc:spChg>
        <pc:spChg chg="add del mod">
          <ac:chgData name="Jiří Kohoutek" userId="7454388f-bdb6-437e-bf81-0e7dbbbeac10" providerId="ADAL" clId="{1AC5FC32-4EC5-4705-A8EA-FBBD7E5FF4AC}" dt="2022-02-25T09:08:28.023" v="3171" actId="478"/>
          <ac:spMkLst>
            <pc:docMk/>
            <pc:sldMk cId="4138161968" sldId="290"/>
            <ac:spMk id="98" creationId="{5FBD387D-3D38-4FCC-85F8-E079B1436A14}"/>
          </ac:spMkLst>
        </pc:spChg>
        <pc:spChg chg="add del mod">
          <ac:chgData name="Jiří Kohoutek" userId="7454388f-bdb6-437e-bf81-0e7dbbbeac10" providerId="ADAL" clId="{1AC5FC32-4EC5-4705-A8EA-FBBD7E5FF4AC}" dt="2022-02-25T09:08:28.023" v="3171" actId="478"/>
          <ac:spMkLst>
            <pc:docMk/>
            <pc:sldMk cId="4138161968" sldId="290"/>
            <ac:spMk id="99" creationId="{C3E35B96-74B9-41E7-9999-C9BE91F85C70}"/>
          </ac:spMkLst>
        </pc:spChg>
        <pc:spChg chg="mod">
          <ac:chgData name="Jiří Kohoutek" userId="7454388f-bdb6-437e-bf81-0e7dbbbeac10" providerId="ADAL" clId="{1AC5FC32-4EC5-4705-A8EA-FBBD7E5FF4AC}" dt="2022-02-25T09:08:25.817" v="3170"/>
          <ac:spMkLst>
            <pc:docMk/>
            <pc:sldMk cId="4138161968" sldId="290"/>
            <ac:spMk id="101" creationId="{C09DEC52-7DDD-4FC6-A598-5A292327C2CA}"/>
          </ac:spMkLst>
        </pc:spChg>
        <pc:spChg chg="mod">
          <ac:chgData name="Jiří Kohoutek" userId="7454388f-bdb6-437e-bf81-0e7dbbbeac10" providerId="ADAL" clId="{1AC5FC32-4EC5-4705-A8EA-FBBD7E5FF4AC}" dt="2022-02-25T09:08:25.817" v="3170"/>
          <ac:spMkLst>
            <pc:docMk/>
            <pc:sldMk cId="4138161968" sldId="290"/>
            <ac:spMk id="102" creationId="{53C9CC61-2C74-49FB-8537-A6E65FA486D4}"/>
          </ac:spMkLst>
        </pc:spChg>
        <pc:spChg chg="mod">
          <ac:chgData name="Jiří Kohoutek" userId="7454388f-bdb6-437e-bf81-0e7dbbbeac10" providerId="ADAL" clId="{1AC5FC32-4EC5-4705-A8EA-FBBD7E5FF4AC}" dt="2022-02-25T09:08:25.817" v="3170"/>
          <ac:spMkLst>
            <pc:docMk/>
            <pc:sldMk cId="4138161968" sldId="290"/>
            <ac:spMk id="104" creationId="{9B179658-D805-404C-82DC-FA618187461E}"/>
          </ac:spMkLst>
        </pc:spChg>
        <pc:spChg chg="mod">
          <ac:chgData name="Jiří Kohoutek" userId="7454388f-bdb6-437e-bf81-0e7dbbbeac10" providerId="ADAL" clId="{1AC5FC32-4EC5-4705-A8EA-FBBD7E5FF4AC}" dt="2022-02-25T09:08:25.817" v="3170"/>
          <ac:spMkLst>
            <pc:docMk/>
            <pc:sldMk cId="4138161968" sldId="290"/>
            <ac:spMk id="105" creationId="{186DF7F9-E4C3-43CC-8463-F778C39741B8}"/>
          </ac:spMkLst>
        </pc:spChg>
        <pc:spChg chg="mod">
          <ac:chgData name="Jiří Kohoutek" userId="7454388f-bdb6-437e-bf81-0e7dbbbeac10" providerId="ADAL" clId="{1AC5FC32-4EC5-4705-A8EA-FBBD7E5FF4AC}" dt="2022-02-25T09:08:25.817" v="3170"/>
          <ac:spMkLst>
            <pc:docMk/>
            <pc:sldMk cId="4138161968" sldId="290"/>
            <ac:spMk id="107" creationId="{075212F8-659E-4A40-8D5C-9B10CCC851C2}"/>
          </ac:spMkLst>
        </pc:spChg>
        <pc:spChg chg="mod">
          <ac:chgData name="Jiří Kohoutek" userId="7454388f-bdb6-437e-bf81-0e7dbbbeac10" providerId="ADAL" clId="{1AC5FC32-4EC5-4705-A8EA-FBBD7E5FF4AC}" dt="2022-02-25T09:08:25.817" v="3170"/>
          <ac:spMkLst>
            <pc:docMk/>
            <pc:sldMk cId="4138161968" sldId="290"/>
            <ac:spMk id="110" creationId="{6DADF8F8-9DB4-480E-ACEA-A9EBEFA6E7B6}"/>
          </ac:spMkLst>
        </pc:spChg>
        <pc:spChg chg="mod">
          <ac:chgData name="Jiří Kohoutek" userId="7454388f-bdb6-437e-bf81-0e7dbbbeac10" providerId="ADAL" clId="{1AC5FC32-4EC5-4705-A8EA-FBBD7E5FF4AC}" dt="2022-02-25T09:08:25.817" v="3170"/>
          <ac:spMkLst>
            <pc:docMk/>
            <pc:sldMk cId="4138161968" sldId="290"/>
            <ac:spMk id="111" creationId="{94C52962-4DF7-4A10-BCFC-4AA971187E08}"/>
          </ac:spMkLst>
        </pc:spChg>
        <pc:spChg chg="mod">
          <ac:chgData name="Jiří Kohoutek" userId="7454388f-bdb6-437e-bf81-0e7dbbbeac10" providerId="ADAL" clId="{1AC5FC32-4EC5-4705-A8EA-FBBD7E5FF4AC}" dt="2022-02-25T09:08:25.817" v="3170"/>
          <ac:spMkLst>
            <pc:docMk/>
            <pc:sldMk cId="4138161968" sldId="290"/>
            <ac:spMk id="112" creationId="{57021261-9C3A-4C9C-8B2F-F0BFD7A3B29A}"/>
          </ac:spMkLst>
        </pc:spChg>
        <pc:spChg chg="mod">
          <ac:chgData name="Jiří Kohoutek" userId="7454388f-bdb6-437e-bf81-0e7dbbbeac10" providerId="ADAL" clId="{1AC5FC32-4EC5-4705-A8EA-FBBD7E5FF4AC}" dt="2022-02-25T09:08:25.817" v="3170"/>
          <ac:spMkLst>
            <pc:docMk/>
            <pc:sldMk cId="4138161968" sldId="290"/>
            <ac:spMk id="113" creationId="{F5EA962A-183B-46F0-8767-146247FE54F4}"/>
          </ac:spMkLst>
        </pc:spChg>
        <pc:spChg chg="mod">
          <ac:chgData name="Jiří Kohoutek" userId="7454388f-bdb6-437e-bf81-0e7dbbbeac10" providerId="ADAL" clId="{1AC5FC32-4EC5-4705-A8EA-FBBD7E5FF4AC}" dt="2022-02-25T09:08:25.817" v="3170"/>
          <ac:spMkLst>
            <pc:docMk/>
            <pc:sldMk cId="4138161968" sldId="290"/>
            <ac:spMk id="115" creationId="{E66A7EEC-EF69-4F7D-A78C-7260FA6C1742}"/>
          </ac:spMkLst>
        </pc:spChg>
        <pc:spChg chg="mod">
          <ac:chgData name="Jiří Kohoutek" userId="7454388f-bdb6-437e-bf81-0e7dbbbeac10" providerId="ADAL" clId="{1AC5FC32-4EC5-4705-A8EA-FBBD7E5FF4AC}" dt="2022-02-25T09:08:25.817" v="3170"/>
          <ac:spMkLst>
            <pc:docMk/>
            <pc:sldMk cId="4138161968" sldId="290"/>
            <ac:spMk id="116" creationId="{C6FAA5C2-8AA4-49D2-A45F-86EBD6F613EA}"/>
          </ac:spMkLst>
        </pc:spChg>
        <pc:spChg chg="mod">
          <ac:chgData name="Jiří Kohoutek" userId="7454388f-bdb6-437e-bf81-0e7dbbbeac10" providerId="ADAL" clId="{1AC5FC32-4EC5-4705-A8EA-FBBD7E5FF4AC}" dt="2022-02-25T09:08:25.817" v="3170"/>
          <ac:spMkLst>
            <pc:docMk/>
            <pc:sldMk cId="4138161968" sldId="290"/>
            <ac:spMk id="118" creationId="{17D7C77B-6866-4A38-AFA5-388D02887875}"/>
          </ac:spMkLst>
        </pc:spChg>
        <pc:spChg chg="mod">
          <ac:chgData name="Jiří Kohoutek" userId="7454388f-bdb6-437e-bf81-0e7dbbbeac10" providerId="ADAL" clId="{1AC5FC32-4EC5-4705-A8EA-FBBD7E5FF4AC}" dt="2022-02-25T09:08:25.817" v="3170"/>
          <ac:spMkLst>
            <pc:docMk/>
            <pc:sldMk cId="4138161968" sldId="290"/>
            <ac:spMk id="119" creationId="{AD5657DE-720A-4698-8596-9C728B185F46}"/>
          </ac:spMkLst>
        </pc:spChg>
        <pc:spChg chg="mod">
          <ac:chgData name="Jiří Kohoutek" userId="7454388f-bdb6-437e-bf81-0e7dbbbeac10" providerId="ADAL" clId="{1AC5FC32-4EC5-4705-A8EA-FBBD7E5FF4AC}" dt="2022-02-25T09:08:25.817" v="3170"/>
          <ac:spMkLst>
            <pc:docMk/>
            <pc:sldMk cId="4138161968" sldId="290"/>
            <ac:spMk id="121" creationId="{888CF3C1-9F44-4718-B2A1-805DA6626C8D}"/>
          </ac:spMkLst>
        </pc:spChg>
        <pc:spChg chg="mod">
          <ac:chgData name="Jiří Kohoutek" userId="7454388f-bdb6-437e-bf81-0e7dbbbeac10" providerId="ADAL" clId="{1AC5FC32-4EC5-4705-A8EA-FBBD7E5FF4AC}" dt="2022-02-25T09:08:25.817" v="3170"/>
          <ac:spMkLst>
            <pc:docMk/>
            <pc:sldMk cId="4138161968" sldId="290"/>
            <ac:spMk id="124" creationId="{7BD220EB-03F0-4CCA-A523-A9AD3E69A18C}"/>
          </ac:spMkLst>
        </pc:spChg>
        <pc:spChg chg="mod">
          <ac:chgData name="Jiří Kohoutek" userId="7454388f-bdb6-437e-bf81-0e7dbbbeac10" providerId="ADAL" clId="{1AC5FC32-4EC5-4705-A8EA-FBBD7E5FF4AC}" dt="2022-02-25T09:08:25.817" v="3170"/>
          <ac:spMkLst>
            <pc:docMk/>
            <pc:sldMk cId="4138161968" sldId="290"/>
            <ac:spMk id="125" creationId="{5CE60A98-C516-4D2E-A97C-136F43F8C36D}"/>
          </ac:spMkLst>
        </pc:spChg>
        <pc:spChg chg="mod">
          <ac:chgData name="Jiří Kohoutek" userId="7454388f-bdb6-437e-bf81-0e7dbbbeac10" providerId="ADAL" clId="{1AC5FC32-4EC5-4705-A8EA-FBBD7E5FF4AC}" dt="2022-02-25T09:08:25.817" v="3170"/>
          <ac:spMkLst>
            <pc:docMk/>
            <pc:sldMk cId="4138161968" sldId="290"/>
            <ac:spMk id="126" creationId="{56BDBB57-DDE9-49AC-9BE6-D12213AAA696}"/>
          </ac:spMkLst>
        </pc:spChg>
        <pc:spChg chg="mod">
          <ac:chgData name="Jiří Kohoutek" userId="7454388f-bdb6-437e-bf81-0e7dbbbeac10" providerId="ADAL" clId="{1AC5FC32-4EC5-4705-A8EA-FBBD7E5FF4AC}" dt="2022-02-25T09:08:25.817" v="3170"/>
          <ac:spMkLst>
            <pc:docMk/>
            <pc:sldMk cId="4138161968" sldId="290"/>
            <ac:spMk id="127" creationId="{178B0BE3-F815-4ABB-B4B5-4A58C189207B}"/>
          </ac:spMkLst>
        </pc:spChg>
        <pc:spChg chg="mod">
          <ac:chgData name="Jiří Kohoutek" userId="7454388f-bdb6-437e-bf81-0e7dbbbeac10" providerId="ADAL" clId="{1AC5FC32-4EC5-4705-A8EA-FBBD7E5FF4AC}" dt="2022-02-25T09:08:25.817" v="3170"/>
          <ac:spMkLst>
            <pc:docMk/>
            <pc:sldMk cId="4138161968" sldId="290"/>
            <ac:spMk id="129" creationId="{B53F4D37-F65E-4205-83FB-DE7A8326D50C}"/>
          </ac:spMkLst>
        </pc:spChg>
        <pc:spChg chg="mod">
          <ac:chgData name="Jiří Kohoutek" userId="7454388f-bdb6-437e-bf81-0e7dbbbeac10" providerId="ADAL" clId="{1AC5FC32-4EC5-4705-A8EA-FBBD7E5FF4AC}" dt="2022-02-25T09:08:25.817" v="3170"/>
          <ac:spMkLst>
            <pc:docMk/>
            <pc:sldMk cId="4138161968" sldId="290"/>
            <ac:spMk id="132" creationId="{066650E6-452D-43AB-B736-BD8C14F77BFE}"/>
          </ac:spMkLst>
        </pc:spChg>
        <pc:spChg chg="mod">
          <ac:chgData name="Jiří Kohoutek" userId="7454388f-bdb6-437e-bf81-0e7dbbbeac10" providerId="ADAL" clId="{1AC5FC32-4EC5-4705-A8EA-FBBD7E5FF4AC}" dt="2022-02-25T09:08:25.817" v="3170"/>
          <ac:spMkLst>
            <pc:docMk/>
            <pc:sldMk cId="4138161968" sldId="290"/>
            <ac:spMk id="133" creationId="{CFA1DDAC-1DD5-4300-8E6F-B90A2DE3F6DE}"/>
          </ac:spMkLst>
        </pc:spChg>
        <pc:spChg chg="mod">
          <ac:chgData name="Jiří Kohoutek" userId="7454388f-bdb6-437e-bf81-0e7dbbbeac10" providerId="ADAL" clId="{1AC5FC32-4EC5-4705-A8EA-FBBD7E5FF4AC}" dt="2022-02-25T09:08:25.817" v="3170"/>
          <ac:spMkLst>
            <pc:docMk/>
            <pc:sldMk cId="4138161968" sldId="290"/>
            <ac:spMk id="134" creationId="{84E6899B-C683-49FB-8064-6FE3EEA14D5D}"/>
          </ac:spMkLst>
        </pc:spChg>
        <pc:spChg chg="mod">
          <ac:chgData name="Jiří Kohoutek" userId="7454388f-bdb6-437e-bf81-0e7dbbbeac10" providerId="ADAL" clId="{1AC5FC32-4EC5-4705-A8EA-FBBD7E5FF4AC}" dt="2022-02-25T09:08:25.817" v="3170"/>
          <ac:spMkLst>
            <pc:docMk/>
            <pc:sldMk cId="4138161968" sldId="290"/>
            <ac:spMk id="135" creationId="{BABB4654-A5DF-4D5E-8D2B-C2F7C044D1BF}"/>
          </ac:spMkLst>
        </pc:spChg>
        <pc:spChg chg="mod">
          <ac:chgData name="Jiří Kohoutek" userId="7454388f-bdb6-437e-bf81-0e7dbbbeac10" providerId="ADAL" clId="{1AC5FC32-4EC5-4705-A8EA-FBBD7E5FF4AC}" dt="2022-02-25T09:08:25.817" v="3170"/>
          <ac:spMkLst>
            <pc:docMk/>
            <pc:sldMk cId="4138161968" sldId="290"/>
            <ac:spMk id="137" creationId="{A16A3D4E-BF0A-4719-9FC8-66A7C0A0BD89}"/>
          </ac:spMkLst>
        </pc:spChg>
        <pc:spChg chg="mod">
          <ac:chgData name="Jiří Kohoutek" userId="7454388f-bdb6-437e-bf81-0e7dbbbeac10" providerId="ADAL" clId="{1AC5FC32-4EC5-4705-A8EA-FBBD7E5FF4AC}" dt="2022-02-25T09:08:25.817" v="3170"/>
          <ac:spMkLst>
            <pc:docMk/>
            <pc:sldMk cId="4138161968" sldId="290"/>
            <ac:spMk id="140" creationId="{AD0DD5BD-26DE-4271-B2A8-80E9962DB854}"/>
          </ac:spMkLst>
        </pc:spChg>
        <pc:spChg chg="mod">
          <ac:chgData name="Jiří Kohoutek" userId="7454388f-bdb6-437e-bf81-0e7dbbbeac10" providerId="ADAL" clId="{1AC5FC32-4EC5-4705-A8EA-FBBD7E5FF4AC}" dt="2022-02-25T09:08:25.817" v="3170"/>
          <ac:spMkLst>
            <pc:docMk/>
            <pc:sldMk cId="4138161968" sldId="290"/>
            <ac:spMk id="141" creationId="{AC420A3D-F675-4D70-B1B3-1E0E3450D313}"/>
          </ac:spMkLst>
        </pc:spChg>
        <pc:spChg chg="mod">
          <ac:chgData name="Jiří Kohoutek" userId="7454388f-bdb6-437e-bf81-0e7dbbbeac10" providerId="ADAL" clId="{1AC5FC32-4EC5-4705-A8EA-FBBD7E5FF4AC}" dt="2022-02-25T09:08:25.817" v="3170"/>
          <ac:spMkLst>
            <pc:docMk/>
            <pc:sldMk cId="4138161968" sldId="290"/>
            <ac:spMk id="142" creationId="{90105DB1-27B9-40CA-83E6-1DBAB8E29BB6}"/>
          </ac:spMkLst>
        </pc:spChg>
        <pc:spChg chg="mod">
          <ac:chgData name="Jiří Kohoutek" userId="7454388f-bdb6-437e-bf81-0e7dbbbeac10" providerId="ADAL" clId="{1AC5FC32-4EC5-4705-A8EA-FBBD7E5FF4AC}" dt="2022-02-25T09:08:25.817" v="3170"/>
          <ac:spMkLst>
            <pc:docMk/>
            <pc:sldMk cId="4138161968" sldId="290"/>
            <ac:spMk id="143" creationId="{614C2F25-956A-4261-AFA8-F3710B03BE49}"/>
          </ac:spMkLst>
        </pc:spChg>
        <pc:spChg chg="add del mod">
          <ac:chgData name="Jiří Kohoutek" userId="7454388f-bdb6-437e-bf81-0e7dbbbeac10" providerId="ADAL" clId="{1AC5FC32-4EC5-4705-A8EA-FBBD7E5FF4AC}" dt="2022-02-25T09:08:28.023" v="3171" actId="478"/>
          <ac:spMkLst>
            <pc:docMk/>
            <pc:sldMk cId="4138161968" sldId="290"/>
            <ac:spMk id="144" creationId="{3ED3B646-B245-475A-A5A3-017B61233D5E}"/>
          </ac:spMkLst>
        </pc:spChg>
        <pc:spChg chg="add del mod">
          <ac:chgData name="Jiří Kohoutek" userId="7454388f-bdb6-437e-bf81-0e7dbbbeac10" providerId="ADAL" clId="{1AC5FC32-4EC5-4705-A8EA-FBBD7E5FF4AC}" dt="2022-02-25T09:08:28.023" v="3171" actId="478"/>
          <ac:spMkLst>
            <pc:docMk/>
            <pc:sldMk cId="4138161968" sldId="290"/>
            <ac:spMk id="145" creationId="{09605428-1CCF-4862-984D-4EC6DEB60138}"/>
          </ac:spMkLst>
        </pc:spChg>
        <pc:spChg chg="add del mod">
          <ac:chgData name="Jiří Kohoutek" userId="7454388f-bdb6-437e-bf81-0e7dbbbeac10" providerId="ADAL" clId="{1AC5FC32-4EC5-4705-A8EA-FBBD7E5FF4AC}" dt="2022-02-25T09:08:28.023" v="3171" actId="478"/>
          <ac:spMkLst>
            <pc:docMk/>
            <pc:sldMk cId="4138161968" sldId="290"/>
            <ac:spMk id="146" creationId="{FDC8FA0F-E18B-4A0F-BF44-E75EE91B9DB0}"/>
          </ac:spMkLst>
        </pc:spChg>
        <pc:spChg chg="add del mod">
          <ac:chgData name="Jiří Kohoutek" userId="7454388f-bdb6-437e-bf81-0e7dbbbeac10" providerId="ADAL" clId="{1AC5FC32-4EC5-4705-A8EA-FBBD7E5FF4AC}" dt="2022-02-25T09:08:28.023" v="3171" actId="478"/>
          <ac:spMkLst>
            <pc:docMk/>
            <pc:sldMk cId="4138161968" sldId="290"/>
            <ac:spMk id="147" creationId="{FBE0DE5C-9F69-4170-9E48-1F98A1003C1B}"/>
          </ac:spMkLst>
        </pc:spChg>
        <pc:spChg chg="add del mod">
          <ac:chgData name="Jiří Kohoutek" userId="7454388f-bdb6-437e-bf81-0e7dbbbeac10" providerId="ADAL" clId="{1AC5FC32-4EC5-4705-A8EA-FBBD7E5FF4AC}" dt="2022-02-25T09:08:28.023" v="3171" actId="478"/>
          <ac:spMkLst>
            <pc:docMk/>
            <pc:sldMk cId="4138161968" sldId="290"/>
            <ac:spMk id="148" creationId="{0EFB68A6-4449-4950-9F43-CA10660835A1}"/>
          </ac:spMkLst>
        </pc:spChg>
        <pc:spChg chg="add del mod">
          <ac:chgData name="Jiří Kohoutek" userId="7454388f-bdb6-437e-bf81-0e7dbbbeac10" providerId="ADAL" clId="{1AC5FC32-4EC5-4705-A8EA-FBBD7E5FF4AC}" dt="2022-02-25T09:08:28.023" v="3171" actId="478"/>
          <ac:spMkLst>
            <pc:docMk/>
            <pc:sldMk cId="4138161968" sldId="290"/>
            <ac:spMk id="149" creationId="{41EF499C-A159-49C9-B7C7-3B98FB8249E8}"/>
          </ac:spMkLst>
        </pc:spChg>
        <pc:spChg chg="add del mod">
          <ac:chgData name="Jiří Kohoutek" userId="7454388f-bdb6-437e-bf81-0e7dbbbeac10" providerId="ADAL" clId="{1AC5FC32-4EC5-4705-A8EA-FBBD7E5FF4AC}" dt="2022-02-25T09:08:28.023" v="3171" actId="478"/>
          <ac:spMkLst>
            <pc:docMk/>
            <pc:sldMk cId="4138161968" sldId="290"/>
            <ac:spMk id="150" creationId="{CCAC78C4-CCDE-4BCB-BBA5-8372ED1E831E}"/>
          </ac:spMkLst>
        </pc:spChg>
        <pc:spChg chg="add del mod">
          <ac:chgData name="Jiří Kohoutek" userId="7454388f-bdb6-437e-bf81-0e7dbbbeac10" providerId="ADAL" clId="{1AC5FC32-4EC5-4705-A8EA-FBBD7E5FF4AC}" dt="2022-02-25T09:08:28.023" v="3171" actId="478"/>
          <ac:spMkLst>
            <pc:docMk/>
            <pc:sldMk cId="4138161968" sldId="290"/>
            <ac:spMk id="151" creationId="{FE3FDED8-DABD-4871-BD56-EE215F5E186D}"/>
          </ac:spMkLst>
        </pc:spChg>
        <pc:spChg chg="add del mod">
          <ac:chgData name="Jiří Kohoutek" userId="7454388f-bdb6-437e-bf81-0e7dbbbeac10" providerId="ADAL" clId="{1AC5FC32-4EC5-4705-A8EA-FBBD7E5FF4AC}" dt="2022-02-25T09:08:28.023" v="3171" actId="478"/>
          <ac:spMkLst>
            <pc:docMk/>
            <pc:sldMk cId="4138161968" sldId="290"/>
            <ac:spMk id="152" creationId="{16F1F7DD-BCF8-47D3-ACAE-028C20C9B5F8}"/>
          </ac:spMkLst>
        </pc:spChg>
        <pc:spChg chg="add del mod">
          <ac:chgData name="Jiří Kohoutek" userId="7454388f-bdb6-437e-bf81-0e7dbbbeac10" providerId="ADAL" clId="{1AC5FC32-4EC5-4705-A8EA-FBBD7E5FF4AC}" dt="2022-02-25T09:08:28.023" v="3171" actId="478"/>
          <ac:spMkLst>
            <pc:docMk/>
            <pc:sldMk cId="4138161968" sldId="290"/>
            <ac:spMk id="153" creationId="{61E6D090-56FC-4F91-B822-5AC89CDE0176}"/>
          </ac:spMkLst>
        </pc:spChg>
        <pc:spChg chg="mod">
          <ac:chgData name="Jiří Kohoutek" userId="7454388f-bdb6-437e-bf81-0e7dbbbeac10" providerId="ADAL" clId="{1AC5FC32-4EC5-4705-A8EA-FBBD7E5FF4AC}" dt="2022-02-25T09:08:48.861" v="3173" actId="1076"/>
          <ac:spMkLst>
            <pc:docMk/>
            <pc:sldMk cId="4138161968" sldId="290"/>
            <ac:spMk id="155" creationId="{2FC32CD3-7AFC-429D-89C7-E456DDA13291}"/>
          </ac:spMkLst>
        </pc:spChg>
        <pc:spChg chg="mod">
          <ac:chgData name="Jiří Kohoutek" userId="7454388f-bdb6-437e-bf81-0e7dbbbeac10" providerId="ADAL" clId="{1AC5FC32-4EC5-4705-A8EA-FBBD7E5FF4AC}" dt="2022-02-25T09:08:48.861" v="3173" actId="1076"/>
          <ac:spMkLst>
            <pc:docMk/>
            <pc:sldMk cId="4138161968" sldId="290"/>
            <ac:spMk id="156" creationId="{3F58CC77-8153-483E-B4F8-35778F9AA575}"/>
          </ac:spMkLst>
        </pc:spChg>
        <pc:spChg chg="add mod">
          <ac:chgData name="Jiří Kohoutek" userId="7454388f-bdb6-437e-bf81-0e7dbbbeac10" providerId="ADAL" clId="{1AC5FC32-4EC5-4705-A8EA-FBBD7E5FF4AC}" dt="2022-02-25T09:08:48.861" v="3173" actId="1076"/>
          <ac:spMkLst>
            <pc:docMk/>
            <pc:sldMk cId="4138161968" sldId="290"/>
            <ac:spMk id="157" creationId="{F95A1C88-1980-4824-ACDC-982630BD6793}"/>
          </ac:spMkLst>
        </pc:spChg>
        <pc:spChg chg="add mod">
          <ac:chgData name="Jiří Kohoutek" userId="7454388f-bdb6-437e-bf81-0e7dbbbeac10" providerId="ADAL" clId="{1AC5FC32-4EC5-4705-A8EA-FBBD7E5FF4AC}" dt="2022-02-25T09:08:48.861" v="3173" actId="1076"/>
          <ac:spMkLst>
            <pc:docMk/>
            <pc:sldMk cId="4138161968" sldId="290"/>
            <ac:spMk id="158" creationId="{81F1A669-A607-4DF0-9875-A14F72763C83}"/>
          </ac:spMkLst>
        </pc:spChg>
        <pc:spChg chg="add mod">
          <ac:chgData name="Jiří Kohoutek" userId="7454388f-bdb6-437e-bf81-0e7dbbbeac10" providerId="ADAL" clId="{1AC5FC32-4EC5-4705-A8EA-FBBD7E5FF4AC}" dt="2022-02-25T09:08:48.861" v="3173" actId="1076"/>
          <ac:spMkLst>
            <pc:docMk/>
            <pc:sldMk cId="4138161968" sldId="290"/>
            <ac:spMk id="159" creationId="{87746585-3ED8-48C6-AFF6-151F65CD6C23}"/>
          </ac:spMkLst>
        </pc:spChg>
        <pc:spChg chg="add mod">
          <ac:chgData name="Jiří Kohoutek" userId="7454388f-bdb6-437e-bf81-0e7dbbbeac10" providerId="ADAL" clId="{1AC5FC32-4EC5-4705-A8EA-FBBD7E5FF4AC}" dt="2022-02-25T09:08:48.861" v="3173" actId="1076"/>
          <ac:spMkLst>
            <pc:docMk/>
            <pc:sldMk cId="4138161968" sldId="290"/>
            <ac:spMk id="160" creationId="{63A2D015-7C72-4467-AF8B-D0CF4A74C845}"/>
          </ac:spMkLst>
        </pc:spChg>
        <pc:spChg chg="add mod">
          <ac:chgData name="Jiří Kohoutek" userId="7454388f-bdb6-437e-bf81-0e7dbbbeac10" providerId="ADAL" clId="{1AC5FC32-4EC5-4705-A8EA-FBBD7E5FF4AC}" dt="2022-02-25T09:08:48.861" v="3173" actId="1076"/>
          <ac:spMkLst>
            <pc:docMk/>
            <pc:sldMk cId="4138161968" sldId="290"/>
            <ac:spMk id="161" creationId="{69A3F047-57B2-4E9A-8EDE-7771095D23B4}"/>
          </ac:spMkLst>
        </pc:spChg>
        <pc:spChg chg="add mod">
          <ac:chgData name="Jiří Kohoutek" userId="7454388f-bdb6-437e-bf81-0e7dbbbeac10" providerId="ADAL" clId="{1AC5FC32-4EC5-4705-A8EA-FBBD7E5FF4AC}" dt="2022-02-25T09:08:48.861" v="3173" actId="1076"/>
          <ac:spMkLst>
            <pc:docMk/>
            <pc:sldMk cId="4138161968" sldId="290"/>
            <ac:spMk id="162" creationId="{D226A6A9-3997-45A8-9DF3-1C7BB4E3A88D}"/>
          </ac:spMkLst>
        </pc:spChg>
        <pc:spChg chg="add mod">
          <ac:chgData name="Jiří Kohoutek" userId="7454388f-bdb6-437e-bf81-0e7dbbbeac10" providerId="ADAL" clId="{1AC5FC32-4EC5-4705-A8EA-FBBD7E5FF4AC}" dt="2022-02-25T09:08:48.861" v="3173" actId="1076"/>
          <ac:spMkLst>
            <pc:docMk/>
            <pc:sldMk cId="4138161968" sldId="290"/>
            <ac:spMk id="163" creationId="{10CCFE81-41C5-4B96-A910-80DD65EDC402}"/>
          </ac:spMkLst>
        </pc:spChg>
        <pc:spChg chg="add mod">
          <ac:chgData name="Jiří Kohoutek" userId="7454388f-bdb6-437e-bf81-0e7dbbbeac10" providerId="ADAL" clId="{1AC5FC32-4EC5-4705-A8EA-FBBD7E5FF4AC}" dt="2022-02-25T09:08:48.861" v="3173" actId="1076"/>
          <ac:spMkLst>
            <pc:docMk/>
            <pc:sldMk cId="4138161968" sldId="290"/>
            <ac:spMk id="164" creationId="{5252F8D0-EC52-44FD-9095-5D070C326FF6}"/>
          </ac:spMkLst>
        </pc:spChg>
        <pc:spChg chg="add mod">
          <ac:chgData name="Jiří Kohoutek" userId="7454388f-bdb6-437e-bf81-0e7dbbbeac10" providerId="ADAL" clId="{1AC5FC32-4EC5-4705-A8EA-FBBD7E5FF4AC}" dt="2022-02-25T09:08:48.861" v="3173" actId="1076"/>
          <ac:spMkLst>
            <pc:docMk/>
            <pc:sldMk cId="4138161968" sldId="290"/>
            <ac:spMk id="165" creationId="{0579E5EE-B29B-4478-B0CB-0EA578C0FF6A}"/>
          </ac:spMkLst>
        </pc:spChg>
        <pc:spChg chg="add mod">
          <ac:chgData name="Jiří Kohoutek" userId="7454388f-bdb6-437e-bf81-0e7dbbbeac10" providerId="ADAL" clId="{1AC5FC32-4EC5-4705-A8EA-FBBD7E5FF4AC}" dt="2022-02-25T09:08:48.861" v="3173" actId="1076"/>
          <ac:spMkLst>
            <pc:docMk/>
            <pc:sldMk cId="4138161968" sldId="290"/>
            <ac:spMk id="166" creationId="{3000A912-BB31-4461-BF9A-896EB977D0BE}"/>
          </ac:spMkLst>
        </pc:spChg>
        <pc:spChg chg="add mod">
          <ac:chgData name="Jiří Kohoutek" userId="7454388f-bdb6-437e-bf81-0e7dbbbeac10" providerId="ADAL" clId="{1AC5FC32-4EC5-4705-A8EA-FBBD7E5FF4AC}" dt="2022-02-25T09:08:48.861" v="3173" actId="1076"/>
          <ac:spMkLst>
            <pc:docMk/>
            <pc:sldMk cId="4138161968" sldId="290"/>
            <ac:spMk id="167" creationId="{18B9710A-29B6-425F-ADCA-7EF35D444097}"/>
          </ac:spMkLst>
        </pc:spChg>
        <pc:spChg chg="add mod">
          <ac:chgData name="Jiří Kohoutek" userId="7454388f-bdb6-437e-bf81-0e7dbbbeac10" providerId="ADAL" clId="{1AC5FC32-4EC5-4705-A8EA-FBBD7E5FF4AC}" dt="2022-02-25T09:08:48.861" v="3173" actId="1076"/>
          <ac:spMkLst>
            <pc:docMk/>
            <pc:sldMk cId="4138161968" sldId="290"/>
            <ac:spMk id="168" creationId="{3B095691-1572-46F1-A4E4-BEDCF1CFC8F2}"/>
          </ac:spMkLst>
        </pc:spChg>
        <pc:spChg chg="add mod">
          <ac:chgData name="Jiří Kohoutek" userId="7454388f-bdb6-437e-bf81-0e7dbbbeac10" providerId="ADAL" clId="{1AC5FC32-4EC5-4705-A8EA-FBBD7E5FF4AC}" dt="2022-02-25T09:08:48.861" v="3173" actId="1076"/>
          <ac:spMkLst>
            <pc:docMk/>
            <pc:sldMk cId="4138161968" sldId="290"/>
            <ac:spMk id="169" creationId="{E7014F5E-9CFA-4990-8E94-113A1769CCB2}"/>
          </ac:spMkLst>
        </pc:spChg>
        <pc:spChg chg="add mod">
          <ac:chgData name="Jiří Kohoutek" userId="7454388f-bdb6-437e-bf81-0e7dbbbeac10" providerId="ADAL" clId="{1AC5FC32-4EC5-4705-A8EA-FBBD7E5FF4AC}" dt="2022-02-25T09:08:48.861" v="3173" actId="1076"/>
          <ac:spMkLst>
            <pc:docMk/>
            <pc:sldMk cId="4138161968" sldId="290"/>
            <ac:spMk id="170" creationId="{A16D1469-C063-4EDA-B6B4-477276DC1B67}"/>
          </ac:spMkLst>
        </pc:spChg>
        <pc:spChg chg="add mod">
          <ac:chgData name="Jiří Kohoutek" userId="7454388f-bdb6-437e-bf81-0e7dbbbeac10" providerId="ADAL" clId="{1AC5FC32-4EC5-4705-A8EA-FBBD7E5FF4AC}" dt="2022-02-25T09:08:48.861" v="3173" actId="1076"/>
          <ac:spMkLst>
            <pc:docMk/>
            <pc:sldMk cId="4138161968" sldId="290"/>
            <ac:spMk id="171" creationId="{642AAB38-D153-4E2F-A47C-00E9F7C26DF5}"/>
          </ac:spMkLst>
        </pc:spChg>
        <pc:spChg chg="add mod">
          <ac:chgData name="Jiří Kohoutek" userId="7454388f-bdb6-437e-bf81-0e7dbbbeac10" providerId="ADAL" clId="{1AC5FC32-4EC5-4705-A8EA-FBBD7E5FF4AC}" dt="2022-02-25T09:08:48.861" v="3173" actId="1076"/>
          <ac:spMkLst>
            <pc:docMk/>
            <pc:sldMk cId="4138161968" sldId="290"/>
            <ac:spMk id="172" creationId="{63C17933-D017-4E93-8162-6DEF6E0574C4}"/>
          </ac:spMkLst>
        </pc:spChg>
        <pc:spChg chg="mod">
          <ac:chgData name="Jiří Kohoutek" userId="7454388f-bdb6-437e-bf81-0e7dbbbeac10" providerId="ADAL" clId="{1AC5FC32-4EC5-4705-A8EA-FBBD7E5FF4AC}" dt="2022-02-25T09:08:48.861" v="3173" actId="1076"/>
          <ac:spMkLst>
            <pc:docMk/>
            <pc:sldMk cId="4138161968" sldId="290"/>
            <ac:spMk id="174" creationId="{6B3285D4-CFD4-4C1D-AE97-3CFB545064C9}"/>
          </ac:spMkLst>
        </pc:spChg>
        <pc:spChg chg="mod">
          <ac:chgData name="Jiří Kohoutek" userId="7454388f-bdb6-437e-bf81-0e7dbbbeac10" providerId="ADAL" clId="{1AC5FC32-4EC5-4705-A8EA-FBBD7E5FF4AC}" dt="2022-02-25T09:08:48.861" v="3173" actId="1076"/>
          <ac:spMkLst>
            <pc:docMk/>
            <pc:sldMk cId="4138161968" sldId="290"/>
            <ac:spMk id="175" creationId="{B57AE50C-7F1A-4C96-97C4-91F0AA62827B}"/>
          </ac:spMkLst>
        </pc:spChg>
        <pc:spChg chg="mod">
          <ac:chgData name="Jiří Kohoutek" userId="7454388f-bdb6-437e-bf81-0e7dbbbeac10" providerId="ADAL" clId="{1AC5FC32-4EC5-4705-A8EA-FBBD7E5FF4AC}" dt="2022-02-25T09:08:48.861" v="3173" actId="1076"/>
          <ac:spMkLst>
            <pc:docMk/>
            <pc:sldMk cId="4138161968" sldId="290"/>
            <ac:spMk id="177" creationId="{5DBDFC32-7305-445A-B29C-3F00D02922D3}"/>
          </ac:spMkLst>
        </pc:spChg>
        <pc:spChg chg="mod">
          <ac:chgData name="Jiří Kohoutek" userId="7454388f-bdb6-437e-bf81-0e7dbbbeac10" providerId="ADAL" clId="{1AC5FC32-4EC5-4705-A8EA-FBBD7E5FF4AC}" dt="2022-02-25T09:08:48.861" v="3173" actId="1076"/>
          <ac:spMkLst>
            <pc:docMk/>
            <pc:sldMk cId="4138161968" sldId="290"/>
            <ac:spMk id="178" creationId="{D826DA0A-530D-4B62-80A9-0EC3D1D02D73}"/>
          </ac:spMkLst>
        </pc:spChg>
        <pc:spChg chg="mod">
          <ac:chgData name="Jiří Kohoutek" userId="7454388f-bdb6-437e-bf81-0e7dbbbeac10" providerId="ADAL" clId="{1AC5FC32-4EC5-4705-A8EA-FBBD7E5FF4AC}" dt="2022-02-25T09:08:48.861" v="3173" actId="1076"/>
          <ac:spMkLst>
            <pc:docMk/>
            <pc:sldMk cId="4138161968" sldId="290"/>
            <ac:spMk id="180" creationId="{F9E4A7C2-7E6A-4CB6-867F-C8110C0887D8}"/>
          </ac:spMkLst>
        </pc:spChg>
        <pc:spChg chg="mod">
          <ac:chgData name="Jiří Kohoutek" userId="7454388f-bdb6-437e-bf81-0e7dbbbeac10" providerId="ADAL" clId="{1AC5FC32-4EC5-4705-A8EA-FBBD7E5FF4AC}" dt="2022-02-25T09:08:48.861" v="3173" actId="1076"/>
          <ac:spMkLst>
            <pc:docMk/>
            <pc:sldMk cId="4138161968" sldId="290"/>
            <ac:spMk id="183" creationId="{56445EEC-1968-4CE6-B011-1B4D52291E17}"/>
          </ac:spMkLst>
        </pc:spChg>
        <pc:spChg chg="mod">
          <ac:chgData name="Jiří Kohoutek" userId="7454388f-bdb6-437e-bf81-0e7dbbbeac10" providerId="ADAL" clId="{1AC5FC32-4EC5-4705-A8EA-FBBD7E5FF4AC}" dt="2022-02-25T09:08:48.861" v="3173" actId="1076"/>
          <ac:spMkLst>
            <pc:docMk/>
            <pc:sldMk cId="4138161968" sldId="290"/>
            <ac:spMk id="184" creationId="{A737AEB5-B2FF-4FBB-9AFF-3496E4261D91}"/>
          </ac:spMkLst>
        </pc:spChg>
        <pc:spChg chg="mod">
          <ac:chgData name="Jiří Kohoutek" userId="7454388f-bdb6-437e-bf81-0e7dbbbeac10" providerId="ADAL" clId="{1AC5FC32-4EC5-4705-A8EA-FBBD7E5FF4AC}" dt="2022-02-25T09:08:48.861" v="3173" actId="1076"/>
          <ac:spMkLst>
            <pc:docMk/>
            <pc:sldMk cId="4138161968" sldId="290"/>
            <ac:spMk id="185" creationId="{4816D0C4-E345-48E1-9560-7DA88C083D43}"/>
          </ac:spMkLst>
        </pc:spChg>
        <pc:spChg chg="mod">
          <ac:chgData name="Jiří Kohoutek" userId="7454388f-bdb6-437e-bf81-0e7dbbbeac10" providerId="ADAL" clId="{1AC5FC32-4EC5-4705-A8EA-FBBD7E5FF4AC}" dt="2022-02-25T09:08:48.861" v="3173" actId="1076"/>
          <ac:spMkLst>
            <pc:docMk/>
            <pc:sldMk cId="4138161968" sldId="290"/>
            <ac:spMk id="186" creationId="{96A2B389-E5CA-48FF-AAFF-5580A23DFCA4}"/>
          </ac:spMkLst>
        </pc:spChg>
        <pc:spChg chg="mod">
          <ac:chgData name="Jiří Kohoutek" userId="7454388f-bdb6-437e-bf81-0e7dbbbeac10" providerId="ADAL" clId="{1AC5FC32-4EC5-4705-A8EA-FBBD7E5FF4AC}" dt="2022-02-25T09:08:48.861" v="3173" actId="1076"/>
          <ac:spMkLst>
            <pc:docMk/>
            <pc:sldMk cId="4138161968" sldId="290"/>
            <ac:spMk id="188" creationId="{8DE458B9-8DF7-41F0-B5BD-BBB793E6698B}"/>
          </ac:spMkLst>
        </pc:spChg>
        <pc:spChg chg="mod">
          <ac:chgData name="Jiří Kohoutek" userId="7454388f-bdb6-437e-bf81-0e7dbbbeac10" providerId="ADAL" clId="{1AC5FC32-4EC5-4705-A8EA-FBBD7E5FF4AC}" dt="2022-02-25T09:08:48.861" v="3173" actId="1076"/>
          <ac:spMkLst>
            <pc:docMk/>
            <pc:sldMk cId="4138161968" sldId="290"/>
            <ac:spMk id="189" creationId="{3B70754E-0379-423C-AFEE-8962019C11CA}"/>
          </ac:spMkLst>
        </pc:spChg>
        <pc:spChg chg="mod">
          <ac:chgData name="Jiří Kohoutek" userId="7454388f-bdb6-437e-bf81-0e7dbbbeac10" providerId="ADAL" clId="{1AC5FC32-4EC5-4705-A8EA-FBBD7E5FF4AC}" dt="2022-02-25T09:08:48.861" v="3173" actId="1076"/>
          <ac:spMkLst>
            <pc:docMk/>
            <pc:sldMk cId="4138161968" sldId="290"/>
            <ac:spMk id="191" creationId="{1FF066F2-271F-4984-8E23-DAA7F4CC3FC6}"/>
          </ac:spMkLst>
        </pc:spChg>
        <pc:spChg chg="mod">
          <ac:chgData name="Jiří Kohoutek" userId="7454388f-bdb6-437e-bf81-0e7dbbbeac10" providerId="ADAL" clId="{1AC5FC32-4EC5-4705-A8EA-FBBD7E5FF4AC}" dt="2022-02-25T09:08:48.861" v="3173" actId="1076"/>
          <ac:spMkLst>
            <pc:docMk/>
            <pc:sldMk cId="4138161968" sldId="290"/>
            <ac:spMk id="192" creationId="{BF05891F-5CF7-492C-96BE-1E3424AEF2FD}"/>
          </ac:spMkLst>
        </pc:spChg>
        <pc:spChg chg="mod">
          <ac:chgData name="Jiří Kohoutek" userId="7454388f-bdb6-437e-bf81-0e7dbbbeac10" providerId="ADAL" clId="{1AC5FC32-4EC5-4705-A8EA-FBBD7E5FF4AC}" dt="2022-02-25T09:08:48.861" v="3173" actId="1076"/>
          <ac:spMkLst>
            <pc:docMk/>
            <pc:sldMk cId="4138161968" sldId="290"/>
            <ac:spMk id="194" creationId="{793B1F25-E3FD-40D8-99FC-B341F862A3BB}"/>
          </ac:spMkLst>
        </pc:spChg>
        <pc:spChg chg="mod">
          <ac:chgData name="Jiří Kohoutek" userId="7454388f-bdb6-437e-bf81-0e7dbbbeac10" providerId="ADAL" clId="{1AC5FC32-4EC5-4705-A8EA-FBBD7E5FF4AC}" dt="2022-02-25T09:08:48.861" v="3173" actId="1076"/>
          <ac:spMkLst>
            <pc:docMk/>
            <pc:sldMk cId="4138161968" sldId="290"/>
            <ac:spMk id="197" creationId="{FD849957-E387-4A1A-A077-BDFF74D754F0}"/>
          </ac:spMkLst>
        </pc:spChg>
        <pc:spChg chg="mod">
          <ac:chgData name="Jiří Kohoutek" userId="7454388f-bdb6-437e-bf81-0e7dbbbeac10" providerId="ADAL" clId="{1AC5FC32-4EC5-4705-A8EA-FBBD7E5FF4AC}" dt="2022-02-25T09:08:48.861" v="3173" actId="1076"/>
          <ac:spMkLst>
            <pc:docMk/>
            <pc:sldMk cId="4138161968" sldId="290"/>
            <ac:spMk id="198" creationId="{B6D57803-2E3C-41C0-9B30-A392DADD866F}"/>
          </ac:spMkLst>
        </pc:spChg>
        <pc:spChg chg="mod">
          <ac:chgData name="Jiří Kohoutek" userId="7454388f-bdb6-437e-bf81-0e7dbbbeac10" providerId="ADAL" clId="{1AC5FC32-4EC5-4705-A8EA-FBBD7E5FF4AC}" dt="2022-02-25T09:08:48.861" v="3173" actId="1076"/>
          <ac:spMkLst>
            <pc:docMk/>
            <pc:sldMk cId="4138161968" sldId="290"/>
            <ac:spMk id="199" creationId="{01F76D37-D34E-42CE-A857-50B1734C4875}"/>
          </ac:spMkLst>
        </pc:spChg>
        <pc:spChg chg="mod">
          <ac:chgData name="Jiří Kohoutek" userId="7454388f-bdb6-437e-bf81-0e7dbbbeac10" providerId="ADAL" clId="{1AC5FC32-4EC5-4705-A8EA-FBBD7E5FF4AC}" dt="2022-02-25T09:08:48.861" v="3173" actId="1076"/>
          <ac:spMkLst>
            <pc:docMk/>
            <pc:sldMk cId="4138161968" sldId="290"/>
            <ac:spMk id="200" creationId="{C09D878D-A97D-45DA-86D0-4EF3E9EA22C0}"/>
          </ac:spMkLst>
        </pc:spChg>
        <pc:spChg chg="mod">
          <ac:chgData name="Jiří Kohoutek" userId="7454388f-bdb6-437e-bf81-0e7dbbbeac10" providerId="ADAL" clId="{1AC5FC32-4EC5-4705-A8EA-FBBD7E5FF4AC}" dt="2022-02-25T09:08:48.861" v="3173" actId="1076"/>
          <ac:spMkLst>
            <pc:docMk/>
            <pc:sldMk cId="4138161968" sldId="290"/>
            <ac:spMk id="202" creationId="{156580D2-6B8F-4689-9B47-7D1F07C86F81}"/>
          </ac:spMkLst>
        </pc:spChg>
        <pc:spChg chg="mod">
          <ac:chgData name="Jiří Kohoutek" userId="7454388f-bdb6-437e-bf81-0e7dbbbeac10" providerId="ADAL" clId="{1AC5FC32-4EC5-4705-A8EA-FBBD7E5FF4AC}" dt="2022-02-25T09:08:48.861" v="3173" actId="1076"/>
          <ac:spMkLst>
            <pc:docMk/>
            <pc:sldMk cId="4138161968" sldId="290"/>
            <ac:spMk id="205" creationId="{F54B6C41-874F-4D67-9FCF-AC93319E4C14}"/>
          </ac:spMkLst>
        </pc:spChg>
        <pc:spChg chg="mod">
          <ac:chgData name="Jiří Kohoutek" userId="7454388f-bdb6-437e-bf81-0e7dbbbeac10" providerId="ADAL" clId="{1AC5FC32-4EC5-4705-A8EA-FBBD7E5FF4AC}" dt="2022-02-25T09:08:48.861" v="3173" actId="1076"/>
          <ac:spMkLst>
            <pc:docMk/>
            <pc:sldMk cId="4138161968" sldId="290"/>
            <ac:spMk id="206" creationId="{C4FD7FC5-4B08-4E30-97BD-8785791A4463}"/>
          </ac:spMkLst>
        </pc:spChg>
        <pc:spChg chg="mod">
          <ac:chgData name="Jiří Kohoutek" userId="7454388f-bdb6-437e-bf81-0e7dbbbeac10" providerId="ADAL" clId="{1AC5FC32-4EC5-4705-A8EA-FBBD7E5FF4AC}" dt="2022-02-25T09:08:48.861" v="3173" actId="1076"/>
          <ac:spMkLst>
            <pc:docMk/>
            <pc:sldMk cId="4138161968" sldId="290"/>
            <ac:spMk id="207" creationId="{F2043802-F22D-4B99-8A95-7C7E0F3EEC53}"/>
          </ac:spMkLst>
        </pc:spChg>
        <pc:spChg chg="mod">
          <ac:chgData name="Jiří Kohoutek" userId="7454388f-bdb6-437e-bf81-0e7dbbbeac10" providerId="ADAL" clId="{1AC5FC32-4EC5-4705-A8EA-FBBD7E5FF4AC}" dt="2022-02-25T09:08:48.861" v="3173" actId="1076"/>
          <ac:spMkLst>
            <pc:docMk/>
            <pc:sldMk cId="4138161968" sldId="290"/>
            <ac:spMk id="208" creationId="{CA451882-B5A1-496C-AED4-AD20E062F5C9}"/>
          </ac:spMkLst>
        </pc:spChg>
        <pc:spChg chg="mod">
          <ac:chgData name="Jiří Kohoutek" userId="7454388f-bdb6-437e-bf81-0e7dbbbeac10" providerId="ADAL" clId="{1AC5FC32-4EC5-4705-A8EA-FBBD7E5FF4AC}" dt="2022-02-25T09:08:48.861" v="3173" actId="1076"/>
          <ac:spMkLst>
            <pc:docMk/>
            <pc:sldMk cId="4138161968" sldId="290"/>
            <ac:spMk id="210" creationId="{7A12D871-3FFE-44F2-B29A-E9ABF6CCACEB}"/>
          </ac:spMkLst>
        </pc:spChg>
        <pc:spChg chg="mod">
          <ac:chgData name="Jiří Kohoutek" userId="7454388f-bdb6-437e-bf81-0e7dbbbeac10" providerId="ADAL" clId="{1AC5FC32-4EC5-4705-A8EA-FBBD7E5FF4AC}" dt="2022-02-25T09:08:48.861" v="3173" actId="1076"/>
          <ac:spMkLst>
            <pc:docMk/>
            <pc:sldMk cId="4138161968" sldId="290"/>
            <ac:spMk id="213" creationId="{956F8B7A-652F-413C-B944-15C0988ED086}"/>
          </ac:spMkLst>
        </pc:spChg>
        <pc:spChg chg="mod">
          <ac:chgData name="Jiří Kohoutek" userId="7454388f-bdb6-437e-bf81-0e7dbbbeac10" providerId="ADAL" clId="{1AC5FC32-4EC5-4705-A8EA-FBBD7E5FF4AC}" dt="2022-02-25T09:09:42.408" v="3195" actId="6549"/>
          <ac:spMkLst>
            <pc:docMk/>
            <pc:sldMk cId="4138161968" sldId="290"/>
            <ac:spMk id="214" creationId="{D28381C0-E94A-4777-8EAD-027B0D3C2E09}"/>
          </ac:spMkLst>
        </pc:spChg>
        <pc:spChg chg="mod">
          <ac:chgData name="Jiří Kohoutek" userId="7454388f-bdb6-437e-bf81-0e7dbbbeac10" providerId="ADAL" clId="{1AC5FC32-4EC5-4705-A8EA-FBBD7E5FF4AC}" dt="2022-02-25T09:08:48.861" v="3173" actId="1076"/>
          <ac:spMkLst>
            <pc:docMk/>
            <pc:sldMk cId="4138161968" sldId="290"/>
            <ac:spMk id="215" creationId="{ADBD46C5-32A0-4C49-95C9-2B666E638612}"/>
          </ac:spMkLst>
        </pc:spChg>
        <pc:spChg chg="mod">
          <ac:chgData name="Jiří Kohoutek" userId="7454388f-bdb6-437e-bf81-0e7dbbbeac10" providerId="ADAL" clId="{1AC5FC32-4EC5-4705-A8EA-FBBD7E5FF4AC}" dt="2022-02-25T09:08:48.861" v="3173" actId="1076"/>
          <ac:spMkLst>
            <pc:docMk/>
            <pc:sldMk cId="4138161968" sldId="290"/>
            <ac:spMk id="216" creationId="{D5159CAC-413B-47FF-9C24-3ED1C1C717AB}"/>
          </ac:spMkLst>
        </pc:spChg>
        <pc:spChg chg="add mod">
          <ac:chgData name="Jiří Kohoutek" userId="7454388f-bdb6-437e-bf81-0e7dbbbeac10" providerId="ADAL" clId="{1AC5FC32-4EC5-4705-A8EA-FBBD7E5FF4AC}" dt="2022-02-25T09:08:48.861" v="3173" actId="1076"/>
          <ac:spMkLst>
            <pc:docMk/>
            <pc:sldMk cId="4138161968" sldId="290"/>
            <ac:spMk id="217" creationId="{1CEF3970-92D6-4BE8-9F37-6B2806B47333}"/>
          </ac:spMkLst>
        </pc:spChg>
        <pc:spChg chg="add mod">
          <ac:chgData name="Jiří Kohoutek" userId="7454388f-bdb6-437e-bf81-0e7dbbbeac10" providerId="ADAL" clId="{1AC5FC32-4EC5-4705-A8EA-FBBD7E5FF4AC}" dt="2022-02-25T09:08:48.861" v="3173" actId="1076"/>
          <ac:spMkLst>
            <pc:docMk/>
            <pc:sldMk cId="4138161968" sldId="290"/>
            <ac:spMk id="218" creationId="{3366AD1F-49F7-42CA-90C4-93A6E97694B7}"/>
          </ac:spMkLst>
        </pc:spChg>
        <pc:spChg chg="add mod">
          <ac:chgData name="Jiří Kohoutek" userId="7454388f-bdb6-437e-bf81-0e7dbbbeac10" providerId="ADAL" clId="{1AC5FC32-4EC5-4705-A8EA-FBBD7E5FF4AC}" dt="2022-02-25T09:08:48.861" v="3173" actId="1076"/>
          <ac:spMkLst>
            <pc:docMk/>
            <pc:sldMk cId="4138161968" sldId="290"/>
            <ac:spMk id="219" creationId="{5798396E-87CC-4045-8BCF-3E3DDE70E26D}"/>
          </ac:spMkLst>
        </pc:spChg>
        <pc:spChg chg="add mod">
          <ac:chgData name="Jiří Kohoutek" userId="7454388f-bdb6-437e-bf81-0e7dbbbeac10" providerId="ADAL" clId="{1AC5FC32-4EC5-4705-A8EA-FBBD7E5FF4AC}" dt="2022-02-25T09:08:48.861" v="3173" actId="1076"/>
          <ac:spMkLst>
            <pc:docMk/>
            <pc:sldMk cId="4138161968" sldId="290"/>
            <ac:spMk id="220" creationId="{EB13462B-F8D1-47A9-9283-F328576385B3}"/>
          </ac:spMkLst>
        </pc:spChg>
        <pc:spChg chg="add del mod">
          <ac:chgData name="Jiří Kohoutek" userId="7454388f-bdb6-437e-bf81-0e7dbbbeac10" providerId="ADAL" clId="{1AC5FC32-4EC5-4705-A8EA-FBBD7E5FF4AC}" dt="2022-02-25T09:09:47.779" v="3198" actId="478"/>
          <ac:spMkLst>
            <pc:docMk/>
            <pc:sldMk cId="4138161968" sldId="290"/>
            <ac:spMk id="221" creationId="{9B3BC737-AE07-499B-9137-71421ED4D368}"/>
          </ac:spMkLst>
        </pc:spChg>
        <pc:spChg chg="add del mod">
          <ac:chgData name="Jiří Kohoutek" userId="7454388f-bdb6-437e-bf81-0e7dbbbeac10" providerId="ADAL" clId="{1AC5FC32-4EC5-4705-A8EA-FBBD7E5FF4AC}" dt="2022-02-25T09:09:50.506" v="3201" actId="478"/>
          <ac:spMkLst>
            <pc:docMk/>
            <pc:sldMk cId="4138161968" sldId="290"/>
            <ac:spMk id="222" creationId="{C32D5803-279A-491D-AE46-C5F1B7CF4C75}"/>
          </ac:spMkLst>
        </pc:spChg>
        <pc:spChg chg="add mod">
          <ac:chgData name="Jiří Kohoutek" userId="7454388f-bdb6-437e-bf81-0e7dbbbeac10" providerId="ADAL" clId="{1AC5FC32-4EC5-4705-A8EA-FBBD7E5FF4AC}" dt="2022-02-25T09:08:48.861" v="3173" actId="1076"/>
          <ac:spMkLst>
            <pc:docMk/>
            <pc:sldMk cId="4138161968" sldId="290"/>
            <ac:spMk id="223" creationId="{ABF1F87D-9911-4954-984E-23AE8BBEF91E}"/>
          </ac:spMkLst>
        </pc:spChg>
        <pc:spChg chg="add del mod">
          <ac:chgData name="Jiří Kohoutek" userId="7454388f-bdb6-437e-bf81-0e7dbbbeac10" providerId="ADAL" clId="{1AC5FC32-4EC5-4705-A8EA-FBBD7E5FF4AC}" dt="2022-02-25T09:09:48.491" v="3199" actId="478"/>
          <ac:spMkLst>
            <pc:docMk/>
            <pc:sldMk cId="4138161968" sldId="290"/>
            <ac:spMk id="224" creationId="{1DA69BD5-C04A-48D0-B915-ED9CC24E59E8}"/>
          </ac:spMkLst>
        </pc:spChg>
        <pc:spChg chg="add mod">
          <ac:chgData name="Jiří Kohoutek" userId="7454388f-bdb6-437e-bf81-0e7dbbbeac10" providerId="ADAL" clId="{1AC5FC32-4EC5-4705-A8EA-FBBD7E5FF4AC}" dt="2022-02-25T09:08:48.861" v="3173" actId="1076"/>
          <ac:spMkLst>
            <pc:docMk/>
            <pc:sldMk cId="4138161968" sldId="290"/>
            <ac:spMk id="225" creationId="{00001AF3-49D5-4115-B453-00A2E6845627}"/>
          </ac:spMkLst>
        </pc:spChg>
        <pc:spChg chg="add mod">
          <ac:chgData name="Jiří Kohoutek" userId="7454388f-bdb6-437e-bf81-0e7dbbbeac10" providerId="ADAL" clId="{1AC5FC32-4EC5-4705-A8EA-FBBD7E5FF4AC}" dt="2022-02-25T09:08:48.861" v="3173" actId="1076"/>
          <ac:spMkLst>
            <pc:docMk/>
            <pc:sldMk cId="4138161968" sldId="290"/>
            <ac:spMk id="226" creationId="{A977ABD2-C5A8-478D-B3A8-EEEE67DB523B}"/>
          </ac:spMkLst>
        </pc:spChg>
        <pc:grpChg chg="add del mod">
          <ac:chgData name="Jiří Kohoutek" userId="7454388f-bdb6-437e-bf81-0e7dbbbeac10" providerId="ADAL" clId="{1AC5FC32-4EC5-4705-A8EA-FBBD7E5FF4AC}" dt="2022-02-25T09:08:24.575" v="3169" actId="478"/>
          <ac:grpSpMkLst>
            <pc:docMk/>
            <pc:sldMk cId="4138161968" sldId="290"/>
            <ac:grpSpMk id="6" creationId="{1DBCAAF4-6797-45B5-8FC9-01907C4F87DF}"/>
          </ac:grpSpMkLst>
        </pc:grpChg>
        <pc:grpChg chg="add del mod">
          <ac:chgData name="Jiří Kohoutek" userId="7454388f-bdb6-437e-bf81-0e7dbbbeac10" providerId="ADAL" clId="{1AC5FC32-4EC5-4705-A8EA-FBBD7E5FF4AC}" dt="2022-02-25T09:08:24.575" v="3169" actId="478"/>
          <ac:grpSpMkLst>
            <pc:docMk/>
            <pc:sldMk cId="4138161968" sldId="290"/>
            <ac:grpSpMk id="27" creationId="{2619310C-4E40-4F7F-9BFC-6EF1415E8B7B}"/>
          </ac:grpSpMkLst>
        </pc:grpChg>
        <pc:grpChg chg="add del mod">
          <ac:chgData name="Jiří Kohoutek" userId="7454388f-bdb6-437e-bf81-0e7dbbbeac10" providerId="ADAL" clId="{1AC5FC32-4EC5-4705-A8EA-FBBD7E5FF4AC}" dt="2022-02-25T09:08:24.575" v="3169" actId="478"/>
          <ac:grpSpMkLst>
            <pc:docMk/>
            <pc:sldMk cId="4138161968" sldId="290"/>
            <ac:grpSpMk id="30" creationId="{64734129-C751-468A-9DC1-1963153001EE}"/>
          </ac:grpSpMkLst>
        </pc:grpChg>
        <pc:grpChg chg="add del mod">
          <ac:chgData name="Jiří Kohoutek" userId="7454388f-bdb6-437e-bf81-0e7dbbbeac10" providerId="ADAL" clId="{1AC5FC32-4EC5-4705-A8EA-FBBD7E5FF4AC}" dt="2022-02-25T09:08:24.575" v="3169" actId="478"/>
          <ac:grpSpMkLst>
            <pc:docMk/>
            <pc:sldMk cId="4138161968" sldId="290"/>
            <ac:grpSpMk id="33" creationId="{FFC709FB-531D-4448-9A6F-8770D2576CE0}"/>
          </ac:grpSpMkLst>
        </pc:grpChg>
        <pc:grpChg chg="mod">
          <ac:chgData name="Jiří Kohoutek" userId="7454388f-bdb6-437e-bf81-0e7dbbbeac10" providerId="ADAL" clId="{1AC5FC32-4EC5-4705-A8EA-FBBD7E5FF4AC}" dt="2022-02-25T09:05:12.036" v="3164" actId="1076"/>
          <ac:grpSpMkLst>
            <pc:docMk/>
            <pc:sldMk cId="4138161968" sldId="290"/>
            <ac:grpSpMk id="35" creationId="{A6283DFC-2DEE-4581-9758-1AD266F9E41E}"/>
          </ac:grpSpMkLst>
        </pc:grpChg>
        <pc:grpChg chg="mod">
          <ac:chgData name="Jiří Kohoutek" userId="7454388f-bdb6-437e-bf81-0e7dbbbeac10" providerId="ADAL" clId="{1AC5FC32-4EC5-4705-A8EA-FBBD7E5FF4AC}" dt="2022-02-25T09:05:12.036" v="3164" actId="1076"/>
          <ac:grpSpMkLst>
            <pc:docMk/>
            <pc:sldMk cId="4138161968" sldId="290"/>
            <ac:grpSpMk id="36" creationId="{B29E9629-C9A2-4A2D-BE17-2303DE501CE9}"/>
          </ac:grpSpMkLst>
        </pc:grpChg>
        <pc:grpChg chg="add del mod">
          <ac:chgData name="Jiří Kohoutek" userId="7454388f-bdb6-437e-bf81-0e7dbbbeac10" providerId="ADAL" clId="{1AC5FC32-4EC5-4705-A8EA-FBBD7E5FF4AC}" dt="2022-02-25T09:08:24.575" v="3169" actId="478"/>
          <ac:grpSpMkLst>
            <pc:docMk/>
            <pc:sldMk cId="4138161968" sldId="290"/>
            <ac:grpSpMk id="41" creationId="{1EA742E0-68AB-45C5-B75B-8AEC72AD6191}"/>
          </ac:grpSpMkLst>
        </pc:grpChg>
        <pc:grpChg chg="add del mod">
          <ac:chgData name="Jiří Kohoutek" userId="7454388f-bdb6-437e-bf81-0e7dbbbeac10" providerId="ADAL" clId="{1AC5FC32-4EC5-4705-A8EA-FBBD7E5FF4AC}" dt="2022-02-25T09:08:24.575" v="3169" actId="478"/>
          <ac:grpSpMkLst>
            <pc:docMk/>
            <pc:sldMk cId="4138161968" sldId="290"/>
            <ac:grpSpMk id="44" creationId="{024BE984-ECEB-409B-AA10-F8D795F5F59E}"/>
          </ac:grpSpMkLst>
        </pc:grpChg>
        <pc:grpChg chg="add del mod">
          <ac:chgData name="Jiří Kohoutek" userId="7454388f-bdb6-437e-bf81-0e7dbbbeac10" providerId="ADAL" clId="{1AC5FC32-4EC5-4705-A8EA-FBBD7E5FF4AC}" dt="2022-02-25T09:05:54.681" v="3166" actId="478"/>
          <ac:grpSpMkLst>
            <pc:docMk/>
            <pc:sldMk cId="4138161968" sldId="290"/>
            <ac:grpSpMk id="47" creationId="{39DCC596-43A0-40C3-B677-E15F0B787594}"/>
          </ac:grpSpMkLst>
        </pc:grpChg>
        <pc:grpChg chg="mod">
          <ac:chgData name="Jiří Kohoutek" userId="7454388f-bdb6-437e-bf81-0e7dbbbeac10" providerId="ADAL" clId="{1AC5FC32-4EC5-4705-A8EA-FBBD7E5FF4AC}" dt="2022-02-25T09:05:12.036" v="3164" actId="1076"/>
          <ac:grpSpMkLst>
            <pc:docMk/>
            <pc:sldMk cId="4138161968" sldId="290"/>
            <ac:grpSpMk id="49" creationId="{EA69048D-AAB7-4933-B1BE-6CAA93924EE3}"/>
          </ac:grpSpMkLst>
        </pc:grpChg>
        <pc:grpChg chg="mod">
          <ac:chgData name="Jiří Kohoutek" userId="7454388f-bdb6-437e-bf81-0e7dbbbeac10" providerId="ADAL" clId="{1AC5FC32-4EC5-4705-A8EA-FBBD7E5FF4AC}" dt="2022-02-25T09:05:12.036" v="3164" actId="1076"/>
          <ac:grpSpMkLst>
            <pc:docMk/>
            <pc:sldMk cId="4138161968" sldId="290"/>
            <ac:grpSpMk id="50" creationId="{B4BFF3C2-3D14-4680-8E0D-E245EFA51779}"/>
          </ac:grpSpMkLst>
        </pc:grpChg>
        <pc:grpChg chg="add del mod">
          <ac:chgData name="Jiří Kohoutek" userId="7454388f-bdb6-437e-bf81-0e7dbbbeac10" providerId="ADAL" clId="{1AC5FC32-4EC5-4705-A8EA-FBBD7E5FF4AC}" dt="2022-02-25T09:05:42.998" v="3165" actId="478"/>
          <ac:grpSpMkLst>
            <pc:docMk/>
            <pc:sldMk cId="4138161968" sldId="290"/>
            <ac:grpSpMk id="55" creationId="{CB21438A-97DD-4F16-96C0-1C703EDDB375}"/>
          </ac:grpSpMkLst>
        </pc:grpChg>
        <pc:grpChg chg="mod">
          <ac:chgData name="Jiří Kohoutek" userId="7454388f-bdb6-437e-bf81-0e7dbbbeac10" providerId="ADAL" clId="{1AC5FC32-4EC5-4705-A8EA-FBBD7E5FF4AC}" dt="2022-02-25T09:05:12.036" v="3164" actId="1076"/>
          <ac:grpSpMkLst>
            <pc:docMk/>
            <pc:sldMk cId="4138161968" sldId="290"/>
            <ac:grpSpMk id="57" creationId="{E1A46724-30D5-40CA-8349-62429B5DE358}"/>
          </ac:grpSpMkLst>
        </pc:grpChg>
        <pc:grpChg chg="mod">
          <ac:chgData name="Jiří Kohoutek" userId="7454388f-bdb6-437e-bf81-0e7dbbbeac10" providerId="ADAL" clId="{1AC5FC32-4EC5-4705-A8EA-FBBD7E5FF4AC}" dt="2022-02-25T09:05:12.036" v="3164" actId="1076"/>
          <ac:grpSpMkLst>
            <pc:docMk/>
            <pc:sldMk cId="4138161968" sldId="290"/>
            <ac:grpSpMk id="58" creationId="{E9277901-C407-43F1-9E60-0E583F67CF13}"/>
          </ac:grpSpMkLst>
        </pc:grpChg>
        <pc:grpChg chg="add del mod">
          <ac:chgData name="Jiří Kohoutek" userId="7454388f-bdb6-437e-bf81-0e7dbbbeac10" providerId="ADAL" clId="{1AC5FC32-4EC5-4705-A8EA-FBBD7E5FF4AC}" dt="2022-02-25T09:05:42.998" v="3165" actId="478"/>
          <ac:grpSpMkLst>
            <pc:docMk/>
            <pc:sldMk cId="4138161968" sldId="290"/>
            <ac:grpSpMk id="63" creationId="{05852A88-E5D6-47E2-B45A-92B8DD5BF28B}"/>
          </ac:grpSpMkLst>
        </pc:grpChg>
        <pc:grpChg chg="mod">
          <ac:chgData name="Jiří Kohoutek" userId="7454388f-bdb6-437e-bf81-0e7dbbbeac10" providerId="ADAL" clId="{1AC5FC32-4EC5-4705-A8EA-FBBD7E5FF4AC}" dt="2022-02-25T09:05:12.036" v="3164" actId="1076"/>
          <ac:grpSpMkLst>
            <pc:docMk/>
            <pc:sldMk cId="4138161968" sldId="290"/>
            <ac:grpSpMk id="65" creationId="{3C9D4580-51E2-4488-A06B-F82EE42A59C2}"/>
          </ac:grpSpMkLst>
        </pc:grpChg>
        <pc:grpChg chg="mod">
          <ac:chgData name="Jiří Kohoutek" userId="7454388f-bdb6-437e-bf81-0e7dbbbeac10" providerId="ADAL" clId="{1AC5FC32-4EC5-4705-A8EA-FBBD7E5FF4AC}" dt="2022-02-25T09:05:12.036" v="3164" actId="1076"/>
          <ac:grpSpMkLst>
            <pc:docMk/>
            <pc:sldMk cId="4138161968" sldId="290"/>
            <ac:grpSpMk id="66" creationId="{6069CD06-DAA4-4221-A9B7-F5F2A22B53BA}"/>
          </ac:grpSpMkLst>
        </pc:grpChg>
        <pc:grpChg chg="add del mod">
          <ac:chgData name="Jiří Kohoutek" userId="7454388f-bdb6-437e-bf81-0e7dbbbeac10" providerId="ADAL" clId="{1AC5FC32-4EC5-4705-A8EA-FBBD7E5FF4AC}" dt="2022-02-25T09:08:28.023" v="3171" actId="478"/>
          <ac:grpSpMkLst>
            <pc:docMk/>
            <pc:sldMk cId="4138161968" sldId="290"/>
            <ac:grpSpMk id="81" creationId="{2D6E136D-0A19-4450-930B-41F12E0A0503}"/>
          </ac:grpSpMkLst>
        </pc:grpChg>
        <pc:grpChg chg="add del mod">
          <ac:chgData name="Jiří Kohoutek" userId="7454388f-bdb6-437e-bf81-0e7dbbbeac10" providerId="ADAL" clId="{1AC5FC32-4EC5-4705-A8EA-FBBD7E5FF4AC}" dt="2022-02-25T09:08:28.023" v="3171" actId="478"/>
          <ac:grpSpMkLst>
            <pc:docMk/>
            <pc:sldMk cId="4138161968" sldId="290"/>
            <ac:grpSpMk id="100" creationId="{FC75BCB5-90B2-4A20-9AB8-E8B948B007B7}"/>
          </ac:grpSpMkLst>
        </pc:grpChg>
        <pc:grpChg chg="add del mod">
          <ac:chgData name="Jiří Kohoutek" userId="7454388f-bdb6-437e-bf81-0e7dbbbeac10" providerId="ADAL" clId="{1AC5FC32-4EC5-4705-A8EA-FBBD7E5FF4AC}" dt="2022-02-25T09:08:28.023" v="3171" actId="478"/>
          <ac:grpSpMkLst>
            <pc:docMk/>
            <pc:sldMk cId="4138161968" sldId="290"/>
            <ac:grpSpMk id="103" creationId="{B9BD122A-D2D7-4B9E-8DF7-DCB21BEB9383}"/>
          </ac:grpSpMkLst>
        </pc:grpChg>
        <pc:grpChg chg="add del mod">
          <ac:chgData name="Jiří Kohoutek" userId="7454388f-bdb6-437e-bf81-0e7dbbbeac10" providerId="ADAL" clId="{1AC5FC32-4EC5-4705-A8EA-FBBD7E5FF4AC}" dt="2022-02-25T09:08:28.023" v="3171" actId="478"/>
          <ac:grpSpMkLst>
            <pc:docMk/>
            <pc:sldMk cId="4138161968" sldId="290"/>
            <ac:grpSpMk id="106" creationId="{A20103C6-F0CF-4015-9E22-C343451F2660}"/>
          </ac:grpSpMkLst>
        </pc:grpChg>
        <pc:grpChg chg="mod">
          <ac:chgData name="Jiří Kohoutek" userId="7454388f-bdb6-437e-bf81-0e7dbbbeac10" providerId="ADAL" clId="{1AC5FC32-4EC5-4705-A8EA-FBBD7E5FF4AC}" dt="2022-02-25T09:08:25.817" v="3170"/>
          <ac:grpSpMkLst>
            <pc:docMk/>
            <pc:sldMk cId="4138161968" sldId="290"/>
            <ac:grpSpMk id="108" creationId="{E455EC64-8D1E-4835-9D56-08E9A710D01B}"/>
          </ac:grpSpMkLst>
        </pc:grpChg>
        <pc:grpChg chg="mod">
          <ac:chgData name="Jiří Kohoutek" userId="7454388f-bdb6-437e-bf81-0e7dbbbeac10" providerId="ADAL" clId="{1AC5FC32-4EC5-4705-A8EA-FBBD7E5FF4AC}" dt="2022-02-25T09:08:25.817" v="3170"/>
          <ac:grpSpMkLst>
            <pc:docMk/>
            <pc:sldMk cId="4138161968" sldId="290"/>
            <ac:grpSpMk id="109" creationId="{72DDDAB7-CCB2-424D-BC2C-53245AC1FC8D}"/>
          </ac:grpSpMkLst>
        </pc:grpChg>
        <pc:grpChg chg="add del mod">
          <ac:chgData name="Jiří Kohoutek" userId="7454388f-bdb6-437e-bf81-0e7dbbbeac10" providerId="ADAL" clId="{1AC5FC32-4EC5-4705-A8EA-FBBD7E5FF4AC}" dt="2022-02-25T09:08:28.023" v="3171" actId="478"/>
          <ac:grpSpMkLst>
            <pc:docMk/>
            <pc:sldMk cId="4138161968" sldId="290"/>
            <ac:grpSpMk id="114" creationId="{39B68117-F53E-4459-B29E-907AB3565EBE}"/>
          </ac:grpSpMkLst>
        </pc:grpChg>
        <pc:grpChg chg="add del mod">
          <ac:chgData name="Jiří Kohoutek" userId="7454388f-bdb6-437e-bf81-0e7dbbbeac10" providerId="ADAL" clId="{1AC5FC32-4EC5-4705-A8EA-FBBD7E5FF4AC}" dt="2022-02-25T09:08:28.023" v="3171" actId="478"/>
          <ac:grpSpMkLst>
            <pc:docMk/>
            <pc:sldMk cId="4138161968" sldId="290"/>
            <ac:grpSpMk id="117" creationId="{2438765C-B755-4CD2-97B5-D6C5C4EEF4BE}"/>
          </ac:grpSpMkLst>
        </pc:grpChg>
        <pc:grpChg chg="add del mod">
          <ac:chgData name="Jiří Kohoutek" userId="7454388f-bdb6-437e-bf81-0e7dbbbeac10" providerId="ADAL" clId="{1AC5FC32-4EC5-4705-A8EA-FBBD7E5FF4AC}" dt="2022-02-25T09:08:28.023" v="3171" actId="478"/>
          <ac:grpSpMkLst>
            <pc:docMk/>
            <pc:sldMk cId="4138161968" sldId="290"/>
            <ac:grpSpMk id="120" creationId="{B7C6A493-E9B7-499D-AE1C-25FD12C63957}"/>
          </ac:grpSpMkLst>
        </pc:grpChg>
        <pc:grpChg chg="mod">
          <ac:chgData name="Jiří Kohoutek" userId="7454388f-bdb6-437e-bf81-0e7dbbbeac10" providerId="ADAL" clId="{1AC5FC32-4EC5-4705-A8EA-FBBD7E5FF4AC}" dt="2022-02-25T09:08:25.817" v="3170"/>
          <ac:grpSpMkLst>
            <pc:docMk/>
            <pc:sldMk cId="4138161968" sldId="290"/>
            <ac:grpSpMk id="122" creationId="{4014D940-1681-484D-A7CD-A6EADE23D7F8}"/>
          </ac:grpSpMkLst>
        </pc:grpChg>
        <pc:grpChg chg="mod">
          <ac:chgData name="Jiří Kohoutek" userId="7454388f-bdb6-437e-bf81-0e7dbbbeac10" providerId="ADAL" clId="{1AC5FC32-4EC5-4705-A8EA-FBBD7E5FF4AC}" dt="2022-02-25T09:08:25.817" v="3170"/>
          <ac:grpSpMkLst>
            <pc:docMk/>
            <pc:sldMk cId="4138161968" sldId="290"/>
            <ac:grpSpMk id="123" creationId="{6401E11F-E5C5-49ED-BB72-1F4EF84B489E}"/>
          </ac:grpSpMkLst>
        </pc:grpChg>
        <pc:grpChg chg="add del mod">
          <ac:chgData name="Jiří Kohoutek" userId="7454388f-bdb6-437e-bf81-0e7dbbbeac10" providerId="ADAL" clId="{1AC5FC32-4EC5-4705-A8EA-FBBD7E5FF4AC}" dt="2022-02-25T09:08:28.023" v="3171" actId="478"/>
          <ac:grpSpMkLst>
            <pc:docMk/>
            <pc:sldMk cId="4138161968" sldId="290"/>
            <ac:grpSpMk id="128" creationId="{B567A9CE-5F68-4BD5-835B-654A81BFC8A5}"/>
          </ac:grpSpMkLst>
        </pc:grpChg>
        <pc:grpChg chg="mod">
          <ac:chgData name="Jiří Kohoutek" userId="7454388f-bdb6-437e-bf81-0e7dbbbeac10" providerId="ADAL" clId="{1AC5FC32-4EC5-4705-A8EA-FBBD7E5FF4AC}" dt="2022-02-25T09:08:25.817" v="3170"/>
          <ac:grpSpMkLst>
            <pc:docMk/>
            <pc:sldMk cId="4138161968" sldId="290"/>
            <ac:grpSpMk id="130" creationId="{FEE7DDD6-DE1F-4B1A-8428-7FF1C9CBFE62}"/>
          </ac:grpSpMkLst>
        </pc:grpChg>
        <pc:grpChg chg="mod">
          <ac:chgData name="Jiří Kohoutek" userId="7454388f-bdb6-437e-bf81-0e7dbbbeac10" providerId="ADAL" clId="{1AC5FC32-4EC5-4705-A8EA-FBBD7E5FF4AC}" dt="2022-02-25T09:08:25.817" v="3170"/>
          <ac:grpSpMkLst>
            <pc:docMk/>
            <pc:sldMk cId="4138161968" sldId="290"/>
            <ac:grpSpMk id="131" creationId="{92230A3C-2A69-4C28-A5B4-81C36199AFFB}"/>
          </ac:grpSpMkLst>
        </pc:grpChg>
        <pc:grpChg chg="add del mod">
          <ac:chgData name="Jiří Kohoutek" userId="7454388f-bdb6-437e-bf81-0e7dbbbeac10" providerId="ADAL" clId="{1AC5FC32-4EC5-4705-A8EA-FBBD7E5FF4AC}" dt="2022-02-25T09:08:28.023" v="3171" actId="478"/>
          <ac:grpSpMkLst>
            <pc:docMk/>
            <pc:sldMk cId="4138161968" sldId="290"/>
            <ac:grpSpMk id="136" creationId="{ACDC8781-42D7-4755-BBB4-D957AD4909A1}"/>
          </ac:grpSpMkLst>
        </pc:grpChg>
        <pc:grpChg chg="mod">
          <ac:chgData name="Jiří Kohoutek" userId="7454388f-bdb6-437e-bf81-0e7dbbbeac10" providerId="ADAL" clId="{1AC5FC32-4EC5-4705-A8EA-FBBD7E5FF4AC}" dt="2022-02-25T09:08:25.817" v="3170"/>
          <ac:grpSpMkLst>
            <pc:docMk/>
            <pc:sldMk cId="4138161968" sldId="290"/>
            <ac:grpSpMk id="138" creationId="{C4CBFA8D-8D95-49F5-823C-C3729288391C}"/>
          </ac:grpSpMkLst>
        </pc:grpChg>
        <pc:grpChg chg="mod">
          <ac:chgData name="Jiří Kohoutek" userId="7454388f-bdb6-437e-bf81-0e7dbbbeac10" providerId="ADAL" clId="{1AC5FC32-4EC5-4705-A8EA-FBBD7E5FF4AC}" dt="2022-02-25T09:08:25.817" v="3170"/>
          <ac:grpSpMkLst>
            <pc:docMk/>
            <pc:sldMk cId="4138161968" sldId="290"/>
            <ac:grpSpMk id="139" creationId="{F381BF80-333F-4842-A389-C8C6710A5864}"/>
          </ac:grpSpMkLst>
        </pc:grpChg>
        <pc:grpChg chg="add mod">
          <ac:chgData name="Jiří Kohoutek" userId="7454388f-bdb6-437e-bf81-0e7dbbbeac10" providerId="ADAL" clId="{1AC5FC32-4EC5-4705-A8EA-FBBD7E5FF4AC}" dt="2022-02-25T09:08:48.861" v="3173" actId="1076"/>
          <ac:grpSpMkLst>
            <pc:docMk/>
            <pc:sldMk cId="4138161968" sldId="290"/>
            <ac:grpSpMk id="154" creationId="{DB8DF5E9-45FB-4B24-BDF3-3A3DA5B2FF43}"/>
          </ac:grpSpMkLst>
        </pc:grpChg>
        <pc:grpChg chg="add mod">
          <ac:chgData name="Jiří Kohoutek" userId="7454388f-bdb6-437e-bf81-0e7dbbbeac10" providerId="ADAL" clId="{1AC5FC32-4EC5-4705-A8EA-FBBD7E5FF4AC}" dt="2022-02-25T09:08:48.861" v="3173" actId="1076"/>
          <ac:grpSpMkLst>
            <pc:docMk/>
            <pc:sldMk cId="4138161968" sldId="290"/>
            <ac:grpSpMk id="173" creationId="{00F4BEE6-7A84-44D7-B02D-B948C975BB00}"/>
          </ac:grpSpMkLst>
        </pc:grpChg>
        <pc:grpChg chg="add mod">
          <ac:chgData name="Jiří Kohoutek" userId="7454388f-bdb6-437e-bf81-0e7dbbbeac10" providerId="ADAL" clId="{1AC5FC32-4EC5-4705-A8EA-FBBD7E5FF4AC}" dt="2022-02-25T09:08:48.861" v="3173" actId="1076"/>
          <ac:grpSpMkLst>
            <pc:docMk/>
            <pc:sldMk cId="4138161968" sldId="290"/>
            <ac:grpSpMk id="176" creationId="{A80E9F64-6980-4E9C-99DD-34FCD12BA88B}"/>
          </ac:grpSpMkLst>
        </pc:grpChg>
        <pc:grpChg chg="add mod">
          <ac:chgData name="Jiří Kohoutek" userId="7454388f-bdb6-437e-bf81-0e7dbbbeac10" providerId="ADAL" clId="{1AC5FC32-4EC5-4705-A8EA-FBBD7E5FF4AC}" dt="2022-02-25T09:08:48.861" v="3173" actId="1076"/>
          <ac:grpSpMkLst>
            <pc:docMk/>
            <pc:sldMk cId="4138161968" sldId="290"/>
            <ac:grpSpMk id="179" creationId="{C76EFD4F-5A4C-4961-B19D-2D250AB6D422}"/>
          </ac:grpSpMkLst>
        </pc:grpChg>
        <pc:grpChg chg="mod">
          <ac:chgData name="Jiří Kohoutek" userId="7454388f-bdb6-437e-bf81-0e7dbbbeac10" providerId="ADAL" clId="{1AC5FC32-4EC5-4705-A8EA-FBBD7E5FF4AC}" dt="2022-02-25T09:08:48.861" v="3173" actId="1076"/>
          <ac:grpSpMkLst>
            <pc:docMk/>
            <pc:sldMk cId="4138161968" sldId="290"/>
            <ac:grpSpMk id="181" creationId="{681A78EB-AC42-48A9-894C-27FC66275A59}"/>
          </ac:grpSpMkLst>
        </pc:grpChg>
        <pc:grpChg chg="mod">
          <ac:chgData name="Jiří Kohoutek" userId="7454388f-bdb6-437e-bf81-0e7dbbbeac10" providerId="ADAL" clId="{1AC5FC32-4EC5-4705-A8EA-FBBD7E5FF4AC}" dt="2022-02-25T09:08:48.861" v="3173" actId="1076"/>
          <ac:grpSpMkLst>
            <pc:docMk/>
            <pc:sldMk cId="4138161968" sldId="290"/>
            <ac:grpSpMk id="182" creationId="{7907417D-0C30-4238-BF82-C3DDC3B9D439}"/>
          </ac:grpSpMkLst>
        </pc:grpChg>
        <pc:grpChg chg="add mod">
          <ac:chgData name="Jiří Kohoutek" userId="7454388f-bdb6-437e-bf81-0e7dbbbeac10" providerId="ADAL" clId="{1AC5FC32-4EC5-4705-A8EA-FBBD7E5FF4AC}" dt="2022-02-25T09:08:48.861" v="3173" actId="1076"/>
          <ac:grpSpMkLst>
            <pc:docMk/>
            <pc:sldMk cId="4138161968" sldId="290"/>
            <ac:grpSpMk id="187" creationId="{A244FC69-CC46-4D81-BEBA-712464E4B5BE}"/>
          </ac:grpSpMkLst>
        </pc:grpChg>
        <pc:grpChg chg="add mod">
          <ac:chgData name="Jiří Kohoutek" userId="7454388f-bdb6-437e-bf81-0e7dbbbeac10" providerId="ADAL" clId="{1AC5FC32-4EC5-4705-A8EA-FBBD7E5FF4AC}" dt="2022-02-25T09:08:48.861" v="3173" actId="1076"/>
          <ac:grpSpMkLst>
            <pc:docMk/>
            <pc:sldMk cId="4138161968" sldId="290"/>
            <ac:grpSpMk id="190" creationId="{5EA84735-C14D-47D3-8342-41747A6F5BD3}"/>
          </ac:grpSpMkLst>
        </pc:grpChg>
        <pc:grpChg chg="add del mod">
          <ac:chgData name="Jiří Kohoutek" userId="7454388f-bdb6-437e-bf81-0e7dbbbeac10" providerId="ADAL" clId="{1AC5FC32-4EC5-4705-A8EA-FBBD7E5FF4AC}" dt="2022-02-25T09:09:49.209" v="3200" actId="478"/>
          <ac:grpSpMkLst>
            <pc:docMk/>
            <pc:sldMk cId="4138161968" sldId="290"/>
            <ac:grpSpMk id="193" creationId="{4F8339E4-645B-475A-B3AD-C7D42D3CE450}"/>
          </ac:grpSpMkLst>
        </pc:grpChg>
        <pc:grpChg chg="mod">
          <ac:chgData name="Jiří Kohoutek" userId="7454388f-bdb6-437e-bf81-0e7dbbbeac10" providerId="ADAL" clId="{1AC5FC32-4EC5-4705-A8EA-FBBD7E5FF4AC}" dt="2022-02-25T09:08:48.861" v="3173" actId="1076"/>
          <ac:grpSpMkLst>
            <pc:docMk/>
            <pc:sldMk cId="4138161968" sldId="290"/>
            <ac:grpSpMk id="195" creationId="{E817F8CA-BC12-4B15-A6E3-F229DFDB4A54}"/>
          </ac:grpSpMkLst>
        </pc:grpChg>
        <pc:grpChg chg="mod">
          <ac:chgData name="Jiří Kohoutek" userId="7454388f-bdb6-437e-bf81-0e7dbbbeac10" providerId="ADAL" clId="{1AC5FC32-4EC5-4705-A8EA-FBBD7E5FF4AC}" dt="2022-02-25T09:08:48.861" v="3173" actId="1076"/>
          <ac:grpSpMkLst>
            <pc:docMk/>
            <pc:sldMk cId="4138161968" sldId="290"/>
            <ac:grpSpMk id="196" creationId="{7B36A193-A3A1-4127-A253-99592FF7F18E}"/>
          </ac:grpSpMkLst>
        </pc:grpChg>
        <pc:grpChg chg="add del mod">
          <ac:chgData name="Jiří Kohoutek" userId="7454388f-bdb6-437e-bf81-0e7dbbbeac10" providerId="ADAL" clId="{1AC5FC32-4EC5-4705-A8EA-FBBD7E5FF4AC}" dt="2022-02-25T09:09:46.679" v="3197" actId="478"/>
          <ac:grpSpMkLst>
            <pc:docMk/>
            <pc:sldMk cId="4138161968" sldId="290"/>
            <ac:grpSpMk id="201" creationId="{1759849F-A22D-4FA5-9914-44D2FC953BC9}"/>
          </ac:grpSpMkLst>
        </pc:grpChg>
        <pc:grpChg chg="mod">
          <ac:chgData name="Jiří Kohoutek" userId="7454388f-bdb6-437e-bf81-0e7dbbbeac10" providerId="ADAL" clId="{1AC5FC32-4EC5-4705-A8EA-FBBD7E5FF4AC}" dt="2022-02-25T09:08:48.861" v="3173" actId="1076"/>
          <ac:grpSpMkLst>
            <pc:docMk/>
            <pc:sldMk cId="4138161968" sldId="290"/>
            <ac:grpSpMk id="203" creationId="{5A373016-EA4F-4BA7-95AD-5C2C7FFB8432}"/>
          </ac:grpSpMkLst>
        </pc:grpChg>
        <pc:grpChg chg="mod">
          <ac:chgData name="Jiří Kohoutek" userId="7454388f-bdb6-437e-bf81-0e7dbbbeac10" providerId="ADAL" clId="{1AC5FC32-4EC5-4705-A8EA-FBBD7E5FF4AC}" dt="2022-02-25T09:08:48.861" v="3173" actId="1076"/>
          <ac:grpSpMkLst>
            <pc:docMk/>
            <pc:sldMk cId="4138161968" sldId="290"/>
            <ac:grpSpMk id="204" creationId="{DAC60C6D-A850-4944-B4ED-02F257DF6F45}"/>
          </ac:grpSpMkLst>
        </pc:grpChg>
        <pc:grpChg chg="add del mod">
          <ac:chgData name="Jiří Kohoutek" userId="7454388f-bdb6-437e-bf81-0e7dbbbeac10" providerId="ADAL" clId="{1AC5FC32-4EC5-4705-A8EA-FBBD7E5FF4AC}" dt="2022-02-25T09:09:45.189" v="3196" actId="478"/>
          <ac:grpSpMkLst>
            <pc:docMk/>
            <pc:sldMk cId="4138161968" sldId="290"/>
            <ac:grpSpMk id="209" creationId="{19BED30A-8B21-40C5-B63F-5CF5BDDDCD47}"/>
          </ac:grpSpMkLst>
        </pc:grpChg>
        <pc:grpChg chg="mod">
          <ac:chgData name="Jiří Kohoutek" userId="7454388f-bdb6-437e-bf81-0e7dbbbeac10" providerId="ADAL" clId="{1AC5FC32-4EC5-4705-A8EA-FBBD7E5FF4AC}" dt="2022-02-25T09:08:48.861" v="3173" actId="1076"/>
          <ac:grpSpMkLst>
            <pc:docMk/>
            <pc:sldMk cId="4138161968" sldId="290"/>
            <ac:grpSpMk id="211" creationId="{9475E23E-5F89-4D75-8706-26A2E17477E7}"/>
          </ac:grpSpMkLst>
        </pc:grpChg>
        <pc:grpChg chg="mod">
          <ac:chgData name="Jiří Kohoutek" userId="7454388f-bdb6-437e-bf81-0e7dbbbeac10" providerId="ADAL" clId="{1AC5FC32-4EC5-4705-A8EA-FBBD7E5FF4AC}" dt="2022-02-25T09:08:48.861" v="3173" actId="1076"/>
          <ac:grpSpMkLst>
            <pc:docMk/>
            <pc:sldMk cId="4138161968" sldId="290"/>
            <ac:grpSpMk id="212" creationId="{0F4443F3-6F0C-4296-90B0-45F37D336F81}"/>
          </ac:grpSpMkLst>
        </pc:grpChg>
        <pc:picChg chg="del">
          <ac:chgData name="Jiří Kohoutek" userId="7454388f-bdb6-437e-bf81-0e7dbbbeac10" providerId="ADAL" clId="{1AC5FC32-4EC5-4705-A8EA-FBBD7E5FF4AC}" dt="2022-02-24T09:29:25.857" v="2731" actId="478"/>
          <ac:picMkLst>
            <pc:docMk/>
            <pc:sldMk cId="4138161968" sldId="290"/>
            <ac:picMk id="17" creationId="{B83B94EC-2365-4ED4-B357-055372EC55B1}"/>
          </ac:picMkLst>
        </pc:picChg>
        <pc:picChg chg="del">
          <ac:chgData name="Jiří Kohoutek" userId="7454388f-bdb6-437e-bf81-0e7dbbbeac10" providerId="ADAL" clId="{1AC5FC32-4EC5-4705-A8EA-FBBD7E5FF4AC}" dt="2022-02-24T09:29:28.892" v="2732" actId="478"/>
          <ac:picMkLst>
            <pc:docMk/>
            <pc:sldMk cId="4138161968" sldId="290"/>
            <ac:picMk id="18" creationId="{1BCBA702-4D05-4FBF-8EE3-C0F5289B6756}"/>
          </ac:picMkLst>
        </pc:picChg>
      </pc:sldChg>
      <pc:sldChg chg="addSp delSp modSp mod ord delAnim modAnim">
        <pc:chgData name="Jiří Kohoutek" userId="7454388f-bdb6-437e-bf81-0e7dbbbeac10" providerId="ADAL" clId="{1AC5FC32-4EC5-4705-A8EA-FBBD7E5FF4AC}" dt="2022-03-01T14:53:50.590" v="6940"/>
        <pc:sldMkLst>
          <pc:docMk/>
          <pc:sldMk cId="965903356" sldId="292"/>
        </pc:sldMkLst>
        <pc:spChg chg="mod">
          <ac:chgData name="Jiří Kohoutek" userId="7454388f-bdb6-437e-bf81-0e7dbbbeac10" providerId="ADAL" clId="{1AC5FC32-4EC5-4705-A8EA-FBBD7E5FF4AC}" dt="2022-02-25T09:09:04.187" v="3175"/>
          <ac:spMkLst>
            <pc:docMk/>
            <pc:sldMk cId="965903356" sldId="292"/>
            <ac:spMk id="8" creationId="{8E750029-54D8-491F-B220-DA8A4DE1151D}"/>
          </ac:spMkLst>
        </pc:spChg>
        <pc:spChg chg="mod">
          <ac:chgData name="Jiří Kohoutek" userId="7454388f-bdb6-437e-bf81-0e7dbbbeac10" providerId="ADAL" clId="{1AC5FC32-4EC5-4705-A8EA-FBBD7E5FF4AC}" dt="2022-02-25T09:09:04.187" v="3175"/>
          <ac:spMkLst>
            <pc:docMk/>
            <pc:sldMk cId="965903356" sldId="292"/>
            <ac:spMk id="9" creationId="{5E33B715-12DA-4F90-B438-D1AF04578901}"/>
          </ac:spMkLst>
        </pc:spChg>
        <pc:spChg chg="add mod">
          <ac:chgData name="Jiří Kohoutek" userId="7454388f-bdb6-437e-bf81-0e7dbbbeac10" providerId="ADAL" clId="{1AC5FC32-4EC5-4705-A8EA-FBBD7E5FF4AC}" dt="2022-02-25T09:29:54.208" v="3329" actId="20577"/>
          <ac:spMkLst>
            <pc:docMk/>
            <pc:sldMk cId="965903356" sldId="292"/>
            <ac:spMk id="10" creationId="{4D2DA492-561E-4898-BF0E-A9A2498E7872}"/>
          </ac:spMkLst>
        </pc:spChg>
        <pc:spChg chg="add mod">
          <ac:chgData name="Jiří Kohoutek" userId="7454388f-bdb6-437e-bf81-0e7dbbbeac10" providerId="ADAL" clId="{1AC5FC32-4EC5-4705-A8EA-FBBD7E5FF4AC}" dt="2022-02-25T09:24:38.763" v="3256" actId="14100"/>
          <ac:spMkLst>
            <pc:docMk/>
            <pc:sldMk cId="965903356" sldId="292"/>
            <ac:spMk id="11" creationId="{F50EF7AA-E0AB-4151-B063-C1B0B63AE770}"/>
          </ac:spMkLst>
        </pc:spChg>
        <pc:spChg chg="add del mod">
          <ac:chgData name="Jiří Kohoutek" userId="7454388f-bdb6-437e-bf81-0e7dbbbeac10" providerId="ADAL" clId="{1AC5FC32-4EC5-4705-A8EA-FBBD7E5FF4AC}" dt="2022-02-25T09:12:52.608" v="3230" actId="478"/>
          <ac:spMkLst>
            <pc:docMk/>
            <pc:sldMk cId="965903356" sldId="292"/>
            <ac:spMk id="12" creationId="{E9A756C6-65C3-481C-8009-C39C3FC456FF}"/>
          </ac:spMkLst>
        </pc:spChg>
        <pc:spChg chg="add del mod">
          <ac:chgData name="Jiří Kohoutek" userId="7454388f-bdb6-437e-bf81-0e7dbbbeac10" providerId="ADAL" clId="{1AC5FC32-4EC5-4705-A8EA-FBBD7E5FF4AC}" dt="2022-02-25T09:25:33.100" v="3262" actId="478"/>
          <ac:spMkLst>
            <pc:docMk/>
            <pc:sldMk cId="965903356" sldId="292"/>
            <ac:spMk id="13" creationId="{0D8364F9-E687-4272-8EC2-30690F0F37D8}"/>
          </ac:spMkLst>
        </pc:spChg>
        <pc:spChg chg="del">
          <ac:chgData name="Jiří Kohoutek" userId="7454388f-bdb6-437e-bf81-0e7dbbbeac10" providerId="ADAL" clId="{1AC5FC32-4EC5-4705-A8EA-FBBD7E5FF4AC}" dt="2022-02-24T10:34:49.978" v="2837" actId="478"/>
          <ac:spMkLst>
            <pc:docMk/>
            <pc:sldMk cId="965903356" sldId="292"/>
            <ac:spMk id="13" creationId="{D7EFC279-77A7-46F9-A962-5A7B576E5971}"/>
          </ac:spMkLst>
        </pc:spChg>
        <pc:spChg chg="add del mod">
          <ac:chgData name="Jiří Kohoutek" userId="7454388f-bdb6-437e-bf81-0e7dbbbeac10" providerId="ADAL" clId="{1AC5FC32-4EC5-4705-A8EA-FBBD7E5FF4AC}" dt="2022-02-25T09:25:35.320" v="3264" actId="478"/>
          <ac:spMkLst>
            <pc:docMk/>
            <pc:sldMk cId="965903356" sldId="292"/>
            <ac:spMk id="14" creationId="{5A486171-930B-49E3-A1AF-DB9084A432CC}"/>
          </ac:spMkLst>
        </pc:spChg>
        <pc:spChg chg="del">
          <ac:chgData name="Jiří Kohoutek" userId="7454388f-bdb6-437e-bf81-0e7dbbbeac10" providerId="ADAL" clId="{1AC5FC32-4EC5-4705-A8EA-FBBD7E5FF4AC}" dt="2022-02-24T10:34:49.978" v="2837" actId="478"/>
          <ac:spMkLst>
            <pc:docMk/>
            <pc:sldMk cId="965903356" sldId="292"/>
            <ac:spMk id="14" creationId="{D83726BA-EA99-47DD-A79B-CC664D9E5DF8}"/>
          </ac:spMkLst>
        </pc:spChg>
        <pc:spChg chg="add del mod">
          <ac:chgData name="Jiří Kohoutek" userId="7454388f-bdb6-437e-bf81-0e7dbbbeac10" providerId="ADAL" clId="{1AC5FC32-4EC5-4705-A8EA-FBBD7E5FF4AC}" dt="2022-02-25T09:25:30.934" v="3261" actId="478"/>
          <ac:spMkLst>
            <pc:docMk/>
            <pc:sldMk cId="965903356" sldId="292"/>
            <ac:spMk id="15" creationId="{0E6D0696-A531-438B-A468-E60900514599}"/>
          </ac:spMkLst>
        </pc:spChg>
        <pc:spChg chg="add del mod">
          <ac:chgData name="Jiří Kohoutek" userId="7454388f-bdb6-437e-bf81-0e7dbbbeac10" providerId="ADAL" clId="{1AC5FC32-4EC5-4705-A8EA-FBBD7E5FF4AC}" dt="2022-02-25T09:25:30.934" v="3261" actId="478"/>
          <ac:spMkLst>
            <pc:docMk/>
            <pc:sldMk cId="965903356" sldId="292"/>
            <ac:spMk id="16" creationId="{8120FEC7-7729-415C-A94E-89EF802470A4}"/>
          </ac:spMkLst>
        </pc:spChg>
        <pc:spChg chg="del">
          <ac:chgData name="Jiří Kohoutek" userId="7454388f-bdb6-437e-bf81-0e7dbbbeac10" providerId="ADAL" clId="{1AC5FC32-4EC5-4705-A8EA-FBBD7E5FF4AC}" dt="2022-02-24T10:34:47.421" v="2836" actId="478"/>
          <ac:spMkLst>
            <pc:docMk/>
            <pc:sldMk cId="965903356" sldId="292"/>
            <ac:spMk id="16" creationId="{DBAC9A3F-844C-4E10-B862-078F82A1A24F}"/>
          </ac:spMkLst>
        </pc:spChg>
        <pc:spChg chg="add del mod">
          <ac:chgData name="Jiří Kohoutek" userId="7454388f-bdb6-437e-bf81-0e7dbbbeac10" providerId="ADAL" clId="{1AC5FC32-4EC5-4705-A8EA-FBBD7E5FF4AC}" dt="2022-02-25T09:25:30.934" v="3261" actId="478"/>
          <ac:spMkLst>
            <pc:docMk/>
            <pc:sldMk cId="965903356" sldId="292"/>
            <ac:spMk id="17" creationId="{0F5EE0D7-89E5-439F-9219-5917C59FEC78}"/>
          </ac:spMkLst>
        </pc:spChg>
        <pc:spChg chg="del">
          <ac:chgData name="Jiří Kohoutek" userId="7454388f-bdb6-437e-bf81-0e7dbbbeac10" providerId="ADAL" clId="{1AC5FC32-4EC5-4705-A8EA-FBBD7E5FF4AC}" dt="2022-02-24T10:34:41.293" v="2834" actId="478"/>
          <ac:spMkLst>
            <pc:docMk/>
            <pc:sldMk cId="965903356" sldId="292"/>
            <ac:spMk id="17" creationId="{210ED06A-8B06-4DF6-AD9F-B30B4A63F415}"/>
          </ac:spMkLst>
        </pc:spChg>
        <pc:spChg chg="add del mod">
          <ac:chgData name="Jiří Kohoutek" userId="7454388f-bdb6-437e-bf81-0e7dbbbeac10" providerId="ADAL" clId="{1AC5FC32-4EC5-4705-A8EA-FBBD7E5FF4AC}" dt="2022-02-25T09:25:30.934" v="3261" actId="478"/>
          <ac:spMkLst>
            <pc:docMk/>
            <pc:sldMk cId="965903356" sldId="292"/>
            <ac:spMk id="18" creationId="{7BDCD875-3A33-4FD4-8895-0FA06F556F4F}"/>
          </ac:spMkLst>
        </pc:spChg>
        <pc:spChg chg="del">
          <ac:chgData name="Jiří Kohoutek" userId="7454388f-bdb6-437e-bf81-0e7dbbbeac10" providerId="ADAL" clId="{1AC5FC32-4EC5-4705-A8EA-FBBD7E5FF4AC}" dt="2022-02-25T09:13:28.608" v="3239" actId="478"/>
          <ac:spMkLst>
            <pc:docMk/>
            <pc:sldMk cId="965903356" sldId="292"/>
            <ac:spMk id="19" creationId="{D6D16782-CB15-46CB-BDAB-35AB7DA46D3D}"/>
          </ac:spMkLst>
        </pc:spChg>
        <pc:spChg chg="add del mod">
          <ac:chgData name="Jiří Kohoutek" userId="7454388f-bdb6-437e-bf81-0e7dbbbeac10" providerId="ADAL" clId="{1AC5FC32-4EC5-4705-A8EA-FBBD7E5FF4AC}" dt="2022-02-25T09:25:30.934" v="3261" actId="478"/>
          <ac:spMkLst>
            <pc:docMk/>
            <pc:sldMk cId="965903356" sldId="292"/>
            <ac:spMk id="20" creationId="{EB39FA5E-CDD6-4A6F-99F5-0069D87F8F97}"/>
          </ac:spMkLst>
        </pc:spChg>
        <pc:spChg chg="add del mod">
          <ac:chgData name="Jiří Kohoutek" userId="7454388f-bdb6-437e-bf81-0e7dbbbeac10" providerId="ADAL" clId="{1AC5FC32-4EC5-4705-A8EA-FBBD7E5FF4AC}" dt="2022-02-25T09:25:30.934" v="3261" actId="478"/>
          <ac:spMkLst>
            <pc:docMk/>
            <pc:sldMk cId="965903356" sldId="292"/>
            <ac:spMk id="21" creationId="{167770C8-0604-410C-A58F-26DA12F7D9DE}"/>
          </ac:spMkLst>
        </pc:spChg>
        <pc:spChg chg="add del mod">
          <ac:chgData name="Jiří Kohoutek" userId="7454388f-bdb6-437e-bf81-0e7dbbbeac10" providerId="ADAL" clId="{1AC5FC32-4EC5-4705-A8EA-FBBD7E5FF4AC}" dt="2022-02-25T09:25:30.934" v="3261" actId="478"/>
          <ac:spMkLst>
            <pc:docMk/>
            <pc:sldMk cId="965903356" sldId="292"/>
            <ac:spMk id="22" creationId="{075183C1-24D1-40CC-BCA1-5E3965442B2B}"/>
          </ac:spMkLst>
        </pc:spChg>
        <pc:spChg chg="add del mod">
          <ac:chgData name="Jiří Kohoutek" userId="7454388f-bdb6-437e-bf81-0e7dbbbeac10" providerId="ADAL" clId="{1AC5FC32-4EC5-4705-A8EA-FBBD7E5FF4AC}" dt="2022-02-25T09:25:30.934" v="3261" actId="478"/>
          <ac:spMkLst>
            <pc:docMk/>
            <pc:sldMk cId="965903356" sldId="292"/>
            <ac:spMk id="23" creationId="{938940BB-607F-4EE6-8FDB-0B6F312E4CF0}"/>
          </ac:spMkLst>
        </pc:spChg>
        <pc:spChg chg="add del mod">
          <ac:chgData name="Jiří Kohoutek" userId="7454388f-bdb6-437e-bf81-0e7dbbbeac10" providerId="ADAL" clId="{1AC5FC32-4EC5-4705-A8EA-FBBD7E5FF4AC}" dt="2022-02-25T09:25:30.934" v="3261" actId="478"/>
          <ac:spMkLst>
            <pc:docMk/>
            <pc:sldMk cId="965903356" sldId="292"/>
            <ac:spMk id="24" creationId="{6B1E66DD-3EA5-4FC9-957F-AEA3A8C957EC}"/>
          </ac:spMkLst>
        </pc:spChg>
        <pc:spChg chg="add del mod">
          <ac:chgData name="Jiří Kohoutek" userId="7454388f-bdb6-437e-bf81-0e7dbbbeac10" providerId="ADAL" clId="{1AC5FC32-4EC5-4705-A8EA-FBBD7E5FF4AC}" dt="2022-02-25T09:25:30.934" v="3261" actId="478"/>
          <ac:spMkLst>
            <pc:docMk/>
            <pc:sldMk cId="965903356" sldId="292"/>
            <ac:spMk id="25" creationId="{78B90E07-6A16-44A7-A473-DDF1FD07D580}"/>
          </ac:spMkLst>
        </pc:spChg>
        <pc:spChg chg="add del mod">
          <ac:chgData name="Jiří Kohoutek" userId="7454388f-bdb6-437e-bf81-0e7dbbbeac10" providerId="ADAL" clId="{1AC5FC32-4EC5-4705-A8EA-FBBD7E5FF4AC}" dt="2022-02-25T09:25:30.934" v="3261" actId="478"/>
          <ac:spMkLst>
            <pc:docMk/>
            <pc:sldMk cId="965903356" sldId="292"/>
            <ac:spMk id="26" creationId="{56727347-7B7D-42C3-8EA9-A5979F32BD44}"/>
          </ac:spMkLst>
        </pc:spChg>
        <pc:spChg chg="add del mod">
          <ac:chgData name="Jiří Kohoutek" userId="7454388f-bdb6-437e-bf81-0e7dbbbeac10" providerId="ADAL" clId="{1AC5FC32-4EC5-4705-A8EA-FBBD7E5FF4AC}" dt="2022-02-25T09:25:30.934" v="3261" actId="478"/>
          <ac:spMkLst>
            <pc:docMk/>
            <pc:sldMk cId="965903356" sldId="292"/>
            <ac:spMk id="27" creationId="{64BCD20F-6B3D-4678-9388-E2EB520F67A8}"/>
          </ac:spMkLst>
        </pc:spChg>
        <pc:spChg chg="add del mod">
          <ac:chgData name="Jiří Kohoutek" userId="7454388f-bdb6-437e-bf81-0e7dbbbeac10" providerId="ADAL" clId="{1AC5FC32-4EC5-4705-A8EA-FBBD7E5FF4AC}" dt="2022-02-25T09:25:30.934" v="3261" actId="478"/>
          <ac:spMkLst>
            <pc:docMk/>
            <pc:sldMk cId="965903356" sldId="292"/>
            <ac:spMk id="28" creationId="{0572FE8A-3EE3-4963-9677-65E404D4B7BA}"/>
          </ac:spMkLst>
        </pc:spChg>
        <pc:spChg chg="mod">
          <ac:chgData name="Jiří Kohoutek" userId="7454388f-bdb6-437e-bf81-0e7dbbbeac10" providerId="ADAL" clId="{1AC5FC32-4EC5-4705-A8EA-FBBD7E5FF4AC}" dt="2022-02-25T09:09:04.187" v="3175"/>
          <ac:spMkLst>
            <pc:docMk/>
            <pc:sldMk cId="965903356" sldId="292"/>
            <ac:spMk id="30" creationId="{8FF5A4D6-D4C2-4371-8003-457485F06F40}"/>
          </ac:spMkLst>
        </pc:spChg>
        <pc:spChg chg="mod">
          <ac:chgData name="Jiří Kohoutek" userId="7454388f-bdb6-437e-bf81-0e7dbbbeac10" providerId="ADAL" clId="{1AC5FC32-4EC5-4705-A8EA-FBBD7E5FF4AC}" dt="2022-02-25T09:09:04.187" v="3175"/>
          <ac:spMkLst>
            <pc:docMk/>
            <pc:sldMk cId="965903356" sldId="292"/>
            <ac:spMk id="31" creationId="{5A4840FD-0F22-4784-A276-179708494ABC}"/>
          </ac:spMkLst>
        </pc:spChg>
        <pc:spChg chg="mod">
          <ac:chgData name="Jiří Kohoutek" userId="7454388f-bdb6-437e-bf81-0e7dbbbeac10" providerId="ADAL" clId="{1AC5FC32-4EC5-4705-A8EA-FBBD7E5FF4AC}" dt="2022-02-25T09:09:04.187" v="3175"/>
          <ac:spMkLst>
            <pc:docMk/>
            <pc:sldMk cId="965903356" sldId="292"/>
            <ac:spMk id="33" creationId="{39F7F540-EC36-4941-9B54-BC0A52FD88C5}"/>
          </ac:spMkLst>
        </pc:spChg>
        <pc:spChg chg="mod">
          <ac:chgData name="Jiří Kohoutek" userId="7454388f-bdb6-437e-bf81-0e7dbbbeac10" providerId="ADAL" clId="{1AC5FC32-4EC5-4705-A8EA-FBBD7E5FF4AC}" dt="2022-02-25T09:09:04.187" v="3175"/>
          <ac:spMkLst>
            <pc:docMk/>
            <pc:sldMk cId="965903356" sldId="292"/>
            <ac:spMk id="34" creationId="{3EBCC015-7FA5-4989-988E-E1876F7CD870}"/>
          </ac:spMkLst>
        </pc:spChg>
        <pc:spChg chg="mod">
          <ac:chgData name="Jiří Kohoutek" userId="7454388f-bdb6-437e-bf81-0e7dbbbeac10" providerId="ADAL" clId="{1AC5FC32-4EC5-4705-A8EA-FBBD7E5FF4AC}" dt="2022-02-25T09:09:04.187" v="3175"/>
          <ac:spMkLst>
            <pc:docMk/>
            <pc:sldMk cId="965903356" sldId="292"/>
            <ac:spMk id="36" creationId="{C225871E-8AE3-45EC-B4BE-38ABE6714DE9}"/>
          </ac:spMkLst>
        </pc:spChg>
        <pc:spChg chg="mod">
          <ac:chgData name="Jiří Kohoutek" userId="7454388f-bdb6-437e-bf81-0e7dbbbeac10" providerId="ADAL" clId="{1AC5FC32-4EC5-4705-A8EA-FBBD7E5FF4AC}" dt="2022-02-25T09:09:04.187" v="3175"/>
          <ac:spMkLst>
            <pc:docMk/>
            <pc:sldMk cId="965903356" sldId="292"/>
            <ac:spMk id="39" creationId="{6F95C2F3-04D7-459F-8E75-F95C12C8767B}"/>
          </ac:spMkLst>
        </pc:spChg>
        <pc:spChg chg="mod">
          <ac:chgData name="Jiří Kohoutek" userId="7454388f-bdb6-437e-bf81-0e7dbbbeac10" providerId="ADAL" clId="{1AC5FC32-4EC5-4705-A8EA-FBBD7E5FF4AC}" dt="2022-02-25T09:09:04.187" v="3175"/>
          <ac:spMkLst>
            <pc:docMk/>
            <pc:sldMk cId="965903356" sldId="292"/>
            <ac:spMk id="40" creationId="{BF7ECFC0-0A4D-4856-A25B-4E300AFD230A}"/>
          </ac:spMkLst>
        </pc:spChg>
        <pc:spChg chg="mod">
          <ac:chgData name="Jiří Kohoutek" userId="7454388f-bdb6-437e-bf81-0e7dbbbeac10" providerId="ADAL" clId="{1AC5FC32-4EC5-4705-A8EA-FBBD7E5FF4AC}" dt="2022-02-25T09:09:04.187" v="3175"/>
          <ac:spMkLst>
            <pc:docMk/>
            <pc:sldMk cId="965903356" sldId="292"/>
            <ac:spMk id="41" creationId="{2232ABBD-10EA-4738-BEC6-0F86488F28D3}"/>
          </ac:spMkLst>
        </pc:spChg>
        <pc:spChg chg="mod">
          <ac:chgData name="Jiří Kohoutek" userId="7454388f-bdb6-437e-bf81-0e7dbbbeac10" providerId="ADAL" clId="{1AC5FC32-4EC5-4705-A8EA-FBBD7E5FF4AC}" dt="2022-02-25T09:09:04.187" v="3175"/>
          <ac:spMkLst>
            <pc:docMk/>
            <pc:sldMk cId="965903356" sldId="292"/>
            <ac:spMk id="42" creationId="{0523C8D7-CE49-49E2-9CFE-80C008B07650}"/>
          </ac:spMkLst>
        </pc:spChg>
        <pc:spChg chg="mod">
          <ac:chgData name="Jiří Kohoutek" userId="7454388f-bdb6-437e-bf81-0e7dbbbeac10" providerId="ADAL" clId="{1AC5FC32-4EC5-4705-A8EA-FBBD7E5FF4AC}" dt="2022-02-25T09:09:04.187" v="3175"/>
          <ac:spMkLst>
            <pc:docMk/>
            <pc:sldMk cId="965903356" sldId="292"/>
            <ac:spMk id="44" creationId="{C655D3A9-0108-4370-AD1E-155B77E3A419}"/>
          </ac:spMkLst>
        </pc:spChg>
        <pc:spChg chg="mod">
          <ac:chgData name="Jiří Kohoutek" userId="7454388f-bdb6-437e-bf81-0e7dbbbeac10" providerId="ADAL" clId="{1AC5FC32-4EC5-4705-A8EA-FBBD7E5FF4AC}" dt="2022-02-25T09:25:34.521" v="3263" actId="20577"/>
          <ac:spMkLst>
            <pc:docMk/>
            <pc:sldMk cId="965903356" sldId="292"/>
            <ac:spMk id="45" creationId="{2EDCE280-C68B-4C70-8CD5-98565FD8FB37}"/>
          </ac:spMkLst>
        </pc:spChg>
        <pc:spChg chg="mod">
          <ac:chgData name="Jiří Kohoutek" userId="7454388f-bdb6-437e-bf81-0e7dbbbeac10" providerId="ADAL" clId="{1AC5FC32-4EC5-4705-A8EA-FBBD7E5FF4AC}" dt="2022-02-25T09:09:04.187" v="3175"/>
          <ac:spMkLst>
            <pc:docMk/>
            <pc:sldMk cId="965903356" sldId="292"/>
            <ac:spMk id="47" creationId="{0D748D61-EBE5-46E8-8E51-2B58892D4BF0}"/>
          </ac:spMkLst>
        </pc:spChg>
        <pc:spChg chg="mod">
          <ac:chgData name="Jiří Kohoutek" userId="7454388f-bdb6-437e-bf81-0e7dbbbeac10" providerId="ADAL" clId="{1AC5FC32-4EC5-4705-A8EA-FBBD7E5FF4AC}" dt="2022-02-25T09:09:04.187" v="3175"/>
          <ac:spMkLst>
            <pc:docMk/>
            <pc:sldMk cId="965903356" sldId="292"/>
            <ac:spMk id="48" creationId="{BBE74EC6-CDC8-4C4C-948D-0C46F78B9AE1}"/>
          </ac:spMkLst>
        </pc:spChg>
        <pc:spChg chg="mod">
          <ac:chgData name="Jiří Kohoutek" userId="7454388f-bdb6-437e-bf81-0e7dbbbeac10" providerId="ADAL" clId="{1AC5FC32-4EC5-4705-A8EA-FBBD7E5FF4AC}" dt="2022-02-25T09:09:04.187" v="3175"/>
          <ac:spMkLst>
            <pc:docMk/>
            <pc:sldMk cId="965903356" sldId="292"/>
            <ac:spMk id="50" creationId="{67A218D3-D1DE-426E-A741-CB988C2BF7DB}"/>
          </ac:spMkLst>
        </pc:spChg>
        <pc:spChg chg="mod">
          <ac:chgData name="Jiří Kohoutek" userId="7454388f-bdb6-437e-bf81-0e7dbbbeac10" providerId="ADAL" clId="{1AC5FC32-4EC5-4705-A8EA-FBBD7E5FF4AC}" dt="2022-02-25T09:09:04.187" v="3175"/>
          <ac:spMkLst>
            <pc:docMk/>
            <pc:sldMk cId="965903356" sldId="292"/>
            <ac:spMk id="53" creationId="{4FC460DC-A788-4CBC-A518-581CEF1B4A07}"/>
          </ac:spMkLst>
        </pc:spChg>
        <pc:spChg chg="mod">
          <ac:chgData name="Jiří Kohoutek" userId="7454388f-bdb6-437e-bf81-0e7dbbbeac10" providerId="ADAL" clId="{1AC5FC32-4EC5-4705-A8EA-FBBD7E5FF4AC}" dt="2022-02-25T09:09:04.187" v="3175"/>
          <ac:spMkLst>
            <pc:docMk/>
            <pc:sldMk cId="965903356" sldId="292"/>
            <ac:spMk id="54" creationId="{8026C1CA-AB8D-4F3F-B975-457716602158}"/>
          </ac:spMkLst>
        </pc:spChg>
        <pc:spChg chg="mod">
          <ac:chgData name="Jiří Kohoutek" userId="7454388f-bdb6-437e-bf81-0e7dbbbeac10" providerId="ADAL" clId="{1AC5FC32-4EC5-4705-A8EA-FBBD7E5FF4AC}" dt="2022-02-25T09:09:04.187" v="3175"/>
          <ac:spMkLst>
            <pc:docMk/>
            <pc:sldMk cId="965903356" sldId="292"/>
            <ac:spMk id="55" creationId="{9BE1F282-E8A5-4219-AAC5-EFBCB41F32EA}"/>
          </ac:spMkLst>
        </pc:spChg>
        <pc:spChg chg="mod">
          <ac:chgData name="Jiří Kohoutek" userId="7454388f-bdb6-437e-bf81-0e7dbbbeac10" providerId="ADAL" clId="{1AC5FC32-4EC5-4705-A8EA-FBBD7E5FF4AC}" dt="2022-02-25T09:09:04.187" v="3175"/>
          <ac:spMkLst>
            <pc:docMk/>
            <pc:sldMk cId="965903356" sldId="292"/>
            <ac:spMk id="56" creationId="{3FB1F139-96C6-410C-9454-215E68050109}"/>
          </ac:spMkLst>
        </pc:spChg>
        <pc:spChg chg="mod">
          <ac:chgData name="Jiří Kohoutek" userId="7454388f-bdb6-437e-bf81-0e7dbbbeac10" providerId="ADAL" clId="{1AC5FC32-4EC5-4705-A8EA-FBBD7E5FF4AC}" dt="2022-02-25T09:09:04.187" v="3175"/>
          <ac:spMkLst>
            <pc:docMk/>
            <pc:sldMk cId="965903356" sldId="292"/>
            <ac:spMk id="58" creationId="{2E58DEF5-FB47-4384-8B5C-F1A3B5E340C5}"/>
          </ac:spMkLst>
        </pc:spChg>
        <pc:spChg chg="mod">
          <ac:chgData name="Jiří Kohoutek" userId="7454388f-bdb6-437e-bf81-0e7dbbbeac10" providerId="ADAL" clId="{1AC5FC32-4EC5-4705-A8EA-FBBD7E5FF4AC}" dt="2022-02-25T09:09:04.187" v="3175"/>
          <ac:spMkLst>
            <pc:docMk/>
            <pc:sldMk cId="965903356" sldId="292"/>
            <ac:spMk id="61" creationId="{6D6AEE41-0966-41C3-A66A-DE9A6B587634}"/>
          </ac:spMkLst>
        </pc:spChg>
        <pc:spChg chg="mod">
          <ac:chgData name="Jiří Kohoutek" userId="7454388f-bdb6-437e-bf81-0e7dbbbeac10" providerId="ADAL" clId="{1AC5FC32-4EC5-4705-A8EA-FBBD7E5FF4AC}" dt="2022-02-25T09:09:04.187" v="3175"/>
          <ac:spMkLst>
            <pc:docMk/>
            <pc:sldMk cId="965903356" sldId="292"/>
            <ac:spMk id="62" creationId="{D41E05B8-2C43-4E03-A940-3E283F2AF439}"/>
          </ac:spMkLst>
        </pc:spChg>
        <pc:spChg chg="mod">
          <ac:chgData name="Jiří Kohoutek" userId="7454388f-bdb6-437e-bf81-0e7dbbbeac10" providerId="ADAL" clId="{1AC5FC32-4EC5-4705-A8EA-FBBD7E5FF4AC}" dt="2022-02-25T09:09:04.187" v="3175"/>
          <ac:spMkLst>
            <pc:docMk/>
            <pc:sldMk cId="965903356" sldId="292"/>
            <ac:spMk id="63" creationId="{B65B3003-0F76-4D0E-BC3F-3504559FE3F1}"/>
          </ac:spMkLst>
        </pc:spChg>
        <pc:spChg chg="mod">
          <ac:chgData name="Jiří Kohoutek" userId="7454388f-bdb6-437e-bf81-0e7dbbbeac10" providerId="ADAL" clId="{1AC5FC32-4EC5-4705-A8EA-FBBD7E5FF4AC}" dt="2022-02-25T09:09:04.187" v="3175"/>
          <ac:spMkLst>
            <pc:docMk/>
            <pc:sldMk cId="965903356" sldId="292"/>
            <ac:spMk id="64" creationId="{351F0D8B-6E2B-42BC-BB54-A08C6AB9B065}"/>
          </ac:spMkLst>
        </pc:spChg>
        <pc:spChg chg="add del mod">
          <ac:chgData name="Jiří Kohoutek" userId="7454388f-bdb6-437e-bf81-0e7dbbbeac10" providerId="ADAL" clId="{1AC5FC32-4EC5-4705-A8EA-FBBD7E5FF4AC}" dt="2022-02-25T09:25:45.585" v="3269" actId="478"/>
          <ac:spMkLst>
            <pc:docMk/>
            <pc:sldMk cId="965903356" sldId="292"/>
            <ac:spMk id="66" creationId="{BED58D81-5AA5-460C-975F-0BA82686A0A6}"/>
          </ac:spMkLst>
        </pc:spChg>
        <pc:spChg chg="mod">
          <ac:chgData name="Jiří Kohoutek" userId="7454388f-bdb6-437e-bf81-0e7dbbbeac10" providerId="ADAL" clId="{1AC5FC32-4EC5-4705-A8EA-FBBD7E5FF4AC}" dt="2022-02-25T09:25:45.585" v="3269" actId="478"/>
          <ac:spMkLst>
            <pc:docMk/>
            <pc:sldMk cId="965903356" sldId="292"/>
            <ac:spMk id="69" creationId="{2BE44EAA-C98C-4E56-8CEB-3E21BD14CB4C}"/>
          </ac:spMkLst>
        </pc:spChg>
        <pc:spChg chg="mod">
          <ac:chgData name="Jiří Kohoutek" userId="7454388f-bdb6-437e-bf81-0e7dbbbeac10" providerId="ADAL" clId="{1AC5FC32-4EC5-4705-A8EA-FBBD7E5FF4AC}" dt="2022-02-25T09:25:45.585" v="3269" actId="478"/>
          <ac:spMkLst>
            <pc:docMk/>
            <pc:sldMk cId="965903356" sldId="292"/>
            <ac:spMk id="70" creationId="{00DED9A6-0489-46E7-A694-5944DD70AD12}"/>
          </ac:spMkLst>
        </pc:spChg>
        <pc:spChg chg="mod">
          <ac:chgData name="Jiří Kohoutek" userId="7454388f-bdb6-437e-bf81-0e7dbbbeac10" providerId="ADAL" clId="{1AC5FC32-4EC5-4705-A8EA-FBBD7E5FF4AC}" dt="2022-02-25T09:25:45.585" v="3269" actId="478"/>
          <ac:spMkLst>
            <pc:docMk/>
            <pc:sldMk cId="965903356" sldId="292"/>
            <ac:spMk id="71" creationId="{85585998-C37C-4B09-B6A0-A946207497B8}"/>
          </ac:spMkLst>
        </pc:spChg>
        <pc:spChg chg="mod">
          <ac:chgData name="Jiří Kohoutek" userId="7454388f-bdb6-437e-bf81-0e7dbbbeac10" providerId="ADAL" clId="{1AC5FC32-4EC5-4705-A8EA-FBBD7E5FF4AC}" dt="2022-02-25T09:25:45.975" v="3270" actId="20577"/>
          <ac:spMkLst>
            <pc:docMk/>
            <pc:sldMk cId="965903356" sldId="292"/>
            <ac:spMk id="72" creationId="{46CA0F7E-77B3-46ED-A74A-7267B31AD4B9}"/>
          </ac:spMkLst>
        </pc:spChg>
        <pc:spChg chg="add del mod">
          <ac:chgData name="Jiří Kohoutek" userId="7454388f-bdb6-437e-bf81-0e7dbbbeac10" providerId="ADAL" clId="{1AC5FC32-4EC5-4705-A8EA-FBBD7E5FF4AC}" dt="2022-02-25T09:25:30.934" v="3261" actId="478"/>
          <ac:spMkLst>
            <pc:docMk/>
            <pc:sldMk cId="965903356" sldId="292"/>
            <ac:spMk id="73" creationId="{CED632CA-4591-45A7-AB18-EDE787DBF64E}"/>
          </ac:spMkLst>
        </pc:spChg>
        <pc:spChg chg="add del mod">
          <ac:chgData name="Jiří Kohoutek" userId="7454388f-bdb6-437e-bf81-0e7dbbbeac10" providerId="ADAL" clId="{1AC5FC32-4EC5-4705-A8EA-FBBD7E5FF4AC}" dt="2022-02-25T09:25:30.934" v="3261" actId="478"/>
          <ac:spMkLst>
            <pc:docMk/>
            <pc:sldMk cId="965903356" sldId="292"/>
            <ac:spMk id="74" creationId="{F51FDF80-C370-4723-A9C4-36321E3C5BB1}"/>
          </ac:spMkLst>
        </pc:spChg>
        <pc:spChg chg="add del mod">
          <ac:chgData name="Jiří Kohoutek" userId="7454388f-bdb6-437e-bf81-0e7dbbbeac10" providerId="ADAL" clId="{1AC5FC32-4EC5-4705-A8EA-FBBD7E5FF4AC}" dt="2022-02-25T09:25:30.934" v="3261" actId="478"/>
          <ac:spMkLst>
            <pc:docMk/>
            <pc:sldMk cId="965903356" sldId="292"/>
            <ac:spMk id="75" creationId="{494F63A7-EAA6-41C1-8754-048F3A208AB4}"/>
          </ac:spMkLst>
        </pc:spChg>
        <pc:spChg chg="add del mod">
          <ac:chgData name="Jiří Kohoutek" userId="7454388f-bdb6-437e-bf81-0e7dbbbeac10" providerId="ADAL" clId="{1AC5FC32-4EC5-4705-A8EA-FBBD7E5FF4AC}" dt="2022-02-25T09:12:59.601" v="3235" actId="478"/>
          <ac:spMkLst>
            <pc:docMk/>
            <pc:sldMk cId="965903356" sldId="292"/>
            <ac:spMk id="76" creationId="{E4F75A80-67E2-4F29-A326-4A1C0955DAAD}"/>
          </ac:spMkLst>
        </pc:spChg>
        <pc:spChg chg="add del mod">
          <ac:chgData name="Jiří Kohoutek" userId="7454388f-bdb6-437e-bf81-0e7dbbbeac10" providerId="ADAL" clId="{1AC5FC32-4EC5-4705-A8EA-FBBD7E5FF4AC}" dt="2022-02-25T09:25:30.934" v="3261" actId="478"/>
          <ac:spMkLst>
            <pc:docMk/>
            <pc:sldMk cId="965903356" sldId="292"/>
            <ac:spMk id="77" creationId="{67076655-FC26-4746-9C28-CAA73F499F4E}"/>
          </ac:spMkLst>
        </pc:spChg>
        <pc:spChg chg="add del mod">
          <ac:chgData name="Jiří Kohoutek" userId="7454388f-bdb6-437e-bf81-0e7dbbbeac10" providerId="ADAL" clId="{1AC5FC32-4EC5-4705-A8EA-FBBD7E5FF4AC}" dt="2022-02-25T09:25:30.934" v="3261" actId="478"/>
          <ac:spMkLst>
            <pc:docMk/>
            <pc:sldMk cId="965903356" sldId="292"/>
            <ac:spMk id="78" creationId="{05774419-056A-445B-A80A-5C341086C3A9}"/>
          </ac:spMkLst>
        </pc:spChg>
        <pc:spChg chg="add del mod">
          <ac:chgData name="Jiří Kohoutek" userId="7454388f-bdb6-437e-bf81-0e7dbbbeac10" providerId="ADAL" clId="{1AC5FC32-4EC5-4705-A8EA-FBBD7E5FF4AC}" dt="2022-02-25T09:12:57.180" v="3233" actId="478"/>
          <ac:spMkLst>
            <pc:docMk/>
            <pc:sldMk cId="965903356" sldId="292"/>
            <ac:spMk id="79" creationId="{B12CBC1B-9D1E-486A-8C3B-39FA232A0964}"/>
          </ac:spMkLst>
        </pc:spChg>
        <pc:spChg chg="add del mod">
          <ac:chgData name="Jiří Kohoutek" userId="7454388f-bdb6-437e-bf81-0e7dbbbeac10" providerId="ADAL" clId="{1AC5FC32-4EC5-4705-A8EA-FBBD7E5FF4AC}" dt="2022-02-25T09:25:30.934" v="3261" actId="478"/>
          <ac:spMkLst>
            <pc:docMk/>
            <pc:sldMk cId="965903356" sldId="292"/>
            <ac:spMk id="80" creationId="{41CCDF80-97AC-4F6B-BA73-8354BBB138A7}"/>
          </ac:spMkLst>
        </pc:spChg>
        <pc:spChg chg="add del mod">
          <ac:chgData name="Jiří Kohoutek" userId="7454388f-bdb6-437e-bf81-0e7dbbbeac10" providerId="ADAL" clId="{1AC5FC32-4EC5-4705-A8EA-FBBD7E5FF4AC}" dt="2022-02-25T09:12:58.468" v="3234" actId="478"/>
          <ac:spMkLst>
            <pc:docMk/>
            <pc:sldMk cId="965903356" sldId="292"/>
            <ac:spMk id="81" creationId="{66DEB80C-90F6-4B86-A380-728DB3778C86}"/>
          </ac:spMkLst>
        </pc:spChg>
        <pc:spChg chg="add del mod">
          <ac:chgData name="Jiří Kohoutek" userId="7454388f-bdb6-437e-bf81-0e7dbbbeac10" providerId="ADAL" clId="{1AC5FC32-4EC5-4705-A8EA-FBBD7E5FF4AC}" dt="2022-02-25T09:28:02.650" v="3289" actId="1035"/>
          <ac:spMkLst>
            <pc:docMk/>
            <pc:sldMk cId="965903356" sldId="292"/>
            <ac:spMk id="82" creationId="{5C255854-7EA6-4B8F-B3E2-408A343BD93E}"/>
          </ac:spMkLst>
        </pc:spChg>
        <pc:spChg chg="add del mod">
          <ac:chgData name="Jiří Kohoutek" userId="7454388f-bdb6-437e-bf81-0e7dbbbeac10" providerId="ADAL" clId="{1AC5FC32-4EC5-4705-A8EA-FBBD7E5FF4AC}" dt="2022-02-25T09:25:15.309" v="3260"/>
          <ac:spMkLst>
            <pc:docMk/>
            <pc:sldMk cId="965903356" sldId="292"/>
            <ac:spMk id="83" creationId="{82D98673-6963-448F-AD0E-CDD5069A4C3D}"/>
          </ac:spMkLst>
        </pc:spChg>
        <pc:spChg chg="add del mod">
          <ac:chgData name="Jiří Kohoutek" userId="7454388f-bdb6-437e-bf81-0e7dbbbeac10" providerId="ADAL" clId="{1AC5FC32-4EC5-4705-A8EA-FBBD7E5FF4AC}" dt="2022-02-25T09:25:15.309" v="3260"/>
          <ac:spMkLst>
            <pc:docMk/>
            <pc:sldMk cId="965903356" sldId="292"/>
            <ac:spMk id="84" creationId="{0756D093-DA8E-4604-A66C-6A562C0CF465}"/>
          </ac:spMkLst>
        </pc:spChg>
        <pc:spChg chg="add del mod">
          <ac:chgData name="Jiří Kohoutek" userId="7454388f-bdb6-437e-bf81-0e7dbbbeac10" providerId="ADAL" clId="{1AC5FC32-4EC5-4705-A8EA-FBBD7E5FF4AC}" dt="2022-02-25T09:25:15.309" v="3260"/>
          <ac:spMkLst>
            <pc:docMk/>
            <pc:sldMk cId="965903356" sldId="292"/>
            <ac:spMk id="85" creationId="{955CBC09-B330-4320-805D-B97DCD77A004}"/>
          </ac:spMkLst>
        </pc:spChg>
        <pc:spChg chg="add del mod">
          <ac:chgData name="Jiří Kohoutek" userId="7454388f-bdb6-437e-bf81-0e7dbbbeac10" providerId="ADAL" clId="{1AC5FC32-4EC5-4705-A8EA-FBBD7E5FF4AC}" dt="2022-02-25T09:25:15.309" v="3260"/>
          <ac:spMkLst>
            <pc:docMk/>
            <pc:sldMk cId="965903356" sldId="292"/>
            <ac:spMk id="86" creationId="{4B0F902E-FDE5-45B8-8A33-B26639CD9747}"/>
          </ac:spMkLst>
        </pc:spChg>
        <pc:spChg chg="add del mod">
          <ac:chgData name="Jiří Kohoutek" userId="7454388f-bdb6-437e-bf81-0e7dbbbeac10" providerId="ADAL" clId="{1AC5FC32-4EC5-4705-A8EA-FBBD7E5FF4AC}" dt="2022-02-25T09:25:15.309" v="3260"/>
          <ac:spMkLst>
            <pc:docMk/>
            <pc:sldMk cId="965903356" sldId="292"/>
            <ac:spMk id="87" creationId="{2DBFBCCB-B201-4568-AAD7-2A2E80410FC6}"/>
          </ac:spMkLst>
        </pc:spChg>
        <pc:spChg chg="add del mod">
          <ac:chgData name="Jiří Kohoutek" userId="7454388f-bdb6-437e-bf81-0e7dbbbeac10" providerId="ADAL" clId="{1AC5FC32-4EC5-4705-A8EA-FBBD7E5FF4AC}" dt="2022-02-25T09:25:15.309" v="3260"/>
          <ac:spMkLst>
            <pc:docMk/>
            <pc:sldMk cId="965903356" sldId="292"/>
            <ac:spMk id="88" creationId="{46159D45-1F83-42CF-A8D9-F9D6DC4500E0}"/>
          </ac:spMkLst>
        </pc:spChg>
        <pc:spChg chg="add del mod">
          <ac:chgData name="Jiří Kohoutek" userId="7454388f-bdb6-437e-bf81-0e7dbbbeac10" providerId="ADAL" clId="{1AC5FC32-4EC5-4705-A8EA-FBBD7E5FF4AC}" dt="2022-02-25T09:25:15.309" v="3260"/>
          <ac:spMkLst>
            <pc:docMk/>
            <pc:sldMk cId="965903356" sldId="292"/>
            <ac:spMk id="89" creationId="{51063128-D261-4908-B1CD-61A293A5F076}"/>
          </ac:spMkLst>
        </pc:spChg>
        <pc:spChg chg="add del mod">
          <ac:chgData name="Jiří Kohoutek" userId="7454388f-bdb6-437e-bf81-0e7dbbbeac10" providerId="ADAL" clId="{1AC5FC32-4EC5-4705-A8EA-FBBD7E5FF4AC}" dt="2022-02-25T09:25:15.309" v="3260"/>
          <ac:spMkLst>
            <pc:docMk/>
            <pc:sldMk cId="965903356" sldId="292"/>
            <ac:spMk id="90" creationId="{D6F10942-3586-4FC6-BFBF-D320B2F04E6E}"/>
          </ac:spMkLst>
        </pc:spChg>
        <pc:spChg chg="add del mod">
          <ac:chgData name="Jiří Kohoutek" userId="7454388f-bdb6-437e-bf81-0e7dbbbeac10" providerId="ADAL" clId="{1AC5FC32-4EC5-4705-A8EA-FBBD7E5FF4AC}" dt="2022-02-25T09:25:15.309" v="3260"/>
          <ac:spMkLst>
            <pc:docMk/>
            <pc:sldMk cId="965903356" sldId="292"/>
            <ac:spMk id="91" creationId="{B9797171-DD7F-4C67-96FC-9D2B1FDE7D62}"/>
          </ac:spMkLst>
        </pc:spChg>
        <pc:spChg chg="add del mod">
          <ac:chgData name="Jiří Kohoutek" userId="7454388f-bdb6-437e-bf81-0e7dbbbeac10" providerId="ADAL" clId="{1AC5FC32-4EC5-4705-A8EA-FBBD7E5FF4AC}" dt="2022-02-25T09:25:15.309" v="3260"/>
          <ac:spMkLst>
            <pc:docMk/>
            <pc:sldMk cId="965903356" sldId="292"/>
            <ac:spMk id="92" creationId="{E11F873E-44EA-42A6-8CC5-82FBA1D6422C}"/>
          </ac:spMkLst>
        </pc:spChg>
        <pc:spChg chg="add del mod">
          <ac:chgData name="Jiří Kohoutek" userId="7454388f-bdb6-437e-bf81-0e7dbbbeac10" providerId="ADAL" clId="{1AC5FC32-4EC5-4705-A8EA-FBBD7E5FF4AC}" dt="2022-02-25T09:25:15.309" v="3260"/>
          <ac:spMkLst>
            <pc:docMk/>
            <pc:sldMk cId="965903356" sldId="292"/>
            <ac:spMk id="93" creationId="{F9FB8AB3-7105-4AC3-BD73-7C2ACD09A1AB}"/>
          </ac:spMkLst>
        </pc:spChg>
        <pc:spChg chg="add del mod">
          <ac:chgData name="Jiří Kohoutek" userId="7454388f-bdb6-437e-bf81-0e7dbbbeac10" providerId="ADAL" clId="{1AC5FC32-4EC5-4705-A8EA-FBBD7E5FF4AC}" dt="2022-02-25T09:25:15.309" v="3260"/>
          <ac:spMkLst>
            <pc:docMk/>
            <pc:sldMk cId="965903356" sldId="292"/>
            <ac:spMk id="94" creationId="{7FF0262E-294A-4B41-802A-ABF6089CED24}"/>
          </ac:spMkLst>
        </pc:spChg>
        <pc:spChg chg="add del mod">
          <ac:chgData name="Jiří Kohoutek" userId="7454388f-bdb6-437e-bf81-0e7dbbbeac10" providerId="ADAL" clId="{1AC5FC32-4EC5-4705-A8EA-FBBD7E5FF4AC}" dt="2022-02-25T09:25:15.309" v="3260"/>
          <ac:spMkLst>
            <pc:docMk/>
            <pc:sldMk cId="965903356" sldId="292"/>
            <ac:spMk id="95" creationId="{4E8E5DCB-8182-4475-912B-4E50E17D2FB0}"/>
          </ac:spMkLst>
        </pc:spChg>
        <pc:spChg chg="add del mod">
          <ac:chgData name="Jiří Kohoutek" userId="7454388f-bdb6-437e-bf81-0e7dbbbeac10" providerId="ADAL" clId="{1AC5FC32-4EC5-4705-A8EA-FBBD7E5FF4AC}" dt="2022-02-25T09:25:15.309" v="3260"/>
          <ac:spMkLst>
            <pc:docMk/>
            <pc:sldMk cId="965903356" sldId="292"/>
            <ac:spMk id="96" creationId="{71222BE7-71E7-4598-B645-82BF1824628E}"/>
          </ac:spMkLst>
        </pc:spChg>
        <pc:spChg chg="add del mod">
          <ac:chgData name="Jiří Kohoutek" userId="7454388f-bdb6-437e-bf81-0e7dbbbeac10" providerId="ADAL" clId="{1AC5FC32-4EC5-4705-A8EA-FBBD7E5FF4AC}" dt="2022-02-25T09:25:15.309" v="3260"/>
          <ac:spMkLst>
            <pc:docMk/>
            <pc:sldMk cId="965903356" sldId="292"/>
            <ac:spMk id="97" creationId="{0B8FEDAC-054C-4ECA-B276-3FF7889F5ACE}"/>
          </ac:spMkLst>
        </pc:spChg>
        <pc:spChg chg="add del mod">
          <ac:chgData name="Jiří Kohoutek" userId="7454388f-bdb6-437e-bf81-0e7dbbbeac10" providerId="ADAL" clId="{1AC5FC32-4EC5-4705-A8EA-FBBD7E5FF4AC}" dt="2022-02-25T09:25:15.309" v="3260"/>
          <ac:spMkLst>
            <pc:docMk/>
            <pc:sldMk cId="965903356" sldId="292"/>
            <ac:spMk id="98" creationId="{0844CE46-8EE2-4893-919F-5C989988403A}"/>
          </ac:spMkLst>
        </pc:spChg>
        <pc:spChg chg="add del mod">
          <ac:chgData name="Jiří Kohoutek" userId="7454388f-bdb6-437e-bf81-0e7dbbbeac10" providerId="ADAL" clId="{1AC5FC32-4EC5-4705-A8EA-FBBD7E5FF4AC}" dt="2022-02-25T09:25:15.309" v="3260"/>
          <ac:spMkLst>
            <pc:docMk/>
            <pc:sldMk cId="965903356" sldId="292"/>
            <ac:spMk id="99" creationId="{F7A088B1-DB6E-490A-8141-0EAC540BB8A2}"/>
          </ac:spMkLst>
        </pc:spChg>
        <pc:spChg chg="mod">
          <ac:chgData name="Jiří Kohoutek" userId="7454388f-bdb6-437e-bf81-0e7dbbbeac10" providerId="ADAL" clId="{1AC5FC32-4EC5-4705-A8EA-FBBD7E5FF4AC}" dt="2022-02-25T09:25:14.574" v="3259" actId="1076"/>
          <ac:spMkLst>
            <pc:docMk/>
            <pc:sldMk cId="965903356" sldId="292"/>
            <ac:spMk id="101" creationId="{194AC0BB-E218-4089-BDE2-B0C030021976}"/>
          </ac:spMkLst>
        </pc:spChg>
        <pc:spChg chg="mod">
          <ac:chgData name="Jiří Kohoutek" userId="7454388f-bdb6-437e-bf81-0e7dbbbeac10" providerId="ADAL" clId="{1AC5FC32-4EC5-4705-A8EA-FBBD7E5FF4AC}" dt="2022-02-25T09:25:14.574" v="3259" actId="1076"/>
          <ac:spMkLst>
            <pc:docMk/>
            <pc:sldMk cId="965903356" sldId="292"/>
            <ac:spMk id="102" creationId="{1DD866FA-FFFA-4623-A549-F9787656890C}"/>
          </ac:spMkLst>
        </pc:spChg>
        <pc:spChg chg="mod">
          <ac:chgData name="Jiří Kohoutek" userId="7454388f-bdb6-437e-bf81-0e7dbbbeac10" providerId="ADAL" clId="{1AC5FC32-4EC5-4705-A8EA-FBBD7E5FF4AC}" dt="2022-02-25T09:25:14.574" v="3259" actId="1076"/>
          <ac:spMkLst>
            <pc:docMk/>
            <pc:sldMk cId="965903356" sldId="292"/>
            <ac:spMk id="104" creationId="{49A61049-B62E-4A1F-B8C2-650F8BFEDC7A}"/>
          </ac:spMkLst>
        </pc:spChg>
        <pc:spChg chg="mod">
          <ac:chgData name="Jiří Kohoutek" userId="7454388f-bdb6-437e-bf81-0e7dbbbeac10" providerId="ADAL" clId="{1AC5FC32-4EC5-4705-A8EA-FBBD7E5FF4AC}" dt="2022-02-25T09:25:14.574" v="3259" actId="1076"/>
          <ac:spMkLst>
            <pc:docMk/>
            <pc:sldMk cId="965903356" sldId="292"/>
            <ac:spMk id="105" creationId="{3DB5C116-1A08-4133-A84A-A1B6FD7793C5}"/>
          </ac:spMkLst>
        </pc:spChg>
        <pc:spChg chg="mod">
          <ac:chgData name="Jiří Kohoutek" userId="7454388f-bdb6-437e-bf81-0e7dbbbeac10" providerId="ADAL" clId="{1AC5FC32-4EC5-4705-A8EA-FBBD7E5FF4AC}" dt="2022-02-25T09:25:14.574" v="3259" actId="1076"/>
          <ac:spMkLst>
            <pc:docMk/>
            <pc:sldMk cId="965903356" sldId="292"/>
            <ac:spMk id="107" creationId="{82D60BFE-6EF8-4BDC-AF5A-4CFD300F2B8E}"/>
          </ac:spMkLst>
        </pc:spChg>
        <pc:spChg chg="mod">
          <ac:chgData name="Jiří Kohoutek" userId="7454388f-bdb6-437e-bf81-0e7dbbbeac10" providerId="ADAL" clId="{1AC5FC32-4EC5-4705-A8EA-FBBD7E5FF4AC}" dt="2022-02-25T09:25:14.574" v="3259" actId="1076"/>
          <ac:spMkLst>
            <pc:docMk/>
            <pc:sldMk cId="965903356" sldId="292"/>
            <ac:spMk id="108" creationId="{3E953C40-F8FF-46B5-A8F3-EB3B9F10E9E8}"/>
          </ac:spMkLst>
        </pc:spChg>
        <pc:spChg chg="mod">
          <ac:chgData name="Jiří Kohoutek" userId="7454388f-bdb6-437e-bf81-0e7dbbbeac10" providerId="ADAL" clId="{1AC5FC32-4EC5-4705-A8EA-FBBD7E5FF4AC}" dt="2022-02-25T09:25:14.574" v="3259" actId="1076"/>
          <ac:spMkLst>
            <pc:docMk/>
            <pc:sldMk cId="965903356" sldId="292"/>
            <ac:spMk id="110" creationId="{8E1914D9-80C9-44D4-99F0-865C31D2C673}"/>
          </ac:spMkLst>
        </pc:spChg>
        <pc:spChg chg="mod">
          <ac:chgData name="Jiří Kohoutek" userId="7454388f-bdb6-437e-bf81-0e7dbbbeac10" providerId="ADAL" clId="{1AC5FC32-4EC5-4705-A8EA-FBBD7E5FF4AC}" dt="2022-02-25T09:25:14.574" v="3259" actId="1076"/>
          <ac:spMkLst>
            <pc:docMk/>
            <pc:sldMk cId="965903356" sldId="292"/>
            <ac:spMk id="111" creationId="{A84810A7-0ECE-4004-B4BE-21B592D17EB1}"/>
          </ac:spMkLst>
        </pc:spChg>
        <pc:spChg chg="mod">
          <ac:chgData name="Jiří Kohoutek" userId="7454388f-bdb6-437e-bf81-0e7dbbbeac10" providerId="ADAL" clId="{1AC5FC32-4EC5-4705-A8EA-FBBD7E5FF4AC}" dt="2022-02-25T09:25:14.574" v="3259" actId="1076"/>
          <ac:spMkLst>
            <pc:docMk/>
            <pc:sldMk cId="965903356" sldId="292"/>
            <ac:spMk id="113" creationId="{77C19CAC-743A-4883-BA59-D1AA3F751827}"/>
          </ac:spMkLst>
        </pc:spChg>
        <pc:spChg chg="mod">
          <ac:chgData name="Jiří Kohoutek" userId="7454388f-bdb6-437e-bf81-0e7dbbbeac10" providerId="ADAL" clId="{1AC5FC32-4EC5-4705-A8EA-FBBD7E5FF4AC}" dt="2022-02-25T09:25:14.574" v="3259" actId="1076"/>
          <ac:spMkLst>
            <pc:docMk/>
            <pc:sldMk cId="965903356" sldId="292"/>
            <ac:spMk id="114" creationId="{FECD1E96-FBD0-433F-BFC6-728BFA15D57E}"/>
          </ac:spMkLst>
        </pc:spChg>
        <pc:spChg chg="mod">
          <ac:chgData name="Jiří Kohoutek" userId="7454388f-bdb6-437e-bf81-0e7dbbbeac10" providerId="ADAL" clId="{1AC5FC32-4EC5-4705-A8EA-FBBD7E5FF4AC}" dt="2022-02-25T09:25:14.574" v="3259" actId="1076"/>
          <ac:spMkLst>
            <pc:docMk/>
            <pc:sldMk cId="965903356" sldId="292"/>
            <ac:spMk id="116" creationId="{C35A3B6A-2F7B-4C5D-B8A7-A8F91D70DCA3}"/>
          </ac:spMkLst>
        </pc:spChg>
        <pc:spChg chg="mod">
          <ac:chgData name="Jiří Kohoutek" userId="7454388f-bdb6-437e-bf81-0e7dbbbeac10" providerId="ADAL" clId="{1AC5FC32-4EC5-4705-A8EA-FBBD7E5FF4AC}" dt="2022-02-25T09:25:14.574" v="3259" actId="1076"/>
          <ac:spMkLst>
            <pc:docMk/>
            <pc:sldMk cId="965903356" sldId="292"/>
            <ac:spMk id="117" creationId="{6114C973-2A1B-457F-9E0E-BBC027076946}"/>
          </ac:spMkLst>
        </pc:spChg>
        <pc:spChg chg="mod">
          <ac:chgData name="Jiří Kohoutek" userId="7454388f-bdb6-437e-bf81-0e7dbbbeac10" providerId="ADAL" clId="{1AC5FC32-4EC5-4705-A8EA-FBBD7E5FF4AC}" dt="2022-02-25T09:25:14.574" v="3259" actId="1076"/>
          <ac:spMkLst>
            <pc:docMk/>
            <pc:sldMk cId="965903356" sldId="292"/>
            <ac:spMk id="119" creationId="{0C95020E-CE37-4B20-8182-DF75758B1820}"/>
          </ac:spMkLst>
        </pc:spChg>
        <pc:spChg chg="mod">
          <ac:chgData name="Jiří Kohoutek" userId="7454388f-bdb6-437e-bf81-0e7dbbbeac10" providerId="ADAL" clId="{1AC5FC32-4EC5-4705-A8EA-FBBD7E5FF4AC}" dt="2022-02-25T09:25:14.574" v="3259" actId="1076"/>
          <ac:spMkLst>
            <pc:docMk/>
            <pc:sldMk cId="965903356" sldId="292"/>
            <ac:spMk id="120" creationId="{BBA0495D-E037-4D3C-ACFE-D4368DB84139}"/>
          </ac:spMkLst>
        </pc:spChg>
        <pc:spChg chg="mod">
          <ac:chgData name="Jiří Kohoutek" userId="7454388f-bdb6-437e-bf81-0e7dbbbeac10" providerId="ADAL" clId="{1AC5FC32-4EC5-4705-A8EA-FBBD7E5FF4AC}" dt="2022-02-25T09:25:14.574" v="3259" actId="1076"/>
          <ac:spMkLst>
            <pc:docMk/>
            <pc:sldMk cId="965903356" sldId="292"/>
            <ac:spMk id="122" creationId="{CB35C6FF-E340-42FD-9032-F189001A2FA7}"/>
          </ac:spMkLst>
        </pc:spChg>
        <pc:spChg chg="mod">
          <ac:chgData name="Jiří Kohoutek" userId="7454388f-bdb6-437e-bf81-0e7dbbbeac10" providerId="ADAL" clId="{1AC5FC32-4EC5-4705-A8EA-FBBD7E5FF4AC}" dt="2022-02-25T09:25:14.574" v="3259" actId="1076"/>
          <ac:spMkLst>
            <pc:docMk/>
            <pc:sldMk cId="965903356" sldId="292"/>
            <ac:spMk id="123" creationId="{B1101260-A720-42E7-B71F-30D8DB036C94}"/>
          </ac:spMkLst>
        </pc:spChg>
        <pc:spChg chg="add del mod">
          <ac:chgData name="Jiří Kohoutek" userId="7454388f-bdb6-437e-bf81-0e7dbbbeac10" providerId="ADAL" clId="{1AC5FC32-4EC5-4705-A8EA-FBBD7E5FF4AC}" dt="2022-02-25T09:25:15.309" v="3260"/>
          <ac:spMkLst>
            <pc:docMk/>
            <pc:sldMk cId="965903356" sldId="292"/>
            <ac:spMk id="124" creationId="{473478A1-6897-4718-8729-C41B78F23D2E}"/>
          </ac:spMkLst>
        </pc:spChg>
        <pc:spChg chg="add del mod">
          <ac:chgData name="Jiří Kohoutek" userId="7454388f-bdb6-437e-bf81-0e7dbbbeac10" providerId="ADAL" clId="{1AC5FC32-4EC5-4705-A8EA-FBBD7E5FF4AC}" dt="2022-02-25T09:25:15.309" v="3260"/>
          <ac:spMkLst>
            <pc:docMk/>
            <pc:sldMk cId="965903356" sldId="292"/>
            <ac:spMk id="125" creationId="{D30DF87A-67D8-4C54-988F-29983C1073D0}"/>
          </ac:spMkLst>
        </pc:spChg>
        <pc:spChg chg="add del mod">
          <ac:chgData name="Jiří Kohoutek" userId="7454388f-bdb6-437e-bf81-0e7dbbbeac10" providerId="ADAL" clId="{1AC5FC32-4EC5-4705-A8EA-FBBD7E5FF4AC}" dt="2022-02-25T09:25:15.309" v="3260"/>
          <ac:spMkLst>
            <pc:docMk/>
            <pc:sldMk cId="965903356" sldId="292"/>
            <ac:spMk id="126" creationId="{302D0C19-E5EF-4D2D-ACF5-405FA5AB2D70}"/>
          </ac:spMkLst>
        </pc:spChg>
        <pc:spChg chg="add del mod">
          <ac:chgData name="Jiří Kohoutek" userId="7454388f-bdb6-437e-bf81-0e7dbbbeac10" providerId="ADAL" clId="{1AC5FC32-4EC5-4705-A8EA-FBBD7E5FF4AC}" dt="2022-02-25T09:25:15.309" v="3260"/>
          <ac:spMkLst>
            <pc:docMk/>
            <pc:sldMk cId="965903356" sldId="292"/>
            <ac:spMk id="127" creationId="{43DE2CB7-F4B2-4FEF-B0E3-79AFCAFF63BD}"/>
          </ac:spMkLst>
        </pc:spChg>
        <pc:spChg chg="add del mod">
          <ac:chgData name="Jiří Kohoutek" userId="7454388f-bdb6-437e-bf81-0e7dbbbeac10" providerId="ADAL" clId="{1AC5FC32-4EC5-4705-A8EA-FBBD7E5FF4AC}" dt="2022-02-25T09:25:15.309" v="3260"/>
          <ac:spMkLst>
            <pc:docMk/>
            <pc:sldMk cId="965903356" sldId="292"/>
            <ac:spMk id="128" creationId="{C403462F-4D18-4980-AFD0-0D20DB8BEFD2}"/>
          </ac:spMkLst>
        </pc:spChg>
        <pc:spChg chg="add del mod">
          <ac:chgData name="Jiří Kohoutek" userId="7454388f-bdb6-437e-bf81-0e7dbbbeac10" providerId="ADAL" clId="{1AC5FC32-4EC5-4705-A8EA-FBBD7E5FF4AC}" dt="2022-02-25T09:25:15.309" v="3260"/>
          <ac:spMkLst>
            <pc:docMk/>
            <pc:sldMk cId="965903356" sldId="292"/>
            <ac:spMk id="129" creationId="{234C8074-D2C6-433D-BD69-30DEBAF2C94B}"/>
          </ac:spMkLst>
        </pc:spChg>
        <pc:spChg chg="add del mod">
          <ac:chgData name="Jiří Kohoutek" userId="7454388f-bdb6-437e-bf81-0e7dbbbeac10" providerId="ADAL" clId="{1AC5FC32-4EC5-4705-A8EA-FBBD7E5FF4AC}" dt="2022-02-25T09:25:15.309" v="3260"/>
          <ac:spMkLst>
            <pc:docMk/>
            <pc:sldMk cId="965903356" sldId="292"/>
            <ac:spMk id="130" creationId="{11467376-89D0-4D12-8EFE-C950F3235E8E}"/>
          </ac:spMkLst>
        </pc:spChg>
        <pc:spChg chg="add del mod">
          <ac:chgData name="Jiří Kohoutek" userId="7454388f-bdb6-437e-bf81-0e7dbbbeac10" providerId="ADAL" clId="{1AC5FC32-4EC5-4705-A8EA-FBBD7E5FF4AC}" dt="2022-02-25T09:25:15.309" v="3260"/>
          <ac:spMkLst>
            <pc:docMk/>
            <pc:sldMk cId="965903356" sldId="292"/>
            <ac:spMk id="131" creationId="{D0693E02-AF6C-43B1-93C4-08CC068EF37D}"/>
          </ac:spMkLst>
        </pc:spChg>
        <pc:spChg chg="add del mod">
          <ac:chgData name="Jiří Kohoutek" userId="7454388f-bdb6-437e-bf81-0e7dbbbeac10" providerId="ADAL" clId="{1AC5FC32-4EC5-4705-A8EA-FBBD7E5FF4AC}" dt="2022-02-25T09:25:15.309" v="3260"/>
          <ac:spMkLst>
            <pc:docMk/>
            <pc:sldMk cId="965903356" sldId="292"/>
            <ac:spMk id="132" creationId="{AFB77617-76F9-4E42-BF61-204CA66EF78E}"/>
          </ac:spMkLst>
        </pc:spChg>
        <pc:spChg chg="add del mod">
          <ac:chgData name="Jiří Kohoutek" userId="7454388f-bdb6-437e-bf81-0e7dbbbeac10" providerId="ADAL" clId="{1AC5FC32-4EC5-4705-A8EA-FBBD7E5FF4AC}" dt="2022-02-25T09:25:15.309" v="3260"/>
          <ac:spMkLst>
            <pc:docMk/>
            <pc:sldMk cId="965903356" sldId="292"/>
            <ac:spMk id="133" creationId="{5489307B-882A-44EA-9115-A1D05596E079}"/>
          </ac:spMkLst>
        </pc:spChg>
        <pc:spChg chg="add del mod">
          <ac:chgData name="Jiří Kohoutek" userId="7454388f-bdb6-437e-bf81-0e7dbbbeac10" providerId="ADAL" clId="{1AC5FC32-4EC5-4705-A8EA-FBBD7E5FF4AC}" dt="2022-02-25T09:25:15.309" v="3260"/>
          <ac:spMkLst>
            <pc:docMk/>
            <pc:sldMk cId="965903356" sldId="292"/>
            <ac:spMk id="134" creationId="{3AB7EA9A-424A-4DA4-AFC3-B3AB935EC702}"/>
          </ac:spMkLst>
        </pc:spChg>
        <pc:spChg chg="mod">
          <ac:chgData name="Jiří Kohoutek" userId="7454388f-bdb6-437e-bf81-0e7dbbbeac10" providerId="ADAL" clId="{1AC5FC32-4EC5-4705-A8EA-FBBD7E5FF4AC}" dt="2022-02-25T09:25:14.574" v="3259" actId="1076"/>
          <ac:spMkLst>
            <pc:docMk/>
            <pc:sldMk cId="965903356" sldId="292"/>
            <ac:spMk id="136" creationId="{870E0591-3DE1-4F84-B7BA-E9F6C3B5B712}"/>
          </ac:spMkLst>
        </pc:spChg>
        <pc:spChg chg="mod">
          <ac:chgData name="Jiří Kohoutek" userId="7454388f-bdb6-437e-bf81-0e7dbbbeac10" providerId="ADAL" clId="{1AC5FC32-4EC5-4705-A8EA-FBBD7E5FF4AC}" dt="2022-02-25T09:25:14.574" v="3259" actId="1076"/>
          <ac:spMkLst>
            <pc:docMk/>
            <pc:sldMk cId="965903356" sldId="292"/>
            <ac:spMk id="138" creationId="{834EE9EF-919F-410A-A661-6769373DFC4D}"/>
          </ac:spMkLst>
        </pc:spChg>
        <pc:spChg chg="mod">
          <ac:chgData name="Jiří Kohoutek" userId="7454388f-bdb6-437e-bf81-0e7dbbbeac10" providerId="ADAL" clId="{1AC5FC32-4EC5-4705-A8EA-FBBD7E5FF4AC}" dt="2022-02-25T09:25:14.574" v="3259" actId="1076"/>
          <ac:spMkLst>
            <pc:docMk/>
            <pc:sldMk cId="965903356" sldId="292"/>
            <ac:spMk id="139" creationId="{525B5229-60C4-4355-BE6D-CE26E286CE99}"/>
          </ac:spMkLst>
        </pc:spChg>
        <pc:spChg chg="add mod">
          <ac:chgData name="Jiří Kohoutek" userId="7454388f-bdb6-437e-bf81-0e7dbbbeac10" providerId="ADAL" clId="{1AC5FC32-4EC5-4705-A8EA-FBBD7E5FF4AC}" dt="2022-02-25T09:28:02.650" v="3289" actId="1035"/>
          <ac:spMkLst>
            <pc:docMk/>
            <pc:sldMk cId="965903356" sldId="292"/>
            <ac:spMk id="140" creationId="{7AAA8227-EBC6-4E98-924E-BCD76BE3C919}"/>
          </ac:spMkLst>
        </pc:spChg>
        <pc:spChg chg="add mod">
          <ac:chgData name="Jiří Kohoutek" userId="7454388f-bdb6-437e-bf81-0e7dbbbeac10" providerId="ADAL" clId="{1AC5FC32-4EC5-4705-A8EA-FBBD7E5FF4AC}" dt="2022-02-25T09:28:02.650" v="3289" actId="1035"/>
          <ac:spMkLst>
            <pc:docMk/>
            <pc:sldMk cId="965903356" sldId="292"/>
            <ac:spMk id="141" creationId="{8D72E4AD-39B3-4F14-BF0E-B8A0F3B23BB6}"/>
          </ac:spMkLst>
        </pc:spChg>
        <pc:spChg chg="add mod">
          <ac:chgData name="Jiří Kohoutek" userId="7454388f-bdb6-437e-bf81-0e7dbbbeac10" providerId="ADAL" clId="{1AC5FC32-4EC5-4705-A8EA-FBBD7E5FF4AC}" dt="2022-02-25T09:28:02.650" v="3289" actId="1035"/>
          <ac:spMkLst>
            <pc:docMk/>
            <pc:sldMk cId="965903356" sldId="292"/>
            <ac:spMk id="142" creationId="{43F4A775-4EC7-4D58-9297-0D5C57F29829}"/>
          </ac:spMkLst>
        </pc:spChg>
        <pc:spChg chg="add mod">
          <ac:chgData name="Jiří Kohoutek" userId="7454388f-bdb6-437e-bf81-0e7dbbbeac10" providerId="ADAL" clId="{1AC5FC32-4EC5-4705-A8EA-FBBD7E5FF4AC}" dt="2022-02-25T09:28:02.650" v="3289" actId="1035"/>
          <ac:spMkLst>
            <pc:docMk/>
            <pc:sldMk cId="965903356" sldId="292"/>
            <ac:spMk id="143" creationId="{4319DF2F-9431-41B8-A79F-7E03BA802588}"/>
          </ac:spMkLst>
        </pc:spChg>
        <pc:spChg chg="add mod">
          <ac:chgData name="Jiří Kohoutek" userId="7454388f-bdb6-437e-bf81-0e7dbbbeac10" providerId="ADAL" clId="{1AC5FC32-4EC5-4705-A8EA-FBBD7E5FF4AC}" dt="2022-02-25T09:28:02.650" v="3289" actId="1035"/>
          <ac:spMkLst>
            <pc:docMk/>
            <pc:sldMk cId="965903356" sldId="292"/>
            <ac:spMk id="144" creationId="{DAEB1B8B-057C-4AB6-97DC-C551AEB2CBF8}"/>
          </ac:spMkLst>
        </pc:spChg>
        <pc:spChg chg="add mod">
          <ac:chgData name="Jiří Kohoutek" userId="7454388f-bdb6-437e-bf81-0e7dbbbeac10" providerId="ADAL" clId="{1AC5FC32-4EC5-4705-A8EA-FBBD7E5FF4AC}" dt="2022-02-25T09:28:02.650" v="3289" actId="1035"/>
          <ac:spMkLst>
            <pc:docMk/>
            <pc:sldMk cId="965903356" sldId="292"/>
            <ac:spMk id="145" creationId="{7C659255-308F-4B71-ABBF-E14A04D63618}"/>
          </ac:spMkLst>
        </pc:spChg>
        <pc:spChg chg="add mod">
          <ac:chgData name="Jiří Kohoutek" userId="7454388f-bdb6-437e-bf81-0e7dbbbeac10" providerId="ADAL" clId="{1AC5FC32-4EC5-4705-A8EA-FBBD7E5FF4AC}" dt="2022-02-25T09:28:02.650" v="3289" actId="1035"/>
          <ac:spMkLst>
            <pc:docMk/>
            <pc:sldMk cId="965903356" sldId="292"/>
            <ac:spMk id="146" creationId="{10D5C014-61C0-421B-84BA-B1DF78748143}"/>
          </ac:spMkLst>
        </pc:spChg>
        <pc:spChg chg="add mod">
          <ac:chgData name="Jiří Kohoutek" userId="7454388f-bdb6-437e-bf81-0e7dbbbeac10" providerId="ADAL" clId="{1AC5FC32-4EC5-4705-A8EA-FBBD7E5FF4AC}" dt="2022-02-25T09:28:02.650" v="3289" actId="1035"/>
          <ac:spMkLst>
            <pc:docMk/>
            <pc:sldMk cId="965903356" sldId="292"/>
            <ac:spMk id="147" creationId="{FB532E92-5C77-4530-9D30-E2370645FD00}"/>
          </ac:spMkLst>
        </pc:spChg>
        <pc:spChg chg="add mod">
          <ac:chgData name="Jiří Kohoutek" userId="7454388f-bdb6-437e-bf81-0e7dbbbeac10" providerId="ADAL" clId="{1AC5FC32-4EC5-4705-A8EA-FBBD7E5FF4AC}" dt="2022-02-25T09:28:02.650" v="3289" actId="1035"/>
          <ac:spMkLst>
            <pc:docMk/>
            <pc:sldMk cId="965903356" sldId="292"/>
            <ac:spMk id="148" creationId="{55C5DE53-CB47-488D-B044-43A8C39C0460}"/>
          </ac:spMkLst>
        </pc:spChg>
        <pc:spChg chg="add mod">
          <ac:chgData name="Jiří Kohoutek" userId="7454388f-bdb6-437e-bf81-0e7dbbbeac10" providerId="ADAL" clId="{1AC5FC32-4EC5-4705-A8EA-FBBD7E5FF4AC}" dt="2022-02-25T09:28:02.650" v="3289" actId="1035"/>
          <ac:spMkLst>
            <pc:docMk/>
            <pc:sldMk cId="965903356" sldId="292"/>
            <ac:spMk id="149" creationId="{BAA2AF98-E441-4C7B-936E-04522392C5C5}"/>
          </ac:spMkLst>
        </pc:spChg>
        <pc:spChg chg="add mod">
          <ac:chgData name="Jiří Kohoutek" userId="7454388f-bdb6-437e-bf81-0e7dbbbeac10" providerId="ADAL" clId="{1AC5FC32-4EC5-4705-A8EA-FBBD7E5FF4AC}" dt="2022-02-25T09:28:02.650" v="3289" actId="1035"/>
          <ac:spMkLst>
            <pc:docMk/>
            <pc:sldMk cId="965903356" sldId="292"/>
            <ac:spMk id="150" creationId="{94E58FBA-7338-44B8-A976-0476347B1580}"/>
          </ac:spMkLst>
        </pc:spChg>
        <pc:spChg chg="add mod">
          <ac:chgData name="Jiří Kohoutek" userId="7454388f-bdb6-437e-bf81-0e7dbbbeac10" providerId="ADAL" clId="{1AC5FC32-4EC5-4705-A8EA-FBBD7E5FF4AC}" dt="2022-02-25T09:28:02.650" v="3289" actId="1035"/>
          <ac:spMkLst>
            <pc:docMk/>
            <pc:sldMk cId="965903356" sldId="292"/>
            <ac:spMk id="151" creationId="{D2AFD194-5646-43BC-B0FE-8CE883252BEC}"/>
          </ac:spMkLst>
        </pc:spChg>
        <pc:spChg chg="add mod">
          <ac:chgData name="Jiří Kohoutek" userId="7454388f-bdb6-437e-bf81-0e7dbbbeac10" providerId="ADAL" clId="{1AC5FC32-4EC5-4705-A8EA-FBBD7E5FF4AC}" dt="2022-02-25T09:28:02.650" v="3289" actId="1035"/>
          <ac:spMkLst>
            <pc:docMk/>
            <pc:sldMk cId="965903356" sldId="292"/>
            <ac:spMk id="152" creationId="{3BCBD66F-0A60-4385-B708-2318235FC33A}"/>
          </ac:spMkLst>
        </pc:spChg>
        <pc:spChg chg="add mod">
          <ac:chgData name="Jiří Kohoutek" userId="7454388f-bdb6-437e-bf81-0e7dbbbeac10" providerId="ADAL" clId="{1AC5FC32-4EC5-4705-A8EA-FBBD7E5FF4AC}" dt="2022-02-25T09:28:02.650" v="3289" actId="1035"/>
          <ac:spMkLst>
            <pc:docMk/>
            <pc:sldMk cId="965903356" sldId="292"/>
            <ac:spMk id="153" creationId="{A02E16DD-6960-44EE-A3B7-5F1F9F64B6C6}"/>
          </ac:spMkLst>
        </pc:spChg>
        <pc:spChg chg="add mod">
          <ac:chgData name="Jiří Kohoutek" userId="7454388f-bdb6-437e-bf81-0e7dbbbeac10" providerId="ADAL" clId="{1AC5FC32-4EC5-4705-A8EA-FBBD7E5FF4AC}" dt="2022-02-25T09:28:02.650" v="3289" actId="1035"/>
          <ac:spMkLst>
            <pc:docMk/>
            <pc:sldMk cId="965903356" sldId="292"/>
            <ac:spMk id="154" creationId="{D2C618CC-3A83-4E2D-8B8E-69156DA16A22}"/>
          </ac:spMkLst>
        </pc:spChg>
        <pc:spChg chg="add mod">
          <ac:chgData name="Jiří Kohoutek" userId="7454388f-bdb6-437e-bf81-0e7dbbbeac10" providerId="ADAL" clId="{1AC5FC32-4EC5-4705-A8EA-FBBD7E5FF4AC}" dt="2022-02-25T09:28:02.650" v="3289" actId="1035"/>
          <ac:spMkLst>
            <pc:docMk/>
            <pc:sldMk cId="965903356" sldId="292"/>
            <ac:spMk id="155" creationId="{5714E1D2-23E0-4181-BDC1-7C311A4D032E}"/>
          </ac:spMkLst>
        </pc:spChg>
        <pc:spChg chg="add mod">
          <ac:chgData name="Jiří Kohoutek" userId="7454388f-bdb6-437e-bf81-0e7dbbbeac10" providerId="ADAL" clId="{1AC5FC32-4EC5-4705-A8EA-FBBD7E5FF4AC}" dt="2022-02-25T09:28:02.650" v="3289" actId="1035"/>
          <ac:spMkLst>
            <pc:docMk/>
            <pc:sldMk cId="965903356" sldId="292"/>
            <ac:spMk id="156" creationId="{5698C971-0E72-4092-A9EA-4DDF4F5F7EA5}"/>
          </ac:spMkLst>
        </pc:spChg>
        <pc:spChg chg="mod">
          <ac:chgData name="Jiří Kohoutek" userId="7454388f-bdb6-437e-bf81-0e7dbbbeac10" providerId="ADAL" clId="{1AC5FC32-4EC5-4705-A8EA-FBBD7E5FF4AC}" dt="2022-02-25T09:28:02.650" v="3289" actId="1035"/>
          <ac:spMkLst>
            <pc:docMk/>
            <pc:sldMk cId="965903356" sldId="292"/>
            <ac:spMk id="158" creationId="{BFF7EFB2-6A35-439C-AF53-0152D97CE304}"/>
          </ac:spMkLst>
        </pc:spChg>
        <pc:spChg chg="mod">
          <ac:chgData name="Jiří Kohoutek" userId="7454388f-bdb6-437e-bf81-0e7dbbbeac10" providerId="ADAL" clId="{1AC5FC32-4EC5-4705-A8EA-FBBD7E5FF4AC}" dt="2022-02-25T09:28:02.650" v="3289" actId="1035"/>
          <ac:spMkLst>
            <pc:docMk/>
            <pc:sldMk cId="965903356" sldId="292"/>
            <ac:spMk id="159" creationId="{76777521-1A90-4C81-BA32-D71830DF6427}"/>
          </ac:spMkLst>
        </pc:spChg>
        <pc:spChg chg="mod">
          <ac:chgData name="Jiří Kohoutek" userId="7454388f-bdb6-437e-bf81-0e7dbbbeac10" providerId="ADAL" clId="{1AC5FC32-4EC5-4705-A8EA-FBBD7E5FF4AC}" dt="2022-02-25T09:28:02.650" v="3289" actId="1035"/>
          <ac:spMkLst>
            <pc:docMk/>
            <pc:sldMk cId="965903356" sldId="292"/>
            <ac:spMk id="161" creationId="{4A624D97-0DFD-4917-A139-9925E4D5340B}"/>
          </ac:spMkLst>
        </pc:spChg>
        <pc:spChg chg="mod">
          <ac:chgData name="Jiří Kohoutek" userId="7454388f-bdb6-437e-bf81-0e7dbbbeac10" providerId="ADAL" clId="{1AC5FC32-4EC5-4705-A8EA-FBBD7E5FF4AC}" dt="2022-02-25T09:28:02.650" v="3289" actId="1035"/>
          <ac:spMkLst>
            <pc:docMk/>
            <pc:sldMk cId="965903356" sldId="292"/>
            <ac:spMk id="162" creationId="{F3A6061F-E007-47C4-8502-8348DF15CF76}"/>
          </ac:spMkLst>
        </pc:spChg>
        <pc:spChg chg="mod">
          <ac:chgData name="Jiří Kohoutek" userId="7454388f-bdb6-437e-bf81-0e7dbbbeac10" providerId="ADAL" clId="{1AC5FC32-4EC5-4705-A8EA-FBBD7E5FF4AC}" dt="2022-02-25T09:28:02.650" v="3289" actId="1035"/>
          <ac:spMkLst>
            <pc:docMk/>
            <pc:sldMk cId="965903356" sldId="292"/>
            <ac:spMk id="164" creationId="{25B8F6E8-1343-4376-97D4-1CBF077945FB}"/>
          </ac:spMkLst>
        </pc:spChg>
        <pc:spChg chg="mod">
          <ac:chgData name="Jiří Kohoutek" userId="7454388f-bdb6-437e-bf81-0e7dbbbeac10" providerId="ADAL" clId="{1AC5FC32-4EC5-4705-A8EA-FBBD7E5FF4AC}" dt="2022-02-25T09:28:02.650" v="3289" actId="1035"/>
          <ac:spMkLst>
            <pc:docMk/>
            <pc:sldMk cId="965903356" sldId="292"/>
            <ac:spMk id="165" creationId="{F8543CFC-8299-47B6-A37A-17A27C38457D}"/>
          </ac:spMkLst>
        </pc:spChg>
        <pc:spChg chg="mod">
          <ac:chgData name="Jiří Kohoutek" userId="7454388f-bdb6-437e-bf81-0e7dbbbeac10" providerId="ADAL" clId="{1AC5FC32-4EC5-4705-A8EA-FBBD7E5FF4AC}" dt="2022-02-25T09:28:02.650" v="3289" actId="1035"/>
          <ac:spMkLst>
            <pc:docMk/>
            <pc:sldMk cId="965903356" sldId="292"/>
            <ac:spMk id="167" creationId="{84EBE0EF-F492-40EB-A79D-CDDFD75F18C2}"/>
          </ac:spMkLst>
        </pc:spChg>
        <pc:spChg chg="mod">
          <ac:chgData name="Jiří Kohoutek" userId="7454388f-bdb6-437e-bf81-0e7dbbbeac10" providerId="ADAL" clId="{1AC5FC32-4EC5-4705-A8EA-FBBD7E5FF4AC}" dt="2022-02-25T09:28:02.650" v="3289" actId="1035"/>
          <ac:spMkLst>
            <pc:docMk/>
            <pc:sldMk cId="965903356" sldId="292"/>
            <ac:spMk id="168" creationId="{5C19BF7E-291B-4A98-B879-3B76A1A64F94}"/>
          </ac:spMkLst>
        </pc:spChg>
        <pc:spChg chg="mod">
          <ac:chgData name="Jiří Kohoutek" userId="7454388f-bdb6-437e-bf81-0e7dbbbeac10" providerId="ADAL" clId="{1AC5FC32-4EC5-4705-A8EA-FBBD7E5FF4AC}" dt="2022-02-25T09:28:02.650" v="3289" actId="1035"/>
          <ac:spMkLst>
            <pc:docMk/>
            <pc:sldMk cId="965903356" sldId="292"/>
            <ac:spMk id="170" creationId="{B073BEBE-EFD8-4C10-8F52-5739A7681930}"/>
          </ac:spMkLst>
        </pc:spChg>
        <pc:spChg chg="mod">
          <ac:chgData name="Jiří Kohoutek" userId="7454388f-bdb6-437e-bf81-0e7dbbbeac10" providerId="ADAL" clId="{1AC5FC32-4EC5-4705-A8EA-FBBD7E5FF4AC}" dt="2022-02-25T09:28:02.650" v="3289" actId="1035"/>
          <ac:spMkLst>
            <pc:docMk/>
            <pc:sldMk cId="965903356" sldId="292"/>
            <ac:spMk id="171" creationId="{50213854-F625-4E01-8D59-F219579DD0CA}"/>
          </ac:spMkLst>
        </pc:spChg>
        <pc:spChg chg="mod">
          <ac:chgData name="Jiří Kohoutek" userId="7454388f-bdb6-437e-bf81-0e7dbbbeac10" providerId="ADAL" clId="{1AC5FC32-4EC5-4705-A8EA-FBBD7E5FF4AC}" dt="2022-02-25T09:28:02.650" v="3289" actId="1035"/>
          <ac:spMkLst>
            <pc:docMk/>
            <pc:sldMk cId="965903356" sldId="292"/>
            <ac:spMk id="173" creationId="{D65F75B1-C382-4B0D-BDCD-C2AC46E7BB37}"/>
          </ac:spMkLst>
        </pc:spChg>
        <pc:spChg chg="mod">
          <ac:chgData name="Jiří Kohoutek" userId="7454388f-bdb6-437e-bf81-0e7dbbbeac10" providerId="ADAL" clId="{1AC5FC32-4EC5-4705-A8EA-FBBD7E5FF4AC}" dt="2022-02-25T09:28:02.650" v="3289" actId="1035"/>
          <ac:spMkLst>
            <pc:docMk/>
            <pc:sldMk cId="965903356" sldId="292"/>
            <ac:spMk id="174" creationId="{5BE0503B-71B5-498C-9C98-979175F9433D}"/>
          </ac:spMkLst>
        </pc:spChg>
        <pc:spChg chg="mod">
          <ac:chgData name="Jiří Kohoutek" userId="7454388f-bdb6-437e-bf81-0e7dbbbeac10" providerId="ADAL" clId="{1AC5FC32-4EC5-4705-A8EA-FBBD7E5FF4AC}" dt="2022-02-25T09:28:02.650" v="3289" actId="1035"/>
          <ac:spMkLst>
            <pc:docMk/>
            <pc:sldMk cId="965903356" sldId="292"/>
            <ac:spMk id="176" creationId="{63660363-6A42-432B-85D1-F305746CF6BA}"/>
          </ac:spMkLst>
        </pc:spChg>
        <pc:spChg chg="mod">
          <ac:chgData name="Jiří Kohoutek" userId="7454388f-bdb6-437e-bf81-0e7dbbbeac10" providerId="ADAL" clId="{1AC5FC32-4EC5-4705-A8EA-FBBD7E5FF4AC}" dt="2022-02-25T09:28:02.650" v="3289" actId="1035"/>
          <ac:spMkLst>
            <pc:docMk/>
            <pc:sldMk cId="965903356" sldId="292"/>
            <ac:spMk id="177" creationId="{5AEB3F0B-0949-424B-A9AB-503EB9B7CB9C}"/>
          </ac:spMkLst>
        </pc:spChg>
        <pc:spChg chg="mod">
          <ac:chgData name="Jiří Kohoutek" userId="7454388f-bdb6-437e-bf81-0e7dbbbeac10" providerId="ADAL" clId="{1AC5FC32-4EC5-4705-A8EA-FBBD7E5FF4AC}" dt="2022-02-25T09:28:02.650" v="3289" actId="1035"/>
          <ac:spMkLst>
            <pc:docMk/>
            <pc:sldMk cId="965903356" sldId="292"/>
            <ac:spMk id="179" creationId="{B7E4D3E5-1957-4890-AE81-672E76EB8AEF}"/>
          </ac:spMkLst>
        </pc:spChg>
        <pc:spChg chg="mod">
          <ac:chgData name="Jiří Kohoutek" userId="7454388f-bdb6-437e-bf81-0e7dbbbeac10" providerId="ADAL" clId="{1AC5FC32-4EC5-4705-A8EA-FBBD7E5FF4AC}" dt="2022-02-25T09:28:02.650" v="3289" actId="1035"/>
          <ac:spMkLst>
            <pc:docMk/>
            <pc:sldMk cId="965903356" sldId="292"/>
            <ac:spMk id="180" creationId="{93DF0FBC-6217-4381-9807-1B4F8A408667}"/>
          </ac:spMkLst>
        </pc:spChg>
        <pc:spChg chg="add mod">
          <ac:chgData name="Jiří Kohoutek" userId="7454388f-bdb6-437e-bf81-0e7dbbbeac10" providerId="ADAL" clId="{1AC5FC32-4EC5-4705-A8EA-FBBD7E5FF4AC}" dt="2022-02-25T09:28:02.650" v="3289" actId="1035"/>
          <ac:spMkLst>
            <pc:docMk/>
            <pc:sldMk cId="965903356" sldId="292"/>
            <ac:spMk id="181" creationId="{4E64115A-77EA-4AF3-9A8B-C2DE03281CB9}"/>
          </ac:spMkLst>
        </pc:spChg>
        <pc:spChg chg="add mod">
          <ac:chgData name="Jiří Kohoutek" userId="7454388f-bdb6-437e-bf81-0e7dbbbeac10" providerId="ADAL" clId="{1AC5FC32-4EC5-4705-A8EA-FBBD7E5FF4AC}" dt="2022-02-25T09:28:02.650" v="3289" actId="1035"/>
          <ac:spMkLst>
            <pc:docMk/>
            <pc:sldMk cId="965903356" sldId="292"/>
            <ac:spMk id="182" creationId="{7A2EBBFA-60B4-42CA-B35F-AD31D39BFC5D}"/>
          </ac:spMkLst>
        </pc:spChg>
        <pc:spChg chg="add mod">
          <ac:chgData name="Jiří Kohoutek" userId="7454388f-bdb6-437e-bf81-0e7dbbbeac10" providerId="ADAL" clId="{1AC5FC32-4EC5-4705-A8EA-FBBD7E5FF4AC}" dt="2022-02-25T09:28:02.650" v="3289" actId="1035"/>
          <ac:spMkLst>
            <pc:docMk/>
            <pc:sldMk cId="965903356" sldId="292"/>
            <ac:spMk id="183" creationId="{A8EC7980-76E0-4337-8024-B9239E47662C}"/>
          </ac:spMkLst>
        </pc:spChg>
        <pc:spChg chg="add mod">
          <ac:chgData name="Jiří Kohoutek" userId="7454388f-bdb6-437e-bf81-0e7dbbbeac10" providerId="ADAL" clId="{1AC5FC32-4EC5-4705-A8EA-FBBD7E5FF4AC}" dt="2022-02-25T09:28:02.650" v="3289" actId="1035"/>
          <ac:spMkLst>
            <pc:docMk/>
            <pc:sldMk cId="965903356" sldId="292"/>
            <ac:spMk id="184" creationId="{2159FC54-8F5D-45F5-AF4F-E63E49D42021}"/>
          </ac:spMkLst>
        </pc:spChg>
        <pc:spChg chg="add mod">
          <ac:chgData name="Jiří Kohoutek" userId="7454388f-bdb6-437e-bf81-0e7dbbbeac10" providerId="ADAL" clId="{1AC5FC32-4EC5-4705-A8EA-FBBD7E5FF4AC}" dt="2022-02-25T09:28:02.650" v="3289" actId="1035"/>
          <ac:spMkLst>
            <pc:docMk/>
            <pc:sldMk cId="965903356" sldId="292"/>
            <ac:spMk id="185" creationId="{9F8667E0-204A-4BCC-962C-C203B788F234}"/>
          </ac:spMkLst>
        </pc:spChg>
        <pc:spChg chg="add mod">
          <ac:chgData name="Jiří Kohoutek" userId="7454388f-bdb6-437e-bf81-0e7dbbbeac10" providerId="ADAL" clId="{1AC5FC32-4EC5-4705-A8EA-FBBD7E5FF4AC}" dt="2022-02-25T09:28:02.650" v="3289" actId="1035"/>
          <ac:spMkLst>
            <pc:docMk/>
            <pc:sldMk cId="965903356" sldId="292"/>
            <ac:spMk id="186" creationId="{D15BD015-6CFA-4A40-8662-4FF9E170E698}"/>
          </ac:spMkLst>
        </pc:spChg>
        <pc:spChg chg="add mod">
          <ac:chgData name="Jiří Kohoutek" userId="7454388f-bdb6-437e-bf81-0e7dbbbeac10" providerId="ADAL" clId="{1AC5FC32-4EC5-4705-A8EA-FBBD7E5FF4AC}" dt="2022-02-25T09:28:02.650" v="3289" actId="1035"/>
          <ac:spMkLst>
            <pc:docMk/>
            <pc:sldMk cId="965903356" sldId="292"/>
            <ac:spMk id="187" creationId="{5DC183E8-31B0-4FF3-B263-F3D82AA17DDC}"/>
          </ac:spMkLst>
        </pc:spChg>
        <pc:spChg chg="add mod">
          <ac:chgData name="Jiří Kohoutek" userId="7454388f-bdb6-437e-bf81-0e7dbbbeac10" providerId="ADAL" clId="{1AC5FC32-4EC5-4705-A8EA-FBBD7E5FF4AC}" dt="2022-02-25T09:28:02.650" v="3289" actId="1035"/>
          <ac:spMkLst>
            <pc:docMk/>
            <pc:sldMk cId="965903356" sldId="292"/>
            <ac:spMk id="188" creationId="{2BC41C36-CB2B-443D-9B16-0F5E6B0BFEB4}"/>
          </ac:spMkLst>
        </pc:spChg>
        <pc:spChg chg="add mod">
          <ac:chgData name="Jiří Kohoutek" userId="7454388f-bdb6-437e-bf81-0e7dbbbeac10" providerId="ADAL" clId="{1AC5FC32-4EC5-4705-A8EA-FBBD7E5FF4AC}" dt="2022-02-25T09:28:02.650" v="3289" actId="1035"/>
          <ac:spMkLst>
            <pc:docMk/>
            <pc:sldMk cId="965903356" sldId="292"/>
            <ac:spMk id="189" creationId="{DE4EA9D2-00C2-4F03-9018-3213E573DC6C}"/>
          </ac:spMkLst>
        </pc:spChg>
        <pc:spChg chg="add mod">
          <ac:chgData name="Jiří Kohoutek" userId="7454388f-bdb6-437e-bf81-0e7dbbbeac10" providerId="ADAL" clId="{1AC5FC32-4EC5-4705-A8EA-FBBD7E5FF4AC}" dt="2022-02-25T09:28:02.650" v="3289" actId="1035"/>
          <ac:spMkLst>
            <pc:docMk/>
            <pc:sldMk cId="965903356" sldId="292"/>
            <ac:spMk id="190" creationId="{840D324B-6958-474C-ACA8-D6CAF4557D02}"/>
          </ac:spMkLst>
        </pc:spChg>
        <pc:spChg chg="add mod">
          <ac:chgData name="Jiří Kohoutek" userId="7454388f-bdb6-437e-bf81-0e7dbbbeac10" providerId="ADAL" clId="{1AC5FC32-4EC5-4705-A8EA-FBBD7E5FF4AC}" dt="2022-02-25T09:28:02.650" v="3289" actId="1035"/>
          <ac:spMkLst>
            <pc:docMk/>
            <pc:sldMk cId="965903356" sldId="292"/>
            <ac:spMk id="191" creationId="{6381ABB3-453C-41A4-B5B7-B39E8AAD931A}"/>
          </ac:spMkLst>
        </pc:spChg>
        <pc:spChg chg="mod">
          <ac:chgData name="Jiří Kohoutek" userId="7454388f-bdb6-437e-bf81-0e7dbbbeac10" providerId="ADAL" clId="{1AC5FC32-4EC5-4705-A8EA-FBBD7E5FF4AC}" dt="2022-02-25T09:28:02.650" v="3289" actId="1035"/>
          <ac:spMkLst>
            <pc:docMk/>
            <pc:sldMk cId="965903356" sldId="292"/>
            <ac:spMk id="193" creationId="{04A24FDA-7DC8-478B-99ED-90CBFD4D84B8}"/>
          </ac:spMkLst>
        </pc:spChg>
        <pc:spChg chg="mod">
          <ac:chgData name="Jiří Kohoutek" userId="7454388f-bdb6-437e-bf81-0e7dbbbeac10" providerId="ADAL" clId="{1AC5FC32-4EC5-4705-A8EA-FBBD7E5FF4AC}" dt="2022-02-25T09:28:02.650" v="3289" actId="1035"/>
          <ac:spMkLst>
            <pc:docMk/>
            <pc:sldMk cId="965903356" sldId="292"/>
            <ac:spMk id="195" creationId="{156DF602-F3E9-4E92-BC21-0A95DD9A5692}"/>
          </ac:spMkLst>
        </pc:spChg>
        <pc:spChg chg="mod">
          <ac:chgData name="Jiří Kohoutek" userId="7454388f-bdb6-437e-bf81-0e7dbbbeac10" providerId="ADAL" clId="{1AC5FC32-4EC5-4705-A8EA-FBBD7E5FF4AC}" dt="2022-02-25T09:28:02.650" v="3289" actId="1035"/>
          <ac:spMkLst>
            <pc:docMk/>
            <pc:sldMk cId="965903356" sldId="292"/>
            <ac:spMk id="196" creationId="{6D346378-72D9-4A6D-BCA7-967222046498}"/>
          </ac:spMkLst>
        </pc:spChg>
        <pc:grpChg chg="add del mod">
          <ac:chgData name="Jiří Kohoutek" userId="7454388f-bdb6-437e-bf81-0e7dbbbeac10" providerId="ADAL" clId="{1AC5FC32-4EC5-4705-A8EA-FBBD7E5FF4AC}" dt="2022-02-25T09:12:49.897" v="3228" actId="478"/>
          <ac:grpSpMkLst>
            <pc:docMk/>
            <pc:sldMk cId="965903356" sldId="292"/>
            <ac:grpSpMk id="7" creationId="{A95FD13A-C04D-451F-ACBA-3B1113791BC2}"/>
          </ac:grpSpMkLst>
        </pc:grpChg>
        <pc:grpChg chg="add del mod">
          <ac:chgData name="Jiří Kohoutek" userId="7454388f-bdb6-437e-bf81-0e7dbbbeac10" providerId="ADAL" clId="{1AC5FC32-4EC5-4705-A8EA-FBBD7E5FF4AC}" dt="2022-02-25T09:25:38.867" v="3266" actId="478"/>
          <ac:grpSpMkLst>
            <pc:docMk/>
            <pc:sldMk cId="965903356" sldId="292"/>
            <ac:grpSpMk id="29" creationId="{CB041C4E-3091-4DF8-A253-60F94B97FCF6}"/>
          </ac:grpSpMkLst>
        </pc:grpChg>
        <pc:grpChg chg="add del mod">
          <ac:chgData name="Jiří Kohoutek" userId="7454388f-bdb6-437e-bf81-0e7dbbbeac10" providerId="ADAL" clId="{1AC5FC32-4EC5-4705-A8EA-FBBD7E5FF4AC}" dt="2022-02-25T09:25:55.920" v="3272" actId="478"/>
          <ac:grpSpMkLst>
            <pc:docMk/>
            <pc:sldMk cId="965903356" sldId="292"/>
            <ac:grpSpMk id="32" creationId="{11F7E23B-CFFC-42E6-8E7B-8B74DD7A453F}"/>
          </ac:grpSpMkLst>
        </pc:grpChg>
        <pc:grpChg chg="add del mod">
          <ac:chgData name="Jiří Kohoutek" userId="7454388f-bdb6-437e-bf81-0e7dbbbeac10" providerId="ADAL" clId="{1AC5FC32-4EC5-4705-A8EA-FBBD7E5FF4AC}" dt="2022-02-25T09:12:51.570" v="3229" actId="478"/>
          <ac:grpSpMkLst>
            <pc:docMk/>
            <pc:sldMk cId="965903356" sldId="292"/>
            <ac:grpSpMk id="35" creationId="{D366166B-732F-480E-A0BC-D1ED7E825F1F}"/>
          </ac:grpSpMkLst>
        </pc:grpChg>
        <pc:grpChg chg="mod">
          <ac:chgData name="Jiří Kohoutek" userId="7454388f-bdb6-437e-bf81-0e7dbbbeac10" providerId="ADAL" clId="{1AC5FC32-4EC5-4705-A8EA-FBBD7E5FF4AC}" dt="2022-02-25T09:09:04.187" v="3175"/>
          <ac:grpSpMkLst>
            <pc:docMk/>
            <pc:sldMk cId="965903356" sldId="292"/>
            <ac:grpSpMk id="37" creationId="{31CE4582-61E9-45E5-BDC1-25DAB6F7A220}"/>
          </ac:grpSpMkLst>
        </pc:grpChg>
        <pc:grpChg chg="mod">
          <ac:chgData name="Jiří Kohoutek" userId="7454388f-bdb6-437e-bf81-0e7dbbbeac10" providerId="ADAL" clId="{1AC5FC32-4EC5-4705-A8EA-FBBD7E5FF4AC}" dt="2022-02-25T09:09:04.187" v="3175"/>
          <ac:grpSpMkLst>
            <pc:docMk/>
            <pc:sldMk cId="965903356" sldId="292"/>
            <ac:grpSpMk id="38" creationId="{2C8A1B5E-8D58-49CC-A8BC-06D228FEE8B9}"/>
          </ac:grpSpMkLst>
        </pc:grpChg>
        <pc:grpChg chg="add del mod">
          <ac:chgData name="Jiří Kohoutek" userId="7454388f-bdb6-437e-bf81-0e7dbbbeac10" providerId="ADAL" clId="{1AC5FC32-4EC5-4705-A8EA-FBBD7E5FF4AC}" dt="2022-02-25T09:25:37.504" v="3265" actId="478"/>
          <ac:grpSpMkLst>
            <pc:docMk/>
            <pc:sldMk cId="965903356" sldId="292"/>
            <ac:grpSpMk id="43" creationId="{FBC98819-899E-4200-9367-E295F2FD072A}"/>
          </ac:grpSpMkLst>
        </pc:grpChg>
        <pc:grpChg chg="add del mod">
          <ac:chgData name="Jiří Kohoutek" userId="7454388f-bdb6-437e-bf81-0e7dbbbeac10" providerId="ADAL" clId="{1AC5FC32-4EC5-4705-A8EA-FBBD7E5FF4AC}" dt="2022-02-25T09:27:49.854" v="3285" actId="478"/>
          <ac:grpSpMkLst>
            <pc:docMk/>
            <pc:sldMk cId="965903356" sldId="292"/>
            <ac:grpSpMk id="46" creationId="{D9188309-9ED4-44FC-84FC-71337A112D7A}"/>
          </ac:grpSpMkLst>
        </pc:grpChg>
        <pc:grpChg chg="add del mod">
          <ac:chgData name="Jiří Kohoutek" userId="7454388f-bdb6-437e-bf81-0e7dbbbeac10" providerId="ADAL" clId="{1AC5FC32-4EC5-4705-A8EA-FBBD7E5FF4AC}" dt="2022-02-25T09:25:30.934" v="3261" actId="478"/>
          <ac:grpSpMkLst>
            <pc:docMk/>
            <pc:sldMk cId="965903356" sldId="292"/>
            <ac:grpSpMk id="49" creationId="{F18F3A1D-4ADD-4C70-A8AE-4DC9D2CB5C69}"/>
          </ac:grpSpMkLst>
        </pc:grpChg>
        <pc:grpChg chg="mod">
          <ac:chgData name="Jiří Kohoutek" userId="7454388f-bdb6-437e-bf81-0e7dbbbeac10" providerId="ADAL" clId="{1AC5FC32-4EC5-4705-A8EA-FBBD7E5FF4AC}" dt="2022-02-25T09:09:04.187" v="3175"/>
          <ac:grpSpMkLst>
            <pc:docMk/>
            <pc:sldMk cId="965903356" sldId="292"/>
            <ac:grpSpMk id="51" creationId="{75AFD7FC-185A-40F1-BA18-F6A0812D2FC0}"/>
          </ac:grpSpMkLst>
        </pc:grpChg>
        <pc:grpChg chg="mod">
          <ac:chgData name="Jiří Kohoutek" userId="7454388f-bdb6-437e-bf81-0e7dbbbeac10" providerId="ADAL" clId="{1AC5FC32-4EC5-4705-A8EA-FBBD7E5FF4AC}" dt="2022-02-25T09:09:04.187" v="3175"/>
          <ac:grpSpMkLst>
            <pc:docMk/>
            <pc:sldMk cId="965903356" sldId="292"/>
            <ac:grpSpMk id="52" creationId="{79B8FCDB-ADC5-43C5-B561-E37CF7CC269A}"/>
          </ac:grpSpMkLst>
        </pc:grpChg>
        <pc:grpChg chg="add del mod">
          <ac:chgData name="Jiří Kohoutek" userId="7454388f-bdb6-437e-bf81-0e7dbbbeac10" providerId="ADAL" clId="{1AC5FC32-4EC5-4705-A8EA-FBBD7E5FF4AC}" dt="2022-02-25T09:25:30.934" v="3261" actId="478"/>
          <ac:grpSpMkLst>
            <pc:docMk/>
            <pc:sldMk cId="965903356" sldId="292"/>
            <ac:grpSpMk id="57" creationId="{6E4B9050-0087-4BDE-91D5-BB1D3D4081B6}"/>
          </ac:grpSpMkLst>
        </pc:grpChg>
        <pc:grpChg chg="mod">
          <ac:chgData name="Jiří Kohoutek" userId="7454388f-bdb6-437e-bf81-0e7dbbbeac10" providerId="ADAL" clId="{1AC5FC32-4EC5-4705-A8EA-FBBD7E5FF4AC}" dt="2022-02-25T09:09:04.187" v="3175"/>
          <ac:grpSpMkLst>
            <pc:docMk/>
            <pc:sldMk cId="965903356" sldId="292"/>
            <ac:grpSpMk id="59" creationId="{591B9FF1-2459-4D53-9C8C-86ACC9D51962}"/>
          </ac:grpSpMkLst>
        </pc:grpChg>
        <pc:grpChg chg="mod">
          <ac:chgData name="Jiří Kohoutek" userId="7454388f-bdb6-437e-bf81-0e7dbbbeac10" providerId="ADAL" clId="{1AC5FC32-4EC5-4705-A8EA-FBBD7E5FF4AC}" dt="2022-02-25T09:09:04.187" v="3175"/>
          <ac:grpSpMkLst>
            <pc:docMk/>
            <pc:sldMk cId="965903356" sldId="292"/>
            <ac:grpSpMk id="60" creationId="{4C5CC0B2-E263-4D46-B13C-F89B3D02B735}"/>
          </ac:grpSpMkLst>
        </pc:grpChg>
        <pc:grpChg chg="add del mod">
          <ac:chgData name="Jiří Kohoutek" userId="7454388f-bdb6-437e-bf81-0e7dbbbeac10" providerId="ADAL" clId="{1AC5FC32-4EC5-4705-A8EA-FBBD7E5FF4AC}" dt="2022-02-25T09:25:51.141" v="3271" actId="478"/>
          <ac:grpSpMkLst>
            <pc:docMk/>
            <pc:sldMk cId="965903356" sldId="292"/>
            <ac:grpSpMk id="65" creationId="{DC3CCD48-7310-4B9D-89D2-DB3CD913885A}"/>
          </ac:grpSpMkLst>
        </pc:grpChg>
        <pc:grpChg chg="mod">
          <ac:chgData name="Jiří Kohoutek" userId="7454388f-bdb6-437e-bf81-0e7dbbbeac10" providerId="ADAL" clId="{1AC5FC32-4EC5-4705-A8EA-FBBD7E5FF4AC}" dt="2022-02-25T09:25:45.585" v="3269" actId="478"/>
          <ac:grpSpMkLst>
            <pc:docMk/>
            <pc:sldMk cId="965903356" sldId="292"/>
            <ac:grpSpMk id="67" creationId="{6D6A6CAD-F155-493F-875F-734A5AEC53A3}"/>
          </ac:grpSpMkLst>
        </pc:grpChg>
        <pc:grpChg chg="mod">
          <ac:chgData name="Jiří Kohoutek" userId="7454388f-bdb6-437e-bf81-0e7dbbbeac10" providerId="ADAL" clId="{1AC5FC32-4EC5-4705-A8EA-FBBD7E5FF4AC}" dt="2022-02-25T09:25:45.585" v="3269" actId="478"/>
          <ac:grpSpMkLst>
            <pc:docMk/>
            <pc:sldMk cId="965903356" sldId="292"/>
            <ac:grpSpMk id="68" creationId="{469C11D7-D202-42FA-B8D0-8A12AABD402A}"/>
          </ac:grpSpMkLst>
        </pc:grpChg>
        <pc:grpChg chg="add del mod">
          <ac:chgData name="Jiří Kohoutek" userId="7454388f-bdb6-437e-bf81-0e7dbbbeac10" providerId="ADAL" clId="{1AC5FC32-4EC5-4705-A8EA-FBBD7E5FF4AC}" dt="2022-02-25T09:25:15.309" v="3260"/>
          <ac:grpSpMkLst>
            <pc:docMk/>
            <pc:sldMk cId="965903356" sldId="292"/>
            <ac:grpSpMk id="100" creationId="{8463BD5E-8589-4D30-A65A-8D7DEE50D6B9}"/>
          </ac:grpSpMkLst>
        </pc:grpChg>
        <pc:grpChg chg="add del mod">
          <ac:chgData name="Jiří Kohoutek" userId="7454388f-bdb6-437e-bf81-0e7dbbbeac10" providerId="ADAL" clId="{1AC5FC32-4EC5-4705-A8EA-FBBD7E5FF4AC}" dt="2022-02-25T09:25:15.309" v="3260"/>
          <ac:grpSpMkLst>
            <pc:docMk/>
            <pc:sldMk cId="965903356" sldId="292"/>
            <ac:grpSpMk id="103" creationId="{E3E0F92F-AFBD-4F99-9BE0-861F73D72F10}"/>
          </ac:grpSpMkLst>
        </pc:grpChg>
        <pc:grpChg chg="add del mod">
          <ac:chgData name="Jiří Kohoutek" userId="7454388f-bdb6-437e-bf81-0e7dbbbeac10" providerId="ADAL" clId="{1AC5FC32-4EC5-4705-A8EA-FBBD7E5FF4AC}" dt="2022-02-25T09:25:15.309" v="3260"/>
          <ac:grpSpMkLst>
            <pc:docMk/>
            <pc:sldMk cId="965903356" sldId="292"/>
            <ac:grpSpMk id="106" creationId="{A853764D-E0F8-410E-B16F-A705B7F37494}"/>
          </ac:grpSpMkLst>
        </pc:grpChg>
        <pc:grpChg chg="add del mod">
          <ac:chgData name="Jiří Kohoutek" userId="7454388f-bdb6-437e-bf81-0e7dbbbeac10" providerId="ADAL" clId="{1AC5FC32-4EC5-4705-A8EA-FBBD7E5FF4AC}" dt="2022-02-25T09:25:15.309" v="3260"/>
          <ac:grpSpMkLst>
            <pc:docMk/>
            <pc:sldMk cId="965903356" sldId="292"/>
            <ac:grpSpMk id="109" creationId="{058710A5-DCD6-42ED-9128-DD8692679600}"/>
          </ac:grpSpMkLst>
        </pc:grpChg>
        <pc:grpChg chg="add del mod">
          <ac:chgData name="Jiří Kohoutek" userId="7454388f-bdb6-437e-bf81-0e7dbbbeac10" providerId="ADAL" clId="{1AC5FC32-4EC5-4705-A8EA-FBBD7E5FF4AC}" dt="2022-02-25T09:25:15.309" v="3260"/>
          <ac:grpSpMkLst>
            <pc:docMk/>
            <pc:sldMk cId="965903356" sldId="292"/>
            <ac:grpSpMk id="112" creationId="{3C384783-3BB2-49E2-A946-EE107C11A5C1}"/>
          </ac:grpSpMkLst>
        </pc:grpChg>
        <pc:grpChg chg="add del mod">
          <ac:chgData name="Jiří Kohoutek" userId="7454388f-bdb6-437e-bf81-0e7dbbbeac10" providerId="ADAL" clId="{1AC5FC32-4EC5-4705-A8EA-FBBD7E5FF4AC}" dt="2022-02-25T09:25:15.309" v="3260"/>
          <ac:grpSpMkLst>
            <pc:docMk/>
            <pc:sldMk cId="965903356" sldId="292"/>
            <ac:grpSpMk id="115" creationId="{1C316CCD-7FFB-4074-ABA0-24998E95C3C1}"/>
          </ac:grpSpMkLst>
        </pc:grpChg>
        <pc:grpChg chg="add del mod">
          <ac:chgData name="Jiří Kohoutek" userId="7454388f-bdb6-437e-bf81-0e7dbbbeac10" providerId="ADAL" clId="{1AC5FC32-4EC5-4705-A8EA-FBBD7E5FF4AC}" dt="2022-02-25T09:25:15.309" v="3260"/>
          <ac:grpSpMkLst>
            <pc:docMk/>
            <pc:sldMk cId="965903356" sldId="292"/>
            <ac:grpSpMk id="118" creationId="{54AC3E2F-3292-4D87-A443-3A4CE6E5D732}"/>
          </ac:grpSpMkLst>
        </pc:grpChg>
        <pc:grpChg chg="add del mod">
          <ac:chgData name="Jiří Kohoutek" userId="7454388f-bdb6-437e-bf81-0e7dbbbeac10" providerId="ADAL" clId="{1AC5FC32-4EC5-4705-A8EA-FBBD7E5FF4AC}" dt="2022-02-25T09:25:15.309" v="3260"/>
          <ac:grpSpMkLst>
            <pc:docMk/>
            <pc:sldMk cId="965903356" sldId="292"/>
            <ac:grpSpMk id="121" creationId="{B1BD9C73-9E94-4F6C-811A-4FD7EA29F7FD}"/>
          </ac:grpSpMkLst>
        </pc:grpChg>
        <pc:grpChg chg="add del mod">
          <ac:chgData name="Jiří Kohoutek" userId="7454388f-bdb6-437e-bf81-0e7dbbbeac10" providerId="ADAL" clId="{1AC5FC32-4EC5-4705-A8EA-FBBD7E5FF4AC}" dt="2022-02-25T09:25:15.309" v="3260"/>
          <ac:grpSpMkLst>
            <pc:docMk/>
            <pc:sldMk cId="965903356" sldId="292"/>
            <ac:grpSpMk id="135" creationId="{1B769029-EA80-4D1C-811A-C6F122A5BCC2}"/>
          </ac:grpSpMkLst>
        </pc:grpChg>
        <pc:grpChg chg="mod">
          <ac:chgData name="Jiří Kohoutek" userId="7454388f-bdb6-437e-bf81-0e7dbbbeac10" providerId="ADAL" clId="{1AC5FC32-4EC5-4705-A8EA-FBBD7E5FF4AC}" dt="2022-02-25T09:25:14.574" v="3259" actId="1076"/>
          <ac:grpSpMkLst>
            <pc:docMk/>
            <pc:sldMk cId="965903356" sldId="292"/>
            <ac:grpSpMk id="137" creationId="{30A3C4F2-8E92-44A5-9937-AADFD35AA071}"/>
          </ac:grpSpMkLst>
        </pc:grpChg>
        <pc:grpChg chg="add mod">
          <ac:chgData name="Jiří Kohoutek" userId="7454388f-bdb6-437e-bf81-0e7dbbbeac10" providerId="ADAL" clId="{1AC5FC32-4EC5-4705-A8EA-FBBD7E5FF4AC}" dt="2022-02-25T09:28:02.650" v="3289" actId="1035"/>
          <ac:grpSpMkLst>
            <pc:docMk/>
            <pc:sldMk cId="965903356" sldId="292"/>
            <ac:grpSpMk id="157" creationId="{BCD14F67-39BE-43B0-966C-403324372330}"/>
          </ac:grpSpMkLst>
        </pc:grpChg>
        <pc:grpChg chg="add mod">
          <ac:chgData name="Jiří Kohoutek" userId="7454388f-bdb6-437e-bf81-0e7dbbbeac10" providerId="ADAL" clId="{1AC5FC32-4EC5-4705-A8EA-FBBD7E5FF4AC}" dt="2022-02-25T09:28:02.650" v="3289" actId="1035"/>
          <ac:grpSpMkLst>
            <pc:docMk/>
            <pc:sldMk cId="965903356" sldId="292"/>
            <ac:grpSpMk id="160" creationId="{F5A92D28-C8A6-4B04-B285-9DCA20A084BA}"/>
          </ac:grpSpMkLst>
        </pc:grpChg>
        <pc:grpChg chg="add mod">
          <ac:chgData name="Jiří Kohoutek" userId="7454388f-bdb6-437e-bf81-0e7dbbbeac10" providerId="ADAL" clId="{1AC5FC32-4EC5-4705-A8EA-FBBD7E5FF4AC}" dt="2022-02-25T09:28:02.650" v="3289" actId="1035"/>
          <ac:grpSpMkLst>
            <pc:docMk/>
            <pc:sldMk cId="965903356" sldId="292"/>
            <ac:grpSpMk id="163" creationId="{19B3BDDB-8046-45A7-81F8-35A0D271F689}"/>
          </ac:grpSpMkLst>
        </pc:grpChg>
        <pc:grpChg chg="add mod">
          <ac:chgData name="Jiří Kohoutek" userId="7454388f-bdb6-437e-bf81-0e7dbbbeac10" providerId="ADAL" clId="{1AC5FC32-4EC5-4705-A8EA-FBBD7E5FF4AC}" dt="2022-02-25T09:28:02.650" v="3289" actId="1035"/>
          <ac:grpSpMkLst>
            <pc:docMk/>
            <pc:sldMk cId="965903356" sldId="292"/>
            <ac:grpSpMk id="166" creationId="{285A8FC1-4889-4A5A-B3A8-CD36973A6FE6}"/>
          </ac:grpSpMkLst>
        </pc:grpChg>
        <pc:grpChg chg="add mod">
          <ac:chgData name="Jiří Kohoutek" userId="7454388f-bdb6-437e-bf81-0e7dbbbeac10" providerId="ADAL" clId="{1AC5FC32-4EC5-4705-A8EA-FBBD7E5FF4AC}" dt="2022-02-25T09:28:02.650" v="3289" actId="1035"/>
          <ac:grpSpMkLst>
            <pc:docMk/>
            <pc:sldMk cId="965903356" sldId="292"/>
            <ac:grpSpMk id="169" creationId="{4B34B80C-F1CB-420D-873C-6484B06F83EB}"/>
          </ac:grpSpMkLst>
        </pc:grpChg>
        <pc:grpChg chg="add mod">
          <ac:chgData name="Jiří Kohoutek" userId="7454388f-bdb6-437e-bf81-0e7dbbbeac10" providerId="ADAL" clId="{1AC5FC32-4EC5-4705-A8EA-FBBD7E5FF4AC}" dt="2022-02-25T09:28:02.650" v="3289" actId="1035"/>
          <ac:grpSpMkLst>
            <pc:docMk/>
            <pc:sldMk cId="965903356" sldId="292"/>
            <ac:grpSpMk id="172" creationId="{CEED71CF-AED6-4531-948F-C47645036CFC}"/>
          </ac:grpSpMkLst>
        </pc:grpChg>
        <pc:grpChg chg="add del mod">
          <ac:chgData name="Jiří Kohoutek" userId="7454388f-bdb6-437e-bf81-0e7dbbbeac10" providerId="ADAL" clId="{1AC5FC32-4EC5-4705-A8EA-FBBD7E5FF4AC}" dt="2022-02-25T09:28:02.650" v="3289" actId="1035"/>
          <ac:grpSpMkLst>
            <pc:docMk/>
            <pc:sldMk cId="965903356" sldId="292"/>
            <ac:grpSpMk id="175" creationId="{394783C7-4B9A-495F-BA66-2B93ABA4A627}"/>
          </ac:grpSpMkLst>
        </pc:grpChg>
        <pc:grpChg chg="add mod">
          <ac:chgData name="Jiří Kohoutek" userId="7454388f-bdb6-437e-bf81-0e7dbbbeac10" providerId="ADAL" clId="{1AC5FC32-4EC5-4705-A8EA-FBBD7E5FF4AC}" dt="2022-02-25T09:28:02.650" v="3289" actId="1035"/>
          <ac:grpSpMkLst>
            <pc:docMk/>
            <pc:sldMk cId="965903356" sldId="292"/>
            <ac:grpSpMk id="178" creationId="{2DA206D3-6362-45D5-A7C5-06C3ABBB8C45}"/>
          </ac:grpSpMkLst>
        </pc:grpChg>
        <pc:grpChg chg="add mod">
          <ac:chgData name="Jiří Kohoutek" userId="7454388f-bdb6-437e-bf81-0e7dbbbeac10" providerId="ADAL" clId="{1AC5FC32-4EC5-4705-A8EA-FBBD7E5FF4AC}" dt="2022-02-25T09:28:02.650" v="3289" actId="1035"/>
          <ac:grpSpMkLst>
            <pc:docMk/>
            <pc:sldMk cId="965903356" sldId="292"/>
            <ac:grpSpMk id="192" creationId="{F1182027-8730-475E-92D7-EDF73FCC8CF2}"/>
          </ac:grpSpMkLst>
        </pc:grpChg>
        <pc:grpChg chg="mod">
          <ac:chgData name="Jiří Kohoutek" userId="7454388f-bdb6-437e-bf81-0e7dbbbeac10" providerId="ADAL" clId="{1AC5FC32-4EC5-4705-A8EA-FBBD7E5FF4AC}" dt="2022-02-25T09:28:02.650" v="3289" actId="1035"/>
          <ac:grpSpMkLst>
            <pc:docMk/>
            <pc:sldMk cId="965903356" sldId="292"/>
            <ac:grpSpMk id="194" creationId="{83EAA724-23B2-44BD-8113-CD02EC1F0E53}"/>
          </ac:grpSpMkLst>
        </pc:grpChg>
        <pc:picChg chg="del">
          <ac:chgData name="Jiří Kohoutek" userId="7454388f-bdb6-437e-bf81-0e7dbbbeac10" providerId="ADAL" clId="{1AC5FC32-4EC5-4705-A8EA-FBBD7E5FF4AC}" dt="2022-02-24T10:34:47.421" v="2836" actId="478"/>
          <ac:picMkLst>
            <pc:docMk/>
            <pc:sldMk cId="965903356" sldId="292"/>
            <ac:picMk id="12" creationId="{896FBDB8-9CD4-4600-A4E8-4CD6AA705D02}"/>
          </ac:picMkLst>
        </pc:picChg>
      </pc:sldChg>
      <pc:sldChg chg="modSp mod">
        <pc:chgData name="Jiří Kohoutek" userId="7454388f-bdb6-437e-bf81-0e7dbbbeac10" providerId="ADAL" clId="{1AC5FC32-4EC5-4705-A8EA-FBBD7E5FF4AC}" dt="2022-03-01T17:13:54.518" v="8015" actId="20577"/>
        <pc:sldMkLst>
          <pc:docMk/>
          <pc:sldMk cId="4223926937" sldId="293"/>
        </pc:sldMkLst>
        <pc:spChg chg="mod">
          <ac:chgData name="Jiří Kohoutek" userId="7454388f-bdb6-437e-bf81-0e7dbbbeac10" providerId="ADAL" clId="{1AC5FC32-4EC5-4705-A8EA-FBBD7E5FF4AC}" dt="2022-03-01T17:13:54.518" v="8015" actId="20577"/>
          <ac:spMkLst>
            <pc:docMk/>
            <pc:sldMk cId="4223926937" sldId="293"/>
            <ac:spMk id="17" creationId="{210ED06A-8B06-4DF6-AD9F-B30B4A63F415}"/>
          </ac:spMkLst>
        </pc:spChg>
        <pc:spChg chg="mod">
          <ac:chgData name="Jiří Kohoutek" userId="7454388f-bdb6-437e-bf81-0e7dbbbeac10" providerId="ADAL" clId="{1AC5FC32-4EC5-4705-A8EA-FBBD7E5FF4AC}" dt="2022-02-28T14:10:51.875" v="4192" actId="1076"/>
          <ac:spMkLst>
            <pc:docMk/>
            <pc:sldMk cId="4223926937" sldId="293"/>
            <ac:spMk id="20" creationId="{122D1180-976F-41AF-9AB1-AC5996390468}"/>
          </ac:spMkLst>
        </pc:spChg>
      </pc:sldChg>
      <pc:sldChg chg="addSp delSp modSp mod ord">
        <pc:chgData name="Jiří Kohoutek" userId="7454388f-bdb6-437e-bf81-0e7dbbbeac10" providerId="ADAL" clId="{1AC5FC32-4EC5-4705-A8EA-FBBD7E5FF4AC}" dt="2022-03-01T17:19:20.694" v="8053" actId="1076"/>
        <pc:sldMkLst>
          <pc:docMk/>
          <pc:sldMk cId="325370367" sldId="294"/>
        </pc:sldMkLst>
        <pc:spChg chg="del">
          <ac:chgData name="Jiří Kohoutek" userId="7454388f-bdb6-437e-bf81-0e7dbbbeac10" providerId="ADAL" clId="{1AC5FC32-4EC5-4705-A8EA-FBBD7E5FF4AC}" dt="2022-02-28T14:12:14.524" v="4235" actId="478"/>
          <ac:spMkLst>
            <pc:docMk/>
            <pc:sldMk cId="325370367" sldId="294"/>
            <ac:spMk id="7" creationId="{05777455-39A8-4BBE-B496-22CD64DE3AA3}"/>
          </ac:spMkLst>
        </pc:spChg>
        <pc:spChg chg="del">
          <ac:chgData name="Jiří Kohoutek" userId="7454388f-bdb6-437e-bf81-0e7dbbbeac10" providerId="ADAL" clId="{1AC5FC32-4EC5-4705-A8EA-FBBD7E5FF4AC}" dt="2022-02-28T14:12:14.524" v="4235" actId="478"/>
          <ac:spMkLst>
            <pc:docMk/>
            <pc:sldMk cId="325370367" sldId="294"/>
            <ac:spMk id="8" creationId="{7C0DA82A-E96B-444E-B7BA-7AA8DFC1FD91}"/>
          </ac:spMkLst>
        </pc:spChg>
        <pc:spChg chg="del">
          <ac:chgData name="Jiří Kohoutek" userId="7454388f-bdb6-437e-bf81-0e7dbbbeac10" providerId="ADAL" clId="{1AC5FC32-4EC5-4705-A8EA-FBBD7E5FF4AC}" dt="2022-02-28T14:12:14.524" v="4235" actId="478"/>
          <ac:spMkLst>
            <pc:docMk/>
            <pc:sldMk cId="325370367" sldId="294"/>
            <ac:spMk id="9" creationId="{5703D3DB-51BB-407E-B5C5-9C4AC241458A}"/>
          </ac:spMkLst>
        </pc:spChg>
        <pc:spChg chg="del">
          <ac:chgData name="Jiří Kohoutek" userId="7454388f-bdb6-437e-bf81-0e7dbbbeac10" providerId="ADAL" clId="{1AC5FC32-4EC5-4705-A8EA-FBBD7E5FF4AC}" dt="2022-02-28T14:11:54.084" v="4233" actId="478"/>
          <ac:spMkLst>
            <pc:docMk/>
            <pc:sldMk cId="325370367" sldId="294"/>
            <ac:spMk id="11" creationId="{3673F1A7-D06E-4B55-A006-60D95F507DE6}"/>
          </ac:spMkLst>
        </pc:spChg>
        <pc:spChg chg="add del">
          <ac:chgData name="Jiří Kohoutek" userId="7454388f-bdb6-437e-bf81-0e7dbbbeac10" providerId="ADAL" clId="{1AC5FC32-4EC5-4705-A8EA-FBBD7E5FF4AC}" dt="2022-03-01T16:53:32.157" v="7759" actId="478"/>
          <ac:spMkLst>
            <pc:docMk/>
            <pc:sldMk cId="325370367" sldId="294"/>
            <ac:spMk id="11" creationId="{EEC7822E-4539-406F-96E8-AF8473642E54}"/>
          </ac:spMkLst>
        </pc:spChg>
        <pc:spChg chg="del">
          <ac:chgData name="Jiří Kohoutek" userId="7454388f-bdb6-437e-bf81-0e7dbbbeac10" providerId="ADAL" clId="{1AC5FC32-4EC5-4705-A8EA-FBBD7E5FF4AC}" dt="2022-02-28T14:11:54.084" v="4233" actId="478"/>
          <ac:spMkLst>
            <pc:docMk/>
            <pc:sldMk cId="325370367" sldId="294"/>
            <ac:spMk id="12" creationId="{062F9FD5-A49E-44BE-9177-6BE7E99337A4}"/>
          </ac:spMkLst>
        </pc:spChg>
        <pc:spChg chg="del">
          <ac:chgData name="Jiří Kohoutek" userId="7454388f-bdb6-437e-bf81-0e7dbbbeac10" providerId="ADAL" clId="{1AC5FC32-4EC5-4705-A8EA-FBBD7E5FF4AC}" dt="2022-02-28T14:11:54.084" v="4233" actId="478"/>
          <ac:spMkLst>
            <pc:docMk/>
            <pc:sldMk cId="325370367" sldId="294"/>
            <ac:spMk id="13" creationId="{A42FE697-CC95-4B70-839A-D5D7E6210E67}"/>
          </ac:spMkLst>
        </pc:spChg>
        <pc:spChg chg="add del mod">
          <ac:chgData name="Jiří Kohoutek" userId="7454388f-bdb6-437e-bf81-0e7dbbbeac10" providerId="ADAL" clId="{1AC5FC32-4EC5-4705-A8EA-FBBD7E5FF4AC}" dt="2022-03-01T16:53:54.305" v="7765" actId="478"/>
          <ac:spMkLst>
            <pc:docMk/>
            <pc:sldMk cId="325370367" sldId="294"/>
            <ac:spMk id="13" creationId="{E9EC46A2-34FE-4CAC-A17C-71F0747BDB48}"/>
          </ac:spMkLst>
        </pc:spChg>
        <pc:spChg chg="mod">
          <ac:chgData name="Jiří Kohoutek" userId="7454388f-bdb6-437e-bf81-0e7dbbbeac10" providerId="ADAL" clId="{1AC5FC32-4EC5-4705-A8EA-FBBD7E5FF4AC}" dt="2022-03-01T17:14:08.014" v="8031" actId="20577"/>
          <ac:spMkLst>
            <pc:docMk/>
            <pc:sldMk cId="325370367" sldId="294"/>
            <ac:spMk id="17" creationId="{210ED06A-8B06-4DF6-AD9F-B30B4A63F415}"/>
          </ac:spMkLst>
        </pc:spChg>
        <pc:spChg chg="del">
          <ac:chgData name="Jiří Kohoutek" userId="7454388f-bdb6-437e-bf81-0e7dbbbeac10" providerId="ADAL" clId="{1AC5FC32-4EC5-4705-A8EA-FBBD7E5FF4AC}" dt="2022-02-28T14:12:06.034" v="4234" actId="478"/>
          <ac:spMkLst>
            <pc:docMk/>
            <pc:sldMk cId="325370367" sldId="294"/>
            <ac:spMk id="18" creationId="{CBA269B0-C9AC-4367-8950-6EA2AB58B7F7}"/>
          </ac:spMkLst>
        </pc:spChg>
        <pc:spChg chg="mod">
          <ac:chgData name="Jiří Kohoutek" userId="7454388f-bdb6-437e-bf81-0e7dbbbeac10" providerId="ADAL" clId="{1AC5FC32-4EC5-4705-A8EA-FBBD7E5FF4AC}" dt="2022-03-01T17:12:24.332" v="8014" actId="20577"/>
          <ac:spMkLst>
            <pc:docMk/>
            <pc:sldMk cId="325370367" sldId="294"/>
            <ac:spMk id="19" creationId="{D6D16782-CB15-46CB-BDAB-35AB7DA46D3D}"/>
          </ac:spMkLst>
        </pc:spChg>
        <pc:spChg chg="del">
          <ac:chgData name="Jiří Kohoutek" userId="7454388f-bdb6-437e-bf81-0e7dbbbeac10" providerId="ADAL" clId="{1AC5FC32-4EC5-4705-A8EA-FBBD7E5FF4AC}" dt="2022-02-28T14:12:14.524" v="4235" actId="478"/>
          <ac:spMkLst>
            <pc:docMk/>
            <pc:sldMk cId="325370367" sldId="294"/>
            <ac:spMk id="20" creationId="{1ED51ECB-4970-40BE-9756-6C7EFDCD85BF}"/>
          </ac:spMkLst>
        </pc:spChg>
        <pc:spChg chg="del">
          <ac:chgData name="Jiří Kohoutek" userId="7454388f-bdb6-437e-bf81-0e7dbbbeac10" providerId="ADAL" clId="{1AC5FC32-4EC5-4705-A8EA-FBBD7E5FF4AC}" dt="2022-02-28T14:12:06.034" v="4234" actId="478"/>
          <ac:spMkLst>
            <pc:docMk/>
            <pc:sldMk cId="325370367" sldId="294"/>
            <ac:spMk id="21" creationId="{2247EA6B-E08A-41D6-8E5B-1E90162DD848}"/>
          </ac:spMkLst>
        </pc:spChg>
        <pc:spChg chg="del">
          <ac:chgData name="Jiří Kohoutek" userId="7454388f-bdb6-437e-bf81-0e7dbbbeac10" providerId="ADAL" clId="{1AC5FC32-4EC5-4705-A8EA-FBBD7E5FF4AC}" dt="2022-02-28T14:12:06.034" v="4234" actId="478"/>
          <ac:spMkLst>
            <pc:docMk/>
            <pc:sldMk cId="325370367" sldId="294"/>
            <ac:spMk id="22" creationId="{2531D9AE-30FB-425A-B6FE-90D318B3894A}"/>
          </ac:spMkLst>
        </pc:spChg>
        <pc:spChg chg="del">
          <ac:chgData name="Jiří Kohoutek" userId="7454388f-bdb6-437e-bf81-0e7dbbbeac10" providerId="ADAL" clId="{1AC5FC32-4EC5-4705-A8EA-FBBD7E5FF4AC}" dt="2022-02-28T14:12:14.524" v="4235" actId="478"/>
          <ac:spMkLst>
            <pc:docMk/>
            <pc:sldMk cId="325370367" sldId="294"/>
            <ac:spMk id="23" creationId="{F7C7EBE5-D5F1-4B30-89DC-59B4394C6883}"/>
          </ac:spMkLst>
        </pc:spChg>
        <pc:spChg chg="del">
          <ac:chgData name="Jiří Kohoutek" userId="7454388f-bdb6-437e-bf81-0e7dbbbeac10" providerId="ADAL" clId="{1AC5FC32-4EC5-4705-A8EA-FBBD7E5FF4AC}" dt="2022-02-28T14:12:14.524" v="4235" actId="478"/>
          <ac:spMkLst>
            <pc:docMk/>
            <pc:sldMk cId="325370367" sldId="294"/>
            <ac:spMk id="24" creationId="{4EE7EC7E-190F-4E2A-B2D6-B8A597844C26}"/>
          </ac:spMkLst>
        </pc:spChg>
        <pc:spChg chg="del">
          <ac:chgData name="Jiří Kohoutek" userId="7454388f-bdb6-437e-bf81-0e7dbbbeac10" providerId="ADAL" clId="{1AC5FC32-4EC5-4705-A8EA-FBBD7E5FF4AC}" dt="2022-02-28T14:12:14.524" v="4235" actId="478"/>
          <ac:spMkLst>
            <pc:docMk/>
            <pc:sldMk cId="325370367" sldId="294"/>
            <ac:spMk id="25" creationId="{923542DF-DABD-4C7E-AA45-D6A701E77A4A}"/>
          </ac:spMkLst>
        </pc:spChg>
        <pc:spChg chg="del">
          <ac:chgData name="Jiří Kohoutek" userId="7454388f-bdb6-437e-bf81-0e7dbbbeac10" providerId="ADAL" clId="{1AC5FC32-4EC5-4705-A8EA-FBBD7E5FF4AC}" dt="2022-02-28T14:12:06.034" v="4234" actId="478"/>
          <ac:spMkLst>
            <pc:docMk/>
            <pc:sldMk cId="325370367" sldId="294"/>
            <ac:spMk id="26" creationId="{05BF05D0-C93C-4311-81EB-A32A469C3352}"/>
          </ac:spMkLst>
        </pc:spChg>
        <pc:spChg chg="del">
          <ac:chgData name="Jiří Kohoutek" userId="7454388f-bdb6-437e-bf81-0e7dbbbeac10" providerId="ADAL" clId="{1AC5FC32-4EC5-4705-A8EA-FBBD7E5FF4AC}" dt="2022-02-28T14:12:06.034" v="4234" actId="478"/>
          <ac:spMkLst>
            <pc:docMk/>
            <pc:sldMk cId="325370367" sldId="294"/>
            <ac:spMk id="27" creationId="{D7348EA8-49B5-40E4-8206-2F9904D9B865}"/>
          </ac:spMkLst>
        </pc:spChg>
        <pc:spChg chg="del">
          <ac:chgData name="Jiří Kohoutek" userId="7454388f-bdb6-437e-bf81-0e7dbbbeac10" providerId="ADAL" clId="{1AC5FC32-4EC5-4705-A8EA-FBBD7E5FF4AC}" dt="2022-02-28T14:11:54.084" v="4233" actId="478"/>
          <ac:spMkLst>
            <pc:docMk/>
            <pc:sldMk cId="325370367" sldId="294"/>
            <ac:spMk id="30" creationId="{4DCC22C7-DBB7-41F9-92E8-800AE0C79E80}"/>
          </ac:spMkLst>
        </pc:spChg>
        <pc:spChg chg="del">
          <ac:chgData name="Jiří Kohoutek" userId="7454388f-bdb6-437e-bf81-0e7dbbbeac10" providerId="ADAL" clId="{1AC5FC32-4EC5-4705-A8EA-FBBD7E5FF4AC}" dt="2022-02-28T14:12:14.524" v="4235" actId="478"/>
          <ac:spMkLst>
            <pc:docMk/>
            <pc:sldMk cId="325370367" sldId="294"/>
            <ac:spMk id="31" creationId="{AA6D9EA5-5014-4A52-90CB-E78E269A16E3}"/>
          </ac:spMkLst>
        </pc:spChg>
        <pc:spChg chg="del">
          <ac:chgData name="Jiří Kohoutek" userId="7454388f-bdb6-437e-bf81-0e7dbbbeac10" providerId="ADAL" clId="{1AC5FC32-4EC5-4705-A8EA-FBBD7E5FF4AC}" dt="2022-02-28T14:12:14.524" v="4235" actId="478"/>
          <ac:spMkLst>
            <pc:docMk/>
            <pc:sldMk cId="325370367" sldId="294"/>
            <ac:spMk id="32" creationId="{B90D02A4-D743-4D67-A7BE-197BC7C9EA76}"/>
          </ac:spMkLst>
        </pc:spChg>
        <pc:spChg chg="del">
          <ac:chgData name="Jiří Kohoutek" userId="7454388f-bdb6-437e-bf81-0e7dbbbeac10" providerId="ADAL" clId="{1AC5FC32-4EC5-4705-A8EA-FBBD7E5FF4AC}" dt="2022-02-28T14:11:54.084" v="4233" actId="478"/>
          <ac:spMkLst>
            <pc:docMk/>
            <pc:sldMk cId="325370367" sldId="294"/>
            <ac:spMk id="33" creationId="{466A2F4B-E703-48E2-91A4-1E528106EA06}"/>
          </ac:spMkLst>
        </pc:spChg>
        <pc:spChg chg="del">
          <ac:chgData name="Jiří Kohoutek" userId="7454388f-bdb6-437e-bf81-0e7dbbbeac10" providerId="ADAL" clId="{1AC5FC32-4EC5-4705-A8EA-FBBD7E5FF4AC}" dt="2022-02-28T14:12:14.524" v="4235" actId="478"/>
          <ac:spMkLst>
            <pc:docMk/>
            <pc:sldMk cId="325370367" sldId="294"/>
            <ac:spMk id="34" creationId="{D8DE082F-3799-44F7-BB86-83687A471F63}"/>
          </ac:spMkLst>
        </pc:spChg>
        <pc:spChg chg="del">
          <ac:chgData name="Jiří Kohoutek" userId="7454388f-bdb6-437e-bf81-0e7dbbbeac10" providerId="ADAL" clId="{1AC5FC32-4EC5-4705-A8EA-FBBD7E5FF4AC}" dt="2022-02-28T14:12:14.524" v="4235" actId="478"/>
          <ac:spMkLst>
            <pc:docMk/>
            <pc:sldMk cId="325370367" sldId="294"/>
            <ac:spMk id="35" creationId="{E35E8161-4057-4402-8E2B-606A2B2AA7D8}"/>
          </ac:spMkLst>
        </pc:spChg>
        <pc:spChg chg="del">
          <ac:chgData name="Jiří Kohoutek" userId="7454388f-bdb6-437e-bf81-0e7dbbbeac10" providerId="ADAL" clId="{1AC5FC32-4EC5-4705-A8EA-FBBD7E5FF4AC}" dt="2022-02-28T14:12:14.524" v="4235" actId="478"/>
          <ac:spMkLst>
            <pc:docMk/>
            <pc:sldMk cId="325370367" sldId="294"/>
            <ac:spMk id="38" creationId="{DAD81784-958B-42F0-9A5B-E8210B90963E}"/>
          </ac:spMkLst>
        </pc:spChg>
        <pc:spChg chg="del">
          <ac:chgData name="Jiří Kohoutek" userId="7454388f-bdb6-437e-bf81-0e7dbbbeac10" providerId="ADAL" clId="{1AC5FC32-4EC5-4705-A8EA-FBBD7E5FF4AC}" dt="2022-02-28T14:12:14.524" v="4235" actId="478"/>
          <ac:spMkLst>
            <pc:docMk/>
            <pc:sldMk cId="325370367" sldId="294"/>
            <ac:spMk id="39" creationId="{1C068AA0-65FC-4C78-8B70-C74B95F9F389}"/>
          </ac:spMkLst>
        </pc:spChg>
        <pc:spChg chg="mod">
          <ac:chgData name="Jiří Kohoutek" userId="7454388f-bdb6-437e-bf81-0e7dbbbeac10" providerId="ADAL" clId="{1AC5FC32-4EC5-4705-A8EA-FBBD7E5FF4AC}" dt="2022-03-01T17:19:15.444" v="8052" actId="14100"/>
          <ac:spMkLst>
            <pc:docMk/>
            <pc:sldMk cId="325370367" sldId="294"/>
            <ac:spMk id="50" creationId="{DB91686A-A229-4A6C-BA56-17D3F52F00D9}"/>
          </ac:spMkLst>
        </pc:spChg>
        <pc:picChg chg="del">
          <ac:chgData name="Jiří Kohoutek" userId="7454388f-bdb6-437e-bf81-0e7dbbbeac10" providerId="ADAL" clId="{1AC5FC32-4EC5-4705-A8EA-FBBD7E5FF4AC}" dt="2022-02-28T14:11:54.084" v="4233" actId="478"/>
          <ac:picMkLst>
            <pc:docMk/>
            <pc:sldMk cId="325370367" sldId="294"/>
            <ac:picMk id="5" creationId="{40BC0896-9C26-4D08-8AEC-725945E8605B}"/>
          </ac:picMkLst>
        </pc:picChg>
        <pc:picChg chg="add del mod">
          <ac:chgData name="Jiří Kohoutek" userId="7454388f-bdb6-437e-bf81-0e7dbbbeac10" providerId="ADAL" clId="{1AC5FC32-4EC5-4705-A8EA-FBBD7E5FF4AC}" dt="2022-03-01T16:53:55.938" v="7766" actId="478"/>
          <ac:picMkLst>
            <pc:docMk/>
            <pc:sldMk cId="325370367" sldId="294"/>
            <ac:picMk id="5" creationId="{A6C1FC97-D0EC-4723-8B2F-9E06E0FECA64}"/>
          </ac:picMkLst>
        </pc:picChg>
        <pc:picChg chg="add mod">
          <ac:chgData name="Jiří Kohoutek" userId="7454388f-bdb6-437e-bf81-0e7dbbbeac10" providerId="ADAL" clId="{1AC5FC32-4EC5-4705-A8EA-FBBD7E5FF4AC}" dt="2022-03-01T17:19:20.694" v="8053" actId="1076"/>
          <ac:picMkLst>
            <pc:docMk/>
            <pc:sldMk cId="325370367" sldId="294"/>
            <ac:picMk id="9" creationId="{5D9D825E-90D3-46A0-98FC-496A0CCD56F5}"/>
          </ac:picMkLst>
        </pc:picChg>
        <pc:cxnChg chg="del">
          <ac:chgData name="Jiří Kohoutek" userId="7454388f-bdb6-437e-bf81-0e7dbbbeac10" providerId="ADAL" clId="{1AC5FC32-4EC5-4705-A8EA-FBBD7E5FF4AC}" dt="2022-02-28T14:12:14.524" v="4235" actId="478"/>
          <ac:cxnSpMkLst>
            <pc:docMk/>
            <pc:sldMk cId="325370367" sldId="294"/>
            <ac:cxnSpMk id="14" creationId="{AC404EC0-6342-49D4-B668-E4D5A039F05C}"/>
          </ac:cxnSpMkLst>
        </pc:cxnChg>
        <pc:cxnChg chg="del">
          <ac:chgData name="Jiří Kohoutek" userId="7454388f-bdb6-437e-bf81-0e7dbbbeac10" providerId="ADAL" clId="{1AC5FC32-4EC5-4705-A8EA-FBBD7E5FF4AC}" dt="2022-02-28T14:12:06.034" v="4234" actId="478"/>
          <ac:cxnSpMkLst>
            <pc:docMk/>
            <pc:sldMk cId="325370367" sldId="294"/>
            <ac:cxnSpMk id="15" creationId="{A542ED66-976C-4825-9817-6AAF0A416665}"/>
          </ac:cxnSpMkLst>
        </pc:cxnChg>
        <pc:cxnChg chg="del">
          <ac:chgData name="Jiří Kohoutek" userId="7454388f-bdb6-437e-bf81-0e7dbbbeac10" providerId="ADAL" clId="{1AC5FC32-4EC5-4705-A8EA-FBBD7E5FF4AC}" dt="2022-02-28T14:11:54.084" v="4233" actId="478"/>
          <ac:cxnSpMkLst>
            <pc:docMk/>
            <pc:sldMk cId="325370367" sldId="294"/>
            <ac:cxnSpMk id="16" creationId="{0931E974-0CA2-43C5-AF80-65CB55E06010}"/>
          </ac:cxnSpMkLst>
        </pc:cxnChg>
        <pc:cxnChg chg="del">
          <ac:chgData name="Jiří Kohoutek" userId="7454388f-bdb6-437e-bf81-0e7dbbbeac10" providerId="ADAL" clId="{1AC5FC32-4EC5-4705-A8EA-FBBD7E5FF4AC}" dt="2022-02-28T14:12:14.524" v="4235" actId="478"/>
          <ac:cxnSpMkLst>
            <pc:docMk/>
            <pc:sldMk cId="325370367" sldId="294"/>
            <ac:cxnSpMk id="28" creationId="{006A5D28-027F-4E09-A48B-DDF85EC2FEAF}"/>
          </ac:cxnSpMkLst>
        </pc:cxnChg>
        <pc:cxnChg chg="del">
          <ac:chgData name="Jiří Kohoutek" userId="7454388f-bdb6-437e-bf81-0e7dbbbeac10" providerId="ADAL" clId="{1AC5FC32-4EC5-4705-A8EA-FBBD7E5FF4AC}" dt="2022-02-28T14:11:54.084" v="4233" actId="478"/>
          <ac:cxnSpMkLst>
            <pc:docMk/>
            <pc:sldMk cId="325370367" sldId="294"/>
            <ac:cxnSpMk id="29" creationId="{E5BB1419-DB22-49F4-868C-8239B1837FF7}"/>
          </ac:cxnSpMkLst>
        </pc:cxnChg>
        <pc:cxnChg chg="del">
          <ac:chgData name="Jiří Kohoutek" userId="7454388f-bdb6-437e-bf81-0e7dbbbeac10" providerId="ADAL" clId="{1AC5FC32-4EC5-4705-A8EA-FBBD7E5FF4AC}" dt="2022-02-28T14:12:06.034" v="4234" actId="478"/>
          <ac:cxnSpMkLst>
            <pc:docMk/>
            <pc:sldMk cId="325370367" sldId="294"/>
            <ac:cxnSpMk id="36" creationId="{E1DAE216-5471-4546-89E2-63C826F8BB33}"/>
          </ac:cxnSpMkLst>
        </pc:cxnChg>
        <pc:cxnChg chg="del">
          <ac:chgData name="Jiří Kohoutek" userId="7454388f-bdb6-437e-bf81-0e7dbbbeac10" providerId="ADAL" clId="{1AC5FC32-4EC5-4705-A8EA-FBBD7E5FF4AC}" dt="2022-02-28T14:12:14.524" v="4235" actId="478"/>
          <ac:cxnSpMkLst>
            <pc:docMk/>
            <pc:sldMk cId="325370367" sldId="294"/>
            <ac:cxnSpMk id="37" creationId="{5F199F9E-FA3A-4E98-BCD1-F6FBD49D194C}"/>
          </ac:cxnSpMkLst>
        </pc:cxnChg>
        <pc:cxnChg chg="del">
          <ac:chgData name="Jiří Kohoutek" userId="7454388f-bdb6-437e-bf81-0e7dbbbeac10" providerId="ADAL" clId="{1AC5FC32-4EC5-4705-A8EA-FBBD7E5FF4AC}" dt="2022-02-28T14:12:14.524" v="4235" actId="478"/>
          <ac:cxnSpMkLst>
            <pc:docMk/>
            <pc:sldMk cId="325370367" sldId="294"/>
            <ac:cxnSpMk id="54" creationId="{44D36349-7414-41F0-9B40-E60A4FE65E87}"/>
          </ac:cxnSpMkLst>
        </pc:cxnChg>
        <pc:cxnChg chg="del">
          <ac:chgData name="Jiří Kohoutek" userId="7454388f-bdb6-437e-bf81-0e7dbbbeac10" providerId="ADAL" clId="{1AC5FC32-4EC5-4705-A8EA-FBBD7E5FF4AC}" dt="2022-02-28T14:12:14.524" v="4235" actId="478"/>
          <ac:cxnSpMkLst>
            <pc:docMk/>
            <pc:sldMk cId="325370367" sldId="294"/>
            <ac:cxnSpMk id="55" creationId="{4925E3BF-FE1F-4D7D-BA06-3B7A082BE42A}"/>
          </ac:cxnSpMkLst>
        </pc:cxnChg>
        <pc:cxnChg chg="del">
          <ac:chgData name="Jiří Kohoutek" userId="7454388f-bdb6-437e-bf81-0e7dbbbeac10" providerId="ADAL" clId="{1AC5FC32-4EC5-4705-A8EA-FBBD7E5FF4AC}" dt="2022-02-28T14:12:14.524" v="4235" actId="478"/>
          <ac:cxnSpMkLst>
            <pc:docMk/>
            <pc:sldMk cId="325370367" sldId="294"/>
            <ac:cxnSpMk id="57" creationId="{40464D4F-1039-4CD0-A185-7191E1822C97}"/>
          </ac:cxnSpMkLst>
        </pc:cxnChg>
        <pc:cxnChg chg="del">
          <ac:chgData name="Jiří Kohoutek" userId="7454388f-bdb6-437e-bf81-0e7dbbbeac10" providerId="ADAL" clId="{1AC5FC32-4EC5-4705-A8EA-FBBD7E5FF4AC}" dt="2022-02-28T14:12:14.524" v="4235" actId="478"/>
          <ac:cxnSpMkLst>
            <pc:docMk/>
            <pc:sldMk cId="325370367" sldId="294"/>
            <ac:cxnSpMk id="58" creationId="{1F8780FE-8B2C-4246-AC80-D78B961F9233}"/>
          </ac:cxnSpMkLst>
        </pc:cxnChg>
        <pc:cxnChg chg="del">
          <ac:chgData name="Jiří Kohoutek" userId="7454388f-bdb6-437e-bf81-0e7dbbbeac10" providerId="ADAL" clId="{1AC5FC32-4EC5-4705-A8EA-FBBD7E5FF4AC}" dt="2022-02-28T14:12:14.524" v="4235" actId="478"/>
          <ac:cxnSpMkLst>
            <pc:docMk/>
            <pc:sldMk cId="325370367" sldId="294"/>
            <ac:cxnSpMk id="59" creationId="{A7434A29-3BAB-4221-B7A2-B4FF891C0C72}"/>
          </ac:cxnSpMkLst>
        </pc:cxnChg>
        <pc:cxnChg chg="del">
          <ac:chgData name="Jiří Kohoutek" userId="7454388f-bdb6-437e-bf81-0e7dbbbeac10" providerId="ADAL" clId="{1AC5FC32-4EC5-4705-A8EA-FBBD7E5FF4AC}" dt="2022-02-28T14:12:14.524" v="4235" actId="478"/>
          <ac:cxnSpMkLst>
            <pc:docMk/>
            <pc:sldMk cId="325370367" sldId="294"/>
            <ac:cxnSpMk id="64" creationId="{D4943CAB-D2A9-453E-B011-03C559D2F12C}"/>
          </ac:cxnSpMkLst>
        </pc:cxnChg>
        <pc:cxnChg chg="del">
          <ac:chgData name="Jiří Kohoutek" userId="7454388f-bdb6-437e-bf81-0e7dbbbeac10" providerId="ADAL" clId="{1AC5FC32-4EC5-4705-A8EA-FBBD7E5FF4AC}" dt="2022-02-28T14:12:14.524" v="4235" actId="478"/>
          <ac:cxnSpMkLst>
            <pc:docMk/>
            <pc:sldMk cId="325370367" sldId="294"/>
            <ac:cxnSpMk id="65" creationId="{9D37DFF2-49B2-4D9F-B6F1-3C2D241B6057}"/>
          </ac:cxnSpMkLst>
        </pc:cxnChg>
        <pc:cxnChg chg="del">
          <ac:chgData name="Jiří Kohoutek" userId="7454388f-bdb6-437e-bf81-0e7dbbbeac10" providerId="ADAL" clId="{1AC5FC32-4EC5-4705-A8EA-FBBD7E5FF4AC}" dt="2022-02-28T14:12:14.524" v="4235" actId="478"/>
          <ac:cxnSpMkLst>
            <pc:docMk/>
            <pc:sldMk cId="325370367" sldId="294"/>
            <ac:cxnSpMk id="67" creationId="{FC33A5D3-9445-44F2-BC04-68F67F6D3F22}"/>
          </ac:cxnSpMkLst>
        </pc:cxnChg>
        <pc:cxnChg chg="del">
          <ac:chgData name="Jiří Kohoutek" userId="7454388f-bdb6-437e-bf81-0e7dbbbeac10" providerId="ADAL" clId="{1AC5FC32-4EC5-4705-A8EA-FBBD7E5FF4AC}" dt="2022-02-28T14:12:14.524" v="4235" actId="478"/>
          <ac:cxnSpMkLst>
            <pc:docMk/>
            <pc:sldMk cId="325370367" sldId="294"/>
            <ac:cxnSpMk id="69" creationId="{011AF4A3-61C7-4C61-BB4A-420F0B1A8781}"/>
          </ac:cxnSpMkLst>
        </pc:cxnChg>
        <pc:cxnChg chg="del">
          <ac:chgData name="Jiří Kohoutek" userId="7454388f-bdb6-437e-bf81-0e7dbbbeac10" providerId="ADAL" clId="{1AC5FC32-4EC5-4705-A8EA-FBBD7E5FF4AC}" dt="2022-02-28T14:12:14.524" v="4235" actId="478"/>
          <ac:cxnSpMkLst>
            <pc:docMk/>
            <pc:sldMk cId="325370367" sldId="294"/>
            <ac:cxnSpMk id="70" creationId="{5B95171E-6093-4EFA-AE21-825D4670DD1E}"/>
          </ac:cxnSpMkLst>
        </pc:cxnChg>
        <pc:cxnChg chg="del">
          <ac:chgData name="Jiří Kohoutek" userId="7454388f-bdb6-437e-bf81-0e7dbbbeac10" providerId="ADAL" clId="{1AC5FC32-4EC5-4705-A8EA-FBBD7E5FF4AC}" dt="2022-02-28T14:12:14.524" v="4235" actId="478"/>
          <ac:cxnSpMkLst>
            <pc:docMk/>
            <pc:sldMk cId="325370367" sldId="294"/>
            <ac:cxnSpMk id="71" creationId="{A462E939-BB0C-43B8-A3D0-DFAE29EABF0A}"/>
          </ac:cxnSpMkLst>
        </pc:cxnChg>
        <pc:cxnChg chg="del">
          <ac:chgData name="Jiří Kohoutek" userId="7454388f-bdb6-437e-bf81-0e7dbbbeac10" providerId="ADAL" clId="{1AC5FC32-4EC5-4705-A8EA-FBBD7E5FF4AC}" dt="2022-02-28T14:12:14.524" v="4235" actId="478"/>
          <ac:cxnSpMkLst>
            <pc:docMk/>
            <pc:sldMk cId="325370367" sldId="294"/>
            <ac:cxnSpMk id="72" creationId="{A136F5AA-2C43-4A36-B9B0-3C5CB2DAD8A9}"/>
          </ac:cxnSpMkLst>
        </pc:cxnChg>
        <pc:cxnChg chg="del">
          <ac:chgData name="Jiří Kohoutek" userId="7454388f-bdb6-437e-bf81-0e7dbbbeac10" providerId="ADAL" clId="{1AC5FC32-4EC5-4705-A8EA-FBBD7E5FF4AC}" dt="2022-03-01T17:10:17.863" v="7979" actId="478"/>
          <ac:cxnSpMkLst>
            <pc:docMk/>
            <pc:sldMk cId="325370367" sldId="294"/>
            <ac:cxnSpMk id="74" creationId="{0EC39C09-951D-4560-8C7D-067B4C73DACE}"/>
          </ac:cxnSpMkLst>
        </pc:cxnChg>
      </pc:sldChg>
      <pc:sldChg chg="addSp delSp modSp mod">
        <pc:chgData name="Jiří Kohoutek" userId="7454388f-bdb6-437e-bf81-0e7dbbbeac10" providerId="ADAL" clId="{1AC5FC32-4EC5-4705-A8EA-FBBD7E5FF4AC}" dt="2022-03-03T11:49:34.218" v="10548" actId="1076"/>
        <pc:sldMkLst>
          <pc:docMk/>
          <pc:sldMk cId="1012128573" sldId="295"/>
        </pc:sldMkLst>
        <pc:spChg chg="del">
          <ac:chgData name="Jiří Kohoutek" userId="7454388f-bdb6-437e-bf81-0e7dbbbeac10" providerId="ADAL" clId="{1AC5FC32-4EC5-4705-A8EA-FBBD7E5FF4AC}" dt="2022-03-03T08:47:49.611" v="8188" actId="478"/>
          <ac:spMkLst>
            <pc:docMk/>
            <pc:sldMk cId="1012128573" sldId="295"/>
            <ac:spMk id="4" creationId="{183F0C9B-1D1A-408C-9253-AB8CF4A67C21}"/>
          </ac:spMkLst>
        </pc:spChg>
        <pc:spChg chg="add del mod">
          <ac:chgData name="Jiří Kohoutek" userId="7454388f-bdb6-437e-bf81-0e7dbbbeac10" providerId="ADAL" clId="{1AC5FC32-4EC5-4705-A8EA-FBBD7E5FF4AC}" dt="2022-03-03T08:54:23.443" v="8237" actId="478"/>
          <ac:spMkLst>
            <pc:docMk/>
            <pc:sldMk cId="1012128573" sldId="295"/>
            <ac:spMk id="9" creationId="{2E5C920A-B5B0-4247-A396-ABDB0D66A29E}"/>
          </ac:spMkLst>
        </pc:spChg>
        <pc:spChg chg="del">
          <ac:chgData name="Jiří Kohoutek" userId="7454388f-bdb6-437e-bf81-0e7dbbbeac10" providerId="ADAL" clId="{1AC5FC32-4EC5-4705-A8EA-FBBD7E5FF4AC}" dt="2022-03-03T08:54:31.548" v="8239" actId="478"/>
          <ac:spMkLst>
            <pc:docMk/>
            <pc:sldMk cId="1012128573" sldId="295"/>
            <ac:spMk id="10" creationId="{2DFCAF0C-6960-497A-918A-AADB51C2C16E}"/>
          </ac:spMkLst>
        </pc:spChg>
        <pc:spChg chg="add mod">
          <ac:chgData name="Jiří Kohoutek" userId="7454388f-bdb6-437e-bf81-0e7dbbbeac10" providerId="ADAL" clId="{1AC5FC32-4EC5-4705-A8EA-FBBD7E5FF4AC}" dt="2022-03-03T09:21:10.575" v="8634" actId="20577"/>
          <ac:spMkLst>
            <pc:docMk/>
            <pc:sldMk cId="1012128573" sldId="295"/>
            <ac:spMk id="11" creationId="{2F65773D-B6EF-4396-8B14-7F704C81CAFA}"/>
          </ac:spMkLst>
        </pc:spChg>
        <pc:spChg chg="add mod">
          <ac:chgData name="Jiří Kohoutek" userId="7454388f-bdb6-437e-bf81-0e7dbbbeac10" providerId="ADAL" clId="{1AC5FC32-4EC5-4705-A8EA-FBBD7E5FF4AC}" dt="2022-03-03T11:49:05.390" v="10544" actId="1076"/>
          <ac:spMkLst>
            <pc:docMk/>
            <pc:sldMk cId="1012128573" sldId="295"/>
            <ac:spMk id="14" creationId="{D94F0F86-94C1-47A2-B7BE-AB6CB39F6BAB}"/>
          </ac:spMkLst>
        </pc:spChg>
        <pc:spChg chg="mod">
          <ac:chgData name="Jiří Kohoutek" userId="7454388f-bdb6-437e-bf81-0e7dbbbeac10" providerId="ADAL" clId="{1AC5FC32-4EC5-4705-A8EA-FBBD7E5FF4AC}" dt="2022-03-03T09:17:20.349" v="8615" actId="790"/>
          <ac:spMkLst>
            <pc:docMk/>
            <pc:sldMk cId="1012128573" sldId="295"/>
            <ac:spMk id="17" creationId="{210ED06A-8B06-4DF6-AD9F-B30B4A63F415}"/>
          </ac:spMkLst>
        </pc:spChg>
        <pc:spChg chg="del">
          <ac:chgData name="Jiří Kohoutek" userId="7454388f-bdb6-437e-bf81-0e7dbbbeac10" providerId="ADAL" clId="{1AC5FC32-4EC5-4705-A8EA-FBBD7E5FF4AC}" dt="2022-03-03T09:21:13.759" v="8635" actId="478"/>
          <ac:spMkLst>
            <pc:docMk/>
            <pc:sldMk cId="1012128573" sldId="295"/>
            <ac:spMk id="19" creationId="{D6D16782-CB15-46CB-BDAB-35AB7DA46D3D}"/>
          </ac:spMkLst>
        </pc:spChg>
        <pc:picChg chg="del">
          <ac:chgData name="Jiří Kohoutek" userId="7454388f-bdb6-437e-bf81-0e7dbbbeac10" providerId="ADAL" clId="{1AC5FC32-4EC5-4705-A8EA-FBBD7E5FF4AC}" dt="2022-03-03T08:47:47.456" v="8187" actId="478"/>
          <ac:picMkLst>
            <pc:docMk/>
            <pc:sldMk cId="1012128573" sldId="295"/>
            <ac:picMk id="6" creationId="{06839515-3D74-4420-9DF2-C2C51030FC8B}"/>
          </ac:picMkLst>
        </pc:picChg>
        <pc:picChg chg="add del mod">
          <ac:chgData name="Jiří Kohoutek" userId="7454388f-bdb6-437e-bf81-0e7dbbbeac10" providerId="ADAL" clId="{1AC5FC32-4EC5-4705-A8EA-FBBD7E5FF4AC}" dt="2022-03-03T11:48:28.993" v="10537" actId="478"/>
          <ac:picMkLst>
            <pc:docMk/>
            <pc:sldMk cId="1012128573" sldId="295"/>
            <ac:picMk id="7" creationId="{8C155016-719E-411E-B29E-F73922F1FFC8}"/>
          </ac:picMkLst>
        </pc:picChg>
        <pc:picChg chg="add mod">
          <ac:chgData name="Jiří Kohoutek" userId="7454388f-bdb6-437e-bf81-0e7dbbbeac10" providerId="ADAL" clId="{1AC5FC32-4EC5-4705-A8EA-FBBD7E5FF4AC}" dt="2022-03-03T11:49:34.218" v="10548" actId="1076"/>
          <ac:picMkLst>
            <pc:docMk/>
            <pc:sldMk cId="1012128573" sldId="295"/>
            <ac:picMk id="1026" creationId="{D3078813-8784-4338-A293-09EC6213B54A}"/>
          </ac:picMkLst>
        </pc:picChg>
      </pc:sldChg>
      <pc:sldChg chg="addSp delSp modSp mod">
        <pc:chgData name="Jiří Kohoutek" userId="7454388f-bdb6-437e-bf81-0e7dbbbeac10" providerId="ADAL" clId="{1AC5FC32-4EC5-4705-A8EA-FBBD7E5FF4AC}" dt="2022-02-21T07:54:40.106" v="65" actId="1076"/>
        <pc:sldMkLst>
          <pc:docMk/>
          <pc:sldMk cId="330131355" sldId="335"/>
        </pc:sldMkLst>
        <pc:spChg chg="mod">
          <ac:chgData name="Jiří Kohoutek" userId="7454388f-bdb6-437e-bf81-0e7dbbbeac10" providerId="ADAL" clId="{1AC5FC32-4EC5-4705-A8EA-FBBD7E5FF4AC}" dt="2022-02-21T07:53:54.502" v="60" actId="20577"/>
          <ac:spMkLst>
            <pc:docMk/>
            <pc:sldMk cId="330131355" sldId="335"/>
            <ac:spMk id="14" creationId="{4F90A2C8-D356-48FD-8C44-B89BFF6B5271}"/>
          </ac:spMkLst>
        </pc:spChg>
        <pc:picChg chg="add mod">
          <ac:chgData name="Jiří Kohoutek" userId="7454388f-bdb6-437e-bf81-0e7dbbbeac10" providerId="ADAL" clId="{1AC5FC32-4EC5-4705-A8EA-FBBD7E5FF4AC}" dt="2022-02-21T07:54:40.106" v="65" actId="1076"/>
          <ac:picMkLst>
            <pc:docMk/>
            <pc:sldMk cId="330131355" sldId="335"/>
            <ac:picMk id="5" creationId="{CF83827C-03A3-4F80-A31C-AF312E4B7EBA}"/>
          </ac:picMkLst>
        </pc:picChg>
        <pc:picChg chg="del">
          <ac:chgData name="Jiří Kohoutek" userId="7454388f-bdb6-437e-bf81-0e7dbbbeac10" providerId="ADAL" clId="{1AC5FC32-4EC5-4705-A8EA-FBBD7E5FF4AC}" dt="2022-02-21T07:54:36.554" v="64" actId="478"/>
          <ac:picMkLst>
            <pc:docMk/>
            <pc:sldMk cId="330131355" sldId="335"/>
            <ac:picMk id="11" creationId="{63E69E01-CA69-432A-97DF-A98F6397CC55}"/>
          </ac:picMkLst>
        </pc:picChg>
      </pc:sldChg>
      <pc:sldChg chg="addSp delSp modSp mod ord">
        <pc:chgData name="Jiří Kohoutek" userId="7454388f-bdb6-437e-bf81-0e7dbbbeac10" providerId="ADAL" clId="{1AC5FC32-4EC5-4705-A8EA-FBBD7E5FF4AC}" dt="2022-02-21T10:07:50.605" v="612" actId="20577"/>
        <pc:sldMkLst>
          <pc:docMk/>
          <pc:sldMk cId="1631120362" sldId="336"/>
        </pc:sldMkLst>
        <pc:spChg chg="mod">
          <ac:chgData name="Jiří Kohoutek" userId="7454388f-bdb6-437e-bf81-0e7dbbbeac10" providerId="ADAL" clId="{1AC5FC32-4EC5-4705-A8EA-FBBD7E5FF4AC}" dt="2022-02-21T08:31:18.398" v="315" actId="20577"/>
          <ac:spMkLst>
            <pc:docMk/>
            <pc:sldMk cId="1631120362" sldId="336"/>
            <ac:spMk id="6" creationId="{4796CE6F-8654-4D08-9379-7A88992ACB09}"/>
          </ac:spMkLst>
        </pc:spChg>
        <pc:spChg chg="del">
          <ac:chgData name="Jiří Kohoutek" userId="7454388f-bdb6-437e-bf81-0e7dbbbeac10" providerId="ADAL" clId="{1AC5FC32-4EC5-4705-A8EA-FBBD7E5FF4AC}" dt="2022-02-21T08:31:26.378" v="318" actId="478"/>
          <ac:spMkLst>
            <pc:docMk/>
            <pc:sldMk cId="1631120362" sldId="336"/>
            <ac:spMk id="13" creationId="{0DEDEF44-0A1F-440A-9DEE-8BA5E4C8611D}"/>
          </ac:spMkLst>
        </pc:spChg>
        <pc:spChg chg="mod">
          <ac:chgData name="Jiří Kohoutek" userId="7454388f-bdb6-437e-bf81-0e7dbbbeac10" providerId="ADAL" clId="{1AC5FC32-4EC5-4705-A8EA-FBBD7E5FF4AC}" dt="2022-02-21T10:07:50.605" v="612" actId="20577"/>
          <ac:spMkLst>
            <pc:docMk/>
            <pc:sldMk cId="1631120362" sldId="336"/>
            <ac:spMk id="15" creationId="{B4C7FD58-D1B5-4B75-BC92-72E0501FAD69}"/>
          </ac:spMkLst>
        </pc:spChg>
        <pc:picChg chg="del mod">
          <ac:chgData name="Jiří Kohoutek" userId="7454388f-bdb6-437e-bf81-0e7dbbbeac10" providerId="ADAL" clId="{1AC5FC32-4EC5-4705-A8EA-FBBD7E5FF4AC}" dt="2022-02-21T08:31:23.411" v="317" actId="478"/>
          <ac:picMkLst>
            <pc:docMk/>
            <pc:sldMk cId="1631120362" sldId="336"/>
            <ac:picMk id="5" creationId="{70A1E24C-1234-4806-A71B-CE7FEF0C62EC}"/>
          </ac:picMkLst>
        </pc:picChg>
        <pc:picChg chg="add mod">
          <ac:chgData name="Jiří Kohoutek" userId="7454388f-bdb6-437e-bf81-0e7dbbbeac10" providerId="ADAL" clId="{1AC5FC32-4EC5-4705-A8EA-FBBD7E5FF4AC}" dt="2022-02-21T09:51:13.640" v="442" actId="1076"/>
          <ac:picMkLst>
            <pc:docMk/>
            <pc:sldMk cId="1631120362" sldId="336"/>
            <ac:picMk id="7" creationId="{57D03A76-B66D-4AA8-9C08-C041745EF68A}"/>
          </ac:picMkLst>
        </pc:picChg>
      </pc:sldChg>
      <pc:sldChg chg="addSp delSp modSp mod">
        <pc:chgData name="Jiří Kohoutek" userId="7454388f-bdb6-437e-bf81-0e7dbbbeac10" providerId="ADAL" clId="{1AC5FC32-4EC5-4705-A8EA-FBBD7E5FF4AC}" dt="2022-03-01T11:04:34.215" v="5198" actId="108"/>
        <pc:sldMkLst>
          <pc:docMk/>
          <pc:sldMk cId="251260695" sldId="337"/>
        </pc:sldMkLst>
        <pc:spChg chg="del mod">
          <ac:chgData name="Jiří Kohoutek" userId="7454388f-bdb6-437e-bf81-0e7dbbbeac10" providerId="ADAL" clId="{1AC5FC32-4EC5-4705-A8EA-FBBD7E5FF4AC}" dt="2022-02-21T08:28:27.009" v="266" actId="478"/>
          <ac:spMkLst>
            <pc:docMk/>
            <pc:sldMk cId="251260695" sldId="337"/>
            <ac:spMk id="2" creationId="{C79BA61C-AD01-4500-A853-8C96F0C8E880}"/>
          </ac:spMkLst>
        </pc:spChg>
        <pc:spChg chg="mod">
          <ac:chgData name="Jiří Kohoutek" userId="7454388f-bdb6-437e-bf81-0e7dbbbeac10" providerId="ADAL" clId="{1AC5FC32-4EC5-4705-A8EA-FBBD7E5FF4AC}" dt="2022-02-25T09:43:12.410" v="3446" actId="20577"/>
          <ac:spMkLst>
            <pc:docMk/>
            <pc:sldMk cId="251260695" sldId="337"/>
            <ac:spMk id="6" creationId="{4796CE6F-8654-4D08-9379-7A88992ACB09}"/>
          </ac:spMkLst>
        </pc:spChg>
        <pc:spChg chg="add del mod">
          <ac:chgData name="Jiří Kohoutek" userId="7454388f-bdb6-437e-bf81-0e7dbbbeac10" providerId="ADAL" clId="{1AC5FC32-4EC5-4705-A8EA-FBBD7E5FF4AC}" dt="2022-02-21T08:23:58.154" v="186" actId="478"/>
          <ac:spMkLst>
            <pc:docMk/>
            <pc:sldMk cId="251260695" sldId="337"/>
            <ac:spMk id="8" creationId="{867A4D4B-24E4-4D24-A7AA-AC52680327F1}"/>
          </ac:spMkLst>
        </pc:spChg>
        <pc:spChg chg="add mod">
          <ac:chgData name="Jiří Kohoutek" userId="7454388f-bdb6-437e-bf81-0e7dbbbeac10" providerId="ADAL" clId="{1AC5FC32-4EC5-4705-A8EA-FBBD7E5FF4AC}" dt="2022-03-01T11:04:34.215" v="5198" actId="108"/>
          <ac:spMkLst>
            <pc:docMk/>
            <pc:sldMk cId="251260695" sldId="337"/>
            <ac:spMk id="10" creationId="{BC87616F-C2D3-4C46-B8B9-11CF27DDC1FC}"/>
          </ac:spMkLst>
        </pc:spChg>
        <pc:spChg chg="add mod">
          <ac:chgData name="Jiří Kohoutek" userId="7454388f-bdb6-437e-bf81-0e7dbbbeac10" providerId="ADAL" clId="{1AC5FC32-4EC5-4705-A8EA-FBBD7E5FF4AC}" dt="2022-02-21T08:28:48.251" v="269" actId="1076"/>
          <ac:spMkLst>
            <pc:docMk/>
            <pc:sldMk cId="251260695" sldId="337"/>
            <ac:spMk id="12" creationId="{8D86602E-BAD5-4185-B493-B6976AB4BF36}"/>
          </ac:spMkLst>
        </pc:spChg>
        <pc:spChg chg="add del">
          <ac:chgData name="Jiří Kohoutek" userId="7454388f-bdb6-437e-bf81-0e7dbbbeac10" providerId="ADAL" clId="{1AC5FC32-4EC5-4705-A8EA-FBBD7E5FF4AC}" dt="2022-02-21T08:23:04.187" v="177" actId="478"/>
          <ac:spMkLst>
            <pc:docMk/>
            <pc:sldMk cId="251260695" sldId="337"/>
            <ac:spMk id="14" creationId="{63519367-BA29-454A-BD1D-642F0956EDF9}"/>
          </ac:spMkLst>
        </pc:spChg>
        <pc:spChg chg="del">
          <ac:chgData name="Jiří Kohoutek" userId="7454388f-bdb6-437e-bf81-0e7dbbbeac10" providerId="ADAL" clId="{1AC5FC32-4EC5-4705-A8EA-FBBD7E5FF4AC}" dt="2022-02-21T08:19:25.832" v="167" actId="478"/>
          <ac:spMkLst>
            <pc:docMk/>
            <pc:sldMk cId="251260695" sldId="337"/>
            <ac:spMk id="16" creationId="{90261632-69E4-4E27-B4E0-E71B5AE64BA7}"/>
          </ac:spMkLst>
        </pc:spChg>
        <pc:spChg chg="add mod">
          <ac:chgData name="Jiří Kohoutek" userId="7454388f-bdb6-437e-bf81-0e7dbbbeac10" providerId="ADAL" clId="{1AC5FC32-4EC5-4705-A8EA-FBBD7E5FF4AC}" dt="2022-02-21T08:23:35.249" v="184" actId="1076"/>
          <ac:spMkLst>
            <pc:docMk/>
            <pc:sldMk cId="251260695" sldId="337"/>
            <ac:spMk id="17" creationId="{BA3CEA94-DF9D-48D9-86F3-6D700CF534C8}"/>
          </ac:spMkLst>
        </pc:spChg>
        <pc:spChg chg="del">
          <ac:chgData name="Jiří Kohoutek" userId="7454388f-bdb6-437e-bf81-0e7dbbbeac10" providerId="ADAL" clId="{1AC5FC32-4EC5-4705-A8EA-FBBD7E5FF4AC}" dt="2022-02-21T08:19:25.832" v="167" actId="478"/>
          <ac:spMkLst>
            <pc:docMk/>
            <pc:sldMk cId="251260695" sldId="337"/>
            <ac:spMk id="18" creationId="{4B940279-AD3E-43C3-A600-98274EA4D025}"/>
          </ac:spMkLst>
        </pc:spChg>
        <pc:picChg chg="del">
          <ac:chgData name="Jiří Kohoutek" userId="7454388f-bdb6-437e-bf81-0e7dbbbeac10" providerId="ADAL" clId="{1AC5FC32-4EC5-4705-A8EA-FBBD7E5FF4AC}" dt="2022-02-21T08:10:12.125" v="105" actId="478"/>
          <ac:picMkLst>
            <pc:docMk/>
            <pc:sldMk cId="251260695" sldId="337"/>
            <ac:picMk id="5" creationId="{AE18742D-1B81-4383-81F5-7411BF1FA068}"/>
          </ac:picMkLst>
        </pc:picChg>
        <pc:picChg chg="add del mod">
          <ac:chgData name="Jiří Kohoutek" userId="7454388f-bdb6-437e-bf81-0e7dbbbeac10" providerId="ADAL" clId="{1AC5FC32-4EC5-4705-A8EA-FBBD7E5FF4AC}" dt="2022-02-21T08:22:45.504" v="172" actId="478"/>
          <ac:picMkLst>
            <pc:docMk/>
            <pc:sldMk cId="251260695" sldId="337"/>
            <ac:picMk id="9" creationId="{402A68B4-B338-4EDC-819B-AE8C1CBD3160}"/>
          </ac:picMkLst>
        </pc:picChg>
        <pc:picChg chg="add del mod">
          <ac:chgData name="Jiří Kohoutek" userId="7454388f-bdb6-437e-bf81-0e7dbbbeac10" providerId="ADAL" clId="{1AC5FC32-4EC5-4705-A8EA-FBBD7E5FF4AC}" dt="2022-02-21T08:19:23.478" v="166" actId="478"/>
          <ac:picMkLst>
            <pc:docMk/>
            <pc:sldMk cId="251260695" sldId="337"/>
            <ac:picMk id="11" creationId="{005D185B-E3EB-443F-87C9-297246D3079E}"/>
          </ac:picMkLst>
        </pc:picChg>
        <pc:picChg chg="add mod">
          <ac:chgData name="Jiří Kohoutek" userId="7454388f-bdb6-437e-bf81-0e7dbbbeac10" providerId="ADAL" clId="{1AC5FC32-4EC5-4705-A8EA-FBBD7E5FF4AC}" dt="2022-02-21T08:27:48.821" v="258" actId="1076"/>
          <ac:picMkLst>
            <pc:docMk/>
            <pc:sldMk cId="251260695" sldId="337"/>
            <ac:picMk id="1026" creationId="{963B28BB-CACF-4995-AD61-25A2B9299CCD}"/>
          </ac:picMkLst>
        </pc:picChg>
        <pc:picChg chg="del">
          <ac:chgData name="Jiří Kohoutek" userId="7454388f-bdb6-437e-bf81-0e7dbbbeac10" providerId="ADAL" clId="{1AC5FC32-4EC5-4705-A8EA-FBBD7E5FF4AC}" dt="2022-02-21T08:10:12.125" v="105" actId="478"/>
          <ac:picMkLst>
            <pc:docMk/>
            <pc:sldMk cId="251260695" sldId="337"/>
            <ac:picMk id="6146" creationId="{A13ACB7B-E464-48AC-882B-1C80D17F6E9C}"/>
          </ac:picMkLst>
        </pc:picChg>
      </pc:sldChg>
      <pc:sldChg chg="addSp delSp modSp mod ord">
        <pc:chgData name="Jiří Kohoutek" userId="7454388f-bdb6-437e-bf81-0e7dbbbeac10" providerId="ADAL" clId="{1AC5FC32-4EC5-4705-A8EA-FBBD7E5FF4AC}" dt="2022-02-25T09:43:18.448" v="3450" actId="20577"/>
        <pc:sldMkLst>
          <pc:docMk/>
          <pc:sldMk cId="3020286342" sldId="338"/>
        </pc:sldMkLst>
        <pc:spChg chg="add mod">
          <ac:chgData name="Jiří Kohoutek" userId="7454388f-bdb6-437e-bf81-0e7dbbbeac10" providerId="ADAL" clId="{1AC5FC32-4EC5-4705-A8EA-FBBD7E5FF4AC}" dt="2022-02-21T10:05:25.778" v="608" actId="1076"/>
          <ac:spMkLst>
            <pc:docMk/>
            <pc:sldMk cId="3020286342" sldId="338"/>
            <ac:spMk id="4" creationId="{93649A09-A7F3-4684-B52B-CD57275EDF6C}"/>
          </ac:spMkLst>
        </pc:spChg>
        <pc:spChg chg="mod">
          <ac:chgData name="Jiří Kohoutek" userId="7454388f-bdb6-437e-bf81-0e7dbbbeac10" providerId="ADAL" clId="{1AC5FC32-4EC5-4705-A8EA-FBBD7E5FF4AC}" dt="2022-02-25T09:43:18.448" v="3450" actId="20577"/>
          <ac:spMkLst>
            <pc:docMk/>
            <pc:sldMk cId="3020286342" sldId="338"/>
            <ac:spMk id="6" creationId="{4796CE6F-8654-4D08-9379-7A88992ACB09}"/>
          </ac:spMkLst>
        </pc:spChg>
        <pc:spChg chg="add mod">
          <ac:chgData name="Jiří Kohoutek" userId="7454388f-bdb6-437e-bf81-0e7dbbbeac10" providerId="ADAL" clId="{1AC5FC32-4EC5-4705-A8EA-FBBD7E5FF4AC}" dt="2022-02-21T10:05:09.138" v="595" actId="1076"/>
          <ac:spMkLst>
            <pc:docMk/>
            <pc:sldMk cId="3020286342" sldId="338"/>
            <ac:spMk id="10" creationId="{EDCB5AAB-7530-4C38-9746-0BF573195B7F}"/>
          </ac:spMkLst>
        </pc:spChg>
        <pc:spChg chg="del">
          <ac:chgData name="Jiří Kohoutek" userId="7454388f-bdb6-437e-bf81-0e7dbbbeac10" providerId="ADAL" clId="{1AC5FC32-4EC5-4705-A8EA-FBBD7E5FF4AC}" dt="2022-02-21T10:01:45.519" v="520" actId="478"/>
          <ac:spMkLst>
            <pc:docMk/>
            <pc:sldMk cId="3020286342" sldId="338"/>
            <ac:spMk id="13" creationId="{0DEDEF44-0A1F-440A-9DEE-8BA5E4C8611D}"/>
          </ac:spMkLst>
        </pc:spChg>
        <pc:spChg chg="del">
          <ac:chgData name="Jiří Kohoutek" userId="7454388f-bdb6-437e-bf81-0e7dbbbeac10" providerId="ADAL" clId="{1AC5FC32-4EC5-4705-A8EA-FBBD7E5FF4AC}" dt="2022-02-21T10:01:45.519" v="520" actId="478"/>
          <ac:spMkLst>
            <pc:docMk/>
            <pc:sldMk cId="3020286342" sldId="338"/>
            <ac:spMk id="15" creationId="{B4C7FD58-D1B5-4B75-BC92-72E0501FAD69}"/>
          </ac:spMkLst>
        </pc:spChg>
        <pc:spChg chg="mod">
          <ac:chgData name="Jiří Kohoutek" userId="7454388f-bdb6-437e-bf81-0e7dbbbeac10" providerId="ADAL" clId="{1AC5FC32-4EC5-4705-A8EA-FBBD7E5FF4AC}" dt="2022-02-21T10:02:42.556" v="563" actId="20577"/>
          <ac:spMkLst>
            <pc:docMk/>
            <pc:sldMk cId="3020286342" sldId="338"/>
            <ac:spMk id="16" creationId="{90261632-69E4-4E27-B4E0-E71B5AE64BA7}"/>
          </ac:spMkLst>
        </pc:spChg>
        <pc:picChg chg="del">
          <ac:chgData name="Jiří Kohoutek" userId="7454388f-bdb6-437e-bf81-0e7dbbbeac10" providerId="ADAL" clId="{1AC5FC32-4EC5-4705-A8EA-FBBD7E5FF4AC}" dt="2022-02-21T10:01:01.054" v="518" actId="478"/>
          <ac:picMkLst>
            <pc:docMk/>
            <pc:sldMk cId="3020286342" sldId="338"/>
            <ac:picMk id="7" creationId="{279FF411-7C6F-46C5-AD01-173750DF6266}"/>
          </ac:picMkLst>
        </pc:picChg>
        <pc:picChg chg="add mod">
          <ac:chgData name="Jiří Kohoutek" userId="7454388f-bdb6-437e-bf81-0e7dbbbeac10" providerId="ADAL" clId="{1AC5FC32-4EC5-4705-A8EA-FBBD7E5FF4AC}" dt="2022-02-21T10:05:10.761" v="596" actId="1076"/>
          <ac:picMkLst>
            <pc:docMk/>
            <pc:sldMk cId="3020286342" sldId="338"/>
            <ac:picMk id="2050" creationId="{193E6F1C-C41B-4975-9680-1A0551425B6A}"/>
          </ac:picMkLst>
        </pc:picChg>
      </pc:sldChg>
      <pc:sldChg chg="addSp delSp modSp add mod">
        <pc:chgData name="Jiří Kohoutek" userId="7454388f-bdb6-437e-bf81-0e7dbbbeac10" providerId="ADAL" clId="{1AC5FC32-4EC5-4705-A8EA-FBBD7E5FF4AC}" dt="2022-02-21T10:49:07.759" v="876" actId="20577"/>
        <pc:sldMkLst>
          <pc:docMk/>
          <pc:sldMk cId="373534129" sldId="346"/>
        </pc:sldMkLst>
        <pc:spChg chg="mod">
          <ac:chgData name="Jiří Kohoutek" userId="7454388f-bdb6-437e-bf81-0e7dbbbeac10" providerId="ADAL" clId="{1AC5FC32-4EC5-4705-A8EA-FBBD7E5FF4AC}" dt="2022-02-21T10:49:07.759" v="876" actId="20577"/>
          <ac:spMkLst>
            <pc:docMk/>
            <pc:sldMk cId="373534129" sldId="346"/>
            <ac:spMk id="12" creationId="{962AA4F1-C912-4F59-B821-F9C173E1D75B}"/>
          </ac:spMkLst>
        </pc:spChg>
        <pc:picChg chg="del">
          <ac:chgData name="Jiří Kohoutek" userId="7454388f-bdb6-437e-bf81-0e7dbbbeac10" providerId="ADAL" clId="{1AC5FC32-4EC5-4705-A8EA-FBBD7E5FF4AC}" dt="2022-02-21T10:42:33.296" v="839" actId="478"/>
          <ac:picMkLst>
            <pc:docMk/>
            <pc:sldMk cId="373534129" sldId="346"/>
            <ac:picMk id="5" creationId="{CB130737-BBD8-477D-8D40-5E2C6849A50F}"/>
          </ac:picMkLst>
        </pc:picChg>
        <pc:picChg chg="add mod">
          <ac:chgData name="Jiří Kohoutek" userId="7454388f-bdb6-437e-bf81-0e7dbbbeac10" providerId="ADAL" clId="{1AC5FC32-4EC5-4705-A8EA-FBBD7E5FF4AC}" dt="2022-02-21T10:43:39.926" v="847" actId="1076"/>
          <ac:picMkLst>
            <pc:docMk/>
            <pc:sldMk cId="373534129" sldId="346"/>
            <ac:picMk id="7" creationId="{AFD01C16-A0ED-4F2A-9682-04DB324ED6D1}"/>
          </ac:picMkLst>
        </pc:picChg>
      </pc:sldChg>
      <pc:sldChg chg="addSp delSp modSp add mod">
        <pc:chgData name="Jiří Kohoutek" userId="7454388f-bdb6-437e-bf81-0e7dbbbeac10" providerId="ADAL" clId="{1AC5FC32-4EC5-4705-A8EA-FBBD7E5FF4AC}" dt="2022-02-21T10:50:00.332" v="893" actId="20577"/>
        <pc:sldMkLst>
          <pc:docMk/>
          <pc:sldMk cId="1955192519" sldId="347"/>
        </pc:sldMkLst>
        <pc:spChg chg="mod">
          <ac:chgData name="Jiří Kohoutek" userId="7454388f-bdb6-437e-bf81-0e7dbbbeac10" providerId="ADAL" clId="{1AC5FC32-4EC5-4705-A8EA-FBBD7E5FF4AC}" dt="2022-02-21T10:50:00.332" v="893" actId="20577"/>
          <ac:spMkLst>
            <pc:docMk/>
            <pc:sldMk cId="1955192519" sldId="347"/>
            <ac:spMk id="12" creationId="{962AA4F1-C912-4F59-B821-F9C173E1D75B}"/>
          </ac:spMkLst>
        </pc:spChg>
        <pc:picChg chg="add mod">
          <ac:chgData name="Jiří Kohoutek" userId="7454388f-bdb6-437e-bf81-0e7dbbbeac10" providerId="ADAL" clId="{1AC5FC32-4EC5-4705-A8EA-FBBD7E5FF4AC}" dt="2022-02-21T10:48:23.516" v="873" actId="1076"/>
          <ac:picMkLst>
            <pc:docMk/>
            <pc:sldMk cId="1955192519" sldId="347"/>
            <ac:picMk id="5" creationId="{FBE73F44-C76C-4022-9D0B-3D5179898516}"/>
          </ac:picMkLst>
        </pc:picChg>
        <pc:picChg chg="del">
          <ac:chgData name="Jiří Kohoutek" userId="7454388f-bdb6-437e-bf81-0e7dbbbeac10" providerId="ADAL" clId="{1AC5FC32-4EC5-4705-A8EA-FBBD7E5FF4AC}" dt="2022-02-21T10:48:05.824" v="872" actId="478"/>
          <ac:picMkLst>
            <pc:docMk/>
            <pc:sldMk cId="1955192519" sldId="347"/>
            <ac:picMk id="7" creationId="{AFD01C16-A0ED-4F2A-9682-04DB324ED6D1}"/>
          </ac:picMkLst>
        </pc:picChg>
      </pc:sldChg>
      <pc:sldChg chg="addSp delSp modSp add mod">
        <pc:chgData name="Jiří Kohoutek" userId="7454388f-bdb6-437e-bf81-0e7dbbbeac10" providerId="ADAL" clId="{1AC5FC32-4EC5-4705-A8EA-FBBD7E5FF4AC}" dt="2022-02-21T12:17:12.848" v="1627" actId="1076"/>
        <pc:sldMkLst>
          <pc:docMk/>
          <pc:sldMk cId="885489027" sldId="348"/>
        </pc:sldMkLst>
        <pc:spChg chg="mod">
          <ac:chgData name="Jiří Kohoutek" userId="7454388f-bdb6-437e-bf81-0e7dbbbeac10" providerId="ADAL" clId="{1AC5FC32-4EC5-4705-A8EA-FBBD7E5FF4AC}" dt="2022-02-21T12:15:59.076" v="1615" actId="14100"/>
          <ac:spMkLst>
            <pc:docMk/>
            <pc:sldMk cId="885489027" sldId="348"/>
            <ac:spMk id="6" creationId="{4796CE6F-8654-4D08-9379-7A88992ACB09}"/>
          </ac:spMkLst>
        </pc:spChg>
        <pc:spChg chg="mod">
          <ac:chgData name="Jiří Kohoutek" userId="7454388f-bdb6-437e-bf81-0e7dbbbeac10" providerId="ADAL" clId="{1AC5FC32-4EC5-4705-A8EA-FBBD7E5FF4AC}" dt="2022-02-21T12:16:16.944" v="1620" actId="1076"/>
          <ac:spMkLst>
            <pc:docMk/>
            <pc:sldMk cId="885489027" sldId="348"/>
            <ac:spMk id="8" creationId="{6F93CD98-0EB2-4B47-B0DB-AA002381894C}"/>
          </ac:spMkLst>
        </pc:spChg>
        <pc:spChg chg="del">
          <ac:chgData name="Jiří Kohoutek" userId="7454388f-bdb6-437e-bf81-0e7dbbbeac10" providerId="ADAL" clId="{1AC5FC32-4EC5-4705-A8EA-FBBD7E5FF4AC}" dt="2022-02-21T11:02:12.339" v="1010" actId="478"/>
          <ac:spMkLst>
            <pc:docMk/>
            <pc:sldMk cId="885489027" sldId="348"/>
            <ac:spMk id="10" creationId="{CC700604-4E41-4F71-8AF1-497CAFEEF572}"/>
          </ac:spMkLst>
        </pc:spChg>
        <pc:spChg chg="del">
          <ac:chgData name="Jiří Kohoutek" userId="7454388f-bdb6-437e-bf81-0e7dbbbeac10" providerId="ADAL" clId="{1AC5FC32-4EC5-4705-A8EA-FBBD7E5FF4AC}" dt="2022-02-21T11:02:08.485" v="1008" actId="478"/>
          <ac:spMkLst>
            <pc:docMk/>
            <pc:sldMk cId="885489027" sldId="348"/>
            <ac:spMk id="14" creationId="{E431E4BA-495E-404C-936E-5BECDBC51427}"/>
          </ac:spMkLst>
        </pc:spChg>
        <pc:spChg chg="del">
          <ac:chgData name="Jiří Kohoutek" userId="7454388f-bdb6-437e-bf81-0e7dbbbeac10" providerId="ADAL" clId="{1AC5FC32-4EC5-4705-A8EA-FBBD7E5FF4AC}" dt="2022-02-21T11:02:08.485" v="1008" actId="478"/>
          <ac:spMkLst>
            <pc:docMk/>
            <pc:sldMk cId="885489027" sldId="348"/>
            <ac:spMk id="15" creationId="{8F0B2B70-C604-4839-B4C5-A02D71EA4C51}"/>
          </ac:spMkLst>
        </pc:spChg>
        <pc:spChg chg="add del">
          <ac:chgData name="Jiří Kohoutek" userId="7454388f-bdb6-437e-bf81-0e7dbbbeac10" providerId="ADAL" clId="{1AC5FC32-4EC5-4705-A8EA-FBBD7E5FF4AC}" dt="2022-02-21T11:09:40.208" v="1047" actId="478"/>
          <ac:spMkLst>
            <pc:docMk/>
            <pc:sldMk cId="885489027" sldId="348"/>
            <ac:spMk id="19" creationId="{60042962-1153-4571-837D-2E3557860ACD}"/>
          </ac:spMkLst>
        </pc:spChg>
        <pc:spChg chg="add del mod">
          <ac:chgData name="Jiří Kohoutek" userId="7454388f-bdb6-437e-bf81-0e7dbbbeac10" providerId="ADAL" clId="{1AC5FC32-4EC5-4705-A8EA-FBBD7E5FF4AC}" dt="2022-02-21T12:13:55.901" v="1579" actId="478"/>
          <ac:spMkLst>
            <pc:docMk/>
            <pc:sldMk cId="885489027" sldId="348"/>
            <ac:spMk id="20" creationId="{BB5684F7-F172-49DE-9899-774657EB907A}"/>
          </ac:spMkLst>
        </pc:spChg>
        <pc:picChg chg="add del mod">
          <ac:chgData name="Jiří Kohoutek" userId="7454388f-bdb6-437e-bf81-0e7dbbbeac10" providerId="ADAL" clId="{1AC5FC32-4EC5-4705-A8EA-FBBD7E5FF4AC}" dt="2022-02-21T11:08:52.693" v="1037" actId="478"/>
          <ac:picMkLst>
            <pc:docMk/>
            <pc:sldMk cId="885489027" sldId="348"/>
            <ac:picMk id="5" creationId="{1D3FBEE0-3237-46D0-AA55-7F97E3E9B14C}"/>
          </ac:picMkLst>
        </pc:picChg>
        <pc:picChg chg="del">
          <ac:chgData name="Jiří Kohoutek" userId="7454388f-bdb6-437e-bf81-0e7dbbbeac10" providerId="ADAL" clId="{1AC5FC32-4EC5-4705-A8EA-FBBD7E5FF4AC}" dt="2022-02-21T11:01:35.959" v="1004" actId="478"/>
          <ac:picMkLst>
            <pc:docMk/>
            <pc:sldMk cId="885489027" sldId="348"/>
            <ac:picMk id="7" creationId="{3CD28D37-CBE7-40C0-9425-A826C2C7D175}"/>
          </ac:picMkLst>
        </pc:picChg>
        <pc:picChg chg="del">
          <ac:chgData name="Jiří Kohoutek" userId="7454388f-bdb6-437e-bf81-0e7dbbbeac10" providerId="ADAL" clId="{1AC5FC32-4EC5-4705-A8EA-FBBD7E5FF4AC}" dt="2022-02-21T11:02:12.339" v="1010" actId="478"/>
          <ac:picMkLst>
            <pc:docMk/>
            <pc:sldMk cId="885489027" sldId="348"/>
            <ac:picMk id="11" creationId="{1E707EE6-9F02-4091-825A-2EEE9A25FE54}"/>
          </ac:picMkLst>
        </pc:picChg>
        <pc:picChg chg="add mod">
          <ac:chgData name="Jiří Kohoutek" userId="7454388f-bdb6-437e-bf81-0e7dbbbeac10" providerId="ADAL" clId="{1AC5FC32-4EC5-4705-A8EA-FBBD7E5FF4AC}" dt="2022-02-21T12:15:49.923" v="1613" actId="1076"/>
          <ac:picMkLst>
            <pc:docMk/>
            <pc:sldMk cId="885489027" sldId="348"/>
            <ac:picMk id="12" creationId="{59B5C604-A874-4E34-91A9-E6349235A5B1}"/>
          </ac:picMkLst>
        </pc:picChg>
        <pc:picChg chg="add del mod">
          <ac:chgData name="Jiří Kohoutek" userId="7454388f-bdb6-437e-bf81-0e7dbbbeac10" providerId="ADAL" clId="{1AC5FC32-4EC5-4705-A8EA-FBBD7E5FF4AC}" dt="2022-02-21T11:15:54.165" v="1184" actId="478"/>
          <ac:picMkLst>
            <pc:docMk/>
            <pc:sldMk cId="885489027" sldId="348"/>
            <ac:picMk id="13" creationId="{D6310D8C-13D4-4283-A386-702F5D1B9CEF}"/>
          </ac:picMkLst>
        </pc:picChg>
        <pc:picChg chg="add del mod">
          <ac:chgData name="Jiří Kohoutek" userId="7454388f-bdb6-437e-bf81-0e7dbbbeac10" providerId="ADAL" clId="{1AC5FC32-4EC5-4705-A8EA-FBBD7E5FF4AC}" dt="2022-02-21T12:13:55.901" v="1579" actId="478"/>
          <ac:picMkLst>
            <pc:docMk/>
            <pc:sldMk cId="885489027" sldId="348"/>
            <ac:picMk id="21" creationId="{BEFE33EA-EFF4-4DBA-A9A7-77E8EECD6486}"/>
          </ac:picMkLst>
        </pc:picChg>
        <pc:picChg chg="add mod">
          <ac:chgData name="Jiří Kohoutek" userId="7454388f-bdb6-437e-bf81-0e7dbbbeac10" providerId="ADAL" clId="{1AC5FC32-4EC5-4705-A8EA-FBBD7E5FF4AC}" dt="2022-02-21T12:17:12.848" v="1627" actId="1076"/>
          <ac:picMkLst>
            <pc:docMk/>
            <pc:sldMk cId="885489027" sldId="348"/>
            <ac:picMk id="22" creationId="{ED9A0DF2-184F-4BA5-8FD4-FA23B717B176}"/>
          </ac:picMkLst>
        </pc:picChg>
        <pc:picChg chg="add del mod">
          <ac:chgData name="Jiří Kohoutek" userId="7454388f-bdb6-437e-bf81-0e7dbbbeac10" providerId="ADAL" clId="{1AC5FC32-4EC5-4705-A8EA-FBBD7E5FF4AC}" dt="2022-02-21T11:06:52.157" v="1023" actId="478"/>
          <ac:picMkLst>
            <pc:docMk/>
            <pc:sldMk cId="885489027" sldId="348"/>
            <ac:picMk id="3074" creationId="{8815EC0B-313E-4DD0-ABB3-2104E11C6F0A}"/>
          </ac:picMkLst>
        </pc:picChg>
        <pc:picChg chg="add del mod">
          <ac:chgData name="Jiří Kohoutek" userId="7454388f-bdb6-437e-bf81-0e7dbbbeac10" providerId="ADAL" clId="{1AC5FC32-4EC5-4705-A8EA-FBBD7E5FF4AC}" dt="2022-02-21T11:07:43.829" v="1029" actId="478"/>
          <ac:picMkLst>
            <pc:docMk/>
            <pc:sldMk cId="885489027" sldId="348"/>
            <ac:picMk id="3076" creationId="{3FB29681-3B58-4C92-BA73-8F3032819DA0}"/>
          </ac:picMkLst>
        </pc:picChg>
      </pc:sldChg>
      <pc:sldChg chg="addSp delSp modSp add mod">
        <pc:chgData name="Jiří Kohoutek" userId="7454388f-bdb6-437e-bf81-0e7dbbbeac10" providerId="ADAL" clId="{1AC5FC32-4EC5-4705-A8EA-FBBD7E5FF4AC}" dt="2022-02-21T12:18:24.456" v="1651" actId="1076"/>
        <pc:sldMkLst>
          <pc:docMk/>
          <pc:sldMk cId="2448226249" sldId="349"/>
        </pc:sldMkLst>
        <pc:spChg chg="mod">
          <ac:chgData name="Jiří Kohoutek" userId="7454388f-bdb6-437e-bf81-0e7dbbbeac10" providerId="ADAL" clId="{1AC5FC32-4EC5-4705-A8EA-FBBD7E5FF4AC}" dt="2022-02-21T12:18:24.456" v="1651" actId="1076"/>
          <ac:spMkLst>
            <pc:docMk/>
            <pc:sldMk cId="2448226249" sldId="349"/>
            <ac:spMk id="8" creationId="{6F93CD98-0EB2-4B47-B0DB-AA002381894C}"/>
          </ac:spMkLst>
        </pc:spChg>
        <pc:spChg chg="mod">
          <ac:chgData name="Jiří Kohoutek" userId="7454388f-bdb6-437e-bf81-0e7dbbbeac10" providerId="ADAL" clId="{1AC5FC32-4EC5-4705-A8EA-FBBD7E5FF4AC}" dt="2022-02-21T12:15:09.824" v="1603" actId="14100"/>
          <ac:spMkLst>
            <pc:docMk/>
            <pc:sldMk cId="2448226249" sldId="349"/>
            <ac:spMk id="20" creationId="{BB5684F7-F172-49DE-9899-774657EB907A}"/>
          </ac:spMkLst>
        </pc:spChg>
        <pc:picChg chg="del mod">
          <ac:chgData name="Jiří Kohoutek" userId="7454388f-bdb6-437e-bf81-0e7dbbbeac10" providerId="ADAL" clId="{1AC5FC32-4EC5-4705-A8EA-FBBD7E5FF4AC}" dt="2022-02-21T12:14:00.852" v="1580" actId="478"/>
          <ac:picMkLst>
            <pc:docMk/>
            <pc:sldMk cId="2448226249" sldId="349"/>
            <ac:picMk id="12" creationId="{59B5C604-A874-4E34-91A9-E6349235A5B1}"/>
          </ac:picMkLst>
        </pc:picChg>
        <pc:picChg chg="del">
          <ac:chgData name="Jiří Kohoutek" userId="7454388f-bdb6-437e-bf81-0e7dbbbeac10" providerId="ADAL" clId="{1AC5FC32-4EC5-4705-A8EA-FBBD7E5FF4AC}" dt="2022-02-21T12:14:31.651" v="1587" actId="478"/>
          <ac:picMkLst>
            <pc:docMk/>
            <pc:sldMk cId="2448226249" sldId="349"/>
            <ac:picMk id="21" creationId="{BEFE33EA-EFF4-4DBA-A9A7-77E8EECD6486}"/>
          </ac:picMkLst>
        </pc:picChg>
        <pc:picChg chg="add mod">
          <ac:chgData name="Jiří Kohoutek" userId="7454388f-bdb6-437e-bf81-0e7dbbbeac10" providerId="ADAL" clId="{1AC5FC32-4EC5-4705-A8EA-FBBD7E5FF4AC}" dt="2022-02-21T12:14:48.179" v="1593" actId="1076"/>
          <ac:picMkLst>
            <pc:docMk/>
            <pc:sldMk cId="2448226249" sldId="349"/>
            <ac:picMk id="5122" creationId="{E84B7264-DF50-4355-86DD-790D08FF4E27}"/>
          </ac:picMkLst>
        </pc:picChg>
      </pc:sldChg>
      <pc:sldChg chg="addSp delSp modSp add mod">
        <pc:chgData name="Jiří Kohoutek" userId="7454388f-bdb6-437e-bf81-0e7dbbbeac10" providerId="ADAL" clId="{1AC5FC32-4EC5-4705-A8EA-FBBD7E5FF4AC}" dt="2022-02-21T12:47:17.069" v="1812" actId="1076"/>
        <pc:sldMkLst>
          <pc:docMk/>
          <pc:sldMk cId="254128927" sldId="350"/>
        </pc:sldMkLst>
        <pc:spChg chg="del">
          <ac:chgData name="Jiří Kohoutek" userId="7454388f-bdb6-437e-bf81-0e7dbbbeac10" providerId="ADAL" clId="{1AC5FC32-4EC5-4705-A8EA-FBBD7E5FF4AC}" dt="2022-02-21T12:46:18.877" v="1798" actId="478"/>
          <ac:spMkLst>
            <pc:docMk/>
            <pc:sldMk cId="254128927" sldId="350"/>
            <ac:spMk id="7" creationId="{C77878F9-A8A5-4B11-A8C6-00915B03C75B}"/>
          </ac:spMkLst>
        </pc:spChg>
        <pc:spChg chg="add del mod">
          <ac:chgData name="Jiří Kohoutek" userId="7454388f-bdb6-437e-bf81-0e7dbbbeac10" providerId="ADAL" clId="{1AC5FC32-4EC5-4705-A8EA-FBBD7E5FF4AC}" dt="2022-02-21T12:47:02.144" v="1806" actId="478"/>
          <ac:spMkLst>
            <pc:docMk/>
            <pc:sldMk cId="254128927" sldId="350"/>
            <ac:spMk id="10" creationId="{74543751-A607-45B8-AED1-C2BB4D0663E6}"/>
          </ac:spMkLst>
        </pc:spChg>
        <pc:spChg chg="add mod">
          <ac:chgData name="Jiří Kohoutek" userId="7454388f-bdb6-437e-bf81-0e7dbbbeac10" providerId="ADAL" clId="{1AC5FC32-4EC5-4705-A8EA-FBBD7E5FF4AC}" dt="2022-02-21T12:47:17.069" v="1812" actId="1076"/>
          <ac:spMkLst>
            <pc:docMk/>
            <pc:sldMk cId="254128927" sldId="350"/>
            <ac:spMk id="11" creationId="{98E5C087-EC93-4C37-B9BD-14814EA674C5}"/>
          </ac:spMkLst>
        </pc:spChg>
        <pc:picChg chg="add mod">
          <ac:chgData name="Jiří Kohoutek" userId="7454388f-bdb6-437e-bf81-0e7dbbbeac10" providerId="ADAL" clId="{1AC5FC32-4EC5-4705-A8EA-FBBD7E5FF4AC}" dt="2022-02-21T12:46:31.577" v="1803" actId="1076"/>
          <ac:picMkLst>
            <pc:docMk/>
            <pc:sldMk cId="254128927" sldId="350"/>
            <ac:picMk id="8" creationId="{22C34825-1635-429F-8F70-74A1F8AADC42}"/>
          </ac:picMkLst>
        </pc:picChg>
        <pc:picChg chg="del">
          <ac:chgData name="Jiří Kohoutek" userId="7454388f-bdb6-437e-bf81-0e7dbbbeac10" providerId="ADAL" clId="{1AC5FC32-4EC5-4705-A8EA-FBBD7E5FF4AC}" dt="2022-02-21T12:46:18.877" v="1798" actId="478"/>
          <ac:picMkLst>
            <pc:docMk/>
            <pc:sldMk cId="254128927" sldId="350"/>
            <ac:picMk id="9" creationId="{BBA0E93C-C62C-4A55-B2A9-10988CBDD7C7}"/>
          </ac:picMkLst>
        </pc:picChg>
      </pc:sldChg>
      <pc:sldChg chg="addSp delSp modSp new mod">
        <pc:chgData name="Jiří Kohoutek" userId="7454388f-bdb6-437e-bf81-0e7dbbbeac10" providerId="ADAL" clId="{1AC5FC32-4EC5-4705-A8EA-FBBD7E5FF4AC}" dt="2022-02-25T12:31:53.051" v="3573" actId="1076"/>
        <pc:sldMkLst>
          <pc:docMk/>
          <pc:sldMk cId="2219383636" sldId="351"/>
        </pc:sldMkLst>
        <pc:spChg chg="mod">
          <ac:chgData name="Jiří Kohoutek" userId="7454388f-bdb6-437e-bf81-0e7dbbbeac10" providerId="ADAL" clId="{1AC5FC32-4EC5-4705-A8EA-FBBD7E5FF4AC}" dt="2022-02-25T12:30:17.281" v="3561" actId="14100"/>
          <ac:spMkLst>
            <pc:docMk/>
            <pc:sldMk cId="2219383636" sldId="351"/>
            <ac:spMk id="2" creationId="{892E9833-60BD-48E8-A29F-6B20DB31EF6A}"/>
          </ac:spMkLst>
        </pc:spChg>
        <pc:spChg chg="del">
          <ac:chgData name="Jiří Kohoutek" userId="7454388f-bdb6-437e-bf81-0e7dbbbeac10" providerId="ADAL" clId="{1AC5FC32-4EC5-4705-A8EA-FBBD7E5FF4AC}" dt="2022-02-24T09:00:08.602" v="2498" actId="478"/>
          <ac:spMkLst>
            <pc:docMk/>
            <pc:sldMk cId="2219383636" sldId="351"/>
            <ac:spMk id="4" creationId="{4A3FE0B6-9273-42F8-8786-2FB2F48A013B}"/>
          </ac:spMkLst>
        </pc:spChg>
        <pc:spChg chg="add del">
          <ac:chgData name="Jiří Kohoutek" userId="7454388f-bdb6-437e-bf81-0e7dbbbeac10" providerId="ADAL" clId="{1AC5FC32-4EC5-4705-A8EA-FBBD7E5FF4AC}" dt="2022-02-24T09:20:09.854" v="2545" actId="478"/>
          <ac:spMkLst>
            <pc:docMk/>
            <pc:sldMk cId="2219383636" sldId="351"/>
            <ac:spMk id="5" creationId="{309D020D-EDC6-4928-BB9C-8ABD63DDDCF6}"/>
          </ac:spMkLst>
        </pc:spChg>
        <pc:spChg chg="add mod">
          <ac:chgData name="Jiří Kohoutek" userId="7454388f-bdb6-437e-bf81-0e7dbbbeac10" providerId="ADAL" clId="{1AC5FC32-4EC5-4705-A8EA-FBBD7E5FF4AC}" dt="2022-02-24T09:00:39.590" v="2542" actId="20577"/>
          <ac:spMkLst>
            <pc:docMk/>
            <pc:sldMk cId="2219383636" sldId="351"/>
            <ac:spMk id="6" creationId="{ED59B4BC-7FD5-444E-A102-6FFB959303A5}"/>
          </ac:spMkLst>
        </pc:spChg>
        <pc:spChg chg="add mod">
          <ac:chgData name="Jiří Kohoutek" userId="7454388f-bdb6-437e-bf81-0e7dbbbeac10" providerId="ADAL" clId="{1AC5FC32-4EC5-4705-A8EA-FBBD7E5FF4AC}" dt="2022-02-25T12:31:46.382" v="3569" actId="14100"/>
          <ac:spMkLst>
            <pc:docMk/>
            <pc:sldMk cId="2219383636" sldId="351"/>
            <ac:spMk id="7" creationId="{56868020-886F-4AF2-8EB8-2025E47C7305}"/>
          </ac:spMkLst>
        </pc:spChg>
        <pc:spChg chg="add del">
          <ac:chgData name="Jiří Kohoutek" userId="7454388f-bdb6-437e-bf81-0e7dbbbeac10" providerId="ADAL" clId="{1AC5FC32-4EC5-4705-A8EA-FBBD7E5FF4AC}" dt="2022-02-25T12:28:45.323" v="3544" actId="478"/>
          <ac:spMkLst>
            <pc:docMk/>
            <pc:sldMk cId="2219383636" sldId="351"/>
            <ac:spMk id="8" creationId="{B86590DC-B03B-4BBB-80F9-A3CAC8D7A23F}"/>
          </ac:spMkLst>
        </pc:spChg>
        <pc:spChg chg="add del">
          <ac:chgData name="Jiří Kohoutek" userId="7454388f-bdb6-437e-bf81-0e7dbbbeac10" providerId="ADAL" clId="{1AC5FC32-4EC5-4705-A8EA-FBBD7E5FF4AC}" dt="2022-02-25T12:29:09.215" v="3546" actId="478"/>
          <ac:spMkLst>
            <pc:docMk/>
            <pc:sldMk cId="2219383636" sldId="351"/>
            <ac:spMk id="9" creationId="{0471C6A5-6C0B-4D48-9E88-915F62CC464D}"/>
          </ac:spMkLst>
        </pc:spChg>
        <pc:spChg chg="add mod">
          <ac:chgData name="Jiří Kohoutek" userId="7454388f-bdb6-437e-bf81-0e7dbbbeac10" providerId="ADAL" clId="{1AC5FC32-4EC5-4705-A8EA-FBBD7E5FF4AC}" dt="2022-02-25T12:30:22.908" v="3562" actId="1076"/>
          <ac:spMkLst>
            <pc:docMk/>
            <pc:sldMk cId="2219383636" sldId="351"/>
            <ac:spMk id="11" creationId="{1EBF6717-4ED4-4C08-A02E-350018D749CD}"/>
          </ac:spMkLst>
        </pc:spChg>
        <pc:picChg chg="add mod">
          <ac:chgData name="Jiří Kohoutek" userId="7454388f-bdb6-437e-bf81-0e7dbbbeac10" providerId="ADAL" clId="{1AC5FC32-4EC5-4705-A8EA-FBBD7E5FF4AC}" dt="2022-02-25T12:31:53.051" v="3573" actId="1076"/>
          <ac:picMkLst>
            <pc:docMk/>
            <pc:sldMk cId="2219383636" sldId="351"/>
            <ac:picMk id="13" creationId="{ADD31734-812A-4413-998F-D79C25C29DEB}"/>
          </ac:picMkLst>
        </pc:picChg>
        <pc:picChg chg="add del">
          <ac:chgData name="Jiří Kohoutek" userId="7454388f-bdb6-437e-bf81-0e7dbbbeac10" providerId="ADAL" clId="{1AC5FC32-4EC5-4705-A8EA-FBBD7E5FF4AC}" dt="2022-02-25T12:30:42.948" v="3564" actId="478"/>
          <ac:picMkLst>
            <pc:docMk/>
            <pc:sldMk cId="2219383636" sldId="351"/>
            <ac:picMk id="1026" creationId="{E5CC43E2-F3F0-4226-90F5-F178AE73EFCB}"/>
          </ac:picMkLst>
        </pc:picChg>
      </pc:sldChg>
      <pc:sldChg chg="addSp delSp modSp new mod ord addAnim delAnim modAnim">
        <pc:chgData name="Jiří Kohoutek" userId="7454388f-bdb6-437e-bf81-0e7dbbbeac10" providerId="ADAL" clId="{1AC5FC32-4EC5-4705-A8EA-FBBD7E5FF4AC}" dt="2022-03-01T14:53:50.590" v="6940"/>
        <pc:sldMkLst>
          <pc:docMk/>
          <pc:sldMk cId="3940958982" sldId="352"/>
        </pc:sldMkLst>
        <pc:spChg chg="del">
          <ac:chgData name="Jiří Kohoutek" userId="7454388f-bdb6-437e-bf81-0e7dbbbeac10" providerId="ADAL" clId="{1AC5FC32-4EC5-4705-A8EA-FBBD7E5FF4AC}" dt="2022-02-24T09:39:31.054" v="2758" actId="478"/>
          <ac:spMkLst>
            <pc:docMk/>
            <pc:sldMk cId="3940958982" sldId="352"/>
            <ac:spMk id="4" creationId="{95A08C48-C129-4BB0-A851-92355ED079A2}"/>
          </ac:spMkLst>
        </pc:spChg>
        <pc:spChg chg="del">
          <ac:chgData name="Jiří Kohoutek" userId="7454388f-bdb6-437e-bf81-0e7dbbbeac10" providerId="ADAL" clId="{1AC5FC32-4EC5-4705-A8EA-FBBD7E5FF4AC}" dt="2022-02-24T09:39:33.639" v="2760" actId="478"/>
          <ac:spMkLst>
            <pc:docMk/>
            <pc:sldMk cId="3940958982" sldId="352"/>
            <ac:spMk id="5" creationId="{083CA5F7-9194-453D-B4D4-4573E5500573}"/>
          </ac:spMkLst>
        </pc:spChg>
        <pc:spChg chg="add mod">
          <ac:chgData name="Jiří Kohoutek" userId="7454388f-bdb6-437e-bf81-0e7dbbbeac10" providerId="ADAL" clId="{1AC5FC32-4EC5-4705-A8EA-FBBD7E5FF4AC}" dt="2022-02-24T09:39:53.648" v="2780" actId="20577"/>
          <ac:spMkLst>
            <pc:docMk/>
            <pc:sldMk cId="3940958982" sldId="352"/>
            <ac:spMk id="6" creationId="{AD67D6E3-A543-4834-82A6-A6CBD6166922}"/>
          </ac:spMkLst>
        </pc:spChg>
        <pc:spChg chg="add mod">
          <ac:chgData name="Jiří Kohoutek" userId="7454388f-bdb6-437e-bf81-0e7dbbbeac10" providerId="ADAL" clId="{1AC5FC32-4EC5-4705-A8EA-FBBD7E5FF4AC}" dt="2022-02-28T14:08:16.017" v="4099" actId="20577"/>
          <ac:spMkLst>
            <pc:docMk/>
            <pc:sldMk cId="3940958982" sldId="352"/>
            <ac:spMk id="7" creationId="{0B035EAB-40EF-4189-8405-01C92E8E4C75}"/>
          </ac:spMkLst>
        </pc:spChg>
        <pc:spChg chg="mod">
          <ac:chgData name="Jiří Kohoutek" userId="7454388f-bdb6-437e-bf81-0e7dbbbeac10" providerId="ADAL" clId="{1AC5FC32-4EC5-4705-A8EA-FBBD7E5FF4AC}" dt="2022-02-25T09:09:02.183" v="3174"/>
          <ac:spMkLst>
            <pc:docMk/>
            <pc:sldMk cId="3940958982" sldId="352"/>
            <ac:spMk id="9" creationId="{20FCD3DF-4C5E-44B0-A88D-4D619E0FC01D}"/>
          </ac:spMkLst>
        </pc:spChg>
        <pc:spChg chg="mod">
          <ac:chgData name="Jiří Kohoutek" userId="7454388f-bdb6-437e-bf81-0e7dbbbeac10" providerId="ADAL" clId="{1AC5FC32-4EC5-4705-A8EA-FBBD7E5FF4AC}" dt="2022-02-25T09:09:02.183" v="3174"/>
          <ac:spMkLst>
            <pc:docMk/>
            <pc:sldMk cId="3940958982" sldId="352"/>
            <ac:spMk id="10" creationId="{C771E1BE-CA4A-4ACC-9E36-CC7D4B63D20D}"/>
          </ac:spMkLst>
        </pc:spChg>
        <pc:spChg chg="add del mod">
          <ac:chgData name="Jiří Kohoutek" userId="7454388f-bdb6-437e-bf81-0e7dbbbeac10" providerId="ADAL" clId="{1AC5FC32-4EC5-4705-A8EA-FBBD7E5FF4AC}" dt="2022-02-25T09:20:17.764" v="3242" actId="478"/>
          <ac:spMkLst>
            <pc:docMk/>
            <pc:sldMk cId="3940958982" sldId="352"/>
            <ac:spMk id="11" creationId="{24A6D533-7664-46E2-A0AF-91FB0A3A0485}"/>
          </ac:spMkLst>
        </pc:spChg>
        <pc:spChg chg="add mod">
          <ac:chgData name="Jiří Kohoutek" userId="7454388f-bdb6-437e-bf81-0e7dbbbeac10" providerId="ADAL" clId="{1AC5FC32-4EC5-4705-A8EA-FBBD7E5FF4AC}" dt="2022-02-25T09:09:02.183" v="3174"/>
          <ac:spMkLst>
            <pc:docMk/>
            <pc:sldMk cId="3940958982" sldId="352"/>
            <ac:spMk id="12" creationId="{49D39FB8-87B6-4815-BE95-D0B8C2634AA5}"/>
          </ac:spMkLst>
        </pc:spChg>
        <pc:spChg chg="add mod">
          <ac:chgData name="Jiří Kohoutek" userId="7454388f-bdb6-437e-bf81-0e7dbbbeac10" providerId="ADAL" clId="{1AC5FC32-4EC5-4705-A8EA-FBBD7E5FF4AC}" dt="2022-02-25T09:09:02.183" v="3174"/>
          <ac:spMkLst>
            <pc:docMk/>
            <pc:sldMk cId="3940958982" sldId="352"/>
            <ac:spMk id="13" creationId="{78C425F4-DCDC-4799-8134-9C7FF838B7D7}"/>
          </ac:spMkLst>
        </pc:spChg>
        <pc:spChg chg="add mod">
          <ac:chgData name="Jiří Kohoutek" userId="7454388f-bdb6-437e-bf81-0e7dbbbeac10" providerId="ADAL" clId="{1AC5FC32-4EC5-4705-A8EA-FBBD7E5FF4AC}" dt="2022-02-25T09:09:02.183" v="3174"/>
          <ac:spMkLst>
            <pc:docMk/>
            <pc:sldMk cId="3940958982" sldId="352"/>
            <ac:spMk id="14" creationId="{A3D2D7B4-4445-4201-8B46-EAED879E767F}"/>
          </ac:spMkLst>
        </pc:spChg>
        <pc:spChg chg="add mod">
          <ac:chgData name="Jiří Kohoutek" userId="7454388f-bdb6-437e-bf81-0e7dbbbeac10" providerId="ADAL" clId="{1AC5FC32-4EC5-4705-A8EA-FBBD7E5FF4AC}" dt="2022-02-25T09:09:02.183" v="3174"/>
          <ac:spMkLst>
            <pc:docMk/>
            <pc:sldMk cId="3940958982" sldId="352"/>
            <ac:spMk id="15" creationId="{B0E5FA43-A133-46D5-AF18-D92DC2E2F4B6}"/>
          </ac:spMkLst>
        </pc:spChg>
        <pc:spChg chg="add mod">
          <ac:chgData name="Jiří Kohoutek" userId="7454388f-bdb6-437e-bf81-0e7dbbbeac10" providerId="ADAL" clId="{1AC5FC32-4EC5-4705-A8EA-FBBD7E5FF4AC}" dt="2022-02-25T09:09:02.183" v="3174"/>
          <ac:spMkLst>
            <pc:docMk/>
            <pc:sldMk cId="3940958982" sldId="352"/>
            <ac:spMk id="16" creationId="{C74DA822-69D9-48E1-8A00-21E82207585A}"/>
          </ac:spMkLst>
        </pc:spChg>
        <pc:spChg chg="add mod">
          <ac:chgData name="Jiří Kohoutek" userId="7454388f-bdb6-437e-bf81-0e7dbbbeac10" providerId="ADAL" clId="{1AC5FC32-4EC5-4705-A8EA-FBBD7E5FF4AC}" dt="2022-02-25T09:09:02.183" v="3174"/>
          <ac:spMkLst>
            <pc:docMk/>
            <pc:sldMk cId="3940958982" sldId="352"/>
            <ac:spMk id="17" creationId="{9DF0680A-549C-44FC-A169-682EA8A96068}"/>
          </ac:spMkLst>
        </pc:spChg>
        <pc:spChg chg="add mod">
          <ac:chgData name="Jiří Kohoutek" userId="7454388f-bdb6-437e-bf81-0e7dbbbeac10" providerId="ADAL" clId="{1AC5FC32-4EC5-4705-A8EA-FBBD7E5FF4AC}" dt="2022-02-25T09:09:02.183" v="3174"/>
          <ac:spMkLst>
            <pc:docMk/>
            <pc:sldMk cId="3940958982" sldId="352"/>
            <ac:spMk id="18" creationId="{FC727240-F387-4794-944A-618E1F33563E}"/>
          </ac:spMkLst>
        </pc:spChg>
        <pc:spChg chg="add mod">
          <ac:chgData name="Jiří Kohoutek" userId="7454388f-bdb6-437e-bf81-0e7dbbbeac10" providerId="ADAL" clId="{1AC5FC32-4EC5-4705-A8EA-FBBD7E5FF4AC}" dt="2022-02-25T09:09:02.183" v="3174"/>
          <ac:spMkLst>
            <pc:docMk/>
            <pc:sldMk cId="3940958982" sldId="352"/>
            <ac:spMk id="19" creationId="{CEA1DA2D-1533-4FDE-9729-8C28A8E4AC7C}"/>
          </ac:spMkLst>
        </pc:spChg>
        <pc:spChg chg="add mod">
          <ac:chgData name="Jiří Kohoutek" userId="7454388f-bdb6-437e-bf81-0e7dbbbeac10" providerId="ADAL" clId="{1AC5FC32-4EC5-4705-A8EA-FBBD7E5FF4AC}" dt="2022-02-25T09:09:02.183" v="3174"/>
          <ac:spMkLst>
            <pc:docMk/>
            <pc:sldMk cId="3940958982" sldId="352"/>
            <ac:spMk id="20" creationId="{D74EC19A-410B-43DD-A6D0-A9CA3A65F25F}"/>
          </ac:spMkLst>
        </pc:spChg>
        <pc:spChg chg="add mod">
          <ac:chgData name="Jiří Kohoutek" userId="7454388f-bdb6-437e-bf81-0e7dbbbeac10" providerId="ADAL" clId="{1AC5FC32-4EC5-4705-A8EA-FBBD7E5FF4AC}" dt="2022-02-25T09:09:02.183" v="3174"/>
          <ac:spMkLst>
            <pc:docMk/>
            <pc:sldMk cId="3940958982" sldId="352"/>
            <ac:spMk id="21" creationId="{A8ABA47D-A091-4EF4-A168-8B14FB74B84E}"/>
          </ac:spMkLst>
        </pc:spChg>
        <pc:spChg chg="add mod">
          <ac:chgData name="Jiří Kohoutek" userId="7454388f-bdb6-437e-bf81-0e7dbbbeac10" providerId="ADAL" clId="{1AC5FC32-4EC5-4705-A8EA-FBBD7E5FF4AC}" dt="2022-02-25T09:09:02.183" v="3174"/>
          <ac:spMkLst>
            <pc:docMk/>
            <pc:sldMk cId="3940958982" sldId="352"/>
            <ac:spMk id="22" creationId="{196A1042-3422-41E5-B87B-A5D32F345591}"/>
          </ac:spMkLst>
        </pc:spChg>
        <pc:spChg chg="add mod">
          <ac:chgData name="Jiří Kohoutek" userId="7454388f-bdb6-437e-bf81-0e7dbbbeac10" providerId="ADAL" clId="{1AC5FC32-4EC5-4705-A8EA-FBBD7E5FF4AC}" dt="2022-02-25T09:09:02.183" v="3174"/>
          <ac:spMkLst>
            <pc:docMk/>
            <pc:sldMk cId="3940958982" sldId="352"/>
            <ac:spMk id="23" creationId="{AC037B4F-A543-462C-8C54-2DBE05D88ECF}"/>
          </ac:spMkLst>
        </pc:spChg>
        <pc:spChg chg="add mod">
          <ac:chgData name="Jiří Kohoutek" userId="7454388f-bdb6-437e-bf81-0e7dbbbeac10" providerId="ADAL" clId="{1AC5FC32-4EC5-4705-A8EA-FBBD7E5FF4AC}" dt="2022-02-25T09:09:02.183" v="3174"/>
          <ac:spMkLst>
            <pc:docMk/>
            <pc:sldMk cId="3940958982" sldId="352"/>
            <ac:spMk id="24" creationId="{84A5590C-C1E9-41C0-A530-29DCC3AE6F46}"/>
          </ac:spMkLst>
        </pc:spChg>
        <pc:spChg chg="add mod">
          <ac:chgData name="Jiří Kohoutek" userId="7454388f-bdb6-437e-bf81-0e7dbbbeac10" providerId="ADAL" clId="{1AC5FC32-4EC5-4705-A8EA-FBBD7E5FF4AC}" dt="2022-02-25T09:09:02.183" v="3174"/>
          <ac:spMkLst>
            <pc:docMk/>
            <pc:sldMk cId="3940958982" sldId="352"/>
            <ac:spMk id="25" creationId="{FE91444F-57E9-4671-94C8-8865C78511C7}"/>
          </ac:spMkLst>
        </pc:spChg>
        <pc:spChg chg="add mod">
          <ac:chgData name="Jiří Kohoutek" userId="7454388f-bdb6-437e-bf81-0e7dbbbeac10" providerId="ADAL" clId="{1AC5FC32-4EC5-4705-A8EA-FBBD7E5FF4AC}" dt="2022-02-25T09:09:02.183" v="3174"/>
          <ac:spMkLst>
            <pc:docMk/>
            <pc:sldMk cId="3940958982" sldId="352"/>
            <ac:spMk id="26" creationId="{5998368F-EE3B-4110-89B2-69D881283EB1}"/>
          </ac:spMkLst>
        </pc:spChg>
        <pc:spChg chg="mod">
          <ac:chgData name="Jiří Kohoutek" userId="7454388f-bdb6-437e-bf81-0e7dbbbeac10" providerId="ADAL" clId="{1AC5FC32-4EC5-4705-A8EA-FBBD7E5FF4AC}" dt="2022-02-25T09:09:02.183" v="3174"/>
          <ac:spMkLst>
            <pc:docMk/>
            <pc:sldMk cId="3940958982" sldId="352"/>
            <ac:spMk id="28" creationId="{2B6797AA-65AF-4F3A-96EA-4C18DAAB8A11}"/>
          </ac:spMkLst>
        </pc:spChg>
        <pc:spChg chg="mod">
          <ac:chgData name="Jiří Kohoutek" userId="7454388f-bdb6-437e-bf81-0e7dbbbeac10" providerId="ADAL" clId="{1AC5FC32-4EC5-4705-A8EA-FBBD7E5FF4AC}" dt="2022-02-25T09:09:02.183" v="3174"/>
          <ac:spMkLst>
            <pc:docMk/>
            <pc:sldMk cId="3940958982" sldId="352"/>
            <ac:spMk id="29" creationId="{BE405A6D-6230-40F7-9ABE-24F09709D49D}"/>
          </ac:spMkLst>
        </pc:spChg>
        <pc:spChg chg="mod">
          <ac:chgData name="Jiří Kohoutek" userId="7454388f-bdb6-437e-bf81-0e7dbbbeac10" providerId="ADAL" clId="{1AC5FC32-4EC5-4705-A8EA-FBBD7E5FF4AC}" dt="2022-02-25T09:09:02.183" v="3174"/>
          <ac:spMkLst>
            <pc:docMk/>
            <pc:sldMk cId="3940958982" sldId="352"/>
            <ac:spMk id="31" creationId="{7B088B20-0D73-4891-BCFC-5D963E151F24}"/>
          </ac:spMkLst>
        </pc:spChg>
        <pc:spChg chg="mod">
          <ac:chgData name="Jiří Kohoutek" userId="7454388f-bdb6-437e-bf81-0e7dbbbeac10" providerId="ADAL" clId="{1AC5FC32-4EC5-4705-A8EA-FBBD7E5FF4AC}" dt="2022-02-25T09:09:02.183" v="3174"/>
          <ac:spMkLst>
            <pc:docMk/>
            <pc:sldMk cId="3940958982" sldId="352"/>
            <ac:spMk id="32" creationId="{31E6DBA5-F47C-4F89-8AEA-4B3B6F1A6064}"/>
          </ac:spMkLst>
        </pc:spChg>
        <pc:spChg chg="mod">
          <ac:chgData name="Jiří Kohoutek" userId="7454388f-bdb6-437e-bf81-0e7dbbbeac10" providerId="ADAL" clId="{1AC5FC32-4EC5-4705-A8EA-FBBD7E5FF4AC}" dt="2022-02-25T09:09:02.183" v="3174"/>
          <ac:spMkLst>
            <pc:docMk/>
            <pc:sldMk cId="3940958982" sldId="352"/>
            <ac:spMk id="34" creationId="{FF3016DE-D7DA-4F79-8845-DD9301E80C12}"/>
          </ac:spMkLst>
        </pc:spChg>
        <pc:spChg chg="mod">
          <ac:chgData name="Jiří Kohoutek" userId="7454388f-bdb6-437e-bf81-0e7dbbbeac10" providerId="ADAL" clId="{1AC5FC32-4EC5-4705-A8EA-FBBD7E5FF4AC}" dt="2022-02-25T09:09:02.183" v="3174"/>
          <ac:spMkLst>
            <pc:docMk/>
            <pc:sldMk cId="3940958982" sldId="352"/>
            <ac:spMk id="37" creationId="{88EFF499-5B37-401E-9CBF-BED8C7545CBB}"/>
          </ac:spMkLst>
        </pc:spChg>
        <pc:spChg chg="mod">
          <ac:chgData name="Jiří Kohoutek" userId="7454388f-bdb6-437e-bf81-0e7dbbbeac10" providerId="ADAL" clId="{1AC5FC32-4EC5-4705-A8EA-FBBD7E5FF4AC}" dt="2022-02-25T09:09:02.183" v="3174"/>
          <ac:spMkLst>
            <pc:docMk/>
            <pc:sldMk cId="3940958982" sldId="352"/>
            <ac:spMk id="38" creationId="{704CA2BE-723B-450C-930C-509FB20E3A6A}"/>
          </ac:spMkLst>
        </pc:spChg>
        <pc:spChg chg="mod">
          <ac:chgData name="Jiří Kohoutek" userId="7454388f-bdb6-437e-bf81-0e7dbbbeac10" providerId="ADAL" clId="{1AC5FC32-4EC5-4705-A8EA-FBBD7E5FF4AC}" dt="2022-02-25T09:09:02.183" v="3174"/>
          <ac:spMkLst>
            <pc:docMk/>
            <pc:sldMk cId="3940958982" sldId="352"/>
            <ac:spMk id="39" creationId="{9926A09E-F02D-4B1F-81C2-521EB9664290}"/>
          </ac:spMkLst>
        </pc:spChg>
        <pc:spChg chg="mod">
          <ac:chgData name="Jiří Kohoutek" userId="7454388f-bdb6-437e-bf81-0e7dbbbeac10" providerId="ADAL" clId="{1AC5FC32-4EC5-4705-A8EA-FBBD7E5FF4AC}" dt="2022-02-25T09:09:02.183" v="3174"/>
          <ac:spMkLst>
            <pc:docMk/>
            <pc:sldMk cId="3940958982" sldId="352"/>
            <ac:spMk id="40" creationId="{F9AED254-B89B-4F96-85DE-38785BD410DF}"/>
          </ac:spMkLst>
        </pc:spChg>
        <pc:spChg chg="mod">
          <ac:chgData name="Jiří Kohoutek" userId="7454388f-bdb6-437e-bf81-0e7dbbbeac10" providerId="ADAL" clId="{1AC5FC32-4EC5-4705-A8EA-FBBD7E5FF4AC}" dt="2022-02-25T09:09:02.183" v="3174"/>
          <ac:spMkLst>
            <pc:docMk/>
            <pc:sldMk cId="3940958982" sldId="352"/>
            <ac:spMk id="42" creationId="{06C3B6F3-442D-4716-8A20-E8A9EB432B49}"/>
          </ac:spMkLst>
        </pc:spChg>
        <pc:spChg chg="mod">
          <ac:chgData name="Jiří Kohoutek" userId="7454388f-bdb6-437e-bf81-0e7dbbbeac10" providerId="ADAL" clId="{1AC5FC32-4EC5-4705-A8EA-FBBD7E5FF4AC}" dt="2022-02-25T09:09:02.183" v="3174"/>
          <ac:spMkLst>
            <pc:docMk/>
            <pc:sldMk cId="3940958982" sldId="352"/>
            <ac:spMk id="43" creationId="{329370F2-587F-4F4D-90A0-E7034D794725}"/>
          </ac:spMkLst>
        </pc:spChg>
        <pc:spChg chg="mod">
          <ac:chgData name="Jiří Kohoutek" userId="7454388f-bdb6-437e-bf81-0e7dbbbeac10" providerId="ADAL" clId="{1AC5FC32-4EC5-4705-A8EA-FBBD7E5FF4AC}" dt="2022-02-25T09:09:02.183" v="3174"/>
          <ac:spMkLst>
            <pc:docMk/>
            <pc:sldMk cId="3940958982" sldId="352"/>
            <ac:spMk id="45" creationId="{30ADFCCA-5EE5-4D2F-B891-0D7E1B5C2671}"/>
          </ac:spMkLst>
        </pc:spChg>
        <pc:spChg chg="mod">
          <ac:chgData name="Jiří Kohoutek" userId="7454388f-bdb6-437e-bf81-0e7dbbbeac10" providerId="ADAL" clId="{1AC5FC32-4EC5-4705-A8EA-FBBD7E5FF4AC}" dt="2022-02-25T09:09:02.183" v="3174"/>
          <ac:spMkLst>
            <pc:docMk/>
            <pc:sldMk cId="3940958982" sldId="352"/>
            <ac:spMk id="46" creationId="{BFB04C62-41E5-418A-BE27-4327A35D1650}"/>
          </ac:spMkLst>
        </pc:spChg>
        <pc:spChg chg="mod">
          <ac:chgData name="Jiří Kohoutek" userId="7454388f-bdb6-437e-bf81-0e7dbbbeac10" providerId="ADAL" clId="{1AC5FC32-4EC5-4705-A8EA-FBBD7E5FF4AC}" dt="2022-02-25T09:09:02.183" v="3174"/>
          <ac:spMkLst>
            <pc:docMk/>
            <pc:sldMk cId="3940958982" sldId="352"/>
            <ac:spMk id="48" creationId="{CE36B69F-F806-40B3-B26E-886650844434}"/>
          </ac:spMkLst>
        </pc:spChg>
        <pc:spChg chg="mod">
          <ac:chgData name="Jiří Kohoutek" userId="7454388f-bdb6-437e-bf81-0e7dbbbeac10" providerId="ADAL" clId="{1AC5FC32-4EC5-4705-A8EA-FBBD7E5FF4AC}" dt="2022-02-25T09:09:02.183" v="3174"/>
          <ac:spMkLst>
            <pc:docMk/>
            <pc:sldMk cId="3940958982" sldId="352"/>
            <ac:spMk id="51" creationId="{4E43C101-FA67-4A1E-BA8C-87C039C46ECC}"/>
          </ac:spMkLst>
        </pc:spChg>
        <pc:spChg chg="mod">
          <ac:chgData name="Jiří Kohoutek" userId="7454388f-bdb6-437e-bf81-0e7dbbbeac10" providerId="ADAL" clId="{1AC5FC32-4EC5-4705-A8EA-FBBD7E5FF4AC}" dt="2022-02-25T09:09:02.183" v="3174"/>
          <ac:spMkLst>
            <pc:docMk/>
            <pc:sldMk cId="3940958982" sldId="352"/>
            <ac:spMk id="52" creationId="{F9C26972-1907-4211-8435-8FC580DECB29}"/>
          </ac:spMkLst>
        </pc:spChg>
        <pc:spChg chg="mod">
          <ac:chgData name="Jiří Kohoutek" userId="7454388f-bdb6-437e-bf81-0e7dbbbeac10" providerId="ADAL" clId="{1AC5FC32-4EC5-4705-A8EA-FBBD7E5FF4AC}" dt="2022-02-25T09:09:02.183" v="3174"/>
          <ac:spMkLst>
            <pc:docMk/>
            <pc:sldMk cId="3940958982" sldId="352"/>
            <ac:spMk id="53" creationId="{E73022E4-A557-49A1-A754-07F67DA6B4EB}"/>
          </ac:spMkLst>
        </pc:spChg>
        <pc:spChg chg="mod">
          <ac:chgData name="Jiří Kohoutek" userId="7454388f-bdb6-437e-bf81-0e7dbbbeac10" providerId="ADAL" clId="{1AC5FC32-4EC5-4705-A8EA-FBBD7E5FF4AC}" dt="2022-02-25T09:09:02.183" v="3174"/>
          <ac:spMkLst>
            <pc:docMk/>
            <pc:sldMk cId="3940958982" sldId="352"/>
            <ac:spMk id="54" creationId="{534F5C92-F521-4E3C-9E14-E06D40424756}"/>
          </ac:spMkLst>
        </pc:spChg>
        <pc:spChg chg="add del mod">
          <ac:chgData name="Jiří Kohoutek" userId="7454388f-bdb6-437e-bf81-0e7dbbbeac10" providerId="ADAL" clId="{1AC5FC32-4EC5-4705-A8EA-FBBD7E5FF4AC}" dt="2022-02-25T09:09:30.441" v="3188" actId="478"/>
          <ac:spMkLst>
            <pc:docMk/>
            <pc:sldMk cId="3940958982" sldId="352"/>
            <ac:spMk id="56" creationId="{B3E47C28-F9D3-454C-A8DC-7346453F8062}"/>
          </ac:spMkLst>
        </pc:spChg>
        <pc:spChg chg="add del mod">
          <ac:chgData name="Jiří Kohoutek" userId="7454388f-bdb6-437e-bf81-0e7dbbbeac10" providerId="ADAL" clId="{1AC5FC32-4EC5-4705-A8EA-FBBD7E5FF4AC}" dt="2022-02-25T09:09:30.441" v="3188" actId="478"/>
          <ac:spMkLst>
            <pc:docMk/>
            <pc:sldMk cId="3940958982" sldId="352"/>
            <ac:spMk id="59" creationId="{DC2CAC07-181A-4DD8-A269-5623D2A6A42B}"/>
          </ac:spMkLst>
        </pc:spChg>
        <pc:spChg chg="mod">
          <ac:chgData name="Jiří Kohoutek" userId="7454388f-bdb6-437e-bf81-0e7dbbbeac10" providerId="ADAL" clId="{1AC5FC32-4EC5-4705-A8EA-FBBD7E5FF4AC}" dt="2022-02-25T09:09:30.598" v="3189" actId="6549"/>
          <ac:spMkLst>
            <pc:docMk/>
            <pc:sldMk cId="3940958982" sldId="352"/>
            <ac:spMk id="60" creationId="{A5D77D30-5B2A-40A7-BB15-EFFBA5B6E066}"/>
          </ac:spMkLst>
        </pc:spChg>
        <pc:spChg chg="mod">
          <ac:chgData name="Jiří Kohoutek" userId="7454388f-bdb6-437e-bf81-0e7dbbbeac10" providerId="ADAL" clId="{1AC5FC32-4EC5-4705-A8EA-FBBD7E5FF4AC}" dt="2022-02-25T09:09:30.441" v="3188" actId="478"/>
          <ac:spMkLst>
            <pc:docMk/>
            <pc:sldMk cId="3940958982" sldId="352"/>
            <ac:spMk id="61" creationId="{7BC7CBF3-4EA8-494B-A7AB-3D70D017F448}"/>
          </ac:spMkLst>
        </pc:spChg>
        <pc:spChg chg="mod">
          <ac:chgData name="Jiří Kohoutek" userId="7454388f-bdb6-437e-bf81-0e7dbbbeac10" providerId="ADAL" clId="{1AC5FC32-4EC5-4705-A8EA-FBBD7E5FF4AC}" dt="2022-02-25T09:09:30.441" v="3188" actId="478"/>
          <ac:spMkLst>
            <pc:docMk/>
            <pc:sldMk cId="3940958982" sldId="352"/>
            <ac:spMk id="62" creationId="{19B3F293-60A8-4F85-9AC6-DEAFA69EA8AA}"/>
          </ac:spMkLst>
        </pc:spChg>
        <pc:spChg chg="mod">
          <ac:chgData name="Jiří Kohoutek" userId="7454388f-bdb6-437e-bf81-0e7dbbbeac10" providerId="ADAL" clId="{1AC5FC32-4EC5-4705-A8EA-FBBD7E5FF4AC}" dt="2022-02-25T09:09:02.183" v="3174"/>
          <ac:spMkLst>
            <pc:docMk/>
            <pc:sldMk cId="3940958982" sldId="352"/>
            <ac:spMk id="64" creationId="{44629D1A-F0DF-4EF5-89C5-AEBF1439DB16}"/>
          </ac:spMkLst>
        </pc:spChg>
        <pc:spChg chg="mod">
          <ac:chgData name="Jiří Kohoutek" userId="7454388f-bdb6-437e-bf81-0e7dbbbeac10" providerId="ADAL" clId="{1AC5FC32-4EC5-4705-A8EA-FBBD7E5FF4AC}" dt="2022-02-25T09:09:02.183" v="3174"/>
          <ac:spMkLst>
            <pc:docMk/>
            <pc:sldMk cId="3940958982" sldId="352"/>
            <ac:spMk id="67" creationId="{570270A7-7D9F-4B3D-A64A-B69543B1ED4F}"/>
          </ac:spMkLst>
        </pc:spChg>
        <pc:spChg chg="mod">
          <ac:chgData name="Jiří Kohoutek" userId="7454388f-bdb6-437e-bf81-0e7dbbbeac10" providerId="ADAL" clId="{1AC5FC32-4EC5-4705-A8EA-FBBD7E5FF4AC}" dt="2022-02-25T09:09:02.183" v="3174"/>
          <ac:spMkLst>
            <pc:docMk/>
            <pc:sldMk cId="3940958982" sldId="352"/>
            <ac:spMk id="68" creationId="{A2D7E5DE-6DBF-4865-B50F-2C5866F4301B}"/>
          </ac:spMkLst>
        </pc:spChg>
        <pc:spChg chg="mod">
          <ac:chgData name="Jiří Kohoutek" userId="7454388f-bdb6-437e-bf81-0e7dbbbeac10" providerId="ADAL" clId="{1AC5FC32-4EC5-4705-A8EA-FBBD7E5FF4AC}" dt="2022-02-25T09:09:02.183" v="3174"/>
          <ac:spMkLst>
            <pc:docMk/>
            <pc:sldMk cId="3940958982" sldId="352"/>
            <ac:spMk id="69" creationId="{F22A70F6-9052-461D-ADEE-55B82292A7FD}"/>
          </ac:spMkLst>
        </pc:spChg>
        <pc:spChg chg="mod">
          <ac:chgData name="Jiří Kohoutek" userId="7454388f-bdb6-437e-bf81-0e7dbbbeac10" providerId="ADAL" clId="{1AC5FC32-4EC5-4705-A8EA-FBBD7E5FF4AC}" dt="2022-02-25T09:09:02.183" v="3174"/>
          <ac:spMkLst>
            <pc:docMk/>
            <pc:sldMk cId="3940958982" sldId="352"/>
            <ac:spMk id="70" creationId="{64014B34-4FAF-4D5B-AFBF-F408B34F7A1F}"/>
          </ac:spMkLst>
        </pc:spChg>
        <pc:spChg chg="add mod">
          <ac:chgData name="Jiří Kohoutek" userId="7454388f-bdb6-437e-bf81-0e7dbbbeac10" providerId="ADAL" clId="{1AC5FC32-4EC5-4705-A8EA-FBBD7E5FF4AC}" dt="2022-02-25T09:09:02.183" v="3174"/>
          <ac:spMkLst>
            <pc:docMk/>
            <pc:sldMk cId="3940958982" sldId="352"/>
            <ac:spMk id="71" creationId="{B6778A27-066B-4657-8E66-A3C10CBFB3E1}"/>
          </ac:spMkLst>
        </pc:spChg>
        <pc:spChg chg="add mod">
          <ac:chgData name="Jiří Kohoutek" userId="7454388f-bdb6-437e-bf81-0e7dbbbeac10" providerId="ADAL" clId="{1AC5FC32-4EC5-4705-A8EA-FBBD7E5FF4AC}" dt="2022-02-25T09:09:02.183" v="3174"/>
          <ac:spMkLst>
            <pc:docMk/>
            <pc:sldMk cId="3940958982" sldId="352"/>
            <ac:spMk id="72" creationId="{76E70AE5-C0CA-4335-B715-442E7291D994}"/>
          </ac:spMkLst>
        </pc:spChg>
        <pc:spChg chg="add mod">
          <ac:chgData name="Jiří Kohoutek" userId="7454388f-bdb6-437e-bf81-0e7dbbbeac10" providerId="ADAL" clId="{1AC5FC32-4EC5-4705-A8EA-FBBD7E5FF4AC}" dt="2022-02-25T09:09:02.183" v="3174"/>
          <ac:spMkLst>
            <pc:docMk/>
            <pc:sldMk cId="3940958982" sldId="352"/>
            <ac:spMk id="73" creationId="{35F0988C-1EFB-4038-9598-9AB8BD497100}"/>
          </ac:spMkLst>
        </pc:spChg>
        <pc:spChg chg="add del mod">
          <ac:chgData name="Jiří Kohoutek" userId="7454388f-bdb6-437e-bf81-0e7dbbbeac10" providerId="ADAL" clId="{1AC5FC32-4EC5-4705-A8EA-FBBD7E5FF4AC}" dt="2022-02-25T09:20:21.645" v="3245" actId="478"/>
          <ac:spMkLst>
            <pc:docMk/>
            <pc:sldMk cId="3940958982" sldId="352"/>
            <ac:spMk id="74" creationId="{B4EF1F64-0A69-45B5-B64A-15742B4089F0}"/>
          </ac:spMkLst>
        </pc:spChg>
        <pc:spChg chg="add del mod">
          <ac:chgData name="Jiří Kohoutek" userId="7454388f-bdb6-437e-bf81-0e7dbbbeac10" providerId="ADAL" clId="{1AC5FC32-4EC5-4705-A8EA-FBBD7E5FF4AC}" dt="2022-02-25T09:09:30.759" v="3190" actId="478"/>
          <ac:spMkLst>
            <pc:docMk/>
            <pc:sldMk cId="3940958982" sldId="352"/>
            <ac:spMk id="75" creationId="{F0292F4D-2231-4E24-A178-2F07A990E1AD}"/>
          </ac:spMkLst>
        </pc:spChg>
        <pc:spChg chg="add mod">
          <ac:chgData name="Jiří Kohoutek" userId="7454388f-bdb6-437e-bf81-0e7dbbbeac10" providerId="ADAL" clId="{1AC5FC32-4EC5-4705-A8EA-FBBD7E5FF4AC}" dt="2022-02-25T09:09:02.183" v="3174"/>
          <ac:spMkLst>
            <pc:docMk/>
            <pc:sldMk cId="3940958982" sldId="352"/>
            <ac:spMk id="76" creationId="{BFABAFF5-AA08-4A42-BE28-50366B9CCDEE}"/>
          </ac:spMkLst>
        </pc:spChg>
        <pc:spChg chg="add del mod">
          <ac:chgData name="Jiří Kohoutek" userId="7454388f-bdb6-437e-bf81-0e7dbbbeac10" providerId="ADAL" clId="{1AC5FC32-4EC5-4705-A8EA-FBBD7E5FF4AC}" dt="2022-02-25T09:20:19.551" v="3243" actId="478"/>
          <ac:spMkLst>
            <pc:docMk/>
            <pc:sldMk cId="3940958982" sldId="352"/>
            <ac:spMk id="77" creationId="{3FDA0334-A77A-45C5-8B8B-B619C8DD6C36}"/>
          </ac:spMkLst>
        </pc:spChg>
        <pc:spChg chg="add del mod">
          <ac:chgData name="Jiří Kohoutek" userId="7454388f-bdb6-437e-bf81-0e7dbbbeac10" providerId="ADAL" clId="{1AC5FC32-4EC5-4705-A8EA-FBBD7E5FF4AC}" dt="2022-02-25T09:09:30.128" v="3186" actId="478"/>
          <ac:spMkLst>
            <pc:docMk/>
            <pc:sldMk cId="3940958982" sldId="352"/>
            <ac:spMk id="78" creationId="{9EF9AD88-C26C-442E-B52F-79B3273734D3}"/>
          </ac:spMkLst>
        </pc:spChg>
        <pc:spChg chg="add del mod">
          <ac:chgData name="Jiří Kohoutek" userId="7454388f-bdb6-437e-bf81-0e7dbbbeac10" providerId="ADAL" clId="{1AC5FC32-4EC5-4705-A8EA-FBBD7E5FF4AC}" dt="2022-02-25T09:20:20.645" v="3244" actId="478"/>
          <ac:spMkLst>
            <pc:docMk/>
            <pc:sldMk cId="3940958982" sldId="352"/>
            <ac:spMk id="79" creationId="{ABF7B22C-C029-40B7-820B-7D6056C02479}"/>
          </ac:spMkLst>
        </pc:spChg>
        <pc:spChg chg="add mod">
          <ac:chgData name="Jiří Kohoutek" userId="7454388f-bdb6-437e-bf81-0e7dbbbeac10" providerId="ADAL" clId="{1AC5FC32-4EC5-4705-A8EA-FBBD7E5FF4AC}" dt="2022-02-25T09:09:02.183" v="3174"/>
          <ac:spMkLst>
            <pc:docMk/>
            <pc:sldMk cId="3940958982" sldId="352"/>
            <ac:spMk id="80" creationId="{DD03BA40-B341-4ABE-BA60-E35020EB7C3A}"/>
          </ac:spMkLst>
        </pc:spChg>
        <pc:grpChg chg="add del mod">
          <ac:chgData name="Jiří Kohoutek" userId="7454388f-bdb6-437e-bf81-0e7dbbbeac10" providerId="ADAL" clId="{1AC5FC32-4EC5-4705-A8EA-FBBD7E5FF4AC}" dt="2022-02-25T09:20:17.028" v="3241" actId="478"/>
          <ac:grpSpMkLst>
            <pc:docMk/>
            <pc:sldMk cId="3940958982" sldId="352"/>
            <ac:grpSpMk id="8" creationId="{123C24FD-74B2-4954-BE40-6879C8D12859}"/>
          </ac:grpSpMkLst>
        </pc:grpChg>
        <pc:grpChg chg="add mod">
          <ac:chgData name="Jiří Kohoutek" userId="7454388f-bdb6-437e-bf81-0e7dbbbeac10" providerId="ADAL" clId="{1AC5FC32-4EC5-4705-A8EA-FBBD7E5FF4AC}" dt="2022-02-25T09:09:02.183" v="3174"/>
          <ac:grpSpMkLst>
            <pc:docMk/>
            <pc:sldMk cId="3940958982" sldId="352"/>
            <ac:grpSpMk id="27" creationId="{E2D371F8-449B-42B1-84F9-79C4DFAE1E7C}"/>
          </ac:grpSpMkLst>
        </pc:grpChg>
        <pc:grpChg chg="add mod">
          <ac:chgData name="Jiří Kohoutek" userId="7454388f-bdb6-437e-bf81-0e7dbbbeac10" providerId="ADAL" clId="{1AC5FC32-4EC5-4705-A8EA-FBBD7E5FF4AC}" dt="2022-02-25T09:09:02.183" v="3174"/>
          <ac:grpSpMkLst>
            <pc:docMk/>
            <pc:sldMk cId="3940958982" sldId="352"/>
            <ac:grpSpMk id="30" creationId="{1A8551A1-2A34-4BE8-B13E-4BB149A79B12}"/>
          </ac:grpSpMkLst>
        </pc:grpChg>
        <pc:grpChg chg="add del mod">
          <ac:chgData name="Jiří Kohoutek" userId="7454388f-bdb6-437e-bf81-0e7dbbbeac10" providerId="ADAL" clId="{1AC5FC32-4EC5-4705-A8EA-FBBD7E5FF4AC}" dt="2022-02-25T09:20:15.780" v="3240" actId="478"/>
          <ac:grpSpMkLst>
            <pc:docMk/>
            <pc:sldMk cId="3940958982" sldId="352"/>
            <ac:grpSpMk id="33" creationId="{4C147127-9E11-46E9-958D-615831D340FC}"/>
          </ac:grpSpMkLst>
        </pc:grpChg>
        <pc:grpChg chg="mod">
          <ac:chgData name="Jiří Kohoutek" userId="7454388f-bdb6-437e-bf81-0e7dbbbeac10" providerId="ADAL" clId="{1AC5FC32-4EC5-4705-A8EA-FBBD7E5FF4AC}" dt="2022-02-25T09:09:02.183" v="3174"/>
          <ac:grpSpMkLst>
            <pc:docMk/>
            <pc:sldMk cId="3940958982" sldId="352"/>
            <ac:grpSpMk id="35" creationId="{FAE7C5DC-1E65-43F3-A48B-93E0CD27372D}"/>
          </ac:grpSpMkLst>
        </pc:grpChg>
        <pc:grpChg chg="mod">
          <ac:chgData name="Jiří Kohoutek" userId="7454388f-bdb6-437e-bf81-0e7dbbbeac10" providerId="ADAL" clId="{1AC5FC32-4EC5-4705-A8EA-FBBD7E5FF4AC}" dt="2022-02-25T09:09:02.183" v="3174"/>
          <ac:grpSpMkLst>
            <pc:docMk/>
            <pc:sldMk cId="3940958982" sldId="352"/>
            <ac:grpSpMk id="36" creationId="{C84BF797-6004-4614-9882-3618E34CFF5C}"/>
          </ac:grpSpMkLst>
        </pc:grpChg>
        <pc:grpChg chg="add mod">
          <ac:chgData name="Jiří Kohoutek" userId="7454388f-bdb6-437e-bf81-0e7dbbbeac10" providerId="ADAL" clId="{1AC5FC32-4EC5-4705-A8EA-FBBD7E5FF4AC}" dt="2022-02-25T09:09:02.183" v="3174"/>
          <ac:grpSpMkLst>
            <pc:docMk/>
            <pc:sldMk cId="3940958982" sldId="352"/>
            <ac:grpSpMk id="41" creationId="{433DC21E-5B5A-44B2-A177-789CAA0BD0E9}"/>
          </ac:grpSpMkLst>
        </pc:grpChg>
        <pc:grpChg chg="add mod">
          <ac:chgData name="Jiří Kohoutek" userId="7454388f-bdb6-437e-bf81-0e7dbbbeac10" providerId="ADAL" clId="{1AC5FC32-4EC5-4705-A8EA-FBBD7E5FF4AC}" dt="2022-02-25T09:09:02.183" v="3174"/>
          <ac:grpSpMkLst>
            <pc:docMk/>
            <pc:sldMk cId="3940958982" sldId="352"/>
            <ac:grpSpMk id="44" creationId="{4AC97EF3-1086-4895-A397-9ED16106D362}"/>
          </ac:grpSpMkLst>
        </pc:grpChg>
        <pc:grpChg chg="add del mod">
          <ac:chgData name="Jiří Kohoutek" userId="7454388f-bdb6-437e-bf81-0e7dbbbeac10" providerId="ADAL" clId="{1AC5FC32-4EC5-4705-A8EA-FBBD7E5FF4AC}" dt="2022-02-25T09:09:29.957" v="3185" actId="478"/>
          <ac:grpSpMkLst>
            <pc:docMk/>
            <pc:sldMk cId="3940958982" sldId="352"/>
            <ac:grpSpMk id="47" creationId="{094C275D-8CC3-4224-825E-583CA0E91F48}"/>
          </ac:grpSpMkLst>
        </pc:grpChg>
        <pc:grpChg chg="mod">
          <ac:chgData name="Jiří Kohoutek" userId="7454388f-bdb6-437e-bf81-0e7dbbbeac10" providerId="ADAL" clId="{1AC5FC32-4EC5-4705-A8EA-FBBD7E5FF4AC}" dt="2022-02-25T09:09:02.183" v="3174"/>
          <ac:grpSpMkLst>
            <pc:docMk/>
            <pc:sldMk cId="3940958982" sldId="352"/>
            <ac:grpSpMk id="49" creationId="{2BDACB60-7FFC-44E9-8C7D-B0CFA2A07A74}"/>
          </ac:grpSpMkLst>
        </pc:grpChg>
        <pc:grpChg chg="mod">
          <ac:chgData name="Jiří Kohoutek" userId="7454388f-bdb6-437e-bf81-0e7dbbbeac10" providerId="ADAL" clId="{1AC5FC32-4EC5-4705-A8EA-FBBD7E5FF4AC}" dt="2022-02-25T09:09:02.183" v="3174"/>
          <ac:grpSpMkLst>
            <pc:docMk/>
            <pc:sldMk cId="3940958982" sldId="352"/>
            <ac:grpSpMk id="50" creationId="{5BE220AA-608A-4A44-ACF1-B0435A0B396E}"/>
          </ac:grpSpMkLst>
        </pc:grpChg>
        <pc:grpChg chg="add mod">
          <ac:chgData name="Jiří Kohoutek" userId="7454388f-bdb6-437e-bf81-0e7dbbbeac10" providerId="ADAL" clId="{1AC5FC32-4EC5-4705-A8EA-FBBD7E5FF4AC}" dt="2022-02-25T09:09:30.441" v="3188" actId="478"/>
          <ac:grpSpMkLst>
            <pc:docMk/>
            <pc:sldMk cId="3940958982" sldId="352"/>
            <ac:grpSpMk id="55" creationId="{9713882B-06C2-41E0-B42A-6BF93282D9EE}"/>
          </ac:grpSpMkLst>
        </pc:grpChg>
        <pc:grpChg chg="mod">
          <ac:chgData name="Jiří Kohoutek" userId="7454388f-bdb6-437e-bf81-0e7dbbbeac10" providerId="ADAL" clId="{1AC5FC32-4EC5-4705-A8EA-FBBD7E5FF4AC}" dt="2022-02-25T09:09:30.441" v="3188" actId="478"/>
          <ac:grpSpMkLst>
            <pc:docMk/>
            <pc:sldMk cId="3940958982" sldId="352"/>
            <ac:grpSpMk id="57" creationId="{FA04235A-3C99-4B37-A817-4ADC65FF5849}"/>
          </ac:grpSpMkLst>
        </pc:grpChg>
        <pc:grpChg chg="add del mod">
          <ac:chgData name="Jiří Kohoutek" userId="7454388f-bdb6-437e-bf81-0e7dbbbeac10" providerId="ADAL" clId="{1AC5FC32-4EC5-4705-A8EA-FBBD7E5FF4AC}" dt="2022-02-25T09:09:30.441" v="3188" actId="478"/>
          <ac:grpSpMkLst>
            <pc:docMk/>
            <pc:sldMk cId="3940958982" sldId="352"/>
            <ac:grpSpMk id="58" creationId="{0815FE62-724D-400F-9D12-56534AE82C74}"/>
          </ac:grpSpMkLst>
        </pc:grpChg>
        <pc:grpChg chg="add del mod">
          <ac:chgData name="Jiří Kohoutek" userId="7454388f-bdb6-437e-bf81-0e7dbbbeac10" providerId="ADAL" clId="{1AC5FC32-4EC5-4705-A8EA-FBBD7E5FF4AC}" dt="2022-02-25T09:09:31.056" v="3191" actId="478"/>
          <ac:grpSpMkLst>
            <pc:docMk/>
            <pc:sldMk cId="3940958982" sldId="352"/>
            <ac:grpSpMk id="63" creationId="{9F79402C-CA53-4355-80DA-953BD482037A}"/>
          </ac:grpSpMkLst>
        </pc:grpChg>
        <pc:grpChg chg="mod">
          <ac:chgData name="Jiří Kohoutek" userId="7454388f-bdb6-437e-bf81-0e7dbbbeac10" providerId="ADAL" clId="{1AC5FC32-4EC5-4705-A8EA-FBBD7E5FF4AC}" dt="2022-02-25T09:09:02.183" v="3174"/>
          <ac:grpSpMkLst>
            <pc:docMk/>
            <pc:sldMk cId="3940958982" sldId="352"/>
            <ac:grpSpMk id="65" creationId="{8EEBB0F9-42F7-4A61-85A4-6DD49C69CC51}"/>
          </ac:grpSpMkLst>
        </pc:grpChg>
        <pc:grpChg chg="mod">
          <ac:chgData name="Jiří Kohoutek" userId="7454388f-bdb6-437e-bf81-0e7dbbbeac10" providerId="ADAL" clId="{1AC5FC32-4EC5-4705-A8EA-FBBD7E5FF4AC}" dt="2022-02-25T09:09:02.183" v="3174"/>
          <ac:grpSpMkLst>
            <pc:docMk/>
            <pc:sldMk cId="3940958982" sldId="352"/>
            <ac:grpSpMk id="66" creationId="{7170A1FB-3414-4304-8E77-E37CE400B920}"/>
          </ac:grpSpMkLst>
        </pc:grpChg>
      </pc:sldChg>
      <pc:sldChg chg="addSp delSp modSp new mod ord">
        <pc:chgData name="Jiří Kohoutek" userId="7454388f-bdb6-437e-bf81-0e7dbbbeac10" providerId="ADAL" clId="{1AC5FC32-4EC5-4705-A8EA-FBBD7E5FF4AC}" dt="2022-03-01T14:53:52.457" v="6942"/>
        <pc:sldMkLst>
          <pc:docMk/>
          <pc:sldMk cId="123934706" sldId="353"/>
        </pc:sldMkLst>
        <pc:spChg chg="del">
          <ac:chgData name="Jiří Kohoutek" userId="7454388f-bdb6-437e-bf81-0e7dbbbeac10" providerId="ADAL" clId="{1AC5FC32-4EC5-4705-A8EA-FBBD7E5FF4AC}" dt="2022-02-24T10:37:19.732" v="2861" actId="478"/>
          <ac:spMkLst>
            <pc:docMk/>
            <pc:sldMk cId="123934706" sldId="353"/>
            <ac:spMk id="4" creationId="{39CA1173-69E7-4CCE-876A-07125370C7D2}"/>
          </ac:spMkLst>
        </pc:spChg>
        <pc:spChg chg="del">
          <ac:chgData name="Jiří Kohoutek" userId="7454388f-bdb6-437e-bf81-0e7dbbbeac10" providerId="ADAL" clId="{1AC5FC32-4EC5-4705-A8EA-FBBD7E5FF4AC}" dt="2022-02-24T10:37:22.876" v="2863" actId="478"/>
          <ac:spMkLst>
            <pc:docMk/>
            <pc:sldMk cId="123934706" sldId="353"/>
            <ac:spMk id="5" creationId="{062A4633-0C1F-4123-8AF6-309544B39440}"/>
          </ac:spMkLst>
        </pc:spChg>
        <pc:spChg chg="add mod">
          <ac:chgData name="Jiří Kohoutek" userId="7454388f-bdb6-437e-bf81-0e7dbbbeac10" providerId="ADAL" clId="{1AC5FC32-4EC5-4705-A8EA-FBBD7E5FF4AC}" dt="2022-02-24T10:37:52.200" v="2870" actId="20577"/>
          <ac:spMkLst>
            <pc:docMk/>
            <pc:sldMk cId="123934706" sldId="353"/>
            <ac:spMk id="6" creationId="{54585CB6-699D-45B6-AB24-DDE112684060}"/>
          </ac:spMkLst>
        </pc:spChg>
        <pc:spChg chg="add del mod">
          <ac:chgData name="Jiří Kohoutek" userId="7454388f-bdb6-437e-bf81-0e7dbbbeac10" providerId="ADAL" clId="{1AC5FC32-4EC5-4705-A8EA-FBBD7E5FF4AC}" dt="2022-02-25T12:54:31.451" v="3715" actId="478"/>
          <ac:spMkLst>
            <pc:docMk/>
            <pc:sldMk cId="123934706" sldId="353"/>
            <ac:spMk id="7" creationId="{25EB0E05-A74B-493A-AD75-B268862766AD}"/>
          </ac:spMkLst>
        </pc:spChg>
        <pc:spChg chg="add mod">
          <ac:chgData name="Jiří Kohoutek" userId="7454388f-bdb6-437e-bf81-0e7dbbbeac10" providerId="ADAL" clId="{1AC5FC32-4EC5-4705-A8EA-FBBD7E5FF4AC}" dt="2022-02-25T12:54:00.345" v="3710"/>
          <ac:spMkLst>
            <pc:docMk/>
            <pc:sldMk cId="123934706" sldId="353"/>
            <ac:spMk id="8" creationId="{E0970EAC-D11E-4C2D-8C81-ACAD96D61D55}"/>
          </ac:spMkLst>
        </pc:spChg>
        <pc:spChg chg="add mod">
          <ac:chgData name="Jiří Kohoutek" userId="7454388f-bdb6-437e-bf81-0e7dbbbeac10" providerId="ADAL" clId="{1AC5FC32-4EC5-4705-A8EA-FBBD7E5FF4AC}" dt="2022-02-25T13:05:36.492" v="3805" actId="114"/>
          <ac:spMkLst>
            <pc:docMk/>
            <pc:sldMk cId="123934706" sldId="353"/>
            <ac:spMk id="9" creationId="{98FD3E71-51AD-41A9-8F8D-2FEB372F2FF0}"/>
          </ac:spMkLst>
        </pc:spChg>
        <pc:picChg chg="add mod">
          <ac:chgData name="Jiří Kohoutek" userId="7454388f-bdb6-437e-bf81-0e7dbbbeac10" providerId="ADAL" clId="{1AC5FC32-4EC5-4705-A8EA-FBBD7E5FF4AC}" dt="2022-02-25T13:05:35.507" v="3799" actId="1076"/>
          <ac:picMkLst>
            <pc:docMk/>
            <pc:sldMk cId="123934706" sldId="353"/>
            <ac:picMk id="5" creationId="{77C2911B-788C-43D0-AD80-B02E12176E1D}"/>
          </ac:picMkLst>
        </pc:picChg>
      </pc:sldChg>
      <pc:sldChg chg="addSp delSp modSp new mod">
        <pc:chgData name="Jiří Kohoutek" userId="7454388f-bdb6-437e-bf81-0e7dbbbeac10" providerId="ADAL" clId="{1AC5FC32-4EC5-4705-A8EA-FBBD7E5FF4AC}" dt="2022-03-01T15:22:39.969" v="7103" actId="20577"/>
        <pc:sldMkLst>
          <pc:docMk/>
          <pc:sldMk cId="1133168747" sldId="354"/>
        </pc:sldMkLst>
        <pc:spChg chg="del">
          <ac:chgData name="Jiří Kohoutek" userId="7454388f-bdb6-437e-bf81-0e7dbbbeac10" providerId="ADAL" clId="{1AC5FC32-4EC5-4705-A8EA-FBBD7E5FF4AC}" dt="2022-02-24T10:40:02.908" v="2891" actId="478"/>
          <ac:spMkLst>
            <pc:docMk/>
            <pc:sldMk cId="1133168747" sldId="354"/>
            <ac:spMk id="4" creationId="{64AF7534-880B-49FC-B1F2-263BAB2AB974}"/>
          </ac:spMkLst>
        </pc:spChg>
        <pc:spChg chg="del">
          <ac:chgData name="Jiří Kohoutek" userId="7454388f-bdb6-437e-bf81-0e7dbbbeac10" providerId="ADAL" clId="{1AC5FC32-4EC5-4705-A8EA-FBBD7E5FF4AC}" dt="2022-02-24T10:39:59.095" v="2889" actId="478"/>
          <ac:spMkLst>
            <pc:docMk/>
            <pc:sldMk cId="1133168747" sldId="354"/>
            <ac:spMk id="5" creationId="{626191E8-502C-4357-803A-B3FC21E7C38A}"/>
          </ac:spMkLst>
        </pc:spChg>
        <pc:spChg chg="add mod">
          <ac:chgData name="Jiří Kohoutek" userId="7454388f-bdb6-437e-bf81-0e7dbbbeac10" providerId="ADAL" clId="{1AC5FC32-4EC5-4705-A8EA-FBBD7E5FF4AC}" dt="2022-03-01T15:22:39.969" v="7103" actId="20577"/>
          <ac:spMkLst>
            <pc:docMk/>
            <pc:sldMk cId="1133168747" sldId="354"/>
            <ac:spMk id="6" creationId="{1E69274B-13EB-453B-8927-9B47DB946CD2}"/>
          </ac:spMkLst>
        </pc:spChg>
        <pc:spChg chg="add del mod">
          <ac:chgData name="Jiří Kohoutek" userId="7454388f-bdb6-437e-bf81-0e7dbbbeac10" providerId="ADAL" clId="{1AC5FC32-4EC5-4705-A8EA-FBBD7E5FF4AC}" dt="2022-02-24T10:57:27.088" v="3124" actId="478"/>
          <ac:spMkLst>
            <pc:docMk/>
            <pc:sldMk cId="1133168747" sldId="354"/>
            <ac:spMk id="10" creationId="{4344D7BE-50C7-4B32-A118-4F71D1BB2BCA}"/>
          </ac:spMkLst>
        </pc:spChg>
        <pc:spChg chg="add del mod">
          <ac:chgData name="Jiří Kohoutek" userId="7454388f-bdb6-437e-bf81-0e7dbbbeac10" providerId="ADAL" clId="{1AC5FC32-4EC5-4705-A8EA-FBBD7E5FF4AC}" dt="2022-02-24T10:54:59.074" v="3007" actId="478"/>
          <ac:spMkLst>
            <pc:docMk/>
            <pc:sldMk cId="1133168747" sldId="354"/>
            <ac:spMk id="12" creationId="{D2461963-9F63-4586-AE29-C9EFFB7132AE}"/>
          </ac:spMkLst>
        </pc:spChg>
        <pc:spChg chg="add del mod">
          <ac:chgData name="Jiří Kohoutek" userId="7454388f-bdb6-437e-bf81-0e7dbbbeac10" providerId="ADAL" clId="{1AC5FC32-4EC5-4705-A8EA-FBBD7E5FF4AC}" dt="2022-02-24T10:57:03.860" v="3121" actId="478"/>
          <ac:spMkLst>
            <pc:docMk/>
            <pc:sldMk cId="1133168747" sldId="354"/>
            <ac:spMk id="13" creationId="{2F2D4AAD-7219-48C8-A0BB-A9A72FDA1EDD}"/>
          </ac:spMkLst>
        </pc:spChg>
        <pc:spChg chg="add mod">
          <ac:chgData name="Jiří Kohoutek" userId="7454388f-bdb6-437e-bf81-0e7dbbbeac10" providerId="ADAL" clId="{1AC5FC32-4EC5-4705-A8EA-FBBD7E5FF4AC}" dt="2022-03-01T14:36:28.332" v="6859" actId="20577"/>
          <ac:spMkLst>
            <pc:docMk/>
            <pc:sldMk cId="1133168747" sldId="354"/>
            <ac:spMk id="14" creationId="{4E271F0A-3269-41C3-930F-9AE62CACE0D6}"/>
          </ac:spMkLst>
        </pc:spChg>
        <pc:picChg chg="add mod">
          <ac:chgData name="Jiří Kohoutek" userId="7454388f-bdb6-437e-bf81-0e7dbbbeac10" providerId="ADAL" clId="{1AC5FC32-4EC5-4705-A8EA-FBBD7E5FF4AC}" dt="2022-02-24T10:50:34.502" v="2925" actId="1076"/>
          <ac:picMkLst>
            <pc:docMk/>
            <pc:sldMk cId="1133168747" sldId="354"/>
            <ac:picMk id="8" creationId="{8B95FFB6-E05A-4784-A006-0501D6E58607}"/>
          </ac:picMkLst>
        </pc:picChg>
        <pc:picChg chg="add mod">
          <ac:chgData name="Jiří Kohoutek" userId="7454388f-bdb6-437e-bf81-0e7dbbbeac10" providerId="ADAL" clId="{1AC5FC32-4EC5-4705-A8EA-FBBD7E5FF4AC}" dt="2022-02-24T11:01:33.469" v="3129" actId="14100"/>
          <ac:picMkLst>
            <pc:docMk/>
            <pc:sldMk cId="1133168747" sldId="354"/>
            <ac:picMk id="16" creationId="{789B1BB7-A5ED-4E86-94A3-E4850E6AB803}"/>
          </ac:picMkLst>
        </pc:picChg>
        <pc:picChg chg="add mod">
          <ac:chgData name="Jiří Kohoutek" userId="7454388f-bdb6-437e-bf81-0e7dbbbeac10" providerId="ADAL" clId="{1AC5FC32-4EC5-4705-A8EA-FBBD7E5FF4AC}" dt="2022-02-24T11:06:37.770" v="3142" actId="1076"/>
          <ac:picMkLst>
            <pc:docMk/>
            <pc:sldMk cId="1133168747" sldId="354"/>
            <ac:picMk id="18" creationId="{020A15DE-9276-4C5E-BCD8-4EA3CEC2F878}"/>
          </ac:picMkLst>
        </pc:picChg>
      </pc:sldChg>
      <pc:sldChg chg="addSp delSp modSp new mod">
        <pc:chgData name="Jiří Kohoutek" userId="7454388f-bdb6-437e-bf81-0e7dbbbeac10" providerId="ADAL" clId="{1AC5FC32-4EC5-4705-A8EA-FBBD7E5FF4AC}" dt="2022-03-01T14:40:19.287" v="6893" actId="20577"/>
        <pc:sldMkLst>
          <pc:docMk/>
          <pc:sldMk cId="1432730846" sldId="355"/>
        </pc:sldMkLst>
        <pc:spChg chg="del">
          <ac:chgData name="Jiří Kohoutek" userId="7454388f-bdb6-437e-bf81-0e7dbbbeac10" providerId="ADAL" clId="{1AC5FC32-4EC5-4705-A8EA-FBBD7E5FF4AC}" dt="2022-02-24T11:05:42.176" v="3131" actId="478"/>
          <ac:spMkLst>
            <pc:docMk/>
            <pc:sldMk cId="1432730846" sldId="355"/>
            <ac:spMk id="4" creationId="{FE3C4EE7-73E8-48F6-9B66-1901BF004911}"/>
          </ac:spMkLst>
        </pc:spChg>
        <pc:spChg chg="del">
          <ac:chgData name="Jiří Kohoutek" userId="7454388f-bdb6-437e-bf81-0e7dbbbeac10" providerId="ADAL" clId="{1AC5FC32-4EC5-4705-A8EA-FBBD7E5FF4AC}" dt="2022-02-24T11:05:58.266" v="3135" actId="478"/>
          <ac:spMkLst>
            <pc:docMk/>
            <pc:sldMk cId="1432730846" sldId="355"/>
            <ac:spMk id="5" creationId="{C54E5ECF-1C55-4E0F-80A9-AE45B615BFBC}"/>
          </ac:spMkLst>
        </pc:spChg>
        <pc:spChg chg="add mod">
          <ac:chgData name="Jiří Kohoutek" userId="7454388f-bdb6-437e-bf81-0e7dbbbeac10" providerId="ADAL" clId="{1AC5FC32-4EC5-4705-A8EA-FBBD7E5FF4AC}" dt="2022-02-24T11:05:55.106" v="3134"/>
          <ac:spMkLst>
            <pc:docMk/>
            <pc:sldMk cId="1432730846" sldId="355"/>
            <ac:spMk id="6" creationId="{B18D34F5-90A9-4821-A96B-2E47C889B7CB}"/>
          </ac:spMkLst>
        </pc:spChg>
        <pc:spChg chg="add mod">
          <ac:chgData name="Jiří Kohoutek" userId="7454388f-bdb6-437e-bf81-0e7dbbbeac10" providerId="ADAL" clId="{1AC5FC32-4EC5-4705-A8EA-FBBD7E5FF4AC}" dt="2022-03-01T14:40:19.287" v="6893" actId="20577"/>
          <ac:spMkLst>
            <pc:docMk/>
            <pc:sldMk cId="1432730846" sldId="355"/>
            <ac:spMk id="7" creationId="{CC52AA31-445F-43DA-A0C9-4B9866DC549A}"/>
          </ac:spMkLst>
        </pc:spChg>
        <pc:picChg chg="add mod">
          <ac:chgData name="Jiří Kohoutek" userId="7454388f-bdb6-437e-bf81-0e7dbbbeac10" providerId="ADAL" clId="{1AC5FC32-4EC5-4705-A8EA-FBBD7E5FF4AC}" dt="2022-02-24T11:06:43.203" v="3143"/>
          <ac:picMkLst>
            <pc:docMk/>
            <pc:sldMk cId="1432730846" sldId="355"/>
            <ac:picMk id="8" creationId="{4B03408E-058B-4858-AA02-B801E95276E3}"/>
          </ac:picMkLst>
        </pc:picChg>
        <pc:picChg chg="add mod">
          <ac:chgData name="Jiří Kohoutek" userId="7454388f-bdb6-437e-bf81-0e7dbbbeac10" providerId="ADAL" clId="{1AC5FC32-4EC5-4705-A8EA-FBBD7E5FF4AC}" dt="2022-02-24T11:06:43.203" v="3143"/>
          <ac:picMkLst>
            <pc:docMk/>
            <pc:sldMk cId="1432730846" sldId="355"/>
            <ac:picMk id="9" creationId="{E527495D-B1DB-464A-9574-179A7B2A010E}"/>
          </ac:picMkLst>
        </pc:picChg>
      </pc:sldChg>
      <pc:sldChg chg="modSp mod">
        <pc:chgData name="Jiří Kohoutek" userId="7454388f-bdb6-437e-bf81-0e7dbbbeac10" providerId="ADAL" clId="{1AC5FC32-4EC5-4705-A8EA-FBBD7E5FF4AC}" dt="2022-02-28T14:32:09.172" v="4237" actId="20577"/>
        <pc:sldMkLst>
          <pc:docMk/>
          <pc:sldMk cId="2488766132" sldId="357"/>
        </pc:sldMkLst>
        <pc:spChg chg="mod">
          <ac:chgData name="Jiří Kohoutek" userId="7454388f-bdb6-437e-bf81-0e7dbbbeac10" providerId="ADAL" clId="{1AC5FC32-4EC5-4705-A8EA-FBBD7E5FF4AC}" dt="2022-02-28T14:32:09.172" v="4237" actId="20577"/>
          <ac:spMkLst>
            <pc:docMk/>
            <pc:sldMk cId="2488766132" sldId="357"/>
            <ac:spMk id="6" creationId="{092F26DA-3A5D-4A58-8333-24C7F72CFD6B}"/>
          </ac:spMkLst>
        </pc:spChg>
      </pc:sldChg>
      <pc:sldChg chg="add del">
        <pc:chgData name="Jiří Kohoutek" userId="7454388f-bdb6-437e-bf81-0e7dbbbeac10" providerId="ADAL" clId="{1AC5FC32-4EC5-4705-A8EA-FBBD7E5FF4AC}" dt="2022-02-25T09:12:39.192" v="3227" actId="47"/>
        <pc:sldMkLst>
          <pc:docMk/>
          <pc:sldMk cId="69885885" sldId="358"/>
        </pc:sldMkLst>
      </pc:sldChg>
      <pc:sldChg chg="addSp delSp modSp new mod ord modAnim">
        <pc:chgData name="Jiří Kohoutek" userId="7454388f-bdb6-437e-bf81-0e7dbbbeac10" providerId="ADAL" clId="{1AC5FC32-4EC5-4705-A8EA-FBBD7E5FF4AC}" dt="2022-03-01T15:22:12.547" v="7091"/>
        <pc:sldMkLst>
          <pc:docMk/>
          <pc:sldMk cId="724820559" sldId="358"/>
        </pc:sldMkLst>
        <pc:spChg chg="del">
          <ac:chgData name="Jiří Kohoutek" userId="7454388f-bdb6-437e-bf81-0e7dbbbeac10" providerId="ADAL" clId="{1AC5FC32-4EC5-4705-A8EA-FBBD7E5FF4AC}" dt="2022-02-25T09:32:19.669" v="3385" actId="478"/>
          <ac:spMkLst>
            <pc:docMk/>
            <pc:sldMk cId="724820559" sldId="358"/>
            <ac:spMk id="4" creationId="{97C9A58F-85C9-45D0-9807-5E4D81E60DBD}"/>
          </ac:spMkLst>
        </pc:spChg>
        <pc:spChg chg="del">
          <ac:chgData name="Jiří Kohoutek" userId="7454388f-bdb6-437e-bf81-0e7dbbbeac10" providerId="ADAL" clId="{1AC5FC32-4EC5-4705-A8EA-FBBD7E5FF4AC}" dt="2022-02-25T09:32:52.191" v="3386" actId="478"/>
          <ac:spMkLst>
            <pc:docMk/>
            <pc:sldMk cId="724820559" sldId="358"/>
            <ac:spMk id="5" creationId="{8D41F4E9-7D00-46EC-8D68-D3D02A666B9C}"/>
          </ac:spMkLst>
        </pc:spChg>
        <pc:spChg chg="add mod">
          <ac:chgData name="Jiří Kohoutek" userId="7454388f-bdb6-437e-bf81-0e7dbbbeac10" providerId="ADAL" clId="{1AC5FC32-4EC5-4705-A8EA-FBBD7E5FF4AC}" dt="2022-03-01T14:16:16.059" v="6494" actId="20577"/>
          <ac:spMkLst>
            <pc:docMk/>
            <pc:sldMk cId="724820559" sldId="358"/>
            <ac:spMk id="6" creationId="{EE36A82B-14A7-446C-AE96-37A4CEA47738}"/>
          </ac:spMkLst>
        </pc:spChg>
        <pc:spChg chg="add del mod">
          <ac:chgData name="Jiří Kohoutek" userId="7454388f-bdb6-437e-bf81-0e7dbbbeac10" providerId="ADAL" clId="{1AC5FC32-4EC5-4705-A8EA-FBBD7E5FF4AC}" dt="2022-03-01T13:56:38.554" v="6349" actId="478"/>
          <ac:spMkLst>
            <pc:docMk/>
            <pc:sldMk cId="724820559" sldId="358"/>
            <ac:spMk id="8" creationId="{1772AC9C-93C3-4D1E-AD6E-6BD0EEA0BD46}"/>
          </ac:spMkLst>
        </pc:spChg>
        <pc:spChg chg="add del mod">
          <ac:chgData name="Jiří Kohoutek" userId="7454388f-bdb6-437e-bf81-0e7dbbbeac10" providerId="ADAL" clId="{1AC5FC32-4EC5-4705-A8EA-FBBD7E5FF4AC}" dt="2022-03-01T13:56:27.851" v="6348" actId="478"/>
          <ac:spMkLst>
            <pc:docMk/>
            <pc:sldMk cId="724820559" sldId="358"/>
            <ac:spMk id="9" creationId="{B486FBB1-E563-44BA-886B-B14869E5C351}"/>
          </ac:spMkLst>
        </pc:spChg>
        <pc:spChg chg="add del mod">
          <ac:chgData name="Jiří Kohoutek" userId="7454388f-bdb6-437e-bf81-0e7dbbbeac10" providerId="ADAL" clId="{1AC5FC32-4EC5-4705-A8EA-FBBD7E5FF4AC}" dt="2022-03-01T13:56:27.851" v="6348" actId="478"/>
          <ac:spMkLst>
            <pc:docMk/>
            <pc:sldMk cId="724820559" sldId="358"/>
            <ac:spMk id="10" creationId="{AA278344-A7CD-4DD5-91F2-B1C16D66FF2D}"/>
          </ac:spMkLst>
        </pc:spChg>
        <pc:spChg chg="add del mod">
          <ac:chgData name="Jiří Kohoutek" userId="7454388f-bdb6-437e-bf81-0e7dbbbeac10" providerId="ADAL" clId="{1AC5FC32-4EC5-4705-A8EA-FBBD7E5FF4AC}" dt="2022-03-01T13:56:27.851" v="6348" actId="478"/>
          <ac:spMkLst>
            <pc:docMk/>
            <pc:sldMk cId="724820559" sldId="358"/>
            <ac:spMk id="11" creationId="{39BEBFD3-129C-4DAC-8255-8EECF21C18D6}"/>
          </ac:spMkLst>
        </pc:spChg>
        <pc:spChg chg="add del mod">
          <ac:chgData name="Jiří Kohoutek" userId="7454388f-bdb6-437e-bf81-0e7dbbbeac10" providerId="ADAL" clId="{1AC5FC32-4EC5-4705-A8EA-FBBD7E5FF4AC}" dt="2022-03-01T13:56:38.554" v="6349" actId="478"/>
          <ac:spMkLst>
            <pc:docMk/>
            <pc:sldMk cId="724820559" sldId="358"/>
            <ac:spMk id="12" creationId="{FE40A592-B0EA-4368-9D97-02880C912161}"/>
          </ac:spMkLst>
        </pc:spChg>
        <pc:spChg chg="add del mod">
          <ac:chgData name="Jiří Kohoutek" userId="7454388f-bdb6-437e-bf81-0e7dbbbeac10" providerId="ADAL" clId="{1AC5FC32-4EC5-4705-A8EA-FBBD7E5FF4AC}" dt="2022-03-01T13:56:27.851" v="6348" actId="478"/>
          <ac:spMkLst>
            <pc:docMk/>
            <pc:sldMk cId="724820559" sldId="358"/>
            <ac:spMk id="13" creationId="{465AFFAD-9285-453B-97EC-D6417B3568CB}"/>
          </ac:spMkLst>
        </pc:spChg>
        <pc:spChg chg="add del mod">
          <ac:chgData name="Jiří Kohoutek" userId="7454388f-bdb6-437e-bf81-0e7dbbbeac10" providerId="ADAL" clId="{1AC5FC32-4EC5-4705-A8EA-FBBD7E5FF4AC}" dt="2022-03-01T13:56:27.851" v="6348" actId="478"/>
          <ac:spMkLst>
            <pc:docMk/>
            <pc:sldMk cId="724820559" sldId="358"/>
            <ac:spMk id="14" creationId="{6C0AACED-7DCB-48D1-B9BB-F56931673F21}"/>
          </ac:spMkLst>
        </pc:spChg>
        <pc:spChg chg="add del mod">
          <ac:chgData name="Jiří Kohoutek" userId="7454388f-bdb6-437e-bf81-0e7dbbbeac10" providerId="ADAL" clId="{1AC5FC32-4EC5-4705-A8EA-FBBD7E5FF4AC}" dt="2022-03-01T13:56:27.851" v="6348" actId="478"/>
          <ac:spMkLst>
            <pc:docMk/>
            <pc:sldMk cId="724820559" sldId="358"/>
            <ac:spMk id="15" creationId="{09CD1C79-BE16-4374-811A-FC02D4753D10}"/>
          </ac:spMkLst>
        </pc:spChg>
        <pc:spChg chg="add del mod">
          <ac:chgData name="Jiří Kohoutek" userId="7454388f-bdb6-437e-bf81-0e7dbbbeac10" providerId="ADAL" clId="{1AC5FC32-4EC5-4705-A8EA-FBBD7E5FF4AC}" dt="2022-03-01T13:56:27.851" v="6348" actId="478"/>
          <ac:spMkLst>
            <pc:docMk/>
            <pc:sldMk cId="724820559" sldId="358"/>
            <ac:spMk id="16" creationId="{8F763B39-1E6F-48C1-B63B-289DDB392FA0}"/>
          </ac:spMkLst>
        </pc:spChg>
        <pc:spChg chg="mod">
          <ac:chgData name="Jiří Kohoutek" userId="7454388f-bdb6-437e-bf81-0e7dbbbeac10" providerId="ADAL" clId="{1AC5FC32-4EC5-4705-A8EA-FBBD7E5FF4AC}" dt="2022-02-25T09:33:01.950" v="3388" actId="1076"/>
          <ac:spMkLst>
            <pc:docMk/>
            <pc:sldMk cId="724820559" sldId="358"/>
            <ac:spMk id="18" creationId="{10DCF398-2121-4827-B074-66D8D3CBD2D2}"/>
          </ac:spMkLst>
        </pc:spChg>
        <pc:spChg chg="mod">
          <ac:chgData name="Jiří Kohoutek" userId="7454388f-bdb6-437e-bf81-0e7dbbbeac10" providerId="ADAL" clId="{1AC5FC32-4EC5-4705-A8EA-FBBD7E5FF4AC}" dt="2022-02-25T09:33:01.950" v="3388" actId="1076"/>
          <ac:spMkLst>
            <pc:docMk/>
            <pc:sldMk cId="724820559" sldId="358"/>
            <ac:spMk id="19" creationId="{B41A3307-CCD0-4489-9CAA-DFD3D5F7089F}"/>
          </ac:spMkLst>
        </pc:spChg>
        <pc:spChg chg="add del mod">
          <ac:chgData name="Jiří Kohoutek" userId="7454388f-bdb6-437e-bf81-0e7dbbbeac10" providerId="ADAL" clId="{1AC5FC32-4EC5-4705-A8EA-FBBD7E5FF4AC}" dt="2022-03-01T13:56:38.554" v="6349" actId="478"/>
          <ac:spMkLst>
            <pc:docMk/>
            <pc:sldMk cId="724820559" sldId="358"/>
            <ac:spMk id="20" creationId="{831E6186-2C7A-48A4-9F98-265866E7BC47}"/>
          </ac:spMkLst>
        </pc:spChg>
        <pc:spChg chg="add del mod">
          <ac:chgData name="Jiří Kohoutek" userId="7454388f-bdb6-437e-bf81-0e7dbbbeac10" providerId="ADAL" clId="{1AC5FC32-4EC5-4705-A8EA-FBBD7E5FF4AC}" dt="2022-03-01T13:56:27.851" v="6348" actId="478"/>
          <ac:spMkLst>
            <pc:docMk/>
            <pc:sldMk cId="724820559" sldId="358"/>
            <ac:spMk id="21" creationId="{DF2447F5-B728-4129-B23D-5D0D817D08DD}"/>
          </ac:spMkLst>
        </pc:spChg>
        <pc:spChg chg="add del mod">
          <ac:chgData name="Jiří Kohoutek" userId="7454388f-bdb6-437e-bf81-0e7dbbbeac10" providerId="ADAL" clId="{1AC5FC32-4EC5-4705-A8EA-FBBD7E5FF4AC}" dt="2022-03-01T13:56:38.554" v="6349" actId="478"/>
          <ac:spMkLst>
            <pc:docMk/>
            <pc:sldMk cId="724820559" sldId="358"/>
            <ac:spMk id="22" creationId="{C1F55FC7-7085-48A7-904C-5DB0F4D4DA5C}"/>
          </ac:spMkLst>
        </pc:spChg>
        <pc:spChg chg="add del mod">
          <ac:chgData name="Jiří Kohoutek" userId="7454388f-bdb6-437e-bf81-0e7dbbbeac10" providerId="ADAL" clId="{1AC5FC32-4EC5-4705-A8EA-FBBD7E5FF4AC}" dt="2022-03-01T13:56:27.851" v="6348" actId="478"/>
          <ac:spMkLst>
            <pc:docMk/>
            <pc:sldMk cId="724820559" sldId="358"/>
            <ac:spMk id="23" creationId="{9B65D690-EABD-48AB-9F2F-EBC85D7ABBA0}"/>
          </ac:spMkLst>
        </pc:spChg>
        <pc:spChg chg="add del mod">
          <ac:chgData name="Jiří Kohoutek" userId="7454388f-bdb6-437e-bf81-0e7dbbbeac10" providerId="ADAL" clId="{1AC5FC32-4EC5-4705-A8EA-FBBD7E5FF4AC}" dt="2022-03-01T13:56:27.851" v="6348" actId="478"/>
          <ac:spMkLst>
            <pc:docMk/>
            <pc:sldMk cId="724820559" sldId="358"/>
            <ac:spMk id="24" creationId="{99487D28-3132-419D-A095-70EFDCC38080}"/>
          </ac:spMkLst>
        </pc:spChg>
        <pc:spChg chg="add del mod">
          <ac:chgData name="Jiří Kohoutek" userId="7454388f-bdb6-437e-bf81-0e7dbbbeac10" providerId="ADAL" clId="{1AC5FC32-4EC5-4705-A8EA-FBBD7E5FF4AC}" dt="2022-03-01T13:56:27.851" v="6348" actId="478"/>
          <ac:spMkLst>
            <pc:docMk/>
            <pc:sldMk cId="724820559" sldId="358"/>
            <ac:spMk id="25" creationId="{7B1420BA-0366-47D8-B5F5-D9610C9B2F6D}"/>
          </ac:spMkLst>
        </pc:spChg>
        <pc:spChg chg="add del mod">
          <ac:chgData name="Jiří Kohoutek" userId="7454388f-bdb6-437e-bf81-0e7dbbbeac10" providerId="ADAL" clId="{1AC5FC32-4EC5-4705-A8EA-FBBD7E5FF4AC}" dt="2022-03-01T13:56:27.851" v="6348" actId="478"/>
          <ac:spMkLst>
            <pc:docMk/>
            <pc:sldMk cId="724820559" sldId="358"/>
            <ac:spMk id="26" creationId="{A7C923BD-8D6E-4AF0-8B5E-1279198149FE}"/>
          </ac:spMkLst>
        </pc:spChg>
        <pc:spChg chg="add del mod">
          <ac:chgData name="Jiří Kohoutek" userId="7454388f-bdb6-437e-bf81-0e7dbbbeac10" providerId="ADAL" clId="{1AC5FC32-4EC5-4705-A8EA-FBBD7E5FF4AC}" dt="2022-03-01T13:56:38.554" v="6349" actId="478"/>
          <ac:spMkLst>
            <pc:docMk/>
            <pc:sldMk cId="724820559" sldId="358"/>
            <ac:spMk id="27" creationId="{F1D4B67A-19CF-4940-BD81-EA4C794A8A37}"/>
          </ac:spMkLst>
        </pc:spChg>
        <pc:spChg chg="add del mod">
          <ac:chgData name="Jiří Kohoutek" userId="7454388f-bdb6-437e-bf81-0e7dbbbeac10" providerId="ADAL" clId="{1AC5FC32-4EC5-4705-A8EA-FBBD7E5FF4AC}" dt="2022-03-01T13:56:27.851" v="6348" actId="478"/>
          <ac:spMkLst>
            <pc:docMk/>
            <pc:sldMk cId="724820559" sldId="358"/>
            <ac:spMk id="28" creationId="{FF4F24AF-E526-4161-B759-50B2849BF143}"/>
          </ac:spMkLst>
        </pc:spChg>
        <pc:spChg chg="add del mod">
          <ac:chgData name="Jiří Kohoutek" userId="7454388f-bdb6-437e-bf81-0e7dbbbeac10" providerId="ADAL" clId="{1AC5FC32-4EC5-4705-A8EA-FBBD7E5FF4AC}" dt="2022-03-01T13:56:27.851" v="6348" actId="478"/>
          <ac:spMkLst>
            <pc:docMk/>
            <pc:sldMk cId="724820559" sldId="358"/>
            <ac:spMk id="29" creationId="{E4BF708B-32C0-49AB-B8B9-D0D40FBC1A7B}"/>
          </ac:spMkLst>
        </pc:spChg>
        <pc:spChg chg="add mod">
          <ac:chgData name="Jiří Kohoutek" userId="7454388f-bdb6-437e-bf81-0e7dbbbeac10" providerId="ADAL" clId="{1AC5FC32-4EC5-4705-A8EA-FBBD7E5FF4AC}" dt="2022-03-01T14:57:43.529" v="6981" actId="20577"/>
          <ac:spMkLst>
            <pc:docMk/>
            <pc:sldMk cId="724820559" sldId="358"/>
            <ac:spMk id="30" creationId="{B32EE335-BA51-4789-8FF2-5B5143BBEC16}"/>
          </ac:spMkLst>
        </pc:spChg>
        <pc:spChg chg="add del">
          <ac:chgData name="Jiří Kohoutek" userId="7454388f-bdb6-437e-bf81-0e7dbbbeac10" providerId="ADAL" clId="{1AC5FC32-4EC5-4705-A8EA-FBBD7E5FF4AC}" dt="2022-03-01T14:10:03.958" v="6449" actId="478"/>
          <ac:spMkLst>
            <pc:docMk/>
            <pc:sldMk cId="724820559" sldId="358"/>
            <ac:spMk id="31" creationId="{6B8E268C-382D-4D00-8BA5-B285E595655E}"/>
          </ac:spMkLst>
        </pc:spChg>
        <pc:spChg chg="add del mod">
          <ac:chgData name="Jiří Kohoutek" userId="7454388f-bdb6-437e-bf81-0e7dbbbeac10" providerId="ADAL" clId="{1AC5FC32-4EC5-4705-A8EA-FBBD7E5FF4AC}" dt="2022-03-01T14:41:15.203" v="6894" actId="478"/>
          <ac:spMkLst>
            <pc:docMk/>
            <pc:sldMk cId="724820559" sldId="358"/>
            <ac:spMk id="32" creationId="{194F0A34-6EA0-4BB7-9BCE-769B9758E60B}"/>
          </ac:spMkLst>
        </pc:spChg>
        <pc:grpChg chg="add del mod">
          <ac:chgData name="Jiří Kohoutek" userId="7454388f-bdb6-437e-bf81-0e7dbbbeac10" providerId="ADAL" clId="{1AC5FC32-4EC5-4705-A8EA-FBBD7E5FF4AC}" dt="2022-03-01T13:56:38.554" v="6349" actId="478"/>
          <ac:grpSpMkLst>
            <pc:docMk/>
            <pc:sldMk cId="724820559" sldId="358"/>
            <ac:grpSpMk id="17" creationId="{01E058B8-73B3-421B-AAA7-9448E2DF2DE1}"/>
          </ac:grpSpMkLst>
        </pc:grpChg>
        <pc:picChg chg="add del mod">
          <ac:chgData name="Jiří Kohoutek" userId="7454388f-bdb6-437e-bf81-0e7dbbbeac10" providerId="ADAL" clId="{1AC5FC32-4EC5-4705-A8EA-FBBD7E5FF4AC}" dt="2022-03-01T13:56:38.554" v="6349" actId="478"/>
          <ac:picMkLst>
            <pc:docMk/>
            <pc:sldMk cId="724820559" sldId="358"/>
            <ac:picMk id="7" creationId="{EEFAFFD4-F29D-40A9-9EFC-5BD541299D96}"/>
          </ac:picMkLst>
        </pc:picChg>
        <pc:picChg chg="add del mod">
          <ac:chgData name="Jiří Kohoutek" userId="7454388f-bdb6-437e-bf81-0e7dbbbeac10" providerId="ADAL" clId="{1AC5FC32-4EC5-4705-A8EA-FBBD7E5FF4AC}" dt="2022-03-01T14:20:45.078" v="6495" actId="478"/>
          <ac:picMkLst>
            <pc:docMk/>
            <pc:sldMk cId="724820559" sldId="358"/>
            <ac:picMk id="2050" creationId="{D63C6968-7C6F-4F70-AECA-C20F1D305B83}"/>
          </ac:picMkLst>
        </pc:picChg>
      </pc:sldChg>
      <pc:sldChg chg="addSp delSp modSp new mod ord">
        <pc:chgData name="Jiří Kohoutek" userId="7454388f-bdb6-437e-bf81-0e7dbbbeac10" providerId="ADAL" clId="{1AC5FC32-4EC5-4705-A8EA-FBBD7E5FF4AC}" dt="2022-03-01T11:09:12.817" v="5352"/>
        <pc:sldMkLst>
          <pc:docMk/>
          <pc:sldMk cId="1162066429" sldId="359"/>
        </pc:sldMkLst>
        <pc:spChg chg="del">
          <ac:chgData name="Jiří Kohoutek" userId="7454388f-bdb6-437e-bf81-0e7dbbbeac10" providerId="ADAL" clId="{1AC5FC32-4EC5-4705-A8EA-FBBD7E5FF4AC}" dt="2022-02-25T09:35:12.678" v="3414" actId="478"/>
          <ac:spMkLst>
            <pc:docMk/>
            <pc:sldMk cId="1162066429" sldId="359"/>
            <ac:spMk id="4" creationId="{1BF72DC3-2143-4E6D-9121-AC2C2AA58F97}"/>
          </ac:spMkLst>
        </pc:spChg>
        <pc:spChg chg="add del">
          <ac:chgData name="Jiří Kohoutek" userId="7454388f-bdb6-437e-bf81-0e7dbbbeac10" providerId="ADAL" clId="{1AC5FC32-4EC5-4705-A8EA-FBBD7E5FF4AC}" dt="2022-02-25T09:35:09.568" v="3413" actId="478"/>
          <ac:spMkLst>
            <pc:docMk/>
            <pc:sldMk cId="1162066429" sldId="359"/>
            <ac:spMk id="5" creationId="{31760070-8D55-412D-8AD5-B655863952C0}"/>
          </ac:spMkLst>
        </pc:spChg>
        <pc:spChg chg="add del mod">
          <ac:chgData name="Jiří Kohoutek" userId="7454388f-bdb6-437e-bf81-0e7dbbbeac10" providerId="ADAL" clId="{1AC5FC32-4EC5-4705-A8EA-FBBD7E5FF4AC}" dt="2022-02-25T09:42:08.364" v="3421" actId="478"/>
          <ac:spMkLst>
            <pc:docMk/>
            <pc:sldMk cId="1162066429" sldId="359"/>
            <ac:spMk id="6" creationId="{D06FE69A-A7EF-4415-942F-A1580E06F750}"/>
          </ac:spMkLst>
        </pc:spChg>
        <pc:spChg chg="add mod">
          <ac:chgData name="Jiří Kohoutek" userId="7454388f-bdb6-437e-bf81-0e7dbbbeac10" providerId="ADAL" clId="{1AC5FC32-4EC5-4705-A8EA-FBBD7E5FF4AC}" dt="2022-02-25T14:42:45.436" v="3995" actId="20577"/>
          <ac:spMkLst>
            <pc:docMk/>
            <pc:sldMk cId="1162066429" sldId="359"/>
            <ac:spMk id="7" creationId="{503AF577-A02A-4416-B117-C480222DA8F7}"/>
          </ac:spMkLst>
        </pc:spChg>
        <pc:spChg chg="add mod">
          <ac:chgData name="Jiří Kohoutek" userId="7454388f-bdb6-437e-bf81-0e7dbbbeac10" providerId="ADAL" clId="{1AC5FC32-4EC5-4705-A8EA-FBBD7E5FF4AC}" dt="2022-02-25T09:43:03.245" v="3442" actId="20577"/>
          <ac:spMkLst>
            <pc:docMk/>
            <pc:sldMk cId="1162066429" sldId="359"/>
            <ac:spMk id="11" creationId="{5A32D7FA-4E01-49DD-8A44-0625599832AC}"/>
          </ac:spMkLst>
        </pc:spChg>
        <pc:picChg chg="add mod">
          <ac:chgData name="Jiří Kohoutek" userId="7454388f-bdb6-437e-bf81-0e7dbbbeac10" providerId="ADAL" clId="{1AC5FC32-4EC5-4705-A8EA-FBBD7E5FF4AC}" dt="2022-02-25T09:47:44.653" v="3498" actId="1076"/>
          <ac:picMkLst>
            <pc:docMk/>
            <pc:sldMk cId="1162066429" sldId="359"/>
            <ac:picMk id="8" creationId="{198C77BA-76D7-444C-B386-C4727596F6FC}"/>
          </ac:picMkLst>
        </pc:picChg>
        <pc:picChg chg="add mod">
          <ac:chgData name="Jiří Kohoutek" userId="7454388f-bdb6-437e-bf81-0e7dbbbeac10" providerId="ADAL" clId="{1AC5FC32-4EC5-4705-A8EA-FBBD7E5FF4AC}" dt="2022-02-25T09:47:44.653" v="3498" actId="1076"/>
          <ac:picMkLst>
            <pc:docMk/>
            <pc:sldMk cId="1162066429" sldId="359"/>
            <ac:picMk id="9" creationId="{9A2F6E32-0F0B-4AC8-A42E-D0074E62E597}"/>
          </ac:picMkLst>
        </pc:picChg>
        <pc:picChg chg="add mod">
          <ac:chgData name="Jiří Kohoutek" userId="7454388f-bdb6-437e-bf81-0e7dbbbeac10" providerId="ADAL" clId="{1AC5FC32-4EC5-4705-A8EA-FBBD7E5FF4AC}" dt="2022-02-25T09:47:44.653" v="3498" actId="1076"/>
          <ac:picMkLst>
            <pc:docMk/>
            <pc:sldMk cId="1162066429" sldId="359"/>
            <ac:picMk id="10" creationId="{B4BB043D-99D7-456B-BA45-3225B8D9D6FE}"/>
          </ac:picMkLst>
        </pc:picChg>
      </pc:sldChg>
      <pc:sldChg chg="addSp delSp modSp add mod ord">
        <pc:chgData name="Jiří Kohoutek" userId="7454388f-bdb6-437e-bf81-0e7dbbbeac10" providerId="ADAL" clId="{1AC5FC32-4EC5-4705-A8EA-FBBD7E5FF4AC}" dt="2022-03-01T14:53:53.518" v="6944"/>
        <pc:sldMkLst>
          <pc:docMk/>
          <pc:sldMk cId="2979366820" sldId="360"/>
        </pc:sldMkLst>
        <pc:spChg chg="del mod">
          <ac:chgData name="Jiří Kohoutek" userId="7454388f-bdb6-437e-bf81-0e7dbbbeac10" providerId="ADAL" clId="{1AC5FC32-4EC5-4705-A8EA-FBBD7E5FF4AC}" dt="2022-02-25T12:54:47.007" v="3717" actId="478"/>
          <ac:spMkLst>
            <pc:docMk/>
            <pc:sldMk cId="2979366820" sldId="360"/>
            <ac:spMk id="7" creationId="{25EB0E05-A74B-493A-AD75-B268862766AD}"/>
          </ac:spMkLst>
        </pc:spChg>
        <pc:spChg chg="add del mod">
          <ac:chgData name="Jiří Kohoutek" userId="7454388f-bdb6-437e-bf81-0e7dbbbeac10" providerId="ADAL" clId="{1AC5FC32-4EC5-4705-A8EA-FBBD7E5FF4AC}" dt="2022-02-25T13:07:08.629" v="3828" actId="478"/>
          <ac:spMkLst>
            <pc:docMk/>
            <pc:sldMk cId="2979366820" sldId="360"/>
            <ac:spMk id="8" creationId="{26F4F0C0-DCD4-4118-A9C7-2BCC1D2AA552}"/>
          </ac:spMkLst>
        </pc:spChg>
        <pc:spChg chg="add del mod">
          <ac:chgData name="Jiří Kohoutek" userId="7454388f-bdb6-437e-bf81-0e7dbbbeac10" providerId="ADAL" clId="{1AC5FC32-4EC5-4705-A8EA-FBBD7E5FF4AC}" dt="2022-02-25T14:43:06.115" v="3999" actId="20577"/>
          <ac:spMkLst>
            <pc:docMk/>
            <pc:sldMk cId="2979366820" sldId="360"/>
            <ac:spMk id="9" creationId="{B3C96F71-1721-4D79-B91B-32CB41755733}"/>
          </ac:spMkLst>
        </pc:spChg>
        <pc:spChg chg="add del">
          <ac:chgData name="Jiří Kohoutek" userId="7454388f-bdb6-437e-bf81-0e7dbbbeac10" providerId="ADAL" clId="{1AC5FC32-4EC5-4705-A8EA-FBBD7E5FF4AC}" dt="2022-02-25T13:06:39.525" v="3819" actId="478"/>
          <ac:spMkLst>
            <pc:docMk/>
            <pc:sldMk cId="2979366820" sldId="360"/>
            <ac:spMk id="10" creationId="{FE657B97-BE72-4005-BD83-71943FE0DAEC}"/>
          </ac:spMkLst>
        </pc:spChg>
        <pc:spChg chg="add mod">
          <ac:chgData name="Jiří Kohoutek" userId="7454388f-bdb6-437e-bf81-0e7dbbbeac10" providerId="ADAL" clId="{1AC5FC32-4EC5-4705-A8EA-FBBD7E5FF4AC}" dt="2022-02-25T13:07:47.564" v="3830"/>
          <ac:spMkLst>
            <pc:docMk/>
            <pc:sldMk cId="2979366820" sldId="360"/>
            <ac:spMk id="11" creationId="{99CA8A32-6581-4EA1-882D-E98559B88AC5}"/>
          </ac:spMkLst>
        </pc:spChg>
        <pc:picChg chg="del mod">
          <ac:chgData name="Jiří Kohoutek" userId="7454388f-bdb6-437e-bf81-0e7dbbbeac10" providerId="ADAL" clId="{1AC5FC32-4EC5-4705-A8EA-FBBD7E5FF4AC}" dt="2022-02-25T12:54:47.007" v="3717" actId="478"/>
          <ac:picMkLst>
            <pc:docMk/>
            <pc:sldMk cId="2979366820" sldId="360"/>
            <ac:picMk id="5" creationId="{77C2911B-788C-43D0-AD80-B02E12176E1D}"/>
          </ac:picMkLst>
        </pc:picChg>
        <pc:picChg chg="add del">
          <ac:chgData name="Jiří Kohoutek" userId="7454388f-bdb6-437e-bf81-0e7dbbbeac10" providerId="ADAL" clId="{1AC5FC32-4EC5-4705-A8EA-FBBD7E5FF4AC}" dt="2022-02-25T13:09:01.935" v="3832" actId="478"/>
          <ac:picMkLst>
            <pc:docMk/>
            <pc:sldMk cId="2979366820" sldId="360"/>
            <ac:picMk id="13" creationId="{654D4A03-31ED-41EB-B488-56C2138CA9A8}"/>
          </ac:picMkLst>
        </pc:picChg>
        <pc:picChg chg="add del mod">
          <ac:chgData name="Jiří Kohoutek" userId="7454388f-bdb6-437e-bf81-0e7dbbbeac10" providerId="ADAL" clId="{1AC5FC32-4EC5-4705-A8EA-FBBD7E5FF4AC}" dt="2022-02-25T13:13:52.501" v="3844" actId="478"/>
          <ac:picMkLst>
            <pc:docMk/>
            <pc:sldMk cId="2979366820" sldId="360"/>
            <ac:picMk id="15" creationId="{70EB23EF-829A-4CFF-BA83-22A5F3812EED}"/>
          </ac:picMkLst>
        </pc:picChg>
        <pc:picChg chg="add mod">
          <ac:chgData name="Jiří Kohoutek" userId="7454388f-bdb6-437e-bf81-0e7dbbbeac10" providerId="ADAL" clId="{1AC5FC32-4EC5-4705-A8EA-FBBD7E5FF4AC}" dt="2022-02-25T13:13:55.138" v="3845" actId="14100"/>
          <ac:picMkLst>
            <pc:docMk/>
            <pc:sldMk cId="2979366820" sldId="360"/>
            <ac:picMk id="17" creationId="{F9A44760-4D98-4BDC-A423-C699EAE4340F}"/>
          </ac:picMkLst>
        </pc:picChg>
      </pc:sldChg>
      <pc:sldChg chg="modSp add mod">
        <pc:chgData name="Jiří Kohoutek" userId="7454388f-bdb6-437e-bf81-0e7dbbbeac10" providerId="ADAL" clId="{1AC5FC32-4EC5-4705-A8EA-FBBD7E5FF4AC}" dt="2022-03-01T17:19:42.096" v="8064" actId="20577"/>
        <pc:sldMkLst>
          <pc:docMk/>
          <pc:sldMk cId="694779287" sldId="361"/>
        </pc:sldMkLst>
        <pc:spChg chg="mod">
          <ac:chgData name="Jiří Kohoutek" userId="7454388f-bdb6-437e-bf81-0e7dbbbeac10" providerId="ADAL" clId="{1AC5FC32-4EC5-4705-A8EA-FBBD7E5FF4AC}" dt="2022-03-01T17:19:42.096" v="8064" actId="20577"/>
          <ac:spMkLst>
            <pc:docMk/>
            <pc:sldMk cId="694779287" sldId="361"/>
            <ac:spMk id="6" creationId="{092F26DA-3A5D-4A58-8333-24C7F72CFD6B}"/>
          </ac:spMkLst>
        </pc:spChg>
      </pc:sldChg>
      <pc:sldChg chg="ord">
        <pc:chgData name="Jiří Kohoutek" userId="7454388f-bdb6-437e-bf81-0e7dbbbeac10" providerId="ADAL" clId="{1AC5FC32-4EC5-4705-A8EA-FBBD7E5FF4AC}" dt="2022-03-01T14:53:57.166" v="6946"/>
        <pc:sldMkLst>
          <pc:docMk/>
          <pc:sldMk cId="2510074299" sldId="362"/>
        </pc:sldMkLst>
      </pc:sldChg>
      <pc:sldChg chg="modSp mod ord">
        <pc:chgData name="Jiří Kohoutek" userId="7454388f-bdb6-437e-bf81-0e7dbbbeac10" providerId="ADAL" clId="{1AC5FC32-4EC5-4705-A8EA-FBBD7E5FF4AC}" dt="2022-03-01T14:54:00.142" v="6948"/>
        <pc:sldMkLst>
          <pc:docMk/>
          <pc:sldMk cId="2402540350" sldId="363"/>
        </pc:sldMkLst>
        <pc:spChg chg="mod">
          <ac:chgData name="Jiří Kohoutek" userId="7454388f-bdb6-437e-bf81-0e7dbbbeac10" providerId="ADAL" clId="{1AC5FC32-4EC5-4705-A8EA-FBBD7E5FF4AC}" dt="2022-03-01T12:50:51.981" v="5660" actId="2711"/>
          <ac:spMkLst>
            <pc:docMk/>
            <pc:sldMk cId="2402540350" sldId="363"/>
            <ac:spMk id="8" creationId="{138500FD-FC7C-48CF-BE4F-5EFC6ADAFD55}"/>
          </ac:spMkLst>
        </pc:spChg>
        <pc:spChg chg="mod">
          <ac:chgData name="Jiří Kohoutek" userId="7454388f-bdb6-437e-bf81-0e7dbbbeac10" providerId="ADAL" clId="{1AC5FC32-4EC5-4705-A8EA-FBBD7E5FF4AC}" dt="2022-03-01T10:44:38.239" v="4793" actId="1076"/>
          <ac:spMkLst>
            <pc:docMk/>
            <pc:sldMk cId="2402540350" sldId="363"/>
            <ac:spMk id="10" creationId="{82F7AC7E-D2F6-4C1F-8E57-7C1E56C41850}"/>
          </ac:spMkLst>
        </pc:spChg>
        <pc:picChg chg="mod">
          <ac:chgData name="Jiří Kohoutek" userId="7454388f-bdb6-437e-bf81-0e7dbbbeac10" providerId="ADAL" clId="{1AC5FC32-4EC5-4705-A8EA-FBBD7E5FF4AC}" dt="2022-03-01T10:44:45.899" v="4795" actId="1076"/>
          <ac:picMkLst>
            <pc:docMk/>
            <pc:sldMk cId="2402540350" sldId="363"/>
            <ac:picMk id="2052" creationId="{A5157769-F1C8-48AB-9F2B-B03864E7BFC2}"/>
          </ac:picMkLst>
        </pc:picChg>
      </pc:sldChg>
      <pc:sldChg chg="ord">
        <pc:chgData name="Jiří Kohoutek" userId="7454388f-bdb6-437e-bf81-0e7dbbbeac10" providerId="ADAL" clId="{1AC5FC32-4EC5-4705-A8EA-FBBD7E5FF4AC}" dt="2022-03-01T14:54:00.142" v="6948"/>
        <pc:sldMkLst>
          <pc:docMk/>
          <pc:sldMk cId="313740523" sldId="364"/>
        </pc:sldMkLst>
      </pc:sldChg>
      <pc:sldChg chg="ord">
        <pc:chgData name="Jiří Kohoutek" userId="7454388f-bdb6-437e-bf81-0e7dbbbeac10" providerId="ADAL" clId="{1AC5FC32-4EC5-4705-A8EA-FBBD7E5FF4AC}" dt="2022-03-01T14:53:57.166" v="6946"/>
        <pc:sldMkLst>
          <pc:docMk/>
          <pc:sldMk cId="372375038" sldId="365"/>
        </pc:sldMkLst>
      </pc:sldChg>
      <pc:sldChg chg="addSp modSp mod ord">
        <pc:chgData name="Jiří Kohoutek" userId="7454388f-bdb6-437e-bf81-0e7dbbbeac10" providerId="ADAL" clId="{1AC5FC32-4EC5-4705-A8EA-FBBD7E5FF4AC}" dt="2022-03-01T14:54:17.713" v="6952"/>
        <pc:sldMkLst>
          <pc:docMk/>
          <pc:sldMk cId="3363471210" sldId="366"/>
        </pc:sldMkLst>
        <pc:spChg chg="add mod">
          <ac:chgData name="Jiří Kohoutek" userId="7454388f-bdb6-437e-bf81-0e7dbbbeac10" providerId="ADAL" clId="{1AC5FC32-4EC5-4705-A8EA-FBBD7E5FF4AC}" dt="2022-03-01T12:50:17.013" v="5658" actId="207"/>
          <ac:spMkLst>
            <pc:docMk/>
            <pc:sldMk cId="3363471210" sldId="366"/>
            <ac:spMk id="7" creationId="{5E653947-C27A-41EB-B472-F9057D6323B1}"/>
          </ac:spMkLst>
        </pc:spChg>
        <pc:spChg chg="add mod">
          <ac:chgData name="Jiří Kohoutek" userId="7454388f-bdb6-437e-bf81-0e7dbbbeac10" providerId="ADAL" clId="{1AC5FC32-4EC5-4705-A8EA-FBBD7E5FF4AC}" dt="2022-03-01T10:47:28.347" v="4905" actId="20577"/>
          <ac:spMkLst>
            <pc:docMk/>
            <pc:sldMk cId="3363471210" sldId="366"/>
            <ac:spMk id="8" creationId="{85842913-EFAB-46B9-9F02-C83DEFD95CF0}"/>
          </ac:spMkLst>
        </pc:spChg>
        <pc:spChg chg="add mod">
          <ac:chgData name="Jiří Kohoutek" userId="7454388f-bdb6-437e-bf81-0e7dbbbeac10" providerId="ADAL" clId="{1AC5FC32-4EC5-4705-A8EA-FBBD7E5FF4AC}" dt="2022-03-01T12:50:28.660" v="5659" actId="207"/>
          <ac:spMkLst>
            <pc:docMk/>
            <pc:sldMk cId="3363471210" sldId="366"/>
            <ac:spMk id="10" creationId="{95E2D55D-53C1-49C7-B572-E7B3C56C8123}"/>
          </ac:spMkLst>
        </pc:spChg>
        <pc:picChg chg="mod">
          <ac:chgData name="Jiří Kohoutek" userId="7454388f-bdb6-437e-bf81-0e7dbbbeac10" providerId="ADAL" clId="{1AC5FC32-4EC5-4705-A8EA-FBBD7E5FF4AC}" dt="2022-03-01T10:52:30.753" v="5005" actId="1076"/>
          <ac:picMkLst>
            <pc:docMk/>
            <pc:sldMk cId="3363471210" sldId="366"/>
            <ac:picMk id="9" creationId="{1BCD68BC-ADF5-4E5C-8850-5F8F453BB46F}"/>
          </ac:picMkLst>
        </pc:picChg>
        <pc:picChg chg="mod">
          <ac:chgData name="Jiří Kohoutek" userId="7454388f-bdb6-437e-bf81-0e7dbbbeac10" providerId="ADAL" clId="{1AC5FC32-4EC5-4705-A8EA-FBBD7E5FF4AC}" dt="2022-03-01T10:51:26.594" v="4988" actId="1076"/>
          <ac:picMkLst>
            <pc:docMk/>
            <pc:sldMk cId="3363471210" sldId="366"/>
            <ac:picMk id="11" creationId="{63283027-0ABB-45D3-9877-6C2CDB4CF90E}"/>
          </ac:picMkLst>
        </pc:picChg>
      </pc:sldChg>
      <pc:sldChg chg="addSp delSp modSp mod ord">
        <pc:chgData name="Jiří Kohoutek" userId="7454388f-bdb6-437e-bf81-0e7dbbbeac10" providerId="ADAL" clId="{1AC5FC32-4EC5-4705-A8EA-FBBD7E5FF4AC}" dt="2022-03-01T14:54:17.713" v="6952"/>
        <pc:sldMkLst>
          <pc:docMk/>
          <pc:sldMk cId="1332449333" sldId="367"/>
        </pc:sldMkLst>
        <pc:spChg chg="mod">
          <ac:chgData name="Jiří Kohoutek" userId="7454388f-bdb6-437e-bf81-0e7dbbbeac10" providerId="ADAL" clId="{1AC5FC32-4EC5-4705-A8EA-FBBD7E5FF4AC}" dt="2022-03-01T12:49:37.142" v="5656" actId="1076"/>
          <ac:spMkLst>
            <pc:docMk/>
            <pc:sldMk cId="1332449333" sldId="367"/>
            <ac:spMk id="7" creationId="{AA6AE613-088E-48E3-951E-87366F82DE48}"/>
          </ac:spMkLst>
        </pc:spChg>
        <pc:spChg chg="add del">
          <ac:chgData name="Jiří Kohoutek" userId="7454388f-bdb6-437e-bf81-0e7dbbbeac10" providerId="ADAL" clId="{1AC5FC32-4EC5-4705-A8EA-FBBD7E5FF4AC}" dt="2022-03-01T11:19:13.167" v="5362" actId="478"/>
          <ac:spMkLst>
            <pc:docMk/>
            <pc:sldMk cId="1332449333" sldId="367"/>
            <ac:spMk id="8" creationId="{7E424471-5AE6-48CB-90DB-9492EB00EFF2}"/>
          </ac:spMkLst>
        </pc:spChg>
        <pc:spChg chg="add del">
          <ac:chgData name="Jiří Kohoutek" userId="7454388f-bdb6-437e-bf81-0e7dbbbeac10" providerId="ADAL" clId="{1AC5FC32-4EC5-4705-A8EA-FBBD7E5FF4AC}" dt="2022-03-01T12:27:12.123" v="5364" actId="478"/>
          <ac:spMkLst>
            <pc:docMk/>
            <pc:sldMk cId="1332449333" sldId="367"/>
            <ac:spMk id="9" creationId="{080ED653-29A2-47F7-BB95-74027933F90B}"/>
          </ac:spMkLst>
        </pc:spChg>
        <pc:spChg chg="add mod">
          <ac:chgData name="Jiří Kohoutek" userId="7454388f-bdb6-437e-bf81-0e7dbbbeac10" providerId="ADAL" clId="{1AC5FC32-4EC5-4705-A8EA-FBBD7E5FF4AC}" dt="2022-03-01T12:27:35.994" v="5372" actId="1076"/>
          <ac:spMkLst>
            <pc:docMk/>
            <pc:sldMk cId="1332449333" sldId="367"/>
            <ac:spMk id="11" creationId="{69F9D1B7-72BB-4EBB-817B-998576CB32A9}"/>
          </ac:spMkLst>
        </pc:spChg>
        <pc:spChg chg="add mod">
          <ac:chgData name="Jiří Kohoutek" userId="7454388f-bdb6-437e-bf81-0e7dbbbeac10" providerId="ADAL" clId="{1AC5FC32-4EC5-4705-A8EA-FBBD7E5FF4AC}" dt="2022-03-01T12:42:36.047" v="5593" actId="1076"/>
          <ac:spMkLst>
            <pc:docMk/>
            <pc:sldMk cId="1332449333" sldId="367"/>
            <ac:spMk id="13" creationId="{3D792B6D-8FE4-4C0E-8B10-E6BBDCEEC1D0}"/>
          </ac:spMkLst>
        </pc:spChg>
        <pc:spChg chg="add del mod">
          <ac:chgData name="Jiří Kohoutek" userId="7454388f-bdb6-437e-bf81-0e7dbbbeac10" providerId="ADAL" clId="{1AC5FC32-4EC5-4705-A8EA-FBBD7E5FF4AC}" dt="2022-03-01T12:30:11.126" v="5378" actId="478"/>
          <ac:spMkLst>
            <pc:docMk/>
            <pc:sldMk cId="1332449333" sldId="367"/>
            <ac:spMk id="14" creationId="{9DAD755B-D90E-4234-9446-F4F3E51F22AC}"/>
          </ac:spMkLst>
        </pc:spChg>
        <pc:spChg chg="add mod">
          <ac:chgData name="Jiří Kohoutek" userId="7454388f-bdb6-437e-bf81-0e7dbbbeac10" providerId="ADAL" clId="{1AC5FC32-4EC5-4705-A8EA-FBBD7E5FF4AC}" dt="2022-03-01T12:51:28.700" v="5665" actId="1076"/>
          <ac:spMkLst>
            <pc:docMk/>
            <pc:sldMk cId="1332449333" sldId="367"/>
            <ac:spMk id="15" creationId="{2C1E0886-65CD-4F25-A026-6ADDA14C035E}"/>
          </ac:spMkLst>
        </pc:spChg>
        <pc:spChg chg="add mod">
          <ac:chgData name="Jiří Kohoutek" userId="7454388f-bdb6-437e-bf81-0e7dbbbeac10" providerId="ADAL" clId="{1AC5FC32-4EC5-4705-A8EA-FBBD7E5FF4AC}" dt="2022-03-01T12:51:03.836" v="5661" actId="14100"/>
          <ac:spMkLst>
            <pc:docMk/>
            <pc:sldMk cId="1332449333" sldId="367"/>
            <ac:spMk id="16" creationId="{289722AD-75B7-424F-8ACD-454D62DC2123}"/>
          </ac:spMkLst>
        </pc:spChg>
        <pc:spChg chg="add mod">
          <ac:chgData name="Jiří Kohoutek" userId="7454388f-bdb6-437e-bf81-0e7dbbbeac10" providerId="ADAL" clId="{1AC5FC32-4EC5-4705-A8EA-FBBD7E5FF4AC}" dt="2022-03-01T12:45:00.082" v="5614" actId="692"/>
          <ac:spMkLst>
            <pc:docMk/>
            <pc:sldMk cId="1332449333" sldId="367"/>
            <ac:spMk id="22" creationId="{36E69A8C-85B7-458C-9088-A09353ACE884}"/>
          </ac:spMkLst>
        </pc:spChg>
        <pc:spChg chg="add del mod">
          <ac:chgData name="Jiří Kohoutek" userId="7454388f-bdb6-437e-bf81-0e7dbbbeac10" providerId="ADAL" clId="{1AC5FC32-4EC5-4705-A8EA-FBBD7E5FF4AC}" dt="2022-03-01T12:45:23.234" v="5620"/>
          <ac:spMkLst>
            <pc:docMk/>
            <pc:sldMk cId="1332449333" sldId="367"/>
            <ac:spMk id="24" creationId="{6E3D5BA9-8F97-4B94-8E76-260A846F15BA}"/>
          </ac:spMkLst>
        </pc:spChg>
        <pc:spChg chg="add mod">
          <ac:chgData name="Jiří Kohoutek" userId="7454388f-bdb6-437e-bf81-0e7dbbbeac10" providerId="ADAL" clId="{1AC5FC32-4EC5-4705-A8EA-FBBD7E5FF4AC}" dt="2022-03-01T12:51:26.391" v="5664" actId="1076"/>
          <ac:spMkLst>
            <pc:docMk/>
            <pc:sldMk cId="1332449333" sldId="367"/>
            <ac:spMk id="25" creationId="{70615575-B85D-4B7C-8B6C-457D02C88011}"/>
          </ac:spMkLst>
        </pc:spChg>
        <pc:spChg chg="add mod">
          <ac:chgData name="Jiří Kohoutek" userId="7454388f-bdb6-437e-bf81-0e7dbbbeac10" providerId="ADAL" clId="{1AC5FC32-4EC5-4705-A8EA-FBBD7E5FF4AC}" dt="2022-03-01T12:48:11.796" v="5645" actId="1076"/>
          <ac:spMkLst>
            <pc:docMk/>
            <pc:sldMk cId="1332449333" sldId="367"/>
            <ac:spMk id="26" creationId="{9FF62BAB-D2D5-4F84-9F52-E4ADC086B8D9}"/>
          </ac:spMkLst>
        </pc:spChg>
        <pc:picChg chg="add mod">
          <ac:chgData name="Jiří Kohoutek" userId="7454388f-bdb6-437e-bf81-0e7dbbbeac10" providerId="ADAL" clId="{1AC5FC32-4EC5-4705-A8EA-FBBD7E5FF4AC}" dt="2022-03-01T12:42:32.377" v="5592" actId="1076"/>
          <ac:picMkLst>
            <pc:docMk/>
            <pc:sldMk cId="1332449333" sldId="367"/>
            <ac:picMk id="1026" creationId="{ECA2293D-D322-4530-8FC8-B08BC079DBFA}"/>
          </ac:picMkLst>
        </pc:picChg>
        <pc:cxnChg chg="add del mod">
          <ac:chgData name="Jiří Kohoutek" userId="7454388f-bdb6-437e-bf81-0e7dbbbeac10" providerId="ADAL" clId="{1AC5FC32-4EC5-4705-A8EA-FBBD7E5FF4AC}" dt="2022-03-01T12:42:18.452" v="5589" actId="478"/>
          <ac:cxnSpMkLst>
            <pc:docMk/>
            <pc:sldMk cId="1332449333" sldId="367"/>
            <ac:cxnSpMk id="18" creationId="{8FF6FF2D-6E7E-45EE-BF89-1CBDADD209A6}"/>
          </ac:cxnSpMkLst>
        </pc:cxnChg>
        <pc:cxnChg chg="add del mod">
          <ac:chgData name="Jiří Kohoutek" userId="7454388f-bdb6-437e-bf81-0e7dbbbeac10" providerId="ADAL" clId="{1AC5FC32-4EC5-4705-A8EA-FBBD7E5FF4AC}" dt="2022-03-01T12:43:43.601" v="5601" actId="478"/>
          <ac:cxnSpMkLst>
            <pc:docMk/>
            <pc:sldMk cId="1332449333" sldId="367"/>
            <ac:cxnSpMk id="20" creationId="{E6BCDDEB-9CCF-493D-A40F-11FC9A7C048A}"/>
          </ac:cxnSpMkLst>
        </pc:cxnChg>
      </pc:sldChg>
      <pc:sldChg chg="addSp delSp modSp mod ord">
        <pc:chgData name="Jiří Kohoutek" userId="7454388f-bdb6-437e-bf81-0e7dbbbeac10" providerId="ADAL" clId="{1AC5FC32-4EC5-4705-A8EA-FBBD7E5FF4AC}" dt="2022-03-01T15:22:12.547" v="7091"/>
        <pc:sldMkLst>
          <pc:docMk/>
          <pc:sldMk cId="1178555160" sldId="368"/>
        </pc:sldMkLst>
        <pc:spChg chg="mod">
          <ac:chgData name="Jiří Kohoutek" userId="7454388f-bdb6-437e-bf81-0e7dbbbeac10" providerId="ADAL" clId="{1AC5FC32-4EC5-4705-A8EA-FBBD7E5FF4AC}" dt="2022-03-01T13:09:20.352" v="6032" actId="1076"/>
          <ac:spMkLst>
            <pc:docMk/>
            <pc:sldMk cId="1178555160" sldId="368"/>
            <ac:spMk id="6" creationId="{3C4EF577-EAED-45E9-8589-6401EBA2C347}"/>
          </ac:spMkLst>
        </pc:spChg>
        <pc:spChg chg="add mod">
          <ac:chgData name="Jiří Kohoutek" userId="7454388f-bdb6-437e-bf81-0e7dbbbeac10" providerId="ADAL" clId="{1AC5FC32-4EC5-4705-A8EA-FBBD7E5FF4AC}" dt="2022-03-01T13:31:05.689" v="6061" actId="1076"/>
          <ac:spMkLst>
            <pc:docMk/>
            <pc:sldMk cId="1178555160" sldId="368"/>
            <ac:spMk id="11" creationId="{53EDBBFA-3934-42C8-9E9A-F3D6E8657A27}"/>
          </ac:spMkLst>
        </pc:spChg>
        <pc:spChg chg="add mod">
          <ac:chgData name="Jiří Kohoutek" userId="7454388f-bdb6-437e-bf81-0e7dbbbeac10" providerId="ADAL" clId="{1AC5FC32-4EC5-4705-A8EA-FBBD7E5FF4AC}" dt="2022-03-01T13:09:02.682" v="6027" actId="14100"/>
          <ac:spMkLst>
            <pc:docMk/>
            <pc:sldMk cId="1178555160" sldId="368"/>
            <ac:spMk id="12" creationId="{9CCE36FB-3CAB-47F1-A858-349C0F60BD2B}"/>
          </ac:spMkLst>
        </pc:spChg>
        <pc:spChg chg="add mod">
          <ac:chgData name="Jiří Kohoutek" userId="7454388f-bdb6-437e-bf81-0e7dbbbeac10" providerId="ADAL" clId="{1AC5FC32-4EC5-4705-A8EA-FBBD7E5FF4AC}" dt="2022-03-01T13:31:09.255" v="6062" actId="1076"/>
          <ac:spMkLst>
            <pc:docMk/>
            <pc:sldMk cId="1178555160" sldId="368"/>
            <ac:spMk id="13" creationId="{71AC0354-41C2-4569-ABCA-875685D79CA3}"/>
          </ac:spMkLst>
        </pc:spChg>
        <pc:spChg chg="add mod">
          <ac:chgData name="Jiří Kohoutek" userId="7454388f-bdb6-437e-bf81-0e7dbbbeac10" providerId="ADAL" clId="{1AC5FC32-4EC5-4705-A8EA-FBBD7E5FF4AC}" dt="2022-03-01T13:09:02.682" v="6027" actId="14100"/>
          <ac:spMkLst>
            <pc:docMk/>
            <pc:sldMk cId="1178555160" sldId="368"/>
            <ac:spMk id="14" creationId="{BAD57454-AEE4-4475-B44B-89CDB5930660}"/>
          </ac:spMkLst>
        </pc:spChg>
        <pc:spChg chg="add mod">
          <ac:chgData name="Jiří Kohoutek" userId="7454388f-bdb6-437e-bf81-0e7dbbbeac10" providerId="ADAL" clId="{1AC5FC32-4EC5-4705-A8EA-FBBD7E5FF4AC}" dt="2022-03-01T13:09:02.682" v="6027" actId="14100"/>
          <ac:spMkLst>
            <pc:docMk/>
            <pc:sldMk cId="1178555160" sldId="368"/>
            <ac:spMk id="15" creationId="{1E59EDC2-4FBC-4659-A643-EE45F9E13D09}"/>
          </ac:spMkLst>
        </pc:spChg>
        <pc:spChg chg="add mod">
          <ac:chgData name="Jiří Kohoutek" userId="7454388f-bdb6-437e-bf81-0e7dbbbeac10" providerId="ADAL" clId="{1AC5FC32-4EC5-4705-A8EA-FBBD7E5FF4AC}" dt="2022-03-01T13:31:23.386" v="6067" actId="20577"/>
          <ac:spMkLst>
            <pc:docMk/>
            <pc:sldMk cId="1178555160" sldId="368"/>
            <ac:spMk id="16" creationId="{0809DE93-8059-43B2-A5ED-7347112C0A05}"/>
          </ac:spMkLst>
        </pc:spChg>
        <pc:picChg chg="add del">
          <ac:chgData name="Jiří Kohoutek" userId="7454388f-bdb6-437e-bf81-0e7dbbbeac10" providerId="ADAL" clId="{1AC5FC32-4EC5-4705-A8EA-FBBD7E5FF4AC}" dt="2022-03-01T12:51:57.498" v="5667" actId="478"/>
          <ac:picMkLst>
            <pc:docMk/>
            <pc:sldMk cId="1178555160" sldId="368"/>
            <ac:picMk id="5" creationId="{3EA5CDE6-483A-4181-A5DB-F89AC8376DF9}"/>
          </ac:picMkLst>
        </pc:picChg>
        <pc:picChg chg="add del mod">
          <ac:chgData name="Jiří Kohoutek" userId="7454388f-bdb6-437e-bf81-0e7dbbbeac10" providerId="ADAL" clId="{1AC5FC32-4EC5-4705-A8EA-FBBD7E5FF4AC}" dt="2022-03-01T12:57:46.242" v="5695" actId="478"/>
          <ac:picMkLst>
            <pc:docMk/>
            <pc:sldMk cId="1178555160" sldId="368"/>
            <ac:picMk id="8" creationId="{31BBBD4C-2706-442C-92FB-7AC9FCA4D3E9}"/>
          </ac:picMkLst>
        </pc:picChg>
        <pc:picChg chg="del">
          <ac:chgData name="Jiří Kohoutek" userId="7454388f-bdb6-437e-bf81-0e7dbbbeac10" providerId="ADAL" clId="{1AC5FC32-4EC5-4705-A8EA-FBBD7E5FF4AC}" dt="2022-03-01T12:52:20.532" v="5669" actId="478"/>
          <ac:picMkLst>
            <pc:docMk/>
            <pc:sldMk cId="1178555160" sldId="368"/>
            <ac:picMk id="18" creationId="{81F5EA27-B151-4F76-8F59-4AD23FB439F1}"/>
          </ac:picMkLst>
        </pc:picChg>
        <pc:picChg chg="mod">
          <ac:chgData name="Jiří Kohoutek" userId="7454388f-bdb6-437e-bf81-0e7dbbbeac10" providerId="ADAL" clId="{1AC5FC32-4EC5-4705-A8EA-FBBD7E5FF4AC}" dt="2022-03-01T13:09:04.963" v="6028" actId="1076"/>
          <ac:picMkLst>
            <pc:docMk/>
            <pc:sldMk cId="1178555160" sldId="368"/>
            <ac:picMk id="22" creationId="{63DFFCE0-1345-456F-A5D6-60FB95F7EE25}"/>
          </ac:picMkLst>
        </pc:picChg>
      </pc:sldChg>
      <pc:sldChg chg="addSp delSp modSp new mod ord">
        <pc:chgData name="Jiří Kohoutek" userId="7454388f-bdb6-437e-bf81-0e7dbbbeac10" providerId="ADAL" clId="{1AC5FC32-4EC5-4705-A8EA-FBBD7E5FF4AC}" dt="2022-03-03T08:11:50.169" v="8105" actId="20577"/>
        <pc:sldMkLst>
          <pc:docMk/>
          <pc:sldMk cId="1460502994" sldId="369"/>
        </pc:sldMkLst>
        <pc:spChg chg="del">
          <ac:chgData name="Jiří Kohoutek" userId="7454388f-bdb6-437e-bf81-0e7dbbbeac10" providerId="ADAL" clId="{1AC5FC32-4EC5-4705-A8EA-FBBD7E5FF4AC}" dt="2022-03-01T09:59:38.795" v="4304" actId="478"/>
          <ac:spMkLst>
            <pc:docMk/>
            <pc:sldMk cId="1460502994" sldId="369"/>
            <ac:spMk id="4" creationId="{4C89A918-AF99-478D-96E0-D7F6BCA99C46}"/>
          </ac:spMkLst>
        </pc:spChg>
        <pc:spChg chg="del">
          <ac:chgData name="Jiří Kohoutek" userId="7454388f-bdb6-437e-bf81-0e7dbbbeac10" providerId="ADAL" clId="{1AC5FC32-4EC5-4705-A8EA-FBBD7E5FF4AC}" dt="2022-03-01T09:59:52.592" v="4305" actId="478"/>
          <ac:spMkLst>
            <pc:docMk/>
            <pc:sldMk cId="1460502994" sldId="369"/>
            <ac:spMk id="5" creationId="{507EC035-0804-4717-BE14-1C15A61FACDE}"/>
          </ac:spMkLst>
        </pc:spChg>
        <pc:spChg chg="add mod">
          <ac:chgData name="Jiří Kohoutek" userId="7454388f-bdb6-437e-bf81-0e7dbbbeac10" providerId="ADAL" clId="{1AC5FC32-4EC5-4705-A8EA-FBBD7E5FF4AC}" dt="2022-03-01T09:56:46.153" v="4266"/>
          <ac:spMkLst>
            <pc:docMk/>
            <pc:sldMk cId="1460502994" sldId="369"/>
            <ac:spMk id="6" creationId="{19D7B9BD-90AA-4537-A25C-B2DB56BA79D3}"/>
          </ac:spMkLst>
        </pc:spChg>
        <pc:spChg chg="add mod">
          <ac:chgData name="Jiří Kohoutek" userId="7454388f-bdb6-437e-bf81-0e7dbbbeac10" providerId="ADAL" clId="{1AC5FC32-4EC5-4705-A8EA-FBBD7E5FF4AC}" dt="2022-03-03T08:11:50.169" v="8105" actId="20577"/>
          <ac:spMkLst>
            <pc:docMk/>
            <pc:sldMk cId="1460502994" sldId="369"/>
            <ac:spMk id="7" creationId="{F44ECC46-D3B7-41A9-9750-03C9DB927BF3}"/>
          </ac:spMkLst>
        </pc:spChg>
        <pc:picChg chg="add mod">
          <ac:chgData name="Jiří Kohoutek" userId="7454388f-bdb6-437e-bf81-0e7dbbbeac10" providerId="ADAL" clId="{1AC5FC32-4EC5-4705-A8EA-FBBD7E5FF4AC}" dt="2022-03-01T10:43:27.317" v="4760" actId="1076"/>
          <ac:picMkLst>
            <pc:docMk/>
            <pc:sldMk cId="1460502994" sldId="369"/>
            <ac:picMk id="9" creationId="{471A4BA9-1B39-404E-B247-F9C579A99D52}"/>
          </ac:picMkLst>
        </pc:picChg>
      </pc:sldChg>
      <pc:sldChg chg="addSp delSp modSp new mod ord">
        <pc:chgData name="Jiří Kohoutek" userId="7454388f-bdb6-437e-bf81-0e7dbbbeac10" providerId="ADAL" clId="{1AC5FC32-4EC5-4705-A8EA-FBBD7E5FF4AC}" dt="2022-03-01T11:09:00.284" v="5350" actId="20577"/>
        <pc:sldMkLst>
          <pc:docMk/>
          <pc:sldMk cId="3656250204" sldId="370"/>
        </pc:sldMkLst>
        <pc:spChg chg="del">
          <ac:chgData name="Jiří Kohoutek" userId="7454388f-bdb6-437e-bf81-0e7dbbbeac10" providerId="ADAL" clId="{1AC5FC32-4EC5-4705-A8EA-FBBD7E5FF4AC}" dt="2022-03-01T10:54:13.565" v="5011" actId="478"/>
          <ac:spMkLst>
            <pc:docMk/>
            <pc:sldMk cId="3656250204" sldId="370"/>
            <ac:spMk id="4" creationId="{C2AD5CB1-85DE-427A-AC67-1FF95F373E51}"/>
          </ac:spMkLst>
        </pc:spChg>
        <pc:spChg chg="del">
          <ac:chgData name="Jiří Kohoutek" userId="7454388f-bdb6-437e-bf81-0e7dbbbeac10" providerId="ADAL" clId="{1AC5FC32-4EC5-4705-A8EA-FBBD7E5FF4AC}" dt="2022-03-01T10:54:17.312" v="5012" actId="478"/>
          <ac:spMkLst>
            <pc:docMk/>
            <pc:sldMk cId="3656250204" sldId="370"/>
            <ac:spMk id="5" creationId="{8089F2BD-17D8-4D56-8BA4-FDA06ACE0C9D}"/>
          </ac:spMkLst>
        </pc:spChg>
        <pc:spChg chg="add mod">
          <ac:chgData name="Jiří Kohoutek" userId="7454388f-bdb6-437e-bf81-0e7dbbbeac10" providerId="ADAL" clId="{1AC5FC32-4EC5-4705-A8EA-FBBD7E5FF4AC}" dt="2022-03-01T10:54:10.647" v="5010"/>
          <ac:spMkLst>
            <pc:docMk/>
            <pc:sldMk cId="3656250204" sldId="370"/>
            <ac:spMk id="6" creationId="{C435B3AF-BE5C-4AC9-82FA-4117207023F0}"/>
          </ac:spMkLst>
        </pc:spChg>
        <pc:spChg chg="add del">
          <ac:chgData name="Jiří Kohoutek" userId="7454388f-bdb6-437e-bf81-0e7dbbbeac10" providerId="ADAL" clId="{1AC5FC32-4EC5-4705-A8EA-FBBD7E5FF4AC}" dt="2022-03-01T10:58:22.787" v="5016" actId="478"/>
          <ac:spMkLst>
            <pc:docMk/>
            <pc:sldMk cId="3656250204" sldId="370"/>
            <ac:spMk id="10" creationId="{E87815FB-0573-43C2-89AA-156B54564BCD}"/>
          </ac:spMkLst>
        </pc:spChg>
        <pc:spChg chg="add mod">
          <ac:chgData name="Jiří Kohoutek" userId="7454388f-bdb6-437e-bf81-0e7dbbbeac10" providerId="ADAL" clId="{1AC5FC32-4EC5-4705-A8EA-FBBD7E5FF4AC}" dt="2022-03-01T11:04:53.222" v="5200" actId="1076"/>
          <ac:spMkLst>
            <pc:docMk/>
            <pc:sldMk cId="3656250204" sldId="370"/>
            <ac:spMk id="12" creationId="{7406C6FC-E5C9-4E59-B752-8DC918ABCE64}"/>
          </ac:spMkLst>
        </pc:spChg>
        <pc:spChg chg="add del mod">
          <ac:chgData name="Jiří Kohoutek" userId="7454388f-bdb6-437e-bf81-0e7dbbbeac10" providerId="ADAL" clId="{1AC5FC32-4EC5-4705-A8EA-FBBD7E5FF4AC}" dt="2022-03-01T11:00:58.734" v="5046" actId="478"/>
          <ac:spMkLst>
            <pc:docMk/>
            <pc:sldMk cId="3656250204" sldId="370"/>
            <ac:spMk id="14" creationId="{9269DE59-FA91-49A2-96AE-1910C0606FA8}"/>
          </ac:spMkLst>
        </pc:spChg>
        <pc:spChg chg="add mod">
          <ac:chgData name="Jiří Kohoutek" userId="7454388f-bdb6-437e-bf81-0e7dbbbeac10" providerId="ADAL" clId="{1AC5FC32-4EC5-4705-A8EA-FBBD7E5FF4AC}" dt="2022-03-01T11:09:00.284" v="5350" actId="20577"/>
          <ac:spMkLst>
            <pc:docMk/>
            <pc:sldMk cId="3656250204" sldId="370"/>
            <ac:spMk id="15" creationId="{E9833A85-7D12-4455-A68A-41C6DCCE6761}"/>
          </ac:spMkLst>
        </pc:spChg>
        <pc:picChg chg="add mod">
          <ac:chgData name="Jiří Kohoutek" userId="7454388f-bdb6-437e-bf81-0e7dbbbeac10" providerId="ADAL" clId="{1AC5FC32-4EC5-4705-A8EA-FBBD7E5FF4AC}" dt="2022-03-01T11:04:44.489" v="5199" actId="1076"/>
          <ac:picMkLst>
            <pc:docMk/>
            <pc:sldMk cId="3656250204" sldId="370"/>
            <ac:picMk id="8" creationId="{55EFF347-2CEF-4E9C-A38E-9FB9BFF32DC5}"/>
          </ac:picMkLst>
        </pc:picChg>
      </pc:sldChg>
      <pc:sldChg chg="addSp delSp modSp add mod ord">
        <pc:chgData name="Jiří Kohoutek" userId="7454388f-bdb6-437e-bf81-0e7dbbbeac10" providerId="ADAL" clId="{1AC5FC32-4EC5-4705-A8EA-FBBD7E5FF4AC}" dt="2022-03-01T15:22:09.301" v="7089"/>
        <pc:sldMkLst>
          <pc:docMk/>
          <pc:sldMk cId="4179705254" sldId="371"/>
        </pc:sldMkLst>
        <pc:spChg chg="add del mod ord">
          <ac:chgData name="Jiří Kohoutek" userId="7454388f-bdb6-437e-bf81-0e7dbbbeac10" providerId="ADAL" clId="{1AC5FC32-4EC5-4705-A8EA-FBBD7E5FF4AC}" dt="2022-03-01T13:04:18.687" v="5930" actId="1038"/>
          <ac:spMkLst>
            <pc:docMk/>
            <pc:sldMk cId="4179705254" sldId="371"/>
            <ac:spMk id="7" creationId="{AA6AE613-088E-48E3-951E-87366F82DE48}"/>
          </ac:spMkLst>
        </pc:spChg>
        <pc:spChg chg="add del">
          <ac:chgData name="Jiří Kohoutek" userId="7454388f-bdb6-437e-bf81-0e7dbbbeac10" providerId="ADAL" clId="{1AC5FC32-4EC5-4705-A8EA-FBBD7E5FF4AC}" dt="2022-03-01T12:58:19.089" v="5698" actId="478"/>
          <ac:spMkLst>
            <pc:docMk/>
            <pc:sldMk cId="4179705254" sldId="371"/>
            <ac:spMk id="13" creationId="{3D792B6D-8FE4-4C0E-8B10-E6BBDCEEC1D0}"/>
          </ac:spMkLst>
        </pc:spChg>
        <pc:spChg chg="add del">
          <ac:chgData name="Jiří Kohoutek" userId="7454388f-bdb6-437e-bf81-0e7dbbbeac10" providerId="ADAL" clId="{1AC5FC32-4EC5-4705-A8EA-FBBD7E5FF4AC}" dt="2022-03-01T12:58:22.580" v="5699" actId="478"/>
          <ac:spMkLst>
            <pc:docMk/>
            <pc:sldMk cId="4179705254" sldId="371"/>
            <ac:spMk id="15" creationId="{2C1E0886-65CD-4F25-A026-6ADDA14C035E}"/>
          </ac:spMkLst>
        </pc:spChg>
        <pc:spChg chg="add del">
          <ac:chgData name="Jiří Kohoutek" userId="7454388f-bdb6-437e-bf81-0e7dbbbeac10" providerId="ADAL" clId="{1AC5FC32-4EC5-4705-A8EA-FBBD7E5FF4AC}" dt="2022-03-01T12:58:22.580" v="5699" actId="478"/>
          <ac:spMkLst>
            <pc:docMk/>
            <pc:sldMk cId="4179705254" sldId="371"/>
            <ac:spMk id="16" creationId="{289722AD-75B7-424F-8ACD-454D62DC2123}"/>
          </ac:spMkLst>
        </pc:spChg>
        <pc:spChg chg="add del mod">
          <ac:chgData name="Jiří Kohoutek" userId="7454388f-bdb6-437e-bf81-0e7dbbbeac10" providerId="ADAL" clId="{1AC5FC32-4EC5-4705-A8EA-FBBD7E5FF4AC}" dt="2022-03-01T12:56:10.019" v="5688"/>
          <ac:spMkLst>
            <pc:docMk/>
            <pc:sldMk cId="4179705254" sldId="371"/>
            <ac:spMk id="17" creationId="{86DFE525-4803-4717-A87D-5FE057DA4EC6}"/>
          </ac:spMkLst>
        </pc:spChg>
        <pc:spChg chg="add mod">
          <ac:chgData name="Jiří Kohoutek" userId="7454388f-bdb6-437e-bf81-0e7dbbbeac10" providerId="ADAL" clId="{1AC5FC32-4EC5-4705-A8EA-FBBD7E5FF4AC}" dt="2022-03-01T13:04:18.687" v="5930" actId="1038"/>
          <ac:spMkLst>
            <pc:docMk/>
            <pc:sldMk cId="4179705254" sldId="371"/>
            <ac:spMk id="19" creationId="{F8E9AFC8-E5A6-4EDD-9894-314A625F3911}"/>
          </ac:spMkLst>
        </pc:spChg>
        <pc:spChg chg="add del mod">
          <ac:chgData name="Jiří Kohoutek" userId="7454388f-bdb6-437e-bf81-0e7dbbbeac10" providerId="ADAL" clId="{1AC5FC32-4EC5-4705-A8EA-FBBD7E5FF4AC}" dt="2022-03-01T13:02:36.505" v="5846" actId="478"/>
          <ac:spMkLst>
            <pc:docMk/>
            <pc:sldMk cId="4179705254" sldId="371"/>
            <ac:spMk id="21" creationId="{C53FCF07-744C-430E-8622-574E64D870BE}"/>
          </ac:spMkLst>
        </pc:spChg>
        <pc:spChg chg="add del">
          <ac:chgData name="Jiří Kohoutek" userId="7454388f-bdb6-437e-bf81-0e7dbbbeac10" providerId="ADAL" clId="{1AC5FC32-4EC5-4705-A8EA-FBBD7E5FF4AC}" dt="2022-03-01T12:58:19.089" v="5698" actId="478"/>
          <ac:spMkLst>
            <pc:docMk/>
            <pc:sldMk cId="4179705254" sldId="371"/>
            <ac:spMk id="22" creationId="{36E69A8C-85B7-458C-9088-A09353ACE884}"/>
          </ac:spMkLst>
        </pc:spChg>
        <pc:spChg chg="add mod">
          <ac:chgData name="Jiří Kohoutek" userId="7454388f-bdb6-437e-bf81-0e7dbbbeac10" providerId="ADAL" clId="{1AC5FC32-4EC5-4705-A8EA-FBBD7E5FF4AC}" dt="2022-03-01T13:04:18.687" v="5930" actId="1038"/>
          <ac:spMkLst>
            <pc:docMk/>
            <pc:sldMk cId="4179705254" sldId="371"/>
            <ac:spMk id="23" creationId="{16CE292E-2B89-493B-A023-1AC9D6F65310}"/>
          </ac:spMkLst>
        </pc:spChg>
        <pc:spChg chg="add mod">
          <ac:chgData name="Jiří Kohoutek" userId="7454388f-bdb6-437e-bf81-0e7dbbbeac10" providerId="ADAL" clId="{1AC5FC32-4EC5-4705-A8EA-FBBD7E5FF4AC}" dt="2022-03-01T13:05:45.478" v="5950" actId="1076"/>
          <ac:spMkLst>
            <pc:docMk/>
            <pc:sldMk cId="4179705254" sldId="371"/>
            <ac:spMk id="24" creationId="{FE72A3F3-5B9D-4B56-AE7A-D224FED5B7F3}"/>
          </ac:spMkLst>
        </pc:spChg>
        <pc:spChg chg="add del">
          <ac:chgData name="Jiří Kohoutek" userId="7454388f-bdb6-437e-bf81-0e7dbbbeac10" providerId="ADAL" clId="{1AC5FC32-4EC5-4705-A8EA-FBBD7E5FF4AC}" dt="2022-03-01T12:58:19.089" v="5698" actId="478"/>
          <ac:spMkLst>
            <pc:docMk/>
            <pc:sldMk cId="4179705254" sldId="371"/>
            <ac:spMk id="25" creationId="{70615575-B85D-4B7C-8B6C-457D02C88011}"/>
          </ac:spMkLst>
        </pc:spChg>
        <pc:spChg chg="add del">
          <ac:chgData name="Jiří Kohoutek" userId="7454388f-bdb6-437e-bf81-0e7dbbbeac10" providerId="ADAL" clId="{1AC5FC32-4EC5-4705-A8EA-FBBD7E5FF4AC}" dt="2022-03-01T12:58:22.580" v="5699" actId="478"/>
          <ac:spMkLst>
            <pc:docMk/>
            <pc:sldMk cId="4179705254" sldId="371"/>
            <ac:spMk id="26" creationId="{9FF62BAB-D2D5-4F84-9F52-E4ADC086B8D9}"/>
          </ac:spMkLst>
        </pc:spChg>
        <pc:picChg chg="add mod">
          <ac:chgData name="Jiří Kohoutek" userId="7454388f-bdb6-437e-bf81-0e7dbbbeac10" providerId="ADAL" clId="{1AC5FC32-4EC5-4705-A8EA-FBBD7E5FF4AC}" dt="2022-03-01T13:00:29.074" v="5751" actId="1076"/>
          <ac:picMkLst>
            <pc:docMk/>
            <pc:sldMk cId="4179705254" sldId="371"/>
            <ac:picMk id="5" creationId="{4AE2DC75-C553-47DB-8A23-98FB697BE9EE}"/>
          </ac:picMkLst>
        </pc:picChg>
        <pc:picChg chg="add del mod">
          <ac:chgData name="Jiří Kohoutek" userId="7454388f-bdb6-437e-bf81-0e7dbbbeac10" providerId="ADAL" clId="{1AC5FC32-4EC5-4705-A8EA-FBBD7E5FF4AC}" dt="2022-03-01T12:56:10.019" v="5688"/>
          <ac:picMkLst>
            <pc:docMk/>
            <pc:sldMk cId="4179705254" sldId="371"/>
            <ac:picMk id="14" creationId="{6EAD5FB4-8ECA-4ABF-B07E-4FFB16D0249E}"/>
          </ac:picMkLst>
        </pc:picChg>
        <pc:picChg chg="add del mod">
          <ac:chgData name="Jiří Kohoutek" userId="7454388f-bdb6-437e-bf81-0e7dbbbeac10" providerId="ADAL" clId="{1AC5FC32-4EC5-4705-A8EA-FBBD7E5FF4AC}" dt="2022-03-01T12:58:11.945" v="5697" actId="478"/>
          <ac:picMkLst>
            <pc:docMk/>
            <pc:sldMk cId="4179705254" sldId="371"/>
            <ac:picMk id="18" creationId="{C89080C9-1C94-45A4-8EE2-C0C4D94C089C}"/>
          </ac:picMkLst>
        </pc:picChg>
        <pc:picChg chg="add del">
          <ac:chgData name="Jiří Kohoutek" userId="7454388f-bdb6-437e-bf81-0e7dbbbeac10" providerId="ADAL" clId="{1AC5FC32-4EC5-4705-A8EA-FBBD7E5FF4AC}" dt="2022-03-01T12:58:19.089" v="5698" actId="478"/>
          <ac:picMkLst>
            <pc:docMk/>
            <pc:sldMk cId="4179705254" sldId="371"/>
            <ac:picMk id="1026" creationId="{ECA2293D-D322-4530-8FC8-B08BC079DBFA}"/>
          </ac:picMkLst>
        </pc:picChg>
      </pc:sldChg>
      <pc:sldChg chg="addSp delSp modSp add mod ord">
        <pc:chgData name="Jiří Kohoutek" userId="7454388f-bdb6-437e-bf81-0e7dbbbeac10" providerId="ADAL" clId="{1AC5FC32-4EC5-4705-A8EA-FBBD7E5FF4AC}" dt="2022-03-01T15:22:06.980" v="7087"/>
        <pc:sldMkLst>
          <pc:docMk/>
          <pc:sldMk cId="3150704306" sldId="372"/>
        </pc:sldMkLst>
        <pc:spChg chg="mod">
          <ac:chgData name="Jiří Kohoutek" userId="7454388f-bdb6-437e-bf81-0e7dbbbeac10" providerId="ADAL" clId="{1AC5FC32-4EC5-4705-A8EA-FBBD7E5FF4AC}" dt="2022-03-01T13:37:39.428" v="6089" actId="1076"/>
          <ac:spMkLst>
            <pc:docMk/>
            <pc:sldMk cId="3150704306" sldId="372"/>
            <ac:spMk id="4" creationId="{F628E1DF-D9AB-4F99-8178-5DA1F57BAD61}"/>
          </ac:spMkLst>
        </pc:spChg>
        <pc:spChg chg="add mod">
          <ac:chgData name="Jiří Kohoutek" userId="7454388f-bdb6-437e-bf81-0e7dbbbeac10" providerId="ADAL" clId="{1AC5FC32-4EC5-4705-A8EA-FBBD7E5FF4AC}" dt="2022-03-01T13:41:21.385" v="6170" actId="20577"/>
          <ac:spMkLst>
            <pc:docMk/>
            <pc:sldMk cId="3150704306" sldId="372"/>
            <ac:spMk id="10" creationId="{5D70F7AC-9F5E-4F8F-A252-48C752BFA0E0}"/>
          </ac:spMkLst>
        </pc:spChg>
        <pc:spChg chg="add mod">
          <ac:chgData name="Jiří Kohoutek" userId="7454388f-bdb6-437e-bf81-0e7dbbbeac10" providerId="ADAL" clId="{1AC5FC32-4EC5-4705-A8EA-FBBD7E5FF4AC}" dt="2022-03-01T13:44:34.511" v="6342" actId="1038"/>
          <ac:spMkLst>
            <pc:docMk/>
            <pc:sldMk cId="3150704306" sldId="372"/>
            <ac:spMk id="12" creationId="{8C62C86C-A81F-4639-8E94-94932F0B9096}"/>
          </ac:spMkLst>
        </pc:spChg>
        <pc:spChg chg="add mod">
          <ac:chgData name="Jiří Kohoutek" userId="7454388f-bdb6-437e-bf81-0e7dbbbeac10" providerId="ADAL" clId="{1AC5FC32-4EC5-4705-A8EA-FBBD7E5FF4AC}" dt="2022-03-01T13:44:34.511" v="6342" actId="1038"/>
          <ac:spMkLst>
            <pc:docMk/>
            <pc:sldMk cId="3150704306" sldId="372"/>
            <ac:spMk id="13" creationId="{7AB04E3B-FC0F-4BCF-899D-18D974524D92}"/>
          </ac:spMkLst>
        </pc:spChg>
        <pc:spChg chg="mod">
          <ac:chgData name="Jiří Kohoutek" userId="7454388f-bdb6-437e-bf81-0e7dbbbeac10" providerId="ADAL" clId="{1AC5FC32-4EC5-4705-A8EA-FBBD7E5FF4AC}" dt="2022-03-01T13:42:14.290" v="6245" actId="20577"/>
          <ac:spMkLst>
            <pc:docMk/>
            <pc:sldMk cId="3150704306" sldId="372"/>
            <ac:spMk id="15" creationId="{1C6F945D-37C4-4F7A-A706-747198B432D2}"/>
          </ac:spMkLst>
        </pc:spChg>
        <pc:spChg chg="add mod">
          <ac:chgData name="Jiří Kohoutek" userId="7454388f-bdb6-437e-bf81-0e7dbbbeac10" providerId="ADAL" clId="{1AC5FC32-4EC5-4705-A8EA-FBBD7E5FF4AC}" dt="2022-03-01T13:41:09.828" v="6168" actId="1076"/>
          <ac:spMkLst>
            <pc:docMk/>
            <pc:sldMk cId="3150704306" sldId="372"/>
            <ac:spMk id="16" creationId="{61370CD0-BB5F-4F14-BB49-A95FD37489B0}"/>
          </ac:spMkLst>
        </pc:spChg>
        <pc:spChg chg="add mod">
          <ac:chgData name="Jiří Kohoutek" userId="7454388f-bdb6-437e-bf81-0e7dbbbeac10" providerId="ADAL" clId="{1AC5FC32-4EC5-4705-A8EA-FBBD7E5FF4AC}" dt="2022-03-01T13:44:34.511" v="6342" actId="1038"/>
          <ac:spMkLst>
            <pc:docMk/>
            <pc:sldMk cId="3150704306" sldId="372"/>
            <ac:spMk id="18" creationId="{F310177A-D5FF-47CD-A7DD-05E0BB9C94C1}"/>
          </ac:spMkLst>
        </pc:spChg>
        <pc:spChg chg="del">
          <ac:chgData name="Jiří Kohoutek" userId="7454388f-bdb6-437e-bf81-0e7dbbbeac10" providerId="ADAL" clId="{1AC5FC32-4EC5-4705-A8EA-FBBD7E5FF4AC}" dt="2022-03-01T13:37:04.690" v="6080" actId="478"/>
          <ac:spMkLst>
            <pc:docMk/>
            <pc:sldMk cId="3150704306" sldId="372"/>
            <ac:spMk id="21" creationId="{8759906B-E27E-432B-AD46-C6C974297443}"/>
          </ac:spMkLst>
        </pc:spChg>
        <pc:picChg chg="add mod">
          <ac:chgData name="Jiří Kohoutek" userId="7454388f-bdb6-437e-bf81-0e7dbbbeac10" providerId="ADAL" clId="{1AC5FC32-4EC5-4705-A8EA-FBBD7E5FF4AC}" dt="2022-03-01T13:37:33.898" v="6088" actId="1076"/>
          <ac:picMkLst>
            <pc:docMk/>
            <pc:sldMk cId="3150704306" sldId="372"/>
            <ac:picMk id="5" creationId="{4259BE42-496A-4EFC-B22D-3E231EFE22BA}"/>
          </ac:picMkLst>
        </pc:picChg>
        <pc:picChg chg="add mod">
          <ac:chgData name="Jiří Kohoutek" userId="7454388f-bdb6-437e-bf81-0e7dbbbeac10" providerId="ADAL" clId="{1AC5FC32-4EC5-4705-A8EA-FBBD7E5FF4AC}" dt="2022-03-01T13:40:10.930" v="6135" actId="1076"/>
          <ac:picMkLst>
            <pc:docMk/>
            <pc:sldMk cId="3150704306" sldId="372"/>
            <ac:picMk id="8" creationId="{FD60BD61-95A7-4EC1-92E2-4CAAF1E922ED}"/>
          </ac:picMkLst>
        </pc:picChg>
        <pc:picChg chg="add del mod">
          <ac:chgData name="Jiří Kohoutek" userId="7454388f-bdb6-437e-bf81-0e7dbbbeac10" providerId="ADAL" clId="{1AC5FC32-4EC5-4705-A8EA-FBBD7E5FF4AC}" dt="2022-03-01T13:37:14.630" v="6083" actId="478"/>
          <ac:picMkLst>
            <pc:docMk/>
            <pc:sldMk cId="3150704306" sldId="372"/>
            <ac:picMk id="11" creationId="{30ECD0C3-A373-4592-B163-544B95954BCE}"/>
          </ac:picMkLst>
        </pc:picChg>
        <pc:picChg chg="del mod">
          <ac:chgData name="Jiří Kohoutek" userId="7454388f-bdb6-437e-bf81-0e7dbbbeac10" providerId="ADAL" clId="{1AC5FC32-4EC5-4705-A8EA-FBBD7E5FF4AC}" dt="2022-03-01T13:37:11.959" v="6081" actId="478"/>
          <ac:picMkLst>
            <pc:docMk/>
            <pc:sldMk cId="3150704306" sldId="372"/>
            <ac:picMk id="17" creationId="{51CF964A-7693-4389-8D3A-C980838A61B9}"/>
          </ac:picMkLst>
        </pc:picChg>
      </pc:sldChg>
      <pc:sldChg chg="add">
        <pc:chgData name="Jiří Kohoutek" userId="7454388f-bdb6-437e-bf81-0e7dbbbeac10" providerId="ADAL" clId="{1AC5FC32-4EC5-4705-A8EA-FBBD7E5FF4AC}" dt="2022-03-01T13:56:15.269" v="6343" actId="2890"/>
        <pc:sldMkLst>
          <pc:docMk/>
          <pc:sldMk cId="2312471473" sldId="373"/>
        </pc:sldMkLst>
      </pc:sldChg>
      <pc:sldChg chg="addSp modSp add mod ord">
        <pc:chgData name="Jiří Kohoutek" userId="7454388f-bdb6-437e-bf81-0e7dbbbeac10" providerId="ADAL" clId="{1AC5FC32-4EC5-4705-A8EA-FBBD7E5FF4AC}" dt="2022-03-01T15:22:13.895" v="7093"/>
        <pc:sldMkLst>
          <pc:docMk/>
          <pc:sldMk cId="2862198935" sldId="374"/>
        </pc:sldMkLst>
        <pc:spChg chg="add mod">
          <ac:chgData name="Jiří Kohoutek" userId="7454388f-bdb6-437e-bf81-0e7dbbbeac10" providerId="ADAL" clId="{1AC5FC32-4EC5-4705-A8EA-FBBD7E5FF4AC}" dt="2022-03-01T14:27:15.034" v="6698" actId="20577"/>
          <ac:spMkLst>
            <pc:docMk/>
            <pc:sldMk cId="2862198935" sldId="374"/>
            <ac:spMk id="8" creationId="{446D2C7C-A66D-4EE2-B71F-C38763E04DD9}"/>
          </ac:spMkLst>
        </pc:spChg>
        <pc:spChg chg="mod">
          <ac:chgData name="Jiří Kohoutek" userId="7454388f-bdb6-437e-bf81-0e7dbbbeac10" providerId="ADAL" clId="{1AC5FC32-4EC5-4705-A8EA-FBBD7E5FF4AC}" dt="2022-03-01T14:58:44.292" v="6987" actId="1076"/>
          <ac:spMkLst>
            <pc:docMk/>
            <pc:sldMk cId="2862198935" sldId="374"/>
            <ac:spMk id="30" creationId="{B32EE335-BA51-4789-8FF2-5B5143BBEC16}"/>
          </ac:spMkLst>
        </pc:spChg>
      </pc:sldChg>
      <pc:sldChg chg="addSp delSp modSp add mod ord">
        <pc:chgData name="Jiří Kohoutek" userId="7454388f-bdb6-437e-bf81-0e7dbbbeac10" providerId="ADAL" clId="{1AC5FC32-4EC5-4705-A8EA-FBBD7E5FF4AC}" dt="2022-03-01T15:22:18.539" v="7097"/>
        <pc:sldMkLst>
          <pc:docMk/>
          <pc:sldMk cId="2711883175" sldId="375"/>
        </pc:sldMkLst>
        <pc:spChg chg="add mod">
          <ac:chgData name="Jiří Kohoutek" userId="7454388f-bdb6-437e-bf81-0e7dbbbeac10" providerId="ADAL" clId="{1AC5FC32-4EC5-4705-A8EA-FBBD7E5FF4AC}" dt="2022-03-01T14:34:15.344" v="6856" actId="1076"/>
          <ac:spMkLst>
            <pc:docMk/>
            <pc:sldMk cId="2711883175" sldId="375"/>
            <ac:spMk id="8" creationId="{3262C7A9-2C1E-4283-9BC1-6289E2F8E011}"/>
          </ac:spMkLst>
        </pc:spChg>
        <pc:spChg chg="add del">
          <ac:chgData name="Jiří Kohoutek" userId="7454388f-bdb6-437e-bf81-0e7dbbbeac10" providerId="ADAL" clId="{1AC5FC32-4EC5-4705-A8EA-FBBD7E5FF4AC}" dt="2022-03-01T14:30:59.736" v="6812" actId="478"/>
          <ac:spMkLst>
            <pc:docMk/>
            <pc:sldMk cId="2711883175" sldId="375"/>
            <ac:spMk id="10" creationId="{E8077F12-B5AB-49EB-BF52-CF82794A0F3F}"/>
          </ac:spMkLst>
        </pc:spChg>
        <pc:spChg chg="add del">
          <ac:chgData name="Jiří Kohoutek" userId="7454388f-bdb6-437e-bf81-0e7dbbbeac10" providerId="ADAL" clId="{1AC5FC32-4EC5-4705-A8EA-FBBD7E5FF4AC}" dt="2022-03-01T14:31:16.133" v="6814" actId="478"/>
          <ac:spMkLst>
            <pc:docMk/>
            <pc:sldMk cId="2711883175" sldId="375"/>
            <ac:spMk id="12" creationId="{D09520E3-222A-409A-A561-3AF5F02DD850}"/>
          </ac:spMkLst>
        </pc:spChg>
        <pc:spChg chg="add del mod">
          <ac:chgData name="Jiří Kohoutek" userId="7454388f-bdb6-437e-bf81-0e7dbbbeac10" providerId="ADAL" clId="{1AC5FC32-4EC5-4705-A8EA-FBBD7E5FF4AC}" dt="2022-03-01T14:32:18.132" v="6837" actId="478"/>
          <ac:spMkLst>
            <pc:docMk/>
            <pc:sldMk cId="2711883175" sldId="375"/>
            <ac:spMk id="14" creationId="{E2A3332B-E2FB-424F-AC54-6A54C0FDE731}"/>
          </ac:spMkLst>
        </pc:spChg>
        <pc:spChg chg="add del mod">
          <ac:chgData name="Jiří Kohoutek" userId="7454388f-bdb6-437e-bf81-0e7dbbbeac10" providerId="ADAL" clId="{1AC5FC32-4EC5-4705-A8EA-FBBD7E5FF4AC}" dt="2022-03-01T14:29:45.041" v="6810" actId="478"/>
          <ac:spMkLst>
            <pc:docMk/>
            <pc:sldMk cId="2711883175" sldId="375"/>
            <ac:spMk id="30" creationId="{B32EE335-BA51-4789-8FF2-5B5143BBEC16}"/>
          </ac:spMkLst>
        </pc:spChg>
        <pc:spChg chg="mod">
          <ac:chgData name="Jiří Kohoutek" userId="7454388f-bdb6-437e-bf81-0e7dbbbeac10" providerId="ADAL" clId="{1AC5FC32-4EC5-4705-A8EA-FBBD7E5FF4AC}" dt="2022-03-01T14:32:15.180" v="6836" actId="20577"/>
          <ac:spMkLst>
            <pc:docMk/>
            <pc:sldMk cId="2711883175" sldId="375"/>
            <ac:spMk id="32" creationId="{194F0A34-6EA0-4BB7-9BCE-769B9758E60B}"/>
          </ac:spMkLst>
        </pc:spChg>
        <pc:picChg chg="del">
          <ac:chgData name="Jiří Kohoutek" userId="7454388f-bdb6-437e-bf81-0e7dbbbeac10" providerId="ADAL" clId="{1AC5FC32-4EC5-4705-A8EA-FBBD7E5FF4AC}" dt="2022-03-01T14:32:19.781" v="6838" actId="478"/>
          <ac:picMkLst>
            <pc:docMk/>
            <pc:sldMk cId="2711883175" sldId="375"/>
            <ac:picMk id="2050" creationId="{D63C6968-7C6F-4F70-AECA-C20F1D305B83}"/>
          </ac:picMkLst>
        </pc:picChg>
        <pc:picChg chg="add mod">
          <ac:chgData name="Jiří Kohoutek" userId="7454388f-bdb6-437e-bf81-0e7dbbbeac10" providerId="ADAL" clId="{1AC5FC32-4EC5-4705-A8EA-FBBD7E5FF4AC}" dt="2022-03-01T14:33:51.838" v="6853" actId="1076"/>
          <ac:picMkLst>
            <pc:docMk/>
            <pc:sldMk cId="2711883175" sldId="375"/>
            <ac:picMk id="3074" creationId="{09A8CE7F-D200-472F-971A-94770BF99817}"/>
          </ac:picMkLst>
        </pc:picChg>
      </pc:sldChg>
      <pc:sldChg chg="addSp delSp modSp new del mod">
        <pc:chgData name="Jiří Kohoutek" userId="7454388f-bdb6-437e-bf81-0e7dbbbeac10" providerId="ADAL" clId="{1AC5FC32-4EC5-4705-A8EA-FBBD7E5FF4AC}" dt="2022-03-01T15:22:26.518" v="7100" actId="47"/>
        <pc:sldMkLst>
          <pc:docMk/>
          <pc:sldMk cId="3260822537" sldId="376"/>
        </pc:sldMkLst>
        <pc:spChg chg="del">
          <ac:chgData name="Jiří Kohoutek" userId="7454388f-bdb6-437e-bf81-0e7dbbbeac10" providerId="ADAL" clId="{1AC5FC32-4EC5-4705-A8EA-FBBD7E5FF4AC}" dt="2022-03-01T14:36:55.490" v="6862" actId="478"/>
          <ac:spMkLst>
            <pc:docMk/>
            <pc:sldMk cId="3260822537" sldId="376"/>
            <ac:spMk id="4" creationId="{DF6F5968-831E-4522-AC56-6D14467A1A4B}"/>
          </ac:spMkLst>
        </pc:spChg>
        <pc:spChg chg="del">
          <ac:chgData name="Jiří Kohoutek" userId="7454388f-bdb6-437e-bf81-0e7dbbbeac10" providerId="ADAL" clId="{1AC5FC32-4EC5-4705-A8EA-FBBD7E5FF4AC}" dt="2022-03-01T14:37:03.535" v="6864" actId="478"/>
          <ac:spMkLst>
            <pc:docMk/>
            <pc:sldMk cId="3260822537" sldId="376"/>
            <ac:spMk id="5" creationId="{A7F9B750-D5D7-45FF-A5E4-873923FF7F01}"/>
          </ac:spMkLst>
        </pc:spChg>
        <pc:spChg chg="add mod">
          <ac:chgData name="Jiří Kohoutek" userId="7454388f-bdb6-437e-bf81-0e7dbbbeac10" providerId="ADAL" clId="{1AC5FC32-4EC5-4705-A8EA-FBBD7E5FF4AC}" dt="2022-03-01T14:36:53.379" v="6861"/>
          <ac:spMkLst>
            <pc:docMk/>
            <pc:sldMk cId="3260822537" sldId="376"/>
            <ac:spMk id="6" creationId="{29205220-E2B7-43BB-B589-6A7674C8122C}"/>
          </ac:spMkLst>
        </pc:spChg>
        <pc:spChg chg="add mod">
          <ac:chgData name="Jiří Kohoutek" userId="7454388f-bdb6-437e-bf81-0e7dbbbeac10" providerId="ADAL" clId="{1AC5FC32-4EC5-4705-A8EA-FBBD7E5FF4AC}" dt="2022-03-01T14:38:08.256" v="6878" actId="20577"/>
          <ac:spMkLst>
            <pc:docMk/>
            <pc:sldMk cId="3260822537" sldId="376"/>
            <ac:spMk id="7" creationId="{27325A16-95E3-489C-A795-B8BFC8054508}"/>
          </ac:spMkLst>
        </pc:spChg>
      </pc:sldChg>
      <pc:sldChg chg="addSp delSp modSp new mod ord">
        <pc:chgData name="Jiří Kohoutek" userId="7454388f-bdb6-437e-bf81-0e7dbbbeac10" providerId="ADAL" clId="{1AC5FC32-4EC5-4705-A8EA-FBBD7E5FF4AC}" dt="2022-03-01T15:41:27.842" v="7212" actId="1076"/>
        <pc:sldMkLst>
          <pc:docMk/>
          <pc:sldMk cId="2761170107" sldId="377"/>
        </pc:sldMkLst>
        <pc:spChg chg="del">
          <ac:chgData name="Jiří Kohoutek" userId="7454388f-bdb6-437e-bf81-0e7dbbbeac10" providerId="ADAL" clId="{1AC5FC32-4EC5-4705-A8EA-FBBD7E5FF4AC}" dt="2022-03-01T14:45:26.122" v="6910" actId="478"/>
          <ac:spMkLst>
            <pc:docMk/>
            <pc:sldMk cId="2761170107" sldId="377"/>
            <ac:spMk id="4" creationId="{D2897CF2-D80F-4633-9570-F7EDD0A083E6}"/>
          </ac:spMkLst>
        </pc:spChg>
        <pc:spChg chg="del">
          <ac:chgData name="Jiří Kohoutek" userId="7454388f-bdb6-437e-bf81-0e7dbbbeac10" providerId="ADAL" clId="{1AC5FC32-4EC5-4705-A8EA-FBBD7E5FF4AC}" dt="2022-03-01T14:58:51.245" v="6989" actId="478"/>
          <ac:spMkLst>
            <pc:docMk/>
            <pc:sldMk cId="2761170107" sldId="377"/>
            <ac:spMk id="5" creationId="{158AB030-4C75-4392-ACD7-7FE70C2C395D}"/>
          </ac:spMkLst>
        </pc:spChg>
        <pc:spChg chg="add mod">
          <ac:chgData name="Jiří Kohoutek" userId="7454388f-bdb6-437e-bf81-0e7dbbbeac10" providerId="ADAL" clId="{1AC5FC32-4EC5-4705-A8EA-FBBD7E5FF4AC}" dt="2022-03-01T14:45:23.525" v="6909" actId="20577"/>
          <ac:spMkLst>
            <pc:docMk/>
            <pc:sldMk cId="2761170107" sldId="377"/>
            <ac:spMk id="6" creationId="{0BAE8438-4A31-4E4F-A6FD-B73F1CA1D83A}"/>
          </ac:spMkLst>
        </pc:spChg>
        <pc:spChg chg="add mod">
          <ac:chgData name="Jiří Kohoutek" userId="7454388f-bdb6-437e-bf81-0e7dbbbeac10" providerId="ADAL" clId="{1AC5FC32-4EC5-4705-A8EA-FBBD7E5FF4AC}" dt="2022-03-01T15:41:27.842" v="7212" actId="1076"/>
          <ac:spMkLst>
            <pc:docMk/>
            <pc:sldMk cId="2761170107" sldId="377"/>
            <ac:spMk id="7" creationId="{52BDD1CE-3E14-4605-A7F6-E71B96C53321}"/>
          </ac:spMkLst>
        </pc:spChg>
        <pc:spChg chg="add del">
          <ac:chgData name="Jiří Kohoutek" userId="7454388f-bdb6-437e-bf81-0e7dbbbeac10" providerId="ADAL" clId="{1AC5FC32-4EC5-4705-A8EA-FBBD7E5FF4AC}" dt="2022-03-01T15:03:12.131" v="6991" actId="478"/>
          <ac:spMkLst>
            <pc:docMk/>
            <pc:sldMk cId="2761170107" sldId="377"/>
            <ac:spMk id="9" creationId="{7CE9C5D3-2EB6-40F2-9B5C-574F75DEE814}"/>
          </ac:spMkLst>
        </pc:spChg>
        <pc:spChg chg="add del mod">
          <ac:chgData name="Jiří Kohoutek" userId="7454388f-bdb6-437e-bf81-0e7dbbbeac10" providerId="ADAL" clId="{1AC5FC32-4EC5-4705-A8EA-FBBD7E5FF4AC}" dt="2022-03-01T15:39:16.981" v="7193" actId="478"/>
          <ac:spMkLst>
            <pc:docMk/>
            <pc:sldMk cId="2761170107" sldId="377"/>
            <ac:spMk id="11" creationId="{637D87BC-E694-4D0A-913C-A6E88738DC1C}"/>
          </ac:spMkLst>
        </pc:spChg>
        <pc:spChg chg="add del">
          <ac:chgData name="Jiří Kohoutek" userId="7454388f-bdb6-437e-bf81-0e7dbbbeac10" providerId="ADAL" clId="{1AC5FC32-4EC5-4705-A8EA-FBBD7E5FF4AC}" dt="2022-03-01T15:04:33.405" v="6999" actId="478"/>
          <ac:spMkLst>
            <pc:docMk/>
            <pc:sldMk cId="2761170107" sldId="377"/>
            <ac:spMk id="13" creationId="{10975AA5-F478-47A7-957E-C7D7B7FAC18D}"/>
          </ac:spMkLst>
        </pc:spChg>
        <pc:spChg chg="add del">
          <ac:chgData name="Jiří Kohoutek" userId="7454388f-bdb6-437e-bf81-0e7dbbbeac10" providerId="ADAL" clId="{1AC5FC32-4EC5-4705-A8EA-FBBD7E5FF4AC}" dt="2022-03-01T15:38:56.782" v="7188" actId="478"/>
          <ac:spMkLst>
            <pc:docMk/>
            <pc:sldMk cId="2761170107" sldId="377"/>
            <ac:spMk id="20" creationId="{FA8E5277-0540-4B2E-85AA-5BB6DA5A0904}"/>
          </ac:spMkLst>
        </pc:spChg>
        <pc:spChg chg="add mod">
          <ac:chgData name="Jiří Kohoutek" userId="7454388f-bdb6-437e-bf81-0e7dbbbeac10" providerId="ADAL" clId="{1AC5FC32-4EC5-4705-A8EA-FBBD7E5FF4AC}" dt="2022-03-01T15:39:23.013" v="7194" actId="1076"/>
          <ac:spMkLst>
            <pc:docMk/>
            <pc:sldMk cId="2761170107" sldId="377"/>
            <ac:spMk id="22" creationId="{C0081CFD-D734-451F-8EF8-23B8FBF82F09}"/>
          </ac:spMkLst>
        </pc:spChg>
        <pc:picChg chg="add del mod">
          <ac:chgData name="Jiří Kohoutek" userId="7454388f-bdb6-437e-bf81-0e7dbbbeac10" providerId="ADAL" clId="{1AC5FC32-4EC5-4705-A8EA-FBBD7E5FF4AC}" dt="2022-03-01T15:08:30.524" v="7034" actId="478"/>
          <ac:picMkLst>
            <pc:docMk/>
            <pc:sldMk cId="2761170107" sldId="377"/>
            <ac:picMk id="15" creationId="{57FD7A3B-57DF-469E-BAAC-58EF0270A684}"/>
          </ac:picMkLst>
        </pc:picChg>
        <pc:picChg chg="add del mod">
          <ac:chgData name="Jiří Kohoutek" userId="7454388f-bdb6-437e-bf81-0e7dbbbeac10" providerId="ADAL" clId="{1AC5FC32-4EC5-4705-A8EA-FBBD7E5FF4AC}" dt="2022-03-01T15:30:44.871" v="7137" actId="478"/>
          <ac:picMkLst>
            <pc:docMk/>
            <pc:sldMk cId="2761170107" sldId="377"/>
            <ac:picMk id="17" creationId="{36A0E050-88D0-4090-AE32-847DA6D51647}"/>
          </ac:picMkLst>
        </pc:picChg>
        <pc:picChg chg="add mod">
          <ac:chgData name="Jiří Kohoutek" userId="7454388f-bdb6-437e-bf81-0e7dbbbeac10" providerId="ADAL" clId="{1AC5FC32-4EC5-4705-A8EA-FBBD7E5FF4AC}" dt="2022-03-01T15:40:29.321" v="7199" actId="1076"/>
          <ac:picMkLst>
            <pc:docMk/>
            <pc:sldMk cId="2761170107" sldId="377"/>
            <ac:picMk id="23" creationId="{B0148BA4-3BC0-4092-AF35-A7316500EE0C}"/>
          </ac:picMkLst>
        </pc:picChg>
        <pc:picChg chg="add del mod">
          <ac:chgData name="Jiří Kohoutek" userId="7454388f-bdb6-437e-bf81-0e7dbbbeac10" providerId="ADAL" clId="{1AC5FC32-4EC5-4705-A8EA-FBBD7E5FF4AC}" dt="2022-03-01T15:39:24.909" v="7195" actId="478"/>
          <ac:picMkLst>
            <pc:docMk/>
            <pc:sldMk cId="2761170107" sldId="377"/>
            <ac:picMk id="5122" creationId="{10E1C773-01B3-444A-BFC9-B083595DABE4}"/>
          </ac:picMkLst>
        </pc:picChg>
      </pc:sldChg>
      <pc:sldChg chg="addSp delSp modSp new mod">
        <pc:chgData name="Jiří Kohoutek" userId="7454388f-bdb6-437e-bf81-0e7dbbbeac10" providerId="ADAL" clId="{1AC5FC32-4EC5-4705-A8EA-FBBD7E5FF4AC}" dt="2022-03-01T15:57:50.914" v="7582" actId="1076"/>
        <pc:sldMkLst>
          <pc:docMk/>
          <pc:sldMk cId="2224122328" sldId="378"/>
        </pc:sldMkLst>
        <pc:spChg chg="del">
          <ac:chgData name="Jiří Kohoutek" userId="7454388f-bdb6-437e-bf81-0e7dbbbeac10" providerId="ADAL" clId="{1AC5FC32-4EC5-4705-A8EA-FBBD7E5FF4AC}" dt="2022-03-01T14:45:56.712" v="6925" actId="478"/>
          <ac:spMkLst>
            <pc:docMk/>
            <pc:sldMk cId="2224122328" sldId="378"/>
            <ac:spMk id="4" creationId="{C8C0D577-F38E-416D-BFAB-1BF5894CD8CC}"/>
          </ac:spMkLst>
        </pc:spChg>
        <pc:spChg chg="del">
          <ac:chgData name="Jiří Kohoutek" userId="7454388f-bdb6-437e-bf81-0e7dbbbeac10" providerId="ADAL" clId="{1AC5FC32-4EC5-4705-A8EA-FBBD7E5FF4AC}" dt="2022-03-01T14:46:31.782" v="6932" actId="478"/>
          <ac:spMkLst>
            <pc:docMk/>
            <pc:sldMk cId="2224122328" sldId="378"/>
            <ac:spMk id="5" creationId="{D918A0CC-F371-4341-A294-7AC507230265}"/>
          </ac:spMkLst>
        </pc:spChg>
        <pc:spChg chg="add mod">
          <ac:chgData name="Jiří Kohoutek" userId="7454388f-bdb6-437e-bf81-0e7dbbbeac10" providerId="ADAL" clId="{1AC5FC32-4EC5-4705-A8EA-FBBD7E5FF4AC}" dt="2022-03-01T14:45:53.181" v="6924" actId="20577"/>
          <ac:spMkLst>
            <pc:docMk/>
            <pc:sldMk cId="2224122328" sldId="378"/>
            <ac:spMk id="6" creationId="{3572EE15-FE3D-4DD9-BE7C-58FD9CEA4D8E}"/>
          </ac:spMkLst>
        </pc:spChg>
        <pc:spChg chg="add del">
          <ac:chgData name="Jiří Kohoutek" userId="7454388f-bdb6-437e-bf81-0e7dbbbeac10" providerId="ADAL" clId="{1AC5FC32-4EC5-4705-A8EA-FBBD7E5FF4AC}" dt="2022-03-01T14:46:18.698" v="6927" actId="478"/>
          <ac:spMkLst>
            <pc:docMk/>
            <pc:sldMk cId="2224122328" sldId="378"/>
            <ac:spMk id="8" creationId="{785A8672-83B3-4ECB-AB0A-3943DA407B74}"/>
          </ac:spMkLst>
        </pc:spChg>
        <pc:spChg chg="add del mod">
          <ac:chgData name="Jiří Kohoutek" userId="7454388f-bdb6-437e-bf81-0e7dbbbeac10" providerId="ADAL" clId="{1AC5FC32-4EC5-4705-A8EA-FBBD7E5FF4AC}" dt="2022-03-01T15:22:59.336" v="7115" actId="478"/>
          <ac:spMkLst>
            <pc:docMk/>
            <pc:sldMk cId="2224122328" sldId="378"/>
            <ac:spMk id="10" creationId="{CEC7093E-2D8D-46F4-B2C2-EA1A0A62C574}"/>
          </ac:spMkLst>
        </pc:spChg>
        <pc:spChg chg="add del mod">
          <ac:chgData name="Jiří Kohoutek" userId="7454388f-bdb6-437e-bf81-0e7dbbbeac10" providerId="ADAL" clId="{1AC5FC32-4EC5-4705-A8EA-FBBD7E5FF4AC}" dt="2022-03-01T15:41:55.005" v="7218" actId="478"/>
          <ac:spMkLst>
            <pc:docMk/>
            <pc:sldMk cId="2224122328" sldId="378"/>
            <ac:spMk id="12" creationId="{E123F48C-BEBC-45BD-843F-FAF3C4145F2E}"/>
          </ac:spMkLst>
        </pc:spChg>
        <pc:spChg chg="add mod">
          <ac:chgData name="Jiří Kohoutek" userId="7454388f-bdb6-437e-bf81-0e7dbbbeac10" providerId="ADAL" clId="{1AC5FC32-4EC5-4705-A8EA-FBBD7E5FF4AC}" dt="2022-03-01T15:56:56.703" v="7580" actId="1076"/>
          <ac:spMkLst>
            <pc:docMk/>
            <pc:sldMk cId="2224122328" sldId="378"/>
            <ac:spMk id="13" creationId="{9F7CEB58-3126-430D-94C2-25DEA1DE2353}"/>
          </ac:spMkLst>
        </pc:spChg>
        <pc:picChg chg="add mod">
          <ac:chgData name="Jiří Kohoutek" userId="7454388f-bdb6-437e-bf81-0e7dbbbeac10" providerId="ADAL" clId="{1AC5FC32-4EC5-4705-A8EA-FBBD7E5FF4AC}" dt="2022-03-01T15:57:50.914" v="7582" actId="1076"/>
          <ac:picMkLst>
            <pc:docMk/>
            <pc:sldMk cId="2224122328" sldId="378"/>
            <ac:picMk id="14" creationId="{6F9A0406-7880-4D8C-9C45-B79A390DCB46}"/>
          </ac:picMkLst>
        </pc:picChg>
        <pc:picChg chg="add mod">
          <ac:chgData name="Jiří Kohoutek" userId="7454388f-bdb6-437e-bf81-0e7dbbbeac10" providerId="ADAL" clId="{1AC5FC32-4EC5-4705-A8EA-FBBD7E5FF4AC}" dt="2022-03-01T15:47:19.078" v="7357" actId="1076"/>
          <ac:picMkLst>
            <pc:docMk/>
            <pc:sldMk cId="2224122328" sldId="378"/>
            <ac:picMk id="4098" creationId="{35E5D1E4-8226-48A0-812A-5773095C843C}"/>
          </ac:picMkLst>
        </pc:picChg>
      </pc:sldChg>
      <pc:sldChg chg="modSp add mod">
        <pc:chgData name="Jiří Kohoutek" userId="7454388f-bdb6-437e-bf81-0e7dbbbeac10" providerId="ADAL" clId="{1AC5FC32-4EC5-4705-A8EA-FBBD7E5FF4AC}" dt="2022-03-01T15:41:42.810" v="7216" actId="20577"/>
        <pc:sldMkLst>
          <pc:docMk/>
          <pc:sldMk cId="2940556375" sldId="379"/>
        </pc:sldMkLst>
        <pc:spChg chg="mod">
          <ac:chgData name="Jiří Kohoutek" userId="7454388f-bdb6-437e-bf81-0e7dbbbeac10" providerId="ADAL" clId="{1AC5FC32-4EC5-4705-A8EA-FBBD7E5FF4AC}" dt="2022-03-01T15:41:42.810" v="7216" actId="20577"/>
          <ac:spMkLst>
            <pc:docMk/>
            <pc:sldMk cId="2940556375" sldId="379"/>
            <ac:spMk id="7" creationId="{52BDD1CE-3E14-4605-A7F6-E71B96C53321}"/>
          </ac:spMkLst>
        </pc:spChg>
      </pc:sldChg>
      <pc:sldChg chg="addSp delSp modSp new mod">
        <pc:chgData name="Jiří Kohoutek" userId="7454388f-bdb6-437e-bf81-0e7dbbbeac10" providerId="ADAL" clId="{1AC5FC32-4EC5-4705-A8EA-FBBD7E5FF4AC}" dt="2022-03-01T15:58:24.522" v="7595" actId="20577"/>
        <pc:sldMkLst>
          <pc:docMk/>
          <pc:sldMk cId="2628879866" sldId="380"/>
        </pc:sldMkLst>
        <pc:spChg chg="del">
          <ac:chgData name="Jiří Kohoutek" userId="7454388f-bdb6-437e-bf81-0e7dbbbeac10" providerId="ADAL" clId="{1AC5FC32-4EC5-4705-A8EA-FBBD7E5FF4AC}" dt="2022-03-01T15:48:53.517" v="7428" actId="478"/>
          <ac:spMkLst>
            <pc:docMk/>
            <pc:sldMk cId="2628879866" sldId="380"/>
            <ac:spMk id="4" creationId="{4BD7785F-D848-480A-AAD9-8C33BB3A9959}"/>
          </ac:spMkLst>
        </pc:spChg>
        <pc:spChg chg="del">
          <ac:chgData name="Jiří Kohoutek" userId="7454388f-bdb6-437e-bf81-0e7dbbbeac10" providerId="ADAL" clId="{1AC5FC32-4EC5-4705-A8EA-FBBD7E5FF4AC}" dt="2022-03-01T15:49:56.094" v="7435" actId="478"/>
          <ac:spMkLst>
            <pc:docMk/>
            <pc:sldMk cId="2628879866" sldId="380"/>
            <ac:spMk id="5" creationId="{A88A0E36-C6B4-4C26-956F-47846763879E}"/>
          </ac:spMkLst>
        </pc:spChg>
        <pc:spChg chg="add mod">
          <ac:chgData name="Jiří Kohoutek" userId="7454388f-bdb6-437e-bf81-0e7dbbbeac10" providerId="ADAL" clId="{1AC5FC32-4EC5-4705-A8EA-FBBD7E5FF4AC}" dt="2022-03-01T15:58:24.522" v="7595" actId="20577"/>
          <ac:spMkLst>
            <pc:docMk/>
            <pc:sldMk cId="2628879866" sldId="380"/>
            <ac:spMk id="6" creationId="{F0B7B0E4-0FDC-4AE0-BA5A-D20484650A5E}"/>
          </ac:spMkLst>
        </pc:spChg>
        <pc:spChg chg="add mod">
          <ac:chgData name="Jiří Kohoutek" userId="7454388f-bdb6-437e-bf81-0e7dbbbeac10" providerId="ADAL" clId="{1AC5FC32-4EC5-4705-A8EA-FBBD7E5FF4AC}" dt="2022-03-01T15:54:43.427" v="7543" actId="20577"/>
          <ac:spMkLst>
            <pc:docMk/>
            <pc:sldMk cId="2628879866" sldId="380"/>
            <ac:spMk id="7" creationId="{3ABF186C-9024-419E-95DB-79DEEA970F0C}"/>
          </ac:spMkLst>
        </pc:spChg>
        <pc:picChg chg="add mod">
          <ac:chgData name="Jiří Kohoutek" userId="7454388f-bdb6-437e-bf81-0e7dbbbeac10" providerId="ADAL" clId="{1AC5FC32-4EC5-4705-A8EA-FBBD7E5FF4AC}" dt="2022-03-01T15:53:09.135" v="7508" actId="1076"/>
          <ac:picMkLst>
            <pc:docMk/>
            <pc:sldMk cId="2628879866" sldId="380"/>
            <ac:picMk id="9" creationId="{09EF2E14-11E5-4238-9E48-D2DD4C311CBD}"/>
          </ac:picMkLst>
        </pc:picChg>
      </pc:sldChg>
      <pc:sldChg chg="addSp delSp modSp new mod">
        <pc:chgData name="Jiří Kohoutek" userId="7454388f-bdb6-437e-bf81-0e7dbbbeac10" providerId="ADAL" clId="{1AC5FC32-4EC5-4705-A8EA-FBBD7E5FF4AC}" dt="2022-03-01T16:04:29.662" v="7711" actId="20577"/>
        <pc:sldMkLst>
          <pc:docMk/>
          <pc:sldMk cId="1130590367" sldId="381"/>
        </pc:sldMkLst>
        <pc:spChg chg="del">
          <ac:chgData name="Jiří Kohoutek" userId="7454388f-bdb6-437e-bf81-0e7dbbbeac10" providerId="ADAL" clId="{1AC5FC32-4EC5-4705-A8EA-FBBD7E5FF4AC}" dt="2022-03-01T15:53:39.284" v="7522" actId="478"/>
          <ac:spMkLst>
            <pc:docMk/>
            <pc:sldMk cId="1130590367" sldId="381"/>
            <ac:spMk id="4" creationId="{21BDEDFA-2AF4-45B8-88CA-E7EEBDC1EECF}"/>
          </ac:spMkLst>
        </pc:spChg>
        <pc:spChg chg="del">
          <ac:chgData name="Jiří Kohoutek" userId="7454388f-bdb6-437e-bf81-0e7dbbbeac10" providerId="ADAL" clId="{1AC5FC32-4EC5-4705-A8EA-FBBD7E5FF4AC}" dt="2022-03-01T15:59:21.915" v="7600" actId="478"/>
          <ac:spMkLst>
            <pc:docMk/>
            <pc:sldMk cId="1130590367" sldId="381"/>
            <ac:spMk id="5" creationId="{8828F13B-A7B5-4EB8-B114-121C8CEF95B8}"/>
          </ac:spMkLst>
        </pc:spChg>
        <pc:spChg chg="add mod">
          <ac:chgData name="Jiří Kohoutek" userId="7454388f-bdb6-437e-bf81-0e7dbbbeac10" providerId="ADAL" clId="{1AC5FC32-4EC5-4705-A8EA-FBBD7E5FF4AC}" dt="2022-03-01T15:53:36.539" v="7521" actId="20577"/>
          <ac:spMkLst>
            <pc:docMk/>
            <pc:sldMk cId="1130590367" sldId="381"/>
            <ac:spMk id="6" creationId="{1A0EBE96-AEA3-4F32-B4D1-AA746AF07792}"/>
          </ac:spMkLst>
        </pc:spChg>
        <pc:spChg chg="add mod">
          <ac:chgData name="Jiří Kohoutek" userId="7454388f-bdb6-437e-bf81-0e7dbbbeac10" providerId="ADAL" clId="{1AC5FC32-4EC5-4705-A8EA-FBBD7E5FF4AC}" dt="2022-03-01T16:04:29.662" v="7711" actId="20577"/>
          <ac:spMkLst>
            <pc:docMk/>
            <pc:sldMk cId="1130590367" sldId="381"/>
            <ac:spMk id="7" creationId="{6C09D7F2-42EB-4ADC-83A4-7BF3E9C25902}"/>
          </ac:spMkLst>
        </pc:spChg>
        <pc:picChg chg="add mod">
          <ac:chgData name="Jiří Kohoutek" userId="7454388f-bdb6-437e-bf81-0e7dbbbeac10" providerId="ADAL" clId="{1AC5FC32-4EC5-4705-A8EA-FBBD7E5FF4AC}" dt="2022-03-01T16:02:55.684" v="7646" actId="1076"/>
          <ac:picMkLst>
            <pc:docMk/>
            <pc:sldMk cId="1130590367" sldId="381"/>
            <ac:picMk id="9" creationId="{DA9B82F3-1343-4B56-BA58-3A75AA64DA28}"/>
          </ac:picMkLst>
        </pc:picChg>
      </pc:sldChg>
      <pc:sldChg chg="addSp delSp modSp new mod">
        <pc:chgData name="Jiří Kohoutek" userId="7454388f-bdb6-437e-bf81-0e7dbbbeac10" providerId="ADAL" clId="{1AC5FC32-4EC5-4705-A8EA-FBBD7E5FF4AC}" dt="2022-03-01T16:35:07.535" v="7738" actId="1076"/>
        <pc:sldMkLst>
          <pc:docMk/>
          <pc:sldMk cId="1504989601" sldId="382"/>
        </pc:sldMkLst>
        <pc:spChg chg="del">
          <ac:chgData name="Jiří Kohoutek" userId="7454388f-bdb6-437e-bf81-0e7dbbbeac10" providerId="ADAL" clId="{1AC5FC32-4EC5-4705-A8EA-FBBD7E5FF4AC}" dt="2022-03-01T16:31:29.227" v="7721" actId="478"/>
          <ac:spMkLst>
            <pc:docMk/>
            <pc:sldMk cId="1504989601" sldId="382"/>
            <ac:spMk id="4" creationId="{150D87E1-FEA4-4412-B572-B19A1C791689}"/>
          </ac:spMkLst>
        </pc:spChg>
        <pc:spChg chg="del">
          <ac:chgData name="Jiří Kohoutek" userId="7454388f-bdb6-437e-bf81-0e7dbbbeac10" providerId="ADAL" clId="{1AC5FC32-4EC5-4705-A8EA-FBBD7E5FF4AC}" dt="2022-03-01T16:32:25.401" v="7724" actId="478"/>
          <ac:spMkLst>
            <pc:docMk/>
            <pc:sldMk cId="1504989601" sldId="382"/>
            <ac:spMk id="5" creationId="{2E7B000D-16FD-4DBE-9CA8-3527740ABD3D}"/>
          </ac:spMkLst>
        </pc:spChg>
        <pc:spChg chg="add mod">
          <ac:chgData name="Jiří Kohoutek" userId="7454388f-bdb6-437e-bf81-0e7dbbbeac10" providerId="ADAL" clId="{1AC5FC32-4EC5-4705-A8EA-FBBD7E5FF4AC}" dt="2022-03-01T16:31:25.192" v="7720" actId="20577"/>
          <ac:spMkLst>
            <pc:docMk/>
            <pc:sldMk cId="1504989601" sldId="382"/>
            <ac:spMk id="6" creationId="{5CAB7DBD-F42A-4808-B917-F886D0DF8F2D}"/>
          </ac:spMkLst>
        </pc:spChg>
        <pc:spChg chg="add del">
          <ac:chgData name="Jiří Kohoutek" userId="7454388f-bdb6-437e-bf81-0e7dbbbeac10" providerId="ADAL" clId="{1AC5FC32-4EC5-4705-A8EA-FBBD7E5FF4AC}" dt="2022-03-01T16:32:24.105" v="7723" actId="478"/>
          <ac:spMkLst>
            <pc:docMk/>
            <pc:sldMk cId="1504989601" sldId="382"/>
            <ac:spMk id="8" creationId="{4A662A66-B725-462F-B189-7BAFCCF313C4}"/>
          </ac:spMkLst>
        </pc:spChg>
        <pc:spChg chg="add mod">
          <ac:chgData name="Jiří Kohoutek" userId="7454388f-bdb6-437e-bf81-0e7dbbbeac10" providerId="ADAL" clId="{1AC5FC32-4EC5-4705-A8EA-FBBD7E5FF4AC}" dt="2022-03-01T16:32:38.500" v="7729" actId="1076"/>
          <ac:spMkLst>
            <pc:docMk/>
            <pc:sldMk cId="1504989601" sldId="382"/>
            <ac:spMk id="10" creationId="{C63D4F20-6115-4DB4-B03A-985FC1E30B66}"/>
          </ac:spMkLst>
        </pc:spChg>
        <pc:picChg chg="add mod">
          <ac:chgData name="Jiří Kohoutek" userId="7454388f-bdb6-437e-bf81-0e7dbbbeac10" providerId="ADAL" clId="{1AC5FC32-4EC5-4705-A8EA-FBBD7E5FF4AC}" dt="2022-03-01T16:35:07.535" v="7738" actId="1076"/>
          <ac:picMkLst>
            <pc:docMk/>
            <pc:sldMk cId="1504989601" sldId="382"/>
            <ac:picMk id="7170" creationId="{4733F10C-AD97-4392-952C-5C0E9D2B7CB0}"/>
          </ac:picMkLst>
        </pc:picChg>
      </pc:sldChg>
      <pc:sldChg chg="add del">
        <pc:chgData name="Jiří Kohoutek" userId="7454388f-bdb6-437e-bf81-0e7dbbbeac10" providerId="ADAL" clId="{1AC5FC32-4EC5-4705-A8EA-FBBD7E5FF4AC}" dt="2022-03-01T15:59:04.295" v="7597"/>
        <pc:sldMkLst>
          <pc:docMk/>
          <pc:sldMk cId="2628573309" sldId="382"/>
        </pc:sldMkLst>
      </pc:sldChg>
      <pc:sldChg chg="addSp delSp modSp add mod">
        <pc:chgData name="Jiří Kohoutek" userId="7454388f-bdb6-437e-bf81-0e7dbbbeac10" providerId="ADAL" clId="{1AC5FC32-4EC5-4705-A8EA-FBBD7E5FF4AC}" dt="2022-03-01T17:19:33.638" v="8062" actId="20577"/>
        <pc:sldMkLst>
          <pc:docMk/>
          <pc:sldMk cId="893805145" sldId="383"/>
        </pc:sldMkLst>
        <pc:spChg chg="add del mod">
          <ac:chgData name="Jiří Kohoutek" userId="7454388f-bdb6-437e-bf81-0e7dbbbeac10" providerId="ADAL" clId="{1AC5FC32-4EC5-4705-A8EA-FBBD7E5FF4AC}" dt="2022-03-01T17:16:45.441" v="8035" actId="478"/>
          <ac:spMkLst>
            <pc:docMk/>
            <pc:sldMk cId="893805145" sldId="383"/>
            <ac:spMk id="11" creationId="{BD0CDB85-3F72-4D45-B030-C92CB8BF250C}"/>
          </ac:spMkLst>
        </pc:spChg>
        <pc:spChg chg="add del mod">
          <ac:chgData name="Jiří Kohoutek" userId="7454388f-bdb6-437e-bf81-0e7dbbbeac10" providerId="ADAL" clId="{1AC5FC32-4EC5-4705-A8EA-FBBD7E5FF4AC}" dt="2022-03-01T17:16:45.441" v="8035" actId="478"/>
          <ac:spMkLst>
            <pc:docMk/>
            <pc:sldMk cId="893805145" sldId="383"/>
            <ac:spMk id="12" creationId="{16702ADB-0A08-48B4-A623-8B0904F24CDD}"/>
          </ac:spMkLst>
        </pc:spChg>
        <pc:spChg chg="del mod">
          <ac:chgData name="Jiří Kohoutek" userId="7454388f-bdb6-437e-bf81-0e7dbbbeac10" providerId="ADAL" clId="{1AC5FC32-4EC5-4705-A8EA-FBBD7E5FF4AC}" dt="2022-03-01T17:16:42.534" v="8034" actId="478"/>
          <ac:spMkLst>
            <pc:docMk/>
            <pc:sldMk cId="893805145" sldId="383"/>
            <ac:spMk id="13" creationId="{E9EC46A2-34FE-4CAC-A17C-71F0747BDB48}"/>
          </ac:spMkLst>
        </pc:spChg>
        <pc:spChg chg="add del mod">
          <ac:chgData name="Jiří Kohoutek" userId="7454388f-bdb6-437e-bf81-0e7dbbbeac10" providerId="ADAL" clId="{1AC5FC32-4EC5-4705-A8EA-FBBD7E5FF4AC}" dt="2022-03-01T17:16:42.534" v="8034" actId="478"/>
          <ac:spMkLst>
            <pc:docMk/>
            <pc:sldMk cId="893805145" sldId="383"/>
            <ac:spMk id="14" creationId="{165D6E40-9B62-4DD3-95FC-1D9FAE06C8D4}"/>
          </ac:spMkLst>
        </pc:spChg>
        <pc:spChg chg="mod">
          <ac:chgData name="Jiří Kohoutek" userId="7454388f-bdb6-437e-bf81-0e7dbbbeac10" providerId="ADAL" clId="{1AC5FC32-4EC5-4705-A8EA-FBBD7E5FF4AC}" dt="2022-03-01T17:19:33.638" v="8062" actId="20577"/>
          <ac:spMkLst>
            <pc:docMk/>
            <pc:sldMk cId="893805145" sldId="383"/>
            <ac:spMk id="17" creationId="{210ED06A-8B06-4DF6-AD9F-B30B4A63F415}"/>
          </ac:spMkLst>
        </pc:spChg>
        <pc:spChg chg="add mod">
          <ac:chgData name="Jiří Kohoutek" userId="7454388f-bdb6-437e-bf81-0e7dbbbeac10" providerId="ADAL" clId="{1AC5FC32-4EC5-4705-A8EA-FBBD7E5FF4AC}" dt="2022-03-01T17:16:52.591" v="8037"/>
          <ac:spMkLst>
            <pc:docMk/>
            <pc:sldMk cId="893805145" sldId="383"/>
            <ac:spMk id="18" creationId="{AE3A45F0-FB68-4E6C-AD38-74EF1AEA4B0B}"/>
          </ac:spMkLst>
        </pc:spChg>
        <pc:spChg chg="del">
          <ac:chgData name="Jiří Kohoutek" userId="7454388f-bdb6-437e-bf81-0e7dbbbeac10" providerId="ADAL" clId="{1AC5FC32-4EC5-4705-A8EA-FBBD7E5FF4AC}" dt="2022-03-01T17:16:52.301" v="8036" actId="478"/>
          <ac:spMkLst>
            <pc:docMk/>
            <pc:sldMk cId="893805145" sldId="383"/>
            <ac:spMk id="19" creationId="{D6D16782-CB15-46CB-BDAB-35AB7DA46D3D}"/>
          </ac:spMkLst>
        </pc:spChg>
        <pc:spChg chg="del">
          <ac:chgData name="Jiří Kohoutek" userId="7454388f-bdb6-437e-bf81-0e7dbbbeac10" providerId="ADAL" clId="{1AC5FC32-4EC5-4705-A8EA-FBBD7E5FF4AC}" dt="2022-03-01T16:54:01.944" v="7767" actId="478"/>
          <ac:spMkLst>
            <pc:docMk/>
            <pc:sldMk cId="893805145" sldId="383"/>
            <ac:spMk id="50" creationId="{DB91686A-A229-4A6C-BA56-17D3F52F00D9}"/>
          </ac:spMkLst>
        </pc:spChg>
        <pc:picChg chg="del mod">
          <ac:chgData name="Jiří Kohoutek" userId="7454388f-bdb6-437e-bf81-0e7dbbbeac10" providerId="ADAL" clId="{1AC5FC32-4EC5-4705-A8EA-FBBD7E5FF4AC}" dt="2022-03-01T17:02:44.023" v="7952" actId="478"/>
          <ac:picMkLst>
            <pc:docMk/>
            <pc:sldMk cId="893805145" sldId="383"/>
            <ac:picMk id="5" creationId="{A6C1FC97-D0EC-4723-8B2F-9E06E0FECA64}"/>
          </ac:picMkLst>
        </pc:picChg>
        <pc:picChg chg="add del mod ord">
          <ac:chgData name="Jiří Kohoutek" userId="7454388f-bdb6-437e-bf81-0e7dbbbeac10" providerId="ADAL" clId="{1AC5FC32-4EC5-4705-A8EA-FBBD7E5FF4AC}" dt="2022-03-01T17:16:42.534" v="8034" actId="478"/>
          <ac:picMkLst>
            <pc:docMk/>
            <pc:sldMk cId="893805145" sldId="383"/>
            <ac:picMk id="7" creationId="{A579159F-D91A-4258-A432-1A272EEC4E49}"/>
          </ac:picMkLst>
        </pc:picChg>
        <pc:picChg chg="add del">
          <ac:chgData name="Jiří Kohoutek" userId="7454388f-bdb6-437e-bf81-0e7dbbbeac10" providerId="ADAL" clId="{1AC5FC32-4EC5-4705-A8EA-FBBD7E5FF4AC}" dt="2022-03-01T17:16:37.585" v="8033" actId="478"/>
          <ac:picMkLst>
            <pc:docMk/>
            <pc:sldMk cId="893805145" sldId="383"/>
            <ac:picMk id="9" creationId="{63A2ECC9-69F1-4B46-A615-FC9EA14479E4}"/>
          </ac:picMkLst>
        </pc:picChg>
        <pc:picChg chg="add del mod">
          <ac:chgData name="Jiří Kohoutek" userId="7454388f-bdb6-437e-bf81-0e7dbbbeac10" providerId="ADAL" clId="{1AC5FC32-4EC5-4705-A8EA-FBBD7E5FF4AC}" dt="2022-03-01T17:17:12.820" v="8043" actId="478"/>
          <ac:picMkLst>
            <pc:docMk/>
            <pc:sldMk cId="893805145" sldId="383"/>
            <ac:picMk id="15" creationId="{5FDAD97F-B2C8-416E-BEFA-F68A17107753}"/>
          </ac:picMkLst>
        </pc:picChg>
        <pc:picChg chg="add mod">
          <ac:chgData name="Jiří Kohoutek" userId="7454388f-bdb6-437e-bf81-0e7dbbbeac10" providerId="ADAL" clId="{1AC5FC32-4EC5-4705-A8EA-FBBD7E5FF4AC}" dt="2022-03-01T17:17:37.773" v="8047" actId="1076"/>
          <ac:picMkLst>
            <pc:docMk/>
            <pc:sldMk cId="893805145" sldId="383"/>
            <ac:picMk id="20" creationId="{13748B2F-3CB7-4A81-9105-CC117CCA8128}"/>
          </ac:picMkLst>
        </pc:picChg>
        <pc:cxnChg chg="del">
          <ac:chgData name="Jiří Kohoutek" userId="7454388f-bdb6-437e-bf81-0e7dbbbeac10" providerId="ADAL" clId="{1AC5FC32-4EC5-4705-A8EA-FBBD7E5FF4AC}" dt="2022-03-01T17:02:47.117" v="7953" actId="478"/>
          <ac:cxnSpMkLst>
            <pc:docMk/>
            <pc:sldMk cId="893805145" sldId="383"/>
            <ac:cxnSpMk id="74" creationId="{0EC39C09-951D-4560-8C7D-067B4C73DACE}"/>
          </ac:cxnSpMkLst>
        </pc:cxnChg>
      </pc:sldChg>
      <pc:sldChg chg="addSp delSp modSp new mod">
        <pc:chgData name="Jiří Kohoutek" userId="7454388f-bdb6-437e-bf81-0e7dbbbeac10" providerId="ADAL" clId="{1AC5FC32-4EC5-4705-A8EA-FBBD7E5FF4AC}" dt="2022-03-03T08:54:00.338" v="8232" actId="14100"/>
        <pc:sldMkLst>
          <pc:docMk/>
          <pc:sldMk cId="3479042491" sldId="384"/>
        </pc:sldMkLst>
        <pc:spChg chg="del">
          <ac:chgData name="Jiří Kohoutek" userId="7454388f-bdb6-437e-bf81-0e7dbbbeac10" providerId="ADAL" clId="{1AC5FC32-4EC5-4705-A8EA-FBBD7E5FF4AC}" dt="2022-03-01T17:20:01.362" v="8067" actId="478"/>
          <ac:spMkLst>
            <pc:docMk/>
            <pc:sldMk cId="3479042491" sldId="384"/>
            <ac:spMk id="4" creationId="{6101119E-E93E-4DCA-A243-365518087305}"/>
          </ac:spMkLst>
        </pc:spChg>
        <pc:spChg chg="del mod">
          <ac:chgData name="Jiří Kohoutek" userId="7454388f-bdb6-437e-bf81-0e7dbbbeac10" providerId="ADAL" clId="{1AC5FC32-4EC5-4705-A8EA-FBBD7E5FF4AC}" dt="2022-03-03T08:53:14.447" v="8216"/>
          <ac:spMkLst>
            <pc:docMk/>
            <pc:sldMk cId="3479042491" sldId="384"/>
            <ac:spMk id="5" creationId="{1A044EFC-85B6-4087-8763-07FF1C012CD3}"/>
          </ac:spMkLst>
        </pc:spChg>
        <pc:spChg chg="del">
          <ac:chgData name="Jiří Kohoutek" userId="7454388f-bdb6-437e-bf81-0e7dbbbeac10" providerId="ADAL" clId="{1AC5FC32-4EC5-4705-A8EA-FBBD7E5FF4AC}" dt="2022-03-01T17:26:17.001" v="8069" actId="478"/>
          <ac:spMkLst>
            <pc:docMk/>
            <pc:sldMk cId="3479042491" sldId="384"/>
            <ac:spMk id="5" creationId="{1ACEA84A-4D23-4068-89C9-C1A0F1E09094}"/>
          </ac:spMkLst>
        </pc:spChg>
        <pc:spChg chg="add mod">
          <ac:chgData name="Jiří Kohoutek" userId="7454388f-bdb6-437e-bf81-0e7dbbbeac10" providerId="ADAL" clId="{1AC5FC32-4EC5-4705-A8EA-FBBD7E5FF4AC}" dt="2022-03-01T17:31:08.891" v="8102" actId="20577"/>
          <ac:spMkLst>
            <pc:docMk/>
            <pc:sldMk cId="3479042491" sldId="384"/>
            <ac:spMk id="6" creationId="{035ECAA3-C2F2-477F-80C6-035E4FEF259D}"/>
          </ac:spMkLst>
        </pc:spChg>
        <pc:spChg chg="add mod">
          <ac:chgData name="Jiří Kohoutek" userId="7454388f-bdb6-437e-bf81-0e7dbbbeac10" providerId="ADAL" clId="{1AC5FC32-4EC5-4705-A8EA-FBBD7E5FF4AC}" dt="2022-03-03T08:54:00.338" v="8232" actId="14100"/>
          <ac:spMkLst>
            <pc:docMk/>
            <pc:sldMk cId="3479042491" sldId="384"/>
            <ac:spMk id="10" creationId="{1A17AE6E-0D3C-4F6E-BC7B-7FD8F54199ED}"/>
          </ac:spMkLst>
        </pc:spChg>
        <pc:picChg chg="add del">
          <ac:chgData name="Jiří Kohoutek" userId="7454388f-bdb6-437e-bf81-0e7dbbbeac10" providerId="ADAL" clId="{1AC5FC32-4EC5-4705-A8EA-FBBD7E5FF4AC}" dt="2022-03-01T17:26:33.311" v="8070" actId="478"/>
          <ac:picMkLst>
            <pc:docMk/>
            <pc:sldMk cId="3479042491" sldId="384"/>
            <ac:picMk id="10242" creationId="{6E760F7F-C845-45EF-98A3-7F87B2A8EAD6}"/>
          </ac:picMkLst>
        </pc:picChg>
      </pc:sldChg>
      <pc:sldChg chg="addSp delSp modSp mod">
        <pc:chgData name="Jiří Kohoutek" userId="7454388f-bdb6-437e-bf81-0e7dbbbeac10" providerId="ADAL" clId="{1AC5FC32-4EC5-4705-A8EA-FBBD7E5FF4AC}" dt="2022-03-03T08:53:25.639" v="8220" actId="478"/>
        <pc:sldMkLst>
          <pc:docMk/>
          <pc:sldMk cId="3862181534" sldId="391"/>
        </pc:sldMkLst>
        <pc:spChg chg="add mod">
          <ac:chgData name="Jiří Kohoutek" userId="7454388f-bdb6-437e-bf81-0e7dbbbeac10" providerId="ADAL" clId="{1AC5FC32-4EC5-4705-A8EA-FBBD7E5FF4AC}" dt="2022-03-03T08:53:17.184" v="8219" actId="20577"/>
          <ac:spMkLst>
            <pc:docMk/>
            <pc:sldMk cId="3862181534" sldId="391"/>
            <ac:spMk id="8" creationId="{879C1B57-CADD-4D30-BB11-E0B8255903A4}"/>
          </ac:spMkLst>
        </pc:spChg>
        <pc:spChg chg="del mod">
          <ac:chgData name="Jiří Kohoutek" userId="7454388f-bdb6-437e-bf81-0e7dbbbeac10" providerId="ADAL" clId="{1AC5FC32-4EC5-4705-A8EA-FBBD7E5FF4AC}" dt="2022-03-03T08:53:25.639" v="8220" actId="478"/>
          <ac:spMkLst>
            <pc:docMk/>
            <pc:sldMk cId="3862181534" sldId="391"/>
            <ac:spMk id="12" creationId="{ABBEEA04-1522-4204-9E8F-A13341D55E99}"/>
          </ac:spMkLst>
        </pc:spChg>
      </pc:sldChg>
      <pc:sldChg chg="addSp delSp modSp new mod">
        <pc:chgData name="Jiří Kohoutek" userId="7454388f-bdb6-437e-bf81-0e7dbbbeac10" providerId="ADAL" clId="{1AC5FC32-4EC5-4705-A8EA-FBBD7E5FF4AC}" dt="2022-03-03T09:37:14.355" v="8998" actId="790"/>
        <pc:sldMkLst>
          <pc:docMk/>
          <pc:sldMk cId="4089664385" sldId="392"/>
        </pc:sldMkLst>
        <pc:spChg chg="mod">
          <ac:chgData name="Jiří Kohoutek" userId="7454388f-bdb6-437e-bf81-0e7dbbbeac10" providerId="ADAL" clId="{1AC5FC32-4EC5-4705-A8EA-FBBD7E5FF4AC}" dt="2022-03-03T09:24:56.642" v="8735" actId="14100"/>
          <ac:spMkLst>
            <pc:docMk/>
            <pc:sldMk cId="4089664385" sldId="392"/>
            <ac:spMk id="2" creationId="{706A249B-1CEB-4CFF-8743-538F827939A5}"/>
          </ac:spMkLst>
        </pc:spChg>
        <pc:spChg chg="del">
          <ac:chgData name="Jiří Kohoutek" userId="7454388f-bdb6-437e-bf81-0e7dbbbeac10" providerId="ADAL" clId="{1AC5FC32-4EC5-4705-A8EA-FBBD7E5FF4AC}" dt="2022-03-03T09:17:55.235" v="8619" actId="478"/>
          <ac:spMkLst>
            <pc:docMk/>
            <pc:sldMk cId="4089664385" sldId="392"/>
            <ac:spMk id="4" creationId="{3183DD8D-75C2-4870-8475-A96A4ACA95F8}"/>
          </ac:spMkLst>
        </pc:spChg>
        <pc:spChg chg="add del">
          <ac:chgData name="Jiří Kohoutek" userId="7454388f-bdb6-437e-bf81-0e7dbbbeac10" providerId="ADAL" clId="{1AC5FC32-4EC5-4705-A8EA-FBBD7E5FF4AC}" dt="2022-03-03T09:21:58.776" v="8643" actId="478"/>
          <ac:spMkLst>
            <pc:docMk/>
            <pc:sldMk cId="4089664385" sldId="392"/>
            <ac:spMk id="5" creationId="{0C7BD425-3C6F-4541-9964-4E666C8343DA}"/>
          </ac:spMkLst>
        </pc:spChg>
        <pc:spChg chg="add mod">
          <ac:chgData name="Jiří Kohoutek" userId="7454388f-bdb6-437e-bf81-0e7dbbbeac10" providerId="ADAL" clId="{1AC5FC32-4EC5-4705-A8EA-FBBD7E5FF4AC}" dt="2022-03-03T09:17:53.092" v="8618"/>
          <ac:spMkLst>
            <pc:docMk/>
            <pc:sldMk cId="4089664385" sldId="392"/>
            <ac:spMk id="6" creationId="{1FB6FCDF-FB67-41CD-9821-75A79A7D7028}"/>
          </ac:spMkLst>
        </pc:spChg>
        <pc:spChg chg="add del mod">
          <ac:chgData name="Jiří Kohoutek" userId="7454388f-bdb6-437e-bf81-0e7dbbbeac10" providerId="ADAL" clId="{1AC5FC32-4EC5-4705-A8EA-FBBD7E5FF4AC}" dt="2022-03-03T09:21:57.102" v="8642"/>
          <ac:spMkLst>
            <pc:docMk/>
            <pc:sldMk cId="4089664385" sldId="392"/>
            <ac:spMk id="9" creationId="{9C02F76D-4E01-462D-931A-507DD82F1ED7}"/>
          </ac:spMkLst>
        </pc:spChg>
        <pc:spChg chg="add mod">
          <ac:chgData name="Jiří Kohoutek" userId="7454388f-bdb6-437e-bf81-0e7dbbbeac10" providerId="ADAL" clId="{1AC5FC32-4EC5-4705-A8EA-FBBD7E5FF4AC}" dt="2022-03-03T09:37:14.355" v="8998" actId="790"/>
          <ac:spMkLst>
            <pc:docMk/>
            <pc:sldMk cId="4089664385" sldId="392"/>
            <ac:spMk id="10" creationId="{11C78515-328E-4FC7-8904-463F0723E7EA}"/>
          </ac:spMkLst>
        </pc:spChg>
        <pc:spChg chg="add mod">
          <ac:chgData name="Jiří Kohoutek" userId="7454388f-bdb6-437e-bf81-0e7dbbbeac10" providerId="ADAL" clId="{1AC5FC32-4EC5-4705-A8EA-FBBD7E5FF4AC}" dt="2022-03-03T09:22:59.795" v="8645"/>
          <ac:spMkLst>
            <pc:docMk/>
            <pc:sldMk cId="4089664385" sldId="392"/>
            <ac:spMk id="11" creationId="{311F208F-4B75-4622-B1FF-43D2D45701A3}"/>
          </ac:spMkLst>
        </pc:spChg>
        <pc:picChg chg="add del">
          <ac:chgData name="Jiří Kohoutek" userId="7454388f-bdb6-437e-bf81-0e7dbbbeac10" providerId="ADAL" clId="{1AC5FC32-4EC5-4705-A8EA-FBBD7E5FF4AC}" dt="2022-03-03T09:20:01.603" v="8622" actId="22"/>
          <ac:picMkLst>
            <pc:docMk/>
            <pc:sldMk cId="4089664385" sldId="392"/>
            <ac:picMk id="8" creationId="{B74D7ED2-1ECB-4102-AD17-AA268C81F1A1}"/>
          </ac:picMkLst>
        </pc:picChg>
        <pc:picChg chg="add del mod">
          <ac:chgData name="Jiří Kohoutek" userId="7454388f-bdb6-437e-bf81-0e7dbbbeac10" providerId="ADAL" clId="{1AC5FC32-4EC5-4705-A8EA-FBBD7E5FF4AC}" dt="2022-03-03T09:30:58.753" v="8930" actId="478"/>
          <ac:picMkLst>
            <pc:docMk/>
            <pc:sldMk cId="4089664385" sldId="392"/>
            <ac:picMk id="13" creationId="{4BD8F757-8C1F-4BDD-9EA9-0B9970DE4E1B}"/>
          </ac:picMkLst>
        </pc:picChg>
        <pc:picChg chg="add mod">
          <ac:chgData name="Jiří Kohoutek" userId="7454388f-bdb6-437e-bf81-0e7dbbbeac10" providerId="ADAL" clId="{1AC5FC32-4EC5-4705-A8EA-FBBD7E5FF4AC}" dt="2022-03-03T09:31:44.378" v="8937" actId="1076"/>
          <ac:picMkLst>
            <pc:docMk/>
            <pc:sldMk cId="4089664385" sldId="392"/>
            <ac:picMk id="15" creationId="{F6B81D71-BB14-46AB-8CEE-EEF8E0324900}"/>
          </ac:picMkLst>
        </pc:picChg>
      </pc:sldChg>
      <pc:sldChg chg="addSp delSp modSp new mod">
        <pc:chgData name="Jiří Kohoutek" userId="7454388f-bdb6-437e-bf81-0e7dbbbeac10" providerId="ADAL" clId="{1AC5FC32-4EC5-4705-A8EA-FBBD7E5FF4AC}" dt="2022-03-03T10:01:13.479" v="9289" actId="14100"/>
        <pc:sldMkLst>
          <pc:docMk/>
          <pc:sldMk cId="2638802145" sldId="393"/>
        </pc:sldMkLst>
        <pc:spChg chg="del">
          <ac:chgData name="Jiří Kohoutek" userId="7454388f-bdb6-437e-bf81-0e7dbbbeac10" providerId="ADAL" clId="{1AC5FC32-4EC5-4705-A8EA-FBBD7E5FF4AC}" dt="2022-03-03T09:37:43.314" v="9002" actId="478"/>
          <ac:spMkLst>
            <pc:docMk/>
            <pc:sldMk cId="2638802145" sldId="393"/>
            <ac:spMk id="2" creationId="{5C85D0C5-DE8D-42DE-8F5E-67EBCD66BA59}"/>
          </ac:spMkLst>
        </pc:spChg>
        <pc:spChg chg="del">
          <ac:chgData name="Jiří Kohoutek" userId="7454388f-bdb6-437e-bf81-0e7dbbbeac10" providerId="ADAL" clId="{1AC5FC32-4EC5-4705-A8EA-FBBD7E5FF4AC}" dt="2022-03-03T09:37:34.496" v="9001" actId="478"/>
          <ac:spMkLst>
            <pc:docMk/>
            <pc:sldMk cId="2638802145" sldId="393"/>
            <ac:spMk id="4" creationId="{0D8D662A-80FB-442D-A69D-FFCE49B7588A}"/>
          </ac:spMkLst>
        </pc:spChg>
        <pc:spChg chg="del">
          <ac:chgData name="Jiří Kohoutek" userId="7454388f-bdb6-437e-bf81-0e7dbbbeac10" providerId="ADAL" clId="{1AC5FC32-4EC5-4705-A8EA-FBBD7E5FF4AC}" dt="2022-03-03T09:37:43.314" v="9002" actId="478"/>
          <ac:spMkLst>
            <pc:docMk/>
            <pc:sldMk cId="2638802145" sldId="393"/>
            <ac:spMk id="5" creationId="{172CD53D-2C7B-4BF2-8625-5428EB1A1C93}"/>
          </ac:spMkLst>
        </pc:spChg>
        <pc:spChg chg="add mod">
          <ac:chgData name="Jiří Kohoutek" userId="7454388f-bdb6-437e-bf81-0e7dbbbeac10" providerId="ADAL" clId="{1AC5FC32-4EC5-4705-A8EA-FBBD7E5FF4AC}" dt="2022-03-03T09:37:29.870" v="9000"/>
          <ac:spMkLst>
            <pc:docMk/>
            <pc:sldMk cId="2638802145" sldId="393"/>
            <ac:spMk id="6" creationId="{DBA2366A-509B-4112-AC24-3DC3E88304B1}"/>
          </ac:spMkLst>
        </pc:spChg>
        <pc:spChg chg="add mod">
          <ac:chgData name="Jiří Kohoutek" userId="7454388f-bdb6-437e-bf81-0e7dbbbeac10" providerId="ADAL" clId="{1AC5FC32-4EC5-4705-A8EA-FBBD7E5FF4AC}" dt="2022-03-03T09:37:44.126" v="9003"/>
          <ac:spMkLst>
            <pc:docMk/>
            <pc:sldMk cId="2638802145" sldId="393"/>
            <ac:spMk id="7" creationId="{70067435-79BD-4014-A853-89A21BB5E034}"/>
          </ac:spMkLst>
        </pc:spChg>
        <pc:spChg chg="add mod">
          <ac:chgData name="Jiří Kohoutek" userId="7454388f-bdb6-437e-bf81-0e7dbbbeac10" providerId="ADAL" clId="{1AC5FC32-4EC5-4705-A8EA-FBBD7E5FF4AC}" dt="2022-03-03T10:01:13.479" v="9289" actId="14100"/>
          <ac:spMkLst>
            <pc:docMk/>
            <pc:sldMk cId="2638802145" sldId="393"/>
            <ac:spMk id="8" creationId="{C98C48FB-4FFC-489E-A26D-F8CE3CC27384}"/>
          </ac:spMkLst>
        </pc:spChg>
        <pc:spChg chg="add del mod">
          <ac:chgData name="Jiří Kohoutek" userId="7454388f-bdb6-437e-bf81-0e7dbbbeac10" providerId="ADAL" clId="{1AC5FC32-4EC5-4705-A8EA-FBBD7E5FF4AC}" dt="2022-03-03T10:01:01.052" v="9287" actId="478"/>
          <ac:spMkLst>
            <pc:docMk/>
            <pc:sldMk cId="2638802145" sldId="393"/>
            <ac:spMk id="11" creationId="{2C290EE9-8CB6-42D7-9633-F1F12B657C8D}"/>
          </ac:spMkLst>
        </pc:spChg>
        <pc:picChg chg="add mod">
          <ac:chgData name="Jiří Kohoutek" userId="7454388f-bdb6-437e-bf81-0e7dbbbeac10" providerId="ADAL" clId="{1AC5FC32-4EC5-4705-A8EA-FBBD7E5FF4AC}" dt="2022-03-03T10:00:06.870" v="9281" actId="1076"/>
          <ac:picMkLst>
            <pc:docMk/>
            <pc:sldMk cId="2638802145" sldId="393"/>
            <ac:picMk id="10" creationId="{14CFE3F5-FBEB-464C-A552-7A927D504BEE}"/>
          </ac:picMkLst>
        </pc:picChg>
      </pc:sldChg>
      <pc:sldChg chg="addSp delSp modSp new mod">
        <pc:chgData name="Jiří Kohoutek" userId="7454388f-bdb6-437e-bf81-0e7dbbbeac10" providerId="ADAL" clId="{1AC5FC32-4EC5-4705-A8EA-FBBD7E5FF4AC}" dt="2022-03-03T10:24:23.626" v="9888" actId="1035"/>
        <pc:sldMkLst>
          <pc:docMk/>
          <pc:sldMk cId="603973108" sldId="394"/>
        </pc:sldMkLst>
        <pc:spChg chg="del">
          <ac:chgData name="Jiří Kohoutek" userId="7454388f-bdb6-437e-bf81-0e7dbbbeac10" providerId="ADAL" clId="{1AC5FC32-4EC5-4705-A8EA-FBBD7E5FF4AC}" dt="2022-03-03T10:07:10.453" v="9303" actId="478"/>
          <ac:spMkLst>
            <pc:docMk/>
            <pc:sldMk cId="603973108" sldId="394"/>
            <ac:spMk id="2" creationId="{5A01F7FF-45FD-488E-AFD5-85D218F6CDB2}"/>
          </ac:spMkLst>
        </pc:spChg>
        <pc:spChg chg="del">
          <ac:chgData name="Jiří Kohoutek" userId="7454388f-bdb6-437e-bf81-0e7dbbbeac10" providerId="ADAL" clId="{1AC5FC32-4EC5-4705-A8EA-FBBD7E5FF4AC}" dt="2022-03-03T10:01:55.812" v="9294" actId="478"/>
          <ac:spMkLst>
            <pc:docMk/>
            <pc:sldMk cId="603973108" sldId="394"/>
            <ac:spMk id="4" creationId="{E58D7112-F07D-4586-9762-B2289B8DDE65}"/>
          </ac:spMkLst>
        </pc:spChg>
        <pc:spChg chg="del">
          <ac:chgData name="Jiří Kohoutek" userId="7454388f-bdb6-437e-bf81-0e7dbbbeac10" providerId="ADAL" clId="{1AC5FC32-4EC5-4705-A8EA-FBBD7E5FF4AC}" dt="2022-03-03T10:02:07.421" v="9296" actId="478"/>
          <ac:spMkLst>
            <pc:docMk/>
            <pc:sldMk cId="603973108" sldId="394"/>
            <ac:spMk id="5" creationId="{EE1F5C61-14F8-40B0-98F0-3BDB46C2F18C}"/>
          </ac:spMkLst>
        </pc:spChg>
        <pc:spChg chg="add del mod">
          <ac:chgData name="Jiří Kohoutek" userId="7454388f-bdb6-437e-bf81-0e7dbbbeac10" providerId="ADAL" clId="{1AC5FC32-4EC5-4705-A8EA-FBBD7E5FF4AC}" dt="2022-03-03T10:01:48.299" v="9292" actId="478"/>
          <ac:spMkLst>
            <pc:docMk/>
            <pc:sldMk cId="603973108" sldId="394"/>
            <ac:spMk id="6" creationId="{F6F290A2-9367-4CD4-9156-65AE8997DCE7}"/>
          </ac:spMkLst>
        </pc:spChg>
        <pc:spChg chg="add mod">
          <ac:chgData name="Jiří Kohoutek" userId="7454388f-bdb6-437e-bf81-0e7dbbbeac10" providerId="ADAL" clId="{1AC5FC32-4EC5-4705-A8EA-FBBD7E5FF4AC}" dt="2022-03-03T10:01:53.608" v="9293"/>
          <ac:spMkLst>
            <pc:docMk/>
            <pc:sldMk cId="603973108" sldId="394"/>
            <ac:spMk id="7" creationId="{DD7D482B-BF51-4693-A682-20C3AFBCCD9B}"/>
          </ac:spMkLst>
        </pc:spChg>
        <pc:spChg chg="add mod">
          <ac:chgData name="Jiří Kohoutek" userId="7454388f-bdb6-437e-bf81-0e7dbbbeac10" providerId="ADAL" clId="{1AC5FC32-4EC5-4705-A8EA-FBBD7E5FF4AC}" dt="2022-03-03T10:24:23.626" v="9888" actId="1035"/>
          <ac:spMkLst>
            <pc:docMk/>
            <pc:sldMk cId="603973108" sldId="394"/>
            <ac:spMk id="8" creationId="{A6EF8BB9-4414-493D-BEE1-A33B382403E0}"/>
          </ac:spMkLst>
        </pc:spChg>
        <pc:spChg chg="add mod">
          <ac:chgData name="Jiří Kohoutek" userId="7454388f-bdb6-437e-bf81-0e7dbbbeac10" providerId="ADAL" clId="{1AC5FC32-4EC5-4705-A8EA-FBBD7E5FF4AC}" dt="2022-03-03T10:07:10.865" v="9304"/>
          <ac:spMkLst>
            <pc:docMk/>
            <pc:sldMk cId="603973108" sldId="394"/>
            <ac:spMk id="11" creationId="{79DA845E-5A20-471A-8B91-5DBFFE7DB400}"/>
          </ac:spMkLst>
        </pc:spChg>
        <pc:picChg chg="add mod">
          <ac:chgData name="Jiří Kohoutek" userId="7454388f-bdb6-437e-bf81-0e7dbbbeac10" providerId="ADAL" clId="{1AC5FC32-4EC5-4705-A8EA-FBBD7E5FF4AC}" dt="2022-03-03T10:06:29.996" v="9300" actId="1076"/>
          <ac:picMkLst>
            <pc:docMk/>
            <pc:sldMk cId="603973108" sldId="394"/>
            <ac:picMk id="10" creationId="{9B668B8A-99CF-408D-9B0A-4986CEEB3737}"/>
          </ac:picMkLst>
        </pc:picChg>
      </pc:sldChg>
      <pc:sldChg chg="addSp delSp modSp new mod">
        <pc:chgData name="Jiří Kohoutek" userId="7454388f-bdb6-437e-bf81-0e7dbbbeac10" providerId="ADAL" clId="{1AC5FC32-4EC5-4705-A8EA-FBBD7E5FF4AC}" dt="2022-03-03T10:28:47.297" v="10182" actId="14100"/>
        <pc:sldMkLst>
          <pc:docMk/>
          <pc:sldMk cId="4041393147" sldId="395"/>
        </pc:sldMkLst>
        <pc:spChg chg="del">
          <ac:chgData name="Jiří Kohoutek" userId="7454388f-bdb6-437e-bf81-0e7dbbbeac10" providerId="ADAL" clId="{1AC5FC32-4EC5-4705-A8EA-FBBD7E5FF4AC}" dt="2022-03-03T10:21:46.287" v="9823" actId="478"/>
          <ac:spMkLst>
            <pc:docMk/>
            <pc:sldMk cId="4041393147" sldId="395"/>
            <ac:spMk id="2" creationId="{88A555C9-A444-484B-9DBF-82D8291495EE}"/>
          </ac:spMkLst>
        </pc:spChg>
        <pc:spChg chg="del">
          <ac:chgData name="Jiří Kohoutek" userId="7454388f-bdb6-437e-bf81-0e7dbbbeac10" providerId="ADAL" clId="{1AC5FC32-4EC5-4705-A8EA-FBBD7E5FF4AC}" dt="2022-03-03T10:21:50.301" v="9824" actId="478"/>
          <ac:spMkLst>
            <pc:docMk/>
            <pc:sldMk cId="4041393147" sldId="395"/>
            <ac:spMk id="4" creationId="{C02C2250-7679-4998-9103-43D9E03FDB82}"/>
          </ac:spMkLst>
        </pc:spChg>
        <pc:spChg chg="del">
          <ac:chgData name="Jiří Kohoutek" userId="7454388f-bdb6-437e-bf81-0e7dbbbeac10" providerId="ADAL" clId="{1AC5FC32-4EC5-4705-A8EA-FBBD7E5FF4AC}" dt="2022-03-03T10:22:48.107" v="9826" actId="478"/>
          <ac:spMkLst>
            <pc:docMk/>
            <pc:sldMk cId="4041393147" sldId="395"/>
            <ac:spMk id="5" creationId="{F3C8F851-0FDA-4590-B270-3B1302AF137C}"/>
          </ac:spMkLst>
        </pc:spChg>
        <pc:spChg chg="add del mod">
          <ac:chgData name="Jiří Kohoutek" userId="7454388f-bdb6-437e-bf81-0e7dbbbeac10" providerId="ADAL" clId="{1AC5FC32-4EC5-4705-A8EA-FBBD7E5FF4AC}" dt="2022-03-03T10:21:26.846" v="9820" actId="478"/>
          <ac:spMkLst>
            <pc:docMk/>
            <pc:sldMk cId="4041393147" sldId="395"/>
            <ac:spMk id="7" creationId="{8ED6711D-797E-46DC-942B-A5E05FD3612B}"/>
          </ac:spMkLst>
        </pc:spChg>
        <pc:spChg chg="add mod">
          <ac:chgData name="Jiří Kohoutek" userId="7454388f-bdb6-437e-bf81-0e7dbbbeac10" providerId="ADAL" clId="{1AC5FC32-4EC5-4705-A8EA-FBBD7E5FF4AC}" dt="2022-03-03T10:21:32.829" v="9821"/>
          <ac:spMkLst>
            <pc:docMk/>
            <pc:sldMk cId="4041393147" sldId="395"/>
            <ac:spMk id="8" creationId="{C5ECEF7E-5E67-4236-8E23-C005CE441AC0}"/>
          </ac:spMkLst>
        </pc:spChg>
        <pc:spChg chg="add mod">
          <ac:chgData name="Jiří Kohoutek" userId="7454388f-bdb6-437e-bf81-0e7dbbbeac10" providerId="ADAL" clId="{1AC5FC32-4EC5-4705-A8EA-FBBD7E5FF4AC}" dt="2022-03-03T10:21:44.527" v="9822"/>
          <ac:spMkLst>
            <pc:docMk/>
            <pc:sldMk cId="4041393147" sldId="395"/>
            <ac:spMk id="9" creationId="{46885A01-9B1E-489F-AE72-196CD2CB888D}"/>
          </ac:spMkLst>
        </pc:spChg>
        <pc:spChg chg="add mod">
          <ac:chgData name="Jiří Kohoutek" userId="7454388f-bdb6-437e-bf81-0e7dbbbeac10" providerId="ADAL" clId="{1AC5FC32-4EC5-4705-A8EA-FBBD7E5FF4AC}" dt="2022-03-03T10:28:47.297" v="10182" actId="14100"/>
          <ac:spMkLst>
            <pc:docMk/>
            <pc:sldMk cId="4041393147" sldId="395"/>
            <ac:spMk id="10" creationId="{EA8B45ED-12D6-440A-AFDE-258A07489756}"/>
          </ac:spMkLst>
        </pc:spChg>
        <pc:picChg chg="add mod">
          <ac:chgData name="Jiří Kohoutek" userId="7454388f-bdb6-437e-bf81-0e7dbbbeac10" providerId="ADAL" clId="{1AC5FC32-4EC5-4705-A8EA-FBBD7E5FF4AC}" dt="2022-03-03T10:22:44.904" v="9825"/>
          <ac:picMkLst>
            <pc:docMk/>
            <pc:sldMk cId="4041393147" sldId="395"/>
            <ac:picMk id="11" creationId="{71F41C00-756C-47C4-8884-69A80AED380F}"/>
          </ac:picMkLst>
        </pc:picChg>
      </pc:sldChg>
      <pc:sldChg chg="addSp delSp modSp new mod">
        <pc:chgData name="Jiří Kohoutek" userId="7454388f-bdb6-437e-bf81-0e7dbbbeac10" providerId="ADAL" clId="{1AC5FC32-4EC5-4705-A8EA-FBBD7E5FF4AC}" dt="2022-03-03T11:37:40.921" v="10396" actId="1035"/>
        <pc:sldMkLst>
          <pc:docMk/>
          <pc:sldMk cId="270634596" sldId="396"/>
        </pc:sldMkLst>
        <pc:spChg chg="del">
          <ac:chgData name="Jiří Kohoutek" userId="7454388f-bdb6-437e-bf81-0e7dbbbeac10" providerId="ADAL" clId="{1AC5FC32-4EC5-4705-A8EA-FBBD7E5FF4AC}" dt="2022-03-03T10:29:19.208" v="10187" actId="478"/>
          <ac:spMkLst>
            <pc:docMk/>
            <pc:sldMk cId="270634596" sldId="396"/>
            <ac:spMk id="2" creationId="{5E8580CD-79DC-486F-BCBA-FAA29E7D1817}"/>
          </ac:spMkLst>
        </pc:spChg>
        <pc:spChg chg="del">
          <ac:chgData name="Jiří Kohoutek" userId="7454388f-bdb6-437e-bf81-0e7dbbbeac10" providerId="ADAL" clId="{1AC5FC32-4EC5-4705-A8EA-FBBD7E5FF4AC}" dt="2022-03-03T10:29:08.805" v="10185" actId="478"/>
          <ac:spMkLst>
            <pc:docMk/>
            <pc:sldMk cId="270634596" sldId="396"/>
            <ac:spMk id="4" creationId="{37F66223-C007-47E5-ACD7-9CF89F7B5F66}"/>
          </ac:spMkLst>
        </pc:spChg>
        <pc:spChg chg="del">
          <ac:chgData name="Jiří Kohoutek" userId="7454388f-bdb6-437e-bf81-0e7dbbbeac10" providerId="ADAL" clId="{1AC5FC32-4EC5-4705-A8EA-FBBD7E5FF4AC}" dt="2022-03-03T10:29:20.210" v="10188" actId="478"/>
          <ac:spMkLst>
            <pc:docMk/>
            <pc:sldMk cId="270634596" sldId="396"/>
            <ac:spMk id="5" creationId="{8CBCE56E-E9E3-4802-B588-568047C0E51A}"/>
          </ac:spMkLst>
        </pc:spChg>
        <pc:spChg chg="add mod">
          <ac:chgData name="Jiří Kohoutek" userId="7454388f-bdb6-437e-bf81-0e7dbbbeac10" providerId="ADAL" clId="{1AC5FC32-4EC5-4705-A8EA-FBBD7E5FF4AC}" dt="2022-03-03T11:36:18.895" v="10309" actId="1076"/>
          <ac:spMkLst>
            <pc:docMk/>
            <pc:sldMk cId="270634596" sldId="396"/>
            <ac:spMk id="6" creationId="{2E3A6779-FA4B-41FC-A0EF-58E520750777}"/>
          </ac:spMkLst>
        </pc:spChg>
        <pc:spChg chg="add mod">
          <ac:chgData name="Jiří Kohoutek" userId="7454388f-bdb6-437e-bf81-0e7dbbbeac10" providerId="ADAL" clId="{1AC5FC32-4EC5-4705-A8EA-FBBD7E5FF4AC}" dt="2022-03-03T10:29:14.283" v="10186"/>
          <ac:spMkLst>
            <pc:docMk/>
            <pc:sldMk cId="270634596" sldId="396"/>
            <ac:spMk id="7" creationId="{D4C21C01-2B62-44F1-82C1-60FA43F74CEF}"/>
          </ac:spMkLst>
        </pc:spChg>
        <pc:spChg chg="add del mod">
          <ac:chgData name="Jiří Kohoutek" userId="7454388f-bdb6-437e-bf81-0e7dbbbeac10" providerId="ADAL" clId="{1AC5FC32-4EC5-4705-A8EA-FBBD7E5FF4AC}" dt="2022-03-03T10:34:11.852" v="10198" actId="478"/>
          <ac:spMkLst>
            <pc:docMk/>
            <pc:sldMk cId="270634596" sldId="396"/>
            <ac:spMk id="8" creationId="{C0A56175-AED3-43E6-8389-A807DC0B112F}"/>
          </ac:spMkLst>
        </pc:spChg>
        <pc:spChg chg="add mod">
          <ac:chgData name="Jiří Kohoutek" userId="7454388f-bdb6-437e-bf81-0e7dbbbeac10" providerId="ADAL" clId="{1AC5FC32-4EC5-4705-A8EA-FBBD7E5FF4AC}" dt="2022-03-03T11:37:40.921" v="10396" actId="1035"/>
          <ac:spMkLst>
            <pc:docMk/>
            <pc:sldMk cId="270634596" sldId="396"/>
            <ac:spMk id="11" creationId="{016AD155-7EE5-43D9-B346-5E9296667556}"/>
          </ac:spMkLst>
        </pc:spChg>
        <pc:spChg chg="add mod">
          <ac:chgData name="Jiří Kohoutek" userId="7454388f-bdb6-437e-bf81-0e7dbbbeac10" providerId="ADAL" clId="{1AC5FC32-4EC5-4705-A8EA-FBBD7E5FF4AC}" dt="2022-03-03T11:37:40.921" v="10396" actId="1035"/>
          <ac:spMkLst>
            <pc:docMk/>
            <pc:sldMk cId="270634596" sldId="396"/>
            <ac:spMk id="12" creationId="{6604067F-D1B6-4CFD-9538-9E7B7CFFBF91}"/>
          </ac:spMkLst>
        </pc:spChg>
        <pc:spChg chg="add mod">
          <ac:chgData name="Jiří Kohoutek" userId="7454388f-bdb6-437e-bf81-0e7dbbbeac10" providerId="ADAL" clId="{1AC5FC32-4EC5-4705-A8EA-FBBD7E5FF4AC}" dt="2022-03-03T11:37:40.921" v="10396" actId="1035"/>
          <ac:spMkLst>
            <pc:docMk/>
            <pc:sldMk cId="270634596" sldId="396"/>
            <ac:spMk id="13" creationId="{8C0947DF-5135-4BC6-89EF-23DC5A23F595}"/>
          </ac:spMkLst>
        </pc:spChg>
        <pc:spChg chg="add mod">
          <ac:chgData name="Jiří Kohoutek" userId="7454388f-bdb6-437e-bf81-0e7dbbbeac10" providerId="ADAL" clId="{1AC5FC32-4EC5-4705-A8EA-FBBD7E5FF4AC}" dt="2022-03-03T11:37:40.921" v="10396" actId="1035"/>
          <ac:spMkLst>
            <pc:docMk/>
            <pc:sldMk cId="270634596" sldId="396"/>
            <ac:spMk id="14" creationId="{04A60F14-5FD1-4C15-B788-A87290011F8C}"/>
          </ac:spMkLst>
        </pc:spChg>
        <pc:spChg chg="add mod">
          <ac:chgData name="Jiří Kohoutek" userId="7454388f-bdb6-437e-bf81-0e7dbbbeac10" providerId="ADAL" clId="{1AC5FC32-4EC5-4705-A8EA-FBBD7E5FF4AC}" dt="2022-03-03T11:37:40.921" v="10396" actId="1035"/>
          <ac:spMkLst>
            <pc:docMk/>
            <pc:sldMk cId="270634596" sldId="396"/>
            <ac:spMk id="15" creationId="{858DC3BD-88AC-4C32-91DD-EDD4E6834091}"/>
          </ac:spMkLst>
        </pc:spChg>
        <pc:spChg chg="add mod">
          <ac:chgData name="Jiří Kohoutek" userId="7454388f-bdb6-437e-bf81-0e7dbbbeac10" providerId="ADAL" clId="{1AC5FC32-4EC5-4705-A8EA-FBBD7E5FF4AC}" dt="2022-03-03T11:37:40.921" v="10396" actId="1035"/>
          <ac:spMkLst>
            <pc:docMk/>
            <pc:sldMk cId="270634596" sldId="396"/>
            <ac:spMk id="19" creationId="{23033B22-490A-4202-AAFD-9A5AA1F99585}"/>
          </ac:spMkLst>
        </pc:spChg>
        <pc:spChg chg="add mod">
          <ac:chgData name="Jiří Kohoutek" userId="7454388f-bdb6-437e-bf81-0e7dbbbeac10" providerId="ADAL" clId="{1AC5FC32-4EC5-4705-A8EA-FBBD7E5FF4AC}" dt="2022-03-03T11:37:40.921" v="10396" actId="1035"/>
          <ac:spMkLst>
            <pc:docMk/>
            <pc:sldMk cId="270634596" sldId="396"/>
            <ac:spMk id="20" creationId="{EB8CC8C9-1C07-4696-8BF2-0FF7E8379139}"/>
          </ac:spMkLst>
        </pc:spChg>
        <pc:spChg chg="add mod">
          <ac:chgData name="Jiří Kohoutek" userId="7454388f-bdb6-437e-bf81-0e7dbbbeac10" providerId="ADAL" clId="{1AC5FC32-4EC5-4705-A8EA-FBBD7E5FF4AC}" dt="2022-03-03T11:37:40.921" v="10396" actId="1035"/>
          <ac:spMkLst>
            <pc:docMk/>
            <pc:sldMk cId="270634596" sldId="396"/>
            <ac:spMk id="21" creationId="{DC6295CB-AB75-4711-AD74-FFA790DBC161}"/>
          </ac:spMkLst>
        </pc:spChg>
        <pc:picChg chg="add del mod">
          <ac:chgData name="Jiří Kohoutek" userId="7454388f-bdb6-437e-bf81-0e7dbbbeac10" providerId="ADAL" clId="{1AC5FC32-4EC5-4705-A8EA-FBBD7E5FF4AC}" dt="2022-03-03T11:34:13.206" v="10243" actId="478"/>
          <ac:picMkLst>
            <pc:docMk/>
            <pc:sldMk cId="270634596" sldId="396"/>
            <ac:picMk id="10" creationId="{8A5F0165-A7ED-4CBC-9B72-579B1EA4814B}"/>
          </ac:picMkLst>
        </pc:picChg>
        <pc:picChg chg="add mod ord">
          <ac:chgData name="Jiří Kohoutek" userId="7454388f-bdb6-437e-bf81-0e7dbbbeac10" providerId="ADAL" clId="{1AC5FC32-4EC5-4705-A8EA-FBBD7E5FF4AC}" dt="2022-03-03T11:37:40.921" v="10396" actId="1035"/>
          <ac:picMkLst>
            <pc:docMk/>
            <pc:sldMk cId="270634596" sldId="396"/>
            <ac:picMk id="18" creationId="{CA23438A-346F-46B8-BC62-B8C23FD3EF11}"/>
          </ac:picMkLst>
        </pc:picChg>
        <pc:cxnChg chg="add mod">
          <ac:chgData name="Jiří Kohoutek" userId="7454388f-bdb6-437e-bf81-0e7dbbbeac10" providerId="ADAL" clId="{1AC5FC32-4EC5-4705-A8EA-FBBD7E5FF4AC}" dt="2022-03-03T11:37:40.921" v="10396" actId="1035"/>
          <ac:cxnSpMkLst>
            <pc:docMk/>
            <pc:sldMk cId="270634596" sldId="396"/>
            <ac:cxnSpMk id="16" creationId="{7EC0B7F8-5C1A-4D5F-BE66-D49C5745D9E6}"/>
          </ac:cxnSpMkLst>
        </pc:cxnChg>
      </pc:sldChg>
      <pc:sldChg chg="addSp delSp modSp new mod">
        <pc:chgData name="Jiří Kohoutek" userId="7454388f-bdb6-437e-bf81-0e7dbbbeac10" providerId="ADAL" clId="{1AC5FC32-4EC5-4705-A8EA-FBBD7E5FF4AC}" dt="2022-03-03T13:13:23.760" v="10821" actId="115"/>
        <pc:sldMkLst>
          <pc:docMk/>
          <pc:sldMk cId="3320835791" sldId="397"/>
        </pc:sldMkLst>
        <pc:spChg chg="del">
          <ac:chgData name="Jiří Kohoutek" userId="7454388f-bdb6-437e-bf81-0e7dbbbeac10" providerId="ADAL" clId="{1AC5FC32-4EC5-4705-A8EA-FBBD7E5FF4AC}" dt="2022-03-03T10:33:31.807" v="10196" actId="478"/>
          <ac:spMkLst>
            <pc:docMk/>
            <pc:sldMk cId="3320835791" sldId="397"/>
            <ac:spMk id="2" creationId="{3182111F-EB7D-4A26-8447-BA607C730533}"/>
          </ac:spMkLst>
        </pc:spChg>
        <pc:spChg chg="del">
          <ac:chgData name="Jiří Kohoutek" userId="7454388f-bdb6-437e-bf81-0e7dbbbeac10" providerId="ADAL" clId="{1AC5FC32-4EC5-4705-A8EA-FBBD7E5FF4AC}" dt="2022-03-03T10:33:17.132" v="10194" actId="478"/>
          <ac:spMkLst>
            <pc:docMk/>
            <pc:sldMk cId="3320835791" sldId="397"/>
            <ac:spMk id="4" creationId="{99054CB0-BE07-4969-8EEE-B87C35042296}"/>
          </ac:spMkLst>
        </pc:spChg>
        <pc:spChg chg="del">
          <ac:chgData name="Jiří Kohoutek" userId="7454388f-bdb6-437e-bf81-0e7dbbbeac10" providerId="ADAL" clId="{1AC5FC32-4EC5-4705-A8EA-FBBD7E5FF4AC}" dt="2022-03-03T10:33:31.807" v="10196" actId="478"/>
          <ac:spMkLst>
            <pc:docMk/>
            <pc:sldMk cId="3320835791" sldId="397"/>
            <ac:spMk id="5" creationId="{ED291626-F159-46AE-8475-A842308E694E}"/>
          </ac:spMkLst>
        </pc:spChg>
        <pc:spChg chg="add mod">
          <ac:chgData name="Jiří Kohoutek" userId="7454388f-bdb6-437e-bf81-0e7dbbbeac10" providerId="ADAL" clId="{1AC5FC32-4EC5-4705-A8EA-FBBD7E5FF4AC}" dt="2022-03-03T13:05:38.982" v="10794" actId="790"/>
          <ac:spMkLst>
            <pc:docMk/>
            <pc:sldMk cId="3320835791" sldId="397"/>
            <ac:spMk id="6" creationId="{64744B04-A1E0-44CC-B5F5-0B1FFEC2D72A}"/>
          </ac:spMkLst>
        </pc:spChg>
        <pc:spChg chg="add mod">
          <ac:chgData name="Jiří Kohoutek" userId="7454388f-bdb6-437e-bf81-0e7dbbbeac10" providerId="ADAL" clId="{1AC5FC32-4EC5-4705-A8EA-FBBD7E5FF4AC}" dt="2022-03-03T10:33:28.499" v="10195"/>
          <ac:spMkLst>
            <pc:docMk/>
            <pc:sldMk cId="3320835791" sldId="397"/>
            <ac:spMk id="7" creationId="{DCBBE619-5DC5-4F57-8A17-DAC7535F6BCD}"/>
          </ac:spMkLst>
        </pc:spChg>
        <pc:spChg chg="add mod">
          <ac:chgData name="Jiří Kohoutek" userId="7454388f-bdb6-437e-bf81-0e7dbbbeac10" providerId="ADAL" clId="{1AC5FC32-4EC5-4705-A8EA-FBBD7E5FF4AC}" dt="2022-03-03T13:13:23.760" v="10821" actId="115"/>
          <ac:spMkLst>
            <pc:docMk/>
            <pc:sldMk cId="3320835791" sldId="397"/>
            <ac:spMk id="8" creationId="{C736BF16-F7D3-47B0-978A-C2EBD189EEDC}"/>
          </ac:spMkLst>
        </pc:spChg>
      </pc:sldChg>
      <pc:sldChg chg="addSp delSp modSp new mod">
        <pc:chgData name="Jiří Kohoutek" userId="7454388f-bdb6-437e-bf81-0e7dbbbeac10" providerId="ADAL" clId="{1AC5FC32-4EC5-4705-A8EA-FBBD7E5FF4AC}" dt="2022-03-03T11:45:39.698" v="10535" actId="122"/>
        <pc:sldMkLst>
          <pc:docMk/>
          <pc:sldMk cId="1975438695" sldId="398"/>
        </pc:sldMkLst>
        <pc:spChg chg="del">
          <ac:chgData name="Jiří Kohoutek" userId="7454388f-bdb6-437e-bf81-0e7dbbbeac10" providerId="ADAL" clId="{1AC5FC32-4EC5-4705-A8EA-FBBD7E5FF4AC}" dt="2022-03-03T11:38:00.009" v="10399" actId="478"/>
          <ac:spMkLst>
            <pc:docMk/>
            <pc:sldMk cId="1975438695" sldId="398"/>
            <ac:spMk id="2" creationId="{FF8F67C5-77CF-4AC4-9B75-7B26E5A399B0}"/>
          </ac:spMkLst>
        </pc:spChg>
        <pc:spChg chg="del">
          <ac:chgData name="Jiří Kohoutek" userId="7454388f-bdb6-437e-bf81-0e7dbbbeac10" providerId="ADAL" clId="{1AC5FC32-4EC5-4705-A8EA-FBBD7E5FF4AC}" dt="2022-03-03T11:38:03.423" v="10400" actId="478"/>
          <ac:spMkLst>
            <pc:docMk/>
            <pc:sldMk cId="1975438695" sldId="398"/>
            <ac:spMk id="4" creationId="{D0CB77A6-7FE2-43FB-BB80-B4F189BAD158}"/>
          </ac:spMkLst>
        </pc:spChg>
        <pc:spChg chg="del">
          <ac:chgData name="Jiří Kohoutek" userId="7454388f-bdb6-437e-bf81-0e7dbbbeac10" providerId="ADAL" clId="{1AC5FC32-4EC5-4705-A8EA-FBBD7E5FF4AC}" dt="2022-03-03T11:38:35.931" v="10432" actId="478"/>
          <ac:spMkLst>
            <pc:docMk/>
            <pc:sldMk cId="1975438695" sldId="398"/>
            <ac:spMk id="5" creationId="{4D35C39E-C98B-4277-9F77-FBB42CD4BE21}"/>
          </ac:spMkLst>
        </pc:spChg>
        <pc:spChg chg="add mod">
          <ac:chgData name="Jiří Kohoutek" userId="7454388f-bdb6-437e-bf81-0e7dbbbeac10" providerId="ADAL" clId="{1AC5FC32-4EC5-4705-A8EA-FBBD7E5FF4AC}" dt="2022-03-03T11:38:24.674" v="10430" actId="20577"/>
          <ac:spMkLst>
            <pc:docMk/>
            <pc:sldMk cId="1975438695" sldId="398"/>
            <ac:spMk id="6" creationId="{CF3ACBC1-A76C-4473-9BAA-2B1B28AD230B}"/>
          </ac:spMkLst>
        </pc:spChg>
        <pc:spChg chg="add mod">
          <ac:chgData name="Jiří Kohoutek" userId="7454388f-bdb6-437e-bf81-0e7dbbbeac10" providerId="ADAL" clId="{1AC5FC32-4EC5-4705-A8EA-FBBD7E5FF4AC}" dt="2022-03-03T11:37:57.397" v="10398"/>
          <ac:spMkLst>
            <pc:docMk/>
            <pc:sldMk cId="1975438695" sldId="398"/>
            <ac:spMk id="7" creationId="{04360413-CC56-4E91-B576-CCD71EC92D4C}"/>
          </ac:spMkLst>
        </pc:spChg>
        <pc:spChg chg="add del mod">
          <ac:chgData name="Jiří Kohoutek" userId="7454388f-bdb6-437e-bf81-0e7dbbbeac10" providerId="ADAL" clId="{1AC5FC32-4EC5-4705-A8EA-FBBD7E5FF4AC}" dt="2022-03-03T11:40:51.423" v="10438" actId="478"/>
          <ac:spMkLst>
            <pc:docMk/>
            <pc:sldMk cId="1975438695" sldId="398"/>
            <ac:spMk id="8" creationId="{5AE3256B-9178-4E99-8C98-20B6452D8476}"/>
          </ac:spMkLst>
        </pc:spChg>
        <pc:spChg chg="add mod">
          <ac:chgData name="Jiří Kohoutek" userId="7454388f-bdb6-437e-bf81-0e7dbbbeac10" providerId="ADAL" clId="{1AC5FC32-4EC5-4705-A8EA-FBBD7E5FF4AC}" dt="2022-03-03T11:44:59.035" v="10532" actId="1038"/>
          <ac:spMkLst>
            <pc:docMk/>
            <pc:sldMk cId="1975438695" sldId="398"/>
            <ac:spMk id="9" creationId="{21282059-771F-48C2-93CF-72A2EB671842}"/>
          </ac:spMkLst>
        </pc:spChg>
        <pc:spChg chg="add mod">
          <ac:chgData name="Jiří Kohoutek" userId="7454388f-bdb6-437e-bf81-0e7dbbbeac10" providerId="ADAL" clId="{1AC5FC32-4EC5-4705-A8EA-FBBD7E5FF4AC}" dt="2022-03-03T11:45:31.629" v="10534" actId="122"/>
          <ac:spMkLst>
            <pc:docMk/>
            <pc:sldMk cId="1975438695" sldId="398"/>
            <ac:spMk id="10" creationId="{E84DD512-17DC-43F2-B58E-04DA4757EA3E}"/>
          </ac:spMkLst>
        </pc:spChg>
        <pc:spChg chg="add mod">
          <ac:chgData name="Jiří Kohoutek" userId="7454388f-bdb6-437e-bf81-0e7dbbbeac10" providerId="ADAL" clId="{1AC5FC32-4EC5-4705-A8EA-FBBD7E5FF4AC}" dt="2022-03-03T11:45:39.698" v="10535" actId="122"/>
          <ac:spMkLst>
            <pc:docMk/>
            <pc:sldMk cId="1975438695" sldId="398"/>
            <ac:spMk id="11" creationId="{28EC675C-B95C-402F-A7B4-8ABC081F050B}"/>
          </ac:spMkLst>
        </pc:spChg>
        <pc:spChg chg="add mod">
          <ac:chgData name="Jiří Kohoutek" userId="7454388f-bdb6-437e-bf81-0e7dbbbeac10" providerId="ADAL" clId="{1AC5FC32-4EC5-4705-A8EA-FBBD7E5FF4AC}" dt="2022-03-03T11:44:59.035" v="10532" actId="1038"/>
          <ac:spMkLst>
            <pc:docMk/>
            <pc:sldMk cId="1975438695" sldId="398"/>
            <ac:spMk id="12" creationId="{ADE24DAD-3503-44D2-ACE1-23DED103D3B3}"/>
          </ac:spMkLst>
        </pc:spChg>
        <pc:spChg chg="add mod">
          <ac:chgData name="Jiří Kohoutek" userId="7454388f-bdb6-437e-bf81-0e7dbbbeac10" providerId="ADAL" clId="{1AC5FC32-4EC5-4705-A8EA-FBBD7E5FF4AC}" dt="2022-03-03T11:44:59.035" v="10532" actId="1038"/>
          <ac:spMkLst>
            <pc:docMk/>
            <pc:sldMk cId="1975438695" sldId="398"/>
            <ac:spMk id="13" creationId="{C2C5CC98-BF04-48D2-8836-CB87B9784F37}"/>
          </ac:spMkLst>
        </pc:spChg>
        <pc:spChg chg="add mod">
          <ac:chgData name="Jiří Kohoutek" userId="7454388f-bdb6-437e-bf81-0e7dbbbeac10" providerId="ADAL" clId="{1AC5FC32-4EC5-4705-A8EA-FBBD7E5FF4AC}" dt="2022-03-03T11:44:59.035" v="10532" actId="1038"/>
          <ac:spMkLst>
            <pc:docMk/>
            <pc:sldMk cId="1975438695" sldId="398"/>
            <ac:spMk id="15" creationId="{1CD714EC-5BF6-41CA-A613-84EB0E2F235E}"/>
          </ac:spMkLst>
        </pc:spChg>
        <pc:cxnChg chg="add mod">
          <ac:chgData name="Jiří Kohoutek" userId="7454388f-bdb6-437e-bf81-0e7dbbbeac10" providerId="ADAL" clId="{1AC5FC32-4EC5-4705-A8EA-FBBD7E5FF4AC}" dt="2022-03-03T11:44:59.035" v="10532" actId="1038"/>
          <ac:cxnSpMkLst>
            <pc:docMk/>
            <pc:sldMk cId="1975438695" sldId="398"/>
            <ac:cxnSpMk id="14" creationId="{A4DC31E4-2E8D-47E0-AAD4-CF40E7BE93D4}"/>
          </ac:cxnSpMkLst>
        </pc:cxnChg>
      </pc:sldChg>
      <pc:sldChg chg="addSp delSp modSp new mod">
        <pc:chgData name="Jiří Kohoutek" userId="7454388f-bdb6-437e-bf81-0e7dbbbeac10" providerId="ADAL" clId="{1AC5FC32-4EC5-4705-A8EA-FBBD7E5FF4AC}" dt="2022-03-03T12:54:39.428" v="10587" actId="20577"/>
        <pc:sldMkLst>
          <pc:docMk/>
          <pc:sldMk cId="3482394205" sldId="399"/>
        </pc:sldMkLst>
        <pc:spChg chg="del">
          <ac:chgData name="Jiří Kohoutek" userId="7454388f-bdb6-437e-bf81-0e7dbbbeac10" providerId="ADAL" clId="{1AC5FC32-4EC5-4705-A8EA-FBBD7E5FF4AC}" dt="2022-03-03T11:40:37.225" v="10436" actId="478"/>
          <ac:spMkLst>
            <pc:docMk/>
            <pc:sldMk cId="3482394205" sldId="399"/>
            <ac:spMk id="2" creationId="{D348F584-72D5-45AB-B0DF-92625F6FC56C}"/>
          </ac:spMkLst>
        </pc:spChg>
        <pc:spChg chg="del">
          <ac:chgData name="Jiří Kohoutek" userId="7454388f-bdb6-437e-bf81-0e7dbbbeac10" providerId="ADAL" clId="{1AC5FC32-4EC5-4705-A8EA-FBBD7E5FF4AC}" dt="2022-03-03T11:40:32.251" v="10435" actId="478"/>
          <ac:spMkLst>
            <pc:docMk/>
            <pc:sldMk cId="3482394205" sldId="399"/>
            <ac:spMk id="4" creationId="{CCACFD28-F0C8-47E3-8B30-400F0AE3ECA7}"/>
          </ac:spMkLst>
        </pc:spChg>
        <pc:spChg chg="del">
          <ac:chgData name="Jiří Kohoutek" userId="7454388f-bdb6-437e-bf81-0e7dbbbeac10" providerId="ADAL" clId="{1AC5FC32-4EC5-4705-A8EA-FBBD7E5FF4AC}" dt="2022-03-03T11:40:38.164" v="10437" actId="478"/>
          <ac:spMkLst>
            <pc:docMk/>
            <pc:sldMk cId="3482394205" sldId="399"/>
            <ac:spMk id="5" creationId="{37D0DD21-E62E-4BFD-BBA3-ADDF3FF916DF}"/>
          </ac:spMkLst>
        </pc:spChg>
        <pc:spChg chg="add mod">
          <ac:chgData name="Jiří Kohoutek" userId="7454388f-bdb6-437e-bf81-0e7dbbbeac10" providerId="ADAL" clId="{1AC5FC32-4EC5-4705-A8EA-FBBD7E5FF4AC}" dt="2022-03-03T12:54:39.428" v="10587" actId="20577"/>
          <ac:spMkLst>
            <pc:docMk/>
            <pc:sldMk cId="3482394205" sldId="399"/>
            <ac:spMk id="6" creationId="{38E8503B-7204-4E55-BD39-E736B1585FE0}"/>
          </ac:spMkLst>
        </pc:spChg>
        <pc:spChg chg="add mod">
          <ac:chgData name="Jiří Kohoutek" userId="7454388f-bdb6-437e-bf81-0e7dbbbeac10" providerId="ADAL" clId="{1AC5FC32-4EC5-4705-A8EA-FBBD7E5FF4AC}" dt="2022-03-03T11:40:28.837" v="10434"/>
          <ac:spMkLst>
            <pc:docMk/>
            <pc:sldMk cId="3482394205" sldId="399"/>
            <ac:spMk id="7" creationId="{7E9D535C-7AF6-4F38-9978-DC74081C5B5B}"/>
          </ac:spMkLst>
        </pc:spChg>
        <pc:spChg chg="add mod">
          <ac:chgData name="Jiří Kohoutek" userId="7454388f-bdb6-437e-bf81-0e7dbbbeac10" providerId="ADAL" clId="{1AC5FC32-4EC5-4705-A8EA-FBBD7E5FF4AC}" dt="2022-03-03T11:40:28.837" v="10434"/>
          <ac:spMkLst>
            <pc:docMk/>
            <pc:sldMk cId="3482394205" sldId="399"/>
            <ac:spMk id="8" creationId="{003959FC-922E-4BB6-A618-2B60AFBF528C}"/>
          </ac:spMkLst>
        </pc:spChg>
      </pc:sldChg>
      <pc:sldChg chg="addSp delSp modSp new mod">
        <pc:chgData name="Jiří Kohoutek" userId="7454388f-bdb6-437e-bf81-0e7dbbbeac10" providerId="ADAL" clId="{1AC5FC32-4EC5-4705-A8EA-FBBD7E5FF4AC}" dt="2022-03-03T13:15:29.123" v="10832" actId="1076"/>
        <pc:sldMkLst>
          <pc:docMk/>
          <pc:sldMk cId="1064788717" sldId="400"/>
        </pc:sldMkLst>
        <pc:spChg chg="del">
          <ac:chgData name="Jiří Kohoutek" userId="7454388f-bdb6-437e-bf81-0e7dbbbeac10" providerId="ADAL" clId="{1AC5FC32-4EC5-4705-A8EA-FBBD7E5FF4AC}" dt="2022-03-03T13:05:59.543" v="10800" actId="478"/>
          <ac:spMkLst>
            <pc:docMk/>
            <pc:sldMk cId="1064788717" sldId="400"/>
            <ac:spMk id="2" creationId="{DB178E38-9B80-4AE7-9892-B9F4C3566B34}"/>
          </ac:spMkLst>
        </pc:spChg>
        <pc:spChg chg="del">
          <ac:chgData name="Jiří Kohoutek" userId="7454388f-bdb6-437e-bf81-0e7dbbbeac10" providerId="ADAL" clId="{1AC5FC32-4EC5-4705-A8EA-FBBD7E5FF4AC}" dt="2022-03-03T13:05:50.211" v="10797" actId="478"/>
          <ac:spMkLst>
            <pc:docMk/>
            <pc:sldMk cId="1064788717" sldId="400"/>
            <ac:spMk id="4" creationId="{E43C5934-F199-4478-A95C-A08027E49FC5}"/>
          </ac:spMkLst>
        </pc:spChg>
        <pc:spChg chg="del">
          <ac:chgData name="Jiří Kohoutek" userId="7454388f-bdb6-437e-bf81-0e7dbbbeac10" providerId="ADAL" clId="{1AC5FC32-4EC5-4705-A8EA-FBBD7E5FF4AC}" dt="2022-03-03T13:05:51.586" v="10798" actId="478"/>
          <ac:spMkLst>
            <pc:docMk/>
            <pc:sldMk cId="1064788717" sldId="400"/>
            <ac:spMk id="5" creationId="{2000C26A-037E-404B-9276-D116FD4BFD8D}"/>
          </ac:spMkLst>
        </pc:spChg>
        <pc:spChg chg="add mod">
          <ac:chgData name="Jiří Kohoutek" userId="7454388f-bdb6-437e-bf81-0e7dbbbeac10" providerId="ADAL" clId="{1AC5FC32-4EC5-4705-A8EA-FBBD7E5FF4AC}" dt="2022-03-03T13:05:47.474" v="10796"/>
          <ac:spMkLst>
            <pc:docMk/>
            <pc:sldMk cId="1064788717" sldId="400"/>
            <ac:spMk id="6" creationId="{FB9BD1D0-CAFF-4391-BA4F-4043EC403123}"/>
          </ac:spMkLst>
        </pc:spChg>
        <pc:spChg chg="add mod">
          <ac:chgData name="Jiří Kohoutek" userId="7454388f-bdb6-437e-bf81-0e7dbbbeac10" providerId="ADAL" clId="{1AC5FC32-4EC5-4705-A8EA-FBBD7E5FF4AC}" dt="2022-03-03T13:05:57.858" v="10799"/>
          <ac:spMkLst>
            <pc:docMk/>
            <pc:sldMk cId="1064788717" sldId="400"/>
            <ac:spMk id="7" creationId="{806D0BA7-7570-45FA-98B2-650B20B31687}"/>
          </ac:spMkLst>
        </pc:spChg>
        <pc:spChg chg="add del">
          <ac:chgData name="Jiří Kohoutek" userId="7454388f-bdb6-437e-bf81-0e7dbbbeac10" providerId="ADAL" clId="{1AC5FC32-4EC5-4705-A8EA-FBBD7E5FF4AC}" dt="2022-03-03T13:14:58.248" v="10825" actId="478"/>
          <ac:spMkLst>
            <pc:docMk/>
            <pc:sldMk cId="1064788717" sldId="400"/>
            <ac:spMk id="11" creationId="{1CC5F0EB-2534-4C9A-A9FD-53DD7A3B068D}"/>
          </ac:spMkLst>
        </pc:spChg>
        <pc:spChg chg="add mod">
          <ac:chgData name="Jiří Kohoutek" userId="7454388f-bdb6-437e-bf81-0e7dbbbeac10" providerId="ADAL" clId="{1AC5FC32-4EC5-4705-A8EA-FBBD7E5FF4AC}" dt="2022-03-03T13:15:25.254" v="10831" actId="14100"/>
          <ac:spMkLst>
            <pc:docMk/>
            <pc:sldMk cId="1064788717" sldId="400"/>
            <ac:spMk id="13" creationId="{7BD64C26-12EF-41AD-9DFC-4416BBA7E2B2}"/>
          </ac:spMkLst>
        </pc:spChg>
        <pc:picChg chg="add mod">
          <ac:chgData name="Jiří Kohoutek" userId="7454388f-bdb6-437e-bf81-0e7dbbbeac10" providerId="ADAL" clId="{1AC5FC32-4EC5-4705-A8EA-FBBD7E5FF4AC}" dt="2022-03-03T13:15:29.123" v="10832" actId="1076"/>
          <ac:picMkLst>
            <pc:docMk/>
            <pc:sldMk cId="1064788717" sldId="400"/>
            <ac:picMk id="2050" creationId="{07D8D64E-AB83-4D9D-8E98-972FFD40A4FC}"/>
          </ac:picMkLst>
        </pc:picChg>
        <pc:picChg chg="add del">
          <ac:chgData name="Jiří Kohoutek" userId="7454388f-bdb6-437e-bf81-0e7dbbbeac10" providerId="ADAL" clId="{1AC5FC32-4EC5-4705-A8EA-FBBD7E5FF4AC}" dt="2022-03-03T13:14:27.119" v="10823" actId="478"/>
          <ac:picMkLst>
            <pc:docMk/>
            <pc:sldMk cId="1064788717" sldId="400"/>
            <ac:picMk id="2052" creationId="{FFA1D298-E4DA-4CB3-BD44-7E8373055FE2}"/>
          </ac:picMkLst>
        </pc:picChg>
      </pc:sldChg>
      <pc:sldChg chg="addSp delSp modSp new mod">
        <pc:chgData name="Jiří Kohoutek" userId="7454388f-bdb6-437e-bf81-0e7dbbbeac10" providerId="ADAL" clId="{1AC5FC32-4EC5-4705-A8EA-FBBD7E5FF4AC}" dt="2022-03-03T13:44:53.579" v="11059" actId="790"/>
        <pc:sldMkLst>
          <pc:docMk/>
          <pc:sldMk cId="3635518091" sldId="401"/>
        </pc:sldMkLst>
        <pc:spChg chg="del">
          <ac:chgData name="Jiří Kohoutek" userId="7454388f-bdb6-437e-bf81-0e7dbbbeac10" providerId="ADAL" clId="{1AC5FC32-4EC5-4705-A8EA-FBBD7E5FF4AC}" dt="2022-03-03T13:16:04.490" v="10838" actId="478"/>
          <ac:spMkLst>
            <pc:docMk/>
            <pc:sldMk cId="3635518091" sldId="401"/>
            <ac:spMk id="2" creationId="{70B84096-2BE1-48DE-812E-7385E5DB74D1}"/>
          </ac:spMkLst>
        </pc:spChg>
        <pc:spChg chg="del">
          <ac:chgData name="Jiří Kohoutek" userId="7454388f-bdb6-437e-bf81-0e7dbbbeac10" providerId="ADAL" clId="{1AC5FC32-4EC5-4705-A8EA-FBBD7E5FF4AC}" dt="2022-03-03T13:15:53.441" v="10835" actId="478"/>
          <ac:spMkLst>
            <pc:docMk/>
            <pc:sldMk cId="3635518091" sldId="401"/>
            <ac:spMk id="4" creationId="{E1F4C861-B110-417A-92BA-8B11A32DDCCF}"/>
          </ac:spMkLst>
        </pc:spChg>
        <pc:spChg chg="del">
          <ac:chgData name="Jiří Kohoutek" userId="7454388f-bdb6-437e-bf81-0e7dbbbeac10" providerId="ADAL" clId="{1AC5FC32-4EC5-4705-A8EA-FBBD7E5FF4AC}" dt="2022-03-03T13:16:02.241" v="10836" actId="478"/>
          <ac:spMkLst>
            <pc:docMk/>
            <pc:sldMk cId="3635518091" sldId="401"/>
            <ac:spMk id="5" creationId="{EB054711-A01A-4F8C-AEDB-80B15DC06FA7}"/>
          </ac:spMkLst>
        </pc:spChg>
        <pc:spChg chg="add mod">
          <ac:chgData name="Jiří Kohoutek" userId="7454388f-bdb6-437e-bf81-0e7dbbbeac10" providerId="ADAL" clId="{1AC5FC32-4EC5-4705-A8EA-FBBD7E5FF4AC}" dt="2022-03-03T13:15:50.912" v="10834"/>
          <ac:spMkLst>
            <pc:docMk/>
            <pc:sldMk cId="3635518091" sldId="401"/>
            <ac:spMk id="6" creationId="{63D8C664-FACF-4D20-8D94-0B37D04B1854}"/>
          </ac:spMkLst>
        </pc:spChg>
        <pc:spChg chg="add mod">
          <ac:chgData name="Jiří Kohoutek" userId="7454388f-bdb6-437e-bf81-0e7dbbbeac10" providerId="ADAL" clId="{1AC5FC32-4EC5-4705-A8EA-FBBD7E5FF4AC}" dt="2022-03-03T13:16:02.553" v="10837"/>
          <ac:spMkLst>
            <pc:docMk/>
            <pc:sldMk cId="3635518091" sldId="401"/>
            <ac:spMk id="7" creationId="{D9324C66-4F59-408B-B6C8-4588D611CABC}"/>
          </ac:spMkLst>
        </pc:spChg>
        <pc:spChg chg="add mod">
          <ac:chgData name="Jiří Kohoutek" userId="7454388f-bdb6-437e-bf81-0e7dbbbeac10" providerId="ADAL" clId="{1AC5FC32-4EC5-4705-A8EA-FBBD7E5FF4AC}" dt="2022-03-03T13:29:11.790" v="10840"/>
          <ac:spMkLst>
            <pc:docMk/>
            <pc:sldMk cId="3635518091" sldId="401"/>
            <ac:spMk id="9" creationId="{C691AFBE-F7AB-4879-AE62-DEA200F8F6B6}"/>
          </ac:spMkLst>
        </pc:spChg>
        <pc:spChg chg="add mod">
          <ac:chgData name="Jiří Kohoutek" userId="7454388f-bdb6-437e-bf81-0e7dbbbeac10" providerId="ADAL" clId="{1AC5FC32-4EC5-4705-A8EA-FBBD7E5FF4AC}" dt="2022-03-03T13:44:53.579" v="11059" actId="790"/>
          <ac:spMkLst>
            <pc:docMk/>
            <pc:sldMk cId="3635518091" sldId="401"/>
            <ac:spMk id="10" creationId="{FF652985-E404-456C-9E20-7DC4D7A500E4}"/>
          </ac:spMkLst>
        </pc:spChg>
        <pc:spChg chg="add mod">
          <ac:chgData name="Jiří Kohoutek" userId="7454388f-bdb6-437e-bf81-0e7dbbbeac10" providerId="ADAL" clId="{1AC5FC32-4EC5-4705-A8EA-FBBD7E5FF4AC}" dt="2022-03-03T13:44:51.124" v="11058" actId="790"/>
          <ac:spMkLst>
            <pc:docMk/>
            <pc:sldMk cId="3635518091" sldId="401"/>
            <ac:spMk id="11" creationId="{F821E5D8-ABC1-43E8-9F6C-D9A41AAC9E8B}"/>
          </ac:spMkLst>
        </pc:spChg>
        <pc:spChg chg="add del mod">
          <ac:chgData name="Jiří Kohoutek" userId="7454388f-bdb6-437e-bf81-0e7dbbbeac10" providerId="ADAL" clId="{1AC5FC32-4EC5-4705-A8EA-FBBD7E5FF4AC}" dt="2022-03-03T13:43:53.371" v="11019" actId="478"/>
          <ac:spMkLst>
            <pc:docMk/>
            <pc:sldMk cId="3635518091" sldId="401"/>
            <ac:spMk id="12" creationId="{5130299F-651C-4FC5-9D3C-1946F79AE9FE}"/>
          </ac:spMkLst>
        </pc:spChg>
        <pc:picChg chg="add mod">
          <ac:chgData name="Jiří Kohoutek" userId="7454388f-bdb6-437e-bf81-0e7dbbbeac10" providerId="ADAL" clId="{1AC5FC32-4EC5-4705-A8EA-FBBD7E5FF4AC}" dt="2022-03-03T13:42:33.019" v="11004" actId="14100"/>
          <ac:picMkLst>
            <pc:docMk/>
            <pc:sldMk cId="3635518091" sldId="401"/>
            <ac:picMk id="3074" creationId="{62A2C17F-8606-4A9B-99B5-1629BCC8C6EF}"/>
          </ac:picMkLst>
        </pc:picChg>
      </pc:sldChg>
      <pc:sldChg chg="addSp delSp modSp new mod">
        <pc:chgData name="Jiří Kohoutek" userId="7454388f-bdb6-437e-bf81-0e7dbbbeac10" providerId="ADAL" clId="{1AC5FC32-4EC5-4705-A8EA-FBBD7E5FF4AC}" dt="2022-03-04T14:22:26.051" v="11462" actId="790"/>
        <pc:sldMkLst>
          <pc:docMk/>
          <pc:sldMk cId="261251991" sldId="402"/>
        </pc:sldMkLst>
        <pc:spChg chg="del">
          <ac:chgData name="Jiří Kohoutek" userId="7454388f-bdb6-437e-bf81-0e7dbbbeac10" providerId="ADAL" clId="{1AC5FC32-4EC5-4705-A8EA-FBBD7E5FF4AC}" dt="2022-03-03T13:45:03.165" v="11061" actId="478"/>
          <ac:spMkLst>
            <pc:docMk/>
            <pc:sldMk cId="261251991" sldId="402"/>
            <ac:spMk id="2" creationId="{EF0DF24B-54FF-4DEA-9845-C6198D8999E7}"/>
          </ac:spMkLst>
        </pc:spChg>
        <pc:spChg chg="del">
          <ac:chgData name="Jiří Kohoutek" userId="7454388f-bdb6-437e-bf81-0e7dbbbeac10" providerId="ADAL" clId="{1AC5FC32-4EC5-4705-A8EA-FBBD7E5FF4AC}" dt="2022-03-03T13:43:58.310" v="11021" actId="478"/>
          <ac:spMkLst>
            <pc:docMk/>
            <pc:sldMk cId="261251991" sldId="402"/>
            <ac:spMk id="4" creationId="{995B7B58-181E-415D-9168-8ECD505C6C67}"/>
          </ac:spMkLst>
        </pc:spChg>
        <pc:spChg chg="del">
          <ac:chgData name="Jiří Kohoutek" userId="7454388f-bdb6-437e-bf81-0e7dbbbeac10" providerId="ADAL" clId="{1AC5FC32-4EC5-4705-A8EA-FBBD7E5FF4AC}" dt="2022-03-03T13:44:25.096" v="11056" actId="478"/>
          <ac:spMkLst>
            <pc:docMk/>
            <pc:sldMk cId="261251991" sldId="402"/>
            <ac:spMk id="5" creationId="{A50A9009-2A69-4D23-8E39-826BF376D72D}"/>
          </ac:spMkLst>
        </pc:spChg>
        <pc:spChg chg="add mod">
          <ac:chgData name="Jiří Kohoutek" userId="7454388f-bdb6-437e-bf81-0e7dbbbeac10" providerId="ADAL" clId="{1AC5FC32-4EC5-4705-A8EA-FBBD7E5FF4AC}" dt="2022-03-04T14:22:17.577" v="11461" actId="790"/>
          <ac:spMkLst>
            <pc:docMk/>
            <pc:sldMk cId="261251991" sldId="402"/>
            <ac:spMk id="6" creationId="{463A6CB1-5F85-468C-BA41-F51495B4365A}"/>
          </ac:spMkLst>
        </pc:spChg>
        <pc:spChg chg="add mod">
          <ac:chgData name="Jiří Kohoutek" userId="7454388f-bdb6-437e-bf81-0e7dbbbeac10" providerId="ADAL" clId="{1AC5FC32-4EC5-4705-A8EA-FBBD7E5FF4AC}" dt="2022-03-03T13:44:30.214" v="11057"/>
          <ac:spMkLst>
            <pc:docMk/>
            <pc:sldMk cId="261251991" sldId="402"/>
            <ac:spMk id="7" creationId="{9E0DFE95-35E9-479C-8715-F7E89E3E8E3B}"/>
          </ac:spMkLst>
        </pc:spChg>
        <pc:spChg chg="add del mod">
          <ac:chgData name="Jiří Kohoutek" userId="7454388f-bdb6-437e-bf81-0e7dbbbeac10" providerId="ADAL" clId="{1AC5FC32-4EC5-4705-A8EA-FBBD7E5FF4AC}" dt="2022-03-04T14:22:26.051" v="11462" actId="790"/>
          <ac:spMkLst>
            <pc:docMk/>
            <pc:sldMk cId="261251991" sldId="402"/>
            <ac:spMk id="8" creationId="{886CCD23-9D69-447D-9033-42DB40795C10}"/>
          </ac:spMkLst>
        </pc:spChg>
      </pc:sldChg>
      <pc:sldChg chg="addSp delSp modSp new mod">
        <pc:chgData name="Jiří Kohoutek" userId="7454388f-bdb6-437e-bf81-0e7dbbbeac10" providerId="ADAL" clId="{1AC5FC32-4EC5-4705-A8EA-FBBD7E5FF4AC}" dt="2022-03-04T14:22:32.340" v="11464" actId="790"/>
        <pc:sldMkLst>
          <pc:docMk/>
          <pc:sldMk cId="2262866324" sldId="403"/>
        </pc:sldMkLst>
        <pc:spChg chg="del">
          <ac:chgData name="Jiří Kohoutek" userId="7454388f-bdb6-437e-bf81-0e7dbbbeac10" providerId="ADAL" clId="{1AC5FC32-4EC5-4705-A8EA-FBBD7E5FF4AC}" dt="2022-03-04T14:18:59.069" v="11298" actId="478"/>
          <ac:spMkLst>
            <pc:docMk/>
            <pc:sldMk cId="2262866324" sldId="403"/>
            <ac:spMk id="2" creationId="{D717E02D-0184-469C-8D11-B23C2A2DC1C8}"/>
          </ac:spMkLst>
        </pc:spChg>
        <pc:spChg chg="del">
          <ac:chgData name="Jiří Kohoutek" userId="7454388f-bdb6-437e-bf81-0e7dbbbeac10" providerId="ADAL" clId="{1AC5FC32-4EC5-4705-A8EA-FBBD7E5FF4AC}" dt="2022-03-04T14:18:42.655" v="11294" actId="478"/>
          <ac:spMkLst>
            <pc:docMk/>
            <pc:sldMk cId="2262866324" sldId="403"/>
            <ac:spMk id="4" creationId="{AA9AFAC2-4C1C-4823-B90B-0B7BD4D732A2}"/>
          </ac:spMkLst>
        </pc:spChg>
        <pc:spChg chg="del">
          <ac:chgData name="Jiří Kohoutek" userId="7454388f-bdb6-437e-bf81-0e7dbbbeac10" providerId="ADAL" clId="{1AC5FC32-4EC5-4705-A8EA-FBBD7E5FF4AC}" dt="2022-03-04T14:18:51.617" v="11296" actId="478"/>
          <ac:spMkLst>
            <pc:docMk/>
            <pc:sldMk cId="2262866324" sldId="403"/>
            <ac:spMk id="5" creationId="{6B07A158-4EED-4987-97D6-09FDAA8AD1A8}"/>
          </ac:spMkLst>
        </pc:spChg>
        <pc:spChg chg="add mod">
          <ac:chgData name="Jiří Kohoutek" userId="7454388f-bdb6-437e-bf81-0e7dbbbeac10" providerId="ADAL" clId="{1AC5FC32-4EC5-4705-A8EA-FBBD7E5FF4AC}" dt="2022-03-04T14:22:30.115" v="11463" actId="790"/>
          <ac:spMkLst>
            <pc:docMk/>
            <pc:sldMk cId="2262866324" sldId="403"/>
            <ac:spMk id="6" creationId="{AC363619-344A-4158-802E-0CCB2E926A8D}"/>
          </ac:spMkLst>
        </pc:spChg>
        <pc:spChg chg="add mod">
          <ac:chgData name="Jiří Kohoutek" userId="7454388f-bdb6-437e-bf81-0e7dbbbeac10" providerId="ADAL" clId="{1AC5FC32-4EC5-4705-A8EA-FBBD7E5FF4AC}" dt="2022-03-04T14:18:48.432" v="11295"/>
          <ac:spMkLst>
            <pc:docMk/>
            <pc:sldMk cId="2262866324" sldId="403"/>
            <ac:spMk id="7" creationId="{2716B742-6551-418C-8EA7-6F133E42F16E}"/>
          </ac:spMkLst>
        </pc:spChg>
        <pc:spChg chg="add mod">
          <ac:chgData name="Jiří Kohoutek" userId="7454388f-bdb6-437e-bf81-0e7dbbbeac10" providerId="ADAL" clId="{1AC5FC32-4EC5-4705-A8EA-FBBD7E5FF4AC}" dt="2022-03-04T14:22:32.340" v="11464" actId="790"/>
          <ac:spMkLst>
            <pc:docMk/>
            <pc:sldMk cId="2262866324" sldId="403"/>
            <ac:spMk id="8" creationId="{D2987832-4AE4-4711-9675-028B659111C6}"/>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035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cs-CZ" altLang="cs-CZ"/>
          </a:p>
        </p:txBody>
      </p:sp>
      <p:sp>
        <p:nvSpPr>
          <p:cNvPr id="100355"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cs-CZ" altLang="cs-CZ"/>
          </a:p>
        </p:txBody>
      </p:sp>
      <p:sp>
        <p:nvSpPr>
          <p:cNvPr id="100356"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cs-CZ" altLang="cs-CZ"/>
          </a:p>
        </p:txBody>
      </p:sp>
      <p:sp>
        <p:nvSpPr>
          <p:cNvPr id="100357"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C634D9CB-1186-4E97-85EF-EEFDD3E78B1E}" type="slidenum">
              <a:rPr lang="cs-CZ" altLang="cs-CZ"/>
              <a:pPr/>
              <a:t>‹#›</a:t>
            </a:fld>
            <a:endParaRPr lang="cs-CZ" altLang="cs-CZ"/>
          </a:p>
        </p:txBody>
      </p:sp>
    </p:spTree>
    <p:extLst>
      <p:ext uri="{BB962C8B-B14F-4D97-AF65-F5344CB8AC3E}">
        <p14:creationId xmlns:p14="http://schemas.microsoft.com/office/powerpoint/2010/main" val="18451449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0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charset="0"/>
              </a:defRPr>
            </a:lvl1pPr>
          </a:lstStyle>
          <a:p>
            <a:endParaRPr lang="cs-CZ" altLang="cs-CZ"/>
          </a:p>
        </p:txBody>
      </p:sp>
      <p:sp>
        <p:nvSpPr>
          <p:cNvPr id="10240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endParaRPr lang="cs-CZ" altLang="cs-CZ"/>
          </a:p>
        </p:txBody>
      </p:sp>
      <p:sp>
        <p:nvSpPr>
          <p:cNvPr id="102404"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0240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cs-CZ" altLang="cs-CZ"/>
              <a:t>Klepnutím lze upravit styly předlohy textu.</a:t>
            </a:r>
          </a:p>
          <a:p>
            <a:pPr lvl="1"/>
            <a:r>
              <a:rPr lang="cs-CZ" altLang="cs-CZ"/>
              <a:t>Druhá úroveň</a:t>
            </a:r>
          </a:p>
          <a:p>
            <a:pPr lvl="2"/>
            <a:r>
              <a:rPr lang="cs-CZ" altLang="cs-CZ"/>
              <a:t>Třetí úroveň</a:t>
            </a:r>
          </a:p>
          <a:p>
            <a:pPr lvl="3"/>
            <a:r>
              <a:rPr lang="cs-CZ" altLang="cs-CZ"/>
              <a:t>Čtvrtá úroveň</a:t>
            </a:r>
          </a:p>
          <a:p>
            <a:pPr lvl="4"/>
            <a:r>
              <a:rPr lang="cs-CZ" altLang="cs-CZ"/>
              <a:t>Pátá úroveň</a:t>
            </a:r>
          </a:p>
        </p:txBody>
      </p:sp>
      <p:sp>
        <p:nvSpPr>
          <p:cNvPr id="10240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charset="0"/>
              </a:defRPr>
            </a:lvl1pPr>
          </a:lstStyle>
          <a:p>
            <a:endParaRPr lang="cs-CZ" altLang="cs-CZ"/>
          </a:p>
        </p:txBody>
      </p:sp>
      <p:sp>
        <p:nvSpPr>
          <p:cNvPr id="10240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fld id="{061A6D36-8CFB-40FE-8D60-D2050488125D}" type="slidenum">
              <a:rPr lang="cs-CZ" altLang="cs-CZ"/>
              <a:pPr/>
              <a:t>‹#›</a:t>
            </a:fld>
            <a:endParaRPr lang="cs-CZ" altLang="cs-CZ"/>
          </a:p>
        </p:txBody>
      </p:sp>
    </p:spTree>
    <p:extLst>
      <p:ext uri="{BB962C8B-B14F-4D97-AF65-F5344CB8AC3E}">
        <p14:creationId xmlns:p14="http://schemas.microsoft.com/office/powerpoint/2010/main" val="13881114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Arial" charset="0"/>
        <a:ea typeface="+mn-ea"/>
        <a:cs typeface="+mn-cs"/>
      </a:defRPr>
    </a:lvl1pPr>
    <a:lvl2pPr marL="457200" algn="l" rtl="0" fontAlgn="base">
      <a:spcBef>
        <a:spcPct val="30000"/>
      </a:spcBef>
      <a:spcAft>
        <a:spcPct val="0"/>
      </a:spcAft>
      <a:defRPr kumimoji="1" sz="1200" kern="1200">
        <a:solidFill>
          <a:schemeClr val="tx1"/>
        </a:solidFill>
        <a:latin typeface="Arial" charset="0"/>
        <a:ea typeface="+mn-ea"/>
        <a:cs typeface="+mn-cs"/>
      </a:defRPr>
    </a:lvl2pPr>
    <a:lvl3pPr marL="914400" algn="l" rtl="0" fontAlgn="base">
      <a:spcBef>
        <a:spcPct val="30000"/>
      </a:spcBef>
      <a:spcAft>
        <a:spcPct val="0"/>
      </a:spcAft>
      <a:defRPr kumimoji="1" sz="1200" kern="1200">
        <a:solidFill>
          <a:schemeClr val="tx1"/>
        </a:solidFill>
        <a:latin typeface="Arial" charset="0"/>
        <a:ea typeface="+mn-ea"/>
        <a:cs typeface="+mn-cs"/>
      </a:defRPr>
    </a:lvl3pPr>
    <a:lvl4pPr marL="1371600" algn="l" rtl="0" fontAlgn="base">
      <a:spcBef>
        <a:spcPct val="30000"/>
      </a:spcBef>
      <a:spcAft>
        <a:spcPct val="0"/>
      </a:spcAft>
      <a:defRPr kumimoji="1" sz="1200" kern="1200">
        <a:solidFill>
          <a:schemeClr val="tx1"/>
        </a:solidFill>
        <a:latin typeface="Arial" charset="0"/>
        <a:ea typeface="+mn-ea"/>
        <a:cs typeface="+mn-cs"/>
      </a:defRPr>
    </a:lvl4pPr>
    <a:lvl5pPr marL="1828800" algn="l" rtl="0" fontAlgn="base">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Úvodní snímek">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lvl1pPr>
              <a:defRPr/>
            </a:lvl1pPr>
          </a:lstStyle>
          <a:p>
            <a:r>
              <a:rPr lang="en-GB" noProof="0" dirty="0"/>
              <a:t>Define footer – presentation title / department</a:t>
            </a:r>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p>
            <a:fld id="{0DE708CC-0C3F-4567-9698-B54C0F35BD31}" type="slidenum">
              <a:rPr lang="en-GB" altLang="cs-CZ" noProof="0" smtClean="0"/>
              <a:pPr/>
              <a:t>‹#›</a:t>
            </a:fld>
            <a:endParaRPr lang="en-GB" altLang="cs-CZ" noProof="0"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hasCustomPrompt="1"/>
          </p:nvPr>
        </p:nvSpPr>
        <p:spPr>
          <a:xfrm>
            <a:off x="398502" y="2900365"/>
            <a:ext cx="11361600" cy="1171580"/>
          </a:xfrm>
        </p:spPr>
        <p:txBody>
          <a:bodyPr anchor="t"/>
          <a:lstStyle>
            <a:lvl1pPr algn="l">
              <a:lnSpc>
                <a:spcPts val="4400"/>
              </a:lnSpc>
              <a:defRPr sz="4400"/>
            </a:lvl1pPr>
          </a:lstStyle>
          <a:p>
            <a:r>
              <a:rPr lang="en-GB" noProof="0" dirty="0"/>
              <a:t>Click here to insert title</a:t>
            </a:r>
            <a:endParaRPr lang="cs-CZ" noProof="0" dirty="0"/>
          </a:p>
        </p:txBody>
      </p:sp>
      <p:pic>
        <p:nvPicPr>
          <p:cNvPr id="6" name="Obrázek 5">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14000" y="414000"/>
            <a:ext cx="1546942" cy="1060264"/>
          </a:xfrm>
          <a:prstGeom prst="rect">
            <a:avLst/>
          </a:prstGeom>
        </p:spPr>
      </p:pic>
      <p:sp>
        <p:nvSpPr>
          <p:cNvPr id="8" name="Podnadpis 2"/>
          <p:cNvSpPr>
            <a:spLocks noGrp="1"/>
          </p:cNvSpPr>
          <p:nvPr>
            <p:ph type="subTitle" idx="1" hasCustomPrompt="1"/>
          </p:nvPr>
        </p:nvSpPr>
        <p:spPr>
          <a:xfrm>
            <a:off x="398502" y="4116402"/>
            <a:ext cx="11361600" cy="698497"/>
          </a:xfrm>
        </p:spPr>
        <p:txBody>
          <a:bodyPr anchor="t"/>
          <a:lstStyle>
            <a:lvl1pPr marL="0" marR="0" indent="0" algn="l" defTabSz="914400" rtl="0" eaLnBrk="1" fontAlgn="base" latinLnBrk="0" hangingPunct="1">
              <a:lnSpc>
                <a:spcPct val="114000"/>
              </a:lnSpc>
              <a:spcBef>
                <a:spcPts val="0"/>
              </a:spcBef>
              <a:spcAft>
                <a:spcPct val="0"/>
              </a:spcAft>
              <a:buClr>
                <a:schemeClr val="tx2"/>
              </a:buClr>
              <a:buSzPct val="100000"/>
              <a:buFontTx/>
              <a:buNone/>
              <a:tabLst/>
              <a:defRPr lang="cs-CZ" sz="2400" b="0" dirty="0">
                <a:solidFill>
                  <a:schemeClr val="tx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marR="0" lvl="0" indent="0" algn="l" defTabSz="914400" rtl="0" eaLnBrk="1" fontAlgn="base" latinLnBrk="0" hangingPunct="1">
              <a:lnSpc>
                <a:spcPct val="114000"/>
              </a:lnSpc>
              <a:spcBef>
                <a:spcPts val="0"/>
              </a:spcBef>
              <a:spcAft>
                <a:spcPct val="0"/>
              </a:spcAft>
              <a:buClr>
                <a:schemeClr val="tx2"/>
              </a:buClr>
              <a:buSzPct val="100000"/>
              <a:buFontTx/>
              <a:buNone/>
              <a:tabLst/>
              <a:defRPr/>
            </a:pPr>
            <a:r>
              <a:rPr lang="en-GB" noProof="0" dirty="0"/>
              <a:t>Click here to insert subtitle</a:t>
            </a:r>
          </a:p>
        </p:txBody>
      </p:sp>
    </p:spTree>
    <p:extLst>
      <p:ext uri="{BB962C8B-B14F-4D97-AF65-F5344CB8AC3E}">
        <p14:creationId xmlns:p14="http://schemas.microsoft.com/office/powerpoint/2010/main" val="935384140"/>
      </p:ext>
    </p:extLst>
  </p:cSld>
  <p:clrMapOvr>
    <a:masterClrMapping/>
  </p:clrMapOvr>
  <p:extLst>
    <p:ext uri="{DCECCB84-F9BA-43D5-87BE-67443E8EF086}">
      <p15:sldGuideLst xmlns:p15="http://schemas.microsoft.com/office/powerpoint/2012/main">
        <p15:guide id="1" orient="horz" pos="2432" userDrawn="1">
          <p15:clr>
            <a:srgbClr val="FBAE40"/>
          </p15:clr>
        </p15:guide>
        <p15:guide id="2" pos="234"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images, two columns">
    <p:spTree>
      <p:nvGrpSpPr>
        <p:cNvPr id="1" name=""/>
        <p:cNvGrpSpPr/>
        <p:nvPr/>
      </p:nvGrpSpPr>
      <p:grpSpPr>
        <a:xfrm>
          <a:off x="0" y="0"/>
          <a:ext cx="0" cy="0"/>
          <a:chOff x="0" y="0"/>
          <a:chExt cx="0" cy="0"/>
        </a:xfrm>
      </p:grpSpPr>
      <p:sp>
        <p:nvSpPr>
          <p:cNvPr id="12" name="Zástupný symbol pro obsah 12">
            <a:extLst>
              <a:ext uri="{FF2B5EF4-FFF2-40B4-BE49-F238E27FC236}">
                <a16:creationId xmlns:a16="http://schemas.microsoft.com/office/drawing/2014/main" id="{9622FDD6-5C71-4DE9-BFBE-6443A2855E5C}"/>
              </a:ext>
            </a:extLst>
          </p:cNvPr>
          <p:cNvSpPr>
            <a:spLocks noGrp="1"/>
          </p:cNvSpPr>
          <p:nvPr>
            <p:ph sz="quarter" idx="24" hasCustomPrompt="1"/>
          </p:nvPr>
        </p:nvSpPr>
        <p:spPr>
          <a:xfrm>
            <a:off x="719997" y="718712"/>
            <a:ext cx="5220001" cy="3204001"/>
          </a:xfrm>
        </p:spPr>
        <p:txBody>
          <a:bodyPr/>
          <a:lstStyle>
            <a:lvl1pPr algn="l">
              <a:defRPr/>
            </a:lvl1pPr>
          </a:lstStyle>
          <a:p>
            <a:pPr lvl="0"/>
            <a:r>
              <a:rPr lang="en-GB" noProof="0" dirty="0"/>
              <a:t>Click here to insert text</a:t>
            </a:r>
          </a:p>
        </p:txBody>
      </p:sp>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en-GB" altLang="cs-CZ" noProof="0" smtClean="0"/>
              <a:pPr/>
              <a:t>‹#›</a:t>
            </a:fld>
            <a:endParaRPr lang="en-GB" altLang="cs-CZ" noProof="0" dirty="0"/>
          </a:p>
        </p:txBody>
      </p:sp>
      <p:sp>
        <p:nvSpPr>
          <p:cNvPr id="9" name="Zástupný symbol pro text 5">
            <a:extLst>
              <a:ext uri="{FF2B5EF4-FFF2-40B4-BE49-F238E27FC236}">
                <a16:creationId xmlns:a16="http://schemas.microsoft.com/office/drawing/2014/main" id="{8D903DEB-B441-46DB-8462-2640DC8DB3E8}"/>
              </a:ext>
            </a:extLst>
          </p:cNvPr>
          <p:cNvSpPr>
            <a:spLocks noGrp="1"/>
          </p:cNvSpPr>
          <p:nvPr>
            <p:ph type="body" sz="quarter" idx="13" hasCustomPrompt="1"/>
          </p:nvPr>
        </p:nvSpPr>
        <p:spPr>
          <a:xfrm>
            <a:off x="719999" y="4500000"/>
            <a:ext cx="5220000" cy="1331998"/>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
        <p:nvSpPr>
          <p:cNvPr id="11" name="Zástupný symbol pro text 13">
            <a:extLst>
              <a:ext uri="{FF2B5EF4-FFF2-40B4-BE49-F238E27FC236}">
                <a16:creationId xmlns:a16="http://schemas.microsoft.com/office/drawing/2014/main" id="{66F1D7B9-D1BE-446E-87CA-6AD81AFA8389}"/>
              </a:ext>
            </a:extLst>
          </p:cNvPr>
          <p:cNvSpPr>
            <a:spLocks noGrp="1"/>
          </p:cNvSpPr>
          <p:nvPr>
            <p:ph type="body" sz="quarter" idx="19" hasCustomPrompt="1"/>
          </p:nvPr>
        </p:nvSpPr>
        <p:spPr>
          <a:xfrm>
            <a:off x="720724" y="4068000"/>
            <a:ext cx="5220000" cy="360000"/>
          </a:xfrm>
        </p:spPr>
        <p:txBody>
          <a:bodyPr/>
          <a:lstStyle>
            <a:lvl1pPr algn="l">
              <a:lnSpc>
                <a:spcPts val="1100"/>
              </a:lnSpc>
              <a:defRPr sz="1100" b="1"/>
            </a:lvl1pPr>
          </a:lstStyle>
          <a:p>
            <a:pPr lvl="0"/>
            <a:r>
              <a:rPr lang="en-GB" noProof="0" dirty="0"/>
              <a:t>Click here to insert text</a:t>
            </a:r>
          </a:p>
        </p:txBody>
      </p:sp>
      <p:sp>
        <p:nvSpPr>
          <p:cNvPr id="13" name="Zástupný symbol pro text 5">
            <a:extLst>
              <a:ext uri="{FF2B5EF4-FFF2-40B4-BE49-F238E27FC236}">
                <a16:creationId xmlns:a16="http://schemas.microsoft.com/office/drawing/2014/main" id="{3947EF07-8AF7-4904-8565-F5D81E4282DE}"/>
              </a:ext>
            </a:extLst>
          </p:cNvPr>
          <p:cNvSpPr>
            <a:spLocks noGrp="1"/>
          </p:cNvSpPr>
          <p:nvPr>
            <p:ph type="body" sz="quarter" idx="20" hasCustomPrompt="1"/>
          </p:nvPr>
        </p:nvSpPr>
        <p:spPr>
          <a:xfrm>
            <a:off x="6251278" y="4500000"/>
            <a:ext cx="5220000" cy="1331998"/>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
        <p:nvSpPr>
          <p:cNvPr id="15" name="Zástupný symbol pro text 13">
            <a:extLst>
              <a:ext uri="{FF2B5EF4-FFF2-40B4-BE49-F238E27FC236}">
                <a16:creationId xmlns:a16="http://schemas.microsoft.com/office/drawing/2014/main" id="{334B9440-7A06-4BF8-9532-C11248171B0C}"/>
              </a:ext>
            </a:extLst>
          </p:cNvPr>
          <p:cNvSpPr>
            <a:spLocks noGrp="1"/>
          </p:cNvSpPr>
          <p:nvPr>
            <p:ph type="body" sz="quarter" idx="22" hasCustomPrompt="1"/>
          </p:nvPr>
        </p:nvSpPr>
        <p:spPr>
          <a:xfrm>
            <a:off x="6252003" y="4068000"/>
            <a:ext cx="5220000" cy="360000"/>
          </a:xfrm>
        </p:spPr>
        <p:txBody>
          <a:bodyPr/>
          <a:lstStyle>
            <a:lvl1pPr algn="l">
              <a:lnSpc>
                <a:spcPts val="1100"/>
              </a:lnSpc>
              <a:defRPr sz="1100" b="1"/>
            </a:lvl1pPr>
          </a:lstStyle>
          <a:p>
            <a:pPr lvl="0"/>
            <a:r>
              <a:rPr lang="en-GB" noProof="0" dirty="0"/>
              <a:t>Click here to insert text</a:t>
            </a:r>
          </a:p>
        </p:txBody>
      </p:sp>
      <p:sp>
        <p:nvSpPr>
          <p:cNvPr id="17" name="Zástupný symbol pro obsah 12">
            <a:extLst>
              <a:ext uri="{FF2B5EF4-FFF2-40B4-BE49-F238E27FC236}">
                <a16:creationId xmlns:a16="http://schemas.microsoft.com/office/drawing/2014/main" id="{263AA377-982D-4CA3-B9BD-C61AF6524812}"/>
              </a:ext>
            </a:extLst>
          </p:cNvPr>
          <p:cNvSpPr>
            <a:spLocks noGrp="1"/>
          </p:cNvSpPr>
          <p:nvPr>
            <p:ph sz="quarter" idx="25" hasCustomPrompt="1"/>
          </p:nvPr>
        </p:nvSpPr>
        <p:spPr>
          <a:xfrm>
            <a:off x="6251278" y="718712"/>
            <a:ext cx="5220001" cy="3204001"/>
          </a:xfrm>
        </p:spPr>
        <p:txBody>
          <a:bodyPr/>
          <a:lstStyle>
            <a:lvl1pPr algn="l">
              <a:defRPr/>
            </a:lvl1pPr>
          </a:lstStyle>
          <a:p>
            <a:pPr lvl="0"/>
            <a:r>
              <a:rPr lang="en-GB" noProof="0" dirty="0"/>
              <a:t>Click here to insert text</a:t>
            </a:r>
          </a:p>
        </p:txBody>
      </p:sp>
      <p:pic>
        <p:nvPicPr>
          <p:cNvPr id="14" name="Obrázek 1">
            <a:extLst>
              <a:ext uri="{FF2B5EF4-FFF2-40B4-BE49-F238E27FC236}">
                <a16:creationId xmlns:a16="http://schemas.microsoft.com/office/drawing/2014/main" id="{0295F0B6-3C46-024E-A5BE-2A788C2991C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81277" y="6048000"/>
            <a:ext cx="865418" cy="593151"/>
          </a:xfrm>
          <a:prstGeom prst="rect">
            <a:avLst/>
          </a:prstGeom>
        </p:spPr>
      </p:pic>
    </p:spTree>
    <p:extLst>
      <p:ext uri="{BB962C8B-B14F-4D97-AF65-F5344CB8AC3E}">
        <p14:creationId xmlns:p14="http://schemas.microsoft.com/office/powerpoint/2010/main" val="17229866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mpty">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en-GB" altLang="cs-CZ" noProof="0" smtClean="0"/>
              <a:pPr/>
              <a:t>‹#›</a:t>
            </a:fld>
            <a:endParaRPr lang="en-GB" altLang="cs-CZ" noProof="0" dirty="0"/>
          </a:p>
        </p:txBody>
      </p:sp>
      <p:pic>
        <p:nvPicPr>
          <p:cNvPr id="5" name="Obrázek 1">
            <a:extLst>
              <a:ext uri="{FF2B5EF4-FFF2-40B4-BE49-F238E27FC236}">
                <a16:creationId xmlns:a16="http://schemas.microsoft.com/office/drawing/2014/main" id="{48DD9DFE-FDEC-0E4D-9C53-D0B7CA5F315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81277" y="6048000"/>
            <a:ext cx="865418" cy="593151"/>
          </a:xfrm>
          <a:prstGeom prst="rect">
            <a:avLst/>
          </a:prstGeom>
        </p:spPr>
      </p:pic>
    </p:spTree>
    <p:extLst>
      <p:ext uri="{BB962C8B-B14F-4D97-AF65-F5344CB8AC3E}">
        <p14:creationId xmlns:p14="http://schemas.microsoft.com/office/powerpoint/2010/main" val="7238907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
    <p:spTree>
      <p:nvGrpSpPr>
        <p:cNvPr id="1" name=""/>
        <p:cNvGrpSpPr/>
        <p:nvPr/>
      </p:nvGrpSpPr>
      <p:grpSpPr>
        <a:xfrm>
          <a:off x="0" y="0"/>
          <a:ext cx="0" cy="0"/>
          <a:chOff x="0" y="0"/>
          <a:chExt cx="0" cy="0"/>
        </a:xfrm>
      </p:grpSpPr>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p>
            <a:fld id="{0DE708CC-0C3F-4567-9698-B54C0F35BD31}" type="slidenum">
              <a:rPr lang="en-GB" altLang="cs-CZ" noProof="0" smtClean="0"/>
              <a:pPr/>
              <a:t>‹#›</a:t>
            </a:fld>
            <a:endParaRPr lang="en-GB" altLang="cs-CZ" noProof="0" dirty="0"/>
          </a:p>
        </p:txBody>
      </p:sp>
      <p:pic>
        <p:nvPicPr>
          <p:cNvPr id="6" name="Obrázek 5">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14000" y="417563"/>
            <a:ext cx="1546943" cy="1060264"/>
          </a:xfrm>
          <a:prstGeom prst="rect">
            <a:avLst/>
          </a:prstGeom>
        </p:spPr>
      </p:pic>
      <p:sp>
        <p:nvSpPr>
          <p:cNvPr id="11" name="Nadpis 6">
            <a:extLst>
              <a:ext uri="{FF2B5EF4-FFF2-40B4-BE49-F238E27FC236}">
                <a16:creationId xmlns:a16="http://schemas.microsoft.com/office/drawing/2014/main" id="{210CF170-3CE8-4094-B136-F821606CD84B}"/>
              </a:ext>
            </a:extLst>
          </p:cNvPr>
          <p:cNvSpPr>
            <a:spLocks noGrp="1"/>
          </p:cNvSpPr>
          <p:nvPr>
            <p:ph type="title" hasCustomPrompt="1"/>
          </p:nvPr>
        </p:nvSpPr>
        <p:spPr>
          <a:xfrm>
            <a:off x="398502" y="2900365"/>
            <a:ext cx="5246518" cy="1171580"/>
          </a:xfrm>
        </p:spPr>
        <p:txBody>
          <a:bodyPr anchor="t"/>
          <a:lstStyle>
            <a:lvl1pPr algn="l">
              <a:lnSpc>
                <a:spcPts val="4400"/>
              </a:lnSpc>
              <a:defRPr sz="4400">
                <a:solidFill>
                  <a:srgbClr val="0000DC"/>
                </a:solidFill>
              </a:defRPr>
            </a:lvl1pPr>
          </a:lstStyle>
          <a:p>
            <a:r>
              <a:rPr lang="en-GB" noProof="0" dirty="0"/>
              <a:t>Click here to insert title</a:t>
            </a:r>
            <a:endParaRPr lang="cs-CZ" dirty="0"/>
          </a:p>
        </p:txBody>
      </p:sp>
      <p:sp>
        <p:nvSpPr>
          <p:cNvPr id="12" name="Podnadpis 2">
            <a:extLst>
              <a:ext uri="{FF2B5EF4-FFF2-40B4-BE49-F238E27FC236}">
                <a16:creationId xmlns:a16="http://schemas.microsoft.com/office/drawing/2014/main" id="{F805DFF4-9876-466D-A663-D549EEF8195A}"/>
              </a:ext>
            </a:extLst>
          </p:cNvPr>
          <p:cNvSpPr>
            <a:spLocks noGrp="1"/>
          </p:cNvSpPr>
          <p:nvPr>
            <p:ph type="subTitle" idx="1" hasCustomPrompt="1"/>
          </p:nvPr>
        </p:nvSpPr>
        <p:spPr>
          <a:xfrm>
            <a:off x="398502" y="4116402"/>
            <a:ext cx="5246518" cy="698497"/>
          </a:xfrm>
        </p:spPr>
        <p:txBody>
          <a:bodyPr anchor="t"/>
          <a:lstStyle>
            <a:lvl1pPr marL="0" indent="0" algn="l">
              <a:buNone/>
              <a:defRPr lang="cs-CZ" sz="2400" b="0" dirty="0">
                <a:solidFill>
                  <a:srgbClr val="0000DC"/>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GB" noProof="0" dirty="0"/>
              <a:t>Click here to insert subtitle</a:t>
            </a:r>
          </a:p>
        </p:txBody>
      </p:sp>
      <p:sp>
        <p:nvSpPr>
          <p:cNvPr id="9" name="Zástupný symbol pro obrázek 7">
            <a:extLst>
              <a:ext uri="{FF2B5EF4-FFF2-40B4-BE49-F238E27FC236}">
                <a16:creationId xmlns:a16="http://schemas.microsoft.com/office/drawing/2014/main" id="{80C21443-92BF-4BF1-9C61-FDB664DC7964}"/>
              </a:ext>
            </a:extLst>
          </p:cNvPr>
          <p:cNvSpPr>
            <a:spLocks noGrp="1"/>
          </p:cNvSpPr>
          <p:nvPr>
            <p:ph type="pic" sz="quarter" idx="12" hasCustomPrompt="1"/>
          </p:nvPr>
        </p:nvSpPr>
        <p:spPr>
          <a:xfrm>
            <a:off x="6096000" y="0"/>
            <a:ext cx="6096000" cy="6857999"/>
          </a:xfrm>
        </p:spPr>
        <p:txBody>
          <a:bodyPr anchor="ctr"/>
          <a:lstStyle>
            <a:lvl1pPr algn="ctr">
              <a:defRPr>
                <a:solidFill>
                  <a:srgbClr val="0000DC"/>
                </a:solidFill>
              </a:defRPr>
            </a:lvl1pPr>
          </a:lstStyle>
          <a:p>
            <a:r>
              <a:rPr lang="en-GB" noProof="0" dirty="0"/>
              <a:t>Click on the icon to insert image</a:t>
            </a:r>
          </a:p>
        </p:txBody>
      </p:sp>
      <p:sp>
        <p:nvSpPr>
          <p:cNvPr id="7" name="Zástupný symbol pro zápatí 1">
            <a:extLst>
              <a:ext uri="{FF2B5EF4-FFF2-40B4-BE49-F238E27FC236}">
                <a16:creationId xmlns:a16="http://schemas.microsoft.com/office/drawing/2014/main" id="{24438A88-1921-4DF2-9F65-459AAE83D167}"/>
              </a:ext>
            </a:extLst>
          </p:cNvPr>
          <p:cNvSpPr>
            <a:spLocks noGrp="1"/>
          </p:cNvSpPr>
          <p:nvPr>
            <p:ph type="ftr" sz="quarter" idx="10"/>
          </p:nvPr>
        </p:nvSpPr>
        <p:spPr>
          <a:xfrm>
            <a:off x="720000" y="6228000"/>
            <a:ext cx="4925020" cy="252000"/>
          </a:xfrm>
        </p:spPr>
        <p:txBody>
          <a:bodyPr/>
          <a:lstStyle>
            <a:lvl1pPr>
              <a:defRPr/>
            </a:lvl1pPr>
          </a:lstStyle>
          <a:p>
            <a:r>
              <a:rPr lang="en-GB" noProof="0" dirty="0"/>
              <a:t>Define footer – presentation title / department</a:t>
            </a:r>
          </a:p>
        </p:txBody>
      </p:sp>
    </p:spTree>
    <p:extLst>
      <p:ext uri="{BB962C8B-B14F-4D97-AF65-F5344CB8AC3E}">
        <p14:creationId xmlns:p14="http://schemas.microsoft.com/office/powerpoint/2010/main" val="2158127259"/>
      </p:ext>
    </p:extLst>
  </p:cSld>
  <p:clrMapOvr>
    <a:masterClrMapping/>
  </p:clrMapOvr>
  <p:extLst>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slide - inverse">
    <p:bg>
      <p:bgPr>
        <a:solidFill>
          <a:srgbClr val="00AF3F"/>
        </a:solidFill>
        <a:effectLst/>
      </p:bgPr>
    </p:bg>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lvl1pPr>
              <a:defRPr>
                <a:solidFill>
                  <a:schemeClr val="bg1"/>
                </a:solidFill>
              </a:defRPr>
            </a:lvl1pPr>
          </a:lstStyle>
          <a:p>
            <a:r>
              <a:rPr lang="en-GB" noProof="0" dirty="0"/>
              <a:t>Define footer – presentation title / department</a:t>
            </a:r>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lvl1pPr>
              <a:defRPr>
                <a:solidFill>
                  <a:schemeClr val="bg1"/>
                </a:solidFill>
              </a:defRPr>
            </a:lvl1pPr>
          </a:lstStyle>
          <a:p>
            <a:fld id="{0DE708CC-0C3F-4567-9698-B54C0F35BD31}" type="slidenum">
              <a:rPr lang="en-GB" altLang="cs-CZ" noProof="0" smtClean="0"/>
              <a:pPr/>
              <a:t>‹#›</a:t>
            </a:fld>
            <a:endParaRPr lang="en-GB" altLang="cs-CZ" noProof="0"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hasCustomPrompt="1"/>
          </p:nvPr>
        </p:nvSpPr>
        <p:spPr>
          <a:xfrm>
            <a:off x="398502" y="2900365"/>
            <a:ext cx="11361600" cy="1171580"/>
          </a:xfrm>
        </p:spPr>
        <p:txBody>
          <a:bodyPr anchor="t"/>
          <a:lstStyle>
            <a:lvl1pPr algn="l">
              <a:lnSpc>
                <a:spcPts val="4400"/>
              </a:lnSpc>
              <a:defRPr sz="4400">
                <a:solidFill>
                  <a:schemeClr val="bg1"/>
                </a:solidFill>
              </a:defRPr>
            </a:lvl1pPr>
          </a:lstStyle>
          <a:p>
            <a:r>
              <a:rPr lang="en-GB" noProof="0" dirty="0"/>
              <a:t>Click here to insert title</a:t>
            </a:r>
            <a:endParaRPr lang="cs-CZ" dirty="0"/>
          </a:p>
        </p:txBody>
      </p:sp>
      <p:sp>
        <p:nvSpPr>
          <p:cNvPr id="8" name="Podnadpis 2"/>
          <p:cNvSpPr>
            <a:spLocks noGrp="1"/>
          </p:cNvSpPr>
          <p:nvPr>
            <p:ph type="subTitle" idx="1" hasCustomPrompt="1"/>
          </p:nvPr>
        </p:nvSpPr>
        <p:spPr>
          <a:xfrm>
            <a:off x="398502" y="4116402"/>
            <a:ext cx="11361600" cy="698497"/>
          </a:xfrm>
        </p:spPr>
        <p:txBody>
          <a:bodyPr anchor="t"/>
          <a:lstStyle>
            <a:lvl1pPr marL="0" indent="0" algn="l">
              <a:buNone/>
              <a:defRPr lang="cs-CZ" sz="2400" b="0" dirty="0">
                <a:solidFill>
                  <a:schemeClr val="bg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GB" noProof="0" dirty="0"/>
              <a:t>Click here to insert subtitle</a:t>
            </a:r>
          </a:p>
        </p:txBody>
      </p:sp>
      <p:pic>
        <p:nvPicPr>
          <p:cNvPr id="9" name="Obrázek 8">
            <a:extLst>
              <a:ext uri="{FF2B5EF4-FFF2-40B4-BE49-F238E27FC236}">
                <a16:creationId xmlns:a16="http://schemas.microsoft.com/office/drawing/2014/main" id="{FF585A7D-D2A5-48D6-9877-7D43E33E52E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14000" y="414000"/>
            <a:ext cx="1546942" cy="1060264"/>
          </a:xfrm>
          <a:prstGeom prst="rect">
            <a:avLst/>
          </a:prstGeom>
        </p:spPr>
      </p:pic>
    </p:spTree>
    <p:extLst>
      <p:ext uri="{BB962C8B-B14F-4D97-AF65-F5344CB8AC3E}">
        <p14:creationId xmlns:p14="http://schemas.microsoft.com/office/powerpoint/2010/main" val="39481167"/>
      </p:ext>
    </p:extLst>
  </p:cSld>
  <p:clrMapOvr>
    <a:masterClrMapping/>
  </p:clrMapOvr>
  <p:extLst>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 - inverse">
    <p:bg>
      <p:bgPr>
        <a:solidFill>
          <a:srgbClr val="00AF3F"/>
        </a:solidFill>
        <a:effectLst/>
      </p:bgPr>
    </p:bg>
    <p:spTree>
      <p:nvGrpSpPr>
        <p:cNvPr id="1" name=""/>
        <p:cNvGrpSpPr/>
        <p:nvPr/>
      </p:nvGrpSpPr>
      <p:grpSpPr>
        <a:xfrm>
          <a:off x="0" y="0"/>
          <a:ext cx="0" cy="0"/>
          <a:chOff x="0" y="0"/>
          <a:chExt cx="0" cy="0"/>
        </a:xfrm>
      </p:grpSpPr>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lvl1pPr>
              <a:defRPr>
                <a:solidFill>
                  <a:schemeClr val="bg1"/>
                </a:solidFill>
              </a:defRPr>
            </a:lvl1pPr>
          </a:lstStyle>
          <a:p>
            <a:fld id="{0DE708CC-0C3F-4567-9698-B54C0F35BD31}" type="slidenum">
              <a:rPr lang="en-GB" altLang="cs-CZ" noProof="0" smtClean="0"/>
              <a:pPr/>
              <a:t>‹#›</a:t>
            </a:fld>
            <a:endParaRPr lang="en-GB" altLang="cs-CZ" noProof="0"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hasCustomPrompt="1"/>
          </p:nvPr>
        </p:nvSpPr>
        <p:spPr>
          <a:xfrm>
            <a:off x="398502" y="2900365"/>
            <a:ext cx="5246518" cy="1171580"/>
          </a:xfrm>
        </p:spPr>
        <p:txBody>
          <a:bodyPr anchor="t"/>
          <a:lstStyle>
            <a:lvl1pPr algn="l">
              <a:lnSpc>
                <a:spcPts val="4400"/>
              </a:lnSpc>
              <a:defRPr sz="4400">
                <a:solidFill>
                  <a:schemeClr val="bg1"/>
                </a:solidFill>
              </a:defRPr>
            </a:lvl1pPr>
          </a:lstStyle>
          <a:p>
            <a:r>
              <a:rPr lang="en-GB" noProof="0" dirty="0"/>
              <a:t>Click here to insert title</a:t>
            </a:r>
          </a:p>
        </p:txBody>
      </p:sp>
      <p:sp>
        <p:nvSpPr>
          <p:cNvPr id="8" name="Podnadpis 2"/>
          <p:cNvSpPr>
            <a:spLocks noGrp="1"/>
          </p:cNvSpPr>
          <p:nvPr>
            <p:ph type="subTitle" idx="1" hasCustomPrompt="1"/>
          </p:nvPr>
        </p:nvSpPr>
        <p:spPr>
          <a:xfrm>
            <a:off x="398502" y="4116402"/>
            <a:ext cx="5246518" cy="698497"/>
          </a:xfrm>
        </p:spPr>
        <p:txBody>
          <a:bodyPr anchor="t"/>
          <a:lstStyle>
            <a:lvl1pPr marL="0" indent="0" algn="l">
              <a:buNone/>
              <a:defRPr lang="cs-CZ" sz="2400" b="0" dirty="0">
                <a:solidFill>
                  <a:schemeClr val="bg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GB" noProof="0" dirty="0"/>
              <a:t>Click here to insert subtitle</a:t>
            </a:r>
          </a:p>
        </p:txBody>
      </p:sp>
      <p:sp>
        <p:nvSpPr>
          <p:cNvPr id="10" name="Zástupný symbol pro obrázek 7">
            <a:extLst>
              <a:ext uri="{FF2B5EF4-FFF2-40B4-BE49-F238E27FC236}">
                <a16:creationId xmlns:a16="http://schemas.microsoft.com/office/drawing/2014/main" id="{05C2E24A-1A94-4B14-B9BB-CA01DE5DD20D}"/>
              </a:ext>
            </a:extLst>
          </p:cNvPr>
          <p:cNvSpPr>
            <a:spLocks noGrp="1"/>
          </p:cNvSpPr>
          <p:nvPr>
            <p:ph type="pic" sz="quarter" idx="12" hasCustomPrompt="1"/>
          </p:nvPr>
        </p:nvSpPr>
        <p:spPr>
          <a:xfrm>
            <a:off x="6096000" y="0"/>
            <a:ext cx="6096000" cy="6857999"/>
          </a:xfrm>
        </p:spPr>
        <p:txBody>
          <a:bodyPr anchor="ctr"/>
          <a:lstStyle>
            <a:lvl1pPr algn="ctr">
              <a:defRPr>
                <a:solidFill>
                  <a:schemeClr val="bg1"/>
                </a:solidFill>
              </a:defRPr>
            </a:lvl1pPr>
          </a:lstStyle>
          <a:p>
            <a:r>
              <a:rPr lang="en-GB" noProof="0" dirty="0"/>
              <a:t>Click on the icon to insert image</a:t>
            </a:r>
          </a:p>
        </p:txBody>
      </p:sp>
      <p:sp>
        <p:nvSpPr>
          <p:cNvPr id="12" name="Zástupný symbol pro zápatí 2">
            <a:extLst>
              <a:ext uri="{FF2B5EF4-FFF2-40B4-BE49-F238E27FC236}">
                <a16:creationId xmlns:a16="http://schemas.microsoft.com/office/drawing/2014/main" id="{CC921DFF-8B97-473C-919A-06F55168BDFE}"/>
              </a:ext>
            </a:extLst>
          </p:cNvPr>
          <p:cNvSpPr>
            <a:spLocks noGrp="1"/>
          </p:cNvSpPr>
          <p:nvPr>
            <p:ph type="ftr" sz="quarter" idx="10"/>
          </p:nvPr>
        </p:nvSpPr>
        <p:spPr>
          <a:xfrm>
            <a:off x="720000" y="6228000"/>
            <a:ext cx="4925020" cy="252000"/>
          </a:xfrm>
        </p:spPr>
        <p:txBody>
          <a:bodyPr/>
          <a:lstStyle>
            <a:lvl1pPr>
              <a:defRPr>
                <a:solidFill>
                  <a:schemeClr val="bg1"/>
                </a:solidFill>
              </a:defRPr>
            </a:lvl1pPr>
          </a:lstStyle>
          <a:p>
            <a:r>
              <a:rPr lang="en-GB" noProof="0" dirty="0"/>
              <a:t>Define footer – presentation title / department</a:t>
            </a:r>
          </a:p>
        </p:txBody>
      </p:sp>
      <p:pic>
        <p:nvPicPr>
          <p:cNvPr id="11" name="Obrázek 8">
            <a:extLst>
              <a:ext uri="{FF2B5EF4-FFF2-40B4-BE49-F238E27FC236}">
                <a16:creationId xmlns:a16="http://schemas.microsoft.com/office/drawing/2014/main" id="{29F07E9E-E4E6-E840-9ACC-F7395F5D755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14000" y="414000"/>
            <a:ext cx="1546942" cy="1060264"/>
          </a:xfrm>
          <a:prstGeom prst="rect">
            <a:avLst/>
          </a:prstGeom>
        </p:spPr>
      </p:pic>
    </p:spTree>
    <p:extLst>
      <p:ext uri="{BB962C8B-B14F-4D97-AF65-F5344CB8AC3E}">
        <p14:creationId xmlns:p14="http://schemas.microsoft.com/office/powerpoint/2010/main" val="3819924859"/>
      </p:ext>
    </p:extLst>
  </p:cSld>
  <p:clrMapOvr>
    <a:masterClrMapping/>
  </p:clrMapOvr>
  <p:extLst>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nverse slide with image">
    <p:bg>
      <p:bgPr>
        <a:solidFill>
          <a:srgbClr val="00AF3F"/>
        </a:solidFill>
        <a:effectLst/>
      </p:bgPr>
    </p:bg>
    <p:spTree>
      <p:nvGrpSpPr>
        <p:cNvPr id="1" name=""/>
        <p:cNvGrpSpPr/>
        <p:nvPr/>
      </p:nvGrpSpPr>
      <p:grpSpPr>
        <a:xfrm>
          <a:off x="0" y="0"/>
          <a:ext cx="0" cy="0"/>
          <a:chOff x="0" y="0"/>
          <a:chExt cx="0" cy="0"/>
        </a:xfrm>
      </p:grpSpPr>
      <p:sp>
        <p:nvSpPr>
          <p:cNvPr id="8" name="Zástupný symbol pro obrázek 7"/>
          <p:cNvSpPr>
            <a:spLocks noGrp="1"/>
          </p:cNvSpPr>
          <p:nvPr>
            <p:ph type="pic" sz="quarter" idx="12" hasCustomPrompt="1"/>
          </p:nvPr>
        </p:nvSpPr>
        <p:spPr>
          <a:xfrm>
            <a:off x="0" y="1"/>
            <a:ext cx="12192000" cy="5842000"/>
          </a:xfrm>
        </p:spPr>
        <p:txBody>
          <a:bodyPr anchor="ctr"/>
          <a:lstStyle>
            <a:lvl1pPr algn="ctr">
              <a:defRPr>
                <a:solidFill>
                  <a:schemeClr val="bg1"/>
                </a:solidFill>
              </a:defRPr>
            </a:lvl1pPr>
          </a:lstStyle>
          <a:p>
            <a:r>
              <a:rPr lang="en-GB" noProof="0" dirty="0"/>
              <a:t>Click here to insert image</a:t>
            </a:r>
          </a:p>
        </p:txBody>
      </p:sp>
      <p:pic>
        <p:nvPicPr>
          <p:cNvPr id="2" name="Obrázek 1"/>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81277" y="6048000"/>
            <a:ext cx="865418" cy="593152"/>
          </a:xfrm>
          <a:prstGeom prst="rect">
            <a:avLst/>
          </a:prstGeom>
        </p:spPr>
      </p:pic>
      <p:sp>
        <p:nvSpPr>
          <p:cNvPr id="7" name="Zástupný symbol pro text 5">
            <a:extLst>
              <a:ext uri="{FF2B5EF4-FFF2-40B4-BE49-F238E27FC236}">
                <a16:creationId xmlns:a16="http://schemas.microsoft.com/office/drawing/2014/main" id="{46E80635-6C5C-49F3-8F11-AD16586CD07D}"/>
              </a:ext>
            </a:extLst>
          </p:cNvPr>
          <p:cNvSpPr>
            <a:spLocks noGrp="1"/>
          </p:cNvSpPr>
          <p:nvPr>
            <p:ph type="body" sz="quarter" idx="13" hasCustomPrompt="1"/>
          </p:nvPr>
        </p:nvSpPr>
        <p:spPr>
          <a:xfrm>
            <a:off x="720000" y="6040795"/>
            <a:ext cx="8555976" cy="510831"/>
          </a:xfrm>
        </p:spPr>
        <p:txBody>
          <a:bodyPr lIns="0" tIns="0" rIns="0" bIns="0" numCol="1" spcCol="324000">
            <a:noAutofit/>
          </a:bodyPr>
          <a:lstStyle>
            <a:lvl1pPr marL="0" marR="0" indent="0" algn="l" defTabSz="914400" rtl="0" eaLnBrk="1" fontAlgn="base" latinLnBrk="0" hangingPunct="1">
              <a:lnSpc>
                <a:spcPts val="1800"/>
              </a:lnSpc>
              <a:spcBef>
                <a:spcPts val="0"/>
              </a:spcBef>
              <a:spcAft>
                <a:spcPct val="0"/>
              </a:spcAft>
              <a:buClr>
                <a:schemeClr val="tx2"/>
              </a:buClr>
              <a:buSzPct val="100000"/>
              <a:buFontTx/>
              <a:buNone/>
              <a:tabLst/>
              <a:defRPr sz="1500" b="0">
                <a:solidFill>
                  <a:schemeClr val="bg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Tree>
    <p:extLst>
      <p:ext uri="{BB962C8B-B14F-4D97-AF65-F5344CB8AC3E}">
        <p14:creationId xmlns:p14="http://schemas.microsoft.com/office/powerpoint/2010/main" val="19642117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MUNI SCI slide">
    <p:bg>
      <p:bgPr>
        <a:solidFill>
          <a:srgbClr val="00AF3F"/>
        </a:solidFill>
        <a:effectLst/>
      </p:bgPr>
    </p:bg>
    <p:spTree>
      <p:nvGrpSpPr>
        <p:cNvPr id="1" name=""/>
        <p:cNvGrpSpPr/>
        <p:nvPr/>
      </p:nvGrpSpPr>
      <p:grpSpPr>
        <a:xfrm>
          <a:off x="0" y="0"/>
          <a:ext cx="0" cy="0"/>
          <a:chOff x="0" y="0"/>
          <a:chExt cx="0" cy="0"/>
        </a:xfrm>
      </p:grpSpPr>
      <p:pic>
        <p:nvPicPr>
          <p:cNvPr id="3" name="Grafický objekt 5">
            <a:extLst>
              <a:ext uri="{FF2B5EF4-FFF2-40B4-BE49-F238E27FC236}">
                <a16:creationId xmlns:a16="http://schemas.microsoft.com/office/drawing/2014/main" id="{B05C908F-B8F4-4FC8-A2D7-35366122770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042873" y="2021800"/>
            <a:ext cx="4106254" cy="2814399"/>
          </a:xfrm>
          <a:prstGeom prst="rect">
            <a:avLst/>
          </a:prstGeom>
        </p:spPr>
      </p:pic>
    </p:spTree>
    <p:extLst>
      <p:ext uri="{BB962C8B-B14F-4D97-AF65-F5344CB8AC3E}">
        <p14:creationId xmlns:p14="http://schemas.microsoft.com/office/powerpoint/2010/main" val="3009703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MUNI slide">
    <p:bg>
      <p:bgRef idx="1001">
        <a:schemeClr val="bg2"/>
      </p:bgRef>
    </p:bg>
    <p:spTree>
      <p:nvGrpSpPr>
        <p:cNvPr id="1" name=""/>
        <p:cNvGrpSpPr/>
        <p:nvPr/>
      </p:nvGrpSpPr>
      <p:grpSpPr>
        <a:xfrm>
          <a:off x="0" y="0"/>
          <a:ext cx="0" cy="0"/>
          <a:chOff x="0" y="0"/>
          <a:chExt cx="0" cy="0"/>
        </a:xfrm>
      </p:grpSpPr>
      <p:pic>
        <p:nvPicPr>
          <p:cNvPr id="7" name="Obrázek 6">
            <a:extLst>
              <a:ext uri="{FF2B5EF4-FFF2-40B4-BE49-F238E27FC236}">
                <a16:creationId xmlns:a16="http://schemas.microsoft.com/office/drawing/2014/main" id="{C4DCCB8A-E23F-49B6-A0BE-D9E395C4E75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657242" y="2298933"/>
            <a:ext cx="8712448" cy="2260133"/>
          </a:xfrm>
          <a:prstGeom prst="rect">
            <a:avLst/>
          </a:prstGeom>
        </p:spPr>
      </p:pic>
    </p:spTree>
    <p:extLst>
      <p:ext uri="{BB962C8B-B14F-4D97-AF65-F5344CB8AC3E}">
        <p14:creationId xmlns:p14="http://schemas.microsoft.com/office/powerpoint/2010/main" val="791214269"/>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Heading and content">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720000" y="6228000"/>
            <a:ext cx="7920000" cy="252000"/>
          </a:xfrm>
        </p:spPr>
        <p:txBody>
          <a:bodyPr/>
          <a:lstStyle>
            <a:lvl1pPr>
              <a:defRPr sz="1200"/>
            </a:lvl1pPr>
          </a:lstStyle>
          <a:p>
            <a:r>
              <a:rPr lang="en-GB" noProof="0" dirty="0"/>
              <a:t>Define footer – presentation title / department</a:t>
            </a:r>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en-GB" altLang="cs-CZ" noProof="0" smtClean="0"/>
              <a:pPr/>
              <a:t>‹#›</a:t>
            </a:fld>
            <a:endParaRPr lang="en-GB" altLang="cs-CZ" noProof="0" dirty="0"/>
          </a:p>
        </p:txBody>
      </p:sp>
      <p:sp>
        <p:nvSpPr>
          <p:cNvPr id="13" name="Nadpis 12">
            <a:extLst>
              <a:ext uri="{FF2B5EF4-FFF2-40B4-BE49-F238E27FC236}">
                <a16:creationId xmlns:a16="http://schemas.microsoft.com/office/drawing/2014/main" id="{6B0440B8-6781-4DF7-853B-03D5855A8CB8}"/>
              </a:ext>
            </a:extLst>
          </p:cNvPr>
          <p:cNvSpPr>
            <a:spLocks noGrp="1"/>
          </p:cNvSpPr>
          <p:nvPr>
            <p:ph type="title" hasCustomPrompt="1"/>
          </p:nvPr>
        </p:nvSpPr>
        <p:spPr/>
        <p:txBody>
          <a:bodyPr/>
          <a:lstStyle/>
          <a:p>
            <a:r>
              <a:rPr lang="en-GB" noProof="0" dirty="0"/>
              <a:t>Click here to insert heading</a:t>
            </a:r>
            <a:endParaRPr lang="cs-CZ" dirty="0"/>
          </a:p>
        </p:txBody>
      </p:sp>
      <p:sp>
        <p:nvSpPr>
          <p:cNvPr id="8" name="Zástupný symbol pro obsah 2">
            <a:extLst>
              <a:ext uri="{FF2B5EF4-FFF2-40B4-BE49-F238E27FC236}">
                <a16:creationId xmlns:a16="http://schemas.microsoft.com/office/drawing/2014/main" id="{390E4E2C-8A81-45F0-A5ED-59F1EE588AF9}"/>
              </a:ext>
            </a:extLst>
          </p:cNvPr>
          <p:cNvSpPr>
            <a:spLocks noGrp="1"/>
          </p:cNvSpPr>
          <p:nvPr>
            <p:ph idx="1" hasCustomPrompt="1"/>
          </p:nvPr>
        </p:nvSpPr>
        <p:spPr>
          <a:xfrm>
            <a:off x="720000" y="1692002"/>
            <a:ext cx="10753200"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en-GB" noProof="0" dirty="0"/>
              <a:t>Click here to insert text</a:t>
            </a:r>
          </a:p>
          <a:p>
            <a:pPr lvl="1"/>
            <a:r>
              <a:rPr lang="en-GB" noProof="0" dirty="0"/>
              <a:t>Second level</a:t>
            </a:r>
          </a:p>
          <a:p>
            <a:pPr lvl="2"/>
            <a:r>
              <a:rPr lang="en-GB" noProof="0" dirty="0"/>
              <a:t>Third level</a:t>
            </a:r>
          </a:p>
        </p:txBody>
      </p:sp>
      <p:pic>
        <p:nvPicPr>
          <p:cNvPr id="7" name="Obrázek 1">
            <a:extLst>
              <a:ext uri="{FF2B5EF4-FFF2-40B4-BE49-F238E27FC236}">
                <a16:creationId xmlns:a16="http://schemas.microsoft.com/office/drawing/2014/main" id="{DBF6B270-E686-4A4A-AE0C-89D2F08D9A9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81277" y="6048000"/>
            <a:ext cx="865418" cy="593151"/>
          </a:xfrm>
          <a:prstGeom prst="rect">
            <a:avLst/>
          </a:prstGeom>
        </p:spPr>
      </p:pic>
    </p:spTree>
    <p:extLst>
      <p:ext uri="{BB962C8B-B14F-4D97-AF65-F5344CB8AC3E}">
        <p14:creationId xmlns:p14="http://schemas.microsoft.com/office/powerpoint/2010/main" val="1691229579"/>
      </p:ext>
    </p:extLst>
  </p:cSld>
  <p:clrMapOvr>
    <a:masterClrMapping/>
  </p:clrMapOvr>
  <p:extLst>
    <p:ext uri="{DCECCB84-F9BA-43D5-87BE-67443E8EF086}">
      <p15:sldGuideLst xmlns:p15="http://schemas.microsoft.com/office/powerpoint/2012/main">
        <p15:guide id="1" orient="horz" pos="3997" userDrawn="1">
          <p15:clr>
            <a:srgbClr val="FBAE40"/>
          </p15:clr>
        </p15:guide>
        <p15:guide id="2" pos="438"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Heading, subheading and text">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lvl1pPr>
              <a:defRPr sz="1200"/>
            </a:lvl1pPr>
          </a:lstStyle>
          <a:p>
            <a:r>
              <a:rPr lang="en-GB" noProof="0" dirty="0"/>
              <a:t>Define footer – presentation title / department</a:t>
            </a:r>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en-GB" altLang="cs-CZ" noProof="0" smtClean="0"/>
              <a:pPr/>
              <a:t>‹#›</a:t>
            </a:fld>
            <a:endParaRPr lang="en-GB" altLang="cs-CZ" noProof="0" dirty="0"/>
          </a:p>
        </p:txBody>
      </p:sp>
      <p:sp>
        <p:nvSpPr>
          <p:cNvPr id="7" name="Zástupný symbol pro text 7">
            <a:extLst>
              <a:ext uri="{FF2B5EF4-FFF2-40B4-BE49-F238E27FC236}">
                <a16:creationId xmlns:a16="http://schemas.microsoft.com/office/drawing/2014/main" id="{9F610B39-FB78-4767-BA31-C3D4E7D5586C}"/>
              </a:ext>
            </a:extLst>
          </p:cNvPr>
          <p:cNvSpPr>
            <a:spLocks noGrp="1"/>
          </p:cNvSpPr>
          <p:nvPr>
            <p:ph type="body" sz="quarter" idx="13" hasCustomPrompt="1"/>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en-GB" noProof="0" dirty="0"/>
              <a:t>Click here to insert subheading</a:t>
            </a:r>
          </a:p>
        </p:txBody>
      </p:sp>
      <p:sp>
        <p:nvSpPr>
          <p:cNvPr id="13" name="Nadpis 12">
            <a:extLst>
              <a:ext uri="{FF2B5EF4-FFF2-40B4-BE49-F238E27FC236}">
                <a16:creationId xmlns:a16="http://schemas.microsoft.com/office/drawing/2014/main" id="{6B0440B8-6781-4DF7-853B-03D5855A8CB8}"/>
              </a:ext>
            </a:extLst>
          </p:cNvPr>
          <p:cNvSpPr>
            <a:spLocks noGrp="1"/>
          </p:cNvSpPr>
          <p:nvPr>
            <p:ph type="title" hasCustomPrompt="1"/>
          </p:nvPr>
        </p:nvSpPr>
        <p:spPr/>
        <p:txBody>
          <a:bodyPr/>
          <a:lstStyle/>
          <a:p>
            <a:r>
              <a:rPr lang="en-GB" noProof="0" dirty="0"/>
              <a:t>Click here to insert heading</a:t>
            </a:r>
            <a:endParaRPr lang="cs-CZ" dirty="0"/>
          </a:p>
        </p:txBody>
      </p:sp>
      <p:sp>
        <p:nvSpPr>
          <p:cNvPr id="10" name="Zástupný symbol pro obsah 2">
            <a:extLst>
              <a:ext uri="{FF2B5EF4-FFF2-40B4-BE49-F238E27FC236}">
                <a16:creationId xmlns:a16="http://schemas.microsoft.com/office/drawing/2014/main" id="{5CA9AC87-D3DE-408C-9471-D419F4748341}"/>
              </a:ext>
            </a:extLst>
          </p:cNvPr>
          <p:cNvSpPr>
            <a:spLocks noGrp="1"/>
          </p:cNvSpPr>
          <p:nvPr>
            <p:ph idx="1" hasCustomPrompt="1"/>
          </p:nvPr>
        </p:nvSpPr>
        <p:spPr>
          <a:xfrm>
            <a:off x="720000" y="1692002"/>
            <a:ext cx="10753200"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en-GB" noProof="0" dirty="0"/>
              <a:t>Click here to insert text</a:t>
            </a:r>
          </a:p>
          <a:p>
            <a:pPr lvl="1"/>
            <a:r>
              <a:rPr lang="en-GB" noProof="0" dirty="0"/>
              <a:t>Second level</a:t>
            </a:r>
          </a:p>
          <a:p>
            <a:pPr lvl="2"/>
            <a:r>
              <a:rPr lang="en-GB" noProof="0" dirty="0"/>
              <a:t>Third level</a:t>
            </a:r>
          </a:p>
        </p:txBody>
      </p:sp>
      <p:pic>
        <p:nvPicPr>
          <p:cNvPr id="8" name="Obrázek 1">
            <a:extLst>
              <a:ext uri="{FF2B5EF4-FFF2-40B4-BE49-F238E27FC236}">
                <a16:creationId xmlns:a16="http://schemas.microsoft.com/office/drawing/2014/main" id="{A21828BC-D679-3A49-9E6A-73D827DAF3B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81277" y="6048000"/>
            <a:ext cx="865418" cy="593151"/>
          </a:xfrm>
          <a:prstGeom prst="rect">
            <a:avLst/>
          </a:prstGeom>
        </p:spPr>
      </p:pic>
    </p:spTree>
    <p:extLst>
      <p:ext uri="{BB962C8B-B14F-4D97-AF65-F5344CB8AC3E}">
        <p14:creationId xmlns:p14="http://schemas.microsoft.com/office/powerpoint/2010/main" val="40344282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ing and comparison">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en-GB" altLang="cs-CZ" noProof="0" smtClean="0"/>
              <a:pPr/>
              <a:t>‹#›</a:t>
            </a:fld>
            <a:endParaRPr lang="en-GB" altLang="cs-CZ" noProof="0" dirty="0"/>
          </a:p>
        </p:txBody>
      </p:sp>
      <p:sp>
        <p:nvSpPr>
          <p:cNvPr id="4" name="Nadpis 3">
            <a:extLst>
              <a:ext uri="{FF2B5EF4-FFF2-40B4-BE49-F238E27FC236}">
                <a16:creationId xmlns:a16="http://schemas.microsoft.com/office/drawing/2014/main" id="{ABDE9BC5-EE25-44B2-8081-F2B94BAA680C}"/>
              </a:ext>
            </a:extLst>
          </p:cNvPr>
          <p:cNvSpPr>
            <a:spLocks noGrp="1"/>
          </p:cNvSpPr>
          <p:nvPr>
            <p:ph type="title" hasCustomPrompt="1"/>
          </p:nvPr>
        </p:nvSpPr>
        <p:spPr/>
        <p:txBody>
          <a:bodyPr/>
          <a:lstStyle/>
          <a:p>
            <a:r>
              <a:rPr lang="en-GB" noProof="0" dirty="0"/>
              <a:t>Click here to insert heading</a:t>
            </a:r>
            <a:endParaRPr lang="cs-CZ" dirty="0"/>
          </a:p>
        </p:txBody>
      </p:sp>
      <p:sp>
        <p:nvSpPr>
          <p:cNvPr id="8" name="Zástupný symbol pro obsah 2">
            <a:extLst>
              <a:ext uri="{FF2B5EF4-FFF2-40B4-BE49-F238E27FC236}">
                <a16:creationId xmlns:a16="http://schemas.microsoft.com/office/drawing/2014/main" id="{1D440DD4-5185-4C05-8E91-80CB3DC67394}"/>
              </a:ext>
            </a:extLst>
          </p:cNvPr>
          <p:cNvSpPr>
            <a:spLocks noGrp="1"/>
          </p:cNvSpPr>
          <p:nvPr>
            <p:ph idx="29" hasCustomPrompt="1"/>
          </p:nvPr>
        </p:nvSpPr>
        <p:spPr>
          <a:xfrm>
            <a:off x="72000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en-GB" noProof="0" dirty="0"/>
              <a:t>Click here to insert text</a:t>
            </a:r>
          </a:p>
          <a:p>
            <a:pPr lvl="1"/>
            <a:r>
              <a:rPr lang="en-GB" noProof="0" dirty="0"/>
              <a:t>Second level</a:t>
            </a:r>
          </a:p>
          <a:p>
            <a:pPr lvl="2"/>
            <a:r>
              <a:rPr lang="en-GB" noProof="0" dirty="0"/>
              <a:t>Third level</a:t>
            </a:r>
          </a:p>
        </p:txBody>
      </p:sp>
      <p:sp>
        <p:nvSpPr>
          <p:cNvPr id="9" name="Zástupný symbol pro obsah 2">
            <a:extLst>
              <a:ext uri="{FF2B5EF4-FFF2-40B4-BE49-F238E27FC236}">
                <a16:creationId xmlns:a16="http://schemas.microsoft.com/office/drawing/2014/main" id="{91531ABC-E456-4507-A022-87C2E3C7A2AA}"/>
              </a:ext>
            </a:extLst>
          </p:cNvPr>
          <p:cNvSpPr>
            <a:spLocks noGrp="1"/>
          </p:cNvSpPr>
          <p:nvPr>
            <p:ph idx="30" hasCustomPrompt="1"/>
          </p:nvPr>
        </p:nvSpPr>
        <p:spPr>
          <a:xfrm>
            <a:off x="625128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en-GB" noProof="0" dirty="0"/>
              <a:t>Click here to insert text</a:t>
            </a:r>
          </a:p>
          <a:p>
            <a:pPr lvl="1"/>
            <a:r>
              <a:rPr lang="en-GB" noProof="0" dirty="0"/>
              <a:t>Second level</a:t>
            </a:r>
          </a:p>
          <a:p>
            <a:pPr lvl="2"/>
            <a:r>
              <a:rPr lang="en-GB" noProof="0" dirty="0"/>
              <a:t>Third level</a:t>
            </a:r>
          </a:p>
        </p:txBody>
      </p:sp>
      <p:pic>
        <p:nvPicPr>
          <p:cNvPr id="10" name="Obrázek 1">
            <a:extLst>
              <a:ext uri="{FF2B5EF4-FFF2-40B4-BE49-F238E27FC236}">
                <a16:creationId xmlns:a16="http://schemas.microsoft.com/office/drawing/2014/main" id="{742B025D-BD7F-5745-A861-A53A9C0926A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81277" y="6048000"/>
            <a:ext cx="865418" cy="593151"/>
          </a:xfrm>
          <a:prstGeom prst="rect">
            <a:avLst/>
          </a:prstGeom>
        </p:spPr>
      </p:pic>
    </p:spTree>
    <p:extLst>
      <p:ext uri="{BB962C8B-B14F-4D97-AF65-F5344CB8AC3E}">
        <p14:creationId xmlns:p14="http://schemas.microsoft.com/office/powerpoint/2010/main" val="2966739591"/>
      </p:ext>
    </p:extLst>
  </p:cSld>
  <p:clrMapOvr>
    <a:masterClrMapping/>
  </p:clrMapOvr>
  <p:extLst>
    <p:ext uri="{DCECCB84-F9BA-43D5-87BE-67443E8EF086}">
      <p15:sldGuideLst xmlns:p15="http://schemas.microsoft.com/office/powerpoint/2012/main">
        <p15:guide id="1" orient="horz" pos="3657" userDrawn="1">
          <p15:clr>
            <a:srgbClr val="FBAE40"/>
          </p15:clr>
        </p15:guide>
        <p15:guide id="2" pos="7242"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Heading, subheading and comparison">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en-GB" altLang="cs-CZ" noProof="0" smtClean="0"/>
              <a:pPr/>
              <a:t>‹#›</a:t>
            </a:fld>
            <a:endParaRPr lang="en-GB" altLang="cs-CZ" noProof="0" dirty="0"/>
          </a:p>
        </p:txBody>
      </p:sp>
      <p:sp>
        <p:nvSpPr>
          <p:cNvPr id="16" name="Zástupný symbol pro text 7">
            <a:extLst>
              <a:ext uri="{FF2B5EF4-FFF2-40B4-BE49-F238E27FC236}">
                <a16:creationId xmlns:a16="http://schemas.microsoft.com/office/drawing/2014/main" id="{9F610B39-FB78-4767-BA31-C3D4E7D5586C}"/>
              </a:ext>
            </a:extLst>
          </p:cNvPr>
          <p:cNvSpPr>
            <a:spLocks noGrp="1"/>
          </p:cNvSpPr>
          <p:nvPr>
            <p:ph type="body" sz="quarter" idx="26" hasCustomPrompt="1"/>
          </p:nvPr>
        </p:nvSpPr>
        <p:spPr>
          <a:xfrm>
            <a:off x="720725" y="1296001"/>
            <a:ext cx="5220000" cy="271576"/>
          </a:xfrm>
        </p:spPr>
        <p:txBody>
          <a:bodyPr lIns="0" tIns="0" rIns="0" bIns="0">
            <a:noAutofit/>
          </a:bodyPr>
          <a:lstStyle>
            <a:lvl1pPr algn="l">
              <a:lnSpc>
                <a:spcPts val="2300"/>
              </a:lnSpc>
              <a:defRPr sz="2000" b="0">
                <a:solidFill>
                  <a:schemeClr val="tx2"/>
                </a:solidFill>
              </a:defRPr>
            </a:lvl1pPr>
          </a:lstStyle>
          <a:p>
            <a:pPr lvl="0"/>
            <a:r>
              <a:rPr lang="en-GB" noProof="0" dirty="0"/>
              <a:t>Click here to insert subheading</a:t>
            </a:r>
          </a:p>
        </p:txBody>
      </p:sp>
      <p:sp>
        <p:nvSpPr>
          <p:cNvPr id="18" name="Nadpis 12">
            <a:extLst>
              <a:ext uri="{FF2B5EF4-FFF2-40B4-BE49-F238E27FC236}">
                <a16:creationId xmlns:a16="http://schemas.microsoft.com/office/drawing/2014/main" id="{6B0440B8-6781-4DF7-853B-03D5855A8CB8}"/>
              </a:ext>
            </a:extLst>
          </p:cNvPr>
          <p:cNvSpPr>
            <a:spLocks noGrp="1"/>
          </p:cNvSpPr>
          <p:nvPr>
            <p:ph type="title" hasCustomPrompt="1"/>
          </p:nvPr>
        </p:nvSpPr>
        <p:spPr>
          <a:xfrm>
            <a:off x="720000" y="720000"/>
            <a:ext cx="10753200" cy="451576"/>
          </a:xfrm>
        </p:spPr>
        <p:txBody>
          <a:bodyPr/>
          <a:lstStyle/>
          <a:p>
            <a:pPr lvl="0"/>
            <a:r>
              <a:rPr lang="en-GB" noProof="0" dirty="0"/>
              <a:t>Click here to insert heading</a:t>
            </a:r>
            <a:endParaRPr lang="cs-CZ" noProof="0" dirty="0"/>
          </a:p>
        </p:txBody>
      </p:sp>
      <p:sp>
        <p:nvSpPr>
          <p:cNvPr id="21" name="Zástupný symbol pro text 7">
            <a:extLst>
              <a:ext uri="{FF2B5EF4-FFF2-40B4-BE49-F238E27FC236}">
                <a16:creationId xmlns:a16="http://schemas.microsoft.com/office/drawing/2014/main" id="{9F610B39-FB78-4767-BA31-C3D4E7D5586C}"/>
              </a:ext>
            </a:extLst>
          </p:cNvPr>
          <p:cNvSpPr>
            <a:spLocks noGrp="1"/>
          </p:cNvSpPr>
          <p:nvPr>
            <p:ph type="body" sz="quarter" idx="27" hasCustomPrompt="1"/>
          </p:nvPr>
        </p:nvSpPr>
        <p:spPr>
          <a:xfrm>
            <a:off x="6251278" y="1290515"/>
            <a:ext cx="5220000" cy="271576"/>
          </a:xfrm>
        </p:spPr>
        <p:txBody>
          <a:bodyPr lIns="0" tIns="0" rIns="0" bIns="0">
            <a:noAutofit/>
          </a:bodyPr>
          <a:lstStyle>
            <a:lvl1pPr algn="l">
              <a:lnSpc>
                <a:spcPts val="2300"/>
              </a:lnSpc>
              <a:defRPr sz="2000" b="0">
                <a:solidFill>
                  <a:schemeClr val="tx2"/>
                </a:solidFill>
              </a:defRPr>
            </a:lvl1pPr>
          </a:lstStyle>
          <a:p>
            <a:pPr lvl="0"/>
            <a:r>
              <a:rPr lang="en-GB" noProof="0" dirty="0"/>
              <a:t>Click here to insert subheading</a:t>
            </a:r>
          </a:p>
        </p:txBody>
      </p:sp>
      <p:sp>
        <p:nvSpPr>
          <p:cNvPr id="11" name="Zástupný symbol pro obsah 2">
            <a:extLst>
              <a:ext uri="{FF2B5EF4-FFF2-40B4-BE49-F238E27FC236}">
                <a16:creationId xmlns:a16="http://schemas.microsoft.com/office/drawing/2014/main" id="{D7707F6E-62D9-4ACE-A33C-A5E15E5CDF75}"/>
              </a:ext>
            </a:extLst>
          </p:cNvPr>
          <p:cNvSpPr>
            <a:spLocks noGrp="1"/>
          </p:cNvSpPr>
          <p:nvPr>
            <p:ph idx="29" hasCustomPrompt="1"/>
          </p:nvPr>
        </p:nvSpPr>
        <p:spPr>
          <a:xfrm>
            <a:off x="72000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en-GB" noProof="0" dirty="0"/>
              <a:t>Click here to insert text</a:t>
            </a:r>
          </a:p>
          <a:p>
            <a:pPr lvl="1"/>
            <a:r>
              <a:rPr lang="en-GB" noProof="0" dirty="0"/>
              <a:t>Second level</a:t>
            </a:r>
          </a:p>
          <a:p>
            <a:pPr lvl="2"/>
            <a:r>
              <a:rPr lang="en-GB" noProof="0" dirty="0"/>
              <a:t>Third level</a:t>
            </a:r>
          </a:p>
        </p:txBody>
      </p:sp>
      <p:sp>
        <p:nvSpPr>
          <p:cNvPr id="13" name="Zástupný symbol pro obsah 2">
            <a:extLst>
              <a:ext uri="{FF2B5EF4-FFF2-40B4-BE49-F238E27FC236}">
                <a16:creationId xmlns:a16="http://schemas.microsoft.com/office/drawing/2014/main" id="{911B9D34-B8F8-4804-B959-27E40687C897}"/>
              </a:ext>
            </a:extLst>
          </p:cNvPr>
          <p:cNvSpPr>
            <a:spLocks noGrp="1"/>
          </p:cNvSpPr>
          <p:nvPr>
            <p:ph idx="30" hasCustomPrompt="1"/>
          </p:nvPr>
        </p:nvSpPr>
        <p:spPr>
          <a:xfrm>
            <a:off x="625128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en-GB" noProof="0" dirty="0"/>
              <a:t>Click here to insert text</a:t>
            </a:r>
          </a:p>
          <a:p>
            <a:pPr lvl="1"/>
            <a:r>
              <a:rPr lang="en-GB" noProof="0" dirty="0"/>
              <a:t>Second level</a:t>
            </a:r>
          </a:p>
          <a:p>
            <a:pPr lvl="2"/>
            <a:r>
              <a:rPr lang="en-GB" noProof="0" dirty="0"/>
              <a:t>Third level</a:t>
            </a:r>
          </a:p>
        </p:txBody>
      </p:sp>
      <p:pic>
        <p:nvPicPr>
          <p:cNvPr id="10" name="Obrázek 1">
            <a:extLst>
              <a:ext uri="{FF2B5EF4-FFF2-40B4-BE49-F238E27FC236}">
                <a16:creationId xmlns:a16="http://schemas.microsoft.com/office/drawing/2014/main" id="{F160503E-1EA8-2E40-B61B-E60E240F6EF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81277" y="6048000"/>
            <a:ext cx="865418" cy="593151"/>
          </a:xfrm>
          <a:prstGeom prst="rect">
            <a:avLst/>
          </a:prstGeom>
        </p:spPr>
      </p:pic>
    </p:spTree>
    <p:extLst>
      <p:ext uri="{BB962C8B-B14F-4D97-AF65-F5344CB8AC3E}">
        <p14:creationId xmlns:p14="http://schemas.microsoft.com/office/powerpoint/2010/main" val="3317168426"/>
      </p:ext>
    </p:extLst>
  </p:cSld>
  <p:clrMapOvr>
    <a:masterClrMapping/>
  </p:clrMapOvr>
  <p:extLst>
    <p:ext uri="{DCECCB84-F9BA-43D5-87BE-67443E8EF086}">
      <p15:sldGuideLst xmlns:p15="http://schemas.microsoft.com/office/powerpoint/2012/main">
        <p15:guide id="1" orient="horz" pos="2886"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eading, subheading, text and image">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C8DF9A9-CF6E-49C8-A8BC-74FDF24B8C33}"/>
              </a:ext>
            </a:extLst>
          </p:cNvPr>
          <p:cNvSpPr>
            <a:spLocks noGrp="1"/>
          </p:cNvSpPr>
          <p:nvPr>
            <p:ph type="title" hasCustomPrompt="1"/>
          </p:nvPr>
        </p:nvSpPr>
        <p:spPr/>
        <p:txBody>
          <a:bodyPr/>
          <a:lstStyle>
            <a:lvl1pPr>
              <a:defRPr/>
            </a:lvl1pPr>
          </a:lstStyle>
          <a:p>
            <a:r>
              <a:rPr lang="en-GB" noProof="0" dirty="0"/>
              <a:t>Click here to insert heading</a:t>
            </a:r>
            <a:endParaRPr lang="cs-CZ" dirty="0"/>
          </a:p>
        </p:txBody>
      </p:sp>
      <p:sp>
        <p:nvSpPr>
          <p:cNvPr id="3" name="Zástupný symbol pro zápatí 2">
            <a:extLst>
              <a:ext uri="{FF2B5EF4-FFF2-40B4-BE49-F238E27FC236}">
                <a16:creationId xmlns:a16="http://schemas.microsoft.com/office/drawing/2014/main" id="{1E1D20B9-1A33-484F-AB08-D95E85A9CB29}"/>
              </a:ext>
            </a:extLst>
          </p:cNvPr>
          <p:cNvSpPr>
            <a:spLocks noGrp="1"/>
          </p:cNvSpPr>
          <p:nvPr>
            <p:ph type="ftr" sz="quarter" idx="10"/>
          </p:nvPr>
        </p:nvSpPr>
        <p:spPr/>
        <p:txBody>
          <a:bodyPr/>
          <a:lstStyle/>
          <a:p>
            <a:r>
              <a:rPr lang="en-GB" noProof="0" dirty="0"/>
              <a:t>Define footer – presentation title / department</a:t>
            </a:r>
          </a:p>
        </p:txBody>
      </p:sp>
      <p:sp>
        <p:nvSpPr>
          <p:cNvPr id="4" name="Zástupný symbol pro číslo snímku 3">
            <a:extLst>
              <a:ext uri="{FF2B5EF4-FFF2-40B4-BE49-F238E27FC236}">
                <a16:creationId xmlns:a16="http://schemas.microsoft.com/office/drawing/2014/main" id="{F7A2EACA-93F7-4696-A84F-C07E4801CB5C}"/>
              </a:ext>
            </a:extLst>
          </p:cNvPr>
          <p:cNvSpPr>
            <a:spLocks noGrp="1"/>
          </p:cNvSpPr>
          <p:nvPr>
            <p:ph type="sldNum" sz="quarter" idx="11"/>
          </p:nvPr>
        </p:nvSpPr>
        <p:spPr/>
        <p:txBody>
          <a:bodyPr/>
          <a:lstStyle/>
          <a:p>
            <a:fld id="{0DE708CC-0C3F-4567-9698-B54C0F35BD31}" type="slidenum">
              <a:rPr lang="en-GB" altLang="cs-CZ" noProof="0" smtClean="0"/>
              <a:pPr/>
              <a:t>‹#›</a:t>
            </a:fld>
            <a:endParaRPr lang="en-GB" altLang="cs-CZ" noProof="0" dirty="0"/>
          </a:p>
        </p:txBody>
      </p:sp>
      <p:sp>
        <p:nvSpPr>
          <p:cNvPr id="7" name="Zástupný symbol pro obsah 2">
            <a:extLst>
              <a:ext uri="{FF2B5EF4-FFF2-40B4-BE49-F238E27FC236}">
                <a16:creationId xmlns:a16="http://schemas.microsoft.com/office/drawing/2014/main" id="{45EA606A-B012-497D-A062-93B4C5E7BD37}"/>
              </a:ext>
            </a:extLst>
          </p:cNvPr>
          <p:cNvSpPr>
            <a:spLocks noGrp="1"/>
          </p:cNvSpPr>
          <p:nvPr>
            <p:ph idx="1" hasCustomPrompt="1"/>
          </p:nvPr>
        </p:nvSpPr>
        <p:spPr>
          <a:xfrm>
            <a:off x="7347735" y="2596845"/>
            <a:ext cx="4125465" cy="3208441"/>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sz="2000"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en-GB" noProof="0" dirty="0"/>
              <a:t>Click here to insert text</a:t>
            </a:r>
          </a:p>
        </p:txBody>
      </p:sp>
      <p:sp>
        <p:nvSpPr>
          <p:cNvPr id="8" name="Zástupný symbol pro obrázek 7">
            <a:extLst>
              <a:ext uri="{FF2B5EF4-FFF2-40B4-BE49-F238E27FC236}">
                <a16:creationId xmlns:a16="http://schemas.microsoft.com/office/drawing/2014/main" id="{55454331-9726-47EA-9406-7071E2CA33DF}"/>
              </a:ext>
            </a:extLst>
          </p:cNvPr>
          <p:cNvSpPr>
            <a:spLocks noGrp="1"/>
          </p:cNvSpPr>
          <p:nvPr>
            <p:ph type="pic" sz="quarter" idx="12" hasCustomPrompt="1"/>
          </p:nvPr>
        </p:nvSpPr>
        <p:spPr>
          <a:xfrm>
            <a:off x="729509" y="1665288"/>
            <a:ext cx="6207791" cy="4139998"/>
          </a:xfrm>
        </p:spPr>
        <p:txBody>
          <a:bodyPr anchor="ctr"/>
          <a:lstStyle>
            <a:lvl1pPr algn="ctr">
              <a:defRPr>
                <a:solidFill>
                  <a:srgbClr val="0000DC"/>
                </a:solidFill>
              </a:defRPr>
            </a:lvl1pPr>
          </a:lstStyle>
          <a:p>
            <a:r>
              <a:rPr lang="en-GB" noProof="0" dirty="0"/>
              <a:t>Click on the icon to insert image</a:t>
            </a:r>
          </a:p>
        </p:txBody>
      </p:sp>
      <p:sp>
        <p:nvSpPr>
          <p:cNvPr id="11" name="Zástupný symbol pro text 7">
            <a:extLst>
              <a:ext uri="{FF2B5EF4-FFF2-40B4-BE49-F238E27FC236}">
                <a16:creationId xmlns:a16="http://schemas.microsoft.com/office/drawing/2014/main" id="{B0741B4D-1AE5-4AB1-8AD2-5E6FAC7F6F20}"/>
              </a:ext>
            </a:extLst>
          </p:cNvPr>
          <p:cNvSpPr>
            <a:spLocks noGrp="1"/>
          </p:cNvSpPr>
          <p:nvPr>
            <p:ph type="body" sz="quarter" idx="13" hasCustomPrompt="1"/>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en-GB" noProof="0" dirty="0"/>
              <a:t>Click here to insert subheading</a:t>
            </a:r>
          </a:p>
        </p:txBody>
      </p:sp>
      <p:pic>
        <p:nvPicPr>
          <p:cNvPr id="12" name="Obrázek 1">
            <a:extLst>
              <a:ext uri="{FF2B5EF4-FFF2-40B4-BE49-F238E27FC236}">
                <a16:creationId xmlns:a16="http://schemas.microsoft.com/office/drawing/2014/main" id="{1306F7F5-C5E0-E349-8669-2086408EF73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81277" y="6048000"/>
            <a:ext cx="865418" cy="593151"/>
          </a:xfrm>
          <a:prstGeom prst="rect">
            <a:avLst/>
          </a:prstGeom>
        </p:spPr>
      </p:pic>
    </p:spTree>
    <p:extLst>
      <p:ext uri="{BB962C8B-B14F-4D97-AF65-F5344CB8AC3E}">
        <p14:creationId xmlns:p14="http://schemas.microsoft.com/office/powerpoint/2010/main" val="38328353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eading, subheading and three columns">
    <p:spTree>
      <p:nvGrpSpPr>
        <p:cNvPr id="1" name=""/>
        <p:cNvGrpSpPr/>
        <p:nvPr/>
      </p:nvGrpSpPr>
      <p:grpSpPr>
        <a:xfrm>
          <a:off x="0" y="0"/>
          <a:ext cx="0" cy="0"/>
          <a:chOff x="0" y="0"/>
          <a:chExt cx="0" cy="0"/>
        </a:xfrm>
      </p:grpSpPr>
      <p:sp>
        <p:nvSpPr>
          <p:cNvPr id="13" name="Zástupný symbol pro obsah 12">
            <a:extLst>
              <a:ext uri="{FF2B5EF4-FFF2-40B4-BE49-F238E27FC236}">
                <a16:creationId xmlns:a16="http://schemas.microsoft.com/office/drawing/2014/main" id="{548D6DE9-EB16-4D0A-9F96-DD69C3E97213}"/>
              </a:ext>
            </a:extLst>
          </p:cNvPr>
          <p:cNvSpPr>
            <a:spLocks noGrp="1"/>
          </p:cNvSpPr>
          <p:nvPr>
            <p:ph sz="quarter" idx="22" hasCustomPrompt="1"/>
          </p:nvPr>
        </p:nvSpPr>
        <p:spPr>
          <a:xfrm>
            <a:off x="4440000" y="1692002"/>
            <a:ext cx="3311525" cy="2230711"/>
          </a:xfrm>
        </p:spPr>
        <p:txBody>
          <a:bodyPr/>
          <a:lstStyle>
            <a:lvl1pPr>
              <a:defRPr/>
            </a:lvl1pPr>
          </a:lstStyle>
          <a:p>
            <a:pPr lvl="0"/>
            <a:r>
              <a:rPr lang="en-GB" noProof="0" dirty="0"/>
              <a:t>Click here to insert text</a:t>
            </a:r>
          </a:p>
        </p:txBody>
      </p:sp>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en-GB" altLang="cs-CZ" noProof="0" smtClean="0"/>
              <a:pPr/>
              <a:t>‹#›</a:t>
            </a:fld>
            <a:endParaRPr lang="en-GB" altLang="cs-CZ" noProof="0" dirty="0"/>
          </a:p>
        </p:txBody>
      </p:sp>
      <p:sp>
        <p:nvSpPr>
          <p:cNvPr id="6" name="Zástupný symbol pro text 5">
            <a:extLst>
              <a:ext uri="{FF2B5EF4-FFF2-40B4-BE49-F238E27FC236}">
                <a16:creationId xmlns:a16="http://schemas.microsoft.com/office/drawing/2014/main" id="{C2D097E9-9E99-4F02-A434-E69D713D0FBC}"/>
              </a:ext>
            </a:extLst>
          </p:cNvPr>
          <p:cNvSpPr>
            <a:spLocks noGrp="1"/>
          </p:cNvSpPr>
          <p:nvPr>
            <p:ph type="body" sz="quarter" idx="12" hasCustomPrompt="1"/>
          </p:nvPr>
        </p:nvSpPr>
        <p:spPr>
          <a:xfrm>
            <a:off x="719999" y="4414271"/>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
        <p:nvSpPr>
          <p:cNvPr id="7" name="Zástupný symbol pro text 5">
            <a:extLst>
              <a:ext uri="{FF2B5EF4-FFF2-40B4-BE49-F238E27FC236}">
                <a16:creationId xmlns:a16="http://schemas.microsoft.com/office/drawing/2014/main" id="{7E169087-A2FD-4849-9AAC-BD41AA07A5EA}"/>
              </a:ext>
            </a:extLst>
          </p:cNvPr>
          <p:cNvSpPr>
            <a:spLocks noGrp="1"/>
          </p:cNvSpPr>
          <p:nvPr>
            <p:ph type="body" sz="quarter" idx="14" hasCustomPrompt="1"/>
          </p:nvPr>
        </p:nvSpPr>
        <p:spPr>
          <a:xfrm>
            <a:off x="4440000" y="4414271"/>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
        <p:nvSpPr>
          <p:cNvPr id="9" name="Zástupný symbol pro text 5">
            <a:extLst>
              <a:ext uri="{FF2B5EF4-FFF2-40B4-BE49-F238E27FC236}">
                <a16:creationId xmlns:a16="http://schemas.microsoft.com/office/drawing/2014/main" id="{E14CE5FF-FB97-4634-9714-4B5C0FDA3862}"/>
              </a:ext>
            </a:extLst>
          </p:cNvPr>
          <p:cNvSpPr>
            <a:spLocks noGrp="1"/>
          </p:cNvSpPr>
          <p:nvPr>
            <p:ph type="body" sz="quarter" idx="15" hasCustomPrompt="1"/>
          </p:nvPr>
        </p:nvSpPr>
        <p:spPr>
          <a:xfrm>
            <a:off x="8161200" y="4414270"/>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
        <p:nvSpPr>
          <p:cNvPr id="14" name="Zástupný symbol pro text 13">
            <a:extLst>
              <a:ext uri="{FF2B5EF4-FFF2-40B4-BE49-F238E27FC236}">
                <a16:creationId xmlns:a16="http://schemas.microsoft.com/office/drawing/2014/main" id="{DD220DBF-2B26-4E32-826A-79839FF51027}"/>
              </a:ext>
            </a:extLst>
          </p:cNvPr>
          <p:cNvSpPr>
            <a:spLocks noGrp="1"/>
          </p:cNvSpPr>
          <p:nvPr>
            <p:ph type="body" sz="quarter" idx="19" hasCustomPrompt="1"/>
          </p:nvPr>
        </p:nvSpPr>
        <p:spPr>
          <a:xfrm>
            <a:off x="720725" y="4025136"/>
            <a:ext cx="3311525" cy="216000"/>
          </a:xfrm>
        </p:spPr>
        <p:txBody>
          <a:bodyPr anchor="ctr"/>
          <a:lstStyle>
            <a:lvl1pPr>
              <a:lnSpc>
                <a:spcPts val="1100"/>
              </a:lnSpc>
              <a:defRPr sz="1000" b="0"/>
            </a:lvl1pPr>
          </a:lstStyle>
          <a:p>
            <a:pPr lvl="0"/>
            <a:r>
              <a:rPr lang="en-GB" noProof="0" dirty="0"/>
              <a:t>Click here to insert text</a:t>
            </a:r>
          </a:p>
        </p:txBody>
      </p:sp>
      <p:sp>
        <p:nvSpPr>
          <p:cNvPr id="15" name="Zástupný symbol pro text 13">
            <a:extLst>
              <a:ext uri="{FF2B5EF4-FFF2-40B4-BE49-F238E27FC236}">
                <a16:creationId xmlns:a16="http://schemas.microsoft.com/office/drawing/2014/main" id="{AD9E96F9-7F56-4453-A9FC-693AF7E57BB4}"/>
              </a:ext>
            </a:extLst>
          </p:cNvPr>
          <p:cNvSpPr>
            <a:spLocks noGrp="1"/>
          </p:cNvSpPr>
          <p:nvPr>
            <p:ph type="body" sz="quarter" idx="20" hasCustomPrompt="1"/>
          </p:nvPr>
        </p:nvSpPr>
        <p:spPr>
          <a:xfrm>
            <a:off x="4440475" y="4025136"/>
            <a:ext cx="3311525" cy="216000"/>
          </a:xfrm>
        </p:spPr>
        <p:txBody>
          <a:bodyPr anchor="ctr"/>
          <a:lstStyle>
            <a:lvl1pPr>
              <a:lnSpc>
                <a:spcPts val="1100"/>
              </a:lnSpc>
              <a:defRPr sz="1000" b="0"/>
            </a:lvl1pPr>
          </a:lstStyle>
          <a:p>
            <a:pPr lvl="0"/>
            <a:r>
              <a:rPr lang="en-GB" noProof="0" dirty="0"/>
              <a:t>Click here to insert text</a:t>
            </a:r>
          </a:p>
        </p:txBody>
      </p:sp>
      <p:sp>
        <p:nvSpPr>
          <p:cNvPr id="16" name="Zástupný symbol pro text 13">
            <a:extLst>
              <a:ext uri="{FF2B5EF4-FFF2-40B4-BE49-F238E27FC236}">
                <a16:creationId xmlns:a16="http://schemas.microsoft.com/office/drawing/2014/main" id="{88362389-3E8C-4129-819C-75F0F7922D0F}"/>
              </a:ext>
            </a:extLst>
          </p:cNvPr>
          <p:cNvSpPr>
            <a:spLocks noGrp="1"/>
          </p:cNvSpPr>
          <p:nvPr>
            <p:ph type="body" sz="quarter" idx="21" hasCustomPrompt="1"/>
          </p:nvPr>
        </p:nvSpPr>
        <p:spPr>
          <a:xfrm>
            <a:off x="8161436" y="4025136"/>
            <a:ext cx="3311525" cy="216000"/>
          </a:xfrm>
        </p:spPr>
        <p:txBody>
          <a:bodyPr anchor="ctr"/>
          <a:lstStyle>
            <a:lvl1pPr>
              <a:lnSpc>
                <a:spcPts val="1100"/>
              </a:lnSpc>
              <a:defRPr sz="1000" b="0"/>
            </a:lvl1pPr>
          </a:lstStyle>
          <a:p>
            <a:pPr lvl="0"/>
            <a:r>
              <a:rPr lang="en-GB" noProof="0" dirty="0"/>
              <a:t>Click here to insert text</a:t>
            </a:r>
          </a:p>
        </p:txBody>
      </p:sp>
      <p:sp>
        <p:nvSpPr>
          <p:cNvPr id="18" name="Zástupný symbol pro obsah 12">
            <a:extLst>
              <a:ext uri="{FF2B5EF4-FFF2-40B4-BE49-F238E27FC236}">
                <a16:creationId xmlns:a16="http://schemas.microsoft.com/office/drawing/2014/main" id="{DE897ACA-C285-471C-BF3F-2886D04C7F9F}"/>
              </a:ext>
            </a:extLst>
          </p:cNvPr>
          <p:cNvSpPr>
            <a:spLocks noGrp="1"/>
          </p:cNvSpPr>
          <p:nvPr>
            <p:ph sz="quarter" idx="23" hasCustomPrompt="1"/>
          </p:nvPr>
        </p:nvSpPr>
        <p:spPr>
          <a:xfrm>
            <a:off x="719999" y="1692002"/>
            <a:ext cx="3311525" cy="2230711"/>
          </a:xfrm>
        </p:spPr>
        <p:txBody>
          <a:bodyPr/>
          <a:lstStyle>
            <a:lvl1pPr>
              <a:defRPr/>
            </a:lvl1pPr>
          </a:lstStyle>
          <a:p>
            <a:pPr lvl="0"/>
            <a:r>
              <a:rPr lang="en-GB" noProof="0" dirty="0"/>
              <a:t>Click here to insert text</a:t>
            </a:r>
          </a:p>
        </p:txBody>
      </p:sp>
      <p:sp>
        <p:nvSpPr>
          <p:cNvPr id="20" name="Zástupný symbol pro obsah 12">
            <a:extLst>
              <a:ext uri="{FF2B5EF4-FFF2-40B4-BE49-F238E27FC236}">
                <a16:creationId xmlns:a16="http://schemas.microsoft.com/office/drawing/2014/main" id="{9AF93628-9CF3-4CB5-A8C7-735B527D49B2}"/>
              </a:ext>
            </a:extLst>
          </p:cNvPr>
          <p:cNvSpPr>
            <a:spLocks noGrp="1"/>
          </p:cNvSpPr>
          <p:nvPr>
            <p:ph sz="quarter" idx="24" hasCustomPrompt="1"/>
          </p:nvPr>
        </p:nvSpPr>
        <p:spPr>
          <a:xfrm>
            <a:off x="8160001" y="1692002"/>
            <a:ext cx="3311525" cy="2230711"/>
          </a:xfrm>
        </p:spPr>
        <p:txBody>
          <a:bodyPr/>
          <a:lstStyle>
            <a:lvl1pPr>
              <a:defRPr/>
            </a:lvl1pPr>
          </a:lstStyle>
          <a:p>
            <a:pPr lvl="0"/>
            <a:r>
              <a:rPr lang="en-GB" noProof="0" dirty="0"/>
              <a:t>Click here to insert text</a:t>
            </a:r>
          </a:p>
        </p:txBody>
      </p:sp>
      <p:sp>
        <p:nvSpPr>
          <p:cNvPr id="19" name="Zástupný symbol pro text 7">
            <a:extLst>
              <a:ext uri="{FF2B5EF4-FFF2-40B4-BE49-F238E27FC236}">
                <a16:creationId xmlns:a16="http://schemas.microsoft.com/office/drawing/2014/main" id="{9F610B39-FB78-4767-BA31-C3D4E7D5586C}"/>
              </a:ext>
            </a:extLst>
          </p:cNvPr>
          <p:cNvSpPr>
            <a:spLocks noGrp="1"/>
          </p:cNvSpPr>
          <p:nvPr>
            <p:ph type="body" sz="quarter" idx="13" hasCustomPrompt="1"/>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en-GB" noProof="0" dirty="0"/>
              <a:t>Click here to insert subheading</a:t>
            </a:r>
          </a:p>
        </p:txBody>
      </p:sp>
      <p:sp>
        <p:nvSpPr>
          <p:cNvPr id="21" name="Nadpis 12">
            <a:extLst>
              <a:ext uri="{FF2B5EF4-FFF2-40B4-BE49-F238E27FC236}">
                <a16:creationId xmlns:a16="http://schemas.microsoft.com/office/drawing/2014/main" id="{6B0440B8-6781-4DF7-853B-03D5855A8CB8}"/>
              </a:ext>
            </a:extLst>
          </p:cNvPr>
          <p:cNvSpPr>
            <a:spLocks noGrp="1"/>
          </p:cNvSpPr>
          <p:nvPr>
            <p:ph type="title" hasCustomPrompt="1"/>
          </p:nvPr>
        </p:nvSpPr>
        <p:spPr>
          <a:xfrm>
            <a:off x="720000" y="720000"/>
            <a:ext cx="10753200" cy="451576"/>
          </a:xfrm>
        </p:spPr>
        <p:txBody>
          <a:bodyPr/>
          <a:lstStyle/>
          <a:p>
            <a:r>
              <a:rPr lang="en-GB" noProof="0" dirty="0"/>
              <a:t>Click here to insert heading</a:t>
            </a:r>
            <a:endParaRPr lang="cs-CZ" dirty="0"/>
          </a:p>
        </p:txBody>
      </p:sp>
      <p:pic>
        <p:nvPicPr>
          <p:cNvPr id="22" name="Obrázek 1">
            <a:extLst>
              <a:ext uri="{FF2B5EF4-FFF2-40B4-BE49-F238E27FC236}">
                <a16:creationId xmlns:a16="http://schemas.microsoft.com/office/drawing/2014/main" id="{A5A055A2-2BEA-B34E-8676-E060135C67D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81277" y="6048000"/>
            <a:ext cx="865418" cy="593151"/>
          </a:xfrm>
          <a:prstGeom prst="rect">
            <a:avLst/>
          </a:prstGeom>
        </p:spPr>
      </p:pic>
    </p:spTree>
    <p:extLst>
      <p:ext uri="{BB962C8B-B14F-4D97-AF65-F5344CB8AC3E}">
        <p14:creationId xmlns:p14="http://schemas.microsoft.com/office/powerpoint/2010/main" val="2713741071"/>
      </p:ext>
    </p:extLst>
  </p:cSld>
  <p:clrMapOvr>
    <a:masterClrMapping/>
  </p:clrMapOvr>
  <p:extLst>
    <p:ext uri="{DCECCB84-F9BA-43D5-87BE-67443E8EF086}">
      <p15:sldGuideLst xmlns:p15="http://schemas.microsoft.com/office/powerpoint/2012/main">
        <p15:guide id="1" orient="horz" pos="1049"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out heading">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en-GB" altLang="cs-CZ" noProof="0" smtClean="0"/>
              <a:pPr/>
              <a:t>‹#›</a:t>
            </a:fld>
            <a:endParaRPr lang="en-GB" altLang="cs-CZ" noProof="0" dirty="0"/>
          </a:p>
        </p:txBody>
      </p:sp>
      <p:sp>
        <p:nvSpPr>
          <p:cNvPr id="8" name="Zástupný symbol pro obsah 2">
            <a:extLst>
              <a:ext uri="{FF2B5EF4-FFF2-40B4-BE49-F238E27FC236}">
                <a16:creationId xmlns:a16="http://schemas.microsoft.com/office/drawing/2014/main" id="{51439ED6-907B-45D9-8FCC-98AE21B3C06D}"/>
              </a:ext>
            </a:extLst>
          </p:cNvPr>
          <p:cNvSpPr>
            <a:spLocks noGrp="1"/>
          </p:cNvSpPr>
          <p:nvPr>
            <p:ph idx="12" hasCustomPrompt="1"/>
          </p:nvPr>
        </p:nvSpPr>
        <p:spPr>
          <a:xfrm>
            <a:off x="720000" y="692150"/>
            <a:ext cx="10753200" cy="5139850"/>
          </a:xfrm>
          <a:prstGeom prst="rect">
            <a:avLst/>
          </a:prstGeom>
        </p:spPr>
        <p:txBody>
          <a:bodyPr/>
          <a:lstStyle>
            <a:lvl1pPr marL="72000" indent="0">
              <a:lnSpc>
                <a:spcPts val="3600"/>
              </a:lnSpc>
              <a:buClr>
                <a:schemeClr val="tx2"/>
              </a:buClr>
              <a:buSzPct val="100000"/>
              <a:buFont typeface="Arial" panose="020B0604020202020204" pitchFamily="34" charset="0"/>
              <a:buNone/>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en-GB" noProof="0" dirty="0"/>
              <a:t>Click here to insert text</a:t>
            </a:r>
          </a:p>
        </p:txBody>
      </p:sp>
      <p:pic>
        <p:nvPicPr>
          <p:cNvPr id="6" name="Obrázek 1">
            <a:extLst>
              <a:ext uri="{FF2B5EF4-FFF2-40B4-BE49-F238E27FC236}">
                <a16:creationId xmlns:a16="http://schemas.microsoft.com/office/drawing/2014/main" id="{1C15B53C-F0BB-1541-AB27-9C4B222A83C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81277" y="6048000"/>
            <a:ext cx="865418" cy="593151"/>
          </a:xfrm>
          <a:prstGeom prst="rect">
            <a:avLst/>
          </a:prstGeom>
        </p:spPr>
      </p:pic>
    </p:spTree>
    <p:extLst>
      <p:ext uri="{BB962C8B-B14F-4D97-AF65-F5344CB8AC3E}">
        <p14:creationId xmlns:p14="http://schemas.microsoft.com/office/powerpoint/2010/main" val="234975528"/>
      </p:ext>
    </p:extLst>
  </p:cSld>
  <p:clrMapOvr>
    <a:masterClrMapping/>
  </p:clrMapOvr>
  <p:extLst>
    <p:ext uri="{DCECCB84-F9BA-43D5-87BE-67443E8EF086}">
      <p15:sldGuideLst xmlns:p15="http://schemas.microsoft.com/office/powerpoint/2012/main">
        <p15:guide id="1" orient="horz" pos="436" userDrawn="1">
          <p15:clr>
            <a:srgbClr val="FBAE40"/>
          </p15:clr>
        </p15:guide>
        <p15:guide id="2" pos="438"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nly heading">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en-GB" altLang="cs-CZ" noProof="0" smtClean="0"/>
              <a:pPr/>
              <a:t>‹#›</a:t>
            </a:fld>
            <a:endParaRPr lang="en-GB" altLang="cs-CZ" noProof="0" dirty="0"/>
          </a:p>
        </p:txBody>
      </p:sp>
      <p:sp>
        <p:nvSpPr>
          <p:cNvPr id="6" name="Nadpis 12">
            <a:extLst>
              <a:ext uri="{FF2B5EF4-FFF2-40B4-BE49-F238E27FC236}">
                <a16:creationId xmlns:a16="http://schemas.microsoft.com/office/drawing/2014/main" id="{C80D1D37-E5CA-42AD-BE6B-219FAFB54670}"/>
              </a:ext>
            </a:extLst>
          </p:cNvPr>
          <p:cNvSpPr>
            <a:spLocks noGrp="1"/>
          </p:cNvSpPr>
          <p:nvPr>
            <p:ph type="title" hasCustomPrompt="1"/>
          </p:nvPr>
        </p:nvSpPr>
        <p:spPr>
          <a:xfrm>
            <a:off x="720000" y="720000"/>
            <a:ext cx="10753200" cy="451576"/>
          </a:xfrm>
        </p:spPr>
        <p:txBody>
          <a:bodyPr/>
          <a:lstStyle/>
          <a:p>
            <a:r>
              <a:rPr lang="en-GB" noProof="0" dirty="0"/>
              <a:t>Click here to insert heading</a:t>
            </a:r>
            <a:endParaRPr lang="cs-CZ" dirty="0"/>
          </a:p>
        </p:txBody>
      </p:sp>
      <p:pic>
        <p:nvPicPr>
          <p:cNvPr id="8" name="Obrázek 1">
            <a:extLst>
              <a:ext uri="{FF2B5EF4-FFF2-40B4-BE49-F238E27FC236}">
                <a16:creationId xmlns:a16="http://schemas.microsoft.com/office/drawing/2014/main" id="{1DEAAEAB-4311-3840-8220-8CB11113C91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81277" y="6048000"/>
            <a:ext cx="865418" cy="593151"/>
          </a:xfrm>
          <a:prstGeom prst="rect">
            <a:avLst/>
          </a:prstGeom>
        </p:spPr>
      </p:pic>
    </p:spTree>
    <p:extLst>
      <p:ext uri="{BB962C8B-B14F-4D97-AF65-F5344CB8AC3E}">
        <p14:creationId xmlns:p14="http://schemas.microsoft.com/office/powerpoint/2010/main" val="38455407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29" name="Rectangle 17"/>
          <p:cNvSpPr>
            <a:spLocks noGrp="1" noChangeArrowheads="1"/>
          </p:cNvSpPr>
          <p:nvPr>
            <p:ph type="ftr" sz="quarter" idx="3"/>
          </p:nvPr>
        </p:nvSpPr>
        <p:spPr bwMode="auto">
          <a:xfrm>
            <a:off x="720000" y="6228000"/>
            <a:ext cx="7920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defRPr lang="cs-CZ" altLang="cs-CZ" sz="1200" dirty="0" smtClean="0">
                <a:solidFill>
                  <a:schemeClr val="tx2"/>
                </a:solidFill>
                <a:latin typeface="+mj-lt"/>
              </a:defRPr>
            </a:lvl1pPr>
          </a:lstStyle>
          <a:p>
            <a:r>
              <a:rPr lang="en-GB" noProof="0" dirty="0"/>
              <a:t>Define footer – presentation title / department</a:t>
            </a:r>
          </a:p>
        </p:txBody>
      </p:sp>
      <p:sp>
        <p:nvSpPr>
          <p:cNvPr id="64530" name="Rectangle 18"/>
          <p:cNvSpPr>
            <a:spLocks noGrp="1" noChangeArrowheads="1"/>
          </p:cNvSpPr>
          <p:nvPr>
            <p:ph type="sldNum" sz="quarter" idx="4"/>
          </p:nvPr>
        </p:nvSpPr>
        <p:spPr bwMode="auto">
          <a:xfrm>
            <a:off x="414000" y="6228000"/>
            <a:ext cx="252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lvl1pPr algn="l">
              <a:defRPr sz="1200" b="0">
                <a:solidFill>
                  <a:schemeClr val="tx2"/>
                </a:solidFill>
                <a:latin typeface="+mj-lt"/>
              </a:defRPr>
            </a:lvl1pPr>
          </a:lstStyle>
          <a:p>
            <a:fld id="{0DE708CC-0C3F-4567-9698-B54C0F35BD31}" type="slidenum">
              <a:rPr lang="en-GB" altLang="cs-CZ" noProof="0" smtClean="0"/>
              <a:pPr/>
              <a:t>‹#›</a:t>
            </a:fld>
            <a:endParaRPr lang="en-GB" altLang="cs-CZ" noProof="0" dirty="0"/>
          </a:p>
        </p:txBody>
      </p:sp>
      <p:sp>
        <p:nvSpPr>
          <p:cNvPr id="2" name="Zástupný nadpis 1">
            <a:extLst>
              <a:ext uri="{FF2B5EF4-FFF2-40B4-BE49-F238E27FC236}">
                <a16:creationId xmlns:a16="http://schemas.microsoft.com/office/drawing/2014/main" id="{E73EFD05-44F7-4406-AC4D-1167FBFF8008}"/>
              </a:ext>
            </a:extLst>
          </p:cNvPr>
          <p:cNvSpPr>
            <a:spLocks noGrp="1"/>
          </p:cNvSpPr>
          <p:nvPr>
            <p:ph type="title"/>
          </p:nvPr>
        </p:nvSpPr>
        <p:spPr>
          <a:xfrm>
            <a:off x="720000" y="720000"/>
            <a:ext cx="10753200" cy="451576"/>
          </a:xfrm>
          <a:prstGeom prst="rect">
            <a:avLst/>
          </a:prstGeom>
        </p:spPr>
        <p:txBody>
          <a:bodyPr vert="horz" lIns="0" tIns="0" rIns="0" bIns="0" rtlCol="0" anchor="t" anchorCtr="0">
            <a:noAutofit/>
          </a:bodyPr>
          <a:lstStyle/>
          <a:p>
            <a:r>
              <a:rPr lang="en-GB" noProof="0" dirty="0"/>
              <a:t>Click here to insert heading</a:t>
            </a:r>
            <a:endParaRPr lang="cs-CZ" dirty="0"/>
          </a:p>
        </p:txBody>
      </p:sp>
      <p:sp>
        <p:nvSpPr>
          <p:cNvPr id="5" name="Zástupný symbol pro text 4">
            <a:extLst>
              <a:ext uri="{FF2B5EF4-FFF2-40B4-BE49-F238E27FC236}">
                <a16:creationId xmlns:a16="http://schemas.microsoft.com/office/drawing/2014/main" id="{A4DA628E-D8CA-41EE-AA1A-D14D1A53A264}"/>
              </a:ext>
            </a:extLst>
          </p:cNvPr>
          <p:cNvSpPr>
            <a:spLocks noGrp="1"/>
          </p:cNvSpPr>
          <p:nvPr>
            <p:ph type="body" idx="1"/>
          </p:nvPr>
        </p:nvSpPr>
        <p:spPr>
          <a:xfrm>
            <a:off x="718800" y="1872000"/>
            <a:ext cx="10753200" cy="3960000"/>
          </a:xfrm>
          <a:prstGeom prst="rect">
            <a:avLst/>
          </a:prstGeom>
        </p:spPr>
        <p:txBody>
          <a:bodyPr vert="horz" lIns="0" tIns="0" rIns="0" bIns="0" rtlCol="0">
            <a:noAutofit/>
          </a:bodyPr>
          <a:lstStyle/>
          <a:p>
            <a:pPr marL="0" marR="0" lvl="0" indent="0" algn="l" defTabSz="914400" rtl="0" eaLnBrk="1" fontAlgn="base" latinLnBrk="0" hangingPunct="1">
              <a:lnSpc>
                <a:spcPct val="114000"/>
              </a:lnSpc>
              <a:spcBef>
                <a:spcPts val="0"/>
              </a:spcBef>
              <a:spcAft>
                <a:spcPct val="0"/>
              </a:spcAft>
              <a:buClr>
                <a:schemeClr val="tx2"/>
              </a:buClr>
              <a:buSzPct val="100000"/>
              <a:buFontTx/>
              <a:buNone/>
              <a:tabLst/>
              <a:defRPr/>
            </a:pPr>
            <a:r>
              <a:rPr lang="en-GB" noProof="0" dirty="0"/>
              <a:t>Click here to insert text</a:t>
            </a:r>
          </a:p>
        </p:txBody>
      </p:sp>
    </p:spTree>
  </p:cSld>
  <p:clrMap bg1="lt1" tx1="dk1" bg2="lt2" tx2="dk2" accent1="accent1" accent2="accent2" accent3="accent3" accent4="accent4" accent5="accent5" accent6="accent6" hlink="hlink" folHlink="folHlink"/>
  <p:sldLayoutIdLst>
    <p:sldLayoutId id="2147483678" r:id="rId1"/>
    <p:sldLayoutId id="2147483684" r:id="rId2"/>
    <p:sldLayoutId id="2147483685" r:id="rId3"/>
    <p:sldLayoutId id="2147483674" r:id="rId4"/>
    <p:sldLayoutId id="2147483688" r:id="rId5"/>
    <p:sldLayoutId id="2147483698" r:id="rId6"/>
    <p:sldLayoutId id="2147483673" r:id="rId7"/>
    <p:sldLayoutId id="2147483675" r:id="rId8"/>
    <p:sldLayoutId id="2147483695" r:id="rId9"/>
    <p:sldLayoutId id="2147483677" r:id="rId10"/>
    <p:sldLayoutId id="2147483686" r:id="rId11"/>
    <p:sldLayoutId id="2147483697" r:id="rId12"/>
    <p:sldLayoutId id="2147483690" r:id="rId13"/>
    <p:sldLayoutId id="2147483696" r:id="rId14"/>
    <p:sldLayoutId id="2147483694" r:id="rId15"/>
    <p:sldLayoutId id="2147483692" r:id="rId16"/>
    <p:sldLayoutId id="2147483693" r:id="rId17"/>
  </p:sldLayoutIdLst>
  <p:hf hdr="0" dt="0"/>
  <p:txStyles>
    <p:titleStyle>
      <a:lvl1pPr algn="l" rtl="0" eaLnBrk="1" fontAlgn="base" hangingPunct="1">
        <a:lnSpc>
          <a:spcPts val="4000"/>
        </a:lnSpc>
        <a:spcBef>
          <a:spcPct val="0"/>
        </a:spcBef>
        <a:spcAft>
          <a:spcPct val="0"/>
        </a:spcAft>
        <a:defRPr sz="40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p:titleStyle>
    <p:bodyStyle>
      <a:lvl1pPr marL="0" marR="0" indent="0" algn="l" defTabSz="914400" rtl="0" eaLnBrk="1" fontAlgn="base" latinLnBrk="0" hangingPunct="1">
        <a:lnSpc>
          <a:spcPct val="114000"/>
        </a:lnSpc>
        <a:spcBef>
          <a:spcPts val="0"/>
        </a:spcBef>
        <a:spcAft>
          <a:spcPct val="0"/>
        </a:spcAft>
        <a:buClr>
          <a:schemeClr val="tx2"/>
        </a:buClr>
        <a:buSzPct val="100000"/>
        <a:buFontTx/>
        <a:buNone/>
        <a:tabLst/>
        <a:defRPr sz="2800" b="0">
          <a:solidFill>
            <a:schemeClr val="tx1"/>
          </a:solidFill>
          <a:latin typeface="+mn-lt"/>
          <a:ea typeface="+mn-ea"/>
          <a:cs typeface="+mn-cs"/>
        </a:defRPr>
      </a:lvl1pPr>
      <a:lvl2pPr marL="0" indent="0" algn="l" rtl="0" eaLnBrk="1" fontAlgn="base" hangingPunct="1">
        <a:lnSpc>
          <a:spcPts val="1800"/>
        </a:lnSpc>
        <a:spcBef>
          <a:spcPts val="0"/>
        </a:spcBef>
        <a:spcAft>
          <a:spcPct val="0"/>
        </a:spcAft>
        <a:buClr>
          <a:schemeClr val="tx2"/>
        </a:buClr>
        <a:buSzPct val="100000"/>
        <a:buFontTx/>
        <a:buNone/>
        <a:defRPr sz="1500" b="0">
          <a:solidFill>
            <a:schemeClr val="tx1"/>
          </a:solidFill>
          <a:latin typeface="+mn-lt"/>
        </a:defRPr>
      </a:lvl2pPr>
      <a:lvl3pPr marL="914400" indent="0" algn="l" rtl="0" eaLnBrk="1" fontAlgn="base" hangingPunct="1">
        <a:lnSpc>
          <a:spcPts val="1800"/>
        </a:lnSpc>
        <a:spcBef>
          <a:spcPts val="0"/>
        </a:spcBef>
        <a:spcAft>
          <a:spcPct val="0"/>
        </a:spcAft>
        <a:buClr>
          <a:schemeClr val="folHlink"/>
        </a:buClr>
        <a:buSzPct val="80000"/>
        <a:buFontTx/>
        <a:buNone/>
        <a:defRPr sz="15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19"/>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935" userDrawn="1">
          <p15:clr>
            <a:srgbClr val="F26B43"/>
          </p15:clr>
        </p15:guide>
        <p15:guide id="2" pos="438"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2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1.emf"/><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3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1.emf"/><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3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1.emf"/><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5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1.emf"/><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5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49.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emf"/><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emf"/><Relationship Id="rId1" Type="http://schemas.openxmlformats.org/officeDocument/2006/relationships/slideLayout" Target="../slideLayouts/slideLayout2.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pätu 1">
            <a:extLst>
              <a:ext uri="{FF2B5EF4-FFF2-40B4-BE49-F238E27FC236}">
                <a16:creationId xmlns:a16="http://schemas.microsoft.com/office/drawing/2014/main" id="{6178D330-B66C-744A-9DAE-6FE02756516D}"/>
              </a:ext>
            </a:extLst>
          </p:cNvPr>
          <p:cNvSpPr>
            <a:spLocks noGrp="1"/>
          </p:cNvSpPr>
          <p:nvPr>
            <p:ph type="ftr" sz="quarter" idx="10"/>
          </p:nvPr>
        </p:nvSpPr>
        <p:spPr>
          <a:xfrm>
            <a:off x="720000" y="6228000"/>
            <a:ext cx="3768024" cy="252000"/>
          </a:xfrm>
        </p:spPr>
        <p:txBody>
          <a:bodyPr/>
          <a:lstStyle/>
          <a:p>
            <a:r>
              <a:rPr lang="en-US" dirty="0"/>
              <a:t>Department of Experimental Biology </a:t>
            </a:r>
          </a:p>
        </p:txBody>
      </p:sp>
      <p:sp>
        <p:nvSpPr>
          <p:cNvPr id="3" name="Zástupný objekt pre číslo snímky 2">
            <a:extLst>
              <a:ext uri="{FF2B5EF4-FFF2-40B4-BE49-F238E27FC236}">
                <a16:creationId xmlns:a16="http://schemas.microsoft.com/office/drawing/2014/main" id="{3CDB8457-0BA6-D54B-A726-511C9A367AE0}"/>
              </a:ext>
            </a:extLst>
          </p:cNvPr>
          <p:cNvSpPr>
            <a:spLocks noGrp="1"/>
          </p:cNvSpPr>
          <p:nvPr>
            <p:ph type="sldNum" sz="quarter" idx="11"/>
          </p:nvPr>
        </p:nvSpPr>
        <p:spPr/>
        <p:txBody>
          <a:bodyPr/>
          <a:lstStyle/>
          <a:p>
            <a:fld id="{0DE708CC-0C3F-4567-9698-B54C0F35BD31}" type="slidenum">
              <a:rPr lang="en-GB" altLang="cs-CZ" noProof="0" smtClean="0"/>
              <a:pPr/>
              <a:t>1</a:t>
            </a:fld>
            <a:endParaRPr lang="en-GB" altLang="cs-CZ" noProof="0" dirty="0"/>
          </a:p>
        </p:txBody>
      </p:sp>
      <p:sp>
        <p:nvSpPr>
          <p:cNvPr id="4" name="Nadpis 3">
            <a:extLst>
              <a:ext uri="{FF2B5EF4-FFF2-40B4-BE49-F238E27FC236}">
                <a16:creationId xmlns:a16="http://schemas.microsoft.com/office/drawing/2014/main" id="{123A9B39-6D5B-1149-AF4B-4E9BE322023F}"/>
              </a:ext>
            </a:extLst>
          </p:cNvPr>
          <p:cNvSpPr>
            <a:spLocks noGrp="1"/>
          </p:cNvSpPr>
          <p:nvPr>
            <p:ph type="title"/>
          </p:nvPr>
        </p:nvSpPr>
        <p:spPr>
          <a:xfrm>
            <a:off x="398502" y="2255774"/>
            <a:ext cx="11361600" cy="1171580"/>
          </a:xfrm>
        </p:spPr>
        <p:txBody>
          <a:bodyPr/>
          <a:lstStyle/>
          <a:p>
            <a:r>
              <a:rPr lang="en-US" dirty="0"/>
              <a:t>Bi9325 </a:t>
            </a:r>
            <a:br>
              <a:rPr lang="cs-CZ" dirty="0"/>
            </a:br>
            <a:r>
              <a:rPr lang="cs-CZ" dirty="0"/>
              <a:t>Molekulární genetika člověka </a:t>
            </a:r>
            <a:endParaRPr lang="en-US" dirty="0"/>
          </a:p>
        </p:txBody>
      </p:sp>
      <p:sp>
        <p:nvSpPr>
          <p:cNvPr id="5" name="Podnadpis 4">
            <a:extLst>
              <a:ext uri="{FF2B5EF4-FFF2-40B4-BE49-F238E27FC236}">
                <a16:creationId xmlns:a16="http://schemas.microsoft.com/office/drawing/2014/main" id="{57CF0B4A-6B2F-5E47-805C-7758C9BCEB00}"/>
              </a:ext>
            </a:extLst>
          </p:cNvPr>
          <p:cNvSpPr>
            <a:spLocks noGrp="1"/>
          </p:cNvSpPr>
          <p:nvPr>
            <p:ph type="subTitle" idx="1"/>
          </p:nvPr>
        </p:nvSpPr>
        <p:spPr>
          <a:xfrm>
            <a:off x="398502" y="4116402"/>
            <a:ext cx="11361600" cy="604888"/>
          </a:xfrm>
        </p:spPr>
        <p:txBody>
          <a:bodyPr/>
          <a:lstStyle/>
          <a:p>
            <a:r>
              <a:rPr lang="cs-CZ" dirty="0"/>
              <a:t>Mgr. Jiří Kohoutek, Ph.D. </a:t>
            </a:r>
            <a:endParaRPr lang="en-GB" dirty="0"/>
          </a:p>
        </p:txBody>
      </p:sp>
    </p:spTree>
    <p:extLst>
      <p:ext uri="{BB962C8B-B14F-4D97-AF65-F5344CB8AC3E}">
        <p14:creationId xmlns:p14="http://schemas.microsoft.com/office/powerpoint/2010/main" val="30396133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4C71A358-AAFD-49AC-9F91-ED1D4310946B}"/>
              </a:ext>
            </a:extLst>
          </p:cNvPr>
          <p:cNvSpPr>
            <a:spLocks noGrp="1"/>
          </p:cNvSpPr>
          <p:nvPr>
            <p:ph type="sldNum" sz="quarter" idx="11"/>
          </p:nvPr>
        </p:nvSpPr>
        <p:spPr/>
        <p:txBody>
          <a:bodyPr/>
          <a:lstStyle/>
          <a:p>
            <a:fld id="{0970407D-EE58-4A0B-824B-1D3AE42DD9CF}" type="slidenum">
              <a:rPr lang="en-GB" altLang="cs-CZ" noProof="0" smtClean="0"/>
              <a:pPr/>
              <a:t>10</a:t>
            </a:fld>
            <a:endParaRPr lang="en-GB" altLang="cs-CZ" noProof="0" dirty="0"/>
          </a:p>
        </p:txBody>
      </p:sp>
      <p:sp>
        <p:nvSpPr>
          <p:cNvPr id="14" name="Zástupný obsah 4">
            <a:extLst>
              <a:ext uri="{FF2B5EF4-FFF2-40B4-BE49-F238E27FC236}">
                <a16:creationId xmlns:a16="http://schemas.microsoft.com/office/drawing/2014/main" id="{4F90A2C8-D356-48FD-8C44-B89BFF6B5271}"/>
              </a:ext>
            </a:extLst>
          </p:cNvPr>
          <p:cNvSpPr txBox="1">
            <a:spLocks/>
          </p:cNvSpPr>
          <p:nvPr/>
        </p:nvSpPr>
        <p:spPr>
          <a:xfrm>
            <a:off x="539999" y="812455"/>
            <a:ext cx="7428343" cy="5266129"/>
          </a:xfrm>
          <a:prstGeom prst="rect">
            <a:avLst/>
          </a:prstGeom>
        </p:spPr>
        <p:txBody>
          <a:bodyPr vert="horz" lIns="0" tIns="0" rIns="0" bIns="0" rtlCol="0">
            <a:noAutofit/>
          </a:bodyPr>
          <a:lstStyle>
            <a:lvl1pPr marL="252000" marR="0" indent="-180000" algn="l" defTabSz="914400" rtl="0" eaLnBrk="1" fontAlgn="base" latinLnBrk="0" hangingPunct="1">
              <a:lnSpc>
                <a:spcPts val="3600"/>
              </a:lnSpc>
              <a:spcBef>
                <a:spcPts val="0"/>
              </a:spcBef>
              <a:spcAft>
                <a:spcPct val="0"/>
              </a:spcAft>
              <a:buClr>
                <a:schemeClr val="tx2"/>
              </a:buClr>
              <a:buSzPct val="100000"/>
              <a:buFont typeface="Arial" panose="020B0604020202020204" pitchFamily="34" charset="0"/>
              <a:buChar char="̶"/>
              <a:tabLst/>
              <a:defRPr sz="2800" b="0">
                <a:solidFill>
                  <a:schemeClr val="tx1"/>
                </a:solidFill>
                <a:latin typeface="+mn-lt"/>
                <a:ea typeface="+mn-ea"/>
                <a:cs typeface="+mn-cs"/>
              </a:defRPr>
            </a:lvl1pPr>
            <a:lvl2pPr marL="504000" indent="-180000" algn="l" rtl="0" eaLnBrk="1" fontAlgn="base" hangingPunct="1">
              <a:lnSpc>
                <a:spcPct val="100000"/>
              </a:lnSpc>
              <a:spcBef>
                <a:spcPts val="0"/>
              </a:spcBef>
              <a:spcAft>
                <a:spcPct val="0"/>
              </a:spcAft>
              <a:buClr>
                <a:schemeClr val="tx2"/>
              </a:buClr>
              <a:buSzPct val="100000"/>
              <a:buFont typeface="Arial" panose="020B0604020202020204" pitchFamily="34" charset="0"/>
              <a:buChar char="̶"/>
              <a:defRPr sz="2000" b="0">
                <a:solidFill>
                  <a:schemeClr val="tx1"/>
                </a:solidFill>
                <a:latin typeface="+mn-lt"/>
              </a:defRPr>
            </a:lvl2pPr>
            <a:lvl3pPr marL="914400" indent="0" algn="l" rtl="0" eaLnBrk="1" fontAlgn="base" hangingPunct="1">
              <a:lnSpc>
                <a:spcPct val="100000"/>
              </a:lnSpc>
              <a:spcBef>
                <a:spcPts val="0"/>
              </a:spcBef>
              <a:spcAft>
                <a:spcPct val="0"/>
              </a:spcAft>
              <a:buClr>
                <a:schemeClr val="folHlink"/>
              </a:buClr>
              <a:buSzPct val="80000"/>
              <a:buFontTx/>
              <a:buNone/>
              <a:defRPr sz="16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2"/>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a:lstStyle>
          <a:p>
            <a:pPr>
              <a:lnSpc>
                <a:spcPct val="100000"/>
              </a:lnSpc>
              <a:buFont typeface="Arial" panose="020B0604020202020204" pitchFamily="34" charset="0"/>
              <a:buChar char="•"/>
            </a:pPr>
            <a:r>
              <a:rPr lang="en-US" sz="2400" dirty="0"/>
              <a:t>The </a:t>
            </a:r>
            <a:r>
              <a:rPr lang="en-US" sz="2400" dirty="0">
                <a:solidFill>
                  <a:schemeClr val="tx2"/>
                </a:solidFill>
              </a:rPr>
              <a:t>trimethylation</a:t>
            </a:r>
            <a:r>
              <a:rPr lang="en-US" sz="2400" dirty="0"/>
              <a:t> of histone </a:t>
            </a:r>
            <a:r>
              <a:rPr lang="en-US" sz="2400" dirty="0">
                <a:solidFill>
                  <a:schemeClr val="tx2"/>
                </a:solidFill>
              </a:rPr>
              <a:t>H3 at lysine 9 (H3K9Me3)</a:t>
            </a:r>
            <a:r>
              <a:rPr lang="en-US" sz="2400" dirty="0"/>
              <a:t> plays an important role in promoting chromatin </a:t>
            </a:r>
            <a:r>
              <a:rPr lang="en-US" sz="2400" kern="0" dirty="0">
                <a:solidFill>
                  <a:schemeClr val="tx2"/>
                </a:solidFill>
                <a:latin typeface="+mj-lt"/>
                <a:ea typeface="+mj-ea"/>
                <a:cs typeface="+mj-cs"/>
              </a:rPr>
              <a:t>condensation</a:t>
            </a:r>
            <a:r>
              <a:rPr lang="en-US" sz="2400" dirty="0"/>
              <a:t> to heterochromatin. </a:t>
            </a:r>
            <a:endParaRPr lang="cs-CZ" sz="2400" dirty="0"/>
          </a:p>
          <a:p>
            <a:pPr>
              <a:lnSpc>
                <a:spcPct val="100000"/>
              </a:lnSpc>
              <a:buFont typeface="Arial" panose="020B0604020202020204" pitchFamily="34" charset="0"/>
              <a:buChar char="•"/>
            </a:pPr>
            <a:endParaRPr lang="cs-CZ" sz="2400" dirty="0"/>
          </a:p>
          <a:p>
            <a:pPr>
              <a:lnSpc>
                <a:spcPct val="100000"/>
              </a:lnSpc>
              <a:buFont typeface="Arial" panose="020B0604020202020204" pitchFamily="34" charset="0"/>
              <a:buChar char="•"/>
            </a:pPr>
            <a:r>
              <a:rPr lang="en-US" sz="2400" dirty="0"/>
              <a:t>Trimethylated sites are bound by heterochromatin protein 1 (HP1) which self-associates and oligomerizes resulting in heterochromatin. Heterochromatin condensation is thought to spread laterally between “</a:t>
            </a:r>
            <a:r>
              <a:rPr lang="en-US" sz="2400" dirty="0">
                <a:solidFill>
                  <a:srgbClr val="0000DC"/>
                </a:solidFill>
              </a:rPr>
              <a:t>boundary elements</a:t>
            </a:r>
            <a:r>
              <a:rPr lang="en-US" sz="2400" dirty="0"/>
              <a:t>” </a:t>
            </a:r>
            <a:r>
              <a:rPr lang="en-US" sz="2400" u="sng" dirty="0"/>
              <a:t>that mark the ends of transcriptionally active euchromatin</a:t>
            </a:r>
            <a:r>
              <a:rPr lang="en-US" sz="2400" dirty="0"/>
              <a:t>.</a:t>
            </a:r>
            <a:r>
              <a:rPr lang="cs-CZ" sz="2400" dirty="0"/>
              <a:t> </a:t>
            </a:r>
          </a:p>
          <a:p>
            <a:pPr>
              <a:lnSpc>
                <a:spcPct val="100000"/>
              </a:lnSpc>
              <a:buFont typeface="Arial" panose="020B0604020202020204" pitchFamily="34" charset="0"/>
              <a:buChar char="•"/>
            </a:pPr>
            <a:endParaRPr lang="cs-CZ" sz="2400" dirty="0"/>
          </a:p>
          <a:p>
            <a:pPr>
              <a:lnSpc>
                <a:spcPct val="100000"/>
              </a:lnSpc>
              <a:buFont typeface="Arial" panose="020B0604020202020204" pitchFamily="34" charset="0"/>
              <a:buChar char="•"/>
            </a:pPr>
            <a:r>
              <a:rPr lang="en-US" sz="2400" dirty="0"/>
              <a:t>Recruitment of the H3K9 histone methyl transferase (HMT) to HP1 sites promotes heterochromatin spreading by catalyzing H3 methylation.</a:t>
            </a:r>
            <a:r>
              <a:rPr lang="cs-CZ" sz="2400" dirty="0"/>
              <a:t> </a:t>
            </a:r>
            <a:endParaRPr lang="en-US" sz="2400" dirty="0"/>
          </a:p>
          <a:p>
            <a:pPr>
              <a:lnSpc>
                <a:spcPct val="100000"/>
              </a:lnSpc>
              <a:buFont typeface="Arial" panose="020B0604020202020204" pitchFamily="34" charset="0"/>
              <a:buChar char="•"/>
            </a:pPr>
            <a:endParaRPr lang="en-US" sz="2400" dirty="0"/>
          </a:p>
        </p:txBody>
      </p:sp>
      <p:sp>
        <p:nvSpPr>
          <p:cNvPr id="7" name="Zástupný objekt pre pätu 1">
            <a:extLst>
              <a:ext uri="{FF2B5EF4-FFF2-40B4-BE49-F238E27FC236}">
                <a16:creationId xmlns:a16="http://schemas.microsoft.com/office/drawing/2014/main" id="{B86687B7-C517-4FC0-80EB-94848B0CD2D8}"/>
              </a:ext>
            </a:extLst>
          </p:cNvPr>
          <p:cNvSpPr txBox="1">
            <a:spLocks/>
          </p:cNvSpPr>
          <p:nvPr/>
        </p:nvSpPr>
        <p:spPr bwMode="auto">
          <a:xfrm>
            <a:off x="720000" y="6228000"/>
            <a:ext cx="3768024"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defPPr>
              <a:defRPr lang="en-US"/>
            </a:defPPr>
            <a:lvl1pPr algn="l" rtl="0" fontAlgn="base">
              <a:spcBef>
                <a:spcPct val="0"/>
              </a:spcBef>
              <a:spcAft>
                <a:spcPct val="0"/>
              </a:spcAft>
              <a:defRPr lang="cs-CZ" altLang="cs-CZ" sz="1200" kern="1200">
                <a:solidFill>
                  <a:schemeClr val="tx2"/>
                </a:solidFill>
                <a:latin typeface="+mj-lt"/>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a:lstStyle>
          <a:p>
            <a:r>
              <a:rPr lang="en-US"/>
              <a:t>Department of Experimental Biology </a:t>
            </a:r>
            <a:endParaRPr lang="en-US" dirty="0"/>
          </a:p>
        </p:txBody>
      </p:sp>
      <p:sp>
        <p:nvSpPr>
          <p:cNvPr id="15" name="Nadpis 3">
            <a:extLst>
              <a:ext uri="{FF2B5EF4-FFF2-40B4-BE49-F238E27FC236}">
                <a16:creationId xmlns:a16="http://schemas.microsoft.com/office/drawing/2014/main" id="{08FEB785-E161-4988-906D-175C97F61D34}"/>
              </a:ext>
            </a:extLst>
          </p:cNvPr>
          <p:cNvSpPr txBox="1">
            <a:spLocks/>
          </p:cNvSpPr>
          <p:nvPr/>
        </p:nvSpPr>
        <p:spPr>
          <a:xfrm>
            <a:off x="720000" y="272131"/>
            <a:ext cx="10753200" cy="451576"/>
          </a:xfrm>
          <a:prstGeom prst="rect">
            <a:avLst/>
          </a:prstGeom>
        </p:spPr>
        <p:txBody>
          <a:bodyPr vert="horz" lIns="0" tIns="0" rIns="0" bIns="0" rtlCol="0" anchor="t" anchorCtr="0">
            <a:noAutofit/>
          </a:bodyPr>
          <a:lstStyle>
            <a:lvl1pPr algn="l" rtl="0" eaLnBrk="1" fontAlgn="base" hangingPunct="1">
              <a:lnSpc>
                <a:spcPts val="4000"/>
              </a:lnSpc>
              <a:spcBef>
                <a:spcPct val="0"/>
              </a:spcBef>
              <a:spcAft>
                <a:spcPct val="0"/>
              </a:spcAft>
              <a:defRPr sz="40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gn="ctr"/>
            <a:r>
              <a:rPr lang="en-US" sz="3200" kern="0" dirty="0"/>
              <a:t>Euchromatin to heterochromatin transition</a:t>
            </a:r>
            <a:r>
              <a:rPr lang="cs-CZ" sz="3200" kern="0" dirty="0"/>
              <a:t> </a:t>
            </a:r>
            <a:r>
              <a:rPr lang="en-US" sz="3200" kern="0" dirty="0"/>
              <a:t> </a:t>
            </a:r>
          </a:p>
        </p:txBody>
      </p:sp>
      <p:pic>
        <p:nvPicPr>
          <p:cNvPr id="16" name="Picture 2">
            <a:extLst>
              <a:ext uri="{FF2B5EF4-FFF2-40B4-BE49-F238E27FC236}">
                <a16:creationId xmlns:a16="http://schemas.microsoft.com/office/drawing/2014/main" id="{71858C4C-F079-4EBC-BC20-3549C45E99D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6996"/>
          <a:stretch>
            <a:fillRect/>
          </a:stretch>
        </p:blipFill>
        <p:spPr bwMode="auto">
          <a:xfrm>
            <a:off x="8472196" y="812455"/>
            <a:ext cx="3275045" cy="5041223"/>
          </a:xfrm>
          <a:prstGeom prst="rect">
            <a:avLst/>
          </a:prstGeom>
          <a:noFill/>
          <a:extLst>
            <a:ext uri="{909E8E84-426E-40DD-AFC4-6F175D3DCCD1}">
              <a14:hiddenFill xmlns:a14="http://schemas.microsoft.com/office/drawing/2010/main">
                <a:solidFill>
                  <a:srgbClr val="FFFFFF"/>
                </a:solidFill>
              </a14:hiddenFill>
            </a:ext>
          </a:extLst>
        </p:spPr>
      </p:pic>
      <p:sp>
        <p:nvSpPr>
          <p:cNvPr id="10" name="TextovéPole 9">
            <a:extLst>
              <a:ext uri="{FF2B5EF4-FFF2-40B4-BE49-F238E27FC236}">
                <a16:creationId xmlns:a16="http://schemas.microsoft.com/office/drawing/2014/main" id="{5EA96703-EC7A-4A1E-B945-CFF679523ACF}"/>
              </a:ext>
            </a:extLst>
          </p:cNvPr>
          <p:cNvSpPr txBox="1"/>
          <p:nvPr/>
        </p:nvSpPr>
        <p:spPr>
          <a:xfrm>
            <a:off x="4401716" y="6203001"/>
            <a:ext cx="6097554" cy="276999"/>
          </a:xfrm>
          <a:prstGeom prst="rect">
            <a:avLst/>
          </a:prstGeom>
          <a:noFill/>
        </p:spPr>
        <p:txBody>
          <a:bodyPr wrap="square">
            <a:spAutoFit/>
          </a:bodyPr>
          <a:lstStyle/>
          <a:p>
            <a:r>
              <a:rPr lang="fr-FR" sz="1200" dirty="0">
                <a:solidFill>
                  <a:schemeClr val="tx2"/>
                </a:solidFill>
                <a:latin typeface="+mn-lt"/>
              </a:rPr>
              <a:t>https://www.uwyo.edu › 13-miller-chap-7c-lecture</a:t>
            </a:r>
          </a:p>
        </p:txBody>
      </p:sp>
    </p:spTree>
    <p:extLst>
      <p:ext uri="{BB962C8B-B14F-4D97-AF65-F5344CB8AC3E}">
        <p14:creationId xmlns:p14="http://schemas.microsoft.com/office/powerpoint/2010/main" val="3301313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4C71A358-AAFD-49AC-9F91-ED1D4310946B}"/>
              </a:ext>
            </a:extLst>
          </p:cNvPr>
          <p:cNvSpPr>
            <a:spLocks noGrp="1"/>
          </p:cNvSpPr>
          <p:nvPr>
            <p:ph type="sldNum" sz="quarter" idx="11"/>
          </p:nvPr>
        </p:nvSpPr>
        <p:spPr/>
        <p:txBody>
          <a:bodyPr/>
          <a:lstStyle/>
          <a:p>
            <a:fld id="{0970407D-EE58-4A0B-824B-1D3AE42DD9CF}" type="slidenum">
              <a:rPr lang="en-GB" altLang="cs-CZ" noProof="0" smtClean="0"/>
              <a:pPr/>
              <a:t>11</a:t>
            </a:fld>
            <a:endParaRPr lang="en-GB" altLang="cs-CZ" noProof="0" dirty="0"/>
          </a:p>
        </p:txBody>
      </p:sp>
      <p:sp>
        <p:nvSpPr>
          <p:cNvPr id="11" name="Zástupný objekt pre pätu 1">
            <a:extLst>
              <a:ext uri="{FF2B5EF4-FFF2-40B4-BE49-F238E27FC236}">
                <a16:creationId xmlns:a16="http://schemas.microsoft.com/office/drawing/2014/main" id="{2FFC3719-DFA7-4ED1-9070-BCD9182FC4B3}"/>
              </a:ext>
            </a:extLst>
          </p:cNvPr>
          <p:cNvSpPr>
            <a:spLocks noGrp="1"/>
          </p:cNvSpPr>
          <p:nvPr>
            <p:ph type="ftr" sz="quarter" idx="10"/>
          </p:nvPr>
        </p:nvSpPr>
        <p:spPr>
          <a:xfrm>
            <a:off x="720000" y="6228000"/>
            <a:ext cx="3768024" cy="252000"/>
          </a:xfrm>
        </p:spPr>
        <p:txBody>
          <a:bodyPr/>
          <a:lstStyle/>
          <a:p>
            <a:r>
              <a:rPr lang="en-US" dirty="0"/>
              <a:t>Department of Experimental Biology </a:t>
            </a:r>
          </a:p>
        </p:txBody>
      </p:sp>
      <p:sp>
        <p:nvSpPr>
          <p:cNvPr id="8" name="Nadpis 3">
            <a:extLst>
              <a:ext uri="{FF2B5EF4-FFF2-40B4-BE49-F238E27FC236}">
                <a16:creationId xmlns:a16="http://schemas.microsoft.com/office/drawing/2014/main" id="{0E5ACF3A-F061-41AD-A388-472FE58137EA}"/>
              </a:ext>
            </a:extLst>
          </p:cNvPr>
          <p:cNvSpPr txBox="1">
            <a:spLocks/>
          </p:cNvSpPr>
          <p:nvPr/>
        </p:nvSpPr>
        <p:spPr>
          <a:xfrm>
            <a:off x="720000" y="272131"/>
            <a:ext cx="10753200" cy="451576"/>
          </a:xfrm>
          <a:prstGeom prst="rect">
            <a:avLst/>
          </a:prstGeom>
        </p:spPr>
        <p:txBody>
          <a:bodyPr vert="horz" lIns="0" tIns="0" rIns="0" bIns="0" rtlCol="0" anchor="t" anchorCtr="0">
            <a:noAutofit/>
          </a:bodyPr>
          <a:lstStyle>
            <a:lvl1pPr algn="l" rtl="0" eaLnBrk="1" fontAlgn="base" hangingPunct="1">
              <a:lnSpc>
                <a:spcPts val="4000"/>
              </a:lnSpc>
              <a:spcBef>
                <a:spcPct val="0"/>
              </a:spcBef>
              <a:spcAft>
                <a:spcPct val="0"/>
              </a:spcAft>
              <a:defRPr sz="40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gn="ctr"/>
            <a:r>
              <a:rPr lang="en-US" sz="3200" kern="0"/>
              <a:t>Euchromatin to heterochromatin transition </a:t>
            </a:r>
          </a:p>
        </p:txBody>
      </p:sp>
      <p:sp>
        <p:nvSpPr>
          <p:cNvPr id="9" name="Zástupný obsah 4">
            <a:extLst>
              <a:ext uri="{FF2B5EF4-FFF2-40B4-BE49-F238E27FC236}">
                <a16:creationId xmlns:a16="http://schemas.microsoft.com/office/drawing/2014/main" id="{88D5D137-3DF0-4785-BBA0-D2B6A13E07E4}"/>
              </a:ext>
            </a:extLst>
          </p:cNvPr>
          <p:cNvSpPr txBox="1">
            <a:spLocks/>
          </p:cNvSpPr>
          <p:nvPr/>
        </p:nvSpPr>
        <p:spPr>
          <a:xfrm>
            <a:off x="540001" y="2946748"/>
            <a:ext cx="5459584" cy="3008313"/>
          </a:xfrm>
          <a:prstGeom prst="rect">
            <a:avLst/>
          </a:prstGeom>
        </p:spPr>
        <p:txBody>
          <a:bodyPr vert="horz" lIns="0" tIns="0" rIns="0" bIns="0" rtlCol="0">
            <a:noAutofit/>
          </a:bodyPr>
          <a:lstStyle>
            <a:lvl1pPr marL="252000" marR="0" indent="-180000" algn="l" defTabSz="914400" rtl="0" eaLnBrk="1" fontAlgn="base" latinLnBrk="0" hangingPunct="1">
              <a:lnSpc>
                <a:spcPts val="3600"/>
              </a:lnSpc>
              <a:spcBef>
                <a:spcPts val="0"/>
              </a:spcBef>
              <a:spcAft>
                <a:spcPct val="0"/>
              </a:spcAft>
              <a:buClr>
                <a:schemeClr val="tx2"/>
              </a:buClr>
              <a:buSzPct val="100000"/>
              <a:buFont typeface="Arial" panose="020B0604020202020204" pitchFamily="34" charset="0"/>
              <a:buChar char="̶"/>
              <a:tabLst/>
              <a:defRPr sz="2800" b="0">
                <a:solidFill>
                  <a:schemeClr val="tx1"/>
                </a:solidFill>
                <a:latin typeface="+mn-lt"/>
                <a:ea typeface="+mn-ea"/>
                <a:cs typeface="+mn-cs"/>
              </a:defRPr>
            </a:lvl1pPr>
            <a:lvl2pPr marL="504000" indent="-180000" algn="l" rtl="0" eaLnBrk="1" fontAlgn="base" hangingPunct="1">
              <a:lnSpc>
                <a:spcPct val="100000"/>
              </a:lnSpc>
              <a:spcBef>
                <a:spcPts val="0"/>
              </a:spcBef>
              <a:spcAft>
                <a:spcPct val="0"/>
              </a:spcAft>
              <a:buClr>
                <a:schemeClr val="tx2"/>
              </a:buClr>
              <a:buSzPct val="100000"/>
              <a:buFont typeface="Arial" panose="020B0604020202020204" pitchFamily="34" charset="0"/>
              <a:buChar char="̶"/>
              <a:defRPr sz="2000" b="0">
                <a:solidFill>
                  <a:schemeClr val="tx1"/>
                </a:solidFill>
                <a:latin typeface="+mn-lt"/>
              </a:defRPr>
            </a:lvl2pPr>
            <a:lvl3pPr marL="914400" indent="0" algn="l" rtl="0" eaLnBrk="1" fontAlgn="base" hangingPunct="1">
              <a:lnSpc>
                <a:spcPct val="100000"/>
              </a:lnSpc>
              <a:spcBef>
                <a:spcPts val="0"/>
              </a:spcBef>
              <a:spcAft>
                <a:spcPct val="0"/>
              </a:spcAft>
              <a:buClr>
                <a:schemeClr val="folHlink"/>
              </a:buClr>
              <a:buSzPct val="80000"/>
              <a:buFontTx/>
              <a:buNone/>
              <a:defRPr sz="16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2"/>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a:lstStyle>
          <a:p>
            <a:pPr>
              <a:lnSpc>
                <a:spcPct val="100000"/>
              </a:lnSpc>
              <a:buFont typeface="Arial" panose="020B0604020202020204" pitchFamily="34" charset="0"/>
              <a:buChar char="•"/>
            </a:pPr>
            <a:r>
              <a:rPr lang="en-US" sz="2400" dirty="0"/>
              <a:t>RPD3 is a histone deacetylase, an enzyme removing acetyl groups from histones in the vicinity of the URS1 sequence. The nucleosomes bound to DNA in this region (which contains a TATA box promoter) subsequently condense, and expression of the gene is repressed. </a:t>
            </a:r>
          </a:p>
        </p:txBody>
      </p:sp>
      <p:pic>
        <p:nvPicPr>
          <p:cNvPr id="12" name="Picture 5">
            <a:extLst>
              <a:ext uri="{FF2B5EF4-FFF2-40B4-BE49-F238E27FC236}">
                <a16:creationId xmlns:a16="http://schemas.microsoft.com/office/drawing/2014/main" id="{A4443F57-1DE2-4979-90D5-8FACE5304EB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b="9125"/>
          <a:stretch>
            <a:fillRect/>
          </a:stretch>
        </p:blipFill>
        <p:spPr bwMode="auto">
          <a:xfrm>
            <a:off x="6192417" y="2872274"/>
            <a:ext cx="5638800" cy="3008313"/>
          </a:xfrm>
          <a:prstGeom prst="rect">
            <a:avLst/>
          </a:prstGeom>
          <a:noFill/>
          <a:extLst>
            <a:ext uri="{909E8E84-426E-40DD-AFC4-6F175D3DCCD1}">
              <a14:hiddenFill xmlns:a14="http://schemas.microsoft.com/office/drawing/2010/main">
                <a:solidFill>
                  <a:srgbClr val="FFFFFF"/>
                </a:solidFill>
              </a14:hiddenFill>
            </a:ext>
          </a:extLst>
        </p:spPr>
      </p:pic>
      <p:sp>
        <p:nvSpPr>
          <p:cNvPr id="13" name="Zástupný obsah 4">
            <a:extLst>
              <a:ext uri="{FF2B5EF4-FFF2-40B4-BE49-F238E27FC236}">
                <a16:creationId xmlns:a16="http://schemas.microsoft.com/office/drawing/2014/main" id="{747F55F5-03CF-442B-8DFC-83084700296F}"/>
              </a:ext>
            </a:extLst>
          </p:cNvPr>
          <p:cNvSpPr txBox="1">
            <a:spLocks/>
          </p:cNvSpPr>
          <p:nvPr/>
        </p:nvSpPr>
        <p:spPr>
          <a:xfrm>
            <a:off x="540000" y="795936"/>
            <a:ext cx="10753200" cy="1889725"/>
          </a:xfrm>
          <a:prstGeom prst="rect">
            <a:avLst/>
          </a:prstGeom>
        </p:spPr>
        <p:txBody>
          <a:bodyPr vert="horz" lIns="0" tIns="0" rIns="0" bIns="0" rtlCol="0">
            <a:noAutofit/>
          </a:bodyPr>
          <a:lstStyle>
            <a:lvl1pPr marL="252000" marR="0" indent="-180000" algn="l" defTabSz="914400" rtl="0" eaLnBrk="1" fontAlgn="base" latinLnBrk="0" hangingPunct="1">
              <a:lnSpc>
                <a:spcPts val="3600"/>
              </a:lnSpc>
              <a:spcBef>
                <a:spcPts val="0"/>
              </a:spcBef>
              <a:spcAft>
                <a:spcPct val="0"/>
              </a:spcAft>
              <a:buClr>
                <a:schemeClr val="tx2"/>
              </a:buClr>
              <a:buSzPct val="100000"/>
              <a:buFont typeface="Arial" panose="020B0604020202020204" pitchFamily="34" charset="0"/>
              <a:buChar char="̶"/>
              <a:tabLst/>
              <a:defRPr sz="2800" b="0">
                <a:solidFill>
                  <a:schemeClr val="tx1"/>
                </a:solidFill>
                <a:latin typeface="+mn-lt"/>
                <a:ea typeface="+mn-ea"/>
                <a:cs typeface="+mn-cs"/>
              </a:defRPr>
            </a:lvl1pPr>
            <a:lvl2pPr marL="504000" indent="-180000" algn="l" rtl="0" eaLnBrk="1" fontAlgn="base" hangingPunct="1">
              <a:lnSpc>
                <a:spcPct val="100000"/>
              </a:lnSpc>
              <a:spcBef>
                <a:spcPts val="0"/>
              </a:spcBef>
              <a:spcAft>
                <a:spcPct val="0"/>
              </a:spcAft>
              <a:buClr>
                <a:schemeClr val="tx2"/>
              </a:buClr>
              <a:buSzPct val="100000"/>
              <a:buFont typeface="Arial" panose="020B0604020202020204" pitchFamily="34" charset="0"/>
              <a:buChar char="̶"/>
              <a:defRPr sz="2000" b="0">
                <a:solidFill>
                  <a:schemeClr val="tx1"/>
                </a:solidFill>
                <a:latin typeface="+mn-lt"/>
              </a:defRPr>
            </a:lvl2pPr>
            <a:lvl3pPr marL="914400" indent="0" algn="l" rtl="0" eaLnBrk="1" fontAlgn="base" hangingPunct="1">
              <a:lnSpc>
                <a:spcPct val="100000"/>
              </a:lnSpc>
              <a:spcBef>
                <a:spcPts val="0"/>
              </a:spcBef>
              <a:spcAft>
                <a:spcPct val="0"/>
              </a:spcAft>
              <a:buClr>
                <a:schemeClr val="folHlink"/>
              </a:buClr>
              <a:buSzPct val="80000"/>
              <a:buFontTx/>
              <a:buNone/>
              <a:defRPr sz="16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2"/>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a:lstStyle>
          <a:p>
            <a:pPr>
              <a:lnSpc>
                <a:spcPct val="100000"/>
              </a:lnSpc>
              <a:buFont typeface="Arial" panose="020B0604020202020204" pitchFamily="34" charset="0"/>
              <a:buChar char="•"/>
            </a:pPr>
            <a:r>
              <a:rPr lang="en-US" sz="2400" dirty="0"/>
              <a:t>Another mechanism involved in heterochromatin formation from euchromatin is direct </a:t>
            </a:r>
            <a:r>
              <a:rPr lang="en-US" sz="2400" dirty="0">
                <a:solidFill>
                  <a:schemeClr val="tx2"/>
                </a:solidFill>
              </a:rPr>
              <a:t>histone deacetylation</a:t>
            </a:r>
            <a:r>
              <a:rPr lang="en-US" sz="2400" dirty="0"/>
              <a:t>. </a:t>
            </a:r>
          </a:p>
          <a:p>
            <a:pPr>
              <a:lnSpc>
                <a:spcPct val="100000"/>
              </a:lnSpc>
              <a:buFont typeface="Arial" panose="020B0604020202020204" pitchFamily="34" charset="0"/>
              <a:buChar char="•"/>
            </a:pPr>
            <a:endParaRPr lang="en-US" sz="2400" dirty="0"/>
          </a:p>
          <a:p>
            <a:pPr>
              <a:lnSpc>
                <a:spcPct val="100000"/>
              </a:lnSpc>
              <a:buFont typeface="Arial" panose="020B0604020202020204" pitchFamily="34" charset="0"/>
              <a:buChar char="•"/>
            </a:pPr>
            <a:r>
              <a:rPr lang="en-US" sz="2400" dirty="0"/>
              <a:t>The </a:t>
            </a:r>
            <a:r>
              <a:rPr lang="en-US" sz="2400" u="sng" dirty="0"/>
              <a:t>UME6 repressor binds to URS1 control elements</a:t>
            </a:r>
            <a:r>
              <a:rPr lang="en-US" sz="2400" dirty="0"/>
              <a:t> and recruits a co-repressor complex containing SIN3 and RPD3 to these sites. </a:t>
            </a:r>
          </a:p>
        </p:txBody>
      </p:sp>
      <p:sp>
        <p:nvSpPr>
          <p:cNvPr id="10" name="TextovéPole 9">
            <a:extLst>
              <a:ext uri="{FF2B5EF4-FFF2-40B4-BE49-F238E27FC236}">
                <a16:creationId xmlns:a16="http://schemas.microsoft.com/office/drawing/2014/main" id="{D9AFED5C-EEA6-47D1-9331-186FFA09D8E0}"/>
              </a:ext>
            </a:extLst>
          </p:cNvPr>
          <p:cNvSpPr txBox="1"/>
          <p:nvPr/>
        </p:nvSpPr>
        <p:spPr>
          <a:xfrm>
            <a:off x="4401716" y="6203001"/>
            <a:ext cx="6097554" cy="276999"/>
          </a:xfrm>
          <a:prstGeom prst="rect">
            <a:avLst/>
          </a:prstGeom>
          <a:noFill/>
        </p:spPr>
        <p:txBody>
          <a:bodyPr wrap="square">
            <a:spAutoFit/>
          </a:bodyPr>
          <a:lstStyle/>
          <a:p>
            <a:r>
              <a:rPr lang="fr-FR" sz="1200" dirty="0">
                <a:solidFill>
                  <a:schemeClr val="tx2"/>
                </a:solidFill>
                <a:latin typeface="+mn-lt"/>
              </a:rPr>
              <a:t>https://www.uwyo.edu › 13-miller-chap-7c-lecture</a:t>
            </a:r>
          </a:p>
        </p:txBody>
      </p:sp>
    </p:spTree>
    <p:extLst>
      <p:ext uri="{BB962C8B-B14F-4D97-AF65-F5344CB8AC3E}">
        <p14:creationId xmlns:p14="http://schemas.microsoft.com/office/powerpoint/2010/main" val="30202863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4C71A358-AAFD-49AC-9F91-ED1D4310946B}"/>
              </a:ext>
            </a:extLst>
          </p:cNvPr>
          <p:cNvSpPr>
            <a:spLocks noGrp="1"/>
          </p:cNvSpPr>
          <p:nvPr>
            <p:ph type="sldNum" sz="quarter" idx="11"/>
          </p:nvPr>
        </p:nvSpPr>
        <p:spPr/>
        <p:txBody>
          <a:bodyPr/>
          <a:lstStyle/>
          <a:p>
            <a:fld id="{0970407D-EE58-4A0B-824B-1D3AE42DD9CF}" type="slidenum">
              <a:rPr lang="en-GB" altLang="cs-CZ" noProof="0" smtClean="0"/>
              <a:pPr/>
              <a:t>12</a:t>
            </a:fld>
            <a:endParaRPr lang="en-GB" altLang="cs-CZ" noProof="0" dirty="0"/>
          </a:p>
        </p:txBody>
      </p:sp>
      <p:sp>
        <p:nvSpPr>
          <p:cNvPr id="8" name="Zástupný objekt pre pätu 1">
            <a:extLst>
              <a:ext uri="{FF2B5EF4-FFF2-40B4-BE49-F238E27FC236}">
                <a16:creationId xmlns:a16="http://schemas.microsoft.com/office/drawing/2014/main" id="{158D7378-D36D-4B59-A4EC-A3E754900F9D}"/>
              </a:ext>
            </a:extLst>
          </p:cNvPr>
          <p:cNvSpPr>
            <a:spLocks noGrp="1"/>
          </p:cNvSpPr>
          <p:nvPr>
            <p:ph type="ftr" sz="quarter" idx="10"/>
          </p:nvPr>
        </p:nvSpPr>
        <p:spPr>
          <a:xfrm>
            <a:off x="720000" y="6228000"/>
            <a:ext cx="3768024" cy="252000"/>
          </a:xfrm>
        </p:spPr>
        <p:txBody>
          <a:bodyPr/>
          <a:lstStyle/>
          <a:p>
            <a:r>
              <a:rPr lang="en-US" dirty="0"/>
              <a:t>Department of Experimental Biology </a:t>
            </a:r>
          </a:p>
        </p:txBody>
      </p:sp>
      <p:sp>
        <p:nvSpPr>
          <p:cNvPr id="20" name="Zástupný obsah 4">
            <a:extLst>
              <a:ext uri="{FF2B5EF4-FFF2-40B4-BE49-F238E27FC236}">
                <a16:creationId xmlns:a16="http://schemas.microsoft.com/office/drawing/2014/main" id="{D9D95319-BFFD-46C2-BAB8-AC0499423C88}"/>
              </a:ext>
            </a:extLst>
          </p:cNvPr>
          <p:cNvSpPr txBox="1">
            <a:spLocks/>
          </p:cNvSpPr>
          <p:nvPr/>
        </p:nvSpPr>
        <p:spPr>
          <a:xfrm>
            <a:off x="6106202" y="2837653"/>
            <a:ext cx="5671798" cy="3312183"/>
          </a:xfrm>
          <a:prstGeom prst="rect">
            <a:avLst/>
          </a:prstGeom>
        </p:spPr>
        <p:txBody>
          <a:bodyPr vert="horz" lIns="0" tIns="0" rIns="0" bIns="0" rtlCol="0">
            <a:noAutofit/>
          </a:bodyPr>
          <a:lstStyle>
            <a:lvl1pPr marL="252000" marR="0" indent="-180000" algn="l" defTabSz="914400" rtl="0" eaLnBrk="1" fontAlgn="base" latinLnBrk="0" hangingPunct="1">
              <a:lnSpc>
                <a:spcPts val="3600"/>
              </a:lnSpc>
              <a:spcBef>
                <a:spcPts val="0"/>
              </a:spcBef>
              <a:spcAft>
                <a:spcPct val="0"/>
              </a:spcAft>
              <a:buClr>
                <a:schemeClr val="tx2"/>
              </a:buClr>
              <a:buSzPct val="100000"/>
              <a:buFont typeface="Arial" panose="020B0604020202020204" pitchFamily="34" charset="0"/>
              <a:buChar char="̶"/>
              <a:tabLst/>
              <a:defRPr sz="2800" b="0">
                <a:solidFill>
                  <a:schemeClr val="tx1"/>
                </a:solidFill>
                <a:latin typeface="+mn-lt"/>
                <a:ea typeface="+mn-ea"/>
                <a:cs typeface="+mn-cs"/>
              </a:defRPr>
            </a:lvl1pPr>
            <a:lvl2pPr marL="504000" indent="-180000" algn="l" rtl="0" eaLnBrk="1" fontAlgn="base" hangingPunct="1">
              <a:lnSpc>
                <a:spcPct val="100000"/>
              </a:lnSpc>
              <a:spcBef>
                <a:spcPts val="0"/>
              </a:spcBef>
              <a:spcAft>
                <a:spcPct val="0"/>
              </a:spcAft>
              <a:buClr>
                <a:schemeClr val="tx2"/>
              </a:buClr>
              <a:buSzPct val="100000"/>
              <a:buFont typeface="Arial" panose="020B0604020202020204" pitchFamily="34" charset="0"/>
              <a:buChar char="̶"/>
              <a:defRPr sz="2000" b="0">
                <a:solidFill>
                  <a:schemeClr val="tx1"/>
                </a:solidFill>
                <a:latin typeface="+mn-lt"/>
              </a:defRPr>
            </a:lvl2pPr>
            <a:lvl3pPr marL="914400" indent="0" algn="l" rtl="0" eaLnBrk="1" fontAlgn="base" hangingPunct="1">
              <a:lnSpc>
                <a:spcPct val="100000"/>
              </a:lnSpc>
              <a:spcBef>
                <a:spcPts val="0"/>
              </a:spcBef>
              <a:spcAft>
                <a:spcPct val="0"/>
              </a:spcAft>
              <a:buClr>
                <a:schemeClr val="folHlink"/>
              </a:buClr>
              <a:buSzPct val="80000"/>
              <a:buFontTx/>
              <a:buNone/>
              <a:defRPr sz="16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2"/>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a:lstStyle>
          <a:p>
            <a:pPr>
              <a:lnSpc>
                <a:spcPct val="100000"/>
              </a:lnSpc>
              <a:buFont typeface="Arial" panose="020B0604020202020204" pitchFamily="34" charset="0"/>
              <a:buChar char="•"/>
            </a:pPr>
            <a:r>
              <a:rPr lang="en-US" sz="2400"/>
              <a:t>The GCN5 acetylates histone N-terminal tails. </a:t>
            </a:r>
          </a:p>
          <a:p>
            <a:pPr>
              <a:lnSpc>
                <a:spcPct val="100000"/>
              </a:lnSpc>
              <a:buFont typeface="Arial" panose="020B0604020202020204" pitchFamily="34" charset="0"/>
              <a:buChar char="•"/>
            </a:pPr>
            <a:endParaRPr lang="en-US" sz="2400"/>
          </a:p>
          <a:p>
            <a:pPr>
              <a:lnSpc>
                <a:spcPct val="100000"/>
              </a:lnSpc>
              <a:buFont typeface="Arial" panose="020B0604020202020204" pitchFamily="34" charset="0"/>
              <a:buChar char="•"/>
            </a:pPr>
            <a:r>
              <a:rPr lang="en-US" sz="2400">
                <a:solidFill>
                  <a:schemeClr val="tx2"/>
                </a:solidFill>
              </a:rPr>
              <a:t>Hyperacetylation of histones</a:t>
            </a:r>
            <a:r>
              <a:rPr lang="en-US" sz="2400"/>
              <a:t> leads to chromatin decondensation. </a:t>
            </a:r>
          </a:p>
          <a:p>
            <a:pPr>
              <a:lnSpc>
                <a:spcPct val="100000"/>
              </a:lnSpc>
              <a:buFont typeface="Arial" panose="020B0604020202020204" pitchFamily="34" charset="0"/>
              <a:buChar char="•"/>
            </a:pPr>
            <a:endParaRPr lang="en-US" sz="2400"/>
          </a:p>
          <a:p>
            <a:pPr>
              <a:lnSpc>
                <a:spcPct val="100000"/>
              </a:lnSpc>
              <a:buFont typeface="Arial" panose="020B0604020202020204" pitchFamily="34" charset="0"/>
              <a:buChar char="•"/>
            </a:pPr>
            <a:r>
              <a:rPr lang="en-US" sz="2400"/>
              <a:t>General TFs and RNA Pol II are then able to interact with the promoter, and the gene is transcribed. </a:t>
            </a:r>
          </a:p>
        </p:txBody>
      </p:sp>
      <p:sp>
        <p:nvSpPr>
          <p:cNvPr id="11" name="Nadpis 3">
            <a:extLst>
              <a:ext uri="{FF2B5EF4-FFF2-40B4-BE49-F238E27FC236}">
                <a16:creationId xmlns:a16="http://schemas.microsoft.com/office/drawing/2014/main" id="{182BD96F-FF1B-4047-A0DF-8AD7484564B6}"/>
              </a:ext>
            </a:extLst>
          </p:cNvPr>
          <p:cNvSpPr txBox="1">
            <a:spLocks/>
          </p:cNvSpPr>
          <p:nvPr/>
        </p:nvSpPr>
        <p:spPr>
          <a:xfrm>
            <a:off x="720000" y="272131"/>
            <a:ext cx="10753200" cy="451576"/>
          </a:xfrm>
          <a:prstGeom prst="rect">
            <a:avLst/>
          </a:prstGeom>
        </p:spPr>
        <p:txBody>
          <a:bodyPr vert="horz" lIns="0" tIns="0" rIns="0" bIns="0" rtlCol="0" anchor="t" anchorCtr="0">
            <a:noAutofit/>
          </a:bodyPr>
          <a:lstStyle>
            <a:lvl1pPr algn="l" rtl="0" eaLnBrk="1" fontAlgn="base" hangingPunct="1">
              <a:lnSpc>
                <a:spcPts val="4000"/>
              </a:lnSpc>
              <a:spcBef>
                <a:spcPct val="0"/>
              </a:spcBef>
              <a:spcAft>
                <a:spcPct val="0"/>
              </a:spcAft>
              <a:defRPr sz="40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gn="ctr"/>
            <a:r>
              <a:rPr lang="en-US" sz="3200" kern="0" dirty="0"/>
              <a:t>Histone acetylation </a:t>
            </a:r>
          </a:p>
        </p:txBody>
      </p:sp>
      <p:pic>
        <p:nvPicPr>
          <p:cNvPr id="12" name="Picture 5">
            <a:extLst>
              <a:ext uri="{FF2B5EF4-FFF2-40B4-BE49-F238E27FC236}">
                <a16:creationId xmlns:a16="http://schemas.microsoft.com/office/drawing/2014/main" id="{D9CC2D1A-B13B-4BBA-B137-79E1DB5E196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b="9856"/>
          <a:stretch>
            <a:fillRect/>
          </a:stretch>
        </p:blipFill>
        <p:spPr bwMode="auto">
          <a:xfrm>
            <a:off x="414000" y="2837653"/>
            <a:ext cx="5562600" cy="2725738"/>
          </a:xfrm>
          <a:prstGeom prst="rect">
            <a:avLst/>
          </a:prstGeom>
          <a:noFill/>
          <a:extLst>
            <a:ext uri="{909E8E84-426E-40DD-AFC4-6F175D3DCCD1}">
              <a14:hiddenFill xmlns:a14="http://schemas.microsoft.com/office/drawing/2010/main">
                <a:solidFill>
                  <a:srgbClr val="FFFFFF"/>
                </a:solidFill>
              </a14:hiddenFill>
            </a:ext>
          </a:extLst>
        </p:spPr>
      </p:pic>
      <p:sp>
        <p:nvSpPr>
          <p:cNvPr id="13" name="Zástupný obsah 4">
            <a:extLst>
              <a:ext uri="{FF2B5EF4-FFF2-40B4-BE49-F238E27FC236}">
                <a16:creationId xmlns:a16="http://schemas.microsoft.com/office/drawing/2014/main" id="{101CE940-1A24-4F06-A105-C7F76B90B39F}"/>
              </a:ext>
            </a:extLst>
          </p:cNvPr>
          <p:cNvSpPr txBox="1">
            <a:spLocks/>
          </p:cNvSpPr>
          <p:nvPr/>
        </p:nvSpPr>
        <p:spPr>
          <a:xfrm>
            <a:off x="414000" y="753017"/>
            <a:ext cx="11059200" cy="1918432"/>
          </a:xfrm>
          <a:prstGeom prst="rect">
            <a:avLst/>
          </a:prstGeom>
        </p:spPr>
        <p:txBody>
          <a:bodyPr vert="horz" lIns="0" tIns="0" rIns="0" bIns="0" rtlCol="0">
            <a:noAutofit/>
          </a:bodyPr>
          <a:lstStyle>
            <a:lvl1pPr marL="252000" marR="0" indent="-180000" algn="l" defTabSz="914400" rtl="0" eaLnBrk="1" fontAlgn="base" latinLnBrk="0" hangingPunct="1">
              <a:lnSpc>
                <a:spcPts val="3600"/>
              </a:lnSpc>
              <a:spcBef>
                <a:spcPts val="0"/>
              </a:spcBef>
              <a:spcAft>
                <a:spcPct val="0"/>
              </a:spcAft>
              <a:buClr>
                <a:schemeClr val="tx2"/>
              </a:buClr>
              <a:buSzPct val="100000"/>
              <a:buFont typeface="Arial" panose="020B0604020202020204" pitchFamily="34" charset="0"/>
              <a:buChar char="̶"/>
              <a:tabLst/>
              <a:defRPr sz="2800" b="0">
                <a:solidFill>
                  <a:schemeClr val="tx1"/>
                </a:solidFill>
                <a:latin typeface="+mn-lt"/>
                <a:ea typeface="+mn-ea"/>
                <a:cs typeface="+mn-cs"/>
              </a:defRPr>
            </a:lvl1pPr>
            <a:lvl2pPr marL="504000" indent="-180000" algn="l" rtl="0" eaLnBrk="1" fontAlgn="base" hangingPunct="1">
              <a:lnSpc>
                <a:spcPct val="100000"/>
              </a:lnSpc>
              <a:spcBef>
                <a:spcPts val="0"/>
              </a:spcBef>
              <a:spcAft>
                <a:spcPct val="0"/>
              </a:spcAft>
              <a:buClr>
                <a:schemeClr val="tx2"/>
              </a:buClr>
              <a:buSzPct val="100000"/>
              <a:buFont typeface="Arial" panose="020B0604020202020204" pitchFamily="34" charset="0"/>
              <a:buChar char="̶"/>
              <a:defRPr sz="2000" b="0">
                <a:solidFill>
                  <a:schemeClr val="tx1"/>
                </a:solidFill>
                <a:latin typeface="+mn-lt"/>
              </a:defRPr>
            </a:lvl2pPr>
            <a:lvl3pPr marL="914400" indent="0" algn="l" rtl="0" eaLnBrk="1" fontAlgn="base" hangingPunct="1">
              <a:lnSpc>
                <a:spcPct val="100000"/>
              </a:lnSpc>
              <a:spcBef>
                <a:spcPts val="0"/>
              </a:spcBef>
              <a:spcAft>
                <a:spcPct val="0"/>
              </a:spcAft>
              <a:buClr>
                <a:schemeClr val="folHlink"/>
              </a:buClr>
              <a:buSzPct val="80000"/>
              <a:buFontTx/>
              <a:buNone/>
              <a:defRPr sz="16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2"/>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a:lstStyle>
          <a:p>
            <a:pPr>
              <a:lnSpc>
                <a:spcPct val="100000"/>
              </a:lnSpc>
              <a:buFont typeface="Arial" panose="020B0604020202020204" pitchFamily="34" charset="0"/>
              <a:buChar char="•"/>
            </a:pPr>
            <a:r>
              <a:rPr lang="en-US" sz="2400" dirty="0"/>
              <a:t>In general, the genes can be turned on by </a:t>
            </a:r>
            <a:r>
              <a:rPr lang="en-US" sz="2400" dirty="0">
                <a:solidFill>
                  <a:schemeClr val="tx2"/>
                </a:solidFill>
              </a:rPr>
              <a:t>histone acetylation</a:t>
            </a:r>
            <a:r>
              <a:rPr lang="en-US" sz="2400" dirty="0"/>
              <a:t> and chromatin </a:t>
            </a:r>
            <a:r>
              <a:rPr lang="en-US" sz="2400" dirty="0" err="1">
                <a:solidFill>
                  <a:schemeClr val="tx2"/>
                </a:solidFill>
              </a:rPr>
              <a:t>decondensation</a:t>
            </a:r>
            <a:r>
              <a:rPr lang="en-US" sz="2400" dirty="0"/>
              <a:t>. </a:t>
            </a:r>
          </a:p>
          <a:p>
            <a:pPr>
              <a:lnSpc>
                <a:spcPct val="100000"/>
              </a:lnSpc>
              <a:buFont typeface="Arial" panose="020B0604020202020204" pitchFamily="34" charset="0"/>
              <a:buChar char="•"/>
            </a:pPr>
            <a:endParaRPr lang="en-US" sz="2400" dirty="0"/>
          </a:p>
          <a:p>
            <a:pPr>
              <a:lnSpc>
                <a:spcPct val="100000"/>
              </a:lnSpc>
              <a:buFont typeface="Arial" panose="020B0604020202020204" pitchFamily="34" charset="0"/>
              <a:buChar char="•"/>
            </a:pPr>
            <a:r>
              <a:rPr lang="en-US" sz="2400" dirty="0"/>
              <a:t>For instance, </a:t>
            </a:r>
            <a:r>
              <a:rPr lang="en-US" sz="2400" u="sng" dirty="0"/>
              <a:t>GCN4 activator first binds to its UAS upstream</a:t>
            </a:r>
            <a:r>
              <a:rPr lang="en-US" sz="2400" dirty="0"/>
              <a:t> of the TATA box of a regulated gene and recruits a co-activator complex containing the GCN5. </a:t>
            </a:r>
          </a:p>
        </p:txBody>
      </p:sp>
      <p:sp>
        <p:nvSpPr>
          <p:cNvPr id="10" name="TextovéPole 9">
            <a:extLst>
              <a:ext uri="{FF2B5EF4-FFF2-40B4-BE49-F238E27FC236}">
                <a16:creationId xmlns:a16="http://schemas.microsoft.com/office/drawing/2014/main" id="{AEFF516F-87F9-4D7A-B2E7-CC96D4D05AB6}"/>
              </a:ext>
            </a:extLst>
          </p:cNvPr>
          <p:cNvSpPr txBox="1"/>
          <p:nvPr/>
        </p:nvSpPr>
        <p:spPr>
          <a:xfrm>
            <a:off x="4401716" y="6203001"/>
            <a:ext cx="6097554" cy="276999"/>
          </a:xfrm>
          <a:prstGeom prst="rect">
            <a:avLst/>
          </a:prstGeom>
          <a:noFill/>
        </p:spPr>
        <p:txBody>
          <a:bodyPr wrap="square">
            <a:spAutoFit/>
          </a:bodyPr>
          <a:lstStyle/>
          <a:p>
            <a:r>
              <a:rPr lang="fr-FR" sz="1200" dirty="0">
                <a:solidFill>
                  <a:schemeClr val="tx2"/>
                </a:solidFill>
                <a:latin typeface="+mn-lt"/>
              </a:rPr>
              <a:t>https://www.uwyo.edu › 13-miller-chap-7c-lecture</a:t>
            </a:r>
          </a:p>
        </p:txBody>
      </p:sp>
    </p:spTree>
    <p:extLst>
      <p:ext uri="{BB962C8B-B14F-4D97-AF65-F5344CB8AC3E}">
        <p14:creationId xmlns:p14="http://schemas.microsoft.com/office/powerpoint/2010/main" val="2512606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4C71A358-AAFD-49AC-9F91-ED1D4310946B}"/>
              </a:ext>
            </a:extLst>
          </p:cNvPr>
          <p:cNvSpPr>
            <a:spLocks noGrp="1"/>
          </p:cNvSpPr>
          <p:nvPr>
            <p:ph type="sldNum" sz="quarter" idx="11"/>
          </p:nvPr>
        </p:nvSpPr>
        <p:spPr/>
        <p:txBody>
          <a:bodyPr/>
          <a:lstStyle/>
          <a:p>
            <a:fld id="{0970407D-EE58-4A0B-824B-1D3AE42DD9CF}" type="slidenum">
              <a:rPr lang="en-GB" altLang="cs-CZ" noProof="0" smtClean="0"/>
              <a:pPr/>
              <a:t>13</a:t>
            </a:fld>
            <a:endParaRPr lang="en-GB" altLang="cs-CZ" noProof="0" dirty="0"/>
          </a:p>
        </p:txBody>
      </p:sp>
      <p:sp>
        <p:nvSpPr>
          <p:cNvPr id="7" name="Zástupný obsah 4">
            <a:extLst>
              <a:ext uri="{FF2B5EF4-FFF2-40B4-BE49-F238E27FC236}">
                <a16:creationId xmlns:a16="http://schemas.microsoft.com/office/drawing/2014/main" id="{9F3D3B7F-DF87-4A87-AFD3-7B96FD07EE39}"/>
              </a:ext>
            </a:extLst>
          </p:cNvPr>
          <p:cNvSpPr txBox="1">
            <a:spLocks/>
          </p:cNvSpPr>
          <p:nvPr/>
        </p:nvSpPr>
        <p:spPr>
          <a:xfrm>
            <a:off x="878620" y="1320807"/>
            <a:ext cx="9037910" cy="4216385"/>
          </a:xfrm>
          <a:prstGeom prst="rect">
            <a:avLst/>
          </a:prstGeom>
        </p:spPr>
        <p:txBody>
          <a:bodyPr vert="horz" lIns="0" tIns="0" rIns="0" bIns="0" rtlCol="0">
            <a:noAutofit/>
          </a:bodyPr>
          <a:lstStyle>
            <a:lvl1pPr marL="252000" marR="0" indent="-180000" algn="l" defTabSz="914400" rtl="0" eaLnBrk="1" fontAlgn="base" latinLnBrk="0" hangingPunct="1">
              <a:lnSpc>
                <a:spcPts val="3600"/>
              </a:lnSpc>
              <a:spcBef>
                <a:spcPts val="0"/>
              </a:spcBef>
              <a:spcAft>
                <a:spcPct val="0"/>
              </a:spcAft>
              <a:buClr>
                <a:schemeClr val="tx2"/>
              </a:buClr>
              <a:buSzPct val="100000"/>
              <a:buFont typeface="Arial" panose="020B0604020202020204" pitchFamily="34" charset="0"/>
              <a:buChar char="̶"/>
              <a:tabLst/>
              <a:defRPr sz="2800" b="0">
                <a:solidFill>
                  <a:schemeClr val="tx1"/>
                </a:solidFill>
                <a:latin typeface="+mn-lt"/>
                <a:ea typeface="+mn-ea"/>
                <a:cs typeface="+mn-cs"/>
              </a:defRPr>
            </a:lvl1pPr>
            <a:lvl2pPr marL="504000" indent="-180000" algn="l" rtl="0" eaLnBrk="1" fontAlgn="base" hangingPunct="1">
              <a:lnSpc>
                <a:spcPct val="100000"/>
              </a:lnSpc>
              <a:spcBef>
                <a:spcPts val="0"/>
              </a:spcBef>
              <a:spcAft>
                <a:spcPct val="0"/>
              </a:spcAft>
              <a:buClr>
                <a:schemeClr val="tx2"/>
              </a:buClr>
              <a:buSzPct val="100000"/>
              <a:buFont typeface="Arial" panose="020B0604020202020204" pitchFamily="34" charset="0"/>
              <a:buChar char="̶"/>
              <a:defRPr sz="2000" b="0">
                <a:solidFill>
                  <a:schemeClr val="tx1"/>
                </a:solidFill>
                <a:latin typeface="+mn-lt"/>
              </a:defRPr>
            </a:lvl2pPr>
            <a:lvl3pPr marL="914400" indent="0" algn="l" rtl="0" eaLnBrk="1" fontAlgn="base" hangingPunct="1">
              <a:lnSpc>
                <a:spcPct val="100000"/>
              </a:lnSpc>
              <a:spcBef>
                <a:spcPts val="0"/>
              </a:spcBef>
              <a:spcAft>
                <a:spcPct val="0"/>
              </a:spcAft>
              <a:buClr>
                <a:schemeClr val="folHlink"/>
              </a:buClr>
              <a:buSzPct val="80000"/>
              <a:buFontTx/>
              <a:buNone/>
              <a:defRPr sz="16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2"/>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a:lstStyle>
          <a:p>
            <a:pPr>
              <a:lnSpc>
                <a:spcPts val="2400"/>
              </a:lnSpc>
              <a:buFont typeface="Arial" panose="020B0604020202020204" pitchFamily="34" charset="0"/>
              <a:buChar char="•"/>
            </a:pPr>
            <a:r>
              <a:rPr lang="en-US" sz="2400">
                <a:solidFill>
                  <a:schemeClr val="tx2"/>
                </a:solidFill>
              </a:rPr>
              <a:t>Cytosine methylation</a:t>
            </a:r>
            <a:r>
              <a:rPr lang="en-US" sz="2400"/>
              <a:t> in higher eukaryotes: 10-30%. </a:t>
            </a:r>
          </a:p>
          <a:p>
            <a:pPr>
              <a:lnSpc>
                <a:spcPts val="2400"/>
              </a:lnSpc>
              <a:buFont typeface="Arial" panose="020B0604020202020204" pitchFamily="34" charset="0"/>
              <a:buChar char="•"/>
            </a:pPr>
            <a:endParaRPr lang="en-US" sz="2400"/>
          </a:p>
          <a:p>
            <a:pPr>
              <a:lnSpc>
                <a:spcPts val="2400"/>
              </a:lnSpc>
              <a:buFont typeface="Arial" panose="020B0604020202020204" pitchFamily="34" charset="0"/>
              <a:buChar char="•"/>
            </a:pPr>
            <a:r>
              <a:rPr lang="en-US" sz="2400"/>
              <a:t>Mediated by </a:t>
            </a:r>
            <a:r>
              <a:rPr lang="en-US" sz="2400">
                <a:solidFill>
                  <a:schemeClr val="tx2"/>
                </a:solidFill>
              </a:rPr>
              <a:t>DNA methyltransferases (DNMTs)</a:t>
            </a:r>
            <a:r>
              <a:rPr lang="en-US" sz="2400"/>
              <a:t>. </a:t>
            </a:r>
          </a:p>
          <a:p>
            <a:pPr>
              <a:lnSpc>
                <a:spcPts val="2400"/>
              </a:lnSpc>
              <a:buFont typeface="Arial" panose="020B0604020202020204" pitchFamily="34" charset="0"/>
              <a:buChar char="•"/>
            </a:pPr>
            <a:endParaRPr lang="en-US" sz="2400"/>
          </a:p>
          <a:p>
            <a:pPr>
              <a:lnSpc>
                <a:spcPts val="2400"/>
              </a:lnSpc>
              <a:buFont typeface="Arial" panose="020B0604020202020204" pitchFamily="34" charset="0"/>
              <a:buChar char="•"/>
            </a:pPr>
            <a:r>
              <a:rPr lang="en-US" sz="2400"/>
              <a:t>Targeted sequence is short: </a:t>
            </a:r>
            <a:r>
              <a:rPr lang="en-US" sz="2400">
                <a:solidFill>
                  <a:schemeClr val="tx2"/>
                </a:solidFill>
              </a:rPr>
              <a:t>GC</a:t>
            </a:r>
            <a:r>
              <a:rPr lang="en-US" sz="2400"/>
              <a:t> in animals and </a:t>
            </a:r>
            <a:r>
              <a:rPr lang="en-US" sz="2400">
                <a:solidFill>
                  <a:schemeClr val="tx2"/>
                </a:solidFill>
              </a:rPr>
              <a:t>GNC</a:t>
            </a:r>
            <a:r>
              <a:rPr lang="en-US" sz="2400"/>
              <a:t> in plants. </a:t>
            </a:r>
          </a:p>
          <a:p>
            <a:pPr>
              <a:lnSpc>
                <a:spcPts val="2400"/>
              </a:lnSpc>
              <a:buFont typeface="Arial" panose="020B0604020202020204" pitchFamily="34" charset="0"/>
              <a:buChar char="•"/>
            </a:pPr>
            <a:endParaRPr lang="en-US" sz="2400"/>
          </a:p>
          <a:p>
            <a:pPr>
              <a:lnSpc>
                <a:spcPts val="2400"/>
              </a:lnSpc>
              <a:buFont typeface="Arial" panose="020B0604020202020204" pitchFamily="34" charset="0"/>
              <a:buChar char="•"/>
            </a:pPr>
            <a:r>
              <a:rPr lang="en-US" sz="2400"/>
              <a:t>DNA methylation typically weakens gene expression. </a:t>
            </a:r>
          </a:p>
          <a:p>
            <a:pPr>
              <a:lnSpc>
                <a:spcPts val="2400"/>
              </a:lnSpc>
              <a:buFont typeface="Arial" panose="020B0604020202020204" pitchFamily="34" charset="0"/>
              <a:buChar char="•"/>
            </a:pPr>
            <a:endParaRPr lang="en-US" sz="2400"/>
          </a:p>
          <a:p>
            <a:pPr>
              <a:lnSpc>
                <a:spcPts val="2400"/>
              </a:lnSpc>
              <a:buFont typeface="Arial" panose="020B0604020202020204" pitchFamily="34" charset="0"/>
              <a:buChar char="•"/>
            </a:pPr>
            <a:r>
              <a:rPr lang="en-US" sz="2400"/>
              <a:t>Genes with continuous transcription mostly do not have GC methylated islands. </a:t>
            </a:r>
          </a:p>
          <a:p>
            <a:pPr>
              <a:lnSpc>
                <a:spcPts val="2400"/>
              </a:lnSpc>
              <a:buFont typeface="Arial" panose="020B0604020202020204" pitchFamily="34" charset="0"/>
              <a:buChar char="•"/>
            </a:pPr>
            <a:endParaRPr lang="en-US" sz="2400"/>
          </a:p>
          <a:p>
            <a:pPr>
              <a:lnSpc>
                <a:spcPts val="2400"/>
              </a:lnSpc>
              <a:buFont typeface="Arial" panose="020B0604020202020204" pitchFamily="34" charset="0"/>
              <a:buChar char="•"/>
            </a:pPr>
            <a:r>
              <a:rPr lang="en-US" sz="2400">
                <a:solidFill>
                  <a:schemeClr val="tx2"/>
                </a:solidFill>
              </a:rPr>
              <a:t>Methyl groups protrude into a large DNA groove</a:t>
            </a:r>
            <a:r>
              <a:rPr lang="en-US" sz="2400"/>
              <a:t> „ thus preventing proper binding of transcription factors“. </a:t>
            </a:r>
          </a:p>
        </p:txBody>
      </p:sp>
      <p:sp>
        <p:nvSpPr>
          <p:cNvPr id="8" name="Zástupný objekt pre pätu 1">
            <a:extLst>
              <a:ext uri="{FF2B5EF4-FFF2-40B4-BE49-F238E27FC236}">
                <a16:creationId xmlns:a16="http://schemas.microsoft.com/office/drawing/2014/main" id="{8F935BDE-88E5-4023-BF76-8D0DC506A8F2}"/>
              </a:ext>
            </a:extLst>
          </p:cNvPr>
          <p:cNvSpPr>
            <a:spLocks noGrp="1"/>
          </p:cNvSpPr>
          <p:nvPr>
            <p:ph type="ftr" sz="quarter" idx="10"/>
          </p:nvPr>
        </p:nvSpPr>
        <p:spPr>
          <a:xfrm>
            <a:off x="720000" y="6228000"/>
            <a:ext cx="3768024" cy="252000"/>
          </a:xfrm>
        </p:spPr>
        <p:txBody>
          <a:bodyPr/>
          <a:lstStyle/>
          <a:p>
            <a:r>
              <a:rPr lang="en-US" dirty="0"/>
              <a:t>Department of Experimental Biology </a:t>
            </a:r>
          </a:p>
        </p:txBody>
      </p:sp>
      <p:sp>
        <p:nvSpPr>
          <p:cNvPr id="10" name="Nadpis 3">
            <a:extLst>
              <a:ext uri="{FF2B5EF4-FFF2-40B4-BE49-F238E27FC236}">
                <a16:creationId xmlns:a16="http://schemas.microsoft.com/office/drawing/2014/main" id="{284EB146-222C-426D-A114-159DBF33CD5A}"/>
              </a:ext>
            </a:extLst>
          </p:cNvPr>
          <p:cNvSpPr txBox="1">
            <a:spLocks/>
          </p:cNvSpPr>
          <p:nvPr/>
        </p:nvSpPr>
        <p:spPr>
          <a:xfrm>
            <a:off x="720000" y="272131"/>
            <a:ext cx="10753200" cy="451576"/>
          </a:xfrm>
          <a:prstGeom prst="rect">
            <a:avLst/>
          </a:prstGeom>
        </p:spPr>
        <p:txBody>
          <a:bodyPr vert="horz" lIns="0" tIns="0" rIns="0" bIns="0" rtlCol="0" anchor="t" anchorCtr="0">
            <a:noAutofit/>
          </a:bodyPr>
          <a:lstStyle>
            <a:lvl1pPr algn="l" rtl="0" eaLnBrk="1" fontAlgn="base" hangingPunct="1">
              <a:lnSpc>
                <a:spcPts val="4000"/>
              </a:lnSpc>
              <a:spcBef>
                <a:spcPct val="0"/>
              </a:spcBef>
              <a:spcAft>
                <a:spcPct val="0"/>
              </a:spcAft>
              <a:defRPr sz="40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gn="ctr"/>
            <a:r>
              <a:rPr lang="en-US" sz="3200" kern="0" dirty="0"/>
              <a:t>DNA Methylation</a:t>
            </a:r>
            <a:r>
              <a:rPr lang="cs-CZ" sz="3200" kern="0" dirty="0"/>
              <a:t> </a:t>
            </a:r>
            <a:endParaRPr lang="en-US" sz="3200" kern="0" dirty="0"/>
          </a:p>
        </p:txBody>
      </p:sp>
    </p:spTree>
    <p:extLst>
      <p:ext uri="{BB962C8B-B14F-4D97-AF65-F5344CB8AC3E}">
        <p14:creationId xmlns:p14="http://schemas.microsoft.com/office/powerpoint/2010/main" val="18925699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4C71A358-AAFD-49AC-9F91-ED1D4310946B}"/>
              </a:ext>
            </a:extLst>
          </p:cNvPr>
          <p:cNvSpPr>
            <a:spLocks noGrp="1"/>
          </p:cNvSpPr>
          <p:nvPr>
            <p:ph type="sldNum" sz="quarter" idx="11"/>
          </p:nvPr>
        </p:nvSpPr>
        <p:spPr/>
        <p:txBody>
          <a:bodyPr/>
          <a:lstStyle/>
          <a:p>
            <a:fld id="{0970407D-EE58-4A0B-824B-1D3AE42DD9CF}" type="slidenum">
              <a:rPr lang="en-GB" altLang="cs-CZ" noProof="0" smtClean="0"/>
              <a:pPr/>
              <a:t>14</a:t>
            </a:fld>
            <a:endParaRPr lang="en-GB" altLang="cs-CZ" noProof="0" dirty="0"/>
          </a:p>
        </p:txBody>
      </p:sp>
      <p:sp>
        <p:nvSpPr>
          <p:cNvPr id="8" name="Zástupný objekt pre pätu 1">
            <a:extLst>
              <a:ext uri="{FF2B5EF4-FFF2-40B4-BE49-F238E27FC236}">
                <a16:creationId xmlns:a16="http://schemas.microsoft.com/office/drawing/2014/main" id="{55D52D65-8708-482B-B80B-77CDA53FFB1C}"/>
              </a:ext>
            </a:extLst>
          </p:cNvPr>
          <p:cNvSpPr>
            <a:spLocks noGrp="1"/>
          </p:cNvSpPr>
          <p:nvPr>
            <p:ph type="ftr" sz="quarter" idx="10"/>
          </p:nvPr>
        </p:nvSpPr>
        <p:spPr>
          <a:xfrm>
            <a:off x="720000" y="6228000"/>
            <a:ext cx="3768024" cy="252000"/>
          </a:xfrm>
        </p:spPr>
        <p:txBody>
          <a:bodyPr/>
          <a:lstStyle/>
          <a:p>
            <a:r>
              <a:rPr lang="en-US" dirty="0"/>
              <a:t>Department of Experimental Biology </a:t>
            </a:r>
          </a:p>
        </p:txBody>
      </p:sp>
      <p:sp>
        <p:nvSpPr>
          <p:cNvPr id="12" name="Zástupný obsah 4">
            <a:extLst>
              <a:ext uri="{FF2B5EF4-FFF2-40B4-BE49-F238E27FC236}">
                <a16:creationId xmlns:a16="http://schemas.microsoft.com/office/drawing/2014/main" id="{7762F96F-FE85-4DEB-8FE3-1F4999140CCD}"/>
              </a:ext>
            </a:extLst>
          </p:cNvPr>
          <p:cNvSpPr txBox="1">
            <a:spLocks/>
          </p:cNvSpPr>
          <p:nvPr/>
        </p:nvSpPr>
        <p:spPr>
          <a:xfrm>
            <a:off x="666000" y="1405589"/>
            <a:ext cx="5165633" cy="4046821"/>
          </a:xfrm>
          <a:prstGeom prst="rect">
            <a:avLst/>
          </a:prstGeom>
        </p:spPr>
        <p:txBody>
          <a:bodyPr vert="horz" lIns="0" tIns="0" rIns="0" bIns="0" rtlCol="0">
            <a:noAutofit/>
          </a:bodyPr>
          <a:lstStyle>
            <a:lvl1pPr marL="252000" marR="0" indent="-180000" algn="l" defTabSz="914400" rtl="0" eaLnBrk="1" fontAlgn="base" latinLnBrk="0" hangingPunct="1">
              <a:lnSpc>
                <a:spcPts val="3600"/>
              </a:lnSpc>
              <a:spcBef>
                <a:spcPts val="0"/>
              </a:spcBef>
              <a:spcAft>
                <a:spcPct val="0"/>
              </a:spcAft>
              <a:buClr>
                <a:schemeClr val="tx2"/>
              </a:buClr>
              <a:buSzPct val="100000"/>
              <a:buFont typeface="Arial" panose="020B0604020202020204" pitchFamily="34" charset="0"/>
              <a:buChar char="̶"/>
              <a:tabLst/>
              <a:defRPr sz="2800" b="0">
                <a:solidFill>
                  <a:schemeClr val="tx1"/>
                </a:solidFill>
                <a:latin typeface="+mn-lt"/>
                <a:ea typeface="+mn-ea"/>
                <a:cs typeface="+mn-cs"/>
              </a:defRPr>
            </a:lvl1pPr>
            <a:lvl2pPr marL="504000" indent="-180000" algn="l" rtl="0" eaLnBrk="1" fontAlgn="base" hangingPunct="1">
              <a:lnSpc>
                <a:spcPct val="100000"/>
              </a:lnSpc>
              <a:spcBef>
                <a:spcPts val="0"/>
              </a:spcBef>
              <a:spcAft>
                <a:spcPct val="0"/>
              </a:spcAft>
              <a:buClr>
                <a:schemeClr val="tx2"/>
              </a:buClr>
              <a:buSzPct val="100000"/>
              <a:buFont typeface="Arial" panose="020B0604020202020204" pitchFamily="34" charset="0"/>
              <a:buChar char="̶"/>
              <a:defRPr sz="2000" b="0">
                <a:solidFill>
                  <a:schemeClr val="tx1"/>
                </a:solidFill>
                <a:latin typeface="+mn-lt"/>
              </a:defRPr>
            </a:lvl2pPr>
            <a:lvl3pPr marL="914400" indent="0" algn="l" rtl="0" eaLnBrk="1" fontAlgn="base" hangingPunct="1">
              <a:lnSpc>
                <a:spcPct val="100000"/>
              </a:lnSpc>
              <a:spcBef>
                <a:spcPts val="0"/>
              </a:spcBef>
              <a:spcAft>
                <a:spcPct val="0"/>
              </a:spcAft>
              <a:buClr>
                <a:schemeClr val="folHlink"/>
              </a:buClr>
              <a:buSzPct val="80000"/>
              <a:buFontTx/>
              <a:buNone/>
              <a:defRPr sz="16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2"/>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a:lstStyle>
          <a:p>
            <a:pPr>
              <a:lnSpc>
                <a:spcPts val="2400"/>
              </a:lnSpc>
              <a:buFont typeface="Arial" panose="020B0604020202020204" pitchFamily="34" charset="0"/>
              <a:buChar char="•"/>
            </a:pPr>
            <a:r>
              <a:rPr lang="en-US" sz="2400" dirty="0"/>
              <a:t>The process of DNA methylation involves the transfer of </a:t>
            </a:r>
            <a:r>
              <a:rPr lang="en-US" sz="2400" dirty="0">
                <a:solidFill>
                  <a:schemeClr val="tx2"/>
                </a:solidFill>
              </a:rPr>
              <a:t>methyl group</a:t>
            </a:r>
            <a:r>
              <a:rPr lang="en-US" sz="2400" dirty="0"/>
              <a:t> from S-adenosylmethionine (SAM) to the </a:t>
            </a:r>
            <a:r>
              <a:rPr lang="en-US" sz="2400" dirty="0">
                <a:solidFill>
                  <a:schemeClr val="tx2"/>
                </a:solidFill>
              </a:rPr>
              <a:t>C-5 position of cytosine</a:t>
            </a:r>
            <a:r>
              <a:rPr lang="en-US" sz="2400" dirty="0"/>
              <a:t>, catalyzed by DNA methyltransferases. </a:t>
            </a:r>
            <a:endParaRPr lang="cs-CZ" sz="2400" dirty="0"/>
          </a:p>
          <a:p>
            <a:pPr>
              <a:lnSpc>
                <a:spcPts val="2400"/>
              </a:lnSpc>
              <a:buFont typeface="Arial" panose="020B0604020202020204" pitchFamily="34" charset="0"/>
              <a:buChar char="•"/>
            </a:pPr>
            <a:endParaRPr lang="cs-CZ" sz="2400" dirty="0"/>
          </a:p>
          <a:p>
            <a:pPr>
              <a:lnSpc>
                <a:spcPts val="2400"/>
              </a:lnSpc>
              <a:buFont typeface="Arial" panose="020B0604020202020204" pitchFamily="34" charset="0"/>
              <a:buChar char="•"/>
            </a:pPr>
            <a:r>
              <a:rPr lang="en-US" sz="2400" dirty="0">
                <a:solidFill>
                  <a:schemeClr val="tx2"/>
                </a:solidFill>
              </a:rPr>
              <a:t>DNA methylation is an "epigenetic switch"</a:t>
            </a:r>
            <a:r>
              <a:rPr lang="en-US" sz="2400" dirty="0"/>
              <a:t> that regulates the balance between </a:t>
            </a:r>
            <a:r>
              <a:rPr lang="en-US" sz="2400" dirty="0">
                <a:solidFill>
                  <a:schemeClr val="tx2"/>
                </a:solidFill>
              </a:rPr>
              <a:t>"open" and "closed"</a:t>
            </a:r>
            <a:r>
              <a:rPr lang="en-US" sz="2400" dirty="0"/>
              <a:t> form of chromatin by changing the interactions between DNA and protein. </a:t>
            </a:r>
            <a:endParaRPr lang="cs-CZ" sz="2400" dirty="0"/>
          </a:p>
        </p:txBody>
      </p:sp>
      <p:sp>
        <p:nvSpPr>
          <p:cNvPr id="23" name="Nadpis 3">
            <a:extLst>
              <a:ext uri="{FF2B5EF4-FFF2-40B4-BE49-F238E27FC236}">
                <a16:creationId xmlns:a16="http://schemas.microsoft.com/office/drawing/2014/main" id="{C4717877-08CA-4FCC-8B85-C4CFE31C4E8F}"/>
              </a:ext>
            </a:extLst>
          </p:cNvPr>
          <p:cNvSpPr txBox="1">
            <a:spLocks/>
          </p:cNvSpPr>
          <p:nvPr/>
        </p:nvSpPr>
        <p:spPr>
          <a:xfrm>
            <a:off x="720000" y="272131"/>
            <a:ext cx="10753200" cy="451576"/>
          </a:xfrm>
          <a:prstGeom prst="rect">
            <a:avLst/>
          </a:prstGeom>
        </p:spPr>
        <p:txBody>
          <a:bodyPr vert="horz" lIns="0" tIns="0" rIns="0" bIns="0" rtlCol="0" anchor="t" anchorCtr="0">
            <a:noAutofit/>
          </a:bodyPr>
          <a:lstStyle>
            <a:lvl1pPr algn="l" rtl="0" eaLnBrk="1" fontAlgn="base" hangingPunct="1">
              <a:lnSpc>
                <a:spcPts val="4000"/>
              </a:lnSpc>
              <a:spcBef>
                <a:spcPct val="0"/>
              </a:spcBef>
              <a:spcAft>
                <a:spcPct val="0"/>
              </a:spcAft>
              <a:defRPr sz="40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gn="ctr"/>
            <a:r>
              <a:rPr lang="en-US" sz="3200" kern="0" dirty="0"/>
              <a:t>DNA Methylation</a:t>
            </a:r>
            <a:r>
              <a:rPr lang="cs-CZ" sz="3200" kern="0" dirty="0"/>
              <a:t> </a:t>
            </a:r>
            <a:endParaRPr lang="en-US" sz="3200" kern="0" dirty="0"/>
          </a:p>
        </p:txBody>
      </p:sp>
      <p:sp>
        <p:nvSpPr>
          <p:cNvPr id="24" name="TextovéPole 23">
            <a:extLst>
              <a:ext uri="{FF2B5EF4-FFF2-40B4-BE49-F238E27FC236}">
                <a16:creationId xmlns:a16="http://schemas.microsoft.com/office/drawing/2014/main" id="{EA83BBCE-4C81-40ED-8325-5017C4271038}"/>
              </a:ext>
            </a:extLst>
          </p:cNvPr>
          <p:cNvSpPr txBox="1"/>
          <p:nvPr/>
        </p:nvSpPr>
        <p:spPr>
          <a:xfrm>
            <a:off x="3818976" y="6203001"/>
            <a:ext cx="6097554" cy="276999"/>
          </a:xfrm>
          <a:prstGeom prst="rect">
            <a:avLst/>
          </a:prstGeom>
          <a:noFill/>
        </p:spPr>
        <p:txBody>
          <a:bodyPr wrap="square">
            <a:spAutoFit/>
          </a:bodyPr>
          <a:lstStyle/>
          <a:p>
            <a:r>
              <a:rPr lang="en-US" sz="1200" dirty="0">
                <a:solidFill>
                  <a:schemeClr val="tx2"/>
                </a:solidFill>
                <a:latin typeface="+mn-lt"/>
              </a:rPr>
              <a:t>Pharmacology &amp; Therapeutics (2018), https://doi.org/10.1016/j.pharmthera.2018.02.006</a:t>
            </a:r>
          </a:p>
        </p:txBody>
      </p:sp>
      <p:pic>
        <p:nvPicPr>
          <p:cNvPr id="1026" name="Picture 2">
            <a:extLst>
              <a:ext uri="{FF2B5EF4-FFF2-40B4-BE49-F238E27FC236}">
                <a16:creationId xmlns:a16="http://schemas.microsoft.com/office/drawing/2014/main" id="{3009CD97-DFB0-4295-A40B-638A64A2B44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70996" y="1051860"/>
            <a:ext cx="6096000" cy="4400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54449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A86D8518-87D3-499A-9846-2FD351597CE3}"/>
              </a:ext>
            </a:extLst>
          </p:cNvPr>
          <p:cNvSpPr>
            <a:spLocks noGrp="1"/>
          </p:cNvSpPr>
          <p:nvPr>
            <p:ph type="sldNum" sz="quarter" idx="11"/>
          </p:nvPr>
        </p:nvSpPr>
        <p:spPr/>
        <p:txBody>
          <a:bodyPr/>
          <a:lstStyle/>
          <a:p>
            <a:fld id="{0970407D-EE58-4A0B-824B-1D3AE42DD9CF}" type="slidenum">
              <a:rPr lang="en-GB" altLang="cs-CZ" noProof="0" smtClean="0"/>
              <a:pPr/>
              <a:t>15</a:t>
            </a:fld>
            <a:endParaRPr lang="en-GB" altLang="cs-CZ" noProof="0" dirty="0"/>
          </a:p>
        </p:txBody>
      </p:sp>
      <p:sp>
        <p:nvSpPr>
          <p:cNvPr id="6" name="Nadpis 3">
            <a:extLst>
              <a:ext uri="{FF2B5EF4-FFF2-40B4-BE49-F238E27FC236}">
                <a16:creationId xmlns:a16="http://schemas.microsoft.com/office/drawing/2014/main" id="{85FD6656-4CFB-4582-AE0B-DA0F890B99EA}"/>
              </a:ext>
            </a:extLst>
          </p:cNvPr>
          <p:cNvSpPr txBox="1">
            <a:spLocks/>
          </p:cNvSpPr>
          <p:nvPr/>
        </p:nvSpPr>
        <p:spPr>
          <a:xfrm>
            <a:off x="720000" y="272131"/>
            <a:ext cx="10753200" cy="451576"/>
          </a:xfrm>
          <a:prstGeom prst="rect">
            <a:avLst/>
          </a:prstGeom>
        </p:spPr>
        <p:txBody>
          <a:bodyPr vert="horz" lIns="0" tIns="0" rIns="0" bIns="0" rtlCol="0" anchor="t" anchorCtr="0">
            <a:noAutofit/>
          </a:bodyPr>
          <a:lstStyle>
            <a:lvl1pPr algn="l" rtl="0" eaLnBrk="1" fontAlgn="base" hangingPunct="1">
              <a:lnSpc>
                <a:spcPts val="4000"/>
              </a:lnSpc>
              <a:spcBef>
                <a:spcPct val="0"/>
              </a:spcBef>
              <a:spcAft>
                <a:spcPct val="0"/>
              </a:spcAft>
              <a:defRPr sz="40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gn="ctr"/>
            <a:r>
              <a:rPr lang="en-US" sz="3200" kern="0" dirty="0"/>
              <a:t>Transcription </a:t>
            </a:r>
            <a:r>
              <a:rPr lang="cs-CZ" sz="3200" kern="0" dirty="0"/>
              <a:t>- </a:t>
            </a:r>
            <a:r>
              <a:rPr lang="en-US" sz="3200" kern="0" dirty="0"/>
              <a:t>activity of eukaryotic cell </a:t>
            </a:r>
          </a:p>
        </p:txBody>
      </p:sp>
      <p:sp>
        <p:nvSpPr>
          <p:cNvPr id="9" name="Zástupný obsah 4">
            <a:extLst>
              <a:ext uri="{FF2B5EF4-FFF2-40B4-BE49-F238E27FC236}">
                <a16:creationId xmlns:a16="http://schemas.microsoft.com/office/drawing/2014/main" id="{231564C3-B6B2-4CAF-A880-1257BB0033F1}"/>
              </a:ext>
            </a:extLst>
          </p:cNvPr>
          <p:cNvSpPr txBox="1">
            <a:spLocks/>
          </p:cNvSpPr>
          <p:nvPr/>
        </p:nvSpPr>
        <p:spPr>
          <a:xfrm>
            <a:off x="720001" y="789179"/>
            <a:ext cx="10753199" cy="5228843"/>
          </a:xfrm>
          <a:prstGeom prst="rect">
            <a:avLst/>
          </a:prstGeom>
        </p:spPr>
        <p:txBody>
          <a:bodyPr vert="horz" lIns="0" tIns="0" rIns="0" bIns="0" rtlCol="0">
            <a:noAutofit/>
          </a:bodyPr>
          <a:lstStyle>
            <a:lvl1pPr marL="252000" marR="0" indent="-180000" algn="l" defTabSz="914400" rtl="0" eaLnBrk="1" fontAlgn="base" latinLnBrk="0" hangingPunct="1">
              <a:lnSpc>
                <a:spcPts val="3600"/>
              </a:lnSpc>
              <a:spcBef>
                <a:spcPts val="0"/>
              </a:spcBef>
              <a:spcAft>
                <a:spcPct val="0"/>
              </a:spcAft>
              <a:buClr>
                <a:schemeClr val="tx2"/>
              </a:buClr>
              <a:buSzPct val="100000"/>
              <a:buFont typeface="Arial" panose="020B0604020202020204" pitchFamily="34" charset="0"/>
              <a:buChar char="̶"/>
              <a:tabLst/>
              <a:defRPr sz="2800" b="0">
                <a:solidFill>
                  <a:schemeClr val="tx1"/>
                </a:solidFill>
                <a:latin typeface="+mn-lt"/>
                <a:ea typeface="+mn-ea"/>
                <a:cs typeface="+mn-cs"/>
              </a:defRPr>
            </a:lvl1pPr>
            <a:lvl2pPr marL="504000" indent="-180000" algn="l" rtl="0" eaLnBrk="1" fontAlgn="base" hangingPunct="1">
              <a:lnSpc>
                <a:spcPct val="100000"/>
              </a:lnSpc>
              <a:spcBef>
                <a:spcPts val="0"/>
              </a:spcBef>
              <a:spcAft>
                <a:spcPct val="0"/>
              </a:spcAft>
              <a:buClr>
                <a:schemeClr val="tx2"/>
              </a:buClr>
              <a:buSzPct val="100000"/>
              <a:buFont typeface="Arial" panose="020B0604020202020204" pitchFamily="34" charset="0"/>
              <a:buChar char="̶"/>
              <a:defRPr sz="2000" b="0">
                <a:solidFill>
                  <a:schemeClr val="tx1"/>
                </a:solidFill>
                <a:latin typeface="+mn-lt"/>
              </a:defRPr>
            </a:lvl2pPr>
            <a:lvl3pPr marL="914400" indent="0" algn="l" rtl="0" eaLnBrk="1" fontAlgn="base" hangingPunct="1">
              <a:lnSpc>
                <a:spcPct val="100000"/>
              </a:lnSpc>
              <a:spcBef>
                <a:spcPts val="0"/>
              </a:spcBef>
              <a:spcAft>
                <a:spcPct val="0"/>
              </a:spcAft>
              <a:buClr>
                <a:schemeClr val="folHlink"/>
              </a:buClr>
              <a:buSzPct val="80000"/>
              <a:buFontTx/>
              <a:buNone/>
              <a:defRPr sz="16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2"/>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a:lstStyle>
          <a:p>
            <a:pPr>
              <a:lnSpc>
                <a:spcPts val="2400"/>
              </a:lnSpc>
              <a:buFont typeface="Arial" panose="020B0604020202020204" pitchFamily="34" charset="0"/>
              <a:buChar char="•"/>
            </a:pPr>
            <a:r>
              <a:rPr lang="en-US" sz="2400"/>
              <a:t>Transcription is a key regulatory point for many genes. </a:t>
            </a:r>
            <a:r>
              <a:rPr lang="en-US" sz="2400">
                <a:solidFill>
                  <a:schemeClr val="tx2"/>
                </a:solidFill>
              </a:rPr>
              <a:t>Sets of transcription factor proteins</a:t>
            </a:r>
            <a:r>
              <a:rPr lang="en-US" sz="2400"/>
              <a:t> bind to specific DNA sequences in or near a gene and </a:t>
            </a:r>
            <a:r>
              <a:rPr lang="en-US" sz="2400">
                <a:solidFill>
                  <a:schemeClr val="tx2"/>
                </a:solidFill>
              </a:rPr>
              <a:t>promote or repress</a:t>
            </a:r>
            <a:r>
              <a:rPr lang="en-US" sz="2400"/>
              <a:t> its transcription into the RNA. </a:t>
            </a:r>
          </a:p>
          <a:p>
            <a:pPr>
              <a:lnSpc>
                <a:spcPts val="2400"/>
              </a:lnSpc>
              <a:buFont typeface="Arial" panose="020B0604020202020204" pitchFamily="34" charset="0"/>
              <a:buChar char="•"/>
            </a:pPr>
            <a:endParaRPr lang="en-US" sz="2400"/>
          </a:p>
          <a:p>
            <a:pPr>
              <a:lnSpc>
                <a:spcPts val="2400"/>
              </a:lnSpc>
              <a:buFont typeface="Arial" panose="020B0604020202020204" pitchFamily="34" charset="0"/>
              <a:buChar char="•"/>
            </a:pPr>
            <a:r>
              <a:rPr lang="en-US" sz="2400"/>
              <a:t>Unlike prokaryotes, eukaryotic genes are not completely turned on or off, but there is modulation of transcription. </a:t>
            </a:r>
          </a:p>
          <a:p>
            <a:pPr>
              <a:lnSpc>
                <a:spcPts val="2400"/>
              </a:lnSpc>
              <a:buFont typeface="Arial" panose="020B0604020202020204" pitchFamily="34" charset="0"/>
              <a:buChar char="•"/>
            </a:pPr>
            <a:endParaRPr lang="en-US" sz="2400"/>
          </a:p>
          <a:p>
            <a:pPr>
              <a:lnSpc>
                <a:spcPts val="2400"/>
              </a:lnSpc>
              <a:buFont typeface="Arial" panose="020B0604020202020204" pitchFamily="34" charset="0"/>
              <a:buChar char="•"/>
            </a:pPr>
            <a:r>
              <a:rPr lang="en-US" sz="2400" kern="0">
                <a:solidFill>
                  <a:schemeClr val="tx2"/>
                </a:solidFill>
                <a:latin typeface="+mj-lt"/>
                <a:ea typeface="+mj-ea"/>
                <a:cs typeface="+mj-cs"/>
              </a:rPr>
              <a:t>Basal transcription</a:t>
            </a:r>
            <a:r>
              <a:rPr lang="en-US" sz="2400"/>
              <a:t> - with the participation of basal TF, transcriptional levels, minimum level of transcription. </a:t>
            </a:r>
          </a:p>
          <a:p>
            <a:pPr>
              <a:lnSpc>
                <a:spcPts val="2400"/>
              </a:lnSpc>
              <a:buFont typeface="Arial" panose="020B0604020202020204" pitchFamily="34" charset="0"/>
              <a:buChar char="•"/>
            </a:pPr>
            <a:endParaRPr lang="en-US" sz="2400"/>
          </a:p>
          <a:p>
            <a:pPr>
              <a:lnSpc>
                <a:spcPts val="2400"/>
              </a:lnSpc>
              <a:buFont typeface="Arial" panose="020B0604020202020204" pitchFamily="34" charset="0"/>
              <a:buChar char="•"/>
            </a:pPr>
            <a:r>
              <a:rPr lang="en-US" sz="2400">
                <a:solidFill>
                  <a:schemeClr val="tx2"/>
                </a:solidFill>
              </a:rPr>
              <a:t>Constitutive transcription</a:t>
            </a:r>
            <a:r>
              <a:rPr lang="en-US" sz="2400"/>
              <a:t> - with the participation of basal and constitutive TFs, allowing different transcription rates of different gene. </a:t>
            </a:r>
          </a:p>
          <a:p>
            <a:pPr lvl="1">
              <a:lnSpc>
                <a:spcPts val="2400"/>
              </a:lnSpc>
              <a:buFont typeface="Courier New" panose="02070309020205020404" pitchFamily="49" charset="0"/>
              <a:buChar char="o"/>
            </a:pPr>
            <a:r>
              <a:rPr lang="en-US" sz="2400"/>
              <a:t> </a:t>
            </a:r>
            <a:r>
              <a:rPr lang="en-US" sz="2400" kern="0">
                <a:solidFill>
                  <a:schemeClr val="tx2"/>
                </a:solidFill>
                <a:latin typeface="+mj-lt"/>
                <a:ea typeface="+mj-ea"/>
                <a:cs typeface="+mj-cs"/>
              </a:rPr>
              <a:t>General TF = basal + constitutive, activate operational genes</a:t>
            </a:r>
          </a:p>
          <a:p>
            <a:pPr>
              <a:lnSpc>
                <a:spcPts val="2400"/>
              </a:lnSpc>
              <a:buFont typeface="Arial" panose="020B0604020202020204" pitchFamily="34" charset="0"/>
              <a:buChar char="•"/>
            </a:pPr>
            <a:endParaRPr lang="en-US" sz="2400"/>
          </a:p>
          <a:p>
            <a:pPr>
              <a:lnSpc>
                <a:spcPts val="2400"/>
              </a:lnSpc>
              <a:buFont typeface="Arial" panose="020B0604020202020204" pitchFamily="34" charset="0"/>
              <a:buChar char="•"/>
            </a:pPr>
            <a:r>
              <a:rPr lang="en-US" sz="2400">
                <a:solidFill>
                  <a:schemeClr val="tx2"/>
                </a:solidFill>
              </a:rPr>
              <a:t>Induced transcription</a:t>
            </a:r>
            <a:r>
              <a:rPr lang="en-US" sz="2400"/>
              <a:t> - transcription regulated by inducible specific TFs which activity is influenced by stimuli from the external or internal environment. </a:t>
            </a:r>
          </a:p>
          <a:p>
            <a:pPr lvl="1">
              <a:lnSpc>
                <a:spcPts val="2400"/>
              </a:lnSpc>
              <a:buFont typeface="Courier New" panose="02070309020205020404" pitchFamily="49" charset="0"/>
              <a:buChar char="o"/>
            </a:pPr>
            <a:r>
              <a:rPr lang="en-US" sz="2400"/>
              <a:t> </a:t>
            </a:r>
            <a:r>
              <a:rPr lang="en-US" sz="2400">
                <a:solidFill>
                  <a:schemeClr val="tx2"/>
                </a:solidFill>
              </a:rPr>
              <a:t>Specific TF= cellular and time-specific regulatory proteins. </a:t>
            </a:r>
          </a:p>
        </p:txBody>
      </p:sp>
      <p:sp>
        <p:nvSpPr>
          <p:cNvPr id="8" name="Zástupný objekt pre pätu 1">
            <a:extLst>
              <a:ext uri="{FF2B5EF4-FFF2-40B4-BE49-F238E27FC236}">
                <a16:creationId xmlns:a16="http://schemas.microsoft.com/office/drawing/2014/main" id="{01E8BD4C-F7D0-4441-A69D-3CB71B73FC72}"/>
              </a:ext>
            </a:extLst>
          </p:cNvPr>
          <p:cNvSpPr>
            <a:spLocks noGrp="1"/>
          </p:cNvSpPr>
          <p:nvPr>
            <p:ph type="ftr" sz="quarter" idx="10"/>
          </p:nvPr>
        </p:nvSpPr>
        <p:spPr>
          <a:xfrm>
            <a:off x="720000" y="6228000"/>
            <a:ext cx="3768024" cy="252000"/>
          </a:xfrm>
        </p:spPr>
        <p:txBody>
          <a:bodyPr/>
          <a:lstStyle/>
          <a:p>
            <a:r>
              <a:rPr lang="en-US" dirty="0"/>
              <a:t>Department of Experimental Biology </a:t>
            </a:r>
          </a:p>
        </p:txBody>
      </p:sp>
    </p:spTree>
    <p:extLst>
      <p:ext uri="{BB962C8B-B14F-4D97-AF65-F5344CB8AC3E}">
        <p14:creationId xmlns:p14="http://schemas.microsoft.com/office/powerpoint/2010/main" val="655810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4C71A358-AAFD-49AC-9F91-ED1D4310946B}"/>
              </a:ext>
            </a:extLst>
          </p:cNvPr>
          <p:cNvSpPr>
            <a:spLocks noGrp="1"/>
          </p:cNvSpPr>
          <p:nvPr>
            <p:ph type="sldNum" sz="quarter" idx="11"/>
          </p:nvPr>
        </p:nvSpPr>
        <p:spPr/>
        <p:txBody>
          <a:bodyPr/>
          <a:lstStyle/>
          <a:p>
            <a:fld id="{0970407D-EE58-4A0B-824B-1D3AE42DD9CF}" type="slidenum">
              <a:rPr lang="en-GB" altLang="cs-CZ" noProof="0" smtClean="0"/>
              <a:pPr/>
              <a:t>16</a:t>
            </a:fld>
            <a:endParaRPr lang="en-GB" altLang="cs-CZ" noProof="0" dirty="0"/>
          </a:p>
        </p:txBody>
      </p:sp>
      <p:sp>
        <p:nvSpPr>
          <p:cNvPr id="10" name="Zástupný objekt pre pätu 1">
            <a:extLst>
              <a:ext uri="{FF2B5EF4-FFF2-40B4-BE49-F238E27FC236}">
                <a16:creationId xmlns:a16="http://schemas.microsoft.com/office/drawing/2014/main" id="{6E15DF9F-E406-457F-A8F4-56F455CDF71D}"/>
              </a:ext>
            </a:extLst>
          </p:cNvPr>
          <p:cNvSpPr>
            <a:spLocks noGrp="1"/>
          </p:cNvSpPr>
          <p:nvPr>
            <p:ph type="ftr" sz="quarter" idx="10"/>
          </p:nvPr>
        </p:nvSpPr>
        <p:spPr>
          <a:xfrm>
            <a:off x="720000" y="6228000"/>
            <a:ext cx="3768024" cy="252000"/>
          </a:xfrm>
        </p:spPr>
        <p:txBody>
          <a:bodyPr/>
          <a:lstStyle/>
          <a:p>
            <a:r>
              <a:rPr lang="en-US" dirty="0"/>
              <a:t>Department of Experimental Biology </a:t>
            </a:r>
          </a:p>
        </p:txBody>
      </p:sp>
      <p:sp>
        <p:nvSpPr>
          <p:cNvPr id="17" name="TextovéPole 16">
            <a:extLst>
              <a:ext uri="{FF2B5EF4-FFF2-40B4-BE49-F238E27FC236}">
                <a16:creationId xmlns:a16="http://schemas.microsoft.com/office/drawing/2014/main" id="{6BC698B7-6ADB-4291-AC97-D617D996D37A}"/>
              </a:ext>
            </a:extLst>
          </p:cNvPr>
          <p:cNvSpPr txBox="1"/>
          <p:nvPr/>
        </p:nvSpPr>
        <p:spPr>
          <a:xfrm>
            <a:off x="3621154" y="6123167"/>
            <a:ext cx="6097772" cy="461665"/>
          </a:xfrm>
          <a:prstGeom prst="rect">
            <a:avLst/>
          </a:prstGeom>
          <a:noFill/>
        </p:spPr>
        <p:txBody>
          <a:bodyPr wrap="square">
            <a:spAutoFit/>
          </a:bodyPr>
          <a:lstStyle/>
          <a:p>
            <a:r>
              <a:rPr lang="en-US" sz="1200" dirty="0">
                <a:solidFill>
                  <a:schemeClr val="tx2"/>
                </a:solidFill>
                <a:latin typeface="+mn-lt"/>
              </a:rPr>
              <a:t>https://www.khanacademy.org/science/biology/macromolecules/proteins-and-amino-acids/a/orders-of-protein-structure</a:t>
            </a:r>
          </a:p>
        </p:txBody>
      </p:sp>
      <p:sp>
        <p:nvSpPr>
          <p:cNvPr id="13" name="Nadpis 3">
            <a:extLst>
              <a:ext uri="{FF2B5EF4-FFF2-40B4-BE49-F238E27FC236}">
                <a16:creationId xmlns:a16="http://schemas.microsoft.com/office/drawing/2014/main" id="{8644239B-AFD5-4CAA-AD72-54158605A319}"/>
              </a:ext>
            </a:extLst>
          </p:cNvPr>
          <p:cNvSpPr txBox="1">
            <a:spLocks/>
          </p:cNvSpPr>
          <p:nvPr/>
        </p:nvSpPr>
        <p:spPr>
          <a:xfrm>
            <a:off x="720000" y="272131"/>
            <a:ext cx="10753200" cy="451576"/>
          </a:xfrm>
          <a:prstGeom prst="rect">
            <a:avLst/>
          </a:prstGeom>
        </p:spPr>
        <p:txBody>
          <a:bodyPr vert="horz" lIns="0" tIns="0" rIns="0" bIns="0" rtlCol="0" anchor="t" anchorCtr="0">
            <a:noAutofit/>
          </a:bodyPr>
          <a:lstStyle>
            <a:lvl1pPr algn="l" rtl="0" eaLnBrk="1" fontAlgn="base" hangingPunct="1">
              <a:lnSpc>
                <a:spcPts val="4000"/>
              </a:lnSpc>
              <a:spcBef>
                <a:spcPct val="0"/>
              </a:spcBef>
              <a:spcAft>
                <a:spcPct val="0"/>
              </a:spcAft>
              <a:defRPr sz="40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gn="ctr"/>
            <a:r>
              <a:rPr lang="en-US" sz="3200" kern="0" dirty="0"/>
              <a:t>Requirements for transcription initiation </a:t>
            </a:r>
          </a:p>
        </p:txBody>
      </p:sp>
      <p:sp>
        <p:nvSpPr>
          <p:cNvPr id="16" name="Zástupný obsah 4">
            <a:extLst>
              <a:ext uri="{FF2B5EF4-FFF2-40B4-BE49-F238E27FC236}">
                <a16:creationId xmlns:a16="http://schemas.microsoft.com/office/drawing/2014/main" id="{4D2A9831-D791-45E1-8023-9F1E68AC81EC}"/>
              </a:ext>
            </a:extLst>
          </p:cNvPr>
          <p:cNvSpPr txBox="1">
            <a:spLocks/>
          </p:cNvSpPr>
          <p:nvPr/>
        </p:nvSpPr>
        <p:spPr>
          <a:xfrm>
            <a:off x="720000" y="1565071"/>
            <a:ext cx="10523388" cy="3538699"/>
          </a:xfrm>
          <a:prstGeom prst="rect">
            <a:avLst/>
          </a:prstGeom>
        </p:spPr>
        <p:txBody>
          <a:bodyPr vert="horz" lIns="0" tIns="0" rIns="0" bIns="0" rtlCol="0">
            <a:noAutofit/>
          </a:bodyPr>
          <a:lstStyle>
            <a:lvl1pPr marL="252000" marR="0" indent="-180000" algn="l" defTabSz="914400" rtl="0" eaLnBrk="1" fontAlgn="base" latinLnBrk="0" hangingPunct="1">
              <a:lnSpc>
                <a:spcPts val="3600"/>
              </a:lnSpc>
              <a:spcBef>
                <a:spcPts val="0"/>
              </a:spcBef>
              <a:spcAft>
                <a:spcPct val="0"/>
              </a:spcAft>
              <a:buClr>
                <a:schemeClr val="tx2"/>
              </a:buClr>
              <a:buSzPct val="100000"/>
              <a:buFont typeface="Arial" panose="020B0604020202020204" pitchFamily="34" charset="0"/>
              <a:buChar char="̶"/>
              <a:tabLst/>
              <a:defRPr sz="2800" b="0">
                <a:solidFill>
                  <a:schemeClr val="tx1"/>
                </a:solidFill>
                <a:latin typeface="+mn-lt"/>
                <a:ea typeface="+mn-ea"/>
                <a:cs typeface="+mn-cs"/>
              </a:defRPr>
            </a:lvl1pPr>
            <a:lvl2pPr marL="504000" indent="-180000" algn="l" rtl="0" eaLnBrk="1" fontAlgn="base" hangingPunct="1">
              <a:lnSpc>
                <a:spcPct val="100000"/>
              </a:lnSpc>
              <a:spcBef>
                <a:spcPts val="0"/>
              </a:spcBef>
              <a:spcAft>
                <a:spcPct val="0"/>
              </a:spcAft>
              <a:buClr>
                <a:schemeClr val="tx2"/>
              </a:buClr>
              <a:buSzPct val="100000"/>
              <a:buFont typeface="Arial" panose="020B0604020202020204" pitchFamily="34" charset="0"/>
              <a:buChar char="̶"/>
              <a:defRPr sz="2000" b="0">
                <a:solidFill>
                  <a:schemeClr val="tx1"/>
                </a:solidFill>
                <a:latin typeface="+mn-lt"/>
              </a:defRPr>
            </a:lvl2pPr>
            <a:lvl3pPr marL="914400" indent="0" algn="l" rtl="0" eaLnBrk="1" fontAlgn="base" hangingPunct="1">
              <a:lnSpc>
                <a:spcPct val="100000"/>
              </a:lnSpc>
              <a:spcBef>
                <a:spcPts val="0"/>
              </a:spcBef>
              <a:spcAft>
                <a:spcPct val="0"/>
              </a:spcAft>
              <a:buClr>
                <a:schemeClr val="folHlink"/>
              </a:buClr>
              <a:buSzPct val="80000"/>
              <a:buFontTx/>
              <a:buNone/>
              <a:defRPr sz="16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2"/>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a:lstStyle>
          <a:p>
            <a:pPr algn="just">
              <a:lnSpc>
                <a:spcPts val="2400"/>
              </a:lnSpc>
              <a:buFont typeface="Arial" panose="020B0604020202020204" pitchFamily="34" charset="0"/>
              <a:buChar char="•"/>
            </a:pPr>
            <a:r>
              <a:rPr lang="en-US" sz="2400" kern="0"/>
              <a:t>Putting RNA-polymerase in the active state. </a:t>
            </a:r>
          </a:p>
          <a:p>
            <a:pPr algn="just">
              <a:lnSpc>
                <a:spcPts val="2400"/>
              </a:lnSpc>
              <a:buFont typeface="Arial" panose="020B0604020202020204" pitchFamily="34" charset="0"/>
              <a:buChar char="•"/>
            </a:pPr>
            <a:endParaRPr lang="en-US" sz="2400" kern="0"/>
          </a:p>
          <a:p>
            <a:pPr algn="just">
              <a:lnSpc>
                <a:spcPts val="2400"/>
              </a:lnSpc>
              <a:buFont typeface="Arial" panose="020B0604020202020204" pitchFamily="34" charset="0"/>
              <a:buChar char="•"/>
            </a:pPr>
            <a:r>
              <a:rPr lang="en-US" sz="2400" kern="0"/>
              <a:t>Binding of TF to the promoter (with the participation of activators and coactivators, necessary to create a pre-initiation complex. </a:t>
            </a:r>
          </a:p>
          <a:p>
            <a:pPr algn="just">
              <a:lnSpc>
                <a:spcPts val="2400"/>
              </a:lnSpc>
              <a:buFont typeface="Arial" panose="020B0604020202020204" pitchFamily="34" charset="0"/>
              <a:buChar char="•"/>
            </a:pPr>
            <a:endParaRPr lang="en-US" sz="2400" kern="0"/>
          </a:p>
          <a:p>
            <a:pPr algn="just">
              <a:lnSpc>
                <a:spcPts val="2400"/>
              </a:lnSpc>
              <a:buFont typeface="Arial" panose="020B0604020202020204" pitchFamily="34" charset="0"/>
              <a:buChar char="•"/>
            </a:pPr>
            <a:r>
              <a:rPr lang="en-US" sz="2400" kern="0"/>
              <a:t>Binding of specific (inducible) TFs to transcription enhancers with unique response sequences (RE). </a:t>
            </a:r>
          </a:p>
          <a:p>
            <a:pPr algn="just">
              <a:lnSpc>
                <a:spcPts val="2400"/>
              </a:lnSpc>
              <a:buFont typeface="Arial" panose="020B0604020202020204" pitchFamily="34" charset="0"/>
              <a:buChar char="•"/>
            </a:pPr>
            <a:endParaRPr lang="en-US" sz="2400" kern="0"/>
          </a:p>
          <a:p>
            <a:pPr algn="just">
              <a:lnSpc>
                <a:spcPts val="2400"/>
              </a:lnSpc>
              <a:buFont typeface="Arial" panose="020B0604020202020204" pitchFamily="34" charset="0"/>
              <a:buChar char="•"/>
            </a:pPr>
            <a:r>
              <a:rPr lang="en-US" sz="2400" kern="0"/>
              <a:t>TF interaction allowing the transcription promoter and enhancer to interact. </a:t>
            </a:r>
          </a:p>
          <a:p>
            <a:pPr algn="just">
              <a:lnSpc>
                <a:spcPts val="2400"/>
              </a:lnSpc>
              <a:buFont typeface="Arial" panose="020B0604020202020204" pitchFamily="34" charset="0"/>
              <a:buChar char="•"/>
            </a:pPr>
            <a:endParaRPr lang="en-US" sz="2400" kern="0"/>
          </a:p>
          <a:p>
            <a:pPr algn="just">
              <a:lnSpc>
                <a:spcPts val="2400"/>
              </a:lnSpc>
              <a:buFont typeface="Arial" panose="020B0604020202020204" pitchFamily="34" charset="0"/>
              <a:buChar char="•"/>
            </a:pPr>
            <a:r>
              <a:rPr lang="en-US" sz="2400" kern="0"/>
              <a:t>Active RNA polymerase state. </a:t>
            </a:r>
          </a:p>
        </p:txBody>
      </p:sp>
    </p:spTree>
    <p:extLst>
      <p:ext uri="{BB962C8B-B14F-4D97-AF65-F5344CB8AC3E}">
        <p14:creationId xmlns:p14="http://schemas.microsoft.com/office/powerpoint/2010/main" val="30496086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4C71A358-AAFD-49AC-9F91-ED1D4310946B}"/>
              </a:ext>
            </a:extLst>
          </p:cNvPr>
          <p:cNvSpPr>
            <a:spLocks noGrp="1"/>
          </p:cNvSpPr>
          <p:nvPr>
            <p:ph type="sldNum" sz="quarter" idx="11"/>
          </p:nvPr>
        </p:nvSpPr>
        <p:spPr/>
        <p:txBody>
          <a:bodyPr/>
          <a:lstStyle/>
          <a:p>
            <a:fld id="{0970407D-EE58-4A0B-824B-1D3AE42DD9CF}" type="slidenum">
              <a:rPr lang="en-GB" altLang="cs-CZ" noProof="0" smtClean="0"/>
              <a:pPr/>
              <a:t>17</a:t>
            </a:fld>
            <a:endParaRPr lang="en-GB" altLang="cs-CZ" noProof="0" dirty="0"/>
          </a:p>
        </p:txBody>
      </p:sp>
      <p:sp>
        <p:nvSpPr>
          <p:cNvPr id="10" name="Zástupný obsah 4">
            <a:extLst>
              <a:ext uri="{FF2B5EF4-FFF2-40B4-BE49-F238E27FC236}">
                <a16:creationId xmlns:a16="http://schemas.microsoft.com/office/drawing/2014/main" id="{69B2F6A1-38B4-47C1-8CF7-AB41602DB688}"/>
              </a:ext>
            </a:extLst>
          </p:cNvPr>
          <p:cNvSpPr txBox="1">
            <a:spLocks/>
          </p:cNvSpPr>
          <p:nvPr/>
        </p:nvSpPr>
        <p:spPr>
          <a:xfrm>
            <a:off x="665999" y="895229"/>
            <a:ext cx="10987935" cy="2641074"/>
          </a:xfrm>
          <a:prstGeom prst="rect">
            <a:avLst/>
          </a:prstGeom>
        </p:spPr>
        <p:txBody>
          <a:bodyPr vert="horz" lIns="0" tIns="0" rIns="0" bIns="0" rtlCol="0">
            <a:noAutofit/>
          </a:bodyPr>
          <a:lstStyle>
            <a:lvl1pPr marL="252000" marR="0" indent="-180000" algn="l" defTabSz="914400" rtl="0" eaLnBrk="1" fontAlgn="base" latinLnBrk="0" hangingPunct="1">
              <a:lnSpc>
                <a:spcPts val="3600"/>
              </a:lnSpc>
              <a:spcBef>
                <a:spcPts val="0"/>
              </a:spcBef>
              <a:spcAft>
                <a:spcPct val="0"/>
              </a:spcAft>
              <a:buClr>
                <a:schemeClr val="tx2"/>
              </a:buClr>
              <a:buSzPct val="100000"/>
              <a:buFont typeface="Arial" panose="020B0604020202020204" pitchFamily="34" charset="0"/>
              <a:buChar char="̶"/>
              <a:tabLst/>
              <a:defRPr sz="2800" b="0">
                <a:solidFill>
                  <a:schemeClr val="tx1"/>
                </a:solidFill>
                <a:latin typeface="+mn-lt"/>
                <a:ea typeface="+mn-ea"/>
                <a:cs typeface="+mn-cs"/>
              </a:defRPr>
            </a:lvl1pPr>
            <a:lvl2pPr marL="504000" indent="-180000" algn="l" rtl="0" eaLnBrk="1" fontAlgn="base" hangingPunct="1">
              <a:lnSpc>
                <a:spcPct val="100000"/>
              </a:lnSpc>
              <a:spcBef>
                <a:spcPts val="0"/>
              </a:spcBef>
              <a:spcAft>
                <a:spcPct val="0"/>
              </a:spcAft>
              <a:buClr>
                <a:schemeClr val="tx2"/>
              </a:buClr>
              <a:buSzPct val="100000"/>
              <a:buFont typeface="Arial" panose="020B0604020202020204" pitchFamily="34" charset="0"/>
              <a:buChar char="̶"/>
              <a:defRPr sz="2000" b="0">
                <a:solidFill>
                  <a:schemeClr val="tx1"/>
                </a:solidFill>
                <a:latin typeface="+mn-lt"/>
              </a:defRPr>
            </a:lvl2pPr>
            <a:lvl3pPr marL="914400" indent="0" algn="l" rtl="0" eaLnBrk="1" fontAlgn="base" hangingPunct="1">
              <a:lnSpc>
                <a:spcPct val="100000"/>
              </a:lnSpc>
              <a:spcBef>
                <a:spcPts val="0"/>
              </a:spcBef>
              <a:spcAft>
                <a:spcPct val="0"/>
              </a:spcAft>
              <a:buClr>
                <a:schemeClr val="folHlink"/>
              </a:buClr>
              <a:buSzPct val="80000"/>
              <a:buFontTx/>
              <a:buNone/>
              <a:defRPr sz="16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2"/>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a:lstStyle>
          <a:p>
            <a:pPr>
              <a:lnSpc>
                <a:spcPct val="100000"/>
              </a:lnSpc>
              <a:buFont typeface="Arial" panose="020B0604020202020204" pitchFamily="34" charset="0"/>
              <a:buChar char="•"/>
            </a:pPr>
            <a:r>
              <a:rPr lang="en-US" sz="2000" dirty="0"/>
              <a:t>The </a:t>
            </a:r>
            <a:r>
              <a:rPr lang="en-US" sz="2000" dirty="0">
                <a:solidFill>
                  <a:schemeClr val="tx2"/>
                </a:solidFill>
              </a:rPr>
              <a:t>promoter</a:t>
            </a:r>
            <a:r>
              <a:rPr lang="en-US" sz="2000" dirty="0"/>
              <a:t> of a eukaryotic gene can be defined as a sequence that </a:t>
            </a:r>
            <a:r>
              <a:rPr lang="en-US" sz="2000" dirty="0">
                <a:solidFill>
                  <a:schemeClr val="tx2"/>
                </a:solidFill>
              </a:rPr>
              <a:t>sets the transcription start site</a:t>
            </a:r>
            <a:r>
              <a:rPr lang="en-US" sz="2000" dirty="0"/>
              <a:t> for RNA polymerase. </a:t>
            </a:r>
          </a:p>
          <a:p>
            <a:pPr>
              <a:lnSpc>
                <a:spcPct val="100000"/>
              </a:lnSpc>
              <a:buFont typeface="Arial" panose="020B0604020202020204" pitchFamily="34" charset="0"/>
              <a:buChar char="•"/>
            </a:pPr>
            <a:r>
              <a:rPr lang="en-US" sz="2000" dirty="0"/>
              <a:t>Strong RNA Pol II promoters contain an A/T rich sequence known as the </a:t>
            </a:r>
            <a:r>
              <a:rPr lang="en-US" sz="2000" dirty="0">
                <a:solidFill>
                  <a:schemeClr val="tx2"/>
                </a:solidFill>
              </a:rPr>
              <a:t>TATA box</a:t>
            </a:r>
            <a:r>
              <a:rPr lang="en-US" sz="2000" dirty="0"/>
              <a:t> located 26-31 bp upstream of the start site. </a:t>
            </a:r>
          </a:p>
          <a:p>
            <a:pPr>
              <a:lnSpc>
                <a:spcPct val="100000"/>
              </a:lnSpc>
              <a:buFont typeface="Arial" panose="020B0604020202020204" pitchFamily="34" charset="0"/>
              <a:buChar char="•"/>
            </a:pPr>
            <a:r>
              <a:rPr lang="en-US" sz="2000" dirty="0"/>
              <a:t>Other genes have alternative sequence elements known as </a:t>
            </a:r>
            <a:r>
              <a:rPr lang="en-US" sz="2000" dirty="0">
                <a:solidFill>
                  <a:schemeClr val="tx2"/>
                </a:solidFill>
              </a:rPr>
              <a:t>initiators</a:t>
            </a:r>
            <a:r>
              <a:rPr lang="en-US" sz="2000" dirty="0"/>
              <a:t> (</a:t>
            </a:r>
            <a:r>
              <a:rPr lang="en-US" sz="2000" dirty="0" err="1"/>
              <a:t>Inr</a:t>
            </a:r>
            <a:r>
              <a:rPr lang="en-US" sz="2000" dirty="0"/>
              <a:t>) which also serve as promoters that set the RNA Pol II start site. </a:t>
            </a:r>
          </a:p>
          <a:p>
            <a:pPr>
              <a:lnSpc>
                <a:spcPct val="100000"/>
              </a:lnSpc>
              <a:buFont typeface="Arial" panose="020B0604020202020204" pitchFamily="34" charset="0"/>
              <a:buChar char="•"/>
            </a:pPr>
            <a:r>
              <a:rPr lang="en-US" sz="2000" dirty="0"/>
              <a:t>Finally, </a:t>
            </a:r>
            <a:r>
              <a:rPr lang="en-US" sz="2000" dirty="0">
                <a:solidFill>
                  <a:schemeClr val="tx2"/>
                </a:solidFill>
              </a:rPr>
              <a:t>CG-rich repeat sequences</a:t>
            </a:r>
            <a:r>
              <a:rPr lang="en-US" sz="2000" dirty="0"/>
              <a:t> (CpG islands</a:t>
            </a:r>
            <a:r>
              <a:rPr lang="cs-CZ" sz="2000" dirty="0"/>
              <a:t>, BRE</a:t>
            </a:r>
            <a:r>
              <a:rPr lang="en-US" sz="2000" dirty="0"/>
              <a:t>) are used by RNA Pol II as promoters in 60-70% of genes. Most of these genes are weakly expressed. </a:t>
            </a:r>
          </a:p>
          <a:p>
            <a:pPr>
              <a:lnSpc>
                <a:spcPct val="100000"/>
              </a:lnSpc>
              <a:buFont typeface="Arial" panose="020B0604020202020204" pitchFamily="34" charset="0"/>
              <a:buChar char="•"/>
            </a:pPr>
            <a:endParaRPr lang="en-US" sz="2000" dirty="0"/>
          </a:p>
        </p:txBody>
      </p:sp>
      <p:sp>
        <p:nvSpPr>
          <p:cNvPr id="7" name="Zástupný objekt pre pätu 1">
            <a:extLst>
              <a:ext uri="{FF2B5EF4-FFF2-40B4-BE49-F238E27FC236}">
                <a16:creationId xmlns:a16="http://schemas.microsoft.com/office/drawing/2014/main" id="{303F2D8C-99D5-41F4-B211-9D00C22E0EC3}"/>
              </a:ext>
            </a:extLst>
          </p:cNvPr>
          <p:cNvSpPr>
            <a:spLocks noGrp="1"/>
          </p:cNvSpPr>
          <p:nvPr>
            <p:ph type="ftr" sz="quarter" idx="10"/>
          </p:nvPr>
        </p:nvSpPr>
        <p:spPr>
          <a:xfrm>
            <a:off x="720000" y="6228000"/>
            <a:ext cx="3768024" cy="252000"/>
          </a:xfrm>
        </p:spPr>
        <p:txBody>
          <a:bodyPr/>
          <a:lstStyle/>
          <a:p>
            <a:r>
              <a:rPr lang="en-US" dirty="0"/>
              <a:t>Department of Experimental Biology </a:t>
            </a:r>
          </a:p>
        </p:txBody>
      </p:sp>
      <p:sp>
        <p:nvSpPr>
          <p:cNvPr id="12" name="Nadpis 3">
            <a:extLst>
              <a:ext uri="{FF2B5EF4-FFF2-40B4-BE49-F238E27FC236}">
                <a16:creationId xmlns:a16="http://schemas.microsoft.com/office/drawing/2014/main" id="{F337AEC2-2D92-440F-A151-71990538B7C5}"/>
              </a:ext>
            </a:extLst>
          </p:cNvPr>
          <p:cNvSpPr txBox="1">
            <a:spLocks/>
          </p:cNvSpPr>
          <p:nvPr/>
        </p:nvSpPr>
        <p:spPr>
          <a:xfrm>
            <a:off x="720000" y="272131"/>
            <a:ext cx="10753200" cy="451576"/>
          </a:xfrm>
          <a:prstGeom prst="rect">
            <a:avLst/>
          </a:prstGeom>
        </p:spPr>
        <p:txBody>
          <a:bodyPr vert="horz" lIns="0" tIns="0" rIns="0" bIns="0" rtlCol="0" anchor="t" anchorCtr="0">
            <a:noAutofit/>
          </a:bodyPr>
          <a:lstStyle>
            <a:lvl1pPr algn="l" rtl="0" eaLnBrk="1" fontAlgn="base" hangingPunct="1">
              <a:lnSpc>
                <a:spcPts val="4000"/>
              </a:lnSpc>
              <a:spcBef>
                <a:spcPct val="0"/>
              </a:spcBef>
              <a:spcAft>
                <a:spcPct val="0"/>
              </a:spcAft>
              <a:defRPr sz="40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gn="ctr"/>
            <a:r>
              <a:rPr lang="en-US" sz="3200" kern="0"/>
              <a:t>Promoter structure </a:t>
            </a:r>
          </a:p>
        </p:txBody>
      </p:sp>
      <p:sp>
        <p:nvSpPr>
          <p:cNvPr id="14" name="TextovéPole 13">
            <a:extLst>
              <a:ext uri="{FF2B5EF4-FFF2-40B4-BE49-F238E27FC236}">
                <a16:creationId xmlns:a16="http://schemas.microsoft.com/office/drawing/2014/main" id="{33ABBE77-EF4E-420F-A568-89C4BA89BC81}"/>
              </a:ext>
            </a:extLst>
          </p:cNvPr>
          <p:cNvSpPr txBox="1"/>
          <p:nvPr/>
        </p:nvSpPr>
        <p:spPr>
          <a:xfrm>
            <a:off x="3526970" y="6123167"/>
            <a:ext cx="6820679" cy="461665"/>
          </a:xfrm>
          <a:prstGeom prst="rect">
            <a:avLst/>
          </a:prstGeom>
          <a:noFill/>
        </p:spPr>
        <p:txBody>
          <a:bodyPr wrap="square">
            <a:spAutoFit/>
          </a:bodyPr>
          <a:lstStyle/>
          <a:p>
            <a:r>
              <a:rPr lang="cs-CZ" sz="1200" dirty="0">
                <a:solidFill>
                  <a:schemeClr val="tx2"/>
                </a:solidFill>
                <a:latin typeface="+mn-lt"/>
              </a:rPr>
              <a:t>https://view.officeapps.live.com/op/view.aspx?src=http%3A%2F%2Fwww.hixonparvo.info%2FTranscriptionslide.ppt&amp;wdOrigin=BROWSELINK</a:t>
            </a:r>
          </a:p>
        </p:txBody>
      </p:sp>
      <p:pic>
        <p:nvPicPr>
          <p:cNvPr id="15" name="Picture 5">
            <a:extLst>
              <a:ext uri="{FF2B5EF4-FFF2-40B4-BE49-F238E27FC236}">
                <a16:creationId xmlns:a16="http://schemas.microsoft.com/office/drawing/2014/main" id="{0A093C58-E707-4CF2-9D0B-A6D421E56C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23810"/>
          <a:stretch>
            <a:fillRect/>
          </a:stretch>
        </p:blipFill>
        <p:spPr bwMode="auto">
          <a:xfrm>
            <a:off x="3526969" y="3849232"/>
            <a:ext cx="4634765" cy="21135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49140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4C71A358-AAFD-49AC-9F91-ED1D4310946B}"/>
              </a:ext>
            </a:extLst>
          </p:cNvPr>
          <p:cNvSpPr>
            <a:spLocks noGrp="1"/>
          </p:cNvSpPr>
          <p:nvPr>
            <p:ph type="sldNum" sz="quarter" idx="11"/>
          </p:nvPr>
        </p:nvSpPr>
        <p:spPr/>
        <p:txBody>
          <a:bodyPr/>
          <a:lstStyle/>
          <a:p>
            <a:fld id="{0970407D-EE58-4A0B-824B-1D3AE42DD9CF}" type="slidenum">
              <a:rPr lang="en-GB" altLang="cs-CZ" noProof="0" smtClean="0"/>
              <a:pPr/>
              <a:t>18</a:t>
            </a:fld>
            <a:endParaRPr lang="en-GB" altLang="cs-CZ" noProof="0" dirty="0"/>
          </a:p>
        </p:txBody>
      </p:sp>
      <p:sp>
        <p:nvSpPr>
          <p:cNvPr id="12" name="Zástupný obsah 4">
            <a:extLst>
              <a:ext uri="{FF2B5EF4-FFF2-40B4-BE49-F238E27FC236}">
                <a16:creationId xmlns:a16="http://schemas.microsoft.com/office/drawing/2014/main" id="{AEF13F6C-E1F8-4688-9FB0-5E8915C0EC8D}"/>
              </a:ext>
            </a:extLst>
          </p:cNvPr>
          <p:cNvSpPr txBox="1">
            <a:spLocks/>
          </p:cNvSpPr>
          <p:nvPr/>
        </p:nvSpPr>
        <p:spPr>
          <a:xfrm>
            <a:off x="828804" y="1295980"/>
            <a:ext cx="10859723" cy="4261667"/>
          </a:xfrm>
          <a:prstGeom prst="rect">
            <a:avLst/>
          </a:prstGeom>
        </p:spPr>
        <p:txBody>
          <a:bodyPr vert="horz" lIns="0" tIns="0" rIns="0" bIns="0" rtlCol="0">
            <a:noAutofit/>
          </a:bodyPr>
          <a:lstStyle>
            <a:lvl1pPr marL="252000" marR="0" indent="-180000" algn="l" defTabSz="914400" rtl="0" eaLnBrk="1" fontAlgn="base" latinLnBrk="0" hangingPunct="1">
              <a:lnSpc>
                <a:spcPts val="3600"/>
              </a:lnSpc>
              <a:spcBef>
                <a:spcPts val="0"/>
              </a:spcBef>
              <a:spcAft>
                <a:spcPct val="0"/>
              </a:spcAft>
              <a:buClr>
                <a:schemeClr val="tx2"/>
              </a:buClr>
              <a:buSzPct val="100000"/>
              <a:buFont typeface="Arial" panose="020B0604020202020204" pitchFamily="34" charset="0"/>
              <a:buChar char="̶"/>
              <a:tabLst/>
              <a:defRPr sz="2800" b="0">
                <a:solidFill>
                  <a:schemeClr val="tx1"/>
                </a:solidFill>
                <a:latin typeface="+mn-lt"/>
                <a:ea typeface="+mn-ea"/>
                <a:cs typeface="+mn-cs"/>
              </a:defRPr>
            </a:lvl1pPr>
            <a:lvl2pPr marL="504000" indent="-180000" algn="l" rtl="0" eaLnBrk="1" fontAlgn="base" hangingPunct="1">
              <a:lnSpc>
                <a:spcPct val="100000"/>
              </a:lnSpc>
              <a:spcBef>
                <a:spcPts val="0"/>
              </a:spcBef>
              <a:spcAft>
                <a:spcPct val="0"/>
              </a:spcAft>
              <a:buClr>
                <a:schemeClr val="tx2"/>
              </a:buClr>
              <a:buSzPct val="100000"/>
              <a:buFont typeface="Arial" panose="020B0604020202020204" pitchFamily="34" charset="0"/>
              <a:buChar char="̶"/>
              <a:defRPr sz="2000" b="0">
                <a:solidFill>
                  <a:schemeClr val="tx1"/>
                </a:solidFill>
                <a:latin typeface="+mn-lt"/>
              </a:defRPr>
            </a:lvl2pPr>
            <a:lvl3pPr marL="914400" indent="0" algn="l" rtl="0" eaLnBrk="1" fontAlgn="base" hangingPunct="1">
              <a:lnSpc>
                <a:spcPct val="100000"/>
              </a:lnSpc>
              <a:spcBef>
                <a:spcPts val="0"/>
              </a:spcBef>
              <a:spcAft>
                <a:spcPct val="0"/>
              </a:spcAft>
              <a:buClr>
                <a:schemeClr val="folHlink"/>
              </a:buClr>
              <a:buSzPct val="80000"/>
              <a:buFontTx/>
              <a:buNone/>
              <a:defRPr sz="16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2"/>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a:lstStyle>
          <a:p>
            <a:pPr>
              <a:lnSpc>
                <a:spcPct val="100000"/>
              </a:lnSpc>
              <a:buFont typeface="Arial" panose="020B0604020202020204" pitchFamily="34" charset="0"/>
              <a:buChar char="•"/>
            </a:pPr>
            <a:r>
              <a:rPr lang="en-US" sz="2400" dirty="0"/>
              <a:t>Basal (general) transcription factors. </a:t>
            </a:r>
          </a:p>
          <a:p>
            <a:pPr>
              <a:lnSpc>
                <a:spcPct val="100000"/>
              </a:lnSpc>
              <a:buFont typeface="Arial" panose="020B0604020202020204" pitchFamily="34" charset="0"/>
              <a:buChar char="•"/>
            </a:pPr>
            <a:endParaRPr lang="en-US" sz="2400" dirty="0"/>
          </a:p>
          <a:p>
            <a:pPr>
              <a:lnSpc>
                <a:spcPct val="100000"/>
              </a:lnSpc>
              <a:buFont typeface="Arial" panose="020B0604020202020204" pitchFamily="34" charset="0"/>
              <a:buChar char="•"/>
            </a:pPr>
            <a:r>
              <a:rPr lang="en-US" sz="2400" dirty="0"/>
              <a:t>Architectural regulators to facilitate DNA looping. </a:t>
            </a:r>
          </a:p>
          <a:p>
            <a:pPr>
              <a:lnSpc>
                <a:spcPct val="100000"/>
              </a:lnSpc>
              <a:buFont typeface="Arial" panose="020B0604020202020204" pitchFamily="34" charset="0"/>
              <a:buChar char="•"/>
            </a:pPr>
            <a:endParaRPr lang="en-US" sz="2400" dirty="0"/>
          </a:p>
          <a:p>
            <a:pPr>
              <a:lnSpc>
                <a:spcPct val="100000"/>
              </a:lnSpc>
              <a:buFont typeface="Arial" panose="020B0604020202020204" pitchFamily="34" charset="0"/>
              <a:buChar char="•"/>
            </a:pPr>
            <a:r>
              <a:rPr lang="en-US" sz="2400" dirty="0"/>
              <a:t>Transcription factors, transcription activators. </a:t>
            </a:r>
          </a:p>
          <a:p>
            <a:pPr lvl="1">
              <a:buFont typeface="Courier New" panose="02070309020205020404" pitchFamily="49" charset="0"/>
              <a:buChar char="o"/>
            </a:pPr>
            <a:r>
              <a:rPr lang="en-US" sz="2400" dirty="0"/>
              <a:t> Proteins that bind to upstream or downstream activator sequences (UASs). </a:t>
            </a:r>
          </a:p>
          <a:p>
            <a:pPr marL="72000" indent="0">
              <a:lnSpc>
                <a:spcPct val="100000"/>
              </a:lnSpc>
              <a:buNone/>
            </a:pPr>
            <a:endParaRPr lang="en-US" sz="2400" dirty="0"/>
          </a:p>
          <a:p>
            <a:pPr>
              <a:lnSpc>
                <a:spcPct val="100000"/>
              </a:lnSpc>
              <a:buFont typeface="Arial" panose="020B0604020202020204" pitchFamily="34" charset="0"/>
              <a:buChar char="•"/>
            </a:pPr>
            <a:r>
              <a:rPr lang="en-US" sz="2400" dirty="0"/>
              <a:t>Chromatin modification/remodeling proteins. </a:t>
            </a:r>
          </a:p>
          <a:p>
            <a:pPr>
              <a:lnSpc>
                <a:spcPct val="100000"/>
              </a:lnSpc>
              <a:buFont typeface="Arial" panose="020B0604020202020204" pitchFamily="34" charset="0"/>
              <a:buChar char="•"/>
            </a:pPr>
            <a:endParaRPr lang="en-US" sz="2400" dirty="0"/>
          </a:p>
          <a:p>
            <a:pPr>
              <a:lnSpc>
                <a:spcPct val="100000"/>
              </a:lnSpc>
              <a:buFont typeface="Arial" panose="020B0604020202020204" pitchFamily="34" charset="0"/>
              <a:buChar char="•"/>
            </a:pPr>
            <a:r>
              <a:rPr lang="en-US" sz="2400" dirty="0"/>
              <a:t>Coactivators</a:t>
            </a:r>
          </a:p>
          <a:p>
            <a:pPr lvl="1">
              <a:buFont typeface="Courier New" panose="02070309020205020404" pitchFamily="49" charset="0"/>
              <a:buChar char="o"/>
            </a:pPr>
            <a:r>
              <a:rPr lang="en-US" sz="2400" dirty="0"/>
              <a:t> Act indirectly (with other proteins, not with DNA). </a:t>
            </a:r>
          </a:p>
        </p:txBody>
      </p:sp>
      <p:sp>
        <p:nvSpPr>
          <p:cNvPr id="7" name="Zástupný objekt pre pätu 1">
            <a:extLst>
              <a:ext uri="{FF2B5EF4-FFF2-40B4-BE49-F238E27FC236}">
                <a16:creationId xmlns:a16="http://schemas.microsoft.com/office/drawing/2014/main" id="{040F9F7A-A7A5-4908-A4CC-D035114D8B72}"/>
              </a:ext>
            </a:extLst>
          </p:cNvPr>
          <p:cNvSpPr>
            <a:spLocks noGrp="1"/>
          </p:cNvSpPr>
          <p:nvPr>
            <p:ph type="ftr" sz="quarter" idx="10"/>
          </p:nvPr>
        </p:nvSpPr>
        <p:spPr>
          <a:xfrm>
            <a:off x="720000" y="6228000"/>
            <a:ext cx="3768024" cy="252000"/>
          </a:xfrm>
        </p:spPr>
        <p:txBody>
          <a:bodyPr/>
          <a:lstStyle/>
          <a:p>
            <a:r>
              <a:rPr lang="en-US" dirty="0"/>
              <a:t>Department of Experimental Biology </a:t>
            </a:r>
          </a:p>
        </p:txBody>
      </p:sp>
      <p:sp>
        <p:nvSpPr>
          <p:cNvPr id="8" name="Nadpis 3">
            <a:extLst>
              <a:ext uri="{FF2B5EF4-FFF2-40B4-BE49-F238E27FC236}">
                <a16:creationId xmlns:a16="http://schemas.microsoft.com/office/drawing/2014/main" id="{3E7E0F79-9431-4061-9733-380E55B119E7}"/>
              </a:ext>
            </a:extLst>
          </p:cNvPr>
          <p:cNvSpPr txBox="1">
            <a:spLocks/>
          </p:cNvSpPr>
          <p:nvPr/>
        </p:nvSpPr>
        <p:spPr>
          <a:xfrm>
            <a:off x="720000" y="272131"/>
            <a:ext cx="10753200" cy="451576"/>
          </a:xfrm>
          <a:prstGeom prst="rect">
            <a:avLst/>
          </a:prstGeom>
        </p:spPr>
        <p:txBody>
          <a:bodyPr vert="horz" lIns="0" tIns="0" rIns="0" bIns="0" rtlCol="0" anchor="t" anchorCtr="0">
            <a:noAutofit/>
          </a:bodyPr>
          <a:lstStyle>
            <a:lvl1pPr algn="l" rtl="0" eaLnBrk="1" fontAlgn="base" hangingPunct="1">
              <a:lnSpc>
                <a:spcPts val="4000"/>
              </a:lnSpc>
              <a:spcBef>
                <a:spcPct val="0"/>
              </a:spcBef>
              <a:spcAft>
                <a:spcPct val="0"/>
              </a:spcAft>
              <a:defRPr sz="40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gn="ctr"/>
            <a:r>
              <a:rPr lang="en-US" sz="3200" kern="0"/>
              <a:t>RNA polymerase lI require five types of proteins </a:t>
            </a:r>
          </a:p>
        </p:txBody>
      </p:sp>
    </p:spTree>
    <p:extLst>
      <p:ext uri="{BB962C8B-B14F-4D97-AF65-F5344CB8AC3E}">
        <p14:creationId xmlns:p14="http://schemas.microsoft.com/office/powerpoint/2010/main" val="9455485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4C71A358-AAFD-49AC-9F91-ED1D4310946B}"/>
              </a:ext>
            </a:extLst>
          </p:cNvPr>
          <p:cNvSpPr>
            <a:spLocks noGrp="1"/>
          </p:cNvSpPr>
          <p:nvPr>
            <p:ph type="sldNum" sz="quarter" idx="11"/>
          </p:nvPr>
        </p:nvSpPr>
        <p:spPr/>
        <p:txBody>
          <a:bodyPr/>
          <a:lstStyle/>
          <a:p>
            <a:fld id="{0970407D-EE58-4A0B-824B-1D3AE42DD9CF}" type="slidenum">
              <a:rPr lang="en-GB" altLang="cs-CZ" noProof="0" smtClean="0"/>
              <a:pPr/>
              <a:t>19</a:t>
            </a:fld>
            <a:endParaRPr lang="en-GB" altLang="cs-CZ" noProof="0" dirty="0"/>
          </a:p>
        </p:txBody>
      </p:sp>
      <p:sp>
        <p:nvSpPr>
          <p:cNvPr id="6" name="Nadpis 3">
            <a:extLst>
              <a:ext uri="{FF2B5EF4-FFF2-40B4-BE49-F238E27FC236}">
                <a16:creationId xmlns:a16="http://schemas.microsoft.com/office/drawing/2014/main" id="{4796CE6F-8654-4D08-9379-7A88992ACB09}"/>
              </a:ext>
            </a:extLst>
          </p:cNvPr>
          <p:cNvSpPr txBox="1">
            <a:spLocks/>
          </p:cNvSpPr>
          <p:nvPr/>
        </p:nvSpPr>
        <p:spPr>
          <a:xfrm>
            <a:off x="720000" y="272131"/>
            <a:ext cx="10753200" cy="451576"/>
          </a:xfrm>
          <a:prstGeom prst="rect">
            <a:avLst/>
          </a:prstGeom>
        </p:spPr>
        <p:txBody>
          <a:bodyPr vert="horz" lIns="0" tIns="0" rIns="0" bIns="0" rtlCol="0" anchor="t" anchorCtr="0">
            <a:noAutofit/>
          </a:bodyPr>
          <a:lstStyle>
            <a:lvl1pPr algn="l" rtl="0" eaLnBrk="1" fontAlgn="base" hangingPunct="1">
              <a:lnSpc>
                <a:spcPts val="4000"/>
              </a:lnSpc>
              <a:spcBef>
                <a:spcPct val="0"/>
              </a:spcBef>
              <a:spcAft>
                <a:spcPct val="0"/>
              </a:spcAft>
              <a:defRPr sz="40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gn="ctr"/>
            <a:r>
              <a:rPr lang="en-US" sz="3200" kern="0"/>
              <a:t>Transcription initiation by RNA Pol II </a:t>
            </a:r>
          </a:p>
        </p:txBody>
      </p:sp>
      <p:sp>
        <p:nvSpPr>
          <p:cNvPr id="16" name="Zástupný obsah 4">
            <a:extLst>
              <a:ext uri="{FF2B5EF4-FFF2-40B4-BE49-F238E27FC236}">
                <a16:creationId xmlns:a16="http://schemas.microsoft.com/office/drawing/2014/main" id="{121D017E-F10D-43C6-984F-5BD304A0EA48}"/>
              </a:ext>
            </a:extLst>
          </p:cNvPr>
          <p:cNvSpPr txBox="1">
            <a:spLocks/>
          </p:cNvSpPr>
          <p:nvPr/>
        </p:nvSpPr>
        <p:spPr>
          <a:xfrm>
            <a:off x="666000" y="1701426"/>
            <a:ext cx="10753201" cy="3455148"/>
          </a:xfrm>
          <a:prstGeom prst="rect">
            <a:avLst/>
          </a:prstGeom>
        </p:spPr>
        <p:txBody>
          <a:bodyPr vert="horz" lIns="0" tIns="0" rIns="0" bIns="0" rtlCol="0">
            <a:noAutofit/>
          </a:bodyPr>
          <a:lstStyle>
            <a:lvl1pPr marL="252000" marR="0" indent="-180000" algn="l" defTabSz="914400" rtl="0" eaLnBrk="1" fontAlgn="base" latinLnBrk="0" hangingPunct="1">
              <a:lnSpc>
                <a:spcPts val="3600"/>
              </a:lnSpc>
              <a:spcBef>
                <a:spcPts val="0"/>
              </a:spcBef>
              <a:spcAft>
                <a:spcPct val="0"/>
              </a:spcAft>
              <a:buClr>
                <a:schemeClr val="tx2"/>
              </a:buClr>
              <a:buSzPct val="100000"/>
              <a:buFont typeface="Arial" panose="020B0604020202020204" pitchFamily="34" charset="0"/>
              <a:buChar char="̶"/>
              <a:tabLst/>
              <a:defRPr sz="2800" b="0">
                <a:solidFill>
                  <a:schemeClr val="tx1"/>
                </a:solidFill>
                <a:latin typeface="+mn-lt"/>
                <a:ea typeface="+mn-ea"/>
                <a:cs typeface="+mn-cs"/>
              </a:defRPr>
            </a:lvl1pPr>
            <a:lvl2pPr marL="504000" indent="-180000" algn="l" rtl="0" eaLnBrk="1" fontAlgn="base" hangingPunct="1">
              <a:lnSpc>
                <a:spcPct val="100000"/>
              </a:lnSpc>
              <a:spcBef>
                <a:spcPts val="0"/>
              </a:spcBef>
              <a:spcAft>
                <a:spcPct val="0"/>
              </a:spcAft>
              <a:buClr>
                <a:schemeClr val="tx2"/>
              </a:buClr>
              <a:buSzPct val="100000"/>
              <a:buFont typeface="Arial" panose="020B0604020202020204" pitchFamily="34" charset="0"/>
              <a:buChar char="̶"/>
              <a:defRPr sz="2000" b="0">
                <a:solidFill>
                  <a:schemeClr val="tx1"/>
                </a:solidFill>
                <a:latin typeface="+mn-lt"/>
              </a:defRPr>
            </a:lvl2pPr>
            <a:lvl3pPr marL="914400" indent="0" algn="l" rtl="0" eaLnBrk="1" fontAlgn="base" hangingPunct="1">
              <a:lnSpc>
                <a:spcPct val="100000"/>
              </a:lnSpc>
              <a:spcBef>
                <a:spcPts val="0"/>
              </a:spcBef>
              <a:spcAft>
                <a:spcPct val="0"/>
              </a:spcAft>
              <a:buClr>
                <a:schemeClr val="folHlink"/>
              </a:buClr>
              <a:buSzPct val="80000"/>
              <a:buFontTx/>
              <a:buNone/>
              <a:defRPr sz="16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2"/>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a:lstStyle>
          <a:p>
            <a:pPr>
              <a:lnSpc>
                <a:spcPct val="100000"/>
              </a:lnSpc>
              <a:buFont typeface="Arial" panose="020B0604020202020204" pitchFamily="34" charset="0"/>
              <a:buChar char="•"/>
            </a:pPr>
            <a:r>
              <a:rPr lang="en-US" sz="2400"/>
              <a:t>RNA Polymerase II (RNA Pol II) requires general TFs in addition to tissue-specific transcription factors for transcription of most genes </a:t>
            </a:r>
            <a:r>
              <a:rPr lang="en-US" sz="2400" i="1"/>
              <a:t>in vivo</a:t>
            </a:r>
            <a:r>
              <a:rPr lang="en-US" sz="2400"/>
              <a:t>. </a:t>
            </a:r>
          </a:p>
          <a:p>
            <a:pPr>
              <a:lnSpc>
                <a:spcPct val="100000"/>
              </a:lnSpc>
              <a:buFont typeface="Arial" panose="020B0604020202020204" pitchFamily="34" charset="0"/>
              <a:buChar char="•"/>
            </a:pPr>
            <a:endParaRPr lang="en-US" sz="2400"/>
          </a:p>
          <a:p>
            <a:pPr>
              <a:lnSpc>
                <a:spcPct val="100000"/>
              </a:lnSpc>
              <a:buFont typeface="Arial" panose="020B0604020202020204" pitchFamily="34" charset="0"/>
              <a:buChar char="•"/>
            </a:pPr>
            <a:r>
              <a:rPr lang="en-US" sz="2400">
                <a:solidFill>
                  <a:schemeClr val="tx2"/>
                </a:solidFill>
              </a:rPr>
              <a:t>General transcription factors</a:t>
            </a:r>
            <a:r>
              <a:rPr lang="en-US" sz="2400"/>
              <a:t>, TFs, position RNA Pol II at start sites and </a:t>
            </a:r>
            <a:r>
              <a:rPr lang="en-US" sz="2400">
                <a:solidFill>
                  <a:schemeClr val="tx2"/>
                </a:solidFill>
              </a:rPr>
              <a:t>assist the enzyme in melting promoter DNA</a:t>
            </a:r>
            <a:r>
              <a:rPr lang="en-US" sz="2400"/>
              <a:t>. General TFs are highly conserved across species. The general TFs used at TATA box. </a:t>
            </a:r>
          </a:p>
          <a:p>
            <a:pPr>
              <a:lnSpc>
                <a:spcPct val="100000"/>
              </a:lnSpc>
              <a:buFont typeface="Arial" panose="020B0604020202020204" pitchFamily="34" charset="0"/>
              <a:buChar char="•"/>
            </a:pPr>
            <a:endParaRPr lang="en-US" sz="2400"/>
          </a:p>
          <a:p>
            <a:pPr>
              <a:lnSpc>
                <a:spcPct val="100000"/>
              </a:lnSpc>
              <a:buFont typeface="Arial" panose="020B0604020202020204" pitchFamily="34" charset="0"/>
              <a:buChar char="•"/>
            </a:pPr>
            <a:r>
              <a:rPr lang="en-US" sz="2400"/>
              <a:t>Architectural regulators facilitates </a:t>
            </a:r>
            <a:r>
              <a:rPr lang="en-US" sz="2400">
                <a:solidFill>
                  <a:schemeClr val="tx2"/>
                </a:solidFill>
              </a:rPr>
              <a:t>DNA looping</a:t>
            </a:r>
            <a:r>
              <a:rPr lang="en-US" sz="2400"/>
              <a:t>. Such as, TFIID consists of TBP (TATA box binding protein) and 13 TBP-associated factors (TAFs). </a:t>
            </a:r>
          </a:p>
        </p:txBody>
      </p:sp>
      <p:sp>
        <p:nvSpPr>
          <p:cNvPr id="7" name="Zástupný objekt pre pätu 1">
            <a:extLst>
              <a:ext uri="{FF2B5EF4-FFF2-40B4-BE49-F238E27FC236}">
                <a16:creationId xmlns:a16="http://schemas.microsoft.com/office/drawing/2014/main" id="{2D6152D2-CBAA-4E31-A848-E1B153005DF0}"/>
              </a:ext>
            </a:extLst>
          </p:cNvPr>
          <p:cNvSpPr>
            <a:spLocks noGrp="1"/>
          </p:cNvSpPr>
          <p:nvPr>
            <p:ph type="ftr" sz="quarter" idx="10"/>
          </p:nvPr>
        </p:nvSpPr>
        <p:spPr>
          <a:xfrm>
            <a:off x="720000" y="6228000"/>
            <a:ext cx="3768024" cy="252000"/>
          </a:xfrm>
        </p:spPr>
        <p:txBody>
          <a:bodyPr/>
          <a:lstStyle/>
          <a:p>
            <a:r>
              <a:rPr lang="en-US" dirty="0"/>
              <a:t>Department of Experimental Biology </a:t>
            </a:r>
          </a:p>
        </p:txBody>
      </p:sp>
      <p:sp>
        <p:nvSpPr>
          <p:cNvPr id="8" name="TextovéPole 7">
            <a:extLst>
              <a:ext uri="{FF2B5EF4-FFF2-40B4-BE49-F238E27FC236}">
                <a16:creationId xmlns:a16="http://schemas.microsoft.com/office/drawing/2014/main" id="{3F4E9AA8-01A3-4030-873F-A3E9488594FB}"/>
              </a:ext>
            </a:extLst>
          </p:cNvPr>
          <p:cNvSpPr txBox="1"/>
          <p:nvPr/>
        </p:nvSpPr>
        <p:spPr>
          <a:xfrm>
            <a:off x="3526970" y="6123167"/>
            <a:ext cx="6820679" cy="461665"/>
          </a:xfrm>
          <a:prstGeom prst="rect">
            <a:avLst/>
          </a:prstGeom>
          <a:noFill/>
        </p:spPr>
        <p:txBody>
          <a:bodyPr wrap="square">
            <a:spAutoFit/>
          </a:bodyPr>
          <a:lstStyle/>
          <a:p>
            <a:r>
              <a:rPr lang="cs-CZ" sz="1200" dirty="0">
                <a:solidFill>
                  <a:schemeClr val="tx2"/>
                </a:solidFill>
                <a:latin typeface="+mn-lt"/>
              </a:rPr>
              <a:t>https://view.officeapps.live.com/op/view.aspx?src=http%3A%2F%2Fwww.hixonparvo.info%2FTranscriptionslide.ppt&amp;wdOrigin=BROWSELINK</a:t>
            </a:r>
          </a:p>
        </p:txBody>
      </p:sp>
    </p:spTree>
    <p:extLst>
      <p:ext uri="{BB962C8B-B14F-4D97-AF65-F5344CB8AC3E}">
        <p14:creationId xmlns:p14="http://schemas.microsoft.com/office/powerpoint/2010/main" val="10487150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4C71A358-AAFD-49AC-9F91-ED1D4310946B}"/>
              </a:ext>
            </a:extLst>
          </p:cNvPr>
          <p:cNvSpPr>
            <a:spLocks noGrp="1"/>
          </p:cNvSpPr>
          <p:nvPr>
            <p:ph type="sldNum" sz="quarter" idx="11"/>
          </p:nvPr>
        </p:nvSpPr>
        <p:spPr/>
        <p:txBody>
          <a:bodyPr/>
          <a:lstStyle/>
          <a:p>
            <a:fld id="{0970407D-EE58-4A0B-824B-1D3AE42DD9CF}" type="slidenum">
              <a:rPr lang="en-GB" altLang="cs-CZ" noProof="0" smtClean="0"/>
              <a:pPr/>
              <a:t>2</a:t>
            </a:fld>
            <a:endParaRPr lang="en-GB" altLang="cs-CZ" noProof="0" dirty="0"/>
          </a:p>
        </p:txBody>
      </p:sp>
      <p:sp>
        <p:nvSpPr>
          <p:cNvPr id="6" name="Nadpis 3">
            <a:extLst>
              <a:ext uri="{FF2B5EF4-FFF2-40B4-BE49-F238E27FC236}">
                <a16:creationId xmlns:a16="http://schemas.microsoft.com/office/drawing/2014/main" id="{4796CE6F-8654-4D08-9379-7A88992ACB09}"/>
              </a:ext>
            </a:extLst>
          </p:cNvPr>
          <p:cNvSpPr txBox="1">
            <a:spLocks/>
          </p:cNvSpPr>
          <p:nvPr/>
        </p:nvSpPr>
        <p:spPr>
          <a:xfrm>
            <a:off x="720000" y="272131"/>
            <a:ext cx="10753200" cy="451576"/>
          </a:xfrm>
          <a:prstGeom prst="rect">
            <a:avLst/>
          </a:prstGeom>
        </p:spPr>
        <p:txBody>
          <a:bodyPr vert="horz" lIns="0" tIns="0" rIns="0" bIns="0" rtlCol="0" anchor="t" anchorCtr="0">
            <a:noAutofit/>
          </a:bodyPr>
          <a:lstStyle>
            <a:lvl1pPr algn="l" rtl="0" eaLnBrk="1" fontAlgn="base" hangingPunct="1">
              <a:lnSpc>
                <a:spcPts val="4000"/>
              </a:lnSpc>
              <a:spcBef>
                <a:spcPct val="0"/>
              </a:spcBef>
              <a:spcAft>
                <a:spcPct val="0"/>
              </a:spcAft>
              <a:defRPr sz="40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gn="ctr"/>
            <a:r>
              <a:rPr lang="en-US" sz="3200" kern="0" dirty="0"/>
              <a:t>Lecture </a:t>
            </a:r>
            <a:r>
              <a:rPr lang="cs-CZ" sz="3200" kern="0" dirty="0"/>
              <a:t>7</a:t>
            </a:r>
            <a:r>
              <a:rPr lang="en-US" sz="3200" kern="0" dirty="0"/>
              <a:t> </a:t>
            </a:r>
          </a:p>
        </p:txBody>
      </p:sp>
      <p:sp>
        <p:nvSpPr>
          <p:cNvPr id="7" name="Zástupný obsah 4">
            <a:extLst>
              <a:ext uri="{FF2B5EF4-FFF2-40B4-BE49-F238E27FC236}">
                <a16:creationId xmlns:a16="http://schemas.microsoft.com/office/drawing/2014/main" id="{0126C398-9E1E-43D2-9374-CB865074E873}"/>
              </a:ext>
            </a:extLst>
          </p:cNvPr>
          <p:cNvSpPr txBox="1">
            <a:spLocks/>
          </p:cNvSpPr>
          <p:nvPr/>
        </p:nvSpPr>
        <p:spPr>
          <a:xfrm>
            <a:off x="719400" y="2713726"/>
            <a:ext cx="10753200" cy="1289107"/>
          </a:xfrm>
          <a:prstGeom prst="rect">
            <a:avLst/>
          </a:prstGeom>
        </p:spPr>
        <p:txBody>
          <a:bodyPr vert="horz" lIns="0" tIns="0" rIns="0" bIns="0" rtlCol="0">
            <a:noAutofit/>
          </a:bodyPr>
          <a:lstStyle>
            <a:lvl1pPr marL="252000" marR="0" indent="-180000" algn="l" defTabSz="914400" rtl="0" eaLnBrk="1" fontAlgn="base" latinLnBrk="0" hangingPunct="1">
              <a:lnSpc>
                <a:spcPts val="3600"/>
              </a:lnSpc>
              <a:spcBef>
                <a:spcPts val="0"/>
              </a:spcBef>
              <a:spcAft>
                <a:spcPct val="0"/>
              </a:spcAft>
              <a:buClr>
                <a:schemeClr val="tx2"/>
              </a:buClr>
              <a:buSzPct val="100000"/>
              <a:buFont typeface="Arial" panose="020B0604020202020204" pitchFamily="34" charset="0"/>
              <a:buChar char="̶"/>
              <a:tabLst/>
              <a:defRPr sz="2800" b="0">
                <a:solidFill>
                  <a:schemeClr val="tx1"/>
                </a:solidFill>
                <a:latin typeface="+mn-lt"/>
                <a:ea typeface="+mn-ea"/>
                <a:cs typeface="+mn-cs"/>
              </a:defRPr>
            </a:lvl1pPr>
            <a:lvl2pPr marL="504000" indent="-180000" algn="l" rtl="0" eaLnBrk="1" fontAlgn="base" hangingPunct="1">
              <a:lnSpc>
                <a:spcPct val="100000"/>
              </a:lnSpc>
              <a:spcBef>
                <a:spcPts val="0"/>
              </a:spcBef>
              <a:spcAft>
                <a:spcPct val="0"/>
              </a:spcAft>
              <a:buClr>
                <a:schemeClr val="tx2"/>
              </a:buClr>
              <a:buSzPct val="100000"/>
              <a:buFont typeface="Arial" panose="020B0604020202020204" pitchFamily="34" charset="0"/>
              <a:buChar char="̶"/>
              <a:defRPr sz="2000" b="0">
                <a:solidFill>
                  <a:schemeClr val="tx1"/>
                </a:solidFill>
                <a:latin typeface="+mn-lt"/>
              </a:defRPr>
            </a:lvl2pPr>
            <a:lvl3pPr marL="914400" indent="0" algn="l" rtl="0" eaLnBrk="1" fontAlgn="base" hangingPunct="1">
              <a:lnSpc>
                <a:spcPct val="100000"/>
              </a:lnSpc>
              <a:spcBef>
                <a:spcPts val="0"/>
              </a:spcBef>
              <a:spcAft>
                <a:spcPct val="0"/>
              </a:spcAft>
              <a:buClr>
                <a:schemeClr val="folHlink"/>
              </a:buClr>
              <a:buSzPct val="80000"/>
              <a:buFontTx/>
              <a:buNone/>
              <a:defRPr sz="16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2"/>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a:lstStyle>
          <a:p>
            <a:pPr>
              <a:lnSpc>
                <a:spcPct val="100000"/>
              </a:lnSpc>
              <a:spcBef>
                <a:spcPts val="600"/>
              </a:spcBef>
              <a:buFont typeface="Arial" panose="020B0604020202020204" pitchFamily="34" charset="0"/>
              <a:buChar char="•"/>
            </a:pPr>
            <a:r>
              <a:rPr lang="en-US" sz="3600" kern="0"/>
              <a:t> Regulation of gene expression in prokaryotes and eukaryotes. </a:t>
            </a:r>
          </a:p>
        </p:txBody>
      </p:sp>
      <p:sp>
        <p:nvSpPr>
          <p:cNvPr id="8" name="Zástupný objekt pre pätu 1">
            <a:extLst>
              <a:ext uri="{FF2B5EF4-FFF2-40B4-BE49-F238E27FC236}">
                <a16:creationId xmlns:a16="http://schemas.microsoft.com/office/drawing/2014/main" id="{E4B88CC7-F8EE-4104-8BAB-281DD0D07B93}"/>
              </a:ext>
            </a:extLst>
          </p:cNvPr>
          <p:cNvSpPr>
            <a:spLocks noGrp="1"/>
          </p:cNvSpPr>
          <p:nvPr>
            <p:ph type="ftr" sz="quarter" idx="10"/>
          </p:nvPr>
        </p:nvSpPr>
        <p:spPr>
          <a:xfrm>
            <a:off x="720000" y="6228000"/>
            <a:ext cx="3768024" cy="252000"/>
          </a:xfrm>
        </p:spPr>
        <p:txBody>
          <a:bodyPr/>
          <a:lstStyle/>
          <a:p>
            <a:r>
              <a:rPr lang="en-US" dirty="0"/>
              <a:t>Department of Experimental Biology </a:t>
            </a:r>
          </a:p>
        </p:txBody>
      </p:sp>
    </p:spTree>
    <p:extLst>
      <p:ext uri="{BB962C8B-B14F-4D97-AF65-F5344CB8AC3E}">
        <p14:creationId xmlns:p14="http://schemas.microsoft.com/office/powerpoint/2010/main" val="20671379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4C71A358-AAFD-49AC-9F91-ED1D4310946B}"/>
              </a:ext>
            </a:extLst>
          </p:cNvPr>
          <p:cNvSpPr>
            <a:spLocks noGrp="1"/>
          </p:cNvSpPr>
          <p:nvPr>
            <p:ph type="sldNum" sz="quarter" idx="11"/>
          </p:nvPr>
        </p:nvSpPr>
        <p:spPr/>
        <p:txBody>
          <a:bodyPr/>
          <a:lstStyle/>
          <a:p>
            <a:fld id="{0970407D-EE58-4A0B-824B-1D3AE42DD9CF}" type="slidenum">
              <a:rPr lang="en-GB" altLang="cs-CZ" noProof="0" smtClean="0"/>
              <a:pPr/>
              <a:t>20</a:t>
            </a:fld>
            <a:endParaRPr lang="en-GB" altLang="cs-CZ" noProof="0" dirty="0"/>
          </a:p>
        </p:txBody>
      </p:sp>
      <p:sp>
        <p:nvSpPr>
          <p:cNvPr id="8" name="Zástupný obsah 4">
            <a:extLst>
              <a:ext uri="{FF2B5EF4-FFF2-40B4-BE49-F238E27FC236}">
                <a16:creationId xmlns:a16="http://schemas.microsoft.com/office/drawing/2014/main" id="{D7484EB0-E286-4881-B74D-AECEE5A6AE65}"/>
              </a:ext>
            </a:extLst>
          </p:cNvPr>
          <p:cNvSpPr txBox="1">
            <a:spLocks/>
          </p:cNvSpPr>
          <p:nvPr/>
        </p:nvSpPr>
        <p:spPr>
          <a:xfrm>
            <a:off x="720000" y="1817072"/>
            <a:ext cx="10290122" cy="2624300"/>
          </a:xfrm>
          <a:prstGeom prst="rect">
            <a:avLst/>
          </a:prstGeom>
        </p:spPr>
        <p:txBody>
          <a:bodyPr vert="horz" lIns="0" tIns="0" rIns="0" bIns="0" rtlCol="0">
            <a:noAutofit/>
          </a:bodyPr>
          <a:lstStyle>
            <a:lvl1pPr marL="252000" marR="0" indent="-180000" algn="l" defTabSz="914400" rtl="0" eaLnBrk="1" fontAlgn="base" latinLnBrk="0" hangingPunct="1">
              <a:lnSpc>
                <a:spcPts val="3600"/>
              </a:lnSpc>
              <a:spcBef>
                <a:spcPts val="0"/>
              </a:spcBef>
              <a:spcAft>
                <a:spcPct val="0"/>
              </a:spcAft>
              <a:buClr>
                <a:schemeClr val="tx2"/>
              </a:buClr>
              <a:buSzPct val="100000"/>
              <a:buFont typeface="Arial" panose="020B0604020202020204" pitchFamily="34" charset="0"/>
              <a:buChar char="̶"/>
              <a:tabLst/>
              <a:defRPr sz="2800" b="0">
                <a:solidFill>
                  <a:schemeClr val="tx1"/>
                </a:solidFill>
                <a:latin typeface="+mn-lt"/>
                <a:ea typeface="+mn-ea"/>
                <a:cs typeface="+mn-cs"/>
              </a:defRPr>
            </a:lvl1pPr>
            <a:lvl2pPr marL="504000" indent="-180000" algn="l" rtl="0" eaLnBrk="1" fontAlgn="base" hangingPunct="1">
              <a:lnSpc>
                <a:spcPct val="100000"/>
              </a:lnSpc>
              <a:spcBef>
                <a:spcPts val="0"/>
              </a:spcBef>
              <a:spcAft>
                <a:spcPct val="0"/>
              </a:spcAft>
              <a:buClr>
                <a:schemeClr val="tx2"/>
              </a:buClr>
              <a:buSzPct val="100000"/>
              <a:buFont typeface="Arial" panose="020B0604020202020204" pitchFamily="34" charset="0"/>
              <a:buChar char="̶"/>
              <a:defRPr sz="2000" b="0">
                <a:solidFill>
                  <a:schemeClr val="tx1"/>
                </a:solidFill>
                <a:latin typeface="+mn-lt"/>
              </a:defRPr>
            </a:lvl2pPr>
            <a:lvl3pPr marL="914400" indent="0" algn="l" rtl="0" eaLnBrk="1" fontAlgn="base" hangingPunct="1">
              <a:lnSpc>
                <a:spcPct val="100000"/>
              </a:lnSpc>
              <a:spcBef>
                <a:spcPts val="0"/>
              </a:spcBef>
              <a:spcAft>
                <a:spcPct val="0"/>
              </a:spcAft>
              <a:buClr>
                <a:schemeClr val="folHlink"/>
              </a:buClr>
              <a:buSzPct val="80000"/>
              <a:buFontTx/>
              <a:buNone/>
              <a:defRPr sz="16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2"/>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a:lstStyle>
          <a:p>
            <a:pPr algn="just">
              <a:lnSpc>
                <a:spcPts val="2400"/>
              </a:lnSpc>
              <a:buFont typeface="Arial" panose="020B0604020202020204" pitchFamily="34" charset="0"/>
              <a:buChar char="•"/>
            </a:pPr>
            <a:r>
              <a:rPr lang="en-US" sz="2400" kern="0" dirty="0"/>
              <a:t>Provide a </a:t>
            </a:r>
            <a:r>
              <a:rPr lang="en-US" sz="2400" kern="0" dirty="0">
                <a:solidFill>
                  <a:schemeClr val="tx2"/>
                </a:solidFill>
              </a:rPr>
              <a:t>response to various extracellular or intracellular stimuli</a:t>
            </a:r>
            <a:r>
              <a:rPr lang="en-US" sz="2400" kern="0" dirty="0"/>
              <a:t> indicating the need to turn on one or more genes. </a:t>
            </a:r>
          </a:p>
          <a:p>
            <a:pPr algn="just">
              <a:lnSpc>
                <a:spcPts val="2400"/>
              </a:lnSpc>
              <a:buFont typeface="Arial" panose="020B0604020202020204" pitchFamily="34" charset="0"/>
              <a:buChar char="•"/>
            </a:pPr>
            <a:endParaRPr lang="en-US" sz="2400" kern="0" dirty="0"/>
          </a:p>
          <a:p>
            <a:pPr algn="just">
              <a:lnSpc>
                <a:spcPts val="2400"/>
              </a:lnSpc>
              <a:buFont typeface="Arial" panose="020B0604020202020204" pitchFamily="34" charset="0"/>
              <a:buChar char="•"/>
            </a:pPr>
            <a:r>
              <a:rPr lang="en-US" sz="2400" kern="0" dirty="0"/>
              <a:t>Unlike most proteins, they are </a:t>
            </a:r>
            <a:r>
              <a:rPr lang="en-US" sz="2400" kern="0" dirty="0">
                <a:solidFill>
                  <a:schemeClr val="tx2"/>
                </a:solidFill>
              </a:rPr>
              <a:t>able to enter the nucleus</a:t>
            </a:r>
            <a:r>
              <a:rPr lang="en-US" sz="2400" kern="0" dirty="0"/>
              <a:t>. </a:t>
            </a:r>
          </a:p>
          <a:p>
            <a:pPr algn="just">
              <a:lnSpc>
                <a:spcPts val="2400"/>
              </a:lnSpc>
              <a:buFont typeface="Arial" panose="020B0604020202020204" pitchFamily="34" charset="0"/>
              <a:buChar char="•"/>
            </a:pPr>
            <a:endParaRPr lang="en-US" sz="2400" kern="0" dirty="0"/>
          </a:p>
          <a:p>
            <a:pPr algn="just">
              <a:lnSpc>
                <a:spcPts val="2400"/>
              </a:lnSpc>
              <a:buFont typeface="Arial" panose="020B0604020202020204" pitchFamily="34" charset="0"/>
              <a:buChar char="•"/>
            </a:pPr>
            <a:r>
              <a:rPr lang="en-US" sz="2400" kern="0" dirty="0"/>
              <a:t>Recognize and </a:t>
            </a:r>
            <a:r>
              <a:rPr lang="en-US" sz="2400" kern="0" dirty="0">
                <a:solidFill>
                  <a:schemeClr val="tx2"/>
                </a:solidFill>
              </a:rPr>
              <a:t>bind to specific DNA sequences</a:t>
            </a:r>
            <a:r>
              <a:rPr lang="en-US" sz="2400" kern="0" dirty="0"/>
              <a:t>. </a:t>
            </a:r>
          </a:p>
          <a:p>
            <a:pPr algn="just">
              <a:lnSpc>
                <a:spcPts val="2400"/>
              </a:lnSpc>
              <a:buFont typeface="Arial" panose="020B0604020202020204" pitchFamily="34" charset="0"/>
              <a:buChar char="•"/>
            </a:pPr>
            <a:endParaRPr lang="en-US" sz="2400" kern="0" dirty="0"/>
          </a:p>
          <a:p>
            <a:pPr algn="just">
              <a:lnSpc>
                <a:spcPts val="2400"/>
              </a:lnSpc>
              <a:buFont typeface="Arial" panose="020B0604020202020204" pitchFamily="34" charset="0"/>
              <a:buChar char="•"/>
            </a:pPr>
            <a:r>
              <a:rPr lang="en-US" sz="2400" kern="0" dirty="0"/>
              <a:t>Make </a:t>
            </a:r>
            <a:r>
              <a:rPr lang="en-US" sz="2400" kern="0" dirty="0">
                <a:solidFill>
                  <a:schemeClr val="tx2"/>
                </a:solidFill>
              </a:rPr>
              <a:t>contact</a:t>
            </a:r>
            <a:r>
              <a:rPr lang="en-US" sz="2400" kern="0" dirty="0"/>
              <a:t> with the </a:t>
            </a:r>
            <a:r>
              <a:rPr lang="en-US" sz="2400" kern="0" dirty="0">
                <a:solidFill>
                  <a:schemeClr val="tx2"/>
                </a:solidFill>
              </a:rPr>
              <a:t>transcription apparatus</a:t>
            </a:r>
            <a:r>
              <a:rPr lang="en-US" sz="2400" kern="0" dirty="0"/>
              <a:t>, either directly or indirectly. </a:t>
            </a:r>
          </a:p>
        </p:txBody>
      </p:sp>
      <p:sp>
        <p:nvSpPr>
          <p:cNvPr id="7" name="Zástupný objekt pre pätu 1">
            <a:extLst>
              <a:ext uri="{FF2B5EF4-FFF2-40B4-BE49-F238E27FC236}">
                <a16:creationId xmlns:a16="http://schemas.microsoft.com/office/drawing/2014/main" id="{DE92CCF8-ECFE-4E37-B87D-44DC801F4093}"/>
              </a:ext>
            </a:extLst>
          </p:cNvPr>
          <p:cNvSpPr>
            <a:spLocks noGrp="1"/>
          </p:cNvSpPr>
          <p:nvPr>
            <p:ph type="ftr" sz="quarter" idx="10"/>
          </p:nvPr>
        </p:nvSpPr>
        <p:spPr>
          <a:xfrm>
            <a:off x="720000" y="6228000"/>
            <a:ext cx="3768024" cy="252000"/>
          </a:xfrm>
        </p:spPr>
        <p:txBody>
          <a:bodyPr/>
          <a:lstStyle/>
          <a:p>
            <a:r>
              <a:rPr lang="en-US" dirty="0"/>
              <a:t>Department of Experimental Biology </a:t>
            </a:r>
          </a:p>
        </p:txBody>
      </p:sp>
      <p:sp>
        <p:nvSpPr>
          <p:cNvPr id="9" name="Nadpis 3">
            <a:extLst>
              <a:ext uri="{FF2B5EF4-FFF2-40B4-BE49-F238E27FC236}">
                <a16:creationId xmlns:a16="http://schemas.microsoft.com/office/drawing/2014/main" id="{6DCFE687-172F-4B32-8778-BADDEC51FD91}"/>
              </a:ext>
            </a:extLst>
          </p:cNvPr>
          <p:cNvSpPr txBox="1">
            <a:spLocks/>
          </p:cNvSpPr>
          <p:nvPr/>
        </p:nvSpPr>
        <p:spPr>
          <a:xfrm>
            <a:off x="720000" y="272131"/>
            <a:ext cx="10753200" cy="451576"/>
          </a:xfrm>
          <a:prstGeom prst="rect">
            <a:avLst/>
          </a:prstGeom>
        </p:spPr>
        <p:txBody>
          <a:bodyPr vert="horz" lIns="0" tIns="0" rIns="0" bIns="0" rtlCol="0" anchor="t" anchorCtr="0">
            <a:noAutofit/>
          </a:bodyPr>
          <a:lstStyle>
            <a:lvl1pPr algn="l" rtl="0" eaLnBrk="1" fontAlgn="base" hangingPunct="1">
              <a:lnSpc>
                <a:spcPts val="4000"/>
              </a:lnSpc>
              <a:spcBef>
                <a:spcPct val="0"/>
              </a:spcBef>
              <a:spcAft>
                <a:spcPct val="0"/>
              </a:spcAft>
              <a:defRPr sz="40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gn="ctr"/>
            <a:r>
              <a:rPr lang="en-US" sz="3200" kern="0" dirty="0"/>
              <a:t>Characteristics of transcription factors</a:t>
            </a:r>
            <a:r>
              <a:rPr lang="cs-CZ" sz="3200" kern="0" dirty="0"/>
              <a:t> (TF)</a:t>
            </a:r>
            <a:r>
              <a:rPr lang="en-US" sz="3200" kern="0" dirty="0"/>
              <a:t> </a:t>
            </a:r>
          </a:p>
        </p:txBody>
      </p:sp>
    </p:spTree>
    <p:extLst>
      <p:ext uri="{BB962C8B-B14F-4D97-AF65-F5344CB8AC3E}">
        <p14:creationId xmlns:p14="http://schemas.microsoft.com/office/powerpoint/2010/main" val="7761559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4C71A358-AAFD-49AC-9F91-ED1D4310946B}"/>
              </a:ext>
            </a:extLst>
          </p:cNvPr>
          <p:cNvSpPr>
            <a:spLocks noGrp="1"/>
          </p:cNvSpPr>
          <p:nvPr>
            <p:ph type="sldNum" sz="quarter" idx="11"/>
          </p:nvPr>
        </p:nvSpPr>
        <p:spPr/>
        <p:txBody>
          <a:bodyPr/>
          <a:lstStyle/>
          <a:p>
            <a:fld id="{0970407D-EE58-4A0B-824B-1D3AE42DD9CF}" type="slidenum">
              <a:rPr lang="en-GB" altLang="cs-CZ" noProof="0" smtClean="0"/>
              <a:pPr/>
              <a:t>21</a:t>
            </a:fld>
            <a:endParaRPr lang="en-GB" altLang="cs-CZ" noProof="0" dirty="0"/>
          </a:p>
        </p:txBody>
      </p:sp>
      <p:sp>
        <p:nvSpPr>
          <p:cNvPr id="12" name="Zástupný obsah 4">
            <a:extLst>
              <a:ext uri="{FF2B5EF4-FFF2-40B4-BE49-F238E27FC236}">
                <a16:creationId xmlns:a16="http://schemas.microsoft.com/office/drawing/2014/main" id="{962AA4F1-C912-4F59-B821-F9C173E1D75B}"/>
              </a:ext>
            </a:extLst>
          </p:cNvPr>
          <p:cNvSpPr txBox="1">
            <a:spLocks/>
          </p:cNvSpPr>
          <p:nvPr/>
        </p:nvSpPr>
        <p:spPr>
          <a:xfrm>
            <a:off x="538823" y="3088665"/>
            <a:ext cx="4509037" cy="2684829"/>
          </a:xfrm>
          <a:prstGeom prst="rect">
            <a:avLst/>
          </a:prstGeom>
        </p:spPr>
        <p:txBody>
          <a:bodyPr vert="horz" lIns="0" tIns="0" rIns="0" bIns="0" rtlCol="0">
            <a:noAutofit/>
          </a:bodyPr>
          <a:lstStyle>
            <a:lvl1pPr marL="252000" marR="0" indent="-180000" algn="l" defTabSz="914400" rtl="0" eaLnBrk="1" fontAlgn="base" latinLnBrk="0" hangingPunct="1">
              <a:lnSpc>
                <a:spcPts val="3600"/>
              </a:lnSpc>
              <a:spcBef>
                <a:spcPts val="0"/>
              </a:spcBef>
              <a:spcAft>
                <a:spcPct val="0"/>
              </a:spcAft>
              <a:buClr>
                <a:schemeClr val="tx2"/>
              </a:buClr>
              <a:buSzPct val="100000"/>
              <a:buFont typeface="Arial" panose="020B0604020202020204" pitchFamily="34" charset="0"/>
              <a:buChar char="̶"/>
              <a:tabLst/>
              <a:defRPr sz="2800" b="0">
                <a:solidFill>
                  <a:schemeClr val="tx1"/>
                </a:solidFill>
                <a:latin typeface="+mn-lt"/>
                <a:ea typeface="+mn-ea"/>
                <a:cs typeface="+mn-cs"/>
              </a:defRPr>
            </a:lvl1pPr>
            <a:lvl2pPr marL="504000" indent="-180000" algn="l" rtl="0" eaLnBrk="1" fontAlgn="base" hangingPunct="1">
              <a:lnSpc>
                <a:spcPct val="100000"/>
              </a:lnSpc>
              <a:spcBef>
                <a:spcPts val="0"/>
              </a:spcBef>
              <a:spcAft>
                <a:spcPct val="0"/>
              </a:spcAft>
              <a:buClr>
                <a:schemeClr val="tx2"/>
              </a:buClr>
              <a:buSzPct val="100000"/>
              <a:buFont typeface="Arial" panose="020B0604020202020204" pitchFamily="34" charset="0"/>
              <a:buChar char="̶"/>
              <a:defRPr sz="2000" b="0">
                <a:solidFill>
                  <a:schemeClr val="tx1"/>
                </a:solidFill>
                <a:latin typeface="+mn-lt"/>
              </a:defRPr>
            </a:lvl2pPr>
            <a:lvl3pPr marL="914400" indent="0" algn="l" rtl="0" eaLnBrk="1" fontAlgn="base" hangingPunct="1">
              <a:lnSpc>
                <a:spcPct val="100000"/>
              </a:lnSpc>
              <a:spcBef>
                <a:spcPts val="0"/>
              </a:spcBef>
              <a:spcAft>
                <a:spcPct val="0"/>
              </a:spcAft>
              <a:buClr>
                <a:schemeClr val="folHlink"/>
              </a:buClr>
              <a:buSzPct val="80000"/>
              <a:buFontTx/>
              <a:buNone/>
              <a:defRPr sz="16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2"/>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a:lstStyle>
          <a:p>
            <a:pPr>
              <a:lnSpc>
                <a:spcPts val="2400"/>
              </a:lnSpc>
              <a:buFont typeface="Arial" panose="020B0604020202020204" pitchFamily="34" charset="0"/>
              <a:buChar char="•"/>
            </a:pPr>
            <a:r>
              <a:rPr lang="en-US" sz="2400" dirty="0"/>
              <a:t>A given DNA-binding motif can occur in a number of proteins where it carries out the same or similar functions. </a:t>
            </a:r>
          </a:p>
          <a:p>
            <a:pPr>
              <a:lnSpc>
                <a:spcPts val="2400"/>
              </a:lnSpc>
              <a:buFont typeface="Arial" panose="020B0604020202020204" pitchFamily="34" charset="0"/>
              <a:buChar char="•"/>
            </a:pPr>
            <a:endParaRPr lang="en-US" sz="2400" dirty="0"/>
          </a:p>
          <a:p>
            <a:pPr>
              <a:lnSpc>
                <a:spcPts val="2400"/>
              </a:lnSpc>
              <a:buFont typeface="Arial" panose="020B0604020202020204" pitchFamily="34" charset="0"/>
              <a:buChar char="•"/>
            </a:pPr>
            <a:r>
              <a:rPr lang="en-US" sz="2400" dirty="0"/>
              <a:t>For examples of the </a:t>
            </a:r>
            <a:r>
              <a:rPr lang="en-US" sz="2400" dirty="0">
                <a:solidFill>
                  <a:schemeClr val="tx2"/>
                </a:solidFill>
              </a:rPr>
              <a:t>coiled-coil, EF hand/helix-loop-helix, and zinc-finger motifs</a:t>
            </a:r>
            <a:r>
              <a:rPr lang="en-US" sz="2400" dirty="0"/>
              <a:t>. </a:t>
            </a:r>
          </a:p>
        </p:txBody>
      </p:sp>
      <p:sp>
        <p:nvSpPr>
          <p:cNvPr id="9" name="Zástupný objekt pre pätu 1">
            <a:extLst>
              <a:ext uri="{FF2B5EF4-FFF2-40B4-BE49-F238E27FC236}">
                <a16:creationId xmlns:a16="http://schemas.microsoft.com/office/drawing/2014/main" id="{47A735FF-C084-4666-BEF3-35FB898C83EC}"/>
              </a:ext>
            </a:extLst>
          </p:cNvPr>
          <p:cNvSpPr>
            <a:spLocks noGrp="1"/>
          </p:cNvSpPr>
          <p:nvPr>
            <p:ph type="ftr" sz="quarter" idx="10"/>
          </p:nvPr>
        </p:nvSpPr>
        <p:spPr>
          <a:xfrm>
            <a:off x="720000" y="6228000"/>
            <a:ext cx="3768024" cy="252000"/>
          </a:xfrm>
        </p:spPr>
        <p:txBody>
          <a:bodyPr/>
          <a:lstStyle/>
          <a:p>
            <a:r>
              <a:rPr lang="en-US" dirty="0"/>
              <a:t>Department of Experimental Biology </a:t>
            </a:r>
          </a:p>
        </p:txBody>
      </p:sp>
      <p:sp>
        <p:nvSpPr>
          <p:cNvPr id="10" name="Nadpis 3">
            <a:extLst>
              <a:ext uri="{FF2B5EF4-FFF2-40B4-BE49-F238E27FC236}">
                <a16:creationId xmlns:a16="http://schemas.microsoft.com/office/drawing/2014/main" id="{BD432679-BDD2-4CB1-B98E-79A405144913}"/>
              </a:ext>
            </a:extLst>
          </p:cNvPr>
          <p:cNvSpPr txBox="1">
            <a:spLocks/>
          </p:cNvSpPr>
          <p:nvPr/>
        </p:nvSpPr>
        <p:spPr>
          <a:xfrm>
            <a:off x="720000" y="272131"/>
            <a:ext cx="10753200" cy="451576"/>
          </a:xfrm>
          <a:prstGeom prst="rect">
            <a:avLst/>
          </a:prstGeom>
        </p:spPr>
        <p:txBody>
          <a:bodyPr vert="horz" lIns="0" tIns="0" rIns="0" bIns="0" rtlCol="0" anchor="t" anchorCtr="0">
            <a:noAutofit/>
          </a:bodyPr>
          <a:lstStyle>
            <a:lvl1pPr algn="l" rtl="0" eaLnBrk="1" fontAlgn="base" hangingPunct="1">
              <a:lnSpc>
                <a:spcPts val="4000"/>
              </a:lnSpc>
              <a:spcBef>
                <a:spcPct val="0"/>
              </a:spcBef>
              <a:spcAft>
                <a:spcPct val="0"/>
              </a:spcAft>
              <a:defRPr sz="40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gn="ctr"/>
            <a:r>
              <a:rPr lang="en-US" sz="3200" kern="0"/>
              <a:t>Characteristics of transcription factors (TF) </a:t>
            </a:r>
          </a:p>
        </p:txBody>
      </p:sp>
      <p:sp>
        <p:nvSpPr>
          <p:cNvPr id="11" name="TextovéPole 10">
            <a:extLst>
              <a:ext uri="{FF2B5EF4-FFF2-40B4-BE49-F238E27FC236}">
                <a16:creationId xmlns:a16="http://schemas.microsoft.com/office/drawing/2014/main" id="{7C47A5EF-0B3C-4340-908C-EBF53E67214E}"/>
              </a:ext>
            </a:extLst>
          </p:cNvPr>
          <p:cNvSpPr txBox="1"/>
          <p:nvPr/>
        </p:nvSpPr>
        <p:spPr>
          <a:xfrm>
            <a:off x="3526970" y="6123167"/>
            <a:ext cx="6820679" cy="461665"/>
          </a:xfrm>
          <a:prstGeom prst="rect">
            <a:avLst/>
          </a:prstGeom>
          <a:noFill/>
        </p:spPr>
        <p:txBody>
          <a:bodyPr wrap="square">
            <a:spAutoFit/>
          </a:bodyPr>
          <a:lstStyle/>
          <a:p>
            <a:r>
              <a:rPr lang="cs-CZ" sz="1200" dirty="0">
                <a:solidFill>
                  <a:schemeClr val="tx2"/>
                </a:solidFill>
                <a:latin typeface="+mn-lt"/>
              </a:rPr>
              <a:t>https://view.officeapps.live.com/op/view.aspx?src=http%3A%2F%2Fwww.hixonparvo.info%2FTranscriptionslide.ppt&amp;wdOrigin=BROWSELINK</a:t>
            </a:r>
          </a:p>
        </p:txBody>
      </p:sp>
      <p:pic>
        <p:nvPicPr>
          <p:cNvPr id="14" name="Picture 4">
            <a:extLst>
              <a:ext uri="{FF2B5EF4-FFF2-40B4-BE49-F238E27FC236}">
                <a16:creationId xmlns:a16="http://schemas.microsoft.com/office/drawing/2014/main" id="{03EAC082-6614-4C38-89A4-05082E9D922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9225"/>
          <a:stretch>
            <a:fillRect/>
          </a:stretch>
        </p:blipFill>
        <p:spPr bwMode="auto">
          <a:xfrm>
            <a:off x="5251200" y="2633839"/>
            <a:ext cx="6400800" cy="3373438"/>
          </a:xfrm>
          <a:prstGeom prst="rect">
            <a:avLst/>
          </a:prstGeom>
          <a:noFill/>
          <a:extLst>
            <a:ext uri="{909E8E84-426E-40DD-AFC4-6F175D3DCCD1}">
              <a14:hiddenFill xmlns:a14="http://schemas.microsoft.com/office/drawing/2010/main">
                <a:solidFill>
                  <a:srgbClr val="FFFFFF"/>
                </a:solidFill>
              </a14:hiddenFill>
            </a:ext>
          </a:extLst>
        </p:spPr>
      </p:pic>
      <p:sp>
        <p:nvSpPr>
          <p:cNvPr id="15" name="Zástupný obsah 4">
            <a:extLst>
              <a:ext uri="{FF2B5EF4-FFF2-40B4-BE49-F238E27FC236}">
                <a16:creationId xmlns:a16="http://schemas.microsoft.com/office/drawing/2014/main" id="{CDBDE778-B3EB-472E-9BF3-F90B4BEF7F02}"/>
              </a:ext>
            </a:extLst>
          </p:cNvPr>
          <p:cNvSpPr txBox="1">
            <a:spLocks/>
          </p:cNvSpPr>
          <p:nvPr/>
        </p:nvSpPr>
        <p:spPr>
          <a:xfrm>
            <a:off x="540000" y="955487"/>
            <a:ext cx="10753200" cy="1666415"/>
          </a:xfrm>
          <a:prstGeom prst="rect">
            <a:avLst/>
          </a:prstGeom>
        </p:spPr>
        <p:txBody>
          <a:bodyPr vert="horz" lIns="0" tIns="0" rIns="0" bIns="0" rtlCol="0">
            <a:noAutofit/>
          </a:bodyPr>
          <a:lstStyle>
            <a:lvl1pPr marL="252000" marR="0" indent="-180000" algn="l" defTabSz="914400" rtl="0" eaLnBrk="1" fontAlgn="base" latinLnBrk="0" hangingPunct="1">
              <a:lnSpc>
                <a:spcPts val="3600"/>
              </a:lnSpc>
              <a:spcBef>
                <a:spcPts val="0"/>
              </a:spcBef>
              <a:spcAft>
                <a:spcPct val="0"/>
              </a:spcAft>
              <a:buClr>
                <a:schemeClr val="tx2"/>
              </a:buClr>
              <a:buSzPct val="100000"/>
              <a:buFont typeface="Arial" panose="020B0604020202020204" pitchFamily="34" charset="0"/>
              <a:buChar char="̶"/>
              <a:tabLst/>
              <a:defRPr sz="2800" b="0">
                <a:solidFill>
                  <a:schemeClr val="tx1"/>
                </a:solidFill>
                <a:latin typeface="+mn-lt"/>
                <a:ea typeface="+mn-ea"/>
                <a:cs typeface="+mn-cs"/>
              </a:defRPr>
            </a:lvl1pPr>
            <a:lvl2pPr marL="504000" indent="-180000" algn="l" rtl="0" eaLnBrk="1" fontAlgn="base" hangingPunct="1">
              <a:lnSpc>
                <a:spcPct val="100000"/>
              </a:lnSpc>
              <a:spcBef>
                <a:spcPts val="0"/>
              </a:spcBef>
              <a:spcAft>
                <a:spcPct val="0"/>
              </a:spcAft>
              <a:buClr>
                <a:schemeClr val="tx2"/>
              </a:buClr>
              <a:buSzPct val="100000"/>
              <a:buFont typeface="Arial" panose="020B0604020202020204" pitchFamily="34" charset="0"/>
              <a:buChar char="̶"/>
              <a:defRPr sz="2000" b="0">
                <a:solidFill>
                  <a:schemeClr val="tx1"/>
                </a:solidFill>
                <a:latin typeface="+mn-lt"/>
              </a:defRPr>
            </a:lvl2pPr>
            <a:lvl3pPr marL="914400" indent="0" algn="l" rtl="0" eaLnBrk="1" fontAlgn="base" hangingPunct="1">
              <a:lnSpc>
                <a:spcPct val="100000"/>
              </a:lnSpc>
              <a:spcBef>
                <a:spcPts val="0"/>
              </a:spcBef>
              <a:spcAft>
                <a:spcPct val="0"/>
              </a:spcAft>
              <a:buClr>
                <a:schemeClr val="folHlink"/>
              </a:buClr>
              <a:buSzPct val="80000"/>
              <a:buFontTx/>
              <a:buNone/>
              <a:defRPr sz="16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2"/>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a:lstStyle>
          <a:p>
            <a:pPr>
              <a:lnSpc>
                <a:spcPts val="2400"/>
              </a:lnSpc>
              <a:buFont typeface="Arial" panose="020B0604020202020204" pitchFamily="34" charset="0"/>
              <a:buChar char="•"/>
            </a:pPr>
            <a:r>
              <a:rPr lang="en-US" sz="2400" dirty="0">
                <a:solidFill>
                  <a:schemeClr val="tx2"/>
                </a:solidFill>
              </a:rPr>
              <a:t>DNA-binding domains</a:t>
            </a:r>
            <a:r>
              <a:rPr lang="en-US" sz="2400" dirty="0"/>
              <a:t> of several transcription factors employ similar tertiary structure – motif. </a:t>
            </a:r>
          </a:p>
          <a:p>
            <a:pPr marL="72000" indent="0">
              <a:lnSpc>
                <a:spcPts val="2400"/>
              </a:lnSpc>
              <a:buNone/>
            </a:pPr>
            <a:endParaRPr lang="en-US" sz="2400" dirty="0"/>
          </a:p>
          <a:p>
            <a:pPr>
              <a:lnSpc>
                <a:spcPts val="2400"/>
              </a:lnSpc>
              <a:buFont typeface="Arial" panose="020B0604020202020204" pitchFamily="34" charset="0"/>
              <a:buChar char="•"/>
            </a:pPr>
            <a:r>
              <a:rPr lang="en-US" sz="2400" dirty="0"/>
              <a:t>DNA- binding motifs are evolutionarily </a:t>
            </a:r>
            <a:r>
              <a:rPr lang="en-US" sz="2400" u="sng" dirty="0"/>
              <a:t>conserved AA sequence which have a defined conformation since AA sequence ultimately determines structure</a:t>
            </a:r>
            <a:r>
              <a:rPr lang="en-US" sz="2400" dirty="0"/>
              <a:t>. </a:t>
            </a:r>
          </a:p>
        </p:txBody>
      </p:sp>
    </p:spTree>
    <p:extLst>
      <p:ext uri="{BB962C8B-B14F-4D97-AF65-F5344CB8AC3E}">
        <p14:creationId xmlns:p14="http://schemas.microsoft.com/office/powerpoint/2010/main" val="19551925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4C71A358-AAFD-49AC-9F91-ED1D4310946B}"/>
              </a:ext>
            </a:extLst>
          </p:cNvPr>
          <p:cNvSpPr>
            <a:spLocks noGrp="1"/>
          </p:cNvSpPr>
          <p:nvPr>
            <p:ph type="sldNum" sz="quarter" idx="11"/>
          </p:nvPr>
        </p:nvSpPr>
        <p:spPr/>
        <p:txBody>
          <a:bodyPr/>
          <a:lstStyle/>
          <a:p>
            <a:fld id="{0970407D-EE58-4A0B-824B-1D3AE42DD9CF}" type="slidenum">
              <a:rPr lang="en-GB" altLang="cs-CZ" noProof="0" smtClean="0"/>
              <a:pPr/>
              <a:t>22</a:t>
            </a:fld>
            <a:endParaRPr lang="en-GB" altLang="cs-CZ" noProof="0" dirty="0"/>
          </a:p>
        </p:txBody>
      </p:sp>
      <p:sp>
        <p:nvSpPr>
          <p:cNvPr id="10" name="Zástupný obsah 4">
            <a:extLst>
              <a:ext uri="{FF2B5EF4-FFF2-40B4-BE49-F238E27FC236}">
                <a16:creationId xmlns:a16="http://schemas.microsoft.com/office/drawing/2014/main" id="{CC700604-4E41-4F71-8AF1-497CAFEEF572}"/>
              </a:ext>
            </a:extLst>
          </p:cNvPr>
          <p:cNvSpPr txBox="1">
            <a:spLocks/>
          </p:cNvSpPr>
          <p:nvPr/>
        </p:nvSpPr>
        <p:spPr>
          <a:xfrm>
            <a:off x="539999" y="853789"/>
            <a:ext cx="6700556" cy="5033827"/>
          </a:xfrm>
          <a:prstGeom prst="rect">
            <a:avLst/>
          </a:prstGeom>
        </p:spPr>
        <p:txBody>
          <a:bodyPr vert="horz" lIns="0" tIns="0" rIns="0" bIns="0" rtlCol="0">
            <a:noAutofit/>
          </a:bodyPr>
          <a:lstStyle>
            <a:lvl1pPr marL="252000" marR="0" indent="-180000" algn="l" defTabSz="914400" rtl="0" eaLnBrk="1" fontAlgn="base" latinLnBrk="0" hangingPunct="1">
              <a:lnSpc>
                <a:spcPts val="3600"/>
              </a:lnSpc>
              <a:spcBef>
                <a:spcPts val="0"/>
              </a:spcBef>
              <a:spcAft>
                <a:spcPct val="0"/>
              </a:spcAft>
              <a:buClr>
                <a:schemeClr val="tx2"/>
              </a:buClr>
              <a:buSzPct val="100000"/>
              <a:buFont typeface="Arial" panose="020B0604020202020204" pitchFamily="34" charset="0"/>
              <a:buChar char="̶"/>
              <a:tabLst/>
              <a:defRPr sz="2800" b="0">
                <a:solidFill>
                  <a:schemeClr val="tx1"/>
                </a:solidFill>
                <a:latin typeface="+mn-lt"/>
                <a:ea typeface="+mn-ea"/>
                <a:cs typeface="+mn-cs"/>
              </a:defRPr>
            </a:lvl1pPr>
            <a:lvl2pPr marL="504000" indent="-180000" algn="l" rtl="0" eaLnBrk="1" fontAlgn="base" hangingPunct="1">
              <a:lnSpc>
                <a:spcPct val="100000"/>
              </a:lnSpc>
              <a:spcBef>
                <a:spcPts val="0"/>
              </a:spcBef>
              <a:spcAft>
                <a:spcPct val="0"/>
              </a:spcAft>
              <a:buClr>
                <a:schemeClr val="tx2"/>
              </a:buClr>
              <a:buSzPct val="100000"/>
              <a:buFont typeface="Arial" panose="020B0604020202020204" pitchFamily="34" charset="0"/>
              <a:buChar char="̶"/>
              <a:defRPr sz="2000" b="0">
                <a:solidFill>
                  <a:schemeClr val="tx1"/>
                </a:solidFill>
                <a:latin typeface="+mn-lt"/>
              </a:defRPr>
            </a:lvl2pPr>
            <a:lvl3pPr marL="914400" indent="0" algn="l" rtl="0" eaLnBrk="1" fontAlgn="base" hangingPunct="1">
              <a:lnSpc>
                <a:spcPct val="100000"/>
              </a:lnSpc>
              <a:spcBef>
                <a:spcPts val="0"/>
              </a:spcBef>
              <a:spcAft>
                <a:spcPct val="0"/>
              </a:spcAft>
              <a:buClr>
                <a:schemeClr val="folHlink"/>
              </a:buClr>
              <a:buSzPct val="80000"/>
              <a:buFontTx/>
              <a:buNone/>
              <a:defRPr sz="16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2"/>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a:lstStyle>
          <a:p>
            <a:pPr>
              <a:lnSpc>
                <a:spcPts val="2400"/>
              </a:lnSpc>
              <a:buFont typeface="Arial" panose="020B0604020202020204" pitchFamily="34" charset="0"/>
              <a:buChar char="•"/>
            </a:pPr>
            <a:r>
              <a:rPr lang="en-US" sz="2400" dirty="0">
                <a:solidFill>
                  <a:schemeClr val="tx2"/>
                </a:solidFill>
              </a:rPr>
              <a:t>DNA-binding motifs bind specifically to DNA via non-covalent interactions</a:t>
            </a:r>
            <a:r>
              <a:rPr lang="en-US" sz="2400" dirty="0"/>
              <a:t>. </a:t>
            </a:r>
          </a:p>
          <a:p>
            <a:pPr>
              <a:lnSpc>
                <a:spcPts val="2400"/>
              </a:lnSpc>
              <a:buFont typeface="Arial" panose="020B0604020202020204" pitchFamily="34" charset="0"/>
              <a:buChar char="•"/>
            </a:pPr>
            <a:endParaRPr lang="en-US" sz="2400" dirty="0"/>
          </a:p>
          <a:p>
            <a:pPr>
              <a:lnSpc>
                <a:spcPts val="2400"/>
              </a:lnSpc>
              <a:buFont typeface="Arial" panose="020B0604020202020204" pitchFamily="34" charset="0"/>
              <a:buChar char="•"/>
            </a:pPr>
            <a:r>
              <a:rPr lang="en-US" sz="2400" dirty="0">
                <a:solidFill>
                  <a:schemeClr val="tx2"/>
                </a:solidFill>
              </a:rPr>
              <a:t>Helix – Turn – He</a:t>
            </a:r>
            <a:r>
              <a:rPr lang="cs-CZ" sz="2400" dirty="0">
                <a:solidFill>
                  <a:schemeClr val="tx2"/>
                </a:solidFill>
              </a:rPr>
              <a:t>l</a:t>
            </a:r>
            <a:r>
              <a:rPr lang="en-US" sz="2400" dirty="0">
                <a:solidFill>
                  <a:schemeClr val="tx2"/>
                </a:solidFill>
              </a:rPr>
              <a:t>ix</a:t>
            </a:r>
            <a:r>
              <a:rPr lang="en-US" sz="2400" dirty="0"/>
              <a:t>. The second helix in this motif (the DNA recognition helix) typically binds to a specific sequence of bases in DNA. </a:t>
            </a:r>
            <a:endParaRPr lang="cs-CZ" sz="2400" dirty="0"/>
          </a:p>
          <a:p>
            <a:pPr>
              <a:lnSpc>
                <a:spcPts val="2400"/>
              </a:lnSpc>
              <a:buFont typeface="Arial" panose="020B0604020202020204" pitchFamily="34" charset="0"/>
              <a:buChar char="•"/>
            </a:pPr>
            <a:endParaRPr lang="cs-CZ" sz="2400" dirty="0"/>
          </a:p>
          <a:p>
            <a:pPr>
              <a:lnSpc>
                <a:spcPts val="2400"/>
              </a:lnSpc>
              <a:buFont typeface="Arial" panose="020B0604020202020204" pitchFamily="34" charset="0"/>
              <a:buChar char="•"/>
            </a:pPr>
            <a:r>
              <a:rPr lang="en-US" sz="2400" dirty="0"/>
              <a:t>Alpha-helices are one of the most common types of DNA-binding sequences. The side-chains of residues within the </a:t>
            </a:r>
            <a:r>
              <a:rPr lang="el-GR" sz="2400" u="sng" dirty="0"/>
              <a:t>α</a:t>
            </a:r>
            <a:r>
              <a:rPr lang="en-US" sz="2400" u="sng" dirty="0"/>
              <a:t>-helix often bind to the surfaces of</a:t>
            </a:r>
            <a:r>
              <a:rPr lang="en-US" sz="2400" dirty="0"/>
              <a:t> bases exposed in </a:t>
            </a:r>
            <a:r>
              <a:rPr lang="en-US" sz="2400" dirty="0">
                <a:solidFill>
                  <a:srgbClr val="0000DC"/>
                </a:solidFill>
              </a:rPr>
              <a:t>the major groove </a:t>
            </a:r>
            <a:r>
              <a:rPr lang="en-US" sz="2400" dirty="0"/>
              <a:t>of double-helical DNA. Binding to phosphates and bases in the minor groove typically is less important. </a:t>
            </a:r>
          </a:p>
          <a:p>
            <a:pPr marL="72000" indent="0">
              <a:lnSpc>
                <a:spcPts val="2400"/>
              </a:lnSpc>
              <a:buNone/>
            </a:pPr>
            <a:endParaRPr lang="en-US" sz="2400" dirty="0"/>
          </a:p>
          <a:p>
            <a:pPr>
              <a:lnSpc>
                <a:spcPts val="2400"/>
              </a:lnSpc>
              <a:buFont typeface="Arial" panose="020B0604020202020204" pitchFamily="34" charset="0"/>
              <a:buChar char="•"/>
            </a:pPr>
            <a:r>
              <a:rPr lang="en-US" sz="2400" dirty="0"/>
              <a:t>Helix-turn-helix TFs are common in bacteria. </a:t>
            </a:r>
          </a:p>
        </p:txBody>
      </p:sp>
      <p:sp>
        <p:nvSpPr>
          <p:cNvPr id="12" name="Zástupný objekt pre pätu 1">
            <a:extLst>
              <a:ext uri="{FF2B5EF4-FFF2-40B4-BE49-F238E27FC236}">
                <a16:creationId xmlns:a16="http://schemas.microsoft.com/office/drawing/2014/main" id="{BB18C68E-C25F-4B02-BB76-6A45CBFF28D7}"/>
              </a:ext>
            </a:extLst>
          </p:cNvPr>
          <p:cNvSpPr>
            <a:spLocks noGrp="1"/>
          </p:cNvSpPr>
          <p:nvPr>
            <p:ph type="ftr" sz="quarter" idx="10"/>
          </p:nvPr>
        </p:nvSpPr>
        <p:spPr>
          <a:xfrm>
            <a:off x="720000" y="6228000"/>
            <a:ext cx="3768024" cy="252000"/>
          </a:xfrm>
        </p:spPr>
        <p:txBody>
          <a:bodyPr/>
          <a:lstStyle/>
          <a:p>
            <a:r>
              <a:rPr lang="en-US" dirty="0"/>
              <a:t>Department of Experimental Biology </a:t>
            </a:r>
          </a:p>
        </p:txBody>
      </p:sp>
      <p:sp>
        <p:nvSpPr>
          <p:cNvPr id="13" name="Nadpis 3">
            <a:extLst>
              <a:ext uri="{FF2B5EF4-FFF2-40B4-BE49-F238E27FC236}">
                <a16:creationId xmlns:a16="http://schemas.microsoft.com/office/drawing/2014/main" id="{092AFEF9-ADE5-45DB-8C3C-BCA4C9290558}"/>
              </a:ext>
            </a:extLst>
          </p:cNvPr>
          <p:cNvSpPr txBox="1">
            <a:spLocks/>
          </p:cNvSpPr>
          <p:nvPr/>
        </p:nvSpPr>
        <p:spPr>
          <a:xfrm>
            <a:off x="720000" y="272131"/>
            <a:ext cx="10753200" cy="451576"/>
          </a:xfrm>
          <a:prstGeom prst="rect">
            <a:avLst/>
          </a:prstGeom>
        </p:spPr>
        <p:txBody>
          <a:bodyPr vert="horz" lIns="0" tIns="0" rIns="0" bIns="0" rtlCol="0" anchor="t" anchorCtr="0">
            <a:noAutofit/>
          </a:bodyPr>
          <a:lstStyle>
            <a:lvl1pPr algn="l" rtl="0" eaLnBrk="1" fontAlgn="base" hangingPunct="1">
              <a:lnSpc>
                <a:spcPts val="4000"/>
              </a:lnSpc>
              <a:spcBef>
                <a:spcPct val="0"/>
              </a:spcBef>
              <a:spcAft>
                <a:spcPct val="0"/>
              </a:spcAft>
              <a:defRPr sz="40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gn="ctr"/>
            <a:r>
              <a:rPr lang="en-US" sz="3200" kern="0"/>
              <a:t>DNA-binding motifs in TFs </a:t>
            </a:r>
          </a:p>
        </p:txBody>
      </p:sp>
      <p:sp>
        <p:nvSpPr>
          <p:cNvPr id="14" name="TextovéPole 13">
            <a:extLst>
              <a:ext uri="{FF2B5EF4-FFF2-40B4-BE49-F238E27FC236}">
                <a16:creationId xmlns:a16="http://schemas.microsoft.com/office/drawing/2014/main" id="{0C05C90D-B758-4A9F-8C39-23AEF8EA04BC}"/>
              </a:ext>
            </a:extLst>
          </p:cNvPr>
          <p:cNvSpPr txBox="1"/>
          <p:nvPr/>
        </p:nvSpPr>
        <p:spPr>
          <a:xfrm>
            <a:off x="3526970" y="6123167"/>
            <a:ext cx="6820679" cy="461665"/>
          </a:xfrm>
          <a:prstGeom prst="rect">
            <a:avLst/>
          </a:prstGeom>
          <a:noFill/>
        </p:spPr>
        <p:txBody>
          <a:bodyPr wrap="square">
            <a:spAutoFit/>
          </a:bodyPr>
          <a:lstStyle/>
          <a:p>
            <a:r>
              <a:rPr lang="cs-CZ" sz="1200" dirty="0">
                <a:solidFill>
                  <a:schemeClr val="tx2"/>
                </a:solidFill>
                <a:latin typeface="+mn-lt"/>
              </a:rPr>
              <a:t>https://view.officeapps.live.com/op/view.aspx?src=http%3A%2F%2Fwww.hixonparvo.info%2FTranscriptionslide.ppt&amp;wdOrigin=BROWSELINK</a:t>
            </a:r>
          </a:p>
        </p:txBody>
      </p:sp>
      <p:pic>
        <p:nvPicPr>
          <p:cNvPr id="16" name="Picture 2">
            <a:extLst>
              <a:ext uri="{FF2B5EF4-FFF2-40B4-BE49-F238E27FC236}">
                <a16:creationId xmlns:a16="http://schemas.microsoft.com/office/drawing/2014/main" id="{48DF3B82-6247-43B8-925A-34B9043D371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00865" y="1672870"/>
            <a:ext cx="4191000" cy="33956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12570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4C71A358-AAFD-49AC-9F91-ED1D4310946B}"/>
              </a:ext>
            </a:extLst>
          </p:cNvPr>
          <p:cNvSpPr>
            <a:spLocks noGrp="1"/>
          </p:cNvSpPr>
          <p:nvPr>
            <p:ph type="sldNum" sz="quarter" idx="11"/>
          </p:nvPr>
        </p:nvSpPr>
        <p:spPr/>
        <p:txBody>
          <a:bodyPr/>
          <a:lstStyle/>
          <a:p>
            <a:fld id="{0970407D-EE58-4A0B-824B-1D3AE42DD9CF}" type="slidenum">
              <a:rPr lang="en-GB" altLang="cs-CZ" noProof="0" smtClean="0"/>
              <a:pPr/>
              <a:t>23</a:t>
            </a:fld>
            <a:endParaRPr lang="en-GB" altLang="cs-CZ" noProof="0" dirty="0"/>
          </a:p>
        </p:txBody>
      </p:sp>
      <p:sp>
        <p:nvSpPr>
          <p:cNvPr id="9" name="Zástupný objekt pre pätu 1">
            <a:extLst>
              <a:ext uri="{FF2B5EF4-FFF2-40B4-BE49-F238E27FC236}">
                <a16:creationId xmlns:a16="http://schemas.microsoft.com/office/drawing/2014/main" id="{C948A4F0-9512-4B7A-8F95-15BC158CF299}"/>
              </a:ext>
            </a:extLst>
          </p:cNvPr>
          <p:cNvSpPr txBox="1">
            <a:spLocks/>
          </p:cNvSpPr>
          <p:nvPr/>
        </p:nvSpPr>
        <p:spPr bwMode="auto">
          <a:xfrm>
            <a:off x="720000" y="6228000"/>
            <a:ext cx="3768024"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defPPr>
              <a:defRPr lang="en-US"/>
            </a:defPPr>
            <a:lvl1pPr algn="l" rtl="0" fontAlgn="base">
              <a:spcBef>
                <a:spcPct val="0"/>
              </a:spcBef>
              <a:spcAft>
                <a:spcPct val="0"/>
              </a:spcAft>
              <a:defRPr lang="cs-CZ" altLang="cs-CZ" sz="1200" kern="1200">
                <a:solidFill>
                  <a:schemeClr val="tx2"/>
                </a:solidFill>
                <a:latin typeface="+mj-lt"/>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a:lstStyle>
          <a:p>
            <a:r>
              <a:rPr lang="en-US"/>
              <a:t>Department of Experimental Biology </a:t>
            </a:r>
            <a:endParaRPr lang="en-US" dirty="0"/>
          </a:p>
        </p:txBody>
      </p:sp>
      <p:sp>
        <p:nvSpPr>
          <p:cNvPr id="15" name="Zástupný obsah 4">
            <a:extLst>
              <a:ext uri="{FF2B5EF4-FFF2-40B4-BE49-F238E27FC236}">
                <a16:creationId xmlns:a16="http://schemas.microsoft.com/office/drawing/2014/main" id="{89B15B56-1C80-4547-9FA5-788CF79CDCD8}"/>
              </a:ext>
            </a:extLst>
          </p:cNvPr>
          <p:cNvSpPr txBox="1">
            <a:spLocks/>
          </p:cNvSpPr>
          <p:nvPr/>
        </p:nvSpPr>
        <p:spPr>
          <a:xfrm>
            <a:off x="283371" y="4656426"/>
            <a:ext cx="11454465" cy="1081901"/>
          </a:xfrm>
          <a:prstGeom prst="rect">
            <a:avLst/>
          </a:prstGeom>
        </p:spPr>
        <p:txBody>
          <a:bodyPr vert="horz" lIns="0" tIns="0" rIns="0" bIns="0" rtlCol="0">
            <a:noAutofit/>
          </a:bodyPr>
          <a:lstStyle>
            <a:lvl1pPr marL="252000" marR="0" indent="-180000" algn="l" defTabSz="914400" rtl="0" eaLnBrk="1" fontAlgn="base" latinLnBrk="0" hangingPunct="1">
              <a:lnSpc>
                <a:spcPts val="3600"/>
              </a:lnSpc>
              <a:spcBef>
                <a:spcPts val="0"/>
              </a:spcBef>
              <a:spcAft>
                <a:spcPct val="0"/>
              </a:spcAft>
              <a:buClr>
                <a:schemeClr val="tx2"/>
              </a:buClr>
              <a:buSzPct val="100000"/>
              <a:buFont typeface="Arial" panose="020B0604020202020204" pitchFamily="34" charset="0"/>
              <a:buChar char="̶"/>
              <a:tabLst/>
              <a:defRPr sz="2800" b="0">
                <a:solidFill>
                  <a:schemeClr val="tx1"/>
                </a:solidFill>
                <a:latin typeface="+mn-lt"/>
                <a:ea typeface="+mn-ea"/>
                <a:cs typeface="+mn-cs"/>
              </a:defRPr>
            </a:lvl1pPr>
            <a:lvl2pPr marL="504000" indent="-180000" algn="l" rtl="0" eaLnBrk="1" fontAlgn="base" hangingPunct="1">
              <a:lnSpc>
                <a:spcPct val="100000"/>
              </a:lnSpc>
              <a:spcBef>
                <a:spcPts val="0"/>
              </a:spcBef>
              <a:spcAft>
                <a:spcPct val="0"/>
              </a:spcAft>
              <a:buClr>
                <a:schemeClr val="tx2"/>
              </a:buClr>
              <a:buSzPct val="100000"/>
              <a:buFont typeface="Arial" panose="020B0604020202020204" pitchFamily="34" charset="0"/>
              <a:buChar char="̶"/>
              <a:defRPr sz="2000" b="0">
                <a:solidFill>
                  <a:schemeClr val="tx1"/>
                </a:solidFill>
                <a:latin typeface="+mn-lt"/>
              </a:defRPr>
            </a:lvl2pPr>
            <a:lvl3pPr marL="914400" indent="0" algn="l" rtl="0" eaLnBrk="1" fontAlgn="base" hangingPunct="1">
              <a:lnSpc>
                <a:spcPct val="100000"/>
              </a:lnSpc>
              <a:spcBef>
                <a:spcPts val="0"/>
              </a:spcBef>
              <a:spcAft>
                <a:spcPct val="0"/>
              </a:spcAft>
              <a:buClr>
                <a:schemeClr val="folHlink"/>
              </a:buClr>
              <a:buSzPct val="80000"/>
              <a:buFontTx/>
              <a:buNone/>
              <a:defRPr sz="16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2"/>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a:lstStyle>
          <a:p>
            <a:pPr>
              <a:lnSpc>
                <a:spcPts val="2400"/>
              </a:lnSpc>
              <a:buFont typeface="Arial" panose="020B0604020202020204" pitchFamily="34" charset="0"/>
              <a:buChar char="•"/>
            </a:pPr>
            <a:r>
              <a:rPr lang="en-US" sz="2400" dirty="0"/>
              <a:t>Most TFs containing this motif are dimeric. Nuclear </a:t>
            </a:r>
            <a:r>
              <a:rPr lang="en-US" sz="2400" u="sng" dirty="0"/>
              <a:t>receptors, which bind steroid hormones</a:t>
            </a:r>
            <a:r>
              <a:rPr lang="en-US" sz="2400" dirty="0"/>
              <a:t> and other compounds, contain this motif. Zinc ions are bound to the DNA recognition helix of this motif, which contacts bases in the major groove.</a:t>
            </a:r>
            <a:r>
              <a:rPr lang="cs-CZ" sz="2400" dirty="0"/>
              <a:t> </a:t>
            </a:r>
            <a:endParaRPr lang="en-US" sz="2400" dirty="0"/>
          </a:p>
        </p:txBody>
      </p:sp>
      <p:sp>
        <p:nvSpPr>
          <p:cNvPr id="10" name="Nadpis 3">
            <a:extLst>
              <a:ext uri="{FF2B5EF4-FFF2-40B4-BE49-F238E27FC236}">
                <a16:creationId xmlns:a16="http://schemas.microsoft.com/office/drawing/2014/main" id="{4A6A924B-369B-42FD-BF88-24A52AA574DA}"/>
              </a:ext>
            </a:extLst>
          </p:cNvPr>
          <p:cNvSpPr txBox="1">
            <a:spLocks/>
          </p:cNvSpPr>
          <p:nvPr/>
        </p:nvSpPr>
        <p:spPr>
          <a:xfrm>
            <a:off x="720000" y="272131"/>
            <a:ext cx="10753200" cy="451576"/>
          </a:xfrm>
          <a:prstGeom prst="rect">
            <a:avLst/>
          </a:prstGeom>
        </p:spPr>
        <p:txBody>
          <a:bodyPr vert="horz" lIns="0" tIns="0" rIns="0" bIns="0" rtlCol="0" anchor="t" anchorCtr="0">
            <a:noAutofit/>
          </a:bodyPr>
          <a:lstStyle>
            <a:lvl1pPr algn="l" rtl="0" eaLnBrk="1" fontAlgn="base" hangingPunct="1">
              <a:lnSpc>
                <a:spcPts val="4000"/>
              </a:lnSpc>
              <a:spcBef>
                <a:spcPct val="0"/>
              </a:spcBef>
              <a:spcAft>
                <a:spcPct val="0"/>
              </a:spcAft>
              <a:defRPr sz="40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gn="ctr"/>
            <a:r>
              <a:rPr lang="en-US" sz="3200" kern="0"/>
              <a:t>DNA-binding motifs in TFs </a:t>
            </a:r>
          </a:p>
        </p:txBody>
      </p:sp>
      <p:sp>
        <p:nvSpPr>
          <p:cNvPr id="19" name="Zástupný obsah 4">
            <a:extLst>
              <a:ext uri="{FF2B5EF4-FFF2-40B4-BE49-F238E27FC236}">
                <a16:creationId xmlns:a16="http://schemas.microsoft.com/office/drawing/2014/main" id="{983381FC-B486-4C03-B6FB-F2754ABF533B}"/>
              </a:ext>
            </a:extLst>
          </p:cNvPr>
          <p:cNvSpPr txBox="1">
            <a:spLocks/>
          </p:cNvSpPr>
          <p:nvPr/>
        </p:nvSpPr>
        <p:spPr>
          <a:xfrm>
            <a:off x="5262465" y="1003992"/>
            <a:ext cx="6363478" cy="3428048"/>
          </a:xfrm>
          <a:prstGeom prst="rect">
            <a:avLst/>
          </a:prstGeom>
        </p:spPr>
        <p:txBody>
          <a:bodyPr vert="horz" lIns="0" tIns="0" rIns="0" bIns="0" rtlCol="0">
            <a:noAutofit/>
          </a:bodyPr>
          <a:lstStyle>
            <a:lvl1pPr marL="252000" marR="0" indent="-180000" algn="l" defTabSz="914400" rtl="0" eaLnBrk="1" fontAlgn="base" latinLnBrk="0" hangingPunct="1">
              <a:lnSpc>
                <a:spcPts val="3600"/>
              </a:lnSpc>
              <a:spcBef>
                <a:spcPts val="0"/>
              </a:spcBef>
              <a:spcAft>
                <a:spcPct val="0"/>
              </a:spcAft>
              <a:buClr>
                <a:schemeClr val="tx2"/>
              </a:buClr>
              <a:buSzPct val="100000"/>
              <a:buFont typeface="Arial" panose="020B0604020202020204" pitchFamily="34" charset="0"/>
              <a:buChar char="̶"/>
              <a:tabLst/>
              <a:defRPr sz="2800" b="0">
                <a:solidFill>
                  <a:schemeClr val="tx1"/>
                </a:solidFill>
                <a:latin typeface="+mn-lt"/>
                <a:ea typeface="+mn-ea"/>
                <a:cs typeface="+mn-cs"/>
              </a:defRPr>
            </a:lvl1pPr>
            <a:lvl2pPr marL="504000" indent="-180000" algn="l" rtl="0" eaLnBrk="1" fontAlgn="base" hangingPunct="1">
              <a:lnSpc>
                <a:spcPct val="100000"/>
              </a:lnSpc>
              <a:spcBef>
                <a:spcPts val="0"/>
              </a:spcBef>
              <a:spcAft>
                <a:spcPct val="0"/>
              </a:spcAft>
              <a:buClr>
                <a:schemeClr val="tx2"/>
              </a:buClr>
              <a:buSzPct val="100000"/>
              <a:buFont typeface="Arial" panose="020B0604020202020204" pitchFamily="34" charset="0"/>
              <a:buChar char="̶"/>
              <a:defRPr sz="2000" b="0">
                <a:solidFill>
                  <a:schemeClr val="tx1"/>
                </a:solidFill>
                <a:latin typeface="+mn-lt"/>
              </a:defRPr>
            </a:lvl2pPr>
            <a:lvl3pPr marL="914400" indent="0" algn="l" rtl="0" eaLnBrk="1" fontAlgn="base" hangingPunct="1">
              <a:lnSpc>
                <a:spcPct val="100000"/>
              </a:lnSpc>
              <a:spcBef>
                <a:spcPts val="0"/>
              </a:spcBef>
              <a:spcAft>
                <a:spcPct val="0"/>
              </a:spcAft>
              <a:buClr>
                <a:schemeClr val="folHlink"/>
              </a:buClr>
              <a:buSzPct val="80000"/>
              <a:buFontTx/>
              <a:buNone/>
              <a:defRPr sz="16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2"/>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a:lstStyle>
          <a:p>
            <a:pPr>
              <a:lnSpc>
                <a:spcPts val="2400"/>
              </a:lnSpc>
              <a:buFont typeface="Arial" panose="020B0604020202020204" pitchFamily="34" charset="0"/>
              <a:buChar char="•"/>
            </a:pPr>
            <a:r>
              <a:rPr lang="en-US" sz="2400" dirty="0">
                <a:solidFill>
                  <a:schemeClr val="tx2"/>
                </a:solidFill>
              </a:rPr>
              <a:t>Zinc finger</a:t>
            </a:r>
            <a:r>
              <a:rPr lang="en-US" sz="2400" dirty="0"/>
              <a:t> - most common DNA-binding motif in human and multicellular animal. </a:t>
            </a:r>
          </a:p>
          <a:p>
            <a:pPr>
              <a:lnSpc>
                <a:spcPts val="2400"/>
              </a:lnSpc>
              <a:buFont typeface="Arial" panose="020B0604020202020204" pitchFamily="34" charset="0"/>
              <a:buChar char="•"/>
            </a:pPr>
            <a:endParaRPr lang="en-US" sz="2400" dirty="0"/>
          </a:p>
          <a:p>
            <a:pPr marL="72000" indent="0">
              <a:lnSpc>
                <a:spcPts val="2400"/>
              </a:lnSpc>
              <a:buNone/>
            </a:pPr>
            <a:r>
              <a:rPr lang="en-US" sz="2400" dirty="0"/>
              <a:t>Two types of zinc finger TFs: </a:t>
            </a:r>
          </a:p>
          <a:p>
            <a:pPr>
              <a:lnSpc>
                <a:spcPts val="2400"/>
              </a:lnSpc>
              <a:buFont typeface="Arial" panose="020B0604020202020204" pitchFamily="34" charset="0"/>
              <a:buChar char="•"/>
            </a:pPr>
            <a:r>
              <a:rPr lang="en-US" sz="2400" dirty="0"/>
              <a:t>C2H2 zinc finger TFs - its 2 cysteine and 2 histidine residues bind to zinc ions (Zn</a:t>
            </a:r>
            <a:r>
              <a:rPr lang="en-US" sz="2400" baseline="30000" dirty="0"/>
              <a:t>2+</a:t>
            </a:r>
            <a:r>
              <a:rPr lang="en-US" sz="2400" dirty="0"/>
              <a:t>) and the α-helix containing the 2 </a:t>
            </a:r>
            <a:r>
              <a:rPr lang="en-US" sz="2400" dirty="0" err="1"/>
              <a:t>histidines</a:t>
            </a:r>
            <a:r>
              <a:rPr lang="en-US" sz="2400" dirty="0"/>
              <a:t> binds to bases in the </a:t>
            </a:r>
            <a:r>
              <a:rPr lang="en-US" sz="2400" dirty="0">
                <a:solidFill>
                  <a:srgbClr val="0000DC"/>
                </a:solidFill>
              </a:rPr>
              <a:t>major groove</a:t>
            </a:r>
            <a:r>
              <a:rPr lang="en-US" sz="2400" dirty="0"/>
              <a:t>. </a:t>
            </a:r>
          </a:p>
          <a:p>
            <a:pPr>
              <a:lnSpc>
                <a:spcPts val="2400"/>
              </a:lnSpc>
              <a:buFont typeface="Arial" panose="020B0604020202020204" pitchFamily="34" charset="0"/>
              <a:buChar char="•"/>
            </a:pPr>
            <a:endParaRPr lang="en-US" sz="2400" dirty="0"/>
          </a:p>
          <a:p>
            <a:pPr>
              <a:lnSpc>
                <a:spcPts val="2400"/>
              </a:lnSpc>
              <a:buFont typeface="Arial" panose="020B0604020202020204" pitchFamily="34" charset="0"/>
              <a:buChar char="•"/>
            </a:pPr>
            <a:r>
              <a:rPr lang="en-US" sz="2400" dirty="0"/>
              <a:t>C4 zinc finger TFs is much less common. </a:t>
            </a:r>
          </a:p>
        </p:txBody>
      </p:sp>
      <p:pic>
        <p:nvPicPr>
          <p:cNvPr id="20" name="Picture 5" descr="A schematic illustrating the parts of zinc fingers. Starting from the left is burgundy coil with a thread-like structure hanging and curled to its left; this is labeled as zinc finger motif, and shows a small purple ball intertwined in the threads. The ball is labeled Zn [superscript 2+]. To the right of the burgundy thread is a red coil, which also has thread-like loops to its top right; this is labeled as zinc finger motif, and also has a purple zinc ball lodged into the loop. In between these two sections are two large blue strands that form a curved X with blue hexagons hanging on them. To the right, one of the blue strands connects to a pink thread-like structure looped a few times on top of itself. It too has a purple zinc ball lodged into it, as well as a pink arrow pointing up. To the left of the ball is a pink and purple hexagon, also hanging; this is labeled as His. Below the ball is a pink thread that curves from the arrow to the right of the ball, and has some burgundy sections in it.; this is labeled as Cys. The entire pink structure is labeled as zinc finger motif.">
            <a:extLst>
              <a:ext uri="{FF2B5EF4-FFF2-40B4-BE49-F238E27FC236}">
                <a16:creationId xmlns:a16="http://schemas.microsoft.com/office/drawing/2014/main" id="{2754DB18-11D3-4D5B-B6AF-AEDA2A12F667}"/>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8763" y="1119673"/>
            <a:ext cx="4783702" cy="2976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ovéPole 20">
            <a:extLst>
              <a:ext uri="{FF2B5EF4-FFF2-40B4-BE49-F238E27FC236}">
                <a16:creationId xmlns:a16="http://schemas.microsoft.com/office/drawing/2014/main" id="{A28AB2E0-CA58-4D5F-B2EC-9421D027D698}"/>
              </a:ext>
            </a:extLst>
          </p:cNvPr>
          <p:cNvSpPr txBox="1"/>
          <p:nvPr/>
        </p:nvSpPr>
        <p:spPr>
          <a:xfrm>
            <a:off x="3526970" y="6203001"/>
            <a:ext cx="6097554" cy="276999"/>
          </a:xfrm>
          <a:prstGeom prst="rect">
            <a:avLst/>
          </a:prstGeom>
          <a:noFill/>
        </p:spPr>
        <p:txBody>
          <a:bodyPr wrap="square">
            <a:spAutoFit/>
          </a:bodyPr>
          <a:lstStyle/>
          <a:p>
            <a:r>
              <a:rPr lang="en-US" sz="1200" dirty="0">
                <a:solidFill>
                  <a:schemeClr val="tx2"/>
                </a:solidFill>
                <a:latin typeface="+mn-lt"/>
              </a:rPr>
              <a:t>https://www.coursehero.com</a:t>
            </a:r>
            <a:r>
              <a:rPr lang="cs-CZ" sz="1200" dirty="0">
                <a:solidFill>
                  <a:schemeClr val="tx2"/>
                </a:solidFill>
                <a:latin typeface="+mn-lt"/>
              </a:rPr>
              <a:t>/</a:t>
            </a:r>
            <a:r>
              <a:rPr lang="en-US" sz="1200" dirty="0">
                <a:solidFill>
                  <a:schemeClr val="tx2"/>
                </a:solidFill>
                <a:latin typeface="+mn-lt"/>
              </a:rPr>
              <a:t>Lehninger_Ch28.ppt - 28</a:t>
            </a:r>
            <a:r>
              <a:rPr lang="cs-CZ" sz="1200" dirty="0">
                <a:solidFill>
                  <a:schemeClr val="tx2"/>
                </a:solidFill>
                <a:latin typeface="+mn-lt"/>
              </a:rPr>
              <a:t>, </a:t>
            </a:r>
            <a:r>
              <a:rPr lang="en-US" sz="1200" dirty="0">
                <a:solidFill>
                  <a:schemeClr val="tx2"/>
                </a:solidFill>
                <a:latin typeface="+mn-lt"/>
              </a:rPr>
              <a:t>Regulation of Gene</a:t>
            </a:r>
            <a:r>
              <a:rPr lang="cs-CZ" sz="1200" dirty="0">
                <a:solidFill>
                  <a:schemeClr val="tx2"/>
                </a:solidFill>
                <a:latin typeface="+mn-lt"/>
              </a:rPr>
              <a:t> </a:t>
            </a:r>
            <a:r>
              <a:rPr lang="en-US" sz="1200" dirty="0">
                <a:solidFill>
                  <a:schemeClr val="tx2"/>
                </a:solidFill>
                <a:latin typeface="+mn-lt"/>
              </a:rPr>
              <a:t>Expression</a:t>
            </a:r>
            <a:endParaRPr lang="cs-CZ" sz="1200" dirty="0">
              <a:solidFill>
                <a:schemeClr val="tx2"/>
              </a:solidFill>
              <a:latin typeface="+mn-lt"/>
            </a:endParaRPr>
          </a:p>
        </p:txBody>
      </p:sp>
    </p:spTree>
    <p:extLst>
      <p:ext uri="{BB962C8B-B14F-4D97-AF65-F5344CB8AC3E}">
        <p14:creationId xmlns:p14="http://schemas.microsoft.com/office/powerpoint/2010/main" val="8854890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Obrázek 17">
            <a:extLst>
              <a:ext uri="{FF2B5EF4-FFF2-40B4-BE49-F238E27FC236}">
                <a16:creationId xmlns:a16="http://schemas.microsoft.com/office/drawing/2014/main" id="{CDEFEC7F-6843-4271-877A-31D139BC2C49}"/>
              </a:ext>
            </a:extLst>
          </p:cNvPr>
          <p:cNvPicPr>
            <a:picLocks noChangeAspect="1"/>
          </p:cNvPicPr>
          <p:nvPr/>
        </p:nvPicPr>
        <p:blipFill>
          <a:blip r:embed="rId2"/>
          <a:stretch>
            <a:fillRect/>
          </a:stretch>
        </p:blipFill>
        <p:spPr>
          <a:xfrm>
            <a:off x="8510512" y="1134523"/>
            <a:ext cx="2962688" cy="4658375"/>
          </a:xfrm>
          <a:prstGeom prst="rect">
            <a:avLst/>
          </a:prstGeom>
        </p:spPr>
      </p:pic>
      <p:sp>
        <p:nvSpPr>
          <p:cNvPr id="3" name="Zástupný symbol pro číslo snímku 2">
            <a:extLst>
              <a:ext uri="{FF2B5EF4-FFF2-40B4-BE49-F238E27FC236}">
                <a16:creationId xmlns:a16="http://schemas.microsoft.com/office/drawing/2014/main" id="{4C71A358-AAFD-49AC-9F91-ED1D4310946B}"/>
              </a:ext>
            </a:extLst>
          </p:cNvPr>
          <p:cNvSpPr>
            <a:spLocks noGrp="1"/>
          </p:cNvSpPr>
          <p:nvPr>
            <p:ph type="sldNum" sz="quarter" idx="11"/>
          </p:nvPr>
        </p:nvSpPr>
        <p:spPr/>
        <p:txBody>
          <a:bodyPr/>
          <a:lstStyle/>
          <a:p>
            <a:fld id="{0970407D-EE58-4A0B-824B-1D3AE42DD9CF}" type="slidenum">
              <a:rPr lang="en-GB" altLang="cs-CZ" noProof="0" smtClean="0"/>
              <a:pPr/>
              <a:t>24</a:t>
            </a:fld>
            <a:endParaRPr lang="en-GB" altLang="cs-CZ" noProof="0" dirty="0"/>
          </a:p>
        </p:txBody>
      </p:sp>
      <p:sp>
        <p:nvSpPr>
          <p:cNvPr id="20" name="Zástupný obsah 4">
            <a:extLst>
              <a:ext uri="{FF2B5EF4-FFF2-40B4-BE49-F238E27FC236}">
                <a16:creationId xmlns:a16="http://schemas.microsoft.com/office/drawing/2014/main" id="{BB5684F7-F172-49DE-9899-774657EB907A}"/>
              </a:ext>
            </a:extLst>
          </p:cNvPr>
          <p:cNvSpPr txBox="1">
            <a:spLocks/>
          </p:cNvSpPr>
          <p:nvPr/>
        </p:nvSpPr>
        <p:spPr>
          <a:xfrm>
            <a:off x="862297" y="906056"/>
            <a:ext cx="6976739" cy="4658807"/>
          </a:xfrm>
          <a:prstGeom prst="rect">
            <a:avLst/>
          </a:prstGeom>
        </p:spPr>
        <p:txBody>
          <a:bodyPr vert="horz" lIns="0" tIns="0" rIns="0" bIns="0" rtlCol="0">
            <a:noAutofit/>
          </a:bodyPr>
          <a:lstStyle>
            <a:lvl1pPr marL="252000" marR="0" indent="-180000" algn="l" defTabSz="914400" rtl="0" eaLnBrk="1" fontAlgn="base" latinLnBrk="0" hangingPunct="1">
              <a:lnSpc>
                <a:spcPts val="3600"/>
              </a:lnSpc>
              <a:spcBef>
                <a:spcPts val="0"/>
              </a:spcBef>
              <a:spcAft>
                <a:spcPct val="0"/>
              </a:spcAft>
              <a:buClr>
                <a:schemeClr val="tx2"/>
              </a:buClr>
              <a:buSzPct val="100000"/>
              <a:buFont typeface="Arial" panose="020B0604020202020204" pitchFamily="34" charset="0"/>
              <a:buChar char="̶"/>
              <a:tabLst/>
              <a:defRPr sz="2800" b="0">
                <a:solidFill>
                  <a:schemeClr val="tx1"/>
                </a:solidFill>
                <a:latin typeface="+mn-lt"/>
                <a:ea typeface="+mn-ea"/>
                <a:cs typeface="+mn-cs"/>
              </a:defRPr>
            </a:lvl1pPr>
            <a:lvl2pPr marL="504000" indent="-180000" algn="l" rtl="0" eaLnBrk="1" fontAlgn="base" hangingPunct="1">
              <a:lnSpc>
                <a:spcPct val="100000"/>
              </a:lnSpc>
              <a:spcBef>
                <a:spcPts val="0"/>
              </a:spcBef>
              <a:spcAft>
                <a:spcPct val="0"/>
              </a:spcAft>
              <a:buClr>
                <a:schemeClr val="tx2"/>
              </a:buClr>
              <a:buSzPct val="100000"/>
              <a:buFont typeface="Arial" panose="020B0604020202020204" pitchFamily="34" charset="0"/>
              <a:buChar char="̶"/>
              <a:defRPr sz="2000" b="0">
                <a:solidFill>
                  <a:schemeClr val="tx1"/>
                </a:solidFill>
                <a:latin typeface="+mn-lt"/>
              </a:defRPr>
            </a:lvl2pPr>
            <a:lvl3pPr marL="914400" indent="0" algn="l" rtl="0" eaLnBrk="1" fontAlgn="base" hangingPunct="1">
              <a:lnSpc>
                <a:spcPct val="100000"/>
              </a:lnSpc>
              <a:spcBef>
                <a:spcPts val="0"/>
              </a:spcBef>
              <a:spcAft>
                <a:spcPct val="0"/>
              </a:spcAft>
              <a:buClr>
                <a:schemeClr val="folHlink"/>
              </a:buClr>
              <a:buSzPct val="80000"/>
              <a:buFontTx/>
              <a:buNone/>
              <a:defRPr sz="16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3"/>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a:lstStyle>
          <a:p>
            <a:pPr>
              <a:lnSpc>
                <a:spcPts val="2400"/>
              </a:lnSpc>
              <a:buFont typeface="Arial" panose="020B0604020202020204" pitchFamily="34" charset="0"/>
              <a:buChar char="•"/>
            </a:pPr>
            <a:r>
              <a:rPr lang="en-US" sz="2400" dirty="0">
                <a:solidFill>
                  <a:schemeClr val="tx2"/>
                </a:solidFill>
              </a:rPr>
              <a:t>Leucine-zipper</a:t>
            </a:r>
            <a:r>
              <a:rPr lang="en-US" sz="2400" dirty="0"/>
              <a:t> TFs </a:t>
            </a:r>
          </a:p>
          <a:p>
            <a:pPr>
              <a:lnSpc>
                <a:spcPts val="2400"/>
              </a:lnSpc>
              <a:buFont typeface="Arial" panose="020B0604020202020204" pitchFamily="34" charset="0"/>
              <a:buChar char="•"/>
            </a:pPr>
            <a:endParaRPr lang="en-US" sz="2400" dirty="0"/>
          </a:p>
          <a:p>
            <a:pPr>
              <a:lnSpc>
                <a:spcPts val="2400"/>
              </a:lnSpc>
              <a:buFont typeface="Arial" panose="020B0604020202020204" pitchFamily="34" charset="0"/>
              <a:buChar char="•"/>
            </a:pPr>
            <a:r>
              <a:rPr lang="en-US" sz="2400" dirty="0"/>
              <a:t>Contain extended a-helices wherein every 7th amino acid is leucine. This periodicity creates a nonpolar face on one side of the helix that is ideal for dimerization with another such protein via a </a:t>
            </a:r>
            <a:r>
              <a:rPr lang="en-US" sz="2400" dirty="0">
                <a:solidFill>
                  <a:schemeClr val="tx2"/>
                </a:solidFill>
              </a:rPr>
              <a:t>coiled-coil motif</a:t>
            </a:r>
            <a:r>
              <a:rPr lang="en-US" sz="2400" dirty="0"/>
              <a:t>. </a:t>
            </a:r>
          </a:p>
          <a:p>
            <a:pPr>
              <a:lnSpc>
                <a:spcPts val="2400"/>
              </a:lnSpc>
              <a:buFont typeface="Arial" panose="020B0604020202020204" pitchFamily="34" charset="0"/>
              <a:buChar char="•"/>
            </a:pPr>
            <a:endParaRPr lang="en-US" sz="2400" dirty="0"/>
          </a:p>
          <a:p>
            <a:pPr>
              <a:lnSpc>
                <a:spcPts val="2400"/>
              </a:lnSpc>
              <a:buFont typeface="Arial" panose="020B0604020202020204" pitchFamily="34" charset="0"/>
              <a:buChar char="•"/>
            </a:pPr>
            <a:r>
              <a:rPr lang="en-US" sz="2400" dirty="0"/>
              <a:t>So-called basic zipper (</a:t>
            </a:r>
            <a:r>
              <a:rPr lang="en-US" sz="2400" dirty="0" err="1"/>
              <a:t>bZip</a:t>
            </a:r>
            <a:r>
              <a:rPr lang="en-US" sz="2400" dirty="0"/>
              <a:t>) TFs have a similar structure except that some </a:t>
            </a:r>
            <a:r>
              <a:rPr lang="en-US" sz="2400" dirty="0" err="1"/>
              <a:t>leucines</a:t>
            </a:r>
            <a:r>
              <a:rPr lang="en-US" sz="2400" dirty="0"/>
              <a:t> are replaced by </a:t>
            </a:r>
            <a:r>
              <a:rPr lang="en-US" sz="2400" u="sng" dirty="0"/>
              <a:t>other nonpolar amino acids</a:t>
            </a:r>
            <a:r>
              <a:rPr lang="en-US" sz="2400" dirty="0"/>
              <a:t>. </a:t>
            </a:r>
          </a:p>
          <a:p>
            <a:pPr>
              <a:lnSpc>
                <a:spcPts val="2400"/>
              </a:lnSpc>
              <a:buFont typeface="Arial" panose="020B0604020202020204" pitchFamily="34" charset="0"/>
              <a:buChar char="•"/>
            </a:pPr>
            <a:endParaRPr lang="en-US" sz="2400" dirty="0"/>
          </a:p>
          <a:p>
            <a:pPr>
              <a:lnSpc>
                <a:spcPts val="2400"/>
              </a:lnSpc>
              <a:buFont typeface="Arial" panose="020B0604020202020204" pitchFamily="34" charset="0"/>
              <a:buChar char="•"/>
            </a:pPr>
            <a:r>
              <a:rPr lang="en-US" sz="2400" dirty="0"/>
              <a:t>The N-terminal ends of both leucine-zipper and </a:t>
            </a:r>
            <a:r>
              <a:rPr lang="en-US" sz="2400" dirty="0" err="1"/>
              <a:t>bZip</a:t>
            </a:r>
            <a:r>
              <a:rPr lang="en-US" sz="2400" dirty="0"/>
              <a:t> proteins contain </a:t>
            </a:r>
            <a:r>
              <a:rPr lang="en-US" sz="2400" dirty="0">
                <a:solidFill>
                  <a:schemeClr val="tx2"/>
                </a:solidFill>
              </a:rPr>
              <a:t>basic amino acids that interact with bases in the major groove</a:t>
            </a:r>
            <a:r>
              <a:rPr lang="en-US" sz="2400" dirty="0"/>
              <a:t>. </a:t>
            </a:r>
          </a:p>
        </p:txBody>
      </p:sp>
      <p:sp>
        <p:nvSpPr>
          <p:cNvPr id="10" name="Zástupný objekt pre pätu 1">
            <a:extLst>
              <a:ext uri="{FF2B5EF4-FFF2-40B4-BE49-F238E27FC236}">
                <a16:creationId xmlns:a16="http://schemas.microsoft.com/office/drawing/2014/main" id="{FC923453-7357-40D4-B1C8-E63954D51B59}"/>
              </a:ext>
            </a:extLst>
          </p:cNvPr>
          <p:cNvSpPr>
            <a:spLocks noGrp="1"/>
          </p:cNvSpPr>
          <p:nvPr>
            <p:ph type="ftr" sz="quarter" idx="10"/>
          </p:nvPr>
        </p:nvSpPr>
        <p:spPr>
          <a:xfrm>
            <a:off x="720000" y="6228000"/>
            <a:ext cx="3768024" cy="252000"/>
          </a:xfrm>
        </p:spPr>
        <p:txBody>
          <a:bodyPr/>
          <a:lstStyle/>
          <a:p>
            <a:r>
              <a:rPr lang="en-US" dirty="0"/>
              <a:t>Department of Experimental Biology </a:t>
            </a:r>
          </a:p>
        </p:txBody>
      </p:sp>
      <p:sp>
        <p:nvSpPr>
          <p:cNvPr id="7" name="Nadpis 3">
            <a:extLst>
              <a:ext uri="{FF2B5EF4-FFF2-40B4-BE49-F238E27FC236}">
                <a16:creationId xmlns:a16="http://schemas.microsoft.com/office/drawing/2014/main" id="{37825C94-817E-4901-8B02-BCFC0F6C756D}"/>
              </a:ext>
            </a:extLst>
          </p:cNvPr>
          <p:cNvSpPr txBox="1">
            <a:spLocks/>
          </p:cNvSpPr>
          <p:nvPr/>
        </p:nvSpPr>
        <p:spPr>
          <a:xfrm>
            <a:off x="720000" y="272131"/>
            <a:ext cx="10753200" cy="451576"/>
          </a:xfrm>
          <a:prstGeom prst="rect">
            <a:avLst/>
          </a:prstGeom>
        </p:spPr>
        <p:txBody>
          <a:bodyPr vert="horz" lIns="0" tIns="0" rIns="0" bIns="0" rtlCol="0" anchor="t" anchorCtr="0">
            <a:noAutofit/>
          </a:bodyPr>
          <a:lstStyle>
            <a:lvl1pPr algn="l" rtl="0" eaLnBrk="1" fontAlgn="base" hangingPunct="1">
              <a:lnSpc>
                <a:spcPts val="4000"/>
              </a:lnSpc>
              <a:spcBef>
                <a:spcPct val="0"/>
              </a:spcBef>
              <a:spcAft>
                <a:spcPct val="0"/>
              </a:spcAft>
              <a:defRPr sz="40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gn="ctr"/>
            <a:r>
              <a:rPr lang="en-US" sz="3200" kern="0"/>
              <a:t>DNA-binding motifs in TFs </a:t>
            </a:r>
          </a:p>
        </p:txBody>
      </p:sp>
      <p:sp>
        <p:nvSpPr>
          <p:cNvPr id="9" name="Text Box 6">
            <a:extLst>
              <a:ext uri="{FF2B5EF4-FFF2-40B4-BE49-F238E27FC236}">
                <a16:creationId xmlns:a16="http://schemas.microsoft.com/office/drawing/2014/main" id="{E8C93D89-A520-4358-9652-7116B2AF7460}"/>
              </a:ext>
            </a:extLst>
          </p:cNvPr>
          <p:cNvSpPr txBox="1">
            <a:spLocks noChangeArrowheads="1"/>
          </p:cNvSpPr>
          <p:nvPr/>
        </p:nvSpPr>
        <p:spPr bwMode="auto">
          <a:xfrm>
            <a:off x="8919445" y="5198150"/>
            <a:ext cx="18843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cs-CZ" sz="1800" dirty="0">
                <a:solidFill>
                  <a:schemeClr val="accent2"/>
                </a:solidFill>
              </a:rPr>
              <a:t>Basic residues</a:t>
            </a:r>
            <a:endParaRPr lang="en-US" altLang="cs-CZ" sz="1800" dirty="0"/>
          </a:p>
        </p:txBody>
      </p:sp>
      <p:sp>
        <p:nvSpPr>
          <p:cNvPr id="11" name="Line 10">
            <a:extLst>
              <a:ext uri="{FF2B5EF4-FFF2-40B4-BE49-F238E27FC236}">
                <a16:creationId xmlns:a16="http://schemas.microsoft.com/office/drawing/2014/main" id="{2034D847-F8D4-4DC8-A33E-5FAC035C1F9D}"/>
              </a:ext>
            </a:extLst>
          </p:cNvPr>
          <p:cNvSpPr>
            <a:spLocks noChangeShapeType="1"/>
          </p:cNvSpPr>
          <p:nvPr/>
        </p:nvSpPr>
        <p:spPr bwMode="auto">
          <a:xfrm flipV="1">
            <a:off x="9861627" y="4451931"/>
            <a:ext cx="671476" cy="670805"/>
          </a:xfrm>
          <a:prstGeom prst="line">
            <a:avLst/>
          </a:prstGeom>
          <a:noFill/>
          <a:ln w="1905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12" name="TextovéPole 11">
            <a:extLst>
              <a:ext uri="{FF2B5EF4-FFF2-40B4-BE49-F238E27FC236}">
                <a16:creationId xmlns:a16="http://schemas.microsoft.com/office/drawing/2014/main" id="{A1C2A698-3547-4381-B77A-D73BAC761FDC}"/>
              </a:ext>
            </a:extLst>
          </p:cNvPr>
          <p:cNvSpPr txBox="1"/>
          <p:nvPr/>
        </p:nvSpPr>
        <p:spPr>
          <a:xfrm>
            <a:off x="3526970" y="6123167"/>
            <a:ext cx="6820679" cy="461665"/>
          </a:xfrm>
          <a:prstGeom prst="rect">
            <a:avLst/>
          </a:prstGeom>
          <a:noFill/>
        </p:spPr>
        <p:txBody>
          <a:bodyPr wrap="square">
            <a:spAutoFit/>
          </a:bodyPr>
          <a:lstStyle/>
          <a:p>
            <a:r>
              <a:rPr lang="cs-CZ" sz="1200" dirty="0">
                <a:solidFill>
                  <a:schemeClr val="tx2"/>
                </a:solidFill>
                <a:latin typeface="+mn-lt"/>
              </a:rPr>
              <a:t>https://view.officeapps.live.com/op/view.aspx?src=http%3A%2F%2Fwww.hixonparvo.info%2FTranscriptionslide.ppt&amp;wdOrigin=BROWSELINK</a:t>
            </a:r>
          </a:p>
        </p:txBody>
      </p:sp>
    </p:spTree>
    <p:extLst>
      <p:ext uri="{BB962C8B-B14F-4D97-AF65-F5344CB8AC3E}">
        <p14:creationId xmlns:p14="http://schemas.microsoft.com/office/powerpoint/2010/main" val="24482262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a:extLst>
              <a:ext uri="{FF2B5EF4-FFF2-40B4-BE49-F238E27FC236}">
                <a16:creationId xmlns:a16="http://schemas.microsoft.com/office/drawing/2014/main" id="{71BBB678-39B3-4996-9D84-06D23B9FF335}"/>
              </a:ext>
            </a:extLst>
          </p:cNvPr>
          <p:cNvPicPr>
            <a:picLocks noChangeAspect="1"/>
          </p:cNvPicPr>
          <p:nvPr/>
        </p:nvPicPr>
        <p:blipFill>
          <a:blip r:embed="rId2"/>
          <a:stretch>
            <a:fillRect/>
          </a:stretch>
        </p:blipFill>
        <p:spPr>
          <a:xfrm>
            <a:off x="7897725" y="1075157"/>
            <a:ext cx="3299010" cy="4437097"/>
          </a:xfrm>
          <a:prstGeom prst="rect">
            <a:avLst/>
          </a:prstGeom>
        </p:spPr>
      </p:pic>
      <p:sp>
        <p:nvSpPr>
          <p:cNvPr id="3" name="Zástupný symbol pro číslo snímku 2">
            <a:extLst>
              <a:ext uri="{FF2B5EF4-FFF2-40B4-BE49-F238E27FC236}">
                <a16:creationId xmlns:a16="http://schemas.microsoft.com/office/drawing/2014/main" id="{22ACC881-B88F-4706-93E4-55A7910957DA}"/>
              </a:ext>
            </a:extLst>
          </p:cNvPr>
          <p:cNvSpPr>
            <a:spLocks noGrp="1"/>
          </p:cNvSpPr>
          <p:nvPr>
            <p:ph type="sldNum" sz="quarter" idx="11"/>
          </p:nvPr>
        </p:nvSpPr>
        <p:spPr/>
        <p:txBody>
          <a:bodyPr/>
          <a:lstStyle/>
          <a:p>
            <a:fld id="{0970407D-EE58-4A0B-824B-1D3AE42DD9CF}" type="slidenum">
              <a:rPr lang="en-GB" altLang="cs-CZ" noProof="0" smtClean="0"/>
              <a:pPr/>
              <a:t>25</a:t>
            </a:fld>
            <a:endParaRPr lang="en-GB" altLang="cs-CZ" noProof="0" dirty="0"/>
          </a:p>
        </p:txBody>
      </p:sp>
      <p:sp>
        <p:nvSpPr>
          <p:cNvPr id="7" name="Zástupný obsah 4">
            <a:extLst>
              <a:ext uri="{FF2B5EF4-FFF2-40B4-BE49-F238E27FC236}">
                <a16:creationId xmlns:a16="http://schemas.microsoft.com/office/drawing/2014/main" id="{7733E33C-2DC0-4A78-8935-92AFE738BE1D}"/>
              </a:ext>
            </a:extLst>
          </p:cNvPr>
          <p:cNvSpPr txBox="1">
            <a:spLocks/>
          </p:cNvSpPr>
          <p:nvPr/>
        </p:nvSpPr>
        <p:spPr>
          <a:xfrm>
            <a:off x="720000" y="897111"/>
            <a:ext cx="7043069" cy="2531889"/>
          </a:xfrm>
          <a:prstGeom prst="rect">
            <a:avLst/>
          </a:prstGeom>
        </p:spPr>
        <p:txBody>
          <a:bodyPr vert="horz" lIns="0" tIns="0" rIns="0" bIns="0" rtlCol="0">
            <a:noAutofit/>
          </a:bodyPr>
          <a:lstStyle>
            <a:lvl1pPr marL="252000" marR="0" indent="-180000" algn="l" defTabSz="914400" rtl="0" eaLnBrk="1" fontAlgn="base" latinLnBrk="0" hangingPunct="1">
              <a:lnSpc>
                <a:spcPts val="3600"/>
              </a:lnSpc>
              <a:spcBef>
                <a:spcPts val="0"/>
              </a:spcBef>
              <a:spcAft>
                <a:spcPct val="0"/>
              </a:spcAft>
              <a:buClr>
                <a:schemeClr val="tx2"/>
              </a:buClr>
              <a:buSzPct val="100000"/>
              <a:buFont typeface="Arial" panose="020B0604020202020204" pitchFamily="34" charset="0"/>
              <a:buChar char="̶"/>
              <a:tabLst/>
              <a:defRPr sz="2800" b="0">
                <a:solidFill>
                  <a:schemeClr val="tx1"/>
                </a:solidFill>
                <a:latin typeface="+mn-lt"/>
                <a:ea typeface="+mn-ea"/>
                <a:cs typeface="+mn-cs"/>
              </a:defRPr>
            </a:lvl1pPr>
            <a:lvl2pPr marL="504000" indent="-180000" algn="l" rtl="0" eaLnBrk="1" fontAlgn="base" hangingPunct="1">
              <a:lnSpc>
                <a:spcPct val="100000"/>
              </a:lnSpc>
              <a:spcBef>
                <a:spcPts val="0"/>
              </a:spcBef>
              <a:spcAft>
                <a:spcPct val="0"/>
              </a:spcAft>
              <a:buClr>
                <a:schemeClr val="tx2"/>
              </a:buClr>
              <a:buSzPct val="100000"/>
              <a:buFont typeface="Arial" panose="020B0604020202020204" pitchFamily="34" charset="0"/>
              <a:buChar char="̶"/>
              <a:defRPr sz="2000" b="0">
                <a:solidFill>
                  <a:schemeClr val="tx1"/>
                </a:solidFill>
                <a:latin typeface="+mn-lt"/>
              </a:defRPr>
            </a:lvl2pPr>
            <a:lvl3pPr marL="914400" indent="0" algn="l" rtl="0" eaLnBrk="1" fontAlgn="base" hangingPunct="1">
              <a:lnSpc>
                <a:spcPct val="100000"/>
              </a:lnSpc>
              <a:spcBef>
                <a:spcPts val="0"/>
              </a:spcBef>
              <a:spcAft>
                <a:spcPct val="0"/>
              </a:spcAft>
              <a:buClr>
                <a:schemeClr val="folHlink"/>
              </a:buClr>
              <a:buSzPct val="80000"/>
              <a:buFontTx/>
              <a:buNone/>
              <a:defRPr sz="16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3"/>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a:lstStyle>
          <a:p>
            <a:pPr>
              <a:lnSpc>
                <a:spcPct val="100000"/>
              </a:lnSpc>
              <a:buFont typeface="Arial" panose="020B0604020202020204" pitchFamily="34" charset="0"/>
              <a:buChar char="•"/>
            </a:pPr>
            <a:r>
              <a:rPr lang="en-US" sz="2400" dirty="0">
                <a:solidFill>
                  <a:schemeClr val="tx2"/>
                </a:solidFill>
              </a:rPr>
              <a:t>Helix – Loop – Helix</a:t>
            </a:r>
            <a:r>
              <a:rPr lang="en-US" sz="2400" dirty="0"/>
              <a:t> </a:t>
            </a:r>
            <a:r>
              <a:rPr lang="cs-CZ" sz="2400" dirty="0"/>
              <a:t>TF</a:t>
            </a:r>
            <a:endParaRPr lang="en-US" sz="2400" dirty="0"/>
          </a:p>
          <a:p>
            <a:pPr>
              <a:lnSpc>
                <a:spcPct val="100000"/>
              </a:lnSpc>
              <a:buFont typeface="Arial" panose="020B0604020202020204" pitchFamily="34" charset="0"/>
              <a:buChar char="•"/>
            </a:pPr>
            <a:endParaRPr lang="en-US" sz="2400" dirty="0"/>
          </a:p>
          <a:p>
            <a:pPr>
              <a:lnSpc>
                <a:spcPct val="100000"/>
              </a:lnSpc>
              <a:buFont typeface="Arial" panose="020B0604020202020204" pitchFamily="34" charset="0"/>
              <a:buChar char="•"/>
            </a:pPr>
            <a:r>
              <a:rPr lang="en-US" sz="2400" dirty="0"/>
              <a:t>Another class of TF, the basic helix-loop-helix (</a:t>
            </a:r>
            <a:r>
              <a:rPr lang="en-US" sz="2400" dirty="0" err="1"/>
              <a:t>bHLH</a:t>
            </a:r>
            <a:r>
              <a:rPr lang="en-US" sz="2400" dirty="0"/>
              <a:t>) proteins are similar to </a:t>
            </a:r>
            <a:r>
              <a:rPr lang="en-US" sz="2400" dirty="0" err="1"/>
              <a:t>bZip</a:t>
            </a:r>
            <a:r>
              <a:rPr lang="en-US" sz="2400" dirty="0"/>
              <a:t> proteins, but contain a </a:t>
            </a:r>
            <a:r>
              <a:rPr lang="en-US" sz="2400" dirty="0">
                <a:solidFill>
                  <a:schemeClr val="tx2"/>
                </a:solidFill>
              </a:rPr>
              <a:t>loop between the DNA recognition helix and the coiled-coil region</a:t>
            </a:r>
            <a:r>
              <a:rPr lang="en-US" sz="2400" dirty="0"/>
              <a:t>. </a:t>
            </a:r>
            <a:r>
              <a:rPr lang="en-US" sz="2400" dirty="0" err="1"/>
              <a:t>bZip</a:t>
            </a:r>
            <a:r>
              <a:rPr lang="en-US" sz="2400" dirty="0"/>
              <a:t> and </a:t>
            </a:r>
            <a:r>
              <a:rPr lang="en-US" sz="2400" dirty="0" err="1"/>
              <a:t>bHLH</a:t>
            </a:r>
            <a:r>
              <a:rPr lang="en-US" sz="2400" dirty="0"/>
              <a:t> proteins commonly form heterodimeric TFs. </a:t>
            </a:r>
          </a:p>
        </p:txBody>
      </p:sp>
      <p:sp>
        <p:nvSpPr>
          <p:cNvPr id="9" name="Zástupný objekt pre pätu 1">
            <a:extLst>
              <a:ext uri="{FF2B5EF4-FFF2-40B4-BE49-F238E27FC236}">
                <a16:creationId xmlns:a16="http://schemas.microsoft.com/office/drawing/2014/main" id="{FDF6871C-85A9-42E3-AAE7-97863FB9081E}"/>
              </a:ext>
            </a:extLst>
          </p:cNvPr>
          <p:cNvSpPr>
            <a:spLocks noGrp="1"/>
          </p:cNvSpPr>
          <p:nvPr>
            <p:ph type="ftr" sz="quarter" idx="10"/>
          </p:nvPr>
        </p:nvSpPr>
        <p:spPr>
          <a:xfrm>
            <a:off x="720000" y="6228000"/>
            <a:ext cx="3768024" cy="252000"/>
          </a:xfrm>
        </p:spPr>
        <p:txBody>
          <a:bodyPr/>
          <a:lstStyle/>
          <a:p>
            <a:r>
              <a:rPr lang="en-US" dirty="0"/>
              <a:t>Department of Experimental Biology </a:t>
            </a:r>
          </a:p>
        </p:txBody>
      </p:sp>
      <p:sp>
        <p:nvSpPr>
          <p:cNvPr id="8" name="Nadpis 3">
            <a:extLst>
              <a:ext uri="{FF2B5EF4-FFF2-40B4-BE49-F238E27FC236}">
                <a16:creationId xmlns:a16="http://schemas.microsoft.com/office/drawing/2014/main" id="{AAD510DD-0E90-4CBD-8226-8B1A1E725C1C}"/>
              </a:ext>
            </a:extLst>
          </p:cNvPr>
          <p:cNvSpPr txBox="1">
            <a:spLocks/>
          </p:cNvSpPr>
          <p:nvPr/>
        </p:nvSpPr>
        <p:spPr>
          <a:xfrm>
            <a:off x="720000" y="272131"/>
            <a:ext cx="10753200" cy="451576"/>
          </a:xfrm>
          <a:prstGeom prst="rect">
            <a:avLst/>
          </a:prstGeom>
        </p:spPr>
        <p:txBody>
          <a:bodyPr vert="horz" lIns="0" tIns="0" rIns="0" bIns="0" rtlCol="0" anchor="t" anchorCtr="0">
            <a:noAutofit/>
          </a:bodyPr>
          <a:lstStyle>
            <a:lvl1pPr algn="l" rtl="0" eaLnBrk="1" fontAlgn="base" hangingPunct="1">
              <a:lnSpc>
                <a:spcPts val="4000"/>
              </a:lnSpc>
              <a:spcBef>
                <a:spcPct val="0"/>
              </a:spcBef>
              <a:spcAft>
                <a:spcPct val="0"/>
              </a:spcAft>
              <a:defRPr sz="40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gn="ctr"/>
            <a:r>
              <a:rPr lang="en-US" sz="3200" kern="0"/>
              <a:t>DNA-binding motifs in TFs </a:t>
            </a:r>
          </a:p>
        </p:txBody>
      </p:sp>
      <p:sp>
        <p:nvSpPr>
          <p:cNvPr id="10" name="TextovéPole 9">
            <a:extLst>
              <a:ext uri="{FF2B5EF4-FFF2-40B4-BE49-F238E27FC236}">
                <a16:creationId xmlns:a16="http://schemas.microsoft.com/office/drawing/2014/main" id="{80A87CCF-00C4-43AE-8ED2-D5911428805E}"/>
              </a:ext>
            </a:extLst>
          </p:cNvPr>
          <p:cNvSpPr txBox="1"/>
          <p:nvPr/>
        </p:nvSpPr>
        <p:spPr>
          <a:xfrm>
            <a:off x="3526970" y="6113836"/>
            <a:ext cx="6820679" cy="461665"/>
          </a:xfrm>
          <a:prstGeom prst="rect">
            <a:avLst/>
          </a:prstGeom>
          <a:noFill/>
        </p:spPr>
        <p:txBody>
          <a:bodyPr wrap="square">
            <a:spAutoFit/>
          </a:bodyPr>
          <a:lstStyle/>
          <a:p>
            <a:r>
              <a:rPr lang="cs-CZ" sz="1200" dirty="0">
                <a:solidFill>
                  <a:schemeClr val="tx2"/>
                </a:solidFill>
                <a:latin typeface="+mn-lt"/>
              </a:rPr>
              <a:t>https://view.officeapps.live.com/op/view.aspx?src=http%3A%2F%2Fwww.hixonparvo.info%2FTranscriptionslide.ppt&amp;wdOrigin=BROWSELINK</a:t>
            </a:r>
          </a:p>
        </p:txBody>
      </p:sp>
      <p:sp>
        <p:nvSpPr>
          <p:cNvPr id="12" name="Text Box 6">
            <a:extLst>
              <a:ext uri="{FF2B5EF4-FFF2-40B4-BE49-F238E27FC236}">
                <a16:creationId xmlns:a16="http://schemas.microsoft.com/office/drawing/2014/main" id="{16FBA7E4-2A62-422A-AF82-1695A685C4E8}"/>
              </a:ext>
            </a:extLst>
          </p:cNvPr>
          <p:cNvSpPr txBox="1">
            <a:spLocks noChangeArrowheads="1"/>
          </p:cNvSpPr>
          <p:nvPr/>
        </p:nvSpPr>
        <p:spPr bwMode="auto">
          <a:xfrm>
            <a:off x="7262327" y="5166049"/>
            <a:ext cx="18843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cs-CZ" sz="1800" dirty="0">
                <a:solidFill>
                  <a:schemeClr val="accent2"/>
                </a:solidFill>
              </a:rPr>
              <a:t>Basic residues</a:t>
            </a:r>
            <a:endParaRPr lang="en-US" altLang="cs-CZ" sz="1800" dirty="0"/>
          </a:p>
        </p:txBody>
      </p:sp>
      <p:sp>
        <p:nvSpPr>
          <p:cNvPr id="13" name="Line 11">
            <a:extLst>
              <a:ext uri="{FF2B5EF4-FFF2-40B4-BE49-F238E27FC236}">
                <a16:creationId xmlns:a16="http://schemas.microsoft.com/office/drawing/2014/main" id="{22083005-3348-4CE6-8505-64B95A402C78}"/>
              </a:ext>
            </a:extLst>
          </p:cNvPr>
          <p:cNvSpPr>
            <a:spLocks noChangeShapeType="1"/>
          </p:cNvSpPr>
          <p:nvPr/>
        </p:nvSpPr>
        <p:spPr bwMode="auto">
          <a:xfrm flipV="1">
            <a:off x="8024327" y="4632649"/>
            <a:ext cx="1066800" cy="533400"/>
          </a:xfrm>
          <a:prstGeom prst="line">
            <a:avLst/>
          </a:prstGeom>
          <a:noFill/>
          <a:ln w="1905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pic>
        <p:nvPicPr>
          <p:cNvPr id="14" name="Picture 5" descr="A molecular structure illustrating specific amino acid residue-base pair interactions; the first one shows Thymine double bonded to Adenine, and the second structure shows Cytosine triple bonded to Guanine. &#10;A molecular structure illustrating specific amino acid residue-base pair interactions; the first one shows thymine double-bonded to adenine, and the second structure shows cytosine triple-bonded to guanine. The first structure is labeled as glutamine (or asparagine) in pink. Starting from the bottom left is a six-membered ring with an N at the bottom left point. N bonds down and left. Moving counterclockwise on the structure, the next point double bonds down and right to O. The next point, which is the middle right point, has an N; the top right point double bonds up and right to O, and the top left point bonds up and left to CH3. The N at the middle right point bonds right and slightly down to H, which has a blue-dashed bond down and right to N on another six-membered ring with alternating double bonds and with the top point labeled 6. The bottom point on this ring also has an N. The top point, labeled 6, bonds up and left to N, which bonds up and left H that has a blue-dashed bond to the O at the top right point of the first ring. The N also bonds up and slightly right to H, which blue-dashed bonds up and right to (all pink starting from this point) O, which double bonds up and right to C. C bonds up to CH2, which bonds up to CH2, which bonds up to C, which bonds left to N, which bonds down to H and left to R. The C also bonds up to H and right to C, which double bonds up to O and right to R’. Going back to the first C in the pink portion of the structure, this C bonds down and right to N, which bonds down and right to H and down and left to H (these are also in pink). The H blue-dash bonds down to an N, labeled 7, as the top point on a five-membered ring. The side to the right of the N is double bonded, and the bottom right point on the ring also has an N that bonds down and right. The five-membered ring shares a double bond on its left side with the six-membered ring labeled 6 at the top (previously described). To the right of all this, pink text is arginine (pink). To the right of this structure is the cytosine-guanine triple bond structure. Starting at the bottom left is a six-membered ring with an N at the bottom left point, which bonds down and left. The top left side of the ring is double bonded, and the side to the right of the top point is also double-bonded down to an N on the ring. The bottom right point of the ring double bonds down and right to O, and the top right point bonds up and right to N, which bonds up and left to H, and slightly down and right to H. The O on the structure blue-dash bonds right and down to H, which bonds right and slightly down to N, which bonds down and right to H and up and right to a six-membered ring labeled 6 at the top left point. The top left of the structure is N, which bonds up and left to H, which blue-dash bonds left to the N at the top right of the first ring. The top part of the ring labeled 6 double bonds up and left to an O, which blue-dash bonds up and left to H that bonds up and right to the N that bonds down to the first ring. The bottom left side of the ring is double bonded, and the right side of the ring is double bonded right to a five-membered ring, which has a double-bonded top right side and has N at the top point and N at the bottom right point, which bonds down and right. This same O blue-dash bonds up and right to (all in pink starting from this point) H, which bond up to N, which bonds left to H and up and right to C, which bonds down and right to N, which bonds down to H and right to H. The H bonding down blue-dashes down to N at the top pf the 5-membered ring labeled as 7. The N-C-N bonds have a dashed pink line below them with a plus sign below the C. The C bonds up to NH, which bonds up to CH2, which bonds up to CH2, which bonds up to CH2, which bonds up to C. C bonds left to N, which bonds left to R and down to H. The same C bonds up to H and right to C, which double bonds up to O and right to R’.&#10;">
            <a:extLst>
              <a:ext uri="{FF2B5EF4-FFF2-40B4-BE49-F238E27FC236}">
                <a16:creationId xmlns:a16="http://schemas.microsoft.com/office/drawing/2014/main" id="{1182B5EB-5F79-4A9C-846F-A3CA203081DC}"/>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83981" y="3485991"/>
            <a:ext cx="3002574" cy="25708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extovéPole 18">
            <a:extLst>
              <a:ext uri="{FF2B5EF4-FFF2-40B4-BE49-F238E27FC236}">
                <a16:creationId xmlns:a16="http://schemas.microsoft.com/office/drawing/2014/main" id="{43E2D5CE-049B-45A8-801C-784553EF3470}"/>
              </a:ext>
            </a:extLst>
          </p:cNvPr>
          <p:cNvSpPr txBox="1"/>
          <p:nvPr/>
        </p:nvSpPr>
        <p:spPr>
          <a:xfrm>
            <a:off x="3526970" y="6513754"/>
            <a:ext cx="6097554" cy="276999"/>
          </a:xfrm>
          <a:prstGeom prst="rect">
            <a:avLst/>
          </a:prstGeom>
          <a:noFill/>
        </p:spPr>
        <p:txBody>
          <a:bodyPr wrap="square">
            <a:spAutoFit/>
          </a:bodyPr>
          <a:lstStyle/>
          <a:p>
            <a:r>
              <a:rPr lang="en-US" sz="1200" dirty="0">
                <a:solidFill>
                  <a:schemeClr val="tx2"/>
                </a:solidFill>
                <a:latin typeface="+mn-lt"/>
              </a:rPr>
              <a:t>https://www.coursehero.com</a:t>
            </a:r>
            <a:r>
              <a:rPr lang="cs-CZ" sz="1200" dirty="0">
                <a:solidFill>
                  <a:schemeClr val="tx2"/>
                </a:solidFill>
                <a:latin typeface="+mn-lt"/>
              </a:rPr>
              <a:t>/</a:t>
            </a:r>
            <a:r>
              <a:rPr lang="en-US" sz="1200" dirty="0">
                <a:solidFill>
                  <a:schemeClr val="tx2"/>
                </a:solidFill>
                <a:latin typeface="+mn-lt"/>
              </a:rPr>
              <a:t>Lehninger_Ch28.ppt - 28</a:t>
            </a:r>
            <a:r>
              <a:rPr lang="cs-CZ" sz="1200" dirty="0">
                <a:solidFill>
                  <a:schemeClr val="tx2"/>
                </a:solidFill>
                <a:latin typeface="+mn-lt"/>
              </a:rPr>
              <a:t>, </a:t>
            </a:r>
            <a:r>
              <a:rPr lang="en-US" sz="1200" dirty="0">
                <a:solidFill>
                  <a:schemeClr val="tx2"/>
                </a:solidFill>
                <a:latin typeface="+mn-lt"/>
              </a:rPr>
              <a:t>Regulation of Gene</a:t>
            </a:r>
            <a:r>
              <a:rPr lang="cs-CZ" sz="1200" dirty="0">
                <a:solidFill>
                  <a:schemeClr val="tx2"/>
                </a:solidFill>
                <a:latin typeface="+mn-lt"/>
              </a:rPr>
              <a:t> </a:t>
            </a:r>
            <a:r>
              <a:rPr lang="en-US" sz="1200" dirty="0">
                <a:solidFill>
                  <a:schemeClr val="tx2"/>
                </a:solidFill>
                <a:latin typeface="+mn-lt"/>
              </a:rPr>
              <a:t>Expression</a:t>
            </a:r>
            <a:endParaRPr lang="cs-CZ" sz="1200" dirty="0">
              <a:solidFill>
                <a:schemeClr val="tx2"/>
              </a:solidFill>
              <a:latin typeface="+mn-lt"/>
            </a:endParaRPr>
          </a:p>
        </p:txBody>
      </p:sp>
    </p:spTree>
    <p:extLst>
      <p:ext uri="{BB962C8B-B14F-4D97-AF65-F5344CB8AC3E}">
        <p14:creationId xmlns:p14="http://schemas.microsoft.com/office/powerpoint/2010/main" val="4114326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4C71A358-AAFD-49AC-9F91-ED1D4310946B}"/>
              </a:ext>
            </a:extLst>
          </p:cNvPr>
          <p:cNvSpPr>
            <a:spLocks noGrp="1"/>
          </p:cNvSpPr>
          <p:nvPr>
            <p:ph type="sldNum" sz="quarter" idx="11"/>
          </p:nvPr>
        </p:nvSpPr>
        <p:spPr/>
        <p:txBody>
          <a:bodyPr/>
          <a:lstStyle/>
          <a:p>
            <a:fld id="{0970407D-EE58-4A0B-824B-1D3AE42DD9CF}" type="slidenum">
              <a:rPr lang="en-GB" altLang="cs-CZ" noProof="0" smtClean="0"/>
              <a:pPr/>
              <a:t>26</a:t>
            </a:fld>
            <a:endParaRPr lang="en-GB" altLang="cs-CZ" noProof="0" dirty="0"/>
          </a:p>
        </p:txBody>
      </p:sp>
      <p:sp>
        <p:nvSpPr>
          <p:cNvPr id="6" name="Nadpis 3">
            <a:extLst>
              <a:ext uri="{FF2B5EF4-FFF2-40B4-BE49-F238E27FC236}">
                <a16:creationId xmlns:a16="http://schemas.microsoft.com/office/drawing/2014/main" id="{4796CE6F-8654-4D08-9379-7A88992ACB09}"/>
              </a:ext>
            </a:extLst>
          </p:cNvPr>
          <p:cNvSpPr txBox="1">
            <a:spLocks/>
          </p:cNvSpPr>
          <p:nvPr/>
        </p:nvSpPr>
        <p:spPr>
          <a:xfrm>
            <a:off x="720000" y="272131"/>
            <a:ext cx="10753200" cy="451576"/>
          </a:xfrm>
          <a:prstGeom prst="rect">
            <a:avLst/>
          </a:prstGeom>
        </p:spPr>
        <p:txBody>
          <a:bodyPr vert="horz" lIns="0" tIns="0" rIns="0" bIns="0" rtlCol="0" anchor="t" anchorCtr="0">
            <a:noAutofit/>
          </a:bodyPr>
          <a:lstStyle>
            <a:lvl1pPr algn="l" rtl="0" eaLnBrk="1" fontAlgn="base" hangingPunct="1">
              <a:lnSpc>
                <a:spcPts val="4000"/>
              </a:lnSpc>
              <a:spcBef>
                <a:spcPct val="0"/>
              </a:spcBef>
              <a:spcAft>
                <a:spcPct val="0"/>
              </a:spcAft>
              <a:defRPr sz="40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gn="ctr"/>
            <a:r>
              <a:rPr lang="en-US" sz="3200" kern="0"/>
              <a:t> RNA Pol II preinitiation complex formation  </a:t>
            </a:r>
          </a:p>
        </p:txBody>
      </p:sp>
      <p:sp>
        <p:nvSpPr>
          <p:cNvPr id="9" name="Zástupný obsah 4">
            <a:extLst>
              <a:ext uri="{FF2B5EF4-FFF2-40B4-BE49-F238E27FC236}">
                <a16:creationId xmlns:a16="http://schemas.microsoft.com/office/drawing/2014/main" id="{5040F12F-78FA-4EE9-9B59-7158FB44AE1D}"/>
              </a:ext>
            </a:extLst>
          </p:cNvPr>
          <p:cNvSpPr txBox="1">
            <a:spLocks/>
          </p:cNvSpPr>
          <p:nvPr/>
        </p:nvSpPr>
        <p:spPr>
          <a:xfrm>
            <a:off x="4309749" y="957318"/>
            <a:ext cx="7568119" cy="5165849"/>
          </a:xfrm>
          <a:prstGeom prst="rect">
            <a:avLst/>
          </a:prstGeom>
        </p:spPr>
        <p:txBody>
          <a:bodyPr vert="horz" lIns="0" tIns="0" rIns="0" bIns="0" rtlCol="0">
            <a:noAutofit/>
          </a:bodyPr>
          <a:lstStyle>
            <a:lvl1pPr marL="252000" marR="0" indent="-180000" algn="l" defTabSz="914400" rtl="0" eaLnBrk="1" fontAlgn="base" latinLnBrk="0" hangingPunct="1">
              <a:lnSpc>
                <a:spcPts val="3600"/>
              </a:lnSpc>
              <a:spcBef>
                <a:spcPts val="0"/>
              </a:spcBef>
              <a:spcAft>
                <a:spcPct val="0"/>
              </a:spcAft>
              <a:buClr>
                <a:schemeClr val="tx2"/>
              </a:buClr>
              <a:buSzPct val="100000"/>
              <a:buFont typeface="Arial" panose="020B0604020202020204" pitchFamily="34" charset="0"/>
              <a:buChar char="̶"/>
              <a:tabLst/>
              <a:defRPr sz="2800" b="0">
                <a:solidFill>
                  <a:schemeClr val="tx1"/>
                </a:solidFill>
                <a:latin typeface="+mn-lt"/>
                <a:ea typeface="+mn-ea"/>
                <a:cs typeface="+mn-cs"/>
              </a:defRPr>
            </a:lvl1pPr>
            <a:lvl2pPr marL="504000" indent="-180000" algn="l" rtl="0" eaLnBrk="1" fontAlgn="base" hangingPunct="1">
              <a:lnSpc>
                <a:spcPct val="100000"/>
              </a:lnSpc>
              <a:spcBef>
                <a:spcPts val="0"/>
              </a:spcBef>
              <a:spcAft>
                <a:spcPct val="0"/>
              </a:spcAft>
              <a:buClr>
                <a:schemeClr val="tx2"/>
              </a:buClr>
              <a:buSzPct val="100000"/>
              <a:buFont typeface="Arial" panose="020B0604020202020204" pitchFamily="34" charset="0"/>
              <a:buChar char="̶"/>
              <a:defRPr sz="2000" b="0">
                <a:solidFill>
                  <a:schemeClr val="tx1"/>
                </a:solidFill>
                <a:latin typeface="+mn-lt"/>
              </a:defRPr>
            </a:lvl2pPr>
            <a:lvl3pPr marL="914400" indent="0" algn="l" rtl="0" eaLnBrk="1" fontAlgn="base" hangingPunct="1">
              <a:lnSpc>
                <a:spcPct val="100000"/>
              </a:lnSpc>
              <a:spcBef>
                <a:spcPts val="0"/>
              </a:spcBef>
              <a:spcAft>
                <a:spcPct val="0"/>
              </a:spcAft>
              <a:buClr>
                <a:schemeClr val="folHlink"/>
              </a:buClr>
              <a:buSzPct val="80000"/>
              <a:buFontTx/>
              <a:buNone/>
              <a:defRPr sz="16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2"/>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a:lstStyle>
          <a:p>
            <a:pPr>
              <a:lnSpc>
                <a:spcPct val="100000"/>
              </a:lnSpc>
              <a:buFont typeface="Arial" panose="020B0604020202020204" pitchFamily="34" charset="0"/>
              <a:buChar char="•"/>
            </a:pPr>
            <a:r>
              <a:rPr lang="en-US" sz="2400" dirty="0"/>
              <a:t>The sequential steps leading to the assembly of the RNA Pol II pre-initiation complex</a:t>
            </a:r>
            <a:r>
              <a:rPr lang="cs-CZ" sz="2400" dirty="0"/>
              <a:t>. </a:t>
            </a:r>
          </a:p>
          <a:p>
            <a:pPr>
              <a:lnSpc>
                <a:spcPct val="100000"/>
              </a:lnSpc>
              <a:buFont typeface="Arial" panose="020B0604020202020204" pitchFamily="34" charset="0"/>
              <a:buChar char="•"/>
            </a:pPr>
            <a:endParaRPr lang="cs-CZ" sz="2400" dirty="0"/>
          </a:p>
          <a:p>
            <a:pPr>
              <a:lnSpc>
                <a:spcPct val="100000"/>
              </a:lnSpc>
              <a:buFont typeface="Arial" panose="020B0604020202020204" pitchFamily="34" charset="0"/>
              <a:buChar char="•"/>
            </a:pPr>
            <a:r>
              <a:rPr lang="cs-CZ" sz="2400" dirty="0"/>
              <a:t>1.</a:t>
            </a:r>
            <a:r>
              <a:rPr lang="en-US" sz="2400" dirty="0"/>
              <a:t> </a:t>
            </a:r>
            <a:r>
              <a:rPr lang="en-US" sz="2400" dirty="0">
                <a:solidFill>
                  <a:schemeClr val="tx2"/>
                </a:solidFill>
              </a:rPr>
              <a:t>TBP</a:t>
            </a:r>
            <a:r>
              <a:rPr lang="en-US" sz="2400" dirty="0"/>
              <a:t> binds to the </a:t>
            </a:r>
            <a:r>
              <a:rPr lang="en-US" sz="2400" dirty="0">
                <a:solidFill>
                  <a:schemeClr val="tx2"/>
                </a:solidFill>
              </a:rPr>
              <a:t>TATA box</a:t>
            </a:r>
            <a:r>
              <a:rPr lang="en-US" sz="2400" dirty="0"/>
              <a:t> and bends</a:t>
            </a:r>
            <a:r>
              <a:rPr lang="cs-CZ" sz="2400" dirty="0"/>
              <a:t> (DNA looping) </a:t>
            </a:r>
            <a:r>
              <a:rPr lang="en-US" sz="2400" dirty="0"/>
              <a:t> DNA near the promoter. </a:t>
            </a:r>
            <a:endParaRPr lang="cs-CZ" sz="2400" dirty="0"/>
          </a:p>
          <a:p>
            <a:pPr>
              <a:lnSpc>
                <a:spcPct val="100000"/>
              </a:lnSpc>
              <a:buFont typeface="Arial" panose="020B0604020202020204" pitchFamily="34" charset="0"/>
              <a:buChar char="•"/>
            </a:pPr>
            <a:endParaRPr lang="cs-CZ" sz="2400" dirty="0"/>
          </a:p>
          <a:p>
            <a:pPr>
              <a:lnSpc>
                <a:spcPct val="100000"/>
              </a:lnSpc>
              <a:buFont typeface="Arial" panose="020B0604020202020204" pitchFamily="34" charset="0"/>
              <a:buChar char="•"/>
            </a:pPr>
            <a:r>
              <a:rPr lang="cs-CZ" sz="2400" dirty="0"/>
              <a:t>2. </a:t>
            </a:r>
            <a:r>
              <a:rPr lang="en-US" sz="2400" dirty="0">
                <a:solidFill>
                  <a:schemeClr val="tx2"/>
                </a:solidFill>
              </a:rPr>
              <a:t>TFIIB</a:t>
            </a:r>
            <a:r>
              <a:rPr lang="en-US" sz="2400" dirty="0"/>
              <a:t> binds, and then a complex between Pol II and TFIIF loads onto the promoter. </a:t>
            </a:r>
            <a:endParaRPr lang="cs-CZ" sz="2400" dirty="0"/>
          </a:p>
          <a:p>
            <a:pPr>
              <a:lnSpc>
                <a:spcPct val="100000"/>
              </a:lnSpc>
              <a:buFont typeface="Arial" panose="020B0604020202020204" pitchFamily="34" charset="0"/>
              <a:buChar char="•"/>
            </a:pPr>
            <a:endParaRPr lang="cs-CZ" sz="2400" dirty="0"/>
          </a:p>
          <a:p>
            <a:pPr>
              <a:lnSpc>
                <a:spcPct val="100000"/>
              </a:lnSpc>
              <a:buFont typeface="Arial" panose="020B0604020202020204" pitchFamily="34" charset="0"/>
              <a:buChar char="•"/>
            </a:pPr>
            <a:r>
              <a:rPr lang="cs-CZ" sz="2400" dirty="0"/>
              <a:t>3. </a:t>
            </a:r>
            <a:r>
              <a:rPr lang="en-US" sz="2400" dirty="0">
                <a:solidFill>
                  <a:schemeClr val="tx2"/>
                </a:solidFill>
              </a:rPr>
              <a:t>TFIIF positions the Pol II active site</a:t>
            </a:r>
            <a:r>
              <a:rPr lang="en-US" sz="2400" dirty="0"/>
              <a:t> at the mRNA start site</a:t>
            </a:r>
            <a:r>
              <a:rPr lang="cs-CZ" sz="2400" dirty="0"/>
              <a:t> </a:t>
            </a:r>
            <a:r>
              <a:rPr lang="en-US" sz="2400" dirty="0"/>
              <a:t>and helps maintain chromatin at the promoter in an uncondensed state. </a:t>
            </a:r>
            <a:endParaRPr lang="cs-CZ" sz="2400" dirty="0"/>
          </a:p>
          <a:p>
            <a:pPr>
              <a:lnSpc>
                <a:spcPct val="100000"/>
              </a:lnSpc>
              <a:buFont typeface="Arial" panose="020B0604020202020204" pitchFamily="34" charset="0"/>
              <a:buChar char="•"/>
            </a:pPr>
            <a:endParaRPr lang="cs-CZ" sz="2400" dirty="0"/>
          </a:p>
          <a:p>
            <a:pPr>
              <a:lnSpc>
                <a:spcPct val="100000"/>
              </a:lnSpc>
              <a:buFont typeface="Arial" panose="020B0604020202020204" pitchFamily="34" charset="0"/>
              <a:buChar char="•"/>
            </a:pPr>
            <a:r>
              <a:rPr lang="cs-CZ" sz="2400" dirty="0"/>
              <a:t>4. </a:t>
            </a:r>
            <a:r>
              <a:rPr lang="en-US" sz="2400" dirty="0"/>
              <a:t>TFIIE then binds creating a TFIIH docking site. </a:t>
            </a:r>
          </a:p>
          <a:p>
            <a:pPr>
              <a:lnSpc>
                <a:spcPct val="100000"/>
              </a:lnSpc>
              <a:buFont typeface="Arial" panose="020B0604020202020204" pitchFamily="34" charset="0"/>
              <a:buChar char="•"/>
            </a:pPr>
            <a:endParaRPr lang="en-US" sz="2400" dirty="0"/>
          </a:p>
        </p:txBody>
      </p:sp>
      <p:sp>
        <p:nvSpPr>
          <p:cNvPr id="7" name="Zástupný objekt pre pätu 1">
            <a:extLst>
              <a:ext uri="{FF2B5EF4-FFF2-40B4-BE49-F238E27FC236}">
                <a16:creationId xmlns:a16="http://schemas.microsoft.com/office/drawing/2014/main" id="{2B11AAA5-7D70-4F7B-839B-198B4050C49A}"/>
              </a:ext>
            </a:extLst>
          </p:cNvPr>
          <p:cNvSpPr>
            <a:spLocks noGrp="1"/>
          </p:cNvSpPr>
          <p:nvPr>
            <p:ph type="ftr" sz="quarter" idx="10"/>
          </p:nvPr>
        </p:nvSpPr>
        <p:spPr>
          <a:xfrm>
            <a:off x="720000" y="6228000"/>
            <a:ext cx="3768024" cy="252000"/>
          </a:xfrm>
        </p:spPr>
        <p:txBody>
          <a:bodyPr/>
          <a:lstStyle/>
          <a:p>
            <a:r>
              <a:rPr lang="en-US" dirty="0"/>
              <a:t>Department of Experimental Biology </a:t>
            </a:r>
          </a:p>
        </p:txBody>
      </p:sp>
      <p:sp>
        <p:nvSpPr>
          <p:cNvPr id="8" name="TextovéPole 7">
            <a:extLst>
              <a:ext uri="{FF2B5EF4-FFF2-40B4-BE49-F238E27FC236}">
                <a16:creationId xmlns:a16="http://schemas.microsoft.com/office/drawing/2014/main" id="{8B8DAF5F-1846-40E4-BB31-D5A1ADCD5C39}"/>
              </a:ext>
            </a:extLst>
          </p:cNvPr>
          <p:cNvSpPr txBox="1"/>
          <p:nvPr/>
        </p:nvSpPr>
        <p:spPr>
          <a:xfrm>
            <a:off x="3526970" y="6123167"/>
            <a:ext cx="6820679" cy="461665"/>
          </a:xfrm>
          <a:prstGeom prst="rect">
            <a:avLst/>
          </a:prstGeom>
          <a:noFill/>
        </p:spPr>
        <p:txBody>
          <a:bodyPr wrap="square">
            <a:spAutoFit/>
          </a:bodyPr>
          <a:lstStyle/>
          <a:p>
            <a:r>
              <a:rPr lang="cs-CZ" sz="1200" dirty="0">
                <a:solidFill>
                  <a:schemeClr val="tx2"/>
                </a:solidFill>
                <a:latin typeface="+mn-lt"/>
              </a:rPr>
              <a:t>https://view.officeapps.live.com/op/view.aspx?src=http%3A%2F%2Fwww.hixonparvo.info%2FTranscriptionslide.ppt&amp;wdOrigin=BROWSELINK</a:t>
            </a:r>
          </a:p>
        </p:txBody>
      </p:sp>
      <p:pic>
        <p:nvPicPr>
          <p:cNvPr id="11" name="Picture 2">
            <a:extLst>
              <a:ext uri="{FF2B5EF4-FFF2-40B4-BE49-F238E27FC236}">
                <a16:creationId xmlns:a16="http://schemas.microsoft.com/office/drawing/2014/main" id="{D2187875-C6BE-4F68-82CE-2F5AB8C2603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8806" r="23483" b="52499"/>
          <a:stretch>
            <a:fillRect/>
          </a:stretch>
        </p:blipFill>
        <p:spPr bwMode="auto">
          <a:xfrm>
            <a:off x="314132" y="741485"/>
            <a:ext cx="3841750" cy="5276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9380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4C71A358-AAFD-49AC-9F91-ED1D4310946B}"/>
              </a:ext>
            </a:extLst>
          </p:cNvPr>
          <p:cNvSpPr>
            <a:spLocks noGrp="1"/>
          </p:cNvSpPr>
          <p:nvPr>
            <p:ph type="sldNum" sz="quarter" idx="11"/>
          </p:nvPr>
        </p:nvSpPr>
        <p:spPr/>
        <p:txBody>
          <a:bodyPr/>
          <a:lstStyle/>
          <a:p>
            <a:fld id="{0970407D-EE58-4A0B-824B-1D3AE42DD9CF}" type="slidenum">
              <a:rPr lang="en-GB" altLang="cs-CZ" noProof="0" smtClean="0"/>
              <a:pPr/>
              <a:t>27</a:t>
            </a:fld>
            <a:endParaRPr lang="en-GB" altLang="cs-CZ" noProof="0" dirty="0"/>
          </a:p>
        </p:txBody>
      </p:sp>
      <p:sp>
        <p:nvSpPr>
          <p:cNvPr id="7" name="Zástupný objekt pre pätu 1">
            <a:extLst>
              <a:ext uri="{FF2B5EF4-FFF2-40B4-BE49-F238E27FC236}">
                <a16:creationId xmlns:a16="http://schemas.microsoft.com/office/drawing/2014/main" id="{0D20EEDF-7B55-41AD-8B8A-21A21FC89319}"/>
              </a:ext>
            </a:extLst>
          </p:cNvPr>
          <p:cNvSpPr>
            <a:spLocks noGrp="1"/>
          </p:cNvSpPr>
          <p:nvPr>
            <p:ph type="ftr" sz="quarter" idx="10"/>
          </p:nvPr>
        </p:nvSpPr>
        <p:spPr>
          <a:xfrm>
            <a:off x="720000" y="6228000"/>
            <a:ext cx="3768024" cy="252000"/>
          </a:xfrm>
        </p:spPr>
        <p:txBody>
          <a:bodyPr/>
          <a:lstStyle/>
          <a:p>
            <a:r>
              <a:rPr lang="en-US" dirty="0"/>
              <a:t>Department of Experimental Biology </a:t>
            </a:r>
          </a:p>
        </p:txBody>
      </p:sp>
      <p:sp>
        <p:nvSpPr>
          <p:cNvPr id="11" name="TextovéPole 10">
            <a:extLst>
              <a:ext uri="{FF2B5EF4-FFF2-40B4-BE49-F238E27FC236}">
                <a16:creationId xmlns:a16="http://schemas.microsoft.com/office/drawing/2014/main" id="{16A5E508-84DD-412D-8363-8611B9A198D1}"/>
              </a:ext>
            </a:extLst>
          </p:cNvPr>
          <p:cNvSpPr txBox="1"/>
          <p:nvPr/>
        </p:nvSpPr>
        <p:spPr>
          <a:xfrm>
            <a:off x="3526970" y="6123167"/>
            <a:ext cx="6820679" cy="461665"/>
          </a:xfrm>
          <a:prstGeom prst="rect">
            <a:avLst/>
          </a:prstGeom>
          <a:noFill/>
        </p:spPr>
        <p:txBody>
          <a:bodyPr wrap="square">
            <a:spAutoFit/>
          </a:bodyPr>
          <a:lstStyle/>
          <a:p>
            <a:r>
              <a:rPr lang="cs-CZ" sz="1200" dirty="0">
                <a:solidFill>
                  <a:schemeClr val="tx2"/>
                </a:solidFill>
                <a:latin typeface="+mn-lt"/>
              </a:rPr>
              <a:t>https://view.officeapps.live.com/op/view.aspx?src=http%3A%2F%2Fwww.hixonparvo.info%2FTranscriptionslide.ppt&amp;wdOrigin=BROWSELINK</a:t>
            </a:r>
          </a:p>
        </p:txBody>
      </p:sp>
      <p:sp>
        <p:nvSpPr>
          <p:cNvPr id="14" name="Nadpis 3">
            <a:extLst>
              <a:ext uri="{FF2B5EF4-FFF2-40B4-BE49-F238E27FC236}">
                <a16:creationId xmlns:a16="http://schemas.microsoft.com/office/drawing/2014/main" id="{4299828C-BECD-4AC3-88A9-498296A66B3C}"/>
              </a:ext>
            </a:extLst>
          </p:cNvPr>
          <p:cNvSpPr txBox="1">
            <a:spLocks/>
          </p:cNvSpPr>
          <p:nvPr/>
        </p:nvSpPr>
        <p:spPr>
          <a:xfrm>
            <a:off x="720000" y="272131"/>
            <a:ext cx="10753200" cy="451576"/>
          </a:xfrm>
          <a:prstGeom prst="rect">
            <a:avLst/>
          </a:prstGeom>
        </p:spPr>
        <p:txBody>
          <a:bodyPr vert="horz" lIns="0" tIns="0" rIns="0" bIns="0" rtlCol="0" anchor="t" anchorCtr="0">
            <a:noAutofit/>
          </a:bodyPr>
          <a:lstStyle>
            <a:lvl1pPr algn="l" rtl="0" eaLnBrk="1" fontAlgn="base" hangingPunct="1">
              <a:lnSpc>
                <a:spcPts val="4000"/>
              </a:lnSpc>
              <a:spcBef>
                <a:spcPct val="0"/>
              </a:spcBef>
              <a:spcAft>
                <a:spcPct val="0"/>
              </a:spcAft>
              <a:defRPr sz="40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gn="ctr"/>
            <a:r>
              <a:rPr lang="en-US" sz="3200" kern="0" dirty="0"/>
              <a:t> RNA Pol II preinitiation complex formation  </a:t>
            </a:r>
          </a:p>
        </p:txBody>
      </p:sp>
      <p:pic>
        <p:nvPicPr>
          <p:cNvPr id="15" name="Picture 2">
            <a:extLst>
              <a:ext uri="{FF2B5EF4-FFF2-40B4-BE49-F238E27FC236}">
                <a16:creationId xmlns:a16="http://schemas.microsoft.com/office/drawing/2014/main" id="{91BBA465-022E-4FEA-A2F4-00146D240C8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48000"/>
          <a:stretch>
            <a:fillRect/>
          </a:stretch>
        </p:blipFill>
        <p:spPr bwMode="auto">
          <a:xfrm>
            <a:off x="192834" y="1160886"/>
            <a:ext cx="4567238" cy="4648200"/>
          </a:xfrm>
          <a:prstGeom prst="rect">
            <a:avLst/>
          </a:prstGeom>
          <a:noFill/>
          <a:extLst>
            <a:ext uri="{909E8E84-426E-40DD-AFC4-6F175D3DCCD1}">
              <a14:hiddenFill xmlns:a14="http://schemas.microsoft.com/office/drawing/2010/main">
                <a:solidFill>
                  <a:srgbClr val="FFFFFF"/>
                </a:solidFill>
              </a14:hiddenFill>
            </a:ext>
          </a:extLst>
        </p:spPr>
      </p:pic>
      <p:sp>
        <p:nvSpPr>
          <p:cNvPr id="16" name="Zástupný obsah 4">
            <a:extLst>
              <a:ext uri="{FF2B5EF4-FFF2-40B4-BE49-F238E27FC236}">
                <a16:creationId xmlns:a16="http://schemas.microsoft.com/office/drawing/2014/main" id="{B5C1B486-08F2-4BE4-BA0A-879F655E5553}"/>
              </a:ext>
            </a:extLst>
          </p:cNvPr>
          <p:cNvSpPr txBox="1">
            <a:spLocks/>
          </p:cNvSpPr>
          <p:nvPr/>
        </p:nvSpPr>
        <p:spPr>
          <a:xfrm>
            <a:off x="4760072" y="938656"/>
            <a:ext cx="7117796" cy="5165849"/>
          </a:xfrm>
          <a:prstGeom prst="rect">
            <a:avLst/>
          </a:prstGeom>
        </p:spPr>
        <p:txBody>
          <a:bodyPr vert="horz" lIns="0" tIns="0" rIns="0" bIns="0" rtlCol="0">
            <a:noAutofit/>
          </a:bodyPr>
          <a:lstStyle>
            <a:lvl1pPr marL="252000" marR="0" indent="-180000" algn="l" defTabSz="914400" rtl="0" eaLnBrk="1" fontAlgn="base" latinLnBrk="0" hangingPunct="1">
              <a:lnSpc>
                <a:spcPts val="3600"/>
              </a:lnSpc>
              <a:spcBef>
                <a:spcPts val="0"/>
              </a:spcBef>
              <a:spcAft>
                <a:spcPct val="0"/>
              </a:spcAft>
              <a:buClr>
                <a:schemeClr val="tx2"/>
              </a:buClr>
              <a:buSzPct val="100000"/>
              <a:buFont typeface="Arial" panose="020B0604020202020204" pitchFamily="34" charset="0"/>
              <a:buChar char="̶"/>
              <a:tabLst/>
              <a:defRPr sz="2800" b="0">
                <a:solidFill>
                  <a:schemeClr val="tx1"/>
                </a:solidFill>
                <a:latin typeface="+mn-lt"/>
                <a:ea typeface="+mn-ea"/>
                <a:cs typeface="+mn-cs"/>
              </a:defRPr>
            </a:lvl1pPr>
            <a:lvl2pPr marL="504000" indent="-180000" algn="l" rtl="0" eaLnBrk="1" fontAlgn="base" hangingPunct="1">
              <a:lnSpc>
                <a:spcPct val="100000"/>
              </a:lnSpc>
              <a:spcBef>
                <a:spcPts val="0"/>
              </a:spcBef>
              <a:spcAft>
                <a:spcPct val="0"/>
              </a:spcAft>
              <a:buClr>
                <a:schemeClr val="tx2"/>
              </a:buClr>
              <a:buSzPct val="100000"/>
              <a:buFont typeface="Arial" panose="020B0604020202020204" pitchFamily="34" charset="0"/>
              <a:buChar char="̶"/>
              <a:defRPr sz="2000" b="0">
                <a:solidFill>
                  <a:schemeClr val="tx1"/>
                </a:solidFill>
                <a:latin typeface="+mn-lt"/>
              </a:defRPr>
            </a:lvl2pPr>
            <a:lvl3pPr marL="914400" indent="0" algn="l" rtl="0" eaLnBrk="1" fontAlgn="base" hangingPunct="1">
              <a:lnSpc>
                <a:spcPct val="100000"/>
              </a:lnSpc>
              <a:spcBef>
                <a:spcPts val="0"/>
              </a:spcBef>
              <a:spcAft>
                <a:spcPct val="0"/>
              </a:spcAft>
              <a:buClr>
                <a:schemeClr val="folHlink"/>
              </a:buClr>
              <a:buSzPct val="80000"/>
              <a:buFontTx/>
              <a:buNone/>
              <a:defRPr sz="16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3"/>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a:lstStyle>
          <a:p>
            <a:pPr>
              <a:lnSpc>
                <a:spcPct val="100000"/>
              </a:lnSpc>
              <a:buFont typeface="Arial" panose="020B0604020202020204" pitchFamily="34" charset="0"/>
              <a:buChar char="•"/>
            </a:pPr>
            <a:r>
              <a:rPr lang="cs-CZ" sz="2400" dirty="0"/>
              <a:t>5. </a:t>
            </a:r>
            <a:r>
              <a:rPr lang="en-US" sz="2400" dirty="0"/>
              <a:t>With the addition of TFIIH, the assembly of the </a:t>
            </a:r>
            <a:r>
              <a:rPr lang="en-US" sz="2400" dirty="0">
                <a:solidFill>
                  <a:schemeClr val="tx2"/>
                </a:solidFill>
              </a:rPr>
              <a:t>pre-initiation complex</a:t>
            </a:r>
            <a:r>
              <a:rPr lang="en-US" sz="2400" dirty="0"/>
              <a:t> is complete. </a:t>
            </a:r>
            <a:endParaRPr lang="cs-CZ" sz="2400" dirty="0"/>
          </a:p>
          <a:p>
            <a:pPr>
              <a:lnSpc>
                <a:spcPct val="100000"/>
              </a:lnSpc>
              <a:buFont typeface="Arial" panose="020B0604020202020204" pitchFamily="34" charset="0"/>
              <a:buChar char="•"/>
            </a:pPr>
            <a:endParaRPr lang="cs-CZ" sz="2400" dirty="0"/>
          </a:p>
          <a:p>
            <a:pPr>
              <a:lnSpc>
                <a:spcPct val="100000"/>
              </a:lnSpc>
              <a:buFont typeface="Arial" panose="020B0604020202020204" pitchFamily="34" charset="0"/>
              <a:buChar char="•"/>
            </a:pPr>
            <a:r>
              <a:rPr lang="cs-CZ" sz="2400" dirty="0"/>
              <a:t>6. </a:t>
            </a:r>
            <a:r>
              <a:rPr lang="en-US" sz="2400" dirty="0"/>
              <a:t>Subsequently, one subunit of </a:t>
            </a:r>
            <a:r>
              <a:rPr lang="en-US" sz="2400" dirty="0">
                <a:solidFill>
                  <a:schemeClr val="tx2"/>
                </a:solidFill>
              </a:rPr>
              <a:t>TFIIH melts DNA at the promoter</a:t>
            </a:r>
            <a:r>
              <a:rPr lang="en-US" sz="2400" dirty="0"/>
              <a:t>, obtaining energy by ATP hydrolysis. </a:t>
            </a:r>
            <a:r>
              <a:rPr lang="cs-CZ" sz="2400" dirty="0"/>
              <a:t>RNA </a:t>
            </a:r>
            <a:r>
              <a:rPr lang="en-US" sz="2400" dirty="0"/>
              <a:t>Pol II then begins transcribing the mRNA. </a:t>
            </a:r>
            <a:endParaRPr lang="cs-CZ" sz="2400" dirty="0"/>
          </a:p>
          <a:p>
            <a:pPr>
              <a:lnSpc>
                <a:spcPct val="100000"/>
              </a:lnSpc>
              <a:buFont typeface="Arial" panose="020B0604020202020204" pitchFamily="34" charset="0"/>
              <a:buChar char="•"/>
            </a:pPr>
            <a:endParaRPr lang="cs-CZ" sz="2400" dirty="0"/>
          </a:p>
          <a:p>
            <a:pPr>
              <a:lnSpc>
                <a:spcPct val="100000"/>
              </a:lnSpc>
              <a:buFont typeface="Arial" panose="020B0604020202020204" pitchFamily="34" charset="0"/>
              <a:buChar char="•"/>
            </a:pPr>
            <a:r>
              <a:rPr lang="en-US" sz="2400" dirty="0"/>
              <a:t>Another subunit of TFIIH </a:t>
            </a:r>
            <a:r>
              <a:rPr lang="en-US" sz="2400" dirty="0">
                <a:solidFill>
                  <a:schemeClr val="tx2"/>
                </a:solidFill>
              </a:rPr>
              <a:t>phosphorylates the </a:t>
            </a:r>
            <a:r>
              <a:rPr lang="cs-CZ" sz="2400" dirty="0">
                <a:solidFill>
                  <a:schemeClr val="tx2"/>
                </a:solidFill>
              </a:rPr>
              <a:t>RNA </a:t>
            </a:r>
            <a:r>
              <a:rPr lang="en-US" sz="2400" dirty="0">
                <a:solidFill>
                  <a:schemeClr val="tx2"/>
                </a:solidFill>
              </a:rPr>
              <a:t>Pol II CTD</a:t>
            </a:r>
            <a:r>
              <a:rPr lang="en-US" sz="2400" dirty="0"/>
              <a:t>, making </a:t>
            </a:r>
            <a:r>
              <a:rPr lang="cs-CZ" sz="2400" dirty="0"/>
              <a:t>RNA </a:t>
            </a:r>
            <a:r>
              <a:rPr lang="en-US" sz="2400" dirty="0"/>
              <a:t>Pol II highly processive. </a:t>
            </a:r>
            <a:endParaRPr lang="cs-CZ" sz="2400" dirty="0"/>
          </a:p>
          <a:p>
            <a:pPr>
              <a:lnSpc>
                <a:spcPct val="100000"/>
              </a:lnSpc>
              <a:buFont typeface="Arial" panose="020B0604020202020204" pitchFamily="34" charset="0"/>
              <a:buChar char="•"/>
            </a:pPr>
            <a:endParaRPr lang="cs-CZ" sz="2400" dirty="0"/>
          </a:p>
          <a:p>
            <a:pPr>
              <a:lnSpc>
                <a:spcPct val="100000"/>
              </a:lnSpc>
              <a:buFont typeface="Arial" panose="020B0604020202020204" pitchFamily="34" charset="0"/>
              <a:buChar char="•"/>
            </a:pPr>
            <a:r>
              <a:rPr lang="en-US" sz="2400" dirty="0">
                <a:solidFill>
                  <a:schemeClr val="tx2"/>
                </a:solidFill>
              </a:rPr>
              <a:t>Tissue-specific TFs</a:t>
            </a:r>
            <a:r>
              <a:rPr lang="en-US" sz="2400" dirty="0"/>
              <a:t> bound to enhancers and promoter-proximal elements also play important roles in transcription initiation </a:t>
            </a:r>
            <a:r>
              <a:rPr lang="en-US" sz="2400" i="1" dirty="0"/>
              <a:t>in vivo</a:t>
            </a:r>
            <a:r>
              <a:rPr lang="en-US" sz="2400" dirty="0"/>
              <a:t>.</a:t>
            </a:r>
          </a:p>
          <a:p>
            <a:pPr>
              <a:lnSpc>
                <a:spcPct val="100000"/>
              </a:lnSpc>
              <a:buFont typeface="Arial" panose="020B0604020202020204" pitchFamily="34" charset="0"/>
              <a:buChar char="•"/>
            </a:pPr>
            <a:endParaRPr lang="en-US" sz="2400" dirty="0"/>
          </a:p>
          <a:p>
            <a:pPr>
              <a:lnSpc>
                <a:spcPct val="100000"/>
              </a:lnSpc>
              <a:buFont typeface="Arial" panose="020B0604020202020204" pitchFamily="34" charset="0"/>
              <a:buChar char="•"/>
            </a:pPr>
            <a:endParaRPr lang="en-US" sz="2400" dirty="0"/>
          </a:p>
        </p:txBody>
      </p:sp>
    </p:spTree>
    <p:extLst>
      <p:ext uri="{BB962C8B-B14F-4D97-AF65-F5344CB8AC3E}">
        <p14:creationId xmlns:p14="http://schemas.microsoft.com/office/powerpoint/2010/main" val="21315256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4C71A358-AAFD-49AC-9F91-ED1D4310946B}"/>
              </a:ext>
            </a:extLst>
          </p:cNvPr>
          <p:cNvSpPr>
            <a:spLocks noGrp="1"/>
          </p:cNvSpPr>
          <p:nvPr>
            <p:ph type="sldNum" sz="quarter" idx="11"/>
          </p:nvPr>
        </p:nvSpPr>
        <p:spPr/>
        <p:txBody>
          <a:bodyPr/>
          <a:lstStyle/>
          <a:p>
            <a:fld id="{0970407D-EE58-4A0B-824B-1D3AE42DD9CF}" type="slidenum">
              <a:rPr lang="en-GB" altLang="cs-CZ" noProof="0" smtClean="0"/>
              <a:pPr/>
              <a:t>28</a:t>
            </a:fld>
            <a:endParaRPr lang="en-GB" altLang="cs-CZ" noProof="0" dirty="0"/>
          </a:p>
        </p:txBody>
      </p:sp>
      <p:sp>
        <p:nvSpPr>
          <p:cNvPr id="9" name="Zástupný objekt pre pätu 1">
            <a:extLst>
              <a:ext uri="{FF2B5EF4-FFF2-40B4-BE49-F238E27FC236}">
                <a16:creationId xmlns:a16="http://schemas.microsoft.com/office/drawing/2014/main" id="{01C3C44D-F28E-479F-AB9B-BE7DDE3AAA17}"/>
              </a:ext>
            </a:extLst>
          </p:cNvPr>
          <p:cNvSpPr>
            <a:spLocks noGrp="1"/>
          </p:cNvSpPr>
          <p:nvPr>
            <p:ph type="ftr" sz="quarter" idx="10"/>
          </p:nvPr>
        </p:nvSpPr>
        <p:spPr>
          <a:xfrm>
            <a:off x="720000" y="6228000"/>
            <a:ext cx="3768024" cy="252000"/>
          </a:xfrm>
        </p:spPr>
        <p:txBody>
          <a:bodyPr/>
          <a:lstStyle/>
          <a:p>
            <a:r>
              <a:rPr lang="en-US" dirty="0"/>
              <a:t>Department of Experimental Biology </a:t>
            </a:r>
          </a:p>
        </p:txBody>
      </p:sp>
      <p:sp>
        <p:nvSpPr>
          <p:cNvPr id="12" name="Nadpis 3">
            <a:extLst>
              <a:ext uri="{FF2B5EF4-FFF2-40B4-BE49-F238E27FC236}">
                <a16:creationId xmlns:a16="http://schemas.microsoft.com/office/drawing/2014/main" id="{2A4E6071-DAEC-477A-A186-C43D4110A544}"/>
              </a:ext>
            </a:extLst>
          </p:cNvPr>
          <p:cNvSpPr txBox="1">
            <a:spLocks/>
          </p:cNvSpPr>
          <p:nvPr/>
        </p:nvSpPr>
        <p:spPr>
          <a:xfrm>
            <a:off x="720000" y="272131"/>
            <a:ext cx="10753200" cy="451576"/>
          </a:xfrm>
          <a:prstGeom prst="rect">
            <a:avLst/>
          </a:prstGeom>
        </p:spPr>
        <p:txBody>
          <a:bodyPr vert="horz" lIns="0" tIns="0" rIns="0" bIns="0" rtlCol="0" anchor="t" anchorCtr="0">
            <a:noAutofit/>
          </a:bodyPr>
          <a:lstStyle>
            <a:lvl1pPr algn="l" rtl="0" eaLnBrk="1" fontAlgn="base" hangingPunct="1">
              <a:lnSpc>
                <a:spcPts val="4000"/>
              </a:lnSpc>
              <a:spcBef>
                <a:spcPct val="0"/>
              </a:spcBef>
              <a:spcAft>
                <a:spcPct val="0"/>
              </a:spcAft>
              <a:defRPr sz="40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gn="ctr"/>
            <a:r>
              <a:rPr lang="en-US" sz="3200" kern="0"/>
              <a:t>Transcription – elongation phase  </a:t>
            </a:r>
          </a:p>
        </p:txBody>
      </p:sp>
      <p:sp>
        <p:nvSpPr>
          <p:cNvPr id="11" name="TextovéPole 10">
            <a:extLst>
              <a:ext uri="{FF2B5EF4-FFF2-40B4-BE49-F238E27FC236}">
                <a16:creationId xmlns:a16="http://schemas.microsoft.com/office/drawing/2014/main" id="{03B213A3-5DE1-4967-8480-0A65E83F21B5}"/>
              </a:ext>
            </a:extLst>
          </p:cNvPr>
          <p:cNvSpPr txBox="1"/>
          <p:nvPr/>
        </p:nvSpPr>
        <p:spPr>
          <a:xfrm>
            <a:off x="4317741" y="6138537"/>
            <a:ext cx="6097554" cy="276999"/>
          </a:xfrm>
          <a:prstGeom prst="rect">
            <a:avLst/>
          </a:prstGeom>
          <a:noFill/>
        </p:spPr>
        <p:txBody>
          <a:bodyPr wrap="square">
            <a:spAutoFit/>
          </a:bodyPr>
          <a:lstStyle/>
          <a:p>
            <a:r>
              <a:rPr lang="en-US" sz="1200" dirty="0">
                <a:solidFill>
                  <a:schemeClr val="tx2"/>
                </a:solidFill>
                <a:latin typeface="+mn-lt"/>
              </a:rPr>
              <a:t>Cell</a:t>
            </a:r>
            <a:r>
              <a:rPr lang="cs-CZ" sz="1200" dirty="0">
                <a:solidFill>
                  <a:schemeClr val="tx2"/>
                </a:solidFill>
                <a:latin typeface="+mn-lt"/>
              </a:rPr>
              <a:t>, 2011, </a:t>
            </a:r>
            <a:r>
              <a:rPr lang="cs-CZ" sz="1200" dirty="0" err="1">
                <a:solidFill>
                  <a:schemeClr val="tx2"/>
                </a:solidFill>
                <a:latin typeface="+mn-lt"/>
              </a:rPr>
              <a:t>Levine</a:t>
            </a:r>
            <a:r>
              <a:rPr lang="cs-CZ" sz="1200" dirty="0">
                <a:solidFill>
                  <a:schemeClr val="tx2"/>
                </a:solidFill>
                <a:latin typeface="+mn-lt"/>
              </a:rPr>
              <a:t> M., May 13, </a:t>
            </a:r>
            <a:r>
              <a:rPr lang="en-US" sz="1200" dirty="0">
                <a:solidFill>
                  <a:schemeClr val="tx2"/>
                </a:solidFill>
                <a:latin typeface="+mn-lt"/>
              </a:rPr>
              <a:t>145</a:t>
            </a:r>
            <a:r>
              <a:rPr lang="cs-CZ" sz="1200" dirty="0">
                <a:solidFill>
                  <a:schemeClr val="tx2"/>
                </a:solidFill>
                <a:latin typeface="+mn-lt"/>
              </a:rPr>
              <a:t> </a:t>
            </a:r>
          </a:p>
        </p:txBody>
      </p:sp>
      <p:pic>
        <p:nvPicPr>
          <p:cNvPr id="5122" name="Picture 2" descr="Figure thumbnail gr3">
            <a:extLst>
              <a:ext uri="{FF2B5EF4-FFF2-40B4-BE49-F238E27FC236}">
                <a16:creationId xmlns:a16="http://schemas.microsoft.com/office/drawing/2014/main" id="{F6B2C108-19A7-4C46-BB85-39EE4490D6F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6883" y="2285514"/>
            <a:ext cx="5712437" cy="3808291"/>
          </a:xfrm>
          <a:prstGeom prst="rect">
            <a:avLst/>
          </a:prstGeom>
          <a:noFill/>
          <a:extLst>
            <a:ext uri="{909E8E84-426E-40DD-AFC4-6F175D3DCCD1}">
              <a14:hiddenFill xmlns:a14="http://schemas.microsoft.com/office/drawing/2010/main">
                <a:solidFill>
                  <a:srgbClr val="FFFFFF"/>
                </a:solidFill>
              </a14:hiddenFill>
            </a:ext>
          </a:extLst>
        </p:spPr>
      </p:pic>
      <p:sp>
        <p:nvSpPr>
          <p:cNvPr id="17" name="Zástupný obsah 4">
            <a:extLst>
              <a:ext uri="{FF2B5EF4-FFF2-40B4-BE49-F238E27FC236}">
                <a16:creationId xmlns:a16="http://schemas.microsoft.com/office/drawing/2014/main" id="{F0B1623D-1FB5-4B4A-B2E1-622430538A8F}"/>
              </a:ext>
            </a:extLst>
          </p:cNvPr>
          <p:cNvSpPr txBox="1">
            <a:spLocks/>
          </p:cNvSpPr>
          <p:nvPr/>
        </p:nvSpPr>
        <p:spPr>
          <a:xfrm>
            <a:off x="6623350" y="2285515"/>
            <a:ext cx="5349576" cy="3704738"/>
          </a:xfrm>
          <a:prstGeom prst="rect">
            <a:avLst/>
          </a:prstGeom>
        </p:spPr>
        <p:txBody>
          <a:bodyPr vert="horz" lIns="0" tIns="0" rIns="0" bIns="0" rtlCol="0">
            <a:noAutofit/>
          </a:bodyPr>
          <a:lstStyle>
            <a:lvl1pPr marL="252000" marR="0" indent="-180000" algn="l" defTabSz="914400" rtl="0" eaLnBrk="1" fontAlgn="base" latinLnBrk="0" hangingPunct="1">
              <a:lnSpc>
                <a:spcPts val="3600"/>
              </a:lnSpc>
              <a:spcBef>
                <a:spcPts val="0"/>
              </a:spcBef>
              <a:spcAft>
                <a:spcPct val="0"/>
              </a:spcAft>
              <a:buClr>
                <a:schemeClr val="tx2"/>
              </a:buClr>
              <a:buSzPct val="100000"/>
              <a:buFont typeface="Arial" panose="020B0604020202020204" pitchFamily="34" charset="0"/>
              <a:buChar char="̶"/>
              <a:tabLst/>
              <a:defRPr sz="2800" b="0">
                <a:solidFill>
                  <a:schemeClr val="tx1"/>
                </a:solidFill>
                <a:latin typeface="+mn-lt"/>
                <a:ea typeface="+mn-ea"/>
                <a:cs typeface="+mn-cs"/>
              </a:defRPr>
            </a:lvl1pPr>
            <a:lvl2pPr marL="504000" indent="-180000" algn="l" rtl="0" eaLnBrk="1" fontAlgn="base" hangingPunct="1">
              <a:lnSpc>
                <a:spcPct val="100000"/>
              </a:lnSpc>
              <a:spcBef>
                <a:spcPts val="0"/>
              </a:spcBef>
              <a:spcAft>
                <a:spcPct val="0"/>
              </a:spcAft>
              <a:buClr>
                <a:schemeClr val="tx2"/>
              </a:buClr>
              <a:buSzPct val="100000"/>
              <a:buFont typeface="Arial" panose="020B0604020202020204" pitchFamily="34" charset="0"/>
              <a:buChar char="̶"/>
              <a:defRPr sz="2000" b="0">
                <a:solidFill>
                  <a:schemeClr val="tx1"/>
                </a:solidFill>
                <a:latin typeface="+mn-lt"/>
              </a:defRPr>
            </a:lvl2pPr>
            <a:lvl3pPr marL="914400" indent="0" algn="l" rtl="0" eaLnBrk="1" fontAlgn="base" hangingPunct="1">
              <a:lnSpc>
                <a:spcPct val="100000"/>
              </a:lnSpc>
              <a:spcBef>
                <a:spcPts val="0"/>
              </a:spcBef>
              <a:spcAft>
                <a:spcPct val="0"/>
              </a:spcAft>
              <a:buClr>
                <a:schemeClr val="folHlink"/>
              </a:buClr>
              <a:buSzPct val="80000"/>
              <a:buFontTx/>
              <a:buNone/>
              <a:defRPr sz="16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3"/>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a:lstStyle>
          <a:p>
            <a:pPr>
              <a:lnSpc>
                <a:spcPct val="100000"/>
              </a:lnSpc>
              <a:buFont typeface="Arial" panose="020B0604020202020204" pitchFamily="34" charset="0"/>
              <a:buChar char="•"/>
            </a:pPr>
            <a:r>
              <a:rPr lang="en-US" sz="2400" dirty="0"/>
              <a:t>RNA Pol II undergone </a:t>
            </a:r>
            <a:r>
              <a:rPr lang="en-US" sz="2400" dirty="0">
                <a:solidFill>
                  <a:schemeClr val="tx2"/>
                </a:solidFill>
              </a:rPr>
              <a:t>promoter escape and contains phosphorylation of serine 5 (Ser5) in the C-terminal domain (CTD)</a:t>
            </a:r>
            <a:r>
              <a:rPr lang="en-US" sz="2400" dirty="0"/>
              <a:t>. </a:t>
            </a:r>
          </a:p>
          <a:p>
            <a:pPr>
              <a:lnSpc>
                <a:spcPct val="100000"/>
              </a:lnSpc>
              <a:buFont typeface="Arial" panose="020B0604020202020204" pitchFamily="34" charset="0"/>
              <a:buChar char="•"/>
            </a:pPr>
            <a:endParaRPr lang="en-US" sz="2400" dirty="0"/>
          </a:p>
          <a:p>
            <a:pPr>
              <a:lnSpc>
                <a:spcPct val="100000"/>
              </a:lnSpc>
              <a:buFont typeface="Arial" panose="020B0604020202020204" pitchFamily="34" charset="0"/>
              <a:buChar char="•"/>
            </a:pPr>
            <a:r>
              <a:rPr lang="en-US" sz="2400" dirty="0"/>
              <a:t>Recruitment of P-</a:t>
            </a:r>
            <a:r>
              <a:rPr lang="en-US" sz="2400" dirty="0" err="1"/>
              <a:t>TEFb</a:t>
            </a:r>
            <a:r>
              <a:rPr lang="en-US" sz="2400" dirty="0"/>
              <a:t> (positive transcription elongation factor b) causes </a:t>
            </a:r>
            <a:r>
              <a:rPr lang="en-US" sz="2400" dirty="0">
                <a:solidFill>
                  <a:schemeClr val="tx2"/>
                </a:solidFill>
              </a:rPr>
              <a:t>phosphorylation of Ser2 in the CTD</a:t>
            </a:r>
            <a:r>
              <a:rPr lang="en-US" sz="2400" dirty="0"/>
              <a:t>, resulting in RNA Pol II transcription elongation. </a:t>
            </a:r>
          </a:p>
        </p:txBody>
      </p:sp>
      <p:sp>
        <p:nvSpPr>
          <p:cNvPr id="18" name="Zástupný obsah 4">
            <a:extLst>
              <a:ext uri="{FF2B5EF4-FFF2-40B4-BE49-F238E27FC236}">
                <a16:creationId xmlns:a16="http://schemas.microsoft.com/office/drawing/2014/main" id="{3501F65B-86F6-41E4-9218-A39E42ACAFE1}"/>
              </a:ext>
            </a:extLst>
          </p:cNvPr>
          <p:cNvSpPr txBox="1">
            <a:spLocks/>
          </p:cNvSpPr>
          <p:nvPr/>
        </p:nvSpPr>
        <p:spPr>
          <a:xfrm>
            <a:off x="720000" y="723708"/>
            <a:ext cx="10347306" cy="1526780"/>
          </a:xfrm>
          <a:prstGeom prst="rect">
            <a:avLst/>
          </a:prstGeom>
        </p:spPr>
        <p:txBody>
          <a:bodyPr vert="horz" lIns="0" tIns="0" rIns="0" bIns="0" rtlCol="0">
            <a:noAutofit/>
          </a:bodyPr>
          <a:lstStyle>
            <a:lvl1pPr marL="252000" marR="0" indent="-180000" algn="l" defTabSz="914400" rtl="0" eaLnBrk="1" fontAlgn="base" latinLnBrk="0" hangingPunct="1">
              <a:lnSpc>
                <a:spcPts val="3600"/>
              </a:lnSpc>
              <a:spcBef>
                <a:spcPts val="0"/>
              </a:spcBef>
              <a:spcAft>
                <a:spcPct val="0"/>
              </a:spcAft>
              <a:buClr>
                <a:schemeClr val="tx2"/>
              </a:buClr>
              <a:buSzPct val="100000"/>
              <a:buFont typeface="Arial" panose="020B0604020202020204" pitchFamily="34" charset="0"/>
              <a:buChar char="̶"/>
              <a:tabLst/>
              <a:defRPr sz="2800" b="0">
                <a:solidFill>
                  <a:schemeClr val="tx1"/>
                </a:solidFill>
                <a:latin typeface="+mn-lt"/>
                <a:ea typeface="+mn-ea"/>
                <a:cs typeface="+mn-cs"/>
              </a:defRPr>
            </a:lvl1pPr>
            <a:lvl2pPr marL="504000" indent="-180000" algn="l" rtl="0" eaLnBrk="1" fontAlgn="base" hangingPunct="1">
              <a:lnSpc>
                <a:spcPct val="100000"/>
              </a:lnSpc>
              <a:spcBef>
                <a:spcPts val="0"/>
              </a:spcBef>
              <a:spcAft>
                <a:spcPct val="0"/>
              </a:spcAft>
              <a:buClr>
                <a:schemeClr val="tx2"/>
              </a:buClr>
              <a:buSzPct val="100000"/>
              <a:buFont typeface="Arial" panose="020B0604020202020204" pitchFamily="34" charset="0"/>
              <a:buChar char="̶"/>
              <a:defRPr sz="2000" b="0">
                <a:solidFill>
                  <a:schemeClr val="tx1"/>
                </a:solidFill>
                <a:latin typeface="+mn-lt"/>
              </a:defRPr>
            </a:lvl2pPr>
            <a:lvl3pPr marL="914400" indent="0" algn="l" rtl="0" eaLnBrk="1" fontAlgn="base" hangingPunct="1">
              <a:lnSpc>
                <a:spcPct val="100000"/>
              </a:lnSpc>
              <a:spcBef>
                <a:spcPts val="0"/>
              </a:spcBef>
              <a:spcAft>
                <a:spcPct val="0"/>
              </a:spcAft>
              <a:buClr>
                <a:schemeClr val="folHlink"/>
              </a:buClr>
              <a:buSzPct val="80000"/>
              <a:buFontTx/>
              <a:buNone/>
              <a:defRPr sz="16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3"/>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a:lstStyle>
          <a:p>
            <a:pPr>
              <a:lnSpc>
                <a:spcPct val="100000"/>
              </a:lnSpc>
              <a:buFont typeface="Arial" panose="020B0604020202020204" pitchFamily="34" charset="0"/>
              <a:buChar char="•"/>
            </a:pPr>
            <a:r>
              <a:rPr lang="en-US" sz="2400" dirty="0"/>
              <a:t>Right after transcription initiation the </a:t>
            </a:r>
            <a:r>
              <a:rPr lang="en-US" sz="2400" dirty="0">
                <a:solidFill>
                  <a:schemeClr val="tx2"/>
                </a:solidFill>
              </a:rPr>
              <a:t>RNA polymerase II is paused</a:t>
            </a:r>
            <a:r>
              <a:rPr lang="en-US" sz="2400" dirty="0"/>
              <a:t> typically 30–50 nucleotides after transcription initiation site. </a:t>
            </a:r>
          </a:p>
          <a:p>
            <a:pPr marL="72000" indent="0">
              <a:lnSpc>
                <a:spcPct val="100000"/>
              </a:lnSpc>
              <a:buNone/>
            </a:pPr>
            <a:endParaRPr lang="en-US" sz="2400" dirty="0"/>
          </a:p>
          <a:p>
            <a:pPr>
              <a:lnSpc>
                <a:spcPct val="100000"/>
              </a:lnSpc>
              <a:buFont typeface="Arial" panose="020B0604020202020204" pitchFamily="34" charset="0"/>
              <a:buChar char="•"/>
            </a:pPr>
            <a:r>
              <a:rPr lang="en-US" sz="2400" dirty="0">
                <a:solidFill>
                  <a:schemeClr val="tx2"/>
                </a:solidFill>
              </a:rPr>
              <a:t>Negative transcription elongation factors</a:t>
            </a:r>
            <a:r>
              <a:rPr lang="en-US" sz="2400" dirty="0"/>
              <a:t> DSIF, NELF. </a:t>
            </a:r>
          </a:p>
        </p:txBody>
      </p:sp>
    </p:spTree>
    <p:extLst>
      <p:ext uri="{BB962C8B-B14F-4D97-AF65-F5344CB8AC3E}">
        <p14:creationId xmlns:p14="http://schemas.microsoft.com/office/powerpoint/2010/main" val="21525587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4C71A358-AAFD-49AC-9F91-ED1D4310946B}"/>
              </a:ext>
            </a:extLst>
          </p:cNvPr>
          <p:cNvSpPr>
            <a:spLocks noGrp="1"/>
          </p:cNvSpPr>
          <p:nvPr>
            <p:ph type="sldNum" sz="quarter" idx="11"/>
          </p:nvPr>
        </p:nvSpPr>
        <p:spPr/>
        <p:txBody>
          <a:bodyPr/>
          <a:lstStyle/>
          <a:p>
            <a:fld id="{0970407D-EE58-4A0B-824B-1D3AE42DD9CF}" type="slidenum">
              <a:rPr lang="en-GB" altLang="cs-CZ" noProof="0" smtClean="0"/>
              <a:pPr/>
              <a:t>29</a:t>
            </a:fld>
            <a:endParaRPr lang="en-GB" altLang="cs-CZ" noProof="0" dirty="0"/>
          </a:p>
        </p:txBody>
      </p:sp>
      <p:sp>
        <p:nvSpPr>
          <p:cNvPr id="15" name="Zástupný obsah 4">
            <a:extLst>
              <a:ext uri="{FF2B5EF4-FFF2-40B4-BE49-F238E27FC236}">
                <a16:creationId xmlns:a16="http://schemas.microsoft.com/office/drawing/2014/main" id="{2483A989-048C-4780-9587-38169B8077CF}"/>
              </a:ext>
            </a:extLst>
          </p:cNvPr>
          <p:cNvSpPr txBox="1">
            <a:spLocks/>
          </p:cNvSpPr>
          <p:nvPr/>
        </p:nvSpPr>
        <p:spPr>
          <a:xfrm>
            <a:off x="414000" y="1483614"/>
            <a:ext cx="6305778" cy="3694442"/>
          </a:xfrm>
          <a:prstGeom prst="rect">
            <a:avLst/>
          </a:prstGeom>
        </p:spPr>
        <p:txBody>
          <a:bodyPr vert="horz" lIns="0" tIns="0" rIns="0" bIns="0" rtlCol="0">
            <a:noAutofit/>
          </a:bodyPr>
          <a:lstStyle>
            <a:lvl1pPr marL="252000" marR="0" indent="-180000" algn="l" defTabSz="914400" rtl="0" eaLnBrk="1" fontAlgn="base" latinLnBrk="0" hangingPunct="1">
              <a:lnSpc>
                <a:spcPts val="3600"/>
              </a:lnSpc>
              <a:spcBef>
                <a:spcPts val="0"/>
              </a:spcBef>
              <a:spcAft>
                <a:spcPct val="0"/>
              </a:spcAft>
              <a:buClr>
                <a:schemeClr val="tx2"/>
              </a:buClr>
              <a:buSzPct val="100000"/>
              <a:buFont typeface="Arial" panose="020B0604020202020204" pitchFamily="34" charset="0"/>
              <a:buChar char="̶"/>
              <a:tabLst/>
              <a:defRPr sz="2800" b="0">
                <a:solidFill>
                  <a:schemeClr val="tx1"/>
                </a:solidFill>
                <a:latin typeface="+mn-lt"/>
                <a:ea typeface="+mn-ea"/>
                <a:cs typeface="+mn-cs"/>
              </a:defRPr>
            </a:lvl1pPr>
            <a:lvl2pPr marL="504000" indent="-180000" algn="l" rtl="0" eaLnBrk="1" fontAlgn="base" hangingPunct="1">
              <a:lnSpc>
                <a:spcPct val="100000"/>
              </a:lnSpc>
              <a:spcBef>
                <a:spcPts val="0"/>
              </a:spcBef>
              <a:spcAft>
                <a:spcPct val="0"/>
              </a:spcAft>
              <a:buClr>
                <a:schemeClr val="tx2"/>
              </a:buClr>
              <a:buSzPct val="100000"/>
              <a:buFont typeface="Arial" panose="020B0604020202020204" pitchFamily="34" charset="0"/>
              <a:buChar char="̶"/>
              <a:defRPr sz="2000" b="0">
                <a:solidFill>
                  <a:schemeClr val="tx1"/>
                </a:solidFill>
                <a:latin typeface="+mn-lt"/>
              </a:defRPr>
            </a:lvl2pPr>
            <a:lvl3pPr marL="914400" indent="0" algn="l" rtl="0" eaLnBrk="1" fontAlgn="base" hangingPunct="1">
              <a:lnSpc>
                <a:spcPct val="100000"/>
              </a:lnSpc>
              <a:spcBef>
                <a:spcPts val="0"/>
              </a:spcBef>
              <a:spcAft>
                <a:spcPct val="0"/>
              </a:spcAft>
              <a:buClr>
                <a:schemeClr val="folHlink"/>
              </a:buClr>
              <a:buSzPct val="80000"/>
              <a:buFontTx/>
              <a:buNone/>
              <a:defRPr sz="16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2"/>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a:lstStyle>
          <a:p>
            <a:pPr>
              <a:lnSpc>
                <a:spcPct val="100000"/>
              </a:lnSpc>
              <a:buFont typeface="Arial" panose="020B0604020202020204" pitchFamily="34" charset="0"/>
              <a:buChar char="•"/>
            </a:pPr>
            <a:r>
              <a:rPr lang="en-US" sz="2400" dirty="0">
                <a:solidFill>
                  <a:schemeClr val="tx2"/>
                </a:solidFill>
              </a:rPr>
              <a:t>Posttranslational modification</a:t>
            </a:r>
            <a:r>
              <a:rPr lang="en-US" sz="2400" dirty="0"/>
              <a:t>, phosphorylation</a:t>
            </a:r>
            <a:r>
              <a:rPr lang="cs-CZ" sz="2400" dirty="0"/>
              <a:t> </a:t>
            </a:r>
            <a:r>
              <a:rPr lang="en-US" sz="2400" dirty="0"/>
              <a:t>in particular, of CTD of RNA Pol II corresponds with specific phase of transcription. </a:t>
            </a:r>
          </a:p>
          <a:p>
            <a:pPr>
              <a:lnSpc>
                <a:spcPct val="100000"/>
              </a:lnSpc>
              <a:buFont typeface="Arial" panose="020B0604020202020204" pitchFamily="34" charset="0"/>
              <a:buChar char="•"/>
            </a:pPr>
            <a:endParaRPr lang="en-US" sz="2400" dirty="0"/>
          </a:p>
          <a:p>
            <a:pPr>
              <a:lnSpc>
                <a:spcPct val="100000"/>
              </a:lnSpc>
              <a:buFont typeface="Arial" panose="020B0604020202020204" pitchFamily="34" charset="0"/>
              <a:buChar char="•"/>
            </a:pPr>
            <a:r>
              <a:rPr lang="en-US" sz="2400" dirty="0"/>
              <a:t>Other modification of CTD of RNA Pol II. </a:t>
            </a:r>
          </a:p>
          <a:p>
            <a:pPr lvl="1">
              <a:buFont typeface="Courier New" panose="02070309020205020404" pitchFamily="49" charset="0"/>
              <a:buChar char="o"/>
            </a:pPr>
            <a:r>
              <a:rPr lang="en-US" sz="2400" dirty="0"/>
              <a:t> Acetylation </a:t>
            </a:r>
          </a:p>
          <a:p>
            <a:pPr lvl="1">
              <a:buFont typeface="Courier New" panose="02070309020205020404" pitchFamily="49" charset="0"/>
              <a:buChar char="o"/>
            </a:pPr>
            <a:r>
              <a:rPr lang="en-US" sz="2400" dirty="0"/>
              <a:t> Proline isomerization. </a:t>
            </a:r>
          </a:p>
          <a:p>
            <a:pPr>
              <a:lnSpc>
                <a:spcPct val="100000"/>
              </a:lnSpc>
              <a:buFont typeface="Arial" panose="020B0604020202020204" pitchFamily="34" charset="0"/>
              <a:buChar char="•"/>
            </a:pPr>
            <a:endParaRPr lang="en-US" sz="2400" dirty="0"/>
          </a:p>
          <a:p>
            <a:pPr>
              <a:lnSpc>
                <a:spcPct val="100000"/>
              </a:lnSpc>
              <a:buFont typeface="Arial" panose="020B0604020202020204" pitchFamily="34" charset="0"/>
              <a:buChar char="•"/>
            </a:pPr>
            <a:r>
              <a:rPr lang="en-US" sz="2400" dirty="0"/>
              <a:t>We talk about </a:t>
            </a:r>
            <a:r>
              <a:rPr lang="en-US" sz="2400" dirty="0">
                <a:solidFill>
                  <a:schemeClr val="tx2"/>
                </a:solidFill>
              </a:rPr>
              <a:t>CTD code</a:t>
            </a:r>
            <a:r>
              <a:rPr lang="en-US" sz="2400" dirty="0"/>
              <a:t>. </a:t>
            </a:r>
          </a:p>
          <a:p>
            <a:pPr>
              <a:lnSpc>
                <a:spcPct val="100000"/>
              </a:lnSpc>
              <a:buFont typeface="Arial" panose="020B0604020202020204" pitchFamily="34" charset="0"/>
              <a:buChar char="•"/>
            </a:pPr>
            <a:endParaRPr lang="en-US" sz="2400" dirty="0"/>
          </a:p>
        </p:txBody>
      </p:sp>
      <p:sp>
        <p:nvSpPr>
          <p:cNvPr id="9" name="Zástupný objekt pre pätu 1">
            <a:extLst>
              <a:ext uri="{FF2B5EF4-FFF2-40B4-BE49-F238E27FC236}">
                <a16:creationId xmlns:a16="http://schemas.microsoft.com/office/drawing/2014/main" id="{2AB49176-FA5F-4649-8A8C-75B7896B65B1}"/>
              </a:ext>
            </a:extLst>
          </p:cNvPr>
          <p:cNvSpPr>
            <a:spLocks noGrp="1"/>
          </p:cNvSpPr>
          <p:nvPr>
            <p:ph type="ftr" sz="quarter" idx="10"/>
          </p:nvPr>
        </p:nvSpPr>
        <p:spPr>
          <a:xfrm>
            <a:off x="720000" y="6228000"/>
            <a:ext cx="3768024" cy="252000"/>
          </a:xfrm>
        </p:spPr>
        <p:txBody>
          <a:bodyPr/>
          <a:lstStyle/>
          <a:p>
            <a:r>
              <a:rPr lang="en-US" dirty="0"/>
              <a:t>Department of Experimental Biology </a:t>
            </a:r>
          </a:p>
        </p:txBody>
      </p:sp>
      <p:sp>
        <p:nvSpPr>
          <p:cNvPr id="7" name="Nadpis 3">
            <a:extLst>
              <a:ext uri="{FF2B5EF4-FFF2-40B4-BE49-F238E27FC236}">
                <a16:creationId xmlns:a16="http://schemas.microsoft.com/office/drawing/2014/main" id="{A8BE26F1-1DCC-4EE1-9470-B0F7684273E4}"/>
              </a:ext>
            </a:extLst>
          </p:cNvPr>
          <p:cNvSpPr txBox="1">
            <a:spLocks/>
          </p:cNvSpPr>
          <p:nvPr/>
        </p:nvSpPr>
        <p:spPr>
          <a:xfrm>
            <a:off x="720000" y="272131"/>
            <a:ext cx="10753200" cy="451576"/>
          </a:xfrm>
          <a:prstGeom prst="rect">
            <a:avLst/>
          </a:prstGeom>
        </p:spPr>
        <p:txBody>
          <a:bodyPr vert="horz" lIns="0" tIns="0" rIns="0" bIns="0" rtlCol="0" anchor="t" anchorCtr="0">
            <a:noAutofit/>
          </a:bodyPr>
          <a:lstStyle>
            <a:lvl1pPr algn="l" rtl="0" eaLnBrk="1" fontAlgn="base" hangingPunct="1">
              <a:lnSpc>
                <a:spcPts val="4000"/>
              </a:lnSpc>
              <a:spcBef>
                <a:spcPct val="0"/>
              </a:spcBef>
              <a:spcAft>
                <a:spcPct val="0"/>
              </a:spcAft>
              <a:defRPr sz="40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gn="ctr"/>
            <a:r>
              <a:rPr lang="en-US" sz="3200" kern="0" dirty="0"/>
              <a:t>Transcription – elongation phase  </a:t>
            </a:r>
          </a:p>
        </p:txBody>
      </p:sp>
      <p:sp>
        <p:nvSpPr>
          <p:cNvPr id="11" name="TextovéPole 10">
            <a:extLst>
              <a:ext uri="{FF2B5EF4-FFF2-40B4-BE49-F238E27FC236}">
                <a16:creationId xmlns:a16="http://schemas.microsoft.com/office/drawing/2014/main" id="{3491225D-A549-4686-B135-BC0D184DCA19}"/>
              </a:ext>
            </a:extLst>
          </p:cNvPr>
          <p:cNvSpPr txBox="1"/>
          <p:nvPr/>
        </p:nvSpPr>
        <p:spPr>
          <a:xfrm>
            <a:off x="4131634" y="6203001"/>
            <a:ext cx="6097772" cy="276999"/>
          </a:xfrm>
          <a:prstGeom prst="rect">
            <a:avLst/>
          </a:prstGeom>
          <a:noFill/>
        </p:spPr>
        <p:txBody>
          <a:bodyPr wrap="square">
            <a:spAutoFit/>
          </a:bodyPr>
          <a:lstStyle/>
          <a:p>
            <a:r>
              <a:rPr lang="en-US" sz="1200" dirty="0">
                <a:solidFill>
                  <a:schemeClr val="tx2"/>
                </a:solidFill>
                <a:latin typeface="+mn-lt"/>
              </a:rPr>
              <a:t> Trends Genet. 2012 Jul;28(7):333-41.</a:t>
            </a:r>
          </a:p>
        </p:txBody>
      </p:sp>
      <p:pic>
        <p:nvPicPr>
          <p:cNvPr id="3076" name="Picture 4">
            <a:extLst>
              <a:ext uri="{FF2B5EF4-FFF2-40B4-BE49-F238E27FC236}">
                <a16:creationId xmlns:a16="http://schemas.microsoft.com/office/drawing/2014/main" id="{67C6D441-5D39-40D9-B00A-7704ADF958F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80349" y="878726"/>
            <a:ext cx="5071065" cy="51005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96237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A86D8518-87D3-499A-9846-2FD351597CE3}"/>
              </a:ext>
            </a:extLst>
          </p:cNvPr>
          <p:cNvSpPr>
            <a:spLocks noGrp="1"/>
          </p:cNvSpPr>
          <p:nvPr>
            <p:ph type="sldNum" sz="quarter" idx="11"/>
          </p:nvPr>
        </p:nvSpPr>
        <p:spPr/>
        <p:txBody>
          <a:bodyPr/>
          <a:lstStyle/>
          <a:p>
            <a:fld id="{0970407D-EE58-4A0B-824B-1D3AE42DD9CF}" type="slidenum">
              <a:rPr lang="en-GB" altLang="cs-CZ" noProof="0" smtClean="0"/>
              <a:pPr/>
              <a:t>3</a:t>
            </a:fld>
            <a:endParaRPr lang="en-GB" altLang="cs-CZ" noProof="0" dirty="0"/>
          </a:p>
        </p:txBody>
      </p:sp>
      <p:sp>
        <p:nvSpPr>
          <p:cNvPr id="6" name="Nadpis 3">
            <a:extLst>
              <a:ext uri="{FF2B5EF4-FFF2-40B4-BE49-F238E27FC236}">
                <a16:creationId xmlns:a16="http://schemas.microsoft.com/office/drawing/2014/main" id="{85FD6656-4CFB-4582-AE0B-DA0F890B99EA}"/>
              </a:ext>
            </a:extLst>
          </p:cNvPr>
          <p:cNvSpPr txBox="1">
            <a:spLocks/>
          </p:cNvSpPr>
          <p:nvPr/>
        </p:nvSpPr>
        <p:spPr>
          <a:xfrm>
            <a:off x="720000" y="272131"/>
            <a:ext cx="10753200" cy="451576"/>
          </a:xfrm>
          <a:prstGeom prst="rect">
            <a:avLst/>
          </a:prstGeom>
        </p:spPr>
        <p:txBody>
          <a:bodyPr vert="horz" lIns="0" tIns="0" rIns="0" bIns="0" rtlCol="0" anchor="t" anchorCtr="0">
            <a:noAutofit/>
          </a:bodyPr>
          <a:lstStyle>
            <a:lvl1pPr algn="l" rtl="0" eaLnBrk="1" fontAlgn="base" hangingPunct="1">
              <a:lnSpc>
                <a:spcPts val="4000"/>
              </a:lnSpc>
              <a:spcBef>
                <a:spcPct val="0"/>
              </a:spcBef>
              <a:spcAft>
                <a:spcPct val="0"/>
              </a:spcAft>
              <a:defRPr sz="40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gn="ctr"/>
            <a:r>
              <a:rPr lang="en-US" sz="3200" kern="0"/>
              <a:t>Why to regulate gene expression? </a:t>
            </a:r>
          </a:p>
        </p:txBody>
      </p:sp>
      <p:sp>
        <p:nvSpPr>
          <p:cNvPr id="9" name="Zástupný obsah 4">
            <a:extLst>
              <a:ext uri="{FF2B5EF4-FFF2-40B4-BE49-F238E27FC236}">
                <a16:creationId xmlns:a16="http://schemas.microsoft.com/office/drawing/2014/main" id="{231564C3-B6B2-4CAF-A880-1257BB0033F1}"/>
              </a:ext>
            </a:extLst>
          </p:cNvPr>
          <p:cNvSpPr txBox="1">
            <a:spLocks/>
          </p:cNvSpPr>
          <p:nvPr/>
        </p:nvSpPr>
        <p:spPr>
          <a:xfrm>
            <a:off x="860939" y="1176372"/>
            <a:ext cx="9057502" cy="4564988"/>
          </a:xfrm>
          <a:prstGeom prst="rect">
            <a:avLst/>
          </a:prstGeom>
        </p:spPr>
        <p:txBody>
          <a:bodyPr vert="horz" lIns="0" tIns="0" rIns="0" bIns="0" rtlCol="0">
            <a:noAutofit/>
          </a:bodyPr>
          <a:lstStyle>
            <a:lvl1pPr marL="252000" marR="0" indent="-180000" algn="l" defTabSz="914400" rtl="0" eaLnBrk="1" fontAlgn="base" latinLnBrk="0" hangingPunct="1">
              <a:lnSpc>
                <a:spcPts val="3600"/>
              </a:lnSpc>
              <a:spcBef>
                <a:spcPts val="0"/>
              </a:spcBef>
              <a:spcAft>
                <a:spcPct val="0"/>
              </a:spcAft>
              <a:buClr>
                <a:schemeClr val="tx2"/>
              </a:buClr>
              <a:buSzPct val="100000"/>
              <a:buFont typeface="Arial" panose="020B0604020202020204" pitchFamily="34" charset="0"/>
              <a:buChar char="̶"/>
              <a:tabLst/>
              <a:defRPr sz="2800" b="0">
                <a:solidFill>
                  <a:schemeClr val="tx1"/>
                </a:solidFill>
                <a:latin typeface="+mn-lt"/>
                <a:ea typeface="+mn-ea"/>
                <a:cs typeface="+mn-cs"/>
              </a:defRPr>
            </a:lvl1pPr>
            <a:lvl2pPr marL="504000" indent="-180000" algn="l" rtl="0" eaLnBrk="1" fontAlgn="base" hangingPunct="1">
              <a:lnSpc>
                <a:spcPct val="100000"/>
              </a:lnSpc>
              <a:spcBef>
                <a:spcPts val="0"/>
              </a:spcBef>
              <a:spcAft>
                <a:spcPct val="0"/>
              </a:spcAft>
              <a:buClr>
                <a:schemeClr val="tx2"/>
              </a:buClr>
              <a:buSzPct val="100000"/>
              <a:buFont typeface="Arial" panose="020B0604020202020204" pitchFamily="34" charset="0"/>
              <a:buChar char="̶"/>
              <a:defRPr sz="2000" b="0">
                <a:solidFill>
                  <a:schemeClr val="tx1"/>
                </a:solidFill>
                <a:latin typeface="+mn-lt"/>
              </a:defRPr>
            </a:lvl2pPr>
            <a:lvl3pPr marL="914400" indent="0" algn="l" rtl="0" eaLnBrk="1" fontAlgn="base" hangingPunct="1">
              <a:lnSpc>
                <a:spcPct val="100000"/>
              </a:lnSpc>
              <a:spcBef>
                <a:spcPts val="0"/>
              </a:spcBef>
              <a:spcAft>
                <a:spcPct val="0"/>
              </a:spcAft>
              <a:buClr>
                <a:schemeClr val="folHlink"/>
              </a:buClr>
              <a:buSzPct val="80000"/>
              <a:buFontTx/>
              <a:buNone/>
              <a:defRPr sz="16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2"/>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a:lstStyle>
          <a:p>
            <a:pPr>
              <a:lnSpc>
                <a:spcPts val="2400"/>
              </a:lnSpc>
              <a:buFont typeface="Arial" panose="020B0604020202020204" pitchFamily="34" charset="0"/>
              <a:buChar char="•"/>
            </a:pPr>
            <a:r>
              <a:rPr lang="en-US" sz="2400" dirty="0"/>
              <a:t>The products of all genome genes are not necessary at every moment of a cell's life - </a:t>
            </a:r>
            <a:r>
              <a:rPr lang="en-US" sz="2400" kern="0" dirty="0">
                <a:solidFill>
                  <a:schemeClr val="tx2"/>
                </a:solidFill>
                <a:ea typeface="+mj-ea"/>
                <a:cs typeface="+mj-cs"/>
              </a:rPr>
              <a:t>mechanisms to ensure gene expression at the right time and in the right place (spatiotemporal regulation)</a:t>
            </a:r>
            <a:r>
              <a:rPr lang="en-US" sz="2400" dirty="0"/>
              <a:t>. </a:t>
            </a:r>
          </a:p>
          <a:p>
            <a:pPr>
              <a:lnSpc>
                <a:spcPts val="2400"/>
              </a:lnSpc>
              <a:buFont typeface="Arial" panose="020B0604020202020204" pitchFamily="34" charset="0"/>
              <a:buChar char="•"/>
            </a:pPr>
            <a:endParaRPr lang="en-US" sz="2400" dirty="0"/>
          </a:p>
          <a:p>
            <a:pPr>
              <a:lnSpc>
                <a:spcPts val="2400"/>
              </a:lnSpc>
              <a:buFont typeface="Arial" panose="020B0604020202020204" pitchFamily="34" charset="0"/>
              <a:buChar char="•"/>
            </a:pPr>
            <a:r>
              <a:rPr lang="en-US" sz="2400" dirty="0"/>
              <a:t>Variability of the </a:t>
            </a:r>
            <a:r>
              <a:rPr lang="en-US" sz="2400" dirty="0">
                <a:solidFill>
                  <a:schemeClr val="tx2"/>
                </a:solidFill>
              </a:rPr>
              <a:t>external</a:t>
            </a:r>
            <a:r>
              <a:rPr lang="en-US" sz="2400" dirty="0"/>
              <a:t> environment. Responses to signals from the environment (e.g. temperature, osmotic pressure, nutrient availability,..) and signals from other cells, tissues and organs (e.g. developmental processes, injuries,..). </a:t>
            </a:r>
          </a:p>
          <a:p>
            <a:pPr>
              <a:lnSpc>
                <a:spcPts val="2400"/>
              </a:lnSpc>
              <a:buFont typeface="Arial" panose="020B0604020202020204" pitchFamily="34" charset="0"/>
              <a:buChar char="•"/>
            </a:pPr>
            <a:endParaRPr lang="en-US" sz="2400" dirty="0"/>
          </a:p>
          <a:p>
            <a:pPr>
              <a:lnSpc>
                <a:spcPts val="2400"/>
              </a:lnSpc>
              <a:buFont typeface="Arial" panose="020B0604020202020204" pitchFamily="34" charset="0"/>
              <a:buChar char="•"/>
            </a:pPr>
            <a:r>
              <a:rPr lang="en-US" sz="2400" dirty="0"/>
              <a:t>Variability of the </a:t>
            </a:r>
            <a:r>
              <a:rPr lang="en-US" sz="2400" dirty="0">
                <a:solidFill>
                  <a:schemeClr val="tx2"/>
                </a:solidFill>
              </a:rPr>
              <a:t>internal</a:t>
            </a:r>
            <a:r>
              <a:rPr lang="en-US" sz="2400" dirty="0"/>
              <a:t> environment of the cell during the cell cycle, cell commitment, differentiation and etc. </a:t>
            </a:r>
          </a:p>
          <a:p>
            <a:pPr>
              <a:lnSpc>
                <a:spcPts val="2400"/>
              </a:lnSpc>
              <a:buFont typeface="Arial" panose="020B0604020202020204" pitchFamily="34" charset="0"/>
              <a:buChar char="•"/>
            </a:pPr>
            <a:endParaRPr lang="en-US" sz="2400" dirty="0"/>
          </a:p>
          <a:p>
            <a:pPr>
              <a:lnSpc>
                <a:spcPts val="2400"/>
              </a:lnSpc>
              <a:buFont typeface="Arial" panose="020B0604020202020204" pitchFamily="34" charset="0"/>
              <a:buChar char="•"/>
            </a:pPr>
            <a:r>
              <a:rPr lang="en-US" sz="2400" dirty="0"/>
              <a:t>Gene expression is highly energetic process. </a:t>
            </a:r>
          </a:p>
        </p:txBody>
      </p:sp>
      <p:sp>
        <p:nvSpPr>
          <p:cNvPr id="7" name="Zástupný objekt pre pätu 1">
            <a:extLst>
              <a:ext uri="{FF2B5EF4-FFF2-40B4-BE49-F238E27FC236}">
                <a16:creationId xmlns:a16="http://schemas.microsoft.com/office/drawing/2014/main" id="{2731BA8A-9012-4B00-BF72-D49368A70067}"/>
              </a:ext>
            </a:extLst>
          </p:cNvPr>
          <p:cNvSpPr>
            <a:spLocks noGrp="1"/>
          </p:cNvSpPr>
          <p:nvPr>
            <p:ph type="ftr" sz="quarter" idx="10"/>
          </p:nvPr>
        </p:nvSpPr>
        <p:spPr>
          <a:xfrm>
            <a:off x="720000" y="6228000"/>
            <a:ext cx="3768024" cy="252000"/>
          </a:xfrm>
        </p:spPr>
        <p:txBody>
          <a:bodyPr/>
          <a:lstStyle/>
          <a:p>
            <a:r>
              <a:rPr lang="en-US" dirty="0"/>
              <a:t>Department of Experimental Biology </a:t>
            </a:r>
          </a:p>
        </p:txBody>
      </p:sp>
    </p:spTree>
    <p:extLst>
      <p:ext uri="{BB962C8B-B14F-4D97-AF65-F5344CB8AC3E}">
        <p14:creationId xmlns:p14="http://schemas.microsoft.com/office/powerpoint/2010/main" val="138623099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F381ADA8-7AB9-4BE9-9518-1AF2D5EEC100}"/>
              </a:ext>
            </a:extLst>
          </p:cNvPr>
          <p:cNvSpPr>
            <a:spLocks noGrp="1"/>
          </p:cNvSpPr>
          <p:nvPr>
            <p:ph type="sldNum" sz="quarter" idx="11"/>
          </p:nvPr>
        </p:nvSpPr>
        <p:spPr/>
        <p:txBody>
          <a:bodyPr/>
          <a:lstStyle/>
          <a:p>
            <a:fld id="{0970407D-EE58-4A0B-824B-1D3AE42DD9CF}" type="slidenum">
              <a:rPr lang="en-GB" altLang="cs-CZ" noProof="0" smtClean="0"/>
              <a:pPr/>
              <a:t>30</a:t>
            </a:fld>
            <a:endParaRPr lang="en-GB" altLang="cs-CZ" noProof="0" dirty="0"/>
          </a:p>
        </p:txBody>
      </p:sp>
      <p:sp>
        <p:nvSpPr>
          <p:cNvPr id="7" name="Zástupný obsah 4">
            <a:extLst>
              <a:ext uri="{FF2B5EF4-FFF2-40B4-BE49-F238E27FC236}">
                <a16:creationId xmlns:a16="http://schemas.microsoft.com/office/drawing/2014/main" id="{56868020-886F-4AF2-8EB8-2025E47C7305}"/>
              </a:ext>
            </a:extLst>
          </p:cNvPr>
          <p:cNvSpPr txBox="1">
            <a:spLocks/>
          </p:cNvSpPr>
          <p:nvPr/>
        </p:nvSpPr>
        <p:spPr>
          <a:xfrm>
            <a:off x="414001" y="963664"/>
            <a:ext cx="4074023" cy="4843048"/>
          </a:xfrm>
          <a:prstGeom prst="rect">
            <a:avLst/>
          </a:prstGeom>
        </p:spPr>
        <p:txBody>
          <a:bodyPr vert="horz" lIns="0" tIns="0" rIns="0" bIns="0" rtlCol="0">
            <a:noAutofit/>
          </a:bodyPr>
          <a:lstStyle>
            <a:lvl1pPr marL="252000" marR="0" indent="-180000" algn="l" defTabSz="914400" rtl="0" eaLnBrk="1" fontAlgn="base" latinLnBrk="0" hangingPunct="1">
              <a:lnSpc>
                <a:spcPts val="3600"/>
              </a:lnSpc>
              <a:spcBef>
                <a:spcPts val="0"/>
              </a:spcBef>
              <a:spcAft>
                <a:spcPct val="0"/>
              </a:spcAft>
              <a:buClr>
                <a:schemeClr val="tx2"/>
              </a:buClr>
              <a:buSzPct val="100000"/>
              <a:buFont typeface="Arial" panose="020B0604020202020204" pitchFamily="34" charset="0"/>
              <a:buChar char="̶"/>
              <a:tabLst/>
              <a:defRPr sz="2800" b="0">
                <a:solidFill>
                  <a:schemeClr val="tx1"/>
                </a:solidFill>
                <a:latin typeface="+mn-lt"/>
                <a:ea typeface="+mn-ea"/>
                <a:cs typeface="+mn-cs"/>
              </a:defRPr>
            </a:lvl1pPr>
            <a:lvl2pPr marL="504000" indent="-180000" algn="l" rtl="0" eaLnBrk="1" fontAlgn="base" hangingPunct="1">
              <a:lnSpc>
                <a:spcPct val="100000"/>
              </a:lnSpc>
              <a:spcBef>
                <a:spcPts val="0"/>
              </a:spcBef>
              <a:spcAft>
                <a:spcPct val="0"/>
              </a:spcAft>
              <a:buClr>
                <a:schemeClr val="tx2"/>
              </a:buClr>
              <a:buSzPct val="100000"/>
              <a:buFont typeface="Arial" panose="020B0604020202020204" pitchFamily="34" charset="0"/>
              <a:buChar char="̶"/>
              <a:defRPr sz="2000" b="0">
                <a:solidFill>
                  <a:schemeClr val="tx1"/>
                </a:solidFill>
                <a:latin typeface="+mn-lt"/>
              </a:defRPr>
            </a:lvl2pPr>
            <a:lvl3pPr marL="914400" indent="0" algn="l" rtl="0" eaLnBrk="1" fontAlgn="base" hangingPunct="1">
              <a:lnSpc>
                <a:spcPct val="100000"/>
              </a:lnSpc>
              <a:spcBef>
                <a:spcPts val="0"/>
              </a:spcBef>
              <a:spcAft>
                <a:spcPct val="0"/>
              </a:spcAft>
              <a:buClr>
                <a:schemeClr val="folHlink"/>
              </a:buClr>
              <a:buSzPct val="80000"/>
              <a:buFontTx/>
              <a:buNone/>
              <a:defRPr sz="16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2"/>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a:lstStyle>
          <a:p>
            <a:pPr>
              <a:lnSpc>
                <a:spcPct val="100000"/>
              </a:lnSpc>
              <a:buFont typeface="Arial" panose="020B0604020202020204" pitchFamily="34" charset="0"/>
              <a:buChar char="•"/>
            </a:pPr>
            <a:r>
              <a:rPr lang="en-US" sz="2400" dirty="0"/>
              <a:t>Modification of CTD of RNA Pol II coin</a:t>
            </a:r>
            <a:r>
              <a:rPr lang="cs-CZ" sz="2400" dirty="0"/>
              <a:t>c</a:t>
            </a:r>
            <a:r>
              <a:rPr lang="en-US" sz="2400" dirty="0"/>
              <a:t>ides with</a:t>
            </a:r>
            <a:r>
              <a:rPr lang="cs-CZ" sz="2400" dirty="0"/>
              <a:t> </a:t>
            </a:r>
            <a:r>
              <a:rPr lang="en-US" sz="2400" dirty="0"/>
              <a:t>various steps in transcription. </a:t>
            </a:r>
          </a:p>
          <a:p>
            <a:pPr>
              <a:lnSpc>
                <a:spcPct val="100000"/>
              </a:lnSpc>
              <a:buFont typeface="Arial" panose="020B0604020202020204" pitchFamily="34" charset="0"/>
              <a:buChar char="•"/>
            </a:pPr>
            <a:endParaRPr lang="en-US" sz="2400" dirty="0"/>
          </a:p>
          <a:p>
            <a:pPr lvl="1">
              <a:buFont typeface="Courier New" panose="02070309020205020404" pitchFamily="49" charset="0"/>
              <a:buChar char="o"/>
            </a:pPr>
            <a:r>
              <a:rPr lang="cs-CZ" sz="2400" dirty="0"/>
              <a:t> </a:t>
            </a:r>
            <a:r>
              <a:rPr lang="en-US" sz="2400" dirty="0"/>
              <a:t>DNA and chromatin remodeling. </a:t>
            </a:r>
          </a:p>
          <a:p>
            <a:pPr lvl="1">
              <a:buFont typeface="Courier New" panose="02070309020205020404" pitchFamily="49" charset="0"/>
              <a:buChar char="o"/>
            </a:pPr>
            <a:endParaRPr lang="en-US" sz="2400" dirty="0"/>
          </a:p>
          <a:p>
            <a:pPr lvl="1">
              <a:buFont typeface="Courier New" panose="02070309020205020404" pitchFamily="49" charset="0"/>
              <a:buChar char="o"/>
            </a:pPr>
            <a:r>
              <a:rPr lang="cs-CZ" sz="2400" dirty="0"/>
              <a:t> </a:t>
            </a:r>
            <a:r>
              <a:rPr lang="en-US" sz="2400" dirty="0"/>
              <a:t>Histone modifications. </a:t>
            </a:r>
          </a:p>
          <a:p>
            <a:pPr lvl="1">
              <a:buFont typeface="Courier New" panose="02070309020205020404" pitchFamily="49" charset="0"/>
              <a:buChar char="o"/>
            </a:pPr>
            <a:endParaRPr lang="en-US" sz="2400" dirty="0"/>
          </a:p>
          <a:p>
            <a:pPr lvl="1">
              <a:buFont typeface="Courier New" panose="02070309020205020404" pitchFamily="49" charset="0"/>
              <a:buChar char="o"/>
            </a:pPr>
            <a:r>
              <a:rPr lang="cs-CZ" sz="2400" dirty="0"/>
              <a:t> </a:t>
            </a:r>
            <a:r>
              <a:rPr lang="en-US" sz="2400" dirty="0"/>
              <a:t>DNA processing. </a:t>
            </a:r>
          </a:p>
          <a:p>
            <a:pPr lvl="1">
              <a:buFont typeface="Courier New" panose="02070309020205020404" pitchFamily="49" charset="0"/>
              <a:buChar char="o"/>
            </a:pPr>
            <a:endParaRPr lang="en-US" sz="2400" dirty="0"/>
          </a:p>
          <a:p>
            <a:pPr lvl="1">
              <a:buFont typeface="Courier New" panose="02070309020205020404" pitchFamily="49" charset="0"/>
              <a:buChar char="o"/>
            </a:pPr>
            <a:r>
              <a:rPr lang="cs-CZ" sz="2400" dirty="0"/>
              <a:t> </a:t>
            </a:r>
            <a:r>
              <a:rPr lang="en-US" sz="2400" dirty="0"/>
              <a:t>Transcription termination and </a:t>
            </a:r>
            <a:r>
              <a:rPr lang="en-US" sz="2400" dirty="0" err="1"/>
              <a:t>polya</a:t>
            </a:r>
            <a:r>
              <a:rPr lang="cs-CZ" sz="2400" dirty="0"/>
              <a:t>den</a:t>
            </a:r>
            <a:r>
              <a:rPr lang="en-US" sz="2400" dirty="0" err="1"/>
              <a:t>ylation</a:t>
            </a:r>
            <a:r>
              <a:rPr lang="en-US" sz="2400" dirty="0"/>
              <a:t>. </a:t>
            </a:r>
          </a:p>
        </p:txBody>
      </p:sp>
      <p:sp>
        <p:nvSpPr>
          <p:cNvPr id="8" name="Zástupný objekt pre pätu 1">
            <a:extLst>
              <a:ext uri="{FF2B5EF4-FFF2-40B4-BE49-F238E27FC236}">
                <a16:creationId xmlns:a16="http://schemas.microsoft.com/office/drawing/2014/main" id="{A634BFAA-600D-4B00-AF32-B1062CFBA5FB}"/>
              </a:ext>
            </a:extLst>
          </p:cNvPr>
          <p:cNvSpPr>
            <a:spLocks noGrp="1"/>
          </p:cNvSpPr>
          <p:nvPr>
            <p:ph type="ftr" sz="quarter" idx="10"/>
          </p:nvPr>
        </p:nvSpPr>
        <p:spPr>
          <a:xfrm>
            <a:off x="720000" y="6228000"/>
            <a:ext cx="3768024" cy="252000"/>
          </a:xfrm>
        </p:spPr>
        <p:txBody>
          <a:bodyPr/>
          <a:lstStyle/>
          <a:p>
            <a:r>
              <a:rPr lang="en-US" dirty="0"/>
              <a:t>Department of Experimental Biology </a:t>
            </a:r>
          </a:p>
        </p:txBody>
      </p:sp>
      <p:sp>
        <p:nvSpPr>
          <p:cNvPr id="9" name="Nadpis 3">
            <a:extLst>
              <a:ext uri="{FF2B5EF4-FFF2-40B4-BE49-F238E27FC236}">
                <a16:creationId xmlns:a16="http://schemas.microsoft.com/office/drawing/2014/main" id="{829D7922-99DE-4619-8BD0-F7EFBABE8A7C}"/>
              </a:ext>
            </a:extLst>
          </p:cNvPr>
          <p:cNvSpPr txBox="1">
            <a:spLocks/>
          </p:cNvSpPr>
          <p:nvPr/>
        </p:nvSpPr>
        <p:spPr>
          <a:xfrm>
            <a:off x="720000" y="272131"/>
            <a:ext cx="10753200" cy="451576"/>
          </a:xfrm>
          <a:prstGeom prst="rect">
            <a:avLst/>
          </a:prstGeom>
        </p:spPr>
        <p:txBody>
          <a:bodyPr vert="horz" lIns="0" tIns="0" rIns="0" bIns="0" rtlCol="0" anchor="t" anchorCtr="0">
            <a:noAutofit/>
          </a:bodyPr>
          <a:lstStyle>
            <a:lvl1pPr algn="l" rtl="0" eaLnBrk="1" fontAlgn="base" hangingPunct="1">
              <a:lnSpc>
                <a:spcPts val="4000"/>
              </a:lnSpc>
              <a:spcBef>
                <a:spcPct val="0"/>
              </a:spcBef>
              <a:spcAft>
                <a:spcPct val="0"/>
              </a:spcAft>
              <a:defRPr sz="40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gn="ctr"/>
            <a:r>
              <a:rPr lang="en-US" sz="3200" kern="0"/>
              <a:t>Transcription – elongation phase  </a:t>
            </a:r>
          </a:p>
        </p:txBody>
      </p:sp>
      <p:sp>
        <p:nvSpPr>
          <p:cNvPr id="10" name="TextovéPole 9">
            <a:extLst>
              <a:ext uri="{FF2B5EF4-FFF2-40B4-BE49-F238E27FC236}">
                <a16:creationId xmlns:a16="http://schemas.microsoft.com/office/drawing/2014/main" id="{6CECE57D-7756-4320-8E02-4348CF9F4890}"/>
              </a:ext>
            </a:extLst>
          </p:cNvPr>
          <p:cNvSpPr txBox="1"/>
          <p:nvPr/>
        </p:nvSpPr>
        <p:spPr>
          <a:xfrm>
            <a:off x="4131634" y="6203001"/>
            <a:ext cx="6097772" cy="276999"/>
          </a:xfrm>
          <a:prstGeom prst="rect">
            <a:avLst/>
          </a:prstGeom>
          <a:noFill/>
        </p:spPr>
        <p:txBody>
          <a:bodyPr wrap="square">
            <a:spAutoFit/>
          </a:bodyPr>
          <a:lstStyle/>
          <a:p>
            <a:r>
              <a:rPr lang="en-US" sz="1200" dirty="0">
                <a:solidFill>
                  <a:schemeClr val="tx2"/>
                </a:solidFill>
                <a:latin typeface="+mn-lt"/>
              </a:rPr>
              <a:t> Trends Genet. 2012 Jul;28(7):333-41.</a:t>
            </a:r>
          </a:p>
        </p:txBody>
      </p:sp>
      <p:pic>
        <p:nvPicPr>
          <p:cNvPr id="4098" name="Picture 2">
            <a:extLst>
              <a:ext uri="{FF2B5EF4-FFF2-40B4-BE49-F238E27FC236}">
                <a16:creationId xmlns:a16="http://schemas.microsoft.com/office/drawing/2014/main" id="{1E988380-E9C1-4A7C-A12D-B528C7FED9F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08529" y="934972"/>
            <a:ext cx="7239591" cy="49872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93836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AEE4AA34-3677-478A-9C27-119ECA2BA3DA}"/>
              </a:ext>
            </a:extLst>
          </p:cNvPr>
          <p:cNvSpPr>
            <a:spLocks noGrp="1"/>
          </p:cNvSpPr>
          <p:nvPr>
            <p:ph type="sldNum" sz="quarter" idx="11"/>
          </p:nvPr>
        </p:nvSpPr>
        <p:spPr/>
        <p:txBody>
          <a:bodyPr/>
          <a:lstStyle/>
          <a:p>
            <a:fld id="{0970407D-EE58-4A0B-824B-1D3AE42DD9CF}" type="slidenum">
              <a:rPr lang="en-GB" altLang="cs-CZ" noProof="0" smtClean="0"/>
              <a:pPr/>
              <a:t>31</a:t>
            </a:fld>
            <a:endParaRPr lang="en-GB" altLang="cs-CZ" noProof="0" dirty="0"/>
          </a:p>
        </p:txBody>
      </p:sp>
      <p:sp>
        <p:nvSpPr>
          <p:cNvPr id="10" name="Nadpis 3">
            <a:extLst>
              <a:ext uri="{FF2B5EF4-FFF2-40B4-BE49-F238E27FC236}">
                <a16:creationId xmlns:a16="http://schemas.microsoft.com/office/drawing/2014/main" id="{7B767922-EB05-4EFD-BC13-2DC5947CC287}"/>
              </a:ext>
            </a:extLst>
          </p:cNvPr>
          <p:cNvSpPr txBox="1">
            <a:spLocks/>
          </p:cNvSpPr>
          <p:nvPr/>
        </p:nvSpPr>
        <p:spPr>
          <a:xfrm>
            <a:off x="720000" y="272131"/>
            <a:ext cx="10753200" cy="451576"/>
          </a:xfrm>
          <a:prstGeom prst="rect">
            <a:avLst/>
          </a:prstGeom>
        </p:spPr>
        <p:txBody>
          <a:bodyPr vert="horz" lIns="0" tIns="0" rIns="0" bIns="0" rtlCol="0" anchor="t" anchorCtr="0">
            <a:noAutofit/>
          </a:bodyPr>
          <a:lstStyle>
            <a:lvl1pPr algn="l" rtl="0" eaLnBrk="1" fontAlgn="base" hangingPunct="1">
              <a:lnSpc>
                <a:spcPts val="4000"/>
              </a:lnSpc>
              <a:spcBef>
                <a:spcPct val="0"/>
              </a:spcBef>
              <a:spcAft>
                <a:spcPct val="0"/>
              </a:spcAft>
              <a:defRPr sz="40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gn="ctr"/>
            <a:r>
              <a:rPr lang="en-US" sz="3200" kern="0" dirty="0"/>
              <a:t>Enhancers and Activators </a:t>
            </a:r>
          </a:p>
        </p:txBody>
      </p:sp>
      <p:sp>
        <p:nvSpPr>
          <p:cNvPr id="11" name="Zástupný obsah 4">
            <a:extLst>
              <a:ext uri="{FF2B5EF4-FFF2-40B4-BE49-F238E27FC236}">
                <a16:creationId xmlns:a16="http://schemas.microsoft.com/office/drawing/2014/main" id="{F20178D7-5BFF-4E8E-AA0E-0569665DB9ED}"/>
              </a:ext>
            </a:extLst>
          </p:cNvPr>
          <p:cNvSpPr txBox="1">
            <a:spLocks/>
          </p:cNvSpPr>
          <p:nvPr/>
        </p:nvSpPr>
        <p:spPr>
          <a:xfrm>
            <a:off x="542575" y="1044183"/>
            <a:ext cx="11213995" cy="4694961"/>
          </a:xfrm>
          <a:prstGeom prst="rect">
            <a:avLst/>
          </a:prstGeom>
        </p:spPr>
        <p:txBody>
          <a:bodyPr vert="horz" lIns="0" tIns="0" rIns="0" bIns="0" rtlCol="0">
            <a:noAutofit/>
          </a:bodyPr>
          <a:lstStyle>
            <a:lvl1pPr marL="252000" marR="0" indent="-180000" algn="l" defTabSz="914400" rtl="0" eaLnBrk="1" fontAlgn="base" latinLnBrk="0" hangingPunct="1">
              <a:lnSpc>
                <a:spcPts val="3600"/>
              </a:lnSpc>
              <a:spcBef>
                <a:spcPts val="0"/>
              </a:spcBef>
              <a:spcAft>
                <a:spcPct val="0"/>
              </a:spcAft>
              <a:buClr>
                <a:schemeClr val="tx2"/>
              </a:buClr>
              <a:buSzPct val="100000"/>
              <a:buFont typeface="Arial" panose="020B0604020202020204" pitchFamily="34" charset="0"/>
              <a:buChar char="̶"/>
              <a:tabLst/>
              <a:defRPr sz="2800" b="0">
                <a:solidFill>
                  <a:schemeClr val="tx1"/>
                </a:solidFill>
                <a:latin typeface="+mn-lt"/>
                <a:ea typeface="+mn-ea"/>
                <a:cs typeface="+mn-cs"/>
              </a:defRPr>
            </a:lvl1pPr>
            <a:lvl2pPr marL="504000" indent="-180000" algn="l" rtl="0" eaLnBrk="1" fontAlgn="base" hangingPunct="1">
              <a:lnSpc>
                <a:spcPct val="100000"/>
              </a:lnSpc>
              <a:spcBef>
                <a:spcPts val="0"/>
              </a:spcBef>
              <a:spcAft>
                <a:spcPct val="0"/>
              </a:spcAft>
              <a:buClr>
                <a:schemeClr val="tx2"/>
              </a:buClr>
              <a:buSzPct val="100000"/>
              <a:buFont typeface="Arial" panose="020B0604020202020204" pitchFamily="34" charset="0"/>
              <a:buChar char="̶"/>
              <a:defRPr sz="2000" b="0">
                <a:solidFill>
                  <a:schemeClr val="tx1"/>
                </a:solidFill>
                <a:latin typeface="+mn-lt"/>
              </a:defRPr>
            </a:lvl2pPr>
            <a:lvl3pPr marL="914400" indent="0" algn="l" rtl="0" eaLnBrk="1" fontAlgn="base" hangingPunct="1">
              <a:lnSpc>
                <a:spcPct val="100000"/>
              </a:lnSpc>
              <a:spcBef>
                <a:spcPts val="0"/>
              </a:spcBef>
              <a:spcAft>
                <a:spcPct val="0"/>
              </a:spcAft>
              <a:buClr>
                <a:schemeClr val="folHlink"/>
              </a:buClr>
              <a:buSzPct val="80000"/>
              <a:buFontTx/>
              <a:buNone/>
              <a:defRPr sz="16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2"/>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a:lstStyle>
          <a:p>
            <a:pPr algn="just">
              <a:lnSpc>
                <a:spcPts val="2400"/>
              </a:lnSpc>
              <a:buFont typeface="Arial" panose="020B0604020202020204" pitchFamily="34" charset="0"/>
              <a:buChar char="•"/>
            </a:pPr>
            <a:r>
              <a:rPr lang="en-US" sz="2400" kern="0" dirty="0"/>
              <a:t>Distal control </a:t>
            </a:r>
            <a:r>
              <a:rPr lang="cs-CZ" sz="2400" kern="0" dirty="0"/>
              <a:t>DNA </a:t>
            </a:r>
            <a:r>
              <a:rPr lang="en-US" sz="2400" kern="0" dirty="0"/>
              <a:t>elements, which are called </a:t>
            </a:r>
            <a:r>
              <a:rPr lang="en-US" sz="2400" kern="0" dirty="0">
                <a:solidFill>
                  <a:schemeClr val="tx2"/>
                </a:solidFill>
              </a:rPr>
              <a:t>enhancers</a:t>
            </a:r>
            <a:r>
              <a:rPr lang="en-US" sz="2400" kern="0" dirty="0"/>
              <a:t>, may be far away from a gene or even located in an intron. </a:t>
            </a:r>
          </a:p>
          <a:p>
            <a:pPr algn="just">
              <a:lnSpc>
                <a:spcPts val="2400"/>
              </a:lnSpc>
              <a:buFont typeface="Arial" panose="020B0604020202020204" pitchFamily="34" charset="0"/>
              <a:buChar char="•"/>
            </a:pPr>
            <a:endParaRPr lang="en-US" sz="2400" kern="0" dirty="0"/>
          </a:p>
          <a:p>
            <a:pPr algn="just">
              <a:lnSpc>
                <a:spcPts val="2400"/>
              </a:lnSpc>
              <a:buFont typeface="Arial" panose="020B0604020202020204" pitchFamily="34" charset="0"/>
              <a:buChar char="•"/>
            </a:pPr>
            <a:r>
              <a:rPr lang="en-US" sz="2400" kern="0" dirty="0"/>
              <a:t>Enhancers can be </a:t>
            </a:r>
            <a:r>
              <a:rPr lang="en-US" sz="2400" kern="0" dirty="0">
                <a:solidFill>
                  <a:schemeClr val="tx2"/>
                </a:solidFill>
              </a:rPr>
              <a:t>thousands of nucleotides away from the TATA box</a:t>
            </a:r>
            <a:r>
              <a:rPr lang="en-US" sz="2400" kern="0" dirty="0"/>
              <a:t> of the promoter. </a:t>
            </a:r>
          </a:p>
          <a:p>
            <a:pPr algn="just">
              <a:lnSpc>
                <a:spcPts val="2400"/>
              </a:lnSpc>
              <a:buFont typeface="Arial" panose="020B0604020202020204" pitchFamily="34" charset="0"/>
              <a:buChar char="•"/>
            </a:pPr>
            <a:endParaRPr lang="en-US" sz="2400" kern="0" dirty="0"/>
          </a:p>
          <a:p>
            <a:pPr algn="just">
              <a:lnSpc>
                <a:spcPts val="2400"/>
              </a:lnSpc>
              <a:buFont typeface="Arial" panose="020B0604020202020204" pitchFamily="34" charset="0"/>
              <a:buChar char="•"/>
            </a:pPr>
            <a:r>
              <a:rPr lang="en-US" sz="2400" kern="0" dirty="0"/>
              <a:t>Can be bound by activators. </a:t>
            </a:r>
          </a:p>
          <a:p>
            <a:pPr algn="just">
              <a:lnSpc>
                <a:spcPts val="2400"/>
              </a:lnSpc>
              <a:buFont typeface="Arial" panose="020B0604020202020204" pitchFamily="34" charset="0"/>
              <a:buChar char="•"/>
            </a:pPr>
            <a:endParaRPr lang="en-US" sz="2400" kern="0" dirty="0"/>
          </a:p>
          <a:p>
            <a:pPr algn="just">
              <a:lnSpc>
                <a:spcPts val="2400"/>
              </a:lnSpc>
              <a:buFont typeface="Arial" panose="020B0604020202020204" pitchFamily="34" charset="0"/>
              <a:buChar char="•"/>
            </a:pPr>
            <a:r>
              <a:rPr lang="en-US" sz="2400" kern="0" dirty="0"/>
              <a:t>Activators have two domains </a:t>
            </a:r>
            <a:r>
              <a:rPr lang="en-US" sz="2400" kern="0" dirty="0">
                <a:solidFill>
                  <a:schemeClr val="tx2"/>
                </a:solidFill>
              </a:rPr>
              <a:t>DNA-binding, protein-binding</a:t>
            </a:r>
            <a:r>
              <a:rPr lang="en-US" sz="2400" kern="0" dirty="0"/>
              <a:t>, and/or signal molecule-binding domains coupled with </a:t>
            </a:r>
            <a:r>
              <a:rPr lang="en-US" sz="2400" kern="0" dirty="0">
                <a:solidFill>
                  <a:schemeClr val="tx2"/>
                </a:solidFill>
              </a:rPr>
              <a:t>transcription activating domain</a:t>
            </a:r>
            <a:r>
              <a:rPr lang="en-US" sz="2400" kern="0" dirty="0"/>
              <a:t>. </a:t>
            </a:r>
          </a:p>
          <a:p>
            <a:pPr algn="just">
              <a:lnSpc>
                <a:spcPts val="2400"/>
              </a:lnSpc>
              <a:buFont typeface="Arial" panose="020B0604020202020204" pitchFamily="34" charset="0"/>
              <a:buChar char="•"/>
            </a:pPr>
            <a:endParaRPr lang="en-US" sz="2400" kern="0" dirty="0"/>
          </a:p>
          <a:p>
            <a:pPr algn="just">
              <a:lnSpc>
                <a:spcPts val="2400"/>
              </a:lnSpc>
              <a:buFont typeface="Arial" panose="020B0604020202020204" pitchFamily="34" charset="0"/>
              <a:buChar char="•"/>
            </a:pPr>
            <a:r>
              <a:rPr lang="en-US" sz="2400" kern="0" dirty="0"/>
              <a:t>Facilitate a sequence of protein-protein interactions that result in transcription of a given gene. </a:t>
            </a:r>
          </a:p>
          <a:p>
            <a:pPr algn="just">
              <a:lnSpc>
                <a:spcPts val="2400"/>
              </a:lnSpc>
              <a:buFont typeface="Arial" panose="020B0604020202020204" pitchFamily="34" charset="0"/>
              <a:buChar char="•"/>
            </a:pPr>
            <a:endParaRPr lang="en-US" sz="2400" kern="0" dirty="0"/>
          </a:p>
          <a:p>
            <a:pPr algn="just">
              <a:lnSpc>
                <a:spcPts val="2400"/>
              </a:lnSpc>
              <a:buFont typeface="Arial" panose="020B0604020202020204" pitchFamily="34" charset="0"/>
              <a:buChar char="•"/>
            </a:pPr>
            <a:r>
              <a:rPr lang="en-US" sz="2400" kern="0" dirty="0"/>
              <a:t>Some regulate a few genes; some regulate many hundreds of genes. </a:t>
            </a:r>
          </a:p>
        </p:txBody>
      </p:sp>
      <p:sp>
        <p:nvSpPr>
          <p:cNvPr id="7" name="Zástupný objekt pre pätu 1">
            <a:extLst>
              <a:ext uri="{FF2B5EF4-FFF2-40B4-BE49-F238E27FC236}">
                <a16:creationId xmlns:a16="http://schemas.microsoft.com/office/drawing/2014/main" id="{60737C44-6775-4EA1-AC17-A9B6A0493768}"/>
              </a:ext>
            </a:extLst>
          </p:cNvPr>
          <p:cNvSpPr>
            <a:spLocks noGrp="1"/>
          </p:cNvSpPr>
          <p:nvPr>
            <p:ph type="ftr" sz="quarter" idx="10"/>
          </p:nvPr>
        </p:nvSpPr>
        <p:spPr>
          <a:xfrm>
            <a:off x="720000" y="6228000"/>
            <a:ext cx="3768024" cy="252000"/>
          </a:xfrm>
        </p:spPr>
        <p:txBody>
          <a:bodyPr/>
          <a:lstStyle/>
          <a:p>
            <a:r>
              <a:rPr lang="en-US" dirty="0"/>
              <a:t>Department of Experimental Biology </a:t>
            </a:r>
          </a:p>
        </p:txBody>
      </p:sp>
      <p:sp>
        <p:nvSpPr>
          <p:cNvPr id="14" name="TextovéPole 13">
            <a:extLst>
              <a:ext uri="{FF2B5EF4-FFF2-40B4-BE49-F238E27FC236}">
                <a16:creationId xmlns:a16="http://schemas.microsoft.com/office/drawing/2014/main" id="{F71DD03A-83C9-4126-BA20-FA5827F247F5}"/>
              </a:ext>
            </a:extLst>
          </p:cNvPr>
          <p:cNvSpPr txBox="1"/>
          <p:nvPr/>
        </p:nvSpPr>
        <p:spPr>
          <a:xfrm>
            <a:off x="4401716" y="6016143"/>
            <a:ext cx="6097554" cy="276999"/>
          </a:xfrm>
          <a:prstGeom prst="rect">
            <a:avLst/>
          </a:prstGeom>
          <a:noFill/>
        </p:spPr>
        <p:txBody>
          <a:bodyPr wrap="square">
            <a:spAutoFit/>
          </a:bodyPr>
          <a:lstStyle/>
          <a:p>
            <a:r>
              <a:rPr lang="en-US" sz="1200" dirty="0">
                <a:solidFill>
                  <a:schemeClr val="tx2"/>
                </a:solidFill>
                <a:latin typeface="+mn-lt"/>
              </a:rPr>
              <a:t>https://www.camphillsd.k12.pa.us</a:t>
            </a:r>
            <a:r>
              <a:rPr lang="cs-CZ" sz="1200" dirty="0">
                <a:solidFill>
                  <a:schemeClr val="tx2"/>
                </a:solidFill>
                <a:latin typeface="+mn-lt"/>
              </a:rPr>
              <a:t>/ </a:t>
            </a:r>
            <a:r>
              <a:rPr lang="cs-CZ" sz="1200" dirty="0" err="1">
                <a:solidFill>
                  <a:schemeClr val="tx2"/>
                </a:solidFill>
                <a:latin typeface="+mn-lt"/>
              </a:rPr>
              <a:t>short</a:t>
            </a:r>
            <a:r>
              <a:rPr lang="cs-CZ" sz="1200" dirty="0">
                <a:solidFill>
                  <a:schemeClr val="tx2"/>
                </a:solidFill>
                <a:latin typeface="+mn-lt"/>
              </a:rPr>
              <a:t> </a:t>
            </a:r>
            <a:r>
              <a:rPr lang="cs-CZ" sz="1200" dirty="0" err="1">
                <a:solidFill>
                  <a:schemeClr val="tx2"/>
                </a:solidFill>
                <a:latin typeface="+mn-lt"/>
              </a:rPr>
              <a:t>chap</a:t>
            </a:r>
            <a:r>
              <a:rPr lang="cs-CZ" sz="1200" dirty="0">
                <a:solidFill>
                  <a:schemeClr val="tx2"/>
                </a:solidFill>
                <a:latin typeface="+mn-lt"/>
              </a:rPr>
              <a:t> 18.ppt </a:t>
            </a:r>
          </a:p>
        </p:txBody>
      </p:sp>
      <p:sp>
        <p:nvSpPr>
          <p:cNvPr id="18" name="TextovéPole 17">
            <a:extLst>
              <a:ext uri="{FF2B5EF4-FFF2-40B4-BE49-F238E27FC236}">
                <a16:creationId xmlns:a16="http://schemas.microsoft.com/office/drawing/2014/main" id="{E70A1636-157B-45CD-868D-E5B4D8428A5E}"/>
              </a:ext>
            </a:extLst>
          </p:cNvPr>
          <p:cNvSpPr txBox="1"/>
          <p:nvPr/>
        </p:nvSpPr>
        <p:spPr>
          <a:xfrm>
            <a:off x="4401716" y="6293142"/>
            <a:ext cx="6097554" cy="276999"/>
          </a:xfrm>
          <a:prstGeom prst="rect">
            <a:avLst/>
          </a:prstGeom>
          <a:noFill/>
        </p:spPr>
        <p:txBody>
          <a:bodyPr wrap="square">
            <a:spAutoFit/>
          </a:bodyPr>
          <a:lstStyle/>
          <a:p>
            <a:r>
              <a:rPr lang="en-US" sz="1200" dirty="0">
                <a:solidFill>
                  <a:schemeClr val="tx2"/>
                </a:solidFill>
                <a:latin typeface="+mn-lt"/>
              </a:rPr>
              <a:t>https://ww2.chemistry.gatech.edu</a:t>
            </a:r>
            <a:r>
              <a:rPr lang="cs-CZ" sz="1200" dirty="0">
                <a:solidFill>
                  <a:schemeClr val="tx2"/>
                </a:solidFill>
                <a:latin typeface="+mn-lt"/>
              </a:rPr>
              <a:t>/</a:t>
            </a:r>
            <a:r>
              <a:rPr lang="en-US" sz="1200" dirty="0" err="1">
                <a:solidFill>
                  <a:schemeClr val="tx2"/>
                </a:solidFill>
                <a:latin typeface="+mn-lt"/>
              </a:rPr>
              <a:t>Lehninger_Ch</a:t>
            </a:r>
            <a:r>
              <a:rPr lang="cs-CZ" sz="1200" dirty="0">
                <a:solidFill>
                  <a:schemeClr val="tx2"/>
                </a:solidFill>
                <a:latin typeface="+mn-lt"/>
              </a:rPr>
              <a:t>28.ppt </a:t>
            </a:r>
          </a:p>
        </p:txBody>
      </p:sp>
    </p:spTree>
    <p:extLst>
      <p:ext uri="{BB962C8B-B14F-4D97-AF65-F5344CB8AC3E}">
        <p14:creationId xmlns:p14="http://schemas.microsoft.com/office/powerpoint/2010/main" val="342678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4C71A358-AAFD-49AC-9F91-ED1D4310946B}"/>
              </a:ext>
            </a:extLst>
          </p:cNvPr>
          <p:cNvSpPr>
            <a:spLocks noGrp="1"/>
          </p:cNvSpPr>
          <p:nvPr>
            <p:ph type="sldNum" sz="quarter" idx="11"/>
          </p:nvPr>
        </p:nvSpPr>
        <p:spPr/>
        <p:txBody>
          <a:bodyPr/>
          <a:lstStyle/>
          <a:p>
            <a:fld id="{0970407D-EE58-4A0B-824B-1D3AE42DD9CF}" type="slidenum">
              <a:rPr lang="en-GB" altLang="cs-CZ" noProof="0" smtClean="0"/>
              <a:pPr/>
              <a:t>32</a:t>
            </a:fld>
            <a:endParaRPr lang="en-GB" altLang="cs-CZ" noProof="0" dirty="0"/>
          </a:p>
        </p:txBody>
      </p:sp>
      <p:sp>
        <p:nvSpPr>
          <p:cNvPr id="9" name="Zástupný objekt pre pätu 1">
            <a:extLst>
              <a:ext uri="{FF2B5EF4-FFF2-40B4-BE49-F238E27FC236}">
                <a16:creationId xmlns:a16="http://schemas.microsoft.com/office/drawing/2014/main" id="{3801FD7B-76A4-49A9-A0D1-8BCBC9EFF758}"/>
              </a:ext>
            </a:extLst>
          </p:cNvPr>
          <p:cNvSpPr>
            <a:spLocks noGrp="1"/>
          </p:cNvSpPr>
          <p:nvPr>
            <p:ph type="ftr" sz="quarter" idx="10"/>
          </p:nvPr>
        </p:nvSpPr>
        <p:spPr>
          <a:xfrm>
            <a:off x="720000" y="6228000"/>
            <a:ext cx="3768024" cy="252000"/>
          </a:xfrm>
        </p:spPr>
        <p:txBody>
          <a:bodyPr/>
          <a:lstStyle/>
          <a:p>
            <a:r>
              <a:rPr lang="en-US" dirty="0"/>
              <a:t>Department of Experimental Biology </a:t>
            </a:r>
          </a:p>
        </p:txBody>
      </p:sp>
      <p:sp>
        <p:nvSpPr>
          <p:cNvPr id="12" name="Nadpis 3">
            <a:extLst>
              <a:ext uri="{FF2B5EF4-FFF2-40B4-BE49-F238E27FC236}">
                <a16:creationId xmlns:a16="http://schemas.microsoft.com/office/drawing/2014/main" id="{697422A4-2C5A-462A-8F2D-E5F36F8DBDAD}"/>
              </a:ext>
            </a:extLst>
          </p:cNvPr>
          <p:cNvSpPr txBox="1">
            <a:spLocks/>
          </p:cNvSpPr>
          <p:nvPr/>
        </p:nvSpPr>
        <p:spPr>
          <a:xfrm>
            <a:off x="720000" y="272131"/>
            <a:ext cx="10753200" cy="451576"/>
          </a:xfrm>
          <a:prstGeom prst="rect">
            <a:avLst/>
          </a:prstGeom>
        </p:spPr>
        <p:txBody>
          <a:bodyPr vert="horz" lIns="0" tIns="0" rIns="0" bIns="0" rtlCol="0" anchor="t" anchorCtr="0">
            <a:noAutofit/>
          </a:bodyPr>
          <a:lstStyle>
            <a:lvl1pPr algn="l" rtl="0" eaLnBrk="1" fontAlgn="base" hangingPunct="1">
              <a:lnSpc>
                <a:spcPts val="4000"/>
              </a:lnSpc>
              <a:spcBef>
                <a:spcPct val="0"/>
              </a:spcBef>
              <a:spcAft>
                <a:spcPct val="0"/>
              </a:spcAft>
              <a:defRPr sz="40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gn="ctr"/>
            <a:r>
              <a:rPr lang="en-US" sz="3200" kern="0" dirty="0"/>
              <a:t>Enhancers and Activators </a:t>
            </a:r>
          </a:p>
        </p:txBody>
      </p:sp>
      <p:sp>
        <p:nvSpPr>
          <p:cNvPr id="13" name="TextovéPole 12">
            <a:extLst>
              <a:ext uri="{FF2B5EF4-FFF2-40B4-BE49-F238E27FC236}">
                <a16:creationId xmlns:a16="http://schemas.microsoft.com/office/drawing/2014/main" id="{3DEC33A7-2EDA-432F-B66A-CD177C71525D}"/>
              </a:ext>
            </a:extLst>
          </p:cNvPr>
          <p:cNvSpPr txBox="1"/>
          <p:nvPr/>
        </p:nvSpPr>
        <p:spPr>
          <a:xfrm>
            <a:off x="4401716" y="6203001"/>
            <a:ext cx="6097554" cy="276999"/>
          </a:xfrm>
          <a:prstGeom prst="rect">
            <a:avLst/>
          </a:prstGeom>
          <a:noFill/>
        </p:spPr>
        <p:txBody>
          <a:bodyPr wrap="square">
            <a:spAutoFit/>
          </a:bodyPr>
          <a:lstStyle/>
          <a:p>
            <a:r>
              <a:rPr lang="en-US" sz="1200" dirty="0">
                <a:solidFill>
                  <a:schemeClr val="tx2"/>
                </a:solidFill>
                <a:latin typeface="+mn-lt"/>
              </a:rPr>
              <a:t>https://www.camphillsd.k12.pa.us</a:t>
            </a:r>
            <a:r>
              <a:rPr lang="cs-CZ" sz="1200" dirty="0">
                <a:solidFill>
                  <a:schemeClr val="tx2"/>
                </a:solidFill>
                <a:latin typeface="+mn-lt"/>
              </a:rPr>
              <a:t>/ </a:t>
            </a:r>
            <a:r>
              <a:rPr lang="cs-CZ" sz="1200" dirty="0" err="1">
                <a:solidFill>
                  <a:schemeClr val="tx2"/>
                </a:solidFill>
                <a:latin typeface="+mn-lt"/>
              </a:rPr>
              <a:t>short</a:t>
            </a:r>
            <a:r>
              <a:rPr lang="cs-CZ" sz="1200" dirty="0">
                <a:solidFill>
                  <a:schemeClr val="tx2"/>
                </a:solidFill>
                <a:latin typeface="+mn-lt"/>
              </a:rPr>
              <a:t> </a:t>
            </a:r>
            <a:r>
              <a:rPr lang="cs-CZ" sz="1200" dirty="0" err="1">
                <a:solidFill>
                  <a:schemeClr val="tx2"/>
                </a:solidFill>
                <a:latin typeface="+mn-lt"/>
              </a:rPr>
              <a:t>chap</a:t>
            </a:r>
            <a:r>
              <a:rPr lang="cs-CZ" sz="1200" dirty="0">
                <a:solidFill>
                  <a:schemeClr val="tx2"/>
                </a:solidFill>
                <a:latin typeface="+mn-lt"/>
              </a:rPr>
              <a:t> 18.ppt </a:t>
            </a:r>
          </a:p>
        </p:txBody>
      </p:sp>
      <p:grpSp>
        <p:nvGrpSpPr>
          <p:cNvPr id="2" name="Skupina 1">
            <a:extLst>
              <a:ext uri="{FF2B5EF4-FFF2-40B4-BE49-F238E27FC236}">
                <a16:creationId xmlns:a16="http://schemas.microsoft.com/office/drawing/2014/main" id="{07BE8F8C-1FA7-472B-8D68-5E1934C74D41}"/>
              </a:ext>
            </a:extLst>
          </p:cNvPr>
          <p:cNvGrpSpPr>
            <a:grpSpLocks noChangeAspect="1"/>
          </p:cNvGrpSpPr>
          <p:nvPr/>
        </p:nvGrpSpPr>
        <p:grpSpPr>
          <a:xfrm>
            <a:off x="2651141" y="664072"/>
            <a:ext cx="6889718" cy="5333811"/>
            <a:chOff x="336550" y="136525"/>
            <a:chExt cx="8505825" cy="6584950"/>
          </a:xfrm>
        </p:grpSpPr>
        <p:pic>
          <p:nvPicPr>
            <p:cNvPr id="15" name="Picture 3" descr="18_10ActivatorAction_3-U">
              <a:extLst>
                <a:ext uri="{FF2B5EF4-FFF2-40B4-BE49-F238E27FC236}">
                  <a16:creationId xmlns:a16="http://schemas.microsoft.com/office/drawing/2014/main" id="{283B84B3-90C7-4B86-A277-6C899C3E8B5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6550" y="136525"/>
              <a:ext cx="8469313" cy="658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Box 4">
              <a:extLst>
                <a:ext uri="{FF2B5EF4-FFF2-40B4-BE49-F238E27FC236}">
                  <a16:creationId xmlns:a16="http://schemas.microsoft.com/office/drawing/2014/main" id="{B0CE2160-7090-4F30-8CAB-F27423EB51F8}"/>
                </a:ext>
              </a:extLst>
            </p:cNvPr>
            <p:cNvSpPr txBox="1">
              <a:spLocks noChangeArrowheads="1"/>
            </p:cNvSpPr>
            <p:nvPr/>
          </p:nvSpPr>
          <p:spPr bwMode="auto">
            <a:xfrm>
              <a:off x="2154238" y="349250"/>
              <a:ext cx="1150937"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a:solidFill>
                    <a:schemeClr val="tx1"/>
                  </a:solidFill>
                  <a:latin typeface="Arial" panose="020B0604020202020204" pitchFamily="34" charset="0"/>
                  <a:ea typeface="ヒラギノ角ゴ Pro W3" pitchFamily="84" charset="-128"/>
                </a:defRPr>
              </a:lvl1pPr>
              <a:lvl2pPr marL="742950" indent="-285750">
                <a:defRPr sz="2400">
                  <a:solidFill>
                    <a:schemeClr val="tx1"/>
                  </a:solidFill>
                  <a:latin typeface="Arial" panose="020B0604020202020204" pitchFamily="34" charset="0"/>
                  <a:ea typeface="ヒラギノ角ゴ Pro W3" pitchFamily="84" charset="-128"/>
                </a:defRPr>
              </a:lvl2pPr>
              <a:lvl3pPr marL="1143000" indent="-228600">
                <a:defRPr sz="2400">
                  <a:solidFill>
                    <a:schemeClr val="tx1"/>
                  </a:solidFill>
                  <a:latin typeface="Arial" panose="020B0604020202020204" pitchFamily="34" charset="0"/>
                  <a:ea typeface="ヒラギノ角ゴ Pro W3" pitchFamily="84" charset="-128"/>
                </a:defRPr>
              </a:lvl3pPr>
              <a:lvl4pPr marL="1600200" indent="-228600">
                <a:defRPr sz="2400">
                  <a:solidFill>
                    <a:schemeClr val="tx1"/>
                  </a:solidFill>
                  <a:latin typeface="Arial" panose="020B0604020202020204" pitchFamily="34" charset="0"/>
                  <a:ea typeface="ヒラギノ角ゴ Pro W3" pitchFamily="84" charset="-128"/>
                </a:defRPr>
              </a:lvl4pPr>
              <a:lvl5pPr marL="2057400" indent="-228600">
                <a:defRPr sz="2400">
                  <a:solidFill>
                    <a:schemeClr val="tx1"/>
                  </a:solidFill>
                  <a:latin typeface="Arial" panose="020B0604020202020204" pitchFamily="34" charset="0"/>
                  <a:ea typeface="ヒラギノ角ゴ Pro W3" pitchFamily="8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algn="l">
                <a:lnSpc>
                  <a:spcPct val="90000"/>
                </a:lnSpc>
              </a:pPr>
              <a:r>
                <a:rPr lang="en-US" altLang="cs-CZ" sz="1800" b="1"/>
                <a:t>Activators</a:t>
              </a:r>
            </a:p>
          </p:txBody>
        </p:sp>
        <p:sp>
          <p:nvSpPr>
            <p:cNvPr id="17" name="Text Box 5">
              <a:extLst>
                <a:ext uri="{FF2B5EF4-FFF2-40B4-BE49-F238E27FC236}">
                  <a16:creationId xmlns:a16="http://schemas.microsoft.com/office/drawing/2014/main" id="{9B3878F8-2FF4-42F9-875E-363C20874ECC}"/>
                </a:ext>
              </a:extLst>
            </p:cNvPr>
            <p:cNvSpPr txBox="1">
              <a:spLocks noChangeArrowheads="1"/>
            </p:cNvSpPr>
            <p:nvPr/>
          </p:nvSpPr>
          <p:spPr bwMode="auto">
            <a:xfrm>
              <a:off x="374650" y="660400"/>
              <a:ext cx="50323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a:solidFill>
                    <a:schemeClr val="tx1"/>
                  </a:solidFill>
                  <a:latin typeface="Arial" panose="020B0604020202020204" pitchFamily="34" charset="0"/>
                  <a:ea typeface="ヒラギノ角ゴ Pro W3" pitchFamily="84" charset="-128"/>
                </a:defRPr>
              </a:lvl1pPr>
              <a:lvl2pPr marL="742950" indent="-285750">
                <a:defRPr sz="2400">
                  <a:solidFill>
                    <a:schemeClr val="tx1"/>
                  </a:solidFill>
                  <a:latin typeface="Arial" panose="020B0604020202020204" pitchFamily="34" charset="0"/>
                  <a:ea typeface="ヒラギノ角ゴ Pro W3" pitchFamily="84" charset="-128"/>
                </a:defRPr>
              </a:lvl2pPr>
              <a:lvl3pPr marL="1143000" indent="-228600">
                <a:defRPr sz="2400">
                  <a:solidFill>
                    <a:schemeClr val="tx1"/>
                  </a:solidFill>
                  <a:latin typeface="Arial" panose="020B0604020202020204" pitchFamily="34" charset="0"/>
                  <a:ea typeface="ヒラギノ角ゴ Pro W3" pitchFamily="84" charset="-128"/>
                </a:defRPr>
              </a:lvl3pPr>
              <a:lvl4pPr marL="1600200" indent="-228600">
                <a:defRPr sz="2400">
                  <a:solidFill>
                    <a:schemeClr val="tx1"/>
                  </a:solidFill>
                  <a:latin typeface="Arial" panose="020B0604020202020204" pitchFamily="34" charset="0"/>
                  <a:ea typeface="ヒラギノ角ゴ Pro W3" pitchFamily="84" charset="-128"/>
                </a:defRPr>
              </a:lvl4pPr>
              <a:lvl5pPr marL="2057400" indent="-228600">
                <a:defRPr sz="2400">
                  <a:solidFill>
                    <a:schemeClr val="tx1"/>
                  </a:solidFill>
                  <a:latin typeface="Arial" panose="020B0604020202020204" pitchFamily="34" charset="0"/>
                  <a:ea typeface="ヒラギノ角ゴ Pro W3" pitchFamily="8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algn="l">
                <a:lnSpc>
                  <a:spcPct val="90000"/>
                </a:lnSpc>
              </a:pPr>
              <a:r>
                <a:rPr lang="en-US" altLang="cs-CZ" sz="1800" b="1"/>
                <a:t>DNA</a:t>
              </a:r>
            </a:p>
          </p:txBody>
        </p:sp>
        <p:sp>
          <p:nvSpPr>
            <p:cNvPr id="18" name="Text Box 6">
              <a:extLst>
                <a:ext uri="{FF2B5EF4-FFF2-40B4-BE49-F238E27FC236}">
                  <a16:creationId xmlns:a16="http://schemas.microsoft.com/office/drawing/2014/main" id="{D32AF1CB-86B6-4E9A-BDF7-4F8A211A5CD9}"/>
                </a:ext>
              </a:extLst>
            </p:cNvPr>
            <p:cNvSpPr txBox="1">
              <a:spLocks noChangeArrowheads="1"/>
            </p:cNvSpPr>
            <p:nvPr/>
          </p:nvSpPr>
          <p:spPr bwMode="auto">
            <a:xfrm>
              <a:off x="1216025" y="1090613"/>
              <a:ext cx="10985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a:solidFill>
                    <a:schemeClr val="tx1"/>
                  </a:solidFill>
                  <a:latin typeface="Arial" panose="020B0604020202020204" pitchFamily="34" charset="0"/>
                  <a:ea typeface="ヒラギノ角ゴ Pro W3" pitchFamily="84" charset="-128"/>
                </a:defRPr>
              </a:lvl1pPr>
              <a:lvl2pPr marL="742950" indent="-285750">
                <a:defRPr sz="2400">
                  <a:solidFill>
                    <a:schemeClr val="tx1"/>
                  </a:solidFill>
                  <a:latin typeface="Arial" panose="020B0604020202020204" pitchFamily="34" charset="0"/>
                  <a:ea typeface="ヒラギノ角ゴ Pro W3" pitchFamily="84" charset="-128"/>
                </a:defRPr>
              </a:lvl2pPr>
              <a:lvl3pPr marL="1143000" indent="-228600">
                <a:defRPr sz="2400">
                  <a:solidFill>
                    <a:schemeClr val="tx1"/>
                  </a:solidFill>
                  <a:latin typeface="Arial" panose="020B0604020202020204" pitchFamily="34" charset="0"/>
                  <a:ea typeface="ヒラギノ角ゴ Pro W3" pitchFamily="84" charset="-128"/>
                </a:defRPr>
              </a:lvl3pPr>
              <a:lvl4pPr marL="1600200" indent="-228600">
                <a:defRPr sz="2400">
                  <a:solidFill>
                    <a:schemeClr val="tx1"/>
                  </a:solidFill>
                  <a:latin typeface="Arial" panose="020B0604020202020204" pitchFamily="34" charset="0"/>
                  <a:ea typeface="ヒラギノ角ゴ Pro W3" pitchFamily="84" charset="-128"/>
                </a:defRPr>
              </a:lvl4pPr>
              <a:lvl5pPr marL="2057400" indent="-228600">
                <a:defRPr sz="2400">
                  <a:solidFill>
                    <a:schemeClr val="tx1"/>
                  </a:solidFill>
                  <a:latin typeface="Arial" panose="020B0604020202020204" pitchFamily="34" charset="0"/>
                  <a:ea typeface="ヒラギノ角ゴ Pro W3" pitchFamily="8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algn="l">
                <a:lnSpc>
                  <a:spcPct val="90000"/>
                </a:lnSpc>
              </a:pPr>
              <a:r>
                <a:rPr lang="en-US" altLang="cs-CZ" sz="1800" b="1"/>
                <a:t>Enhancer</a:t>
              </a:r>
            </a:p>
          </p:txBody>
        </p:sp>
        <p:sp>
          <p:nvSpPr>
            <p:cNvPr id="19" name="Text Box 7">
              <a:extLst>
                <a:ext uri="{FF2B5EF4-FFF2-40B4-BE49-F238E27FC236}">
                  <a16:creationId xmlns:a16="http://schemas.microsoft.com/office/drawing/2014/main" id="{AB989AF4-1B8F-4FFE-9F8C-B4B96C84F8BD}"/>
                </a:ext>
              </a:extLst>
            </p:cNvPr>
            <p:cNvSpPr txBox="1">
              <a:spLocks noChangeArrowheads="1"/>
            </p:cNvSpPr>
            <p:nvPr/>
          </p:nvSpPr>
          <p:spPr bwMode="auto">
            <a:xfrm>
              <a:off x="2497138" y="944563"/>
              <a:ext cx="1508125"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a:solidFill>
                    <a:schemeClr val="tx1"/>
                  </a:solidFill>
                  <a:latin typeface="Arial" panose="020B0604020202020204" pitchFamily="34" charset="0"/>
                  <a:ea typeface="ヒラギノ角ゴ Pro W3" pitchFamily="84" charset="-128"/>
                </a:defRPr>
              </a:lvl1pPr>
              <a:lvl2pPr marL="742950" indent="-285750">
                <a:defRPr sz="2400">
                  <a:solidFill>
                    <a:schemeClr val="tx1"/>
                  </a:solidFill>
                  <a:latin typeface="Arial" panose="020B0604020202020204" pitchFamily="34" charset="0"/>
                  <a:ea typeface="ヒラギノ角ゴ Pro W3" pitchFamily="84" charset="-128"/>
                </a:defRPr>
              </a:lvl2pPr>
              <a:lvl3pPr marL="1143000" indent="-228600">
                <a:defRPr sz="2400">
                  <a:solidFill>
                    <a:schemeClr val="tx1"/>
                  </a:solidFill>
                  <a:latin typeface="Arial" panose="020B0604020202020204" pitchFamily="34" charset="0"/>
                  <a:ea typeface="ヒラギノ角ゴ Pro W3" pitchFamily="84" charset="-128"/>
                </a:defRPr>
              </a:lvl3pPr>
              <a:lvl4pPr marL="1600200" indent="-228600">
                <a:defRPr sz="2400">
                  <a:solidFill>
                    <a:schemeClr val="tx1"/>
                  </a:solidFill>
                  <a:latin typeface="Arial" panose="020B0604020202020204" pitchFamily="34" charset="0"/>
                  <a:ea typeface="ヒラギノ角ゴ Pro W3" pitchFamily="84" charset="-128"/>
                </a:defRPr>
              </a:lvl4pPr>
              <a:lvl5pPr marL="2057400" indent="-228600">
                <a:defRPr sz="2400">
                  <a:solidFill>
                    <a:schemeClr val="tx1"/>
                  </a:solidFill>
                  <a:latin typeface="Arial" panose="020B0604020202020204" pitchFamily="34" charset="0"/>
                  <a:ea typeface="ヒラギノ角ゴ Pro W3" pitchFamily="8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algn="l">
                <a:lnSpc>
                  <a:spcPct val="90000"/>
                </a:lnSpc>
              </a:pPr>
              <a:r>
                <a:rPr lang="en-US" altLang="cs-CZ" sz="1800" b="1"/>
                <a:t>Distal control</a:t>
              </a:r>
              <a:br>
                <a:rPr lang="en-US" altLang="cs-CZ" sz="1800" b="1"/>
              </a:br>
              <a:r>
                <a:rPr lang="en-US" altLang="cs-CZ" sz="1800" b="1"/>
                <a:t>element</a:t>
              </a:r>
            </a:p>
          </p:txBody>
        </p:sp>
        <p:sp>
          <p:nvSpPr>
            <p:cNvPr id="20" name="Text Box 8">
              <a:extLst>
                <a:ext uri="{FF2B5EF4-FFF2-40B4-BE49-F238E27FC236}">
                  <a16:creationId xmlns:a16="http://schemas.microsoft.com/office/drawing/2014/main" id="{07609AB0-2F31-446A-80F5-659BAC47E17D}"/>
                </a:ext>
              </a:extLst>
            </p:cNvPr>
            <p:cNvSpPr txBox="1">
              <a:spLocks noChangeArrowheads="1"/>
            </p:cNvSpPr>
            <p:nvPr/>
          </p:nvSpPr>
          <p:spPr bwMode="auto">
            <a:xfrm>
              <a:off x="5659438" y="284163"/>
              <a:ext cx="1058862"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a:solidFill>
                    <a:schemeClr val="tx1"/>
                  </a:solidFill>
                  <a:latin typeface="Arial" panose="020B0604020202020204" pitchFamily="34" charset="0"/>
                  <a:ea typeface="ヒラギノ角ゴ Pro W3" pitchFamily="84" charset="-128"/>
                </a:defRPr>
              </a:lvl1pPr>
              <a:lvl2pPr marL="742950" indent="-285750">
                <a:defRPr sz="2400">
                  <a:solidFill>
                    <a:schemeClr val="tx1"/>
                  </a:solidFill>
                  <a:latin typeface="Arial" panose="020B0604020202020204" pitchFamily="34" charset="0"/>
                  <a:ea typeface="ヒラギノ角ゴ Pro W3" pitchFamily="84" charset="-128"/>
                </a:defRPr>
              </a:lvl2pPr>
              <a:lvl3pPr marL="1143000" indent="-228600">
                <a:defRPr sz="2400">
                  <a:solidFill>
                    <a:schemeClr val="tx1"/>
                  </a:solidFill>
                  <a:latin typeface="Arial" panose="020B0604020202020204" pitchFamily="34" charset="0"/>
                  <a:ea typeface="ヒラギノ角ゴ Pro W3" pitchFamily="84" charset="-128"/>
                </a:defRPr>
              </a:lvl3pPr>
              <a:lvl4pPr marL="1600200" indent="-228600">
                <a:defRPr sz="2400">
                  <a:solidFill>
                    <a:schemeClr val="tx1"/>
                  </a:solidFill>
                  <a:latin typeface="Arial" panose="020B0604020202020204" pitchFamily="34" charset="0"/>
                  <a:ea typeface="ヒラギノ角ゴ Pro W3" pitchFamily="84" charset="-128"/>
                </a:defRPr>
              </a:lvl4pPr>
              <a:lvl5pPr marL="2057400" indent="-228600">
                <a:defRPr sz="2400">
                  <a:solidFill>
                    <a:schemeClr val="tx1"/>
                  </a:solidFill>
                  <a:latin typeface="Arial" panose="020B0604020202020204" pitchFamily="34" charset="0"/>
                  <a:ea typeface="ヒラギノ角ゴ Pro W3" pitchFamily="8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algn="l">
                <a:lnSpc>
                  <a:spcPct val="90000"/>
                </a:lnSpc>
              </a:pPr>
              <a:r>
                <a:rPr lang="en-US" altLang="cs-CZ" sz="1800" b="1"/>
                <a:t>Promoter</a:t>
              </a:r>
            </a:p>
          </p:txBody>
        </p:sp>
        <p:sp>
          <p:nvSpPr>
            <p:cNvPr id="21" name="Text Box 9">
              <a:extLst>
                <a:ext uri="{FF2B5EF4-FFF2-40B4-BE49-F238E27FC236}">
                  <a16:creationId xmlns:a16="http://schemas.microsoft.com/office/drawing/2014/main" id="{9B03844E-036C-49EC-A67C-DC50CFD9F06D}"/>
                </a:ext>
              </a:extLst>
            </p:cNvPr>
            <p:cNvSpPr txBox="1">
              <a:spLocks noChangeArrowheads="1"/>
            </p:cNvSpPr>
            <p:nvPr/>
          </p:nvSpPr>
          <p:spPr bwMode="auto">
            <a:xfrm>
              <a:off x="7261225" y="469900"/>
              <a:ext cx="6096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a:solidFill>
                    <a:schemeClr val="tx1"/>
                  </a:solidFill>
                  <a:latin typeface="Arial" panose="020B0604020202020204" pitchFamily="34" charset="0"/>
                  <a:ea typeface="ヒラギノ角ゴ Pro W3" pitchFamily="84" charset="-128"/>
                </a:defRPr>
              </a:lvl1pPr>
              <a:lvl2pPr marL="742950" indent="-285750">
                <a:defRPr sz="2400">
                  <a:solidFill>
                    <a:schemeClr val="tx1"/>
                  </a:solidFill>
                  <a:latin typeface="Arial" panose="020B0604020202020204" pitchFamily="34" charset="0"/>
                  <a:ea typeface="ヒラギノ角ゴ Pro W3" pitchFamily="84" charset="-128"/>
                </a:defRPr>
              </a:lvl2pPr>
              <a:lvl3pPr marL="1143000" indent="-228600">
                <a:defRPr sz="2400">
                  <a:solidFill>
                    <a:schemeClr val="tx1"/>
                  </a:solidFill>
                  <a:latin typeface="Arial" panose="020B0604020202020204" pitchFamily="34" charset="0"/>
                  <a:ea typeface="ヒラギノ角ゴ Pro W3" pitchFamily="84" charset="-128"/>
                </a:defRPr>
              </a:lvl3pPr>
              <a:lvl4pPr marL="1600200" indent="-228600">
                <a:defRPr sz="2400">
                  <a:solidFill>
                    <a:schemeClr val="tx1"/>
                  </a:solidFill>
                  <a:latin typeface="Arial" panose="020B0604020202020204" pitchFamily="34" charset="0"/>
                  <a:ea typeface="ヒラギノ角ゴ Pro W3" pitchFamily="84" charset="-128"/>
                </a:defRPr>
              </a:lvl4pPr>
              <a:lvl5pPr marL="2057400" indent="-228600">
                <a:defRPr sz="2400">
                  <a:solidFill>
                    <a:schemeClr val="tx1"/>
                  </a:solidFill>
                  <a:latin typeface="Arial" panose="020B0604020202020204" pitchFamily="34" charset="0"/>
                  <a:ea typeface="ヒラギノ角ゴ Pro W3" pitchFamily="8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algn="l">
                <a:lnSpc>
                  <a:spcPct val="90000"/>
                </a:lnSpc>
              </a:pPr>
              <a:r>
                <a:rPr lang="en-US" altLang="cs-CZ" sz="1800" b="1"/>
                <a:t>Gene</a:t>
              </a:r>
            </a:p>
          </p:txBody>
        </p:sp>
        <p:sp>
          <p:nvSpPr>
            <p:cNvPr id="22" name="Text Box 10">
              <a:extLst>
                <a:ext uri="{FF2B5EF4-FFF2-40B4-BE49-F238E27FC236}">
                  <a16:creationId xmlns:a16="http://schemas.microsoft.com/office/drawing/2014/main" id="{56593130-375A-42A2-BD7B-00EADA78E51D}"/>
                </a:ext>
              </a:extLst>
            </p:cNvPr>
            <p:cNvSpPr txBox="1">
              <a:spLocks noChangeArrowheads="1"/>
            </p:cNvSpPr>
            <p:nvPr/>
          </p:nvSpPr>
          <p:spPr bwMode="auto">
            <a:xfrm>
              <a:off x="5356225" y="1076325"/>
              <a:ext cx="111125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a:solidFill>
                    <a:schemeClr val="tx1"/>
                  </a:solidFill>
                  <a:latin typeface="Arial" panose="020B0604020202020204" pitchFamily="34" charset="0"/>
                  <a:ea typeface="ヒラギノ角ゴ Pro W3" pitchFamily="84" charset="-128"/>
                </a:defRPr>
              </a:lvl1pPr>
              <a:lvl2pPr marL="742950" indent="-285750">
                <a:defRPr sz="2400">
                  <a:solidFill>
                    <a:schemeClr val="tx1"/>
                  </a:solidFill>
                  <a:latin typeface="Arial" panose="020B0604020202020204" pitchFamily="34" charset="0"/>
                  <a:ea typeface="ヒラギノ角ゴ Pro W3" pitchFamily="84" charset="-128"/>
                </a:defRPr>
              </a:lvl2pPr>
              <a:lvl3pPr marL="1143000" indent="-228600">
                <a:defRPr sz="2400">
                  <a:solidFill>
                    <a:schemeClr val="tx1"/>
                  </a:solidFill>
                  <a:latin typeface="Arial" panose="020B0604020202020204" pitchFamily="34" charset="0"/>
                  <a:ea typeface="ヒラギノ角ゴ Pro W3" pitchFamily="84" charset="-128"/>
                </a:defRPr>
              </a:lvl3pPr>
              <a:lvl4pPr marL="1600200" indent="-228600">
                <a:defRPr sz="2400">
                  <a:solidFill>
                    <a:schemeClr val="tx1"/>
                  </a:solidFill>
                  <a:latin typeface="Arial" panose="020B0604020202020204" pitchFamily="34" charset="0"/>
                  <a:ea typeface="ヒラギノ角ゴ Pro W3" pitchFamily="84" charset="-128"/>
                </a:defRPr>
              </a:lvl4pPr>
              <a:lvl5pPr marL="2057400" indent="-228600">
                <a:defRPr sz="2400">
                  <a:solidFill>
                    <a:schemeClr val="tx1"/>
                  </a:solidFill>
                  <a:latin typeface="Arial" panose="020B0604020202020204" pitchFamily="34" charset="0"/>
                  <a:ea typeface="ヒラギノ角ゴ Pro W3" pitchFamily="8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algn="l">
                <a:lnSpc>
                  <a:spcPct val="90000"/>
                </a:lnSpc>
              </a:pPr>
              <a:r>
                <a:rPr lang="en-US" altLang="cs-CZ" sz="1800" b="1"/>
                <a:t>TATA box</a:t>
              </a:r>
            </a:p>
          </p:txBody>
        </p:sp>
        <p:sp>
          <p:nvSpPr>
            <p:cNvPr id="23" name="Text Box 11">
              <a:extLst>
                <a:ext uri="{FF2B5EF4-FFF2-40B4-BE49-F238E27FC236}">
                  <a16:creationId xmlns:a16="http://schemas.microsoft.com/office/drawing/2014/main" id="{A24563D0-2D56-4381-B26A-1793D7D9A5A2}"/>
                </a:ext>
              </a:extLst>
            </p:cNvPr>
            <p:cNvSpPr txBox="1">
              <a:spLocks noChangeArrowheads="1"/>
            </p:cNvSpPr>
            <p:nvPr/>
          </p:nvSpPr>
          <p:spPr bwMode="auto">
            <a:xfrm>
              <a:off x="7013459" y="1505548"/>
              <a:ext cx="1416049"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a:solidFill>
                    <a:schemeClr val="tx1"/>
                  </a:solidFill>
                  <a:latin typeface="Arial" panose="020B0604020202020204" pitchFamily="34" charset="0"/>
                  <a:ea typeface="ヒラギノ角ゴ Pro W3" pitchFamily="84" charset="-128"/>
                </a:defRPr>
              </a:lvl1pPr>
              <a:lvl2pPr marL="742950" indent="-285750">
                <a:defRPr sz="2400">
                  <a:solidFill>
                    <a:schemeClr val="tx1"/>
                  </a:solidFill>
                  <a:latin typeface="Arial" panose="020B0604020202020204" pitchFamily="34" charset="0"/>
                  <a:ea typeface="ヒラギノ角ゴ Pro W3" pitchFamily="84" charset="-128"/>
                </a:defRPr>
              </a:lvl2pPr>
              <a:lvl3pPr marL="1143000" indent="-228600">
                <a:defRPr sz="2400">
                  <a:solidFill>
                    <a:schemeClr val="tx1"/>
                  </a:solidFill>
                  <a:latin typeface="Arial" panose="020B0604020202020204" pitchFamily="34" charset="0"/>
                  <a:ea typeface="ヒラギノ角ゴ Pro W3" pitchFamily="84" charset="-128"/>
                </a:defRPr>
              </a:lvl3pPr>
              <a:lvl4pPr marL="1600200" indent="-228600">
                <a:defRPr sz="2400">
                  <a:solidFill>
                    <a:schemeClr val="tx1"/>
                  </a:solidFill>
                  <a:latin typeface="Arial" panose="020B0604020202020204" pitchFamily="34" charset="0"/>
                  <a:ea typeface="ヒラギノ角ゴ Pro W3" pitchFamily="84" charset="-128"/>
                </a:defRPr>
              </a:lvl4pPr>
              <a:lvl5pPr marL="2057400" indent="-228600">
                <a:defRPr sz="2400">
                  <a:solidFill>
                    <a:schemeClr val="tx1"/>
                  </a:solidFill>
                  <a:latin typeface="Arial" panose="020B0604020202020204" pitchFamily="34" charset="0"/>
                  <a:ea typeface="ヒラギノ角ゴ Pro W3" pitchFamily="8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algn="l">
                <a:lnSpc>
                  <a:spcPct val="90000"/>
                </a:lnSpc>
              </a:pPr>
              <a:r>
                <a:rPr lang="en-US" altLang="cs-CZ" sz="1800" b="1" dirty="0"/>
                <a:t>General</a:t>
              </a:r>
              <a:br>
                <a:rPr lang="en-US" altLang="cs-CZ" sz="1800" b="1" dirty="0"/>
              </a:br>
              <a:r>
                <a:rPr lang="en-US" altLang="cs-CZ" sz="1800" b="1" dirty="0"/>
                <a:t>transcription</a:t>
              </a:r>
              <a:br>
                <a:rPr lang="en-US" altLang="cs-CZ" sz="1800" b="1" dirty="0"/>
              </a:br>
              <a:r>
                <a:rPr lang="en-US" altLang="cs-CZ" sz="1800" b="1" dirty="0"/>
                <a:t>factors</a:t>
              </a:r>
            </a:p>
          </p:txBody>
        </p:sp>
        <p:sp>
          <p:nvSpPr>
            <p:cNvPr id="24" name="Text Box 12">
              <a:extLst>
                <a:ext uri="{FF2B5EF4-FFF2-40B4-BE49-F238E27FC236}">
                  <a16:creationId xmlns:a16="http://schemas.microsoft.com/office/drawing/2014/main" id="{CFD74F4B-9526-4B3C-9395-0839DB0B76A9}"/>
                </a:ext>
              </a:extLst>
            </p:cNvPr>
            <p:cNvSpPr txBox="1">
              <a:spLocks noChangeArrowheads="1"/>
            </p:cNvSpPr>
            <p:nvPr/>
          </p:nvSpPr>
          <p:spPr bwMode="auto">
            <a:xfrm>
              <a:off x="3643313" y="2209800"/>
              <a:ext cx="939800" cy="750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a:solidFill>
                    <a:schemeClr val="tx1"/>
                  </a:solidFill>
                  <a:latin typeface="Arial" panose="020B0604020202020204" pitchFamily="34" charset="0"/>
                  <a:ea typeface="ヒラギノ角ゴ Pro W3" pitchFamily="84" charset="-128"/>
                </a:defRPr>
              </a:lvl1pPr>
              <a:lvl2pPr marL="742950" indent="-285750">
                <a:defRPr sz="2400">
                  <a:solidFill>
                    <a:schemeClr val="tx1"/>
                  </a:solidFill>
                  <a:latin typeface="Arial" panose="020B0604020202020204" pitchFamily="34" charset="0"/>
                  <a:ea typeface="ヒラギノ角ゴ Pro W3" pitchFamily="84" charset="-128"/>
                </a:defRPr>
              </a:lvl2pPr>
              <a:lvl3pPr marL="1143000" indent="-228600">
                <a:defRPr sz="2400">
                  <a:solidFill>
                    <a:schemeClr val="tx1"/>
                  </a:solidFill>
                  <a:latin typeface="Arial" panose="020B0604020202020204" pitchFamily="34" charset="0"/>
                  <a:ea typeface="ヒラギノ角ゴ Pro W3" pitchFamily="84" charset="-128"/>
                </a:defRPr>
              </a:lvl3pPr>
              <a:lvl4pPr marL="1600200" indent="-228600">
                <a:defRPr sz="2400">
                  <a:solidFill>
                    <a:schemeClr val="tx1"/>
                  </a:solidFill>
                  <a:latin typeface="Arial" panose="020B0604020202020204" pitchFamily="34" charset="0"/>
                  <a:ea typeface="ヒラギノ角ゴ Pro W3" pitchFamily="84" charset="-128"/>
                </a:defRPr>
              </a:lvl4pPr>
              <a:lvl5pPr marL="2057400" indent="-228600">
                <a:defRPr sz="2400">
                  <a:solidFill>
                    <a:schemeClr val="tx1"/>
                  </a:solidFill>
                  <a:latin typeface="Arial" panose="020B0604020202020204" pitchFamily="34" charset="0"/>
                  <a:ea typeface="ヒラギノ角ゴ Pro W3" pitchFamily="8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algn="l">
                <a:lnSpc>
                  <a:spcPct val="90000"/>
                </a:lnSpc>
              </a:pPr>
              <a:r>
                <a:rPr lang="en-US" altLang="cs-CZ" sz="1800" b="1"/>
                <a:t>DNA-</a:t>
              </a:r>
              <a:br>
                <a:rPr lang="en-US" altLang="cs-CZ" sz="1800" b="1"/>
              </a:br>
              <a:r>
                <a:rPr lang="en-US" altLang="cs-CZ" sz="1800" b="1"/>
                <a:t>bending</a:t>
              </a:r>
              <a:br>
                <a:rPr lang="en-US" altLang="cs-CZ" sz="1800" b="1"/>
              </a:br>
              <a:r>
                <a:rPr lang="en-US" altLang="cs-CZ" sz="1800" b="1"/>
                <a:t>protein</a:t>
              </a:r>
            </a:p>
          </p:txBody>
        </p:sp>
        <p:sp>
          <p:nvSpPr>
            <p:cNvPr id="25" name="Text Box 13">
              <a:extLst>
                <a:ext uri="{FF2B5EF4-FFF2-40B4-BE49-F238E27FC236}">
                  <a16:creationId xmlns:a16="http://schemas.microsoft.com/office/drawing/2014/main" id="{387A66B4-3F52-4DFD-86B7-55C1772E703A}"/>
                </a:ext>
              </a:extLst>
            </p:cNvPr>
            <p:cNvSpPr txBox="1">
              <a:spLocks noChangeArrowheads="1"/>
            </p:cNvSpPr>
            <p:nvPr/>
          </p:nvSpPr>
          <p:spPr bwMode="auto">
            <a:xfrm>
              <a:off x="5811838" y="2963863"/>
              <a:ext cx="3030537"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a:solidFill>
                    <a:schemeClr val="tx1"/>
                  </a:solidFill>
                  <a:latin typeface="Arial" panose="020B0604020202020204" pitchFamily="34" charset="0"/>
                  <a:ea typeface="ヒラギノ角ゴ Pro W3" pitchFamily="84" charset="-128"/>
                </a:defRPr>
              </a:lvl1pPr>
              <a:lvl2pPr marL="742950" indent="-285750">
                <a:defRPr sz="2400">
                  <a:solidFill>
                    <a:schemeClr val="tx1"/>
                  </a:solidFill>
                  <a:latin typeface="Arial" panose="020B0604020202020204" pitchFamily="34" charset="0"/>
                  <a:ea typeface="ヒラギノ角ゴ Pro W3" pitchFamily="84" charset="-128"/>
                </a:defRPr>
              </a:lvl2pPr>
              <a:lvl3pPr marL="1143000" indent="-228600">
                <a:defRPr sz="2400">
                  <a:solidFill>
                    <a:schemeClr val="tx1"/>
                  </a:solidFill>
                  <a:latin typeface="Arial" panose="020B0604020202020204" pitchFamily="34" charset="0"/>
                  <a:ea typeface="ヒラギノ角ゴ Pro W3" pitchFamily="84" charset="-128"/>
                </a:defRPr>
              </a:lvl3pPr>
              <a:lvl4pPr marL="1600200" indent="-228600">
                <a:defRPr sz="2400">
                  <a:solidFill>
                    <a:schemeClr val="tx1"/>
                  </a:solidFill>
                  <a:latin typeface="Arial" panose="020B0604020202020204" pitchFamily="34" charset="0"/>
                  <a:ea typeface="ヒラギノ角ゴ Pro W3" pitchFamily="84" charset="-128"/>
                </a:defRPr>
              </a:lvl4pPr>
              <a:lvl5pPr marL="2057400" indent="-228600">
                <a:defRPr sz="2400">
                  <a:solidFill>
                    <a:schemeClr val="tx1"/>
                  </a:solidFill>
                  <a:latin typeface="Arial" panose="020B0604020202020204" pitchFamily="34" charset="0"/>
                  <a:ea typeface="ヒラギノ角ゴ Pro W3" pitchFamily="8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algn="l">
                <a:lnSpc>
                  <a:spcPct val="90000"/>
                </a:lnSpc>
              </a:pPr>
              <a:r>
                <a:rPr lang="en-US" altLang="cs-CZ" sz="1800" b="1"/>
                <a:t>Group of mediator proteins</a:t>
              </a:r>
            </a:p>
          </p:txBody>
        </p:sp>
        <p:sp>
          <p:nvSpPr>
            <p:cNvPr id="26" name="Text Box 14">
              <a:extLst>
                <a:ext uri="{FF2B5EF4-FFF2-40B4-BE49-F238E27FC236}">
                  <a16:creationId xmlns:a16="http://schemas.microsoft.com/office/drawing/2014/main" id="{44C6303E-CE52-47A9-BC65-3A7B1387BD43}"/>
                </a:ext>
              </a:extLst>
            </p:cNvPr>
            <p:cNvSpPr txBox="1">
              <a:spLocks noChangeArrowheads="1"/>
            </p:cNvSpPr>
            <p:nvPr/>
          </p:nvSpPr>
          <p:spPr bwMode="auto">
            <a:xfrm>
              <a:off x="5735638" y="3835400"/>
              <a:ext cx="1587500" cy="51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a:solidFill>
                    <a:schemeClr val="tx1"/>
                  </a:solidFill>
                  <a:latin typeface="Arial" panose="020B0604020202020204" pitchFamily="34" charset="0"/>
                  <a:ea typeface="ヒラギノ角ゴ Pro W3" pitchFamily="84" charset="-128"/>
                </a:defRPr>
              </a:lvl1pPr>
              <a:lvl2pPr marL="742950" indent="-285750">
                <a:defRPr sz="2400">
                  <a:solidFill>
                    <a:schemeClr val="tx1"/>
                  </a:solidFill>
                  <a:latin typeface="Arial" panose="020B0604020202020204" pitchFamily="34" charset="0"/>
                  <a:ea typeface="ヒラギノ角ゴ Pro W3" pitchFamily="84" charset="-128"/>
                </a:defRPr>
              </a:lvl2pPr>
              <a:lvl3pPr marL="1143000" indent="-228600">
                <a:defRPr sz="2400">
                  <a:solidFill>
                    <a:schemeClr val="tx1"/>
                  </a:solidFill>
                  <a:latin typeface="Arial" panose="020B0604020202020204" pitchFamily="34" charset="0"/>
                  <a:ea typeface="ヒラギノ角ゴ Pro W3" pitchFamily="84" charset="-128"/>
                </a:defRPr>
              </a:lvl3pPr>
              <a:lvl4pPr marL="1600200" indent="-228600">
                <a:defRPr sz="2400">
                  <a:solidFill>
                    <a:schemeClr val="tx1"/>
                  </a:solidFill>
                  <a:latin typeface="Arial" panose="020B0604020202020204" pitchFamily="34" charset="0"/>
                  <a:ea typeface="ヒラギノ角ゴ Pro W3" pitchFamily="84" charset="-128"/>
                </a:defRPr>
              </a:lvl4pPr>
              <a:lvl5pPr marL="2057400" indent="-228600">
                <a:defRPr sz="2400">
                  <a:solidFill>
                    <a:schemeClr val="tx1"/>
                  </a:solidFill>
                  <a:latin typeface="Arial" panose="020B0604020202020204" pitchFamily="34" charset="0"/>
                  <a:ea typeface="ヒラギノ角ゴ Pro W3" pitchFamily="8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algn="l">
                <a:lnSpc>
                  <a:spcPct val="90000"/>
                </a:lnSpc>
              </a:pPr>
              <a:r>
                <a:rPr lang="en-US" altLang="cs-CZ" sz="1800" b="1"/>
                <a:t>RNA</a:t>
              </a:r>
              <a:br>
                <a:rPr lang="en-US" altLang="cs-CZ" sz="1800" b="1"/>
              </a:br>
              <a:r>
                <a:rPr lang="en-US" altLang="cs-CZ" sz="1800" b="1"/>
                <a:t>polymerase </a:t>
              </a:r>
              <a:r>
                <a:rPr lang="en-US" altLang="cs-CZ" sz="1800" b="1">
                  <a:latin typeface="Times" panose="02020603050405020304" pitchFamily="18" charset="0"/>
                </a:rPr>
                <a:t>II</a:t>
              </a:r>
              <a:endParaRPr lang="en-US" altLang="cs-CZ" sz="1800" b="1"/>
            </a:p>
          </p:txBody>
        </p:sp>
        <p:sp>
          <p:nvSpPr>
            <p:cNvPr id="27" name="Text Box 15">
              <a:extLst>
                <a:ext uri="{FF2B5EF4-FFF2-40B4-BE49-F238E27FC236}">
                  <a16:creationId xmlns:a16="http://schemas.microsoft.com/office/drawing/2014/main" id="{316397AE-C0F7-45C0-9689-0BF536534176}"/>
                </a:ext>
              </a:extLst>
            </p:cNvPr>
            <p:cNvSpPr txBox="1">
              <a:spLocks noChangeArrowheads="1"/>
            </p:cNvSpPr>
            <p:nvPr/>
          </p:nvSpPr>
          <p:spPr bwMode="auto">
            <a:xfrm>
              <a:off x="6218238" y="5297488"/>
              <a:ext cx="1587500" cy="512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a:solidFill>
                    <a:schemeClr val="tx1"/>
                  </a:solidFill>
                  <a:latin typeface="Arial" panose="020B0604020202020204" pitchFamily="34" charset="0"/>
                  <a:ea typeface="ヒラギノ角ゴ Pro W3" pitchFamily="84" charset="-128"/>
                </a:defRPr>
              </a:lvl1pPr>
              <a:lvl2pPr marL="742950" indent="-285750">
                <a:defRPr sz="2400">
                  <a:solidFill>
                    <a:schemeClr val="tx1"/>
                  </a:solidFill>
                  <a:latin typeface="Arial" panose="020B0604020202020204" pitchFamily="34" charset="0"/>
                  <a:ea typeface="ヒラギノ角ゴ Pro W3" pitchFamily="84" charset="-128"/>
                </a:defRPr>
              </a:lvl2pPr>
              <a:lvl3pPr marL="1143000" indent="-228600">
                <a:defRPr sz="2400">
                  <a:solidFill>
                    <a:schemeClr val="tx1"/>
                  </a:solidFill>
                  <a:latin typeface="Arial" panose="020B0604020202020204" pitchFamily="34" charset="0"/>
                  <a:ea typeface="ヒラギノ角ゴ Pro W3" pitchFamily="84" charset="-128"/>
                </a:defRPr>
              </a:lvl3pPr>
              <a:lvl4pPr marL="1600200" indent="-228600">
                <a:defRPr sz="2400">
                  <a:solidFill>
                    <a:schemeClr val="tx1"/>
                  </a:solidFill>
                  <a:latin typeface="Arial" panose="020B0604020202020204" pitchFamily="34" charset="0"/>
                  <a:ea typeface="ヒラギノ角ゴ Pro W3" pitchFamily="84" charset="-128"/>
                </a:defRPr>
              </a:lvl4pPr>
              <a:lvl5pPr marL="2057400" indent="-228600">
                <a:defRPr sz="2400">
                  <a:solidFill>
                    <a:schemeClr val="tx1"/>
                  </a:solidFill>
                  <a:latin typeface="Arial" panose="020B0604020202020204" pitchFamily="34" charset="0"/>
                  <a:ea typeface="ヒラギノ角ゴ Pro W3" pitchFamily="8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algn="l">
                <a:lnSpc>
                  <a:spcPct val="90000"/>
                </a:lnSpc>
              </a:pPr>
              <a:r>
                <a:rPr lang="en-US" altLang="cs-CZ" sz="1800" b="1"/>
                <a:t>RNA</a:t>
              </a:r>
              <a:br>
                <a:rPr lang="en-US" altLang="cs-CZ" sz="1800" b="1"/>
              </a:br>
              <a:r>
                <a:rPr lang="en-US" altLang="cs-CZ" sz="1800" b="1"/>
                <a:t>polymerase </a:t>
              </a:r>
              <a:r>
                <a:rPr lang="en-US" altLang="cs-CZ" sz="1800" b="1">
                  <a:latin typeface="Times" panose="02020603050405020304" pitchFamily="18" charset="0"/>
                </a:rPr>
                <a:t>II</a:t>
              </a:r>
              <a:endParaRPr lang="en-US" altLang="cs-CZ" sz="1800" b="1"/>
            </a:p>
          </p:txBody>
        </p:sp>
        <p:sp>
          <p:nvSpPr>
            <p:cNvPr id="28" name="Text Box 16">
              <a:extLst>
                <a:ext uri="{FF2B5EF4-FFF2-40B4-BE49-F238E27FC236}">
                  <a16:creationId xmlns:a16="http://schemas.microsoft.com/office/drawing/2014/main" id="{4A85A4B7-3262-4429-9BC7-4C475E265782}"/>
                </a:ext>
              </a:extLst>
            </p:cNvPr>
            <p:cNvSpPr txBox="1">
              <a:spLocks noChangeArrowheads="1"/>
            </p:cNvSpPr>
            <p:nvPr/>
          </p:nvSpPr>
          <p:spPr bwMode="auto">
            <a:xfrm>
              <a:off x="5716588" y="6276975"/>
              <a:ext cx="1693862"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a:solidFill>
                    <a:schemeClr val="tx1"/>
                  </a:solidFill>
                  <a:latin typeface="Arial" panose="020B0604020202020204" pitchFamily="34" charset="0"/>
                  <a:ea typeface="ヒラギノ角ゴ Pro W3" pitchFamily="84" charset="-128"/>
                </a:defRPr>
              </a:lvl1pPr>
              <a:lvl2pPr marL="742950" indent="-285750">
                <a:defRPr sz="2400">
                  <a:solidFill>
                    <a:schemeClr val="tx1"/>
                  </a:solidFill>
                  <a:latin typeface="Arial" panose="020B0604020202020204" pitchFamily="34" charset="0"/>
                  <a:ea typeface="ヒラギノ角ゴ Pro W3" pitchFamily="84" charset="-128"/>
                </a:defRPr>
              </a:lvl2pPr>
              <a:lvl3pPr marL="1143000" indent="-228600">
                <a:defRPr sz="2400">
                  <a:solidFill>
                    <a:schemeClr val="tx1"/>
                  </a:solidFill>
                  <a:latin typeface="Arial" panose="020B0604020202020204" pitchFamily="34" charset="0"/>
                  <a:ea typeface="ヒラギノ角ゴ Pro W3" pitchFamily="84" charset="-128"/>
                </a:defRPr>
              </a:lvl3pPr>
              <a:lvl4pPr marL="1600200" indent="-228600">
                <a:defRPr sz="2400">
                  <a:solidFill>
                    <a:schemeClr val="tx1"/>
                  </a:solidFill>
                  <a:latin typeface="Arial" panose="020B0604020202020204" pitchFamily="34" charset="0"/>
                  <a:ea typeface="ヒラギノ角ゴ Pro W3" pitchFamily="84" charset="-128"/>
                </a:defRPr>
              </a:lvl4pPr>
              <a:lvl5pPr marL="2057400" indent="-228600">
                <a:defRPr sz="2400">
                  <a:solidFill>
                    <a:schemeClr val="tx1"/>
                  </a:solidFill>
                  <a:latin typeface="Arial" panose="020B0604020202020204" pitchFamily="34" charset="0"/>
                  <a:ea typeface="ヒラギノ角ゴ Pro W3" pitchFamily="8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algn="l">
                <a:lnSpc>
                  <a:spcPct val="90000"/>
                </a:lnSpc>
              </a:pPr>
              <a:r>
                <a:rPr lang="en-US" altLang="cs-CZ" sz="1800" b="1"/>
                <a:t>RNA synthesis</a:t>
              </a:r>
            </a:p>
          </p:txBody>
        </p:sp>
        <p:sp>
          <p:nvSpPr>
            <p:cNvPr id="29" name="Text Box 17">
              <a:extLst>
                <a:ext uri="{FF2B5EF4-FFF2-40B4-BE49-F238E27FC236}">
                  <a16:creationId xmlns:a16="http://schemas.microsoft.com/office/drawing/2014/main" id="{0BEEFACB-FBE7-40A9-B667-0BB1B82D37B0}"/>
                </a:ext>
              </a:extLst>
            </p:cNvPr>
            <p:cNvSpPr txBox="1">
              <a:spLocks noChangeArrowheads="1"/>
            </p:cNvSpPr>
            <p:nvPr/>
          </p:nvSpPr>
          <p:spPr bwMode="auto">
            <a:xfrm>
              <a:off x="2779713" y="6051550"/>
              <a:ext cx="2024062" cy="51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a:solidFill>
                    <a:schemeClr val="tx1"/>
                  </a:solidFill>
                  <a:latin typeface="Arial" panose="020B0604020202020204" pitchFamily="34" charset="0"/>
                  <a:ea typeface="ヒラギノ角ゴ Pro W3" pitchFamily="84" charset="-128"/>
                </a:defRPr>
              </a:lvl1pPr>
              <a:lvl2pPr marL="742950" indent="-285750">
                <a:defRPr sz="2400">
                  <a:solidFill>
                    <a:schemeClr val="tx1"/>
                  </a:solidFill>
                  <a:latin typeface="Arial" panose="020B0604020202020204" pitchFamily="34" charset="0"/>
                  <a:ea typeface="ヒラギノ角ゴ Pro W3" pitchFamily="84" charset="-128"/>
                </a:defRPr>
              </a:lvl2pPr>
              <a:lvl3pPr marL="1143000" indent="-228600">
                <a:defRPr sz="2400">
                  <a:solidFill>
                    <a:schemeClr val="tx1"/>
                  </a:solidFill>
                  <a:latin typeface="Arial" panose="020B0604020202020204" pitchFamily="34" charset="0"/>
                  <a:ea typeface="ヒラギノ角ゴ Pro W3" pitchFamily="84" charset="-128"/>
                </a:defRPr>
              </a:lvl3pPr>
              <a:lvl4pPr marL="1600200" indent="-228600">
                <a:defRPr sz="2400">
                  <a:solidFill>
                    <a:schemeClr val="tx1"/>
                  </a:solidFill>
                  <a:latin typeface="Arial" panose="020B0604020202020204" pitchFamily="34" charset="0"/>
                  <a:ea typeface="ヒラギノ角ゴ Pro W3" pitchFamily="84" charset="-128"/>
                </a:defRPr>
              </a:lvl4pPr>
              <a:lvl5pPr marL="2057400" indent="-228600">
                <a:defRPr sz="2400">
                  <a:solidFill>
                    <a:schemeClr val="tx1"/>
                  </a:solidFill>
                  <a:latin typeface="Arial" panose="020B0604020202020204" pitchFamily="34" charset="0"/>
                  <a:ea typeface="ヒラギノ角ゴ Pro W3" pitchFamily="8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algn="l">
                <a:lnSpc>
                  <a:spcPct val="90000"/>
                </a:lnSpc>
              </a:pPr>
              <a:r>
                <a:rPr lang="en-US" altLang="cs-CZ" sz="1800" b="1"/>
                <a:t>Transcription</a:t>
              </a:r>
              <a:br>
                <a:rPr lang="en-US" altLang="cs-CZ" sz="1800" b="1"/>
              </a:br>
              <a:r>
                <a:rPr lang="en-US" altLang="cs-CZ" sz="1800" b="1"/>
                <a:t>initiation complex</a:t>
              </a:r>
            </a:p>
          </p:txBody>
        </p:sp>
        <p:sp>
          <p:nvSpPr>
            <p:cNvPr id="30" name="Line 18">
              <a:extLst>
                <a:ext uri="{FF2B5EF4-FFF2-40B4-BE49-F238E27FC236}">
                  <a16:creationId xmlns:a16="http://schemas.microsoft.com/office/drawing/2014/main" id="{B23F191F-1E61-4944-91DD-20A1A195840D}"/>
                </a:ext>
              </a:extLst>
            </p:cNvPr>
            <p:cNvSpPr>
              <a:spLocks noChangeShapeType="1"/>
            </p:cNvSpPr>
            <p:nvPr/>
          </p:nvSpPr>
          <p:spPr bwMode="auto">
            <a:xfrm>
              <a:off x="1957388" y="250825"/>
              <a:ext cx="173037" cy="22542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cs-CZ"/>
            </a:p>
          </p:txBody>
        </p:sp>
        <p:sp>
          <p:nvSpPr>
            <p:cNvPr id="31" name="Line 19">
              <a:extLst>
                <a:ext uri="{FF2B5EF4-FFF2-40B4-BE49-F238E27FC236}">
                  <a16:creationId xmlns:a16="http://schemas.microsoft.com/office/drawing/2014/main" id="{13474B6E-3644-4FC2-96E2-CAEB7CDCADE1}"/>
                </a:ext>
              </a:extLst>
            </p:cNvPr>
            <p:cNvSpPr>
              <a:spLocks noChangeShapeType="1"/>
            </p:cNvSpPr>
            <p:nvPr/>
          </p:nvSpPr>
          <p:spPr bwMode="auto">
            <a:xfrm flipV="1">
              <a:off x="1719263" y="476250"/>
              <a:ext cx="396875" cy="211138"/>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cs-CZ"/>
            </a:p>
          </p:txBody>
        </p:sp>
        <p:sp>
          <p:nvSpPr>
            <p:cNvPr id="32" name="Line 20">
              <a:extLst>
                <a:ext uri="{FF2B5EF4-FFF2-40B4-BE49-F238E27FC236}">
                  <a16:creationId xmlns:a16="http://schemas.microsoft.com/office/drawing/2014/main" id="{0F65D390-FE5B-4052-A9D1-1626EF60CF66}"/>
                </a:ext>
              </a:extLst>
            </p:cNvPr>
            <p:cNvSpPr>
              <a:spLocks noChangeShapeType="1"/>
            </p:cNvSpPr>
            <p:nvPr/>
          </p:nvSpPr>
          <p:spPr bwMode="auto">
            <a:xfrm>
              <a:off x="1984375" y="754063"/>
              <a:ext cx="449263" cy="27781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cs-CZ"/>
            </a:p>
          </p:txBody>
        </p:sp>
        <p:sp>
          <p:nvSpPr>
            <p:cNvPr id="33" name="Line 21">
              <a:extLst>
                <a:ext uri="{FF2B5EF4-FFF2-40B4-BE49-F238E27FC236}">
                  <a16:creationId xmlns:a16="http://schemas.microsoft.com/office/drawing/2014/main" id="{26B838F0-C25D-4376-972D-58B90311A46B}"/>
                </a:ext>
              </a:extLst>
            </p:cNvPr>
            <p:cNvSpPr>
              <a:spLocks noChangeShapeType="1"/>
            </p:cNvSpPr>
            <p:nvPr/>
          </p:nvSpPr>
          <p:spPr bwMode="auto">
            <a:xfrm flipH="1">
              <a:off x="3346450" y="2328863"/>
              <a:ext cx="252413" cy="1714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cs-CZ"/>
            </a:p>
          </p:txBody>
        </p:sp>
        <p:sp>
          <p:nvSpPr>
            <p:cNvPr id="34" name="Line 22">
              <a:extLst>
                <a:ext uri="{FF2B5EF4-FFF2-40B4-BE49-F238E27FC236}">
                  <a16:creationId xmlns:a16="http://schemas.microsoft.com/office/drawing/2014/main" id="{AB59BFFC-1C08-43DB-BBF8-19C5276F49CF}"/>
                </a:ext>
              </a:extLst>
            </p:cNvPr>
            <p:cNvSpPr>
              <a:spLocks noChangeShapeType="1"/>
            </p:cNvSpPr>
            <p:nvPr/>
          </p:nvSpPr>
          <p:spPr bwMode="auto">
            <a:xfrm>
              <a:off x="5383213" y="2817813"/>
              <a:ext cx="396875" cy="21113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cs-CZ"/>
            </a:p>
          </p:txBody>
        </p:sp>
        <p:sp>
          <p:nvSpPr>
            <p:cNvPr id="35" name="Line 23">
              <a:extLst>
                <a:ext uri="{FF2B5EF4-FFF2-40B4-BE49-F238E27FC236}">
                  <a16:creationId xmlns:a16="http://schemas.microsoft.com/office/drawing/2014/main" id="{E792432D-D84A-4FC4-BA92-2AD480E389C4}"/>
                </a:ext>
              </a:extLst>
            </p:cNvPr>
            <p:cNvSpPr>
              <a:spLocks noChangeShapeType="1"/>
            </p:cNvSpPr>
            <p:nvPr/>
          </p:nvSpPr>
          <p:spPr bwMode="auto">
            <a:xfrm flipH="1">
              <a:off x="5462588" y="5424488"/>
              <a:ext cx="688975" cy="40957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cs-CZ"/>
            </a:p>
          </p:txBody>
        </p:sp>
        <p:sp>
          <p:nvSpPr>
            <p:cNvPr id="36" name="AutoShape 24">
              <a:extLst>
                <a:ext uri="{FF2B5EF4-FFF2-40B4-BE49-F238E27FC236}">
                  <a16:creationId xmlns:a16="http://schemas.microsoft.com/office/drawing/2014/main" id="{9FBA714B-91C6-4D16-8B87-3DA541C75F49}"/>
                </a:ext>
              </a:extLst>
            </p:cNvPr>
            <p:cNvSpPr>
              <a:spLocks/>
            </p:cNvSpPr>
            <p:nvPr/>
          </p:nvSpPr>
          <p:spPr bwMode="auto">
            <a:xfrm rot="5400000">
              <a:off x="1678782" y="727868"/>
              <a:ext cx="127000" cy="569913"/>
            </a:xfrm>
            <a:prstGeom prst="rightBrace">
              <a:avLst>
                <a:gd name="adj1" fmla="val 37396"/>
                <a:gd name="adj2" fmla="val 50000"/>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panose="020B0604020202020204" pitchFamily="34" charset="0"/>
                  <a:ea typeface="ヒラギノ角ゴ Pro W3" pitchFamily="84" charset="-128"/>
                </a:defRPr>
              </a:lvl1pPr>
              <a:lvl2pPr marL="742950" indent="-285750">
                <a:defRPr sz="2400">
                  <a:solidFill>
                    <a:schemeClr val="tx1"/>
                  </a:solidFill>
                  <a:latin typeface="Arial" panose="020B0604020202020204" pitchFamily="34" charset="0"/>
                  <a:ea typeface="ヒラギノ角ゴ Pro W3" pitchFamily="84" charset="-128"/>
                </a:defRPr>
              </a:lvl2pPr>
              <a:lvl3pPr marL="1143000" indent="-228600">
                <a:defRPr sz="2400">
                  <a:solidFill>
                    <a:schemeClr val="tx1"/>
                  </a:solidFill>
                  <a:latin typeface="Arial" panose="020B0604020202020204" pitchFamily="34" charset="0"/>
                  <a:ea typeface="ヒラギノ角ゴ Pro W3" pitchFamily="84" charset="-128"/>
                </a:defRPr>
              </a:lvl3pPr>
              <a:lvl4pPr marL="1600200" indent="-228600">
                <a:defRPr sz="2400">
                  <a:solidFill>
                    <a:schemeClr val="tx1"/>
                  </a:solidFill>
                  <a:latin typeface="Arial" panose="020B0604020202020204" pitchFamily="34" charset="0"/>
                  <a:ea typeface="ヒラギノ角ゴ Pro W3" pitchFamily="84" charset="-128"/>
                </a:defRPr>
              </a:lvl4pPr>
              <a:lvl5pPr marL="2057400" indent="-228600">
                <a:defRPr sz="2400">
                  <a:solidFill>
                    <a:schemeClr val="tx1"/>
                  </a:solidFill>
                  <a:latin typeface="Arial" panose="020B0604020202020204" pitchFamily="34" charset="0"/>
                  <a:ea typeface="ヒラギノ角ゴ Pro W3" pitchFamily="8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endParaRPr lang="cs-CZ" altLang="cs-CZ"/>
            </a:p>
          </p:txBody>
        </p:sp>
        <p:sp>
          <p:nvSpPr>
            <p:cNvPr id="37" name="AutoShape 25">
              <a:extLst>
                <a:ext uri="{FF2B5EF4-FFF2-40B4-BE49-F238E27FC236}">
                  <a16:creationId xmlns:a16="http://schemas.microsoft.com/office/drawing/2014/main" id="{2385F32D-AD32-4A3F-B173-23ECA0242AF2}"/>
                </a:ext>
              </a:extLst>
            </p:cNvPr>
            <p:cNvSpPr>
              <a:spLocks/>
            </p:cNvSpPr>
            <p:nvPr/>
          </p:nvSpPr>
          <p:spPr bwMode="auto">
            <a:xfrm rot="5400000">
              <a:off x="5846763" y="847725"/>
              <a:ext cx="127000" cy="266700"/>
            </a:xfrm>
            <a:prstGeom prst="rightBrace">
              <a:avLst>
                <a:gd name="adj1" fmla="val 17500"/>
                <a:gd name="adj2" fmla="val 50000"/>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panose="020B0604020202020204" pitchFamily="34" charset="0"/>
                  <a:ea typeface="ヒラギノ角ゴ Pro W3" pitchFamily="84" charset="-128"/>
                </a:defRPr>
              </a:lvl1pPr>
              <a:lvl2pPr marL="742950" indent="-285750">
                <a:defRPr sz="2400">
                  <a:solidFill>
                    <a:schemeClr val="tx1"/>
                  </a:solidFill>
                  <a:latin typeface="Arial" panose="020B0604020202020204" pitchFamily="34" charset="0"/>
                  <a:ea typeface="ヒラギノ角ゴ Pro W3" pitchFamily="84" charset="-128"/>
                </a:defRPr>
              </a:lvl2pPr>
              <a:lvl3pPr marL="1143000" indent="-228600">
                <a:defRPr sz="2400">
                  <a:solidFill>
                    <a:schemeClr val="tx1"/>
                  </a:solidFill>
                  <a:latin typeface="Arial" panose="020B0604020202020204" pitchFamily="34" charset="0"/>
                  <a:ea typeface="ヒラギノ角ゴ Pro W3" pitchFamily="84" charset="-128"/>
                </a:defRPr>
              </a:lvl3pPr>
              <a:lvl4pPr marL="1600200" indent="-228600">
                <a:defRPr sz="2400">
                  <a:solidFill>
                    <a:schemeClr val="tx1"/>
                  </a:solidFill>
                  <a:latin typeface="Arial" panose="020B0604020202020204" pitchFamily="34" charset="0"/>
                  <a:ea typeface="ヒラギノ角ゴ Pro W3" pitchFamily="84" charset="-128"/>
                </a:defRPr>
              </a:lvl4pPr>
              <a:lvl5pPr marL="2057400" indent="-228600">
                <a:defRPr sz="2400">
                  <a:solidFill>
                    <a:schemeClr val="tx1"/>
                  </a:solidFill>
                  <a:latin typeface="Arial" panose="020B0604020202020204" pitchFamily="34" charset="0"/>
                  <a:ea typeface="ヒラギノ角ゴ Pro W3" pitchFamily="8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endParaRPr lang="cs-CZ" altLang="cs-CZ"/>
            </a:p>
          </p:txBody>
        </p:sp>
        <p:sp>
          <p:nvSpPr>
            <p:cNvPr id="38" name="AutoShape 26">
              <a:extLst>
                <a:ext uri="{FF2B5EF4-FFF2-40B4-BE49-F238E27FC236}">
                  <a16:creationId xmlns:a16="http://schemas.microsoft.com/office/drawing/2014/main" id="{8B4B1788-34DB-4A40-98CC-612852914FAB}"/>
                </a:ext>
              </a:extLst>
            </p:cNvPr>
            <p:cNvSpPr>
              <a:spLocks/>
            </p:cNvSpPr>
            <p:nvPr/>
          </p:nvSpPr>
          <p:spPr bwMode="auto">
            <a:xfrm rot="16200000">
              <a:off x="6103144" y="219869"/>
              <a:ext cx="127000" cy="728662"/>
            </a:xfrm>
            <a:prstGeom prst="rightBrace">
              <a:avLst>
                <a:gd name="adj1" fmla="val 47812"/>
                <a:gd name="adj2" fmla="val 50000"/>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panose="020B0604020202020204" pitchFamily="34" charset="0"/>
                  <a:ea typeface="ヒラギノ角ゴ Pro W3" pitchFamily="84" charset="-128"/>
                </a:defRPr>
              </a:lvl1pPr>
              <a:lvl2pPr marL="742950" indent="-285750">
                <a:defRPr sz="2400">
                  <a:solidFill>
                    <a:schemeClr val="tx1"/>
                  </a:solidFill>
                  <a:latin typeface="Arial" panose="020B0604020202020204" pitchFamily="34" charset="0"/>
                  <a:ea typeface="ヒラギノ角ゴ Pro W3" pitchFamily="84" charset="-128"/>
                </a:defRPr>
              </a:lvl2pPr>
              <a:lvl3pPr marL="1143000" indent="-228600">
                <a:defRPr sz="2400">
                  <a:solidFill>
                    <a:schemeClr val="tx1"/>
                  </a:solidFill>
                  <a:latin typeface="Arial" panose="020B0604020202020204" pitchFamily="34" charset="0"/>
                  <a:ea typeface="ヒラギノ角ゴ Pro W3" pitchFamily="84" charset="-128"/>
                </a:defRPr>
              </a:lvl3pPr>
              <a:lvl4pPr marL="1600200" indent="-228600">
                <a:defRPr sz="2400">
                  <a:solidFill>
                    <a:schemeClr val="tx1"/>
                  </a:solidFill>
                  <a:latin typeface="Arial" panose="020B0604020202020204" pitchFamily="34" charset="0"/>
                  <a:ea typeface="ヒラギノ角ゴ Pro W3" pitchFamily="84" charset="-128"/>
                </a:defRPr>
              </a:lvl4pPr>
              <a:lvl5pPr marL="2057400" indent="-228600">
                <a:defRPr sz="2400">
                  <a:solidFill>
                    <a:schemeClr val="tx1"/>
                  </a:solidFill>
                  <a:latin typeface="Arial" panose="020B0604020202020204" pitchFamily="34" charset="0"/>
                  <a:ea typeface="ヒラギノ角ゴ Pro W3" pitchFamily="8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endParaRPr lang="cs-CZ" altLang="cs-CZ"/>
            </a:p>
          </p:txBody>
        </p:sp>
      </p:grpSp>
    </p:spTree>
    <p:extLst>
      <p:ext uri="{BB962C8B-B14F-4D97-AF65-F5344CB8AC3E}">
        <p14:creationId xmlns:p14="http://schemas.microsoft.com/office/powerpoint/2010/main" val="37353412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7F20FC98-17D9-4401-828F-38ED6B4E6339}"/>
              </a:ext>
            </a:extLst>
          </p:cNvPr>
          <p:cNvSpPr>
            <a:spLocks noGrp="1"/>
          </p:cNvSpPr>
          <p:nvPr>
            <p:ph type="sldNum" sz="quarter" idx="11"/>
          </p:nvPr>
        </p:nvSpPr>
        <p:spPr/>
        <p:txBody>
          <a:bodyPr/>
          <a:lstStyle/>
          <a:p>
            <a:fld id="{0970407D-EE58-4A0B-824B-1D3AE42DD9CF}" type="slidenum">
              <a:rPr lang="en-GB" altLang="cs-CZ" noProof="0" smtClean="0"/>
              <a:pPr/>
              <a:t>33</a:t>
            </a:fld>
            <a:endParaRPr lang="en-GB" altLang="cs-CZ" noProof="0" dirty="0"/>
          </a:p>
        </p:txBody>
      </p:sp>
      <p:sp>
        <p:nvSpPr>
          <p:cNvPr id="6" name="Zástupný objekt pre pätu 1">
            <a:extLst>
              <a:ext uri="{FF2B5EF4-FFF2-40B4-BE49-F238E27FC236}">
                <a16:creationId xmlns:a16="http://schemas.microsoft.com/office/drawing/2014/main" id="{24041E5C-F8E5-4090-AFD9-48E72D520EAD}"/>
              </a:ext>
            </a:extLst>
          </p:cNvPr>
          <p:cNvSpPr txBox="1">
            <a:spLocks/>
          </p:cNvSpPr>
          <p:nvPr/>
        </p:nvSpPr>
        <p:spPr bwMode="auto">
          <a:xfrm>
            <a:off x="720000" y="6228000"/>
            <a:ext cx="3768024"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defPPr>
              <a:defRPr lang="en-US"/>
            </a:defPPr>
            <a:lvl1pPr algn="l" rtl="0" fontAlgn="base">
              <a:spcBef>
                <a:spcPct val="0"/>
              </a:spcBef>
              <a:spcAft>
                <a:spcPct val="0"/>
              </a:spcAft>
              <a:defRPr lang="cs-CZ" altLang="cs-CZ" sz="1200" kern="1200">
                <a:solidFill>
                  <a:schemeClr val="tx2"/>
                </a:solidFill>
                <a:latin typeface="+mj-lt"/>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a:lstStyle>
          <a:p>
            <a:r>
              <a:rPr lang="en-US" dirty="0"/>
              <a:t>Department of Experimental Biology </a:t>
            </a:r>
          </a:p>
        </p:txBody>
      </p:sp>
      <p:sp>
        <p:nvSpPr>
          <p:cNvPr id="7" name="Nadpis 3">
            <a:extLst>
              <a:ext uri="{FF2B5EF4-FFF2-40B4-BE49-F238E27FC236}">
                <a16:creationId xmlns:a16="http://schemas.microsoft.com/office/drawing/2014/main" id="{423680A0-C379-4D63-A030-863398FF8697}"/>
              </a:ext>
            </a:extLst>
          </p:cNvPr>
          <p:cNvSpPr txBox="1">
            <a:spLocks/>
          </p:cNvSpPr>
          <p:nvPr/>
        </p:nvSpPr>
        <p:spPr>
          <a:xfrm>
            <a:off x="720000" y="272131"/>
            <a:ext cx="10753200" cy="451576"/>
          </a:xfrm>
          <a:prstGeom prst="rect">
            <a:avLst/>
          </a:prstGeom>
        </p:spPr>
        <p:txBody>
          <a:bodyPr vert="horz" lIns="0" tIns="0" rIns="0" bIns="0" rtlCol="0" anchor="t" anchorCtr="0">
            <a:noAutofit/>
          </a:bodyPr>
          <a:lstStyle>
            <a:lvl1pPr algn="l" rtl="0" eaLnBrk="1" fontAlgn="base" hangingPunct="1">
              <a:lnSpc>
                <a:spcPts val="4000"/>
              </a:lnSpc>
              <a:spcBef>
                <a:spcPct val="0"/>
              </a:spcBef>
              <a:spcAft>
                <a:spcPct val="0"/>
              </a:spcAft>
              <a:defRPr sz="40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gn="ctr"/>
            <a:r>
              <a:rPr lang="en-US" sz="3200" kern="0" dirty="0"/>
              <a:t>Chromatin remodeling complexes </a:t>
            </a:r>
          </a:p>
        </p:txBody>
      </p:sp>
      <p:sp>
        <p:nvSpPr>
          <p:cNvPr id="8" name="Zástupný obsah 4">
            <a:extLst>
              <a:ext uri="{FF2B5EF4-FFF2-40B4-BE49-F238E27FC236}">
                <a16:creationId xmlns:a16="http://schemas.microsoft.com/office/drawing/2014/main" id="{A09BAC3B-A9A0-4701-B0DB-D404EB7EA131}"/>
              </a:ext>
            </a:extLst>
          </p:cNvPr>
          <p:cNvSpPr txBox="1">
            <a:spLocks/>
          </p:cNvSpPr>
          <p:nvPr/>
        </p:nvSpPr>
        <p:spPr>
          <a:xfrm>
            <a:off x="666000" y="1099523"/>
            <a:ext cx="10165395" cy="4658953"/>
          </a:xfrm>
          <a:prstGeom prst="rect">
            <a:avLst/>
          </a:prstGeom>
        </p:spPr>
        <p:txBody>
          <a:bodyPr vert="horz" lIns="0" tIns="0" rIns="0" bIns="0" rtlCol="0">
            <a:noAutofit/>
          </a:bodyPr>
          <a:lstStyle>
            <a:lvl1pPr marL="252000" marR="0" indent="-180000" algn="l" defTabSz="914400" rtl="0" eaLnBrk="1" fontAlgn="base" latinLnBrk="0" hangingPunct="1">
              <a:lnSpc>
                <a:spcPts val="3600"/>
              </a:lnSpc>
              <a:spcBef>
                <a:spcPts val="0"/>
              </a:spcBef>
              <a:spcAft>
                <a:spcPct val="0"/>
              </a:spcAft>
              <a:buClr>
                <a:schemeClr val="tx2"/>
              </a:buClr>
              <a:buSzPct val="100000"/>
              <a:buFont typeface="Arial" panose="020B0604020202020204" pitchFamily="34" charset="0"/>
              <a:buChar char="̶"/>
              <a:tabLst/>
              <a:defRPr sz="2800" b="0">
                <a:solidFill>
                  <a:schemeClr val="tx1"/>
                </a:solidFill>
                <a:latin typeface="+mn-lt"/>
                <a:ea typeface="+mn-ea"/>
                <a:cs typeface="+mn-cs"/>
              </a:defRPr>
            </a:lvl1pPr>
            <a:lvl2pPr marL="504000" indent="-180000" algn="l" rtl="0" eaLnBrk="1" fontAlgn="base" hangingPunct="1">
              <a:lnSpc>
                <a:spcPct val="100000"/>
              </a:lnSpc>
              <a:spcBef>
                <a:spcPts val="0"/>
              </a:spcBef>
              <a:spcAft>
                <a:spcPct val="0"/>
              </a:spcAft>
              <a:buClr>
                <a:schemeClr val="tx2"/>
              </a:buClr>
              <a:buSzPct val="100000"/>
              <a:buFont typeface="Arial" panose="020B0604020202020204" pitchFamily="34" charset="0"/>
              <a:buChar char="̶"/>
              <a:defRPr sz="2000" b="0">
                <a:solidFill>
                  <a:schemeClr val="tx1"/>
                </a:solidFill>
                <a:latin typeface="+mn-lt"/>
              </a:defRPr>
            </a:lvl2pPr>
            <a:lvl3pPr marL="914400" indent="0" algn="l" rtl="0" eaLnBrk="1" fontAlgn="base" hangingPunct="1">
              <a:lnSpc>
                <a:spcPct val="100000"/>
              </a:lnSpc>
              <a:spcBef>
                <a:spcPts val="0"/>
              </a:spcBef>
              <a:spcAft>
                <a:spcPct val="0"/>
              </a:spcAft>
              <a:buClr>
                <a:schemeClr val="folHlink"/>
              </a:buClr>
              <a:buSzPct val="80000"/>
              <a:buFontTx/>
              <a:buNone/>
              <a:defRPr sz="16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2"/>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a:lstStyle>
          <a:p>
            <a:pPr>
              <a:lnSpc>
                <a:spcPct val="100000"/>
              </a:lnSpc>
              <a:buFont typeface="Arial" panose="020B0604020202020204" pitchFamily="34" charset="0"/>
              <a:buChar char="•"/>
            </a:pPr>
            <a:r>
              <a:rPr lang="en-US" sz="2400" dirty="0">
                <a:solidFill>
                  <a:schemeClr val="tx2"/>
                </a:solidFill>
              </a:rPr>
              <a:t>CRE</a:t>
            </a:r>
            <a:r>
              <a:rPr lang="en-US" sz="2400" dirty="0"/>
              <a:t> - </a:t>
            </a:r>
            <a:r>
              <a:rPr lang="en-US" sz="2400" dirty="0">
                <a:solidFill>
                  <a:schemeClr val="tx2"/>
                </a:solidFill>
              </a:rPr>
              <a:t>c</a:t>
            </a:r>
            <a:r>
              <a:rPr lang="en-US" sz="2400" dirty="0"/>
              <a:t>AMP </a:t>
            </a:r>
            <a:r>
              <a:rPr lang="en-US" sz="2400" dirty="0">
                <a:solidFill>
                  <a:schemeClr val="tx2"/>
                </a:solidFill>
              </a:rPr>
              <a:t>r</a:t>
            </a:r>
            <a:r>
              <a:rPr lang="en-US" sz="2400" dirty="0"/>
              <a:t>esponse </a:t>
            </a:r>
            <a:r>
              <a:rPr lang="en-US" sz="2400" dirty="0">
                <a:solidFill>
                  <a:schemeClr val="tx2"/>
                </a:solidFill>
              </a:rPr>
              <a:t>e</a:t>
            </a:r>
            <a:r>
              <a:rPr lang="en-US" sz="2400" dirty="0"/>
              <a:t>lement. </a:t>
            </a:r>
          </a:p>
          <a:p>
            <a:pPr>
              <a:lnSpc>
                <a:spcPct val="100000"/>
              </a:lnSpc>
              <a:buFont typeface="Arial" panose="020B0604020202020204" pitchFamily="34" charset="0"/>
              <a:buChar char="•"/>
            </a:pPr>
            <a:endParaRPr lang="en-US" sz="2400" dirty="0"/>
          </a:p>
          <a:p>
            <a:pPr>
              <a:lnSpc>
                <a:spcPct val="100000"/>
              </a:lnSpc>
              <a:buFont typeface="Arial" panose="020B0604020202020204" pitchFamily="34" charset="0"/>
              <a:buChar char="•"/>
            </a:pPr>
            <a:r>
              <a:rPr lang="en-US" sz="2400" dirty="0">
                <a:solidFill>
                  <a:schemeClr val="tx2"/>
                </a:solidFill>
              </a:rPr>
              <a:t>CREB</a:t>
            </a:r>
            <a:r>
              <a:rPr lang="en-US" sz="2400" dirty="0"/>
              <a:t> - (cAMP response element-binding protein/</a:t>
            </a:r>
            <a:r>
              <a:rPr lang="en-US" sz="2400" dirty="0">
                <a:solidFill>
                  <a:schemeClr val="tx2"/>
                </a:solidFill>
              </a:rPr>
              <a:t>CRE</a:t>
            </a:r>
            <a:r>
              <a:rPr lang="en-US" sz="2400" dirty="0"/>
              <a:t>-</a:t>
            </a:r>
            <a:r>
              <a:rPr lang="en-US" sz="2400" dirty="0">
                <a:solidFill>
                  <a:schemeClr val="tx2"/>
                </a:solidFill>
              </a:rPr>
              <a:t>b</a:t>
            </a:r>
            <a:r>
              <a:rPr lang="en-US" sz="2400" dirty="0"/>
              <a:t>inding protein). </a:t>
            </a:r>
          </a:p>
          <a:p>
            <a:pPr lvl="1">
              <a:buFont typeface="Courier New" panose="02070309020205020404" pitchFamily="49" charset="0"/>
              <a:buChar char="o"/>
            </a:pPr>
            <a:r>
              <a:rPr lang="en-US" sz="2400" dirty="0"/>
              <a:t> Specific transcription factor. </a:t>
            </a:r>
          </a:p>
          <a:p>
            <a:pPr lvl="1">
              <a:buFont typeface="Courier New" panose="02070309020205020404" pitchFamily="49" charset="0"/>
              <a:buChar char="o"/>
            </a:pPr>
            <a:r>
              <a:rPr lang="en-US" sz="2400" dirty="0"/>
              <a:t> Transcription of genes regulated by CREB: somatostatin, c-</a:t>
            </a:r>
            <a:r>
              <a:rPr lang="en-US" sz="2400" dirty="0" err="1"/>
              <a:t>fos</a:t>
            </a:r>
            <a:r>
              <a:rPr lang="en-US" sz="2400" dirty="0"/>
              <a:t>, tyrosine hydroxylase, neuropeptides, enkephalin, genes involved in circadian rhythm control, and more. </a:t>
            </a:r>
          </a:p>
          <a:p>
            <a:pPr>
              <a:lnSpc>
                <a:spcPct val="100000"/>
              </a:lnSpc>
              <a:buFont typeface="Arial" panose="020B0604020202020204" pitchFamily="34" charset="0"/>
              <a:buChar char="•"/>
            </a:pPr>
            <a:endParaRPr lang="en-US" sz="2400" dirty="0"/>
          </a:p>
          <a:p>
            <a:pPr>
              <a:lnSpc>
                <a:spcPct val="100000"/>
              </a:lnSpc>
              <a:buFont typeface="Arial" panose="020B0604020202020204" pitchFamily="34" charset="0"/>
              <a:buChar char="•"/>
            </a:pPr>
            <a:r>
              <a:rPr lang="en-US" sz="2400" dirty="0">
                <a:solidFill>
                  <a:schemeClr val="tx2"/>
                </a:solidFill>
              </a:rPr>
              <a:t>CBP</a:t>
            </a:r>
            <a:r>
              <a:rPr lang="en-US" sz="2400" dirty="0"/>
              <a:t>–</a:t>
            </a:r>
            <a:r>
              <a:rPr lang="en-US" sz="2400" dirty="0">
                <a:solidFill>
                  <a:schemeClr val="tx2"/>
                </a:solidFill>
              </a:rPr>
              <a:t>C</a:t>
            </a:r>
            <a:r>
              <a:rPr lang="en-US" sz="2400" dirty="0"/>
              <a:t>REB </a:t>
            </a:r>
            <a:r>
              <a:rPr lang="en-US" sz="2400" dirty="0">
                <a:solidFill>
                  <a:schemeClr val="tx2"/>
                </a:solidFill>
              </a:rPr>
              <a:t>b</a:t>
            </a:r>
            <a:r>
              <a:rPr lang="en-US" sz="2400" dirty="0"/>
              <a:t>inding </a:t>
            </a:r>
            <a:r>
              <a:rPr lang="en-US" sz="2400" dirty="0">
                <a:solidFill>
                  <a:schemeClr val="tx2"/>
                </a:solidFill>
              </a:rPr>
              <a:t>p</a:t>
            </a:r>
            <a:r>
              <a:rPr lang="en-US" sz="2400" dirty="0"/>
              <a:t>rotein. </a:t>
            </a:r>
          </a:p>
          <a:p>
            <a:pPr lvl="1">
              <a:buFont typeface="Courier New" panose="02070309020205020404" pitchFamily="49" charset="0"/>
              <a:buChar char="o"/>
            </a:pPr>
            <a:r>
              <a:rPr lang="en-US" sz="2400" dirty="0"/>
              <a:t> Histon acetyltransferase. </a:t>
            </a:r>
          </a:p>
          <a:p>
            <a:pPr lvl="1">
              <a:buFont typeface="Courier New" panose="02070309020205020404" pitchFamily="49" charset="0"/>
              <a:buChar char="o"/>
            </a:pPr>
            <a:r>
              <a:rPr lang="en-US" sz="2400" dirty="0"/>
              <a:t> Coactivator CREB</a:t>
            </a:r>
            <a:r>
              <a:rPr lang="cs-CZ" sz="2400" dirty="0"/>
              <a:t>. </a:t>
            </a:r>
            <a:endParaRPr lang="en-US" sz="2400" dirty="0"/>
          </a:p>
          <a:p>
            <a:pPr lvl="1">
              <a:buFont typeface="Courier New" panose="02070309020205020404" pitchFamily="49" charset="0"/>
              <a:buChar char="o"/>
            </a:pPr>
            <a:r>
              <a:rPr lang="en-US" sz="2400" dirty="0"/>
              <a:t> Many other transcription factors (c-</a:t>
            </a:r>
            <a:r>
              <a:rPr lang="en-US" sz="2400" dirty="0" err="1"/>
              <a:t>myb</a:t>
            </a:r>
            <a:r>
              <a:rPr lang="en-US" sz="2400" dirty="0"/>
              <a:t>, c-</a:t>
            </a:r>
            <a:r>
              <a:rPr lang="en-US" sz="2400" dirty="0" err="1"/>
              <a:t>fos</a:t>
            </a:r>
            <a:r>
              <a:rPr lang="en-US" sz="2400" dirty="0"/>
              <a:t>, p53, E2F, NF-</a:t>
            </a:r>
            <a:r>
              <a:rPr lang="en-US" sz="2400" dirty="0" err="1"/>
              <a:t>κB</a:t>
            </a:r>
            <a:r>
              <a:rPr lang="en-US" sz="2400" dirty="0"/>
              <a:t>,...). </a:t>
            </a:r>
          </a:p>
        </p:txBody>
      </p:sp>
    </p:spTree>
    <p:extLst>
      <p:ext uri="{BB962C8B-B14F-4D97-AF65-F5344CB8AC3E}">
        <p14:creationId xmlns:p14="http://schemas.microsoft.com/office/powerpoint/2010/main" val="198881789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A81EB1B8-60D0-4CD4-A6BD-D5D2438074F0}"/>
              </a:ext>
            </a:extLst>
          </p:cNvPr>
          <p:cNvSpPr>
            <a:spLocks noGrp="1"/>
          </p:cNvSpPr>
          <p:nvPr>
            <p:ph type="sldNum" sz="quarter" idx="11"/>
          </p:nvPr>
        </p:nvSpPr>
        <p:spPr/>
        <p:txBody>
          <a:bodyPr/>
          <a:lstStyle/>
          <a:p>
            <a:fld id="{0970407D-EE58-4A0B-824B-1D3AE42DD9CF}" type="slidenum">
              <a:rPr lang="en-GB" altLang="cs-CZ" noProof="0" smtClean="0"/>
              <a:pPr/>
              <a:t>34</a:t>
            </a:fld>
            <a:endParaRPr lang="en-GB" altLang="cs-CZ" noProof="0" dirty="0"/>
          </a:p>
        </p:txBody>
      </p:sp>
      <p:sp>
        <p:nvSpPr>
          <p:cNvPr id="7" name="TextovéPole 6">
            <a:extLst>
              <a:ext uri="{FF2B5EF4-FFF2-40B4-BE49-F238E27FC236}">
                <a16:creationId xmlns:a16="http://schemas.microsoft.com/office/drawing/2014/main" id="{46CABA94-161F-436D-8F0D-6F4AF8BF57D9}"/>
              </a:ext>
            </a:extLst>
          </p:cNvPr>
          <p:cNvSpPr txBox="1"/>
          <p:nvPr/>
        </p:nvSpPr>
        <p:spPr>
          <a:xfrm>
            <a:off x="4016449" y="6203001"/>
            <a:ext cx="6097772" cy="276999"/>
          </a:xfrm>
          <a:prstGeom prst="rect">
            <a:avLst/>
          </a:prstGeom>
          <a:noFill/>
        </p:spPr>
        <p:txBody>
          <a:bodyPr wrap="square">
            <a:spAutoFit/>
          </a:bodyPr>
          <a:lstStyle/>
          <a:p>
            <a:r>
              <a:rPr lang="cs-CZ" sz="1200" b="0" i="0" dirty="0" err="1">
                <a:solidFill>
                  <a:schemeClr val="tx2"/>
                </a:solidFill>
                <a:effectLst/>
                <a:latin typeface="+mn-lt"/>
              </a:rPr>
              <a:t>European</a:t>
            </a:r>
            <a:r>
              <a:rPr lang="cs-CZ" sz="1200" b="0" i="0" dirty="0">
                <a:solidFill>
                  <a:schemeClr val="tx2"/>
                </a:solidFill>
                <a:effectLst/>
                <a:latin typeface="+mn-lt"/>
              </a:rPr>
              <a:t> </a:t>
            </a:r>
            <a:r>
              <a:rPr lang="cs-CZ" sz="1200" b="0" i="0" dirty="0" err="1">
                <a:solidFill>
                  <a:schemeClr val="tx2"/>
                </a:solidFill>
                <a:effectLst/>
                <a:latin typeface="+mn-lt"/>
              </a:rPr>
              <a:t>Respiratory</a:t>
            </a:r>
            <a:r>
              <a:rPr lang="cs-CZ" sz="1200" b="0" i="0" dirty="0">
                <a:solidFill>
                  <a:schemeClr val="tx2"/>
                </a:solidFill>
                <a:effectLst/>
                <a:latin typeface="+mn-lt"/>
              </a:rPr>
              <a:t> Journal 2005 25: 552-563</a:t>
            </a:r>
            <a:endParaRPr lang="en-US" sz="1200" dirty="0">
              <a:solidFill>
                <a:schemeClr val="tx2"/>
              </a:solidFill>
              <a:latin typeface="+mn-lt"/>
            </a:endParaRPr>
          </a:p>
        </p:txBody>
      </p:sp>
      <p:sp>
        <p:nvSpPr>
          <p:cNvPr id="8" name="Zástupný objekt pre pätu 1">
            <a:extLst>
              <a:ext uri="{FF2B5EF4-FFF2-40B4-BE49-F238E27FC236}">
                <a16:creationId xmlns:a16="http://schemas.microsoft.com/office/drawing/2014/main" id="{CA077691-FE9B-4EA1-A8F6-6316E9F3EE37}"/>
              </a:ext>
            </a:extLst>
          </p:cNvPr>
          <p:cNvSpPr txBox="1">
            <a:spLocks/>
          </p:cNvSpPr>
          <p:nvPr/>
        </p:nvSpPr>
        <p:spPr bwMode="auto">
          <a:xfrm>
            <a:off x="720000" y="6228000"/>
            <a:ext cx="3768024"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defPPr>
              <a:defRPr lang="en-US"/>
            </a:defPPr>
            <a:lvl1pPr algn="l" rtl="0" fontAlgn="base">
              <a:spcBef>
                <a:spcPct val="0"/>
              </a:spcBef>
              <a:spcAft>
                <a:spcPct val="0"/>
              </a:spcAft>
              <a:defRPr lang="cs-CZ" altLang="cs-CZ" sz="1200" kern="1200">
                <a:solidFill>
                  <a:schemeClr val="tx2"/>
                </a:solidFill>
                <a:latin typeface="+mj-lt"/>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a:lstStyle>
          <a:p>
            <a:r>
              <a:rPr lang="en-US" dirty="0"/>
              <a:t>Department of Experimental Biology </a:t>
            </a:r>
          </a:p>
        </p:txBody>
      </p:sp>
      <p:pic>
        <p:nvPicPr>
          <p:cNvPr id="1026" name="Picture 2">
            <a:extLst>
              <a:ext uri="{FF2B5EF4-FFF2-40B4-BE49-F238E27FC236}">
                <a16:creationId xmlns:a16="http://schemas.microsoft.com/office/drawing/2014/main" id="{DF7DFD55-ADA8-40F0-8D83-16513C4A525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2501" y="897106"/>
            <a:ext cx="7666997" cy="5157494"/>
          </a:xfrm>
          <a:prstGeom prst="rect">
            <a:avLst/>
          </a:prstGeom>
          <a:noFill/>
          <a:extLst>
            <a:ext uri="{909E8E84-426E-40DD-AFC4-6F175D3DCCD1}">
              <a14:hiddenFill xmlns:a14="http://schemas.microsoft.com/office/drawing/2010/main">
                <a:solidFill>
                  <a:srgbClr val="FFFFFF"/>
                </a:solidFill>
              </a14:hiddenFill>
            </a:ext>
          </a:extLst>
        </p:spPr>
      </p:pic>
      <p:sp>
        <p:nvSpPr>
          <p:cNvPr id="10" name="Nadpis 3">
            <a:extLst>
              <a:ext uri="{FF2B5EF4-FFF2-40B4-BE49-F238E27FC236}">
                <a16:creationId xmlns:a16="http://schemas.microsoft.com/office/drawing/2014/main" id="{39951212-B67E-4D0F-A3CF-8B2F367EAB04}"/>
              </a:ext>
            </a:extLst>
          </p:cNvPr>
          <p:cNvSpPr txBox="1">
            <a:spLocks/>
          </p:cNvSpPr>
          <p:nvPr/>
        </p:nvSpPr>
        <p:spPr>
          <a:xfrm>
            <a:off x="720000" y="272131"/>
            <a:ext cx="10753200" cy="451576"/>
          </a:xfrm>
          <a:prstGeom prst="rect">
            <a:avLst/>
          </a:prstGeom>
        </p:spPr>
        <p:txBody>
          <a:bodyPr vert="horz" lIns="0" tIns="0" rIns="0" bIns="0" rtlCol="0" anchor="t" anchorCtr="0">
            <a:noAutofit/>
          </a:bodyPr>
          <a:lstStyle>
            <a:lvl1pPr algn="l" rtl="0" eaLnBrk="1" fontAlgn="base" hangingPunct="1">
              <a:lnSpc>
                <a:spcPts val="4000"/>
              </a:lnSpc>
              <a:spcBef>
                <a:spcPct val="0"/>
              </a:spcBef>
              <a:spcAft>
                <a:spcPct val="0"/>
              </a:spcAft>
              <a:defRPr sz="40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gn="ctr"/>
            <a:r>
              <a:rPr lang="en-US" sz="3200" kern="0" dirty="0"/>
              <a:t>Chromatin remodeling complexes </a:t>
            </a:r>
          </a:p>
        </p:txBody>
      </p:sp>
    </p:spTree>
    <p:extLst>
      <p:ext uri="{BB962C8B-B14F-4D97-AF65-F5344CB8AC3E}">
        <p14:creationId xmlns:p14="http://schemas.microsoft.com/office/powerpoint/2010/main" val="158160035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22CA6DA3-753A-4B90-9F40-BA6B882A0521}"/>
              </a:ext>
            </a:extLst>
          </p:cNvPr>
          <p:cNvSpPr>
            <a:spLocks noGrp="1"/>
          </p:cNvSpPr>
          <p:nvPr>
            <p:ph type="ftr" sz="quarter" idx="10"/>
          </p:nvPr>
        </p:nvSpPr>
        <p:spPr/>
        <p:txBody>
          <a:bodyPr/>
          <a:lstStyle/>
          <a:p>
            <a:r>
              <a:rPr lang="en-GB" noProof="0"/>
              <a:t>Define footer – presentation title / department</a:t>
            </a:r>
            <a:endParaRPr lang="en-GB" noProof="0" dirty="0"/>
          </a:p>
        </p:txBody>
      </p:sp>
      <p:sp>
        <p:nvSpPr>
          <p:cNvPr id="3" name="Zástupný symbol pro číslo snímku 2">
            <a:extLst>
              <a:ext uri="{FF2B5EF4-FFF2-40B4-BE49-F238E27FC236}">
                <a16:creationId xmlns:a16="http://schemas.microsoft.com/office/drawing/2014/main" id="{54985B9D-E533-4BB8-A5AC-77573672C7DC}"/>
              </a:ext>
            </a:extLst>
          </p:cNvPr>
          <p:cNvSpPr>
            <a:spLocks noGrp="1"/>
          </p:cNvSpPr>
          <p:nvPr>
            <p:ph type="sldNum" sz="quarter" idx="11"/>
          </p:nvPr>
        </p:nvSpPr>
        <p:spPr/>
        <p:txBody>
          <a:bodyPr/>
          <a:lstStyle/>
          <a:p>
            <a:fld id="{0970407D-EE58-4A0B-824B-1D3AE42DD9CF}" type="slidenum">
              <a:rPr lang="en-GB" altLang="cs-CZ" noProof="0" smtClean="0"/>
              <a:pPr/>
              <a:t>35</a:t>
            </a:fld>
            <a:endParaRPr lang="en-GB" altLang="cs-CZ" noProof="0" dirty="0"/>
          </a:p>
        </p:txBody>
      </p:sp>
      <p:pic>
        <p:nvPicPr>
          <p:cNvPr id="2050" name="Picture 2">
            <a:extLst>
              <a:ext uri="{FF2B5EF4-FFF2-40B4-BE49-F238E27FC236}">
                <a16:creationId xmlns:a16="http://schemas.microsoft.com/office/drawing/2014/main" id="{C8490073-4B59-4A10-930F-3083525C6F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1392" y="1153093"/>
            <a:ext cx="8369216" cy="4962940"/>
          </a:xfrm>
          <a:prstGeom prst="rect">
            <a:avLst/>
          </a:prstGeom>
          <a:noFill/>
          <a:extLst>
            <a:ext uri="{909E8E84-426E-40DD-AFC4-6F175D3DCCD1}">
              <a14:hiddenFill xmlns:a14="http://schemas.microsoft.com/office/drawing/2010/main">
                <a:solidFill>
                  <a:srgbClr val="FFFFFF"/>
                </a:solidFill>
              </a14:hiddenFill>
            </a:ext>
          </a:extLst>
        </p:spPr>
      </p:pic>
      <p:sp>
        <p:nvSpPr>
          <p:cNvPr id="8" name="TextovéPole 7">
            <a:extLst>
              <a:ext uri="{FF2B5EF4-FFF2-40B4-BE49-F238E27FC236}">
                <a16:creationId xmlns:a16="http://schemas.microsoft.com/office/drawing/2014/main" id="{B1DC144E-A8F7-422E-81F6-DCCC2CE1BD9C}"/>
              </a:ext>
            </a:extLst>
          </p:cNvPr>
          <p:cNvSpPr txBox="1"/>
          <p:nvPr/>
        </p:nvSpPr>
        <p:spPr>
          <a:xfrm>
            <a:off x="4016449" y="6203001"/>
            <a:ext cx="6097772" cy="276999"/>
          </a:xfrm>
          <a:prstGeom prst="rect">
            <a:avLst/>
          </a:prstGeom>
          <a:noFill/>
        </p:spPr>
        <p:txBody>
          <a:bodyPr wrap="square">
            <a:spAutoFit/>
          </a:bodyPr>
          <a:lstStyle/>
          <a:p>
            <a:r>
              <a:rPr lang="cs-CZ" sz="1200" b="0" i="0" dirty="0" err="1">
                <a:solidFill>
                  <a:schemeClr val="tx2"/>
                </a:solidFill>
                <a:effectLst/>
                <a:latin typeface="+mn-lt"/>
              </a:rPr>
              <a:t>European</a:t>
            </a:r>
            <a:r>
              <a:rPr lang="cs-CZ" sz="1200" b="0" i="0" dirty="0">
                <a:solidFill>
                  <a:schemeClr val="tx2"/>
                </a:solidFill>
                <a:effectLst/>
                <a:latin typeface="+mn-lt"/>
              </a:rPr>
              <a:t> </a:t>
            </a:r>
            <a:r>
              <a:rPr lang="cs-CZ" sz="1200" b="0" i="0" dirty="0" err="1">
                <a:solidFill>
                  <a:schemeClr val="tx2"/>
                </a:solidFill>
                <a:effectLst/>
                <a:latin typeface="+mn-lt"/>
              </a:rPr>
              <a:t>Respiratory</a:t>
            </a:r>
            <a:r>
              <a:rPr lang="cs-CZ" sz="1200" b="0" i="0" dirty="0">
                <a:solidFill>
                  <a:schemeClr val="tx2"/>
                </a:solidFill>
                <a:effectLst/>
                <a:latin typeface="+mn-lt"/>
              </a:rPr>
              <a:t> Journal 2005 25: 552-563</a:t>
            </a:r>
            <a:endParaRPr lang="en-US" sz="1200" dirty="0">
              <a:solidFill>
                <a:schemeClr val="tx2"/>
              </a:solidFill>
              <a:latin typeface="+mn-lt"/>
            </a:endParaRPr>
          </a:p>
        </p:txBody>
      </p:sp>
      <p:sp>
        <p:nvSpPr>
          <p:cNvPr id="11" name="Nadpis 3">
            <a:extLst>
              <a:ext uri="{FF2B5EF4-FFF2-40B4-BE49-F238E27FC236}">
                <a16:creationId xmlns:a16="http://schemas.microsoft.com/office/drawing/2014/main" id="{49287E1D-B1F3-4187-8F5A-E6D74DFCFB08}"/>
              </a:ext>
            </a:extLst>
          </p:cNvPr>
          <p:cNvSpPr txBox="1">
            <a:spLocks/>
          </p:cNvSpPr>
          <p:nvPr/>
        </p:nvSpPr>
        <p:spPr>
          <a:xfrm>
            <a:off x="720000" y="272131"/>
            <a:ext cx="10753200" cy="451576"/>
          </a:xfrm>
          <a:prstGeom prst="rect">
            <a:avLst/>
          </a:prstGeom>
        </p:spPr>
        <p:txBody>
          <a:bodyPr vert="horz" lIns="0" tIns="0" rIns="0" bIns="0" rtlCol="0" anchor="t" anchorCtr="0">
            <a:noAutofit/>
          </a:bodyPr>
          <a:lstStyle>
            <a:lvl1pPr algn="l" rtl="0" eaLnBrk="1" fontAlgn="base" hangingPunct="1">
              <a:lnSpc>
                <a:spcPts val="4000"/>
              </a:lnSpc>
              <a:spcBef>
                <a:spcPct val="0"/>
              </a:spcBef>
              <a:spcAft>
                <a:spcPct val="0"/>
              </a:spcAft>
              <a:defRPr sz="40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gn="ctr"/>
            <a:r>
              <a:rPr lang="en-US" sz="3200" kern="0" dirty="0"/>
              <a:t>Chromatin remodeling complexes </a:t>
            </a:r>
          </a:p>
        </p:txBody>
      </p:sp>
    </p:spTree>
    <p:extLst>
      <p:ext uri="{BB962C8B-B14F-4D97-AF65-F5344CB8AC3E}">
        <p14:creationId xmlns:p14="http://schemas.microsoft.com/office/powerpoint/2010/main" val="120338511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4C71A358-AAFD-49AC-9F91-ED1D4310946B}"/>
              </a:ext>
            </a:extLst>
          </p:cNvPr>
          <p:cNvSpPr>
            <a:spLocks noGrp="1"/>
          </p:cNvSpPr>
          <p:nvPr>
            <p:ph type="sldNum" sz="quarter" idx="11"/>
          </p:nvPr>
        </p:nvSpPr>
        <p:spPr/>
        <p:txBody>
          <a:bodyPr/>
          <a:lstStyle/>
          <a:p>
            <a:fld id="{0970407D-EE58-4A0B-824B-1D3AE42DD9CF}" type="slidenum">
              <a:rPr lang="en-GB" altLang="cs-CZ" noProof="0" smtClean="0"/>
              <a:pPr/>
              <a:t>36</a:t>
            </a:fld>
            <a:endParaRPr lang="en-GB" altLang="cs-CZ" noProof="0" dirty="0"/>
          </a:p>
        </p:txBody>
      </p:sp>
      <p:sp>
        <p:nvSpPr>
          <p:cNvPr id="7" name="Zástupný objekt pre pätu 1">
            <a:extLst>
              <a:ext uri="{FF2B5EF4-FFF2-40B4-BE49-F238E27FC236}">
                <a16:creationId xmlns:a16="http://schemas.microsoft.com/office/drawing/2014/main" id="{758F53E1-910C-4FB9-96B2-2FA4EF5CD754}"/>
              </a:ext>
            </a:extLst>
          </p:cNvPr>
          <p:cNvSpPr>
            <a:spLocks noGrp="1"/>
          </p:cNvSpPr>
          <p:nvPr>
            <p:ph type="ftr" sz="quarter" idx="10"/>
          </p:nvPr>
        </p:nvSpPr>
        <p:spPr>
          <a:xfrm>
            <a:off x="720000" y="6228000"/>
            <a:ext cx="3768024" cy="252000"/>
          </a:xfrm>
        </p:spPr>
        <p:txBody>
          <a:bodyPr/>
          <a:lstStyle/>
          <a:p>
            <a:r>
              <a:rPr lang="en-US" dirty="0"/>
              <a:t>Department of Experimental Biology </a:t>
            </a:r>
          </a:p>
        </p:txBody>
      </p:sp>
      <p:sp>
        <p:nvSpPr>
          <p:cNvPr id="12" name="Zástupný obsah 4">
            <a:extLst>
              <a:ext uri="{FF2B5EF4-FFF2-40B4-BE49-F238E27FC236}">
                <a16:creationId xmlns:a16="http://schemas.microsoft.com/office/drawing/2014/main" id="{15183F28-B1B0-4627-B8CC-D210A981241D}"/>
              </a:ext>
            </a:extLst>
          </p:cNvPr>
          <p:cNvSpPr txBox="1">
            <a:spLocks/>
          </p:cNvSpPr>
          <p:nvPr/>
        </p:nvSpPr>
        <p:spPr>
          <a:xfrm>
            <a:off x="540000" y="1181148"/>
            <a:ext cx="5871434" cy="4433083"/>
          </a:xfrm>
          <a:prstGeom prst="rect">
            <a:avLst/>
          </a:prstGeom>
        </p:spPr>
        <p:txBody>
          <a:bodyPr vert="horz" lIns="0" tIns="0" rIns="0" bIns="0" rtlCol="0">
            <a:noAutofit/>
          </a:bodyPr>
          <a:lstStyle>
            <a:lvl1pPr marL="252000" marR="0" indent="-180000" algn="l" defTabSz="914400" rtl="0" eaLnBrk="1" fontAlgn="base" latinLnBrk="0" hangingPunct="1">
              <a:lnSpc>
                <a:spcPts val="3600"/>
              </a:lnSpc>
              <a:spcBef>
                <a:spcPts val="0"/>
              </a:spcBef>
              <a:spcAft>
                <a:spcPct val="0"/>
              </a:spcAft>
              <a:buClr>
                <a:schemeClr val="tx2"/>
              </a:buClr>
              <a:buSzPct val="100000"/>
              <a:buFont typeface="Arial" panose="020B0604020202020204" pitchFamily="34" charset="0"/>
              <a:buChar char="̶"/>
              <a:tabLst/>
              <a:defRPr sz="2800" b="0">
                <a:solidFill>
                  <a:schemeClr val="tx1"/>
                </a:solidFill>
                <a:latin typeface="+mn-lt"/>
                <a:ea typeface="+mn-ea"/>
                <a:cs typeface="+mn-cs"/>
              </a:defRPr>
            </a:lvl1pPr>
            <a:lvl2pPr marL="504000" indent="-180000" algn="l" rtl="0" eaLnBrk="1" fontAlgn="base" hangingPunct="1">
              <a:lnSpc>
                <a:spcPct val="100000"/>
              </a:lnSpc>
              <a:spcBef>
                <a:spcPts val="0"/>
              </a:spcBef>
              <a:spcAft>
                <a:spcPct val="0"/>
              </a:spcAft>
              <a:buClr>
                <a:schemeClr val="tx2"/>
              </a:buClr>
              <a:buSzPct val="100000"/>
              <a:buFont typeface="Arial" panose="020B0604020202020204" pitchFamily="34" charset="0"/>
              <a:buChar char="̶"/>
              <a:defRPr sz="2000" b="0">
                <a:solidFill>
                  <a:schemeClr val="tx1"/>
                </a:solidFill>
                <a:latin typeface="+mn-lt"/>
              </a:defRPr>
            </a:lvl2pPr>
            <a:lvl3pPr marL="914400" indent="0" algn="l" rtl="0" eaLnBrk="1" fontAlgn="base" hangingPunct="1">
              <a:lnSpc>
                <a:spcPct val="100000"/>
              </a:lnSpc>
              <a:spcBef>
                <a:spcPts val="0"/>
              </a:spcBef>
              <a:spcAft>
                <a:spcPct val="0"/>
              </a:spcAft>
              <a:buClr>
                <a:schemeClr val="folHlink"/>
              </a:buClr>
              <a:buSzPct val="80000"/>
              <a:buFontTx/>
              <a:buNone/>
              <a:defRPr sz="16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2"/>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a:lstStyle>
          <a:p>
            <a:pPr>
              <a:lnSpc>
                <a:spcPts val="2400"/>
              </a:lnSpc>
              <a:buFont typeface="Arial" panose="020B0604020202020204" pitchFamily="34" charset="0"/>
              <a:buChar char="•"/>
            </a:pPr>
            <a:r>
              <a:rPr lang="en-US" sz="2400" dirty="0"/>
              <a:t>Mediator is an ∼30-subunit multiprotein complex. </a:t>
            </a:r>
          </a:p>
          <a:p>
            <a:pPr>
              <a:lnSpc>
                <a:spcPts val="2400"/>
              </a:lnSpc>
              <a:buFont typeface="Arial" panose="020B0604020202020204" pitchFamily="34" charset="0"/>
              <a:buChar char="•"/>
            </a:pPr>
            <a:endParaRPr lang="en-US" sz="2400" dirty="0"/>
          </a:p>
          <a:p>
            <a:pPr>
              <a:lnSpc>
                <a:spcPts val="2400"/>
              </a:lnSpc>
              <a:buFont typeface="Arial" panose="020B0604020202020204" pitchFamily="34" charset="0"/>
              <a:buChar char="•"/>
            </a:pPr>
            <a:r>
              <a:rPr lang="en-US" sz="2400" dirty="0"/>
              <a:t>Mediator functions as a </a:t>
            </a:r>
            <a:r>
              <a:rPr lang="en-US" sz="2400" dirty="0">
                <a:solidFill>
                  <a:schemeClr val="tx2"/>
                </a:solidFill>
              </a:rPr>
              <a:t>molecular bridge </a:t>
            </a:r>
            <a:r>
              <a:rPr lang="en-US" sz="2400" dirty="0"/>
              <a:t>between RNA Pol II and transcription factors bound to </a:t>
            </a:r>
            <a:r>
              <a:rPr lang="en-US" sz="2400" dirty="0">
                <a:solidFill>
                  <a:schemeClr val="tx2"/>
                </a:solidFill>
              </a:rPr>
              <a:t>enhancers and promoter </a:t>
            </a:r>
            <a:r>
              <a:rPr lang="en-US" sz="2400" dirty="0"/>
              <a:t>proximal transcription control sequences. </a:t>
            </a:r>
          </a:p>
          <a:p>
            <a:pPr marL="72000" indent="0">
              <a:lnSpc>
                <a:spcPts val="2400"/>
              </a:lnSpc>
              <a:buNone/>
            </a:pPr>
            <a:endParaRPr lang="en-US" sz="2400" dirty="0"/>
          </a:p>
          <a:p>
            <a:pPr>
              <a:lnSpc>
                <a:spcPts val="2400"/>
              </a:lnSpc>
              <a:buFont typeface="Arial" panose="020B0604020202020204" pitchFamily="34" charset="0"/>
              <a:buChar char="•"/>
            </a:pPr>
            <a:r>
              <a:rPr lang="en-US" sz="2400" dirty="0"/>
              <a:t>Mediator influences all stages of transcription – from initiation to elongation. </a:t>
            </a:r>
          </a:p>
          <a:p>
            <a:pPr>
              <a:lnSpc>
                <a:spcPts val="2400"/>
              </a:lnSpc>
              <a:buFont typeface="Arial" panose="020B0604020202020204" pitchFamily="34" charset="0"/>
              <a:buChar char="•"/>
            </a:pPr>
            <a:endParaRPr lang="en-US" sz="2400" dirty="0"/>
          </a:p>
          <a:p>
            <a:pPr>
              <a:lnSpc>
                <a:spcPts val="2400"/>
              </a:lnSpc>
              <a:buFont typeface="Arial" panose="020B0604020202020204" pitchFamily="34" charset="0"/>
              <a:buChar char="•"/>
            </a:pPr>
            <a:r>
              <a:rPr lang="en-US" sz="2400" dirty="0"/>
              <a:t>Non-coding RNA interacts directly with Mediator to influence transcription. </a:t>
            </a:r>
          </a:p>
        </p:txBody>
      </p:sp>
      <p:sp>
        <p:nvSpPr>
          <p:cNvPr id="14" name="TextovéPole 13">
            <a:extLst>
              <a:ext uri="{FF2B5EF4-FFF2-40B4-BE49-F238E27FC236}">
                <a16:creationId xmlns:a16="http://schemas.microsoft.com/office/drawing/2014/main" id="{54D23D79-C7E0-45C5-89DA-485B5D0A2167}"/>
              </a:ext>
            </a:extLst>
          </p:cNvPr>
          <p:cNvSpPr txBox="1"/>
          <p:nvPr/>
        </p:nvSpPr>
        <p:spPr>
          <a:xfrm>
            <a:off x="4308160" y="6107304"/>
            <a:ext cx="6097772" cy="276999"/>
          </a:xfrm>
          <a:prstGeom prst="rect">
            <a:avLst/>
          </a:prstGeom>
          <a:noFill/>
        </p:spPr>
        <p:txBody>
          <a:bodyPr wrap="square">
            <a:spAutoFit/>
          </a:bodyPr>
          <a:lstStyle/>
          <a:p>
            <a:r>
              <a:rPr lang="cs-CZ" sz="1200" i="0" dirty="0">
                <a:solidFill>
                  <a:schemeClr val="tx2"/>
                </a:solidFill>
                <a:effectLst/>
                <a:latin typeface="+mn-lt"/>
              </a:rPr>
              <a:t>PNAS, 2012, 109 (48) 19519-19520</a:t>
            </a:r>
            <a:endParaRPr lang="en-US" sz="1200" dirty="0">
              <a:solidFill>
                <a:schemeClr val="tx2"/>
              </a:solidFill>
              <a:latin typeface="+mn-lt"/>
            </a:endParaRPr>
          </a:p>
        </p:txBody>
      </p:sp>
      <p:sp>
        <p:nvSpPr>
          <p:cNvPr id="17" name="Nadpis 3">
            <a:extLst>
              <a:ext uri="{FF2B5EF4-FFF2-40B4-BE49-F238E27FC236}">
                <a16:creationId xmlns:a16="http://schemas.microsoft.com/office/drawing/2014/main" id="{D8224C08-6DEE-4DC7-8890-72D8B8B0ABDB}"/>
              </a:ext>
            </a:extLst>
          </p:cNvPr>
          <p:cNvSpPr txBox="1">
            <a:spLocks/>
          </p:cNvSpPr>
          <p:nvPr/>
        </p:nvSpPr>
        <p:spPr>
          <a:xfrm>
            <a:off x="720000" y="272131"/>
            <a:ext cx="10753200" cy="451576"/>
          </a:xfrm>
          <a:prstGeom prst="rect">
            <a:avLst/>
          </a:prstGeom>
        </p:spPr>
        <p:txBody>
          <a:bodyPr vert="horz" lIns="0" tIns="0" rIns="0" bIns="0" rtlCol="0" anchor="t" anchorCtr="0">
            <a:noAutofit/>
          </a:bodyPr>
          <a:lstStyle>
            <a:lvl1pPr algn="l" rtl="0" eaLnBrk="1" fontAlgn="base" hangingPunct="1">
              <a:lnSpc>
                <a:spcPts val="4000"/>
              </a:lnSpc>
              <a:spcBef>
                <a:spcPct val="0"/>
              </a:spcBef>
              <a:spcAft>
                <a:spcPct val="0"/>
              </a:spcAft>
              <a:defRPr sz="40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gn="ctr"/>
            <a:r>
              <a:rPr lang="cs-CZ" sz="3200" kern="0" dirty="0"/>
              <a:t>M</a:t>
            </a:r>
            <a:r>
              <a:rPr lang="en-US" sz="3200" kern="0" dirty="0" err="1"/>
              <a:t>edi</a:t>
            </a:r>
            <a:r>
              <a:rPr lang="cs-CZ" sz="3200" kern="0" dirty="0" err="1"/>
              <a:t>at</a:t>
            </a:r>
            <a:r>
              <a:rPr lang="en-US" sz="3200" kern="0" dirty="0"/>
              <a:t>or</a:t>
            </a:r>
            <a:r>
              <a:rPr lang="cs-CZ" sz="3200" kern="0" dirty="0"/>
              <a:t> co</a:t>
            </a:r>
            <a:r>
              <a:rPr lang="en-US" sz="3200" kern="0" dirty="0"/>
              <a:t>m</a:t>
            </a:r>
            <a:r>
              <a:rPr lang="cs-CZ" sz="3200" kern="0" dirty="0"/>
              <a:t>p</a:t>
            </a:r>
            <a:r>
              <a:rPr lang="en-US" sz="3200" kern="0" dirty="0"/>
              <a:t>l</a:t>
            </a:r>
            <a:r>
              <a:rPr lang="cs-CZ" sz="3200" kern="0" dirty="0"/>
              <a:t>ex </a:t>
            </a:r>
            <a:endParaRPr lang="en-US" sz="3200" kern="0" dirty="0"/>
          </a:p>
        </p:txBody>
      </p:sp>
      <p:pic>
        <p:nvPicPr>
          <p:cNvPr id="21" name="Picture 2">
            <a:extLst>
              <a:ext uri="{FF2B5EF4-FFF2-40B4-BE49-F238E27FC236}">
                <a16:creationId xmlns:a16="http://schemas.microsoft.com/office/drawing/2014/main" id="{DEB1C6FF-9FD3-40EF-8122-E9DB814093B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60101" y="3009964"/>
            <a:ext cx="4402067" cy="2978376"/>
          </a:xfrm>
          <a:prstGeom prst="rect">
            <a:avLst/>
          </a:prstGeom>
          <a:noFill/>
          <a:extLst>
            <a:ext uri="{909E8E84-426E-40DD-AFC4-6F175D3DCCD1}">
              <a14:hiddenFill xmlns:a14="http://schemas.microsoft.com/office/drawing/2010/main">
                <a:solidFill>
                  <a:srgbClr val="FFFFFF"/>
                </a:solidFill>
              </a14:hiddenFill>
            </a:ext>
          </a:extLst>
        </p:spPr>
      </p:pic>
      <p:sp>
        <p:nvSpPr>
          <p:cNvPr id="25" name="TextovéPole 24">
            <a:extLst>
              <a:ext uri="{FF2B5EF4-FFF2-40B4-BE49-F238E27FC236}">
                <a16:creationId xmlns:a16="http://schemas.microsoft.com/office/drawing/2014/main" id="{0BBD89CE-ED45-4F41-B079-FC4D2F7CDE77}"/>
              </a:ext>
            </a:extLst>
          </p:cNvPr>
          <p:cNvSpPr txBox="1"/>
          <p:nvPr/>
        </p:nvSpPr>
        <p:spPr>
          <a:xfrm>
            <a:off x="4308160" y="6345233"/>
            <a:ext cx="6097772" cy="276999"/>
          </a:xfrm>
          <a:prstGeom prst="rect">
            <a:avLst/>
          </a:prstGeom>
          <a:noFill/>
        </p:spPr>
        <p:txBody>
          <a:bodyPr wrap="square">
            <a:spAutoFit/>
          </a:bodyPr>
          <a:lstStyle/>
          <a:p>
            <a:r>
              <a:rPr lang="en-US" sz="1200" dirty="0">
                <a:solidFill>
                  <a:schemeClr val="tx2"/>
                </a:solidFill>
                <a:latin typeface="+mn-lt"/>
              </a:rPr>
              <a:t>https://en.wikipedia.org/wiki/Mediator_(coactivator)</a:t>
            </a:r>
          </a:p>
        </p:txBody>
      </p:sp>
      <p:pic>
        <p:nvPicPr>
          <p:cNvPr id="1028" name="Picture 4">
            <a:extLst>
              <a:ext uri="{FF2B5EF4-FFF2-40B4-BE49-F238E27FC236}">
                <a16:creationId xmlns:a16="http://schemas.microsoft.com/office/drawing/2014/main" id="{6D3A5F1A-AEBF-413C-A00A-A5A1EFBCE92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27491" y="234064"/>
            <a:ext cx="3124509" cy="25293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12892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4C71A358-AAFD-49AC-9F91-ED1D4310946B}"/>
              </a:ext>
            </a:extLst>
          </p:cNvPr>
          <p:cNvSpPr>
            <a:spLocks noGrp="1"/>
          </p:cNvSpPr>
          <p:nvPr>
            <p:ph type="sldNum" sz="quarter" idx="11"/>
          </p:nvPr>
        </p:nvSpPr>
        <p:spPr/>
        <p:txBody>
          <a:bodyPr/>
          <a:lstStyle/>
          <a:p>
            <a:fld id="{0970407D-EE58-4A0B-824B-1D3AE42DD9CF}" type="slidenum">
              <a:rPr lang="en-GB" altLang="cs-CZ" noProof="0" smtClean="0"/>
              <a:pPr/>
              <a:t>37</a:t>
            </a:fld>
            <a:endParaRPr lang="en-GB" altLang="cs-CZ" noProof="0" dirty="0"/>
          </a:p>
        </p:txBody>
      </p:sp>
      <p:sp>
        <p:nvSpPr>
          <p:cNvPr id="31" name="Zástupný obsah 4">
            <a:extLst>
              <a:ext uri="{FF2B5EF4-FFF2-40B4-BE49-F238E27FC236}">
                <a16:creationId xmlns:a16="http://schemas.microsoft.com/office/drawing/2014/main" id="{3FF23889-FF0B-44FB-A3DC-43D08D7A5E73}"/>
              </a:ext>
            </a:extLst>
          </p:cNvPr>
          <p:cNvSpPr txBox="1">
            <a:spLocks/>
          </p:cNvSpPr>
          <p:nvPr/>
        </p:nvSpPr>
        <p:spPr>
          <a:xfrm>
            <a:off x="5222427" y="4227844"/>
            <a:ext cx="6335164" cy="1606163"/>
          </a:xfrm>
          <a:prstGeom prst="rect">
            <a:avLst/>
          </a:prstGeom>
        </p:spPr>
        <p:txBody>
          <a:bodyPr vert="horz" lIns="0" tIns="0" rIns="0" bIns="0" rtlCol="0">
            <a:noAutofit/>
          </a:bodyPr>
          <a:lstStyle>
            <a:lvl1pPr marL="252000" marR="0" indent="-180000" algn="l" defTabSz="914400" rtl="0" eaLnBrk="1" fontAlgn="base" latinLnBrk="0" hangingPunct="1">
              <a:lnSpc>
                <a:spcPts val="3600"/>
              </a:lnSpc>
              <a:spcBef>
                <a:spcPts val="0"/>
              </a:spcBef>
              <a:spcAft>
                <a:spcPct val="0"/>
              </a:spcAft>
              <a:buClr>
                <a:schemeClr val="tx2"/>
              </a:buClr>
              <a:buSzPct val="100000"/>
              <a:buFont typeface="Arial" panose="020B0604020202020204" pitchFamily="34" charset="0"/>
              <a:buChar char="̶"/>
              <a:tabLst/>
              <a:defRPr sz="2800" b="0">
                <a:solidFill>
                  <a:schemeClr val="tx1"/>
                </a:solidFill>
                <a:latin typeface="+mn-lt"/>
                <a:ea typeface="+mn-ea"/>
                <a:cs typeface="+mn-cs"/>
              </a:defRPr>
            </a:lvl1pPr>
            <a:lvl2pPr marL="504000" indent="-180000" algn="l" rtl="0" eaLnBrk="1" fontAlgn="base" hangingPunct="1">
              <a:lnSpc>
                <a:spcPct val="100000"/>
              </a:lnSpc>
              <a:spcBef>
                <a:spcPts val="0"/>
              </a:spcBef>
              <a:spcAft>
                <a:spcPct val="0"/>
              </a:spcAft>
              <a:buClr>
                <a:schemeClr val="tx2"/>
              </a:buClr>
              <a:buSzPct val="100000"/>
              <a:buFont typeface="Arial" panose="020B0604020202020204" pitchFamily="34" charset="0"/>
              <a:buChar char="̶"/>
              <a:defRPr sz="2000" b="0">
                <a:solidFill>
                  <a:schemeClr val="tx1"/>
                </a:solidFill>
                <a:latin typeface="+mn-lt"/>
              </a:defRPr>
            </a:lvl2pPr>
            <a:lvl3pPr marL="914400" indent="0" algn="l" rtl="0" eaLnBrk="1" fontAlgn="base" hangingPunct="1">
              <a:lnSpc>
                <a:spcPct val="100000"/>
              </a:lnSpc>
              <a:spcBef>
                <a:spcPts val="0"/>
              </a:spcBef>
              <a:spcAft>
                <a:spcPct val="0"/>
              </a:spcAft>
              <a:buClr>
                <a:schemeClr val="folHlink"/>
              </a:buClr>
              <a:buSzPct val="80000"/>
              <a:buFontTx/>
              <a:buNone/>
              <a:defRPr sz="16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2"/>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a:lstStyle>
          <a:p>
            <a:pPr>
              <a:lnSpc>
                <a:spcPct val="125000"/>
              </a:lnSpc>
              <a:buFont typeface="Arial" panose="020B0604020202020204" pitchFamily="34" charset="0"/>
              <a:buChar char="•"/>
            </a:pPr>
            <a:r>
              <a:rPr lang="en-US" sz="2000" dirty="0"/>
              <a:t>The mammalian Mediator complex interacts directly with a subset of long n</a:t>
            </a:r>
            <a:r>
              <a:rPr lang="cs-CZ" sz="2000" dirty="0"/>
              <a:t>on</a:t>
            </a:r>
            <a:r>
              <a:rPr lang="en-US" sz="2000" dirty="0"/>
              <a:t>c</a:t>
            </a:r>
            <a:r>
              <a:rPr lang="cs-CZ" sz="2000" dirty="0" err="1"/>
              <a:t>oding</a:t>
            </a:r>
            <a:r>
              <a:rPr lang="cs-CZ" sz="2000" dirty="0"/>
              <a:t> </a:t>
            </a:r>
            <a:r>
              <a:rPr lang="en-US" sz="2000" dirty="0"/>
              <a:t>RNAs termed </a:t>
            </a:r>
            <a:r>
              <a:rPr lang="cs-CZ" sz="2000" dirty="0">
                <a:solidFill>
                  <a:schemeClr val="tx2"/>
                </a:solidFill>
              </a:rPr>
              <a:t>l</a:t>
            </a:r>
            <a:r>
              <a:rPr lang="en-US" sz="2000" dirty="0">
                <a:solidFill>
                  <a:schemeClr val="tx2"/>
                </a:solidFill>
              </a:rPr>
              <a:t>ncRNA-activating (ncRNA-a)</a:t>
            </a:r>
            <a:r>
              <a:rPr lang="en-US" sz="2000" dirty="0"/>
              <a:t>, which activate neighboring genes using a cis-mediated mechanism</a:t>
            </a:r>
            <a:r>
              <a:rPr lang="cs-CZ" sz="2000" dirty="0"/>
              <a:t>. </a:t>
            </a:r>
            <a:endParaRPr lang="en-US" sz="2000" dirty="0"/>
          </a:p>
        </p:txBody>
      </p:sp>
      <p:sp>
        <p:nvSpPr>
          <p:cNvPr id="10" name="Zástupný objekt pre pätu 1">
            <a:extLst>
              <a:ext uri="{FF2B5EF4-FFF2-40B4-BE49-F238E27FC236}">
                <a16:creationId xmlns:a16="http://schemas.microsoft.com/office/drawing/2014/main" id="{3F1FDA5F-4C2B-4BF7-A267-6DBA837031F7}"/>
              </a:ext>
            </a:extLst>
          </p:cNvPr>
          <p:cNvSpPr>
            <a:spLocks noGrp="1"/>
          </p:cNvSpPr>
          <p:nvPr>
            <p:ph type="ftr" sz="quarter" idx="10"/>
          </p:nvPr>
        </p:nvSpPr>
        <p:spPr>
          <a:xfrm>
            <a:off x="720000" y="6228000"/>
            <a:ext cx="3768024" cy="252000"/>
          </a:xfrm>
        </p:spPr>
        <p:txBody>
          <a:bodyPr/>
          <a:lstStyle/>
          <a:p>
            <a:r>
              <a:rPr lang="en-US" dirty="0"/>
              <a:t>Department of Experimental Biology </a:t>
            </a:r>
          </a:p>
        </p:txBody>
      </p:sp>
      <p:sp>
        <p:nvSpPr>
          <p:cNvPr id="9" name="Nadpis 3">
            <a:extLst>
              <a:ext uri="{FF2B5EF4-FFF2-40B4-BE49-F238E27FC236}">
                <a16:creationId xmlns:a16="http://schemas.microsoft.com/office/drawing/2014/main" id="{B3582FE3-FA3E-4F60-A1A9-3B50B2AC6026}"/>
              </a:ext>
            </a:extLst>
          </p:cNvPr>
          <p:cNvSpPr txBox="1">
            <a:spLocks/>
          </p:cNvSpPr>
          <p:nvPr/>
        </p:nvSpPr>
        <p:spPr>
          <a:xfrm>
            <a:off x="720000" y="272131"/>
            <a:ext cx="10753200" cy="451576"/>
          </a:xfrm>
          <a:prstGeom prst="rect">
            <a:avLst/>
          </a:prstGeom>
        </p:spPr>
        <p:txBody>
          <a:bodyPr vert="horz" lIns="0" tIns="0" rIns="0" bIns="0" rtlCol="0" anchor="t" anchorCtr="0">
            <a:noAutofit/>
          </a:bodyPr>
          <a:lstStyle>
            <a:lvl1pPr algn="l" rtl="0" eaLnBrk="1" fontAlgn="base" hangingPunct="1">
              <a:lnSpc>
                <a:spcPts val="4000"/>
              </a:lnSpc>
              <a:spcBef>
                <a:spcPct val="0"/>
              </a:spcBef>
              <a:spcAft>
                <a:spcPct val="0"/>
              </a:spcAft>
              <a:defRPr sz="40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gn="ctr"/>
            <a:r>
              <a:rPr lang="en-US" sz="3200" kern="0" dirty="0"/>
              <a:t>Mediator complex </a:t>
            </a:r>
          </a:p>
        </p:txBody>
      </p:sp>
      <p:pic>
        <p:nvPicPr>
          <p:cNvPr id="2050" name="Picture 2" descr="Figure thumbnail gr1">
            <a:extLst>
              <a:ext uri="{FF2B5EF4-FFF2-40B4-BE49-F238E27FC236}">
                <a16:creationId xmlns:a16="http://schemas.microsoft.com/office/drawing/2014/main" id="{36D2E0FB-9B9F-4057-817E-015052F9254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0000" y="1531019"/>
            <a:ext cx="3695700" cy="368617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Figure thumbnail gr3">
            <a:extLst>
              <a:ext uri="{FF2B5EF4-FFF2-40B4-BE49-F238E27FC236}">
                <a16:creationId xmlns:a16="http://schemas.microsoft.com/office/drawing/2014/main" id="{05EE2D44-C153-4826-8A9F-A152202D5BC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6707" y="1256459"/>
            <a:ext cx="3695700" cy="2781300"/>
          </a:xfrm>
          <a:prstGeom prst="rect">
            <a:avLst/>
          </a:prstGeom>
          <a:noFill/>
          <a:extLst>
            <a:ext uri="{909E8E84-426E-40DD-AFC4-6F175D3DCCD1}">
              <a14:hiddenFill xmlns:a14="http://schemas.microsoft.com/office/drawing/2010/main">
                <a:solidFill>
                  <a:srgbClr val="FFFFFF"/>
                </a:solidFill>
              </a14:hiddenFill>
            </a:ext>
          </a:extLst>
        </p:spPr>
      </p:pic>
      <p:sp>
        <p:nvSpPr>
          <p:cNvPr id="13" name="TextovéPole 12">
            <a:extLst>
              <a:ext uri="{FF2B5EF4-FFF2-40B4-BE49-F238E27FC236}">
                <a16:creationId xmlns:a16="http://schemas.microsoft.com/office/drawing/2014/main" id="{903D947A-9763-452A-BCB0-42EE622CBED4}"/>
              </a:ext>
            </a:extLst>
          </p:cNvPr>
          <p:cNvSpPr txBox="1"/>
          <p:nvPr/>
        </p:nvSpPr>
        <p:spPr>
          <a:xfrm>
            <a:off x="4308160" y="6214177"/>
            <a:ext cx="6097772" cy="276999"/>
          </a:xfrm>
          <a:prstGeom prst="rect">
            <a:avLst/>
          </a:prstGeom>
          <a:noFill/>
        </p:spPr>
        <p:txBody>
          <a:bodyPr wrap="square">
            <a:spAutoFit/>
          </a:bodyPr>
          <a:lstStyle/>
          <a:p>
            <a:r>
              <a:rPr lang="cs-CZ" sz="1200" dirty="0" err="1">
                <a:solidFill>
                  <a:schemeClr val="tx2"/>
                </a:solidFill>
                <a:latin typeface="+mn-lt"/>
              </a:rPr>
              <a:t>Trends</a:t>
            </a:r>
            <a:r>
              <a:rPr lang="cs-CZ" sz="1200" dirty="0">
                <a:solidFill>
                  <a:schemeClr val="tx2"/>
                </a:solidFill>
                <a:latin typeface="+mn-lt"/>
              </a:rPr>
              <a:t> in </a:t>
            </a:r>
            <a:r>
              <a:rPr lang="cs-CZ" sz="1200" dirty="0" err="1">
                <a:solidFill>
                  <a:schemeClr val="tx2"/>
                </a:solidFill>
                <a:latin typeface="+mn-lt"/>
              </a:rPr>
              <a:t>Biochemical</a:t>
            </a:r>
            <a:r>
              <a:rPr lang="cs-CZ" sz="1200" dirty="0">
                <a:solidFill>
                  <a:schemeClr val="tx2"/>
                </a:solidFill>
                <a:latin typeface="+mn-lt"/>
              </a:rPr>
              <a:t> </a:t>
            </a:r>
            <a:r>
              <a:rPr lang="cs-CZ" sz="1200" dirty="0" err="1">
                <a:solidFill>
                  <a:schemeClr val="tx2"/>
                </a:solidFill>
                <a:latin typeface="+mn-lt"/>
              </a:rPr>
              <a:t>Sciences</a:t>
            </a:r>
            <a:r>
              <a:rPr lang="cs-CZ" sz="1200" dirty="0">
                <a:solidFill>
                  <a:schemeClr val="tx2"/>
                </a:solidFill>
                <a:latin typeface="+mn-lt"/>
              </a:rPr>
              <a:t>, Nov 2013, Vol. 3, </a:t>
            </a:r>
            <a:r>
              <a:rPr lang="cs-CZ" sz="1200" dirty="0" err="1">
                <a:solidFill>
                  <a:schemeClr val="tx2"/>
                </a:solidFill>
                <a:latin typeface="+mn-lt"/>
              </a:rPr>
              <a:t>Is</a:t>
            </a:r>
            <a:r>
              <a:rPr lang="cs-CZ" sz="1200" dirty="0">
                <a:solidFill>
                  <a:schemeClr val="tx2"/>
                </a:solidFill>
                <a:latin typeface="+mn-lt"/>
              </a:rPr>
              <a:t>. 11,</a:t>
            </a:r>
            <a:r>
              <a:rPr lang="en-US" sz="1200" dirty="0">
                <a:solidFill>
                  <a:schemeClr val="tx2"/>
                </a:solidFill>
                <a:latin typeface="+mn-lt"/>
              </a:rPr>
              <a:t> P531-537</a:t>
            </a:r>
            <a:r>
              <a:rPr lang="cs-CZ" sz="1200" dirty="0">
                <a:solidFill>
                  <a:schemeClr val="tx2"/>
                </a:solidFill>
                <a:latin typeface="+mn-lt"/>
              </a:rPr>
              <a:t> </a:t>
            </a:r>
            <a:endParaRPr lang="en-US" sz="1200" dirty="0">
              <a:solidFill>
                <a:schemeClr val="tx2"/>
              </a:solidFill>
              <a:latin typeface="+mn-lt"/>
            </a:endParaRPr>
          </a:p>
        </p:txBody>
      </p:sp>
      <p:sp>
        <p:nvSpPr>
          <p:cNvPr id="14" name="Zástupný obsah 4">
            <a:extLst>
              <a:ext uri="{FF2B5EF4-FFF2-40B4-BE49-F238E27FC236}">
                <a16:creationId xmlns:a16="http://schemas.microsoft.com/office/drawing/2014/main" id="{2AA844FD-624B-4520-8D57-AB558797D276}"/>
              </a:ext>
            </a:extLst>
          </p:cNvPr>
          <p:cNvSpPr txBox="1">
            <a:spLocks/>
          </p:cNvSpPr>
          <p:nvPr/>
        </p:nvSpPr>
        <p:spPr>
          <a:xfrm>
            <a:off x="540001" y="967764"/>
            <a:ext cx="5556000" cy="511163"/>
          </a:xfrm>
          <a:prstGeom prst="rect">
            <a:avLst/>
          </a:prstGeom>
        </p:spPr>
        <p:txBody>
          <a:bodyPr vert="horz" lIns="0" tIns="0" rIns="0" bIns="0" rtlCol="0">
            <a:noAutofit/>
          </a:bodyPr>
          <a:lstStyle>
            <a:lvl1pPr marL="252000" marR="0" indent="-180000" algn="l" defTabSz="914400" rtl="0" eaLnBrk="1" fontAlgn="base" latinLnBrk="0" hangingPunct="1">
              <a:lnSpc>
                <a:spcPts val="3600"/>
              </a:lnSpc>
              <a:spcBef>
                <a:spcPts val="0"/>
              </a:spcBef>
              <a:spcAft>
                <a:spcPct val="0"/>
              </a:spcAft>
              <a:buClr>
                <a:schemeClr val="tx2"/>
              </a:buClr>
              <a:buSzPct val="100000"/>
              <a:buFont typeface="Arial" panose="020B0604020202020204" pitchFamily="34" charset="0"/>
              <a:buChar char="̶"/>
              <a:tabLst/>
              <a:defRPr sz="2800" b="0">
                <a:solidFill>
                  <a:schemeClr val="tx1"/>
                </a:solidFill>
                <a:latin typeface="+mn-lt"/>
                <a:ea typeface="+mn-ea"/>
                <a:cs typeface="+mn-cs"/>
              </a:defRPr>
            </a:lvl1pPr>
            <a:lvl2pPr marL="504000" indent="-180000" algn="l" rtl="0" eaLnBrk="1" fontAlgn="base" hangingPunct="1">
              <a:lnSpc>
                <a:spcPct val="100000"/>
              </a:lnSpc>
              <a:spcBef>
                <a:spcPts val="0"/>
              </a:spcBef>
              <a:spcAft>
                <a:spcPct val="0"/>
              </a:spcAft>
              <a:buClr>
                <a:schemeClr val="tx2"/>
              </a:buClr>
              <a:buSzPct val="100000"/>
              <a:buFont typeface="Arial" panose="020B0604020202020204" pitchFamily="34" charset="0"/>
              <a:buChar char="̶"/>
              <a:defRPr sz="2000" b="0">
                <a:solidFill>
                  <a:schemeClr val="tx1"/>
                </a:solidFill>
                <a:latin typeface="+mn-lt"/>
              </a:defRPr>
            </a:lvl2pPr>
            <a:lvl3pPr marL="914400" indent="0" algn="l" rtl="0" eaLnBrk="1" fontAlgn="base" hangingPunct="1">
              <a:lnSpc>
                <a:spcPct val="100000"/>
              </a:lnSpc>
              <a:spcBef>
                <a:spcPts val="0"/>
              </a:spcBef>
              <a:spcAft>
                <a:spcPct val="0"/>
              </a:spcAft>
              <a:buClr>
                <a:schemeClr val="folHlink"/>
              </a:buClr>
              <a:buSzPct val="80000"/>
              <a:buFontTx/>
              <a:buNone/>
              <a:defRPr sz="16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2"/>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a:lstStyle>
          <a:p>
            <a:pPr>
              <a:lnSpc>
                <a:spcPct val="125000"/>
              </a:lnSpc>
              <a:buFont typeface="Arial" panose="020B0604020202020204" pitchFamily="34" charset="0"/>
              <a:buChar char="•"/>
            </a:pPr>
            <a:r>
              <a:rPr lang="en-US" sz="2400" dirty="0"/>
              <a:t>It can </a:t>
            </a:r>
            <a:r>
              <a:rPr lang="en-US" sz="2400" dirty="0">
                <a:solidFill>
                  <a:schemeClr val="tx2"/>
                </a:solidFill>
              </a:rPr>
              <a:t>activate</a:t>
            </a:r>
            <a:r>
              <a:rPr lang="en-US" sz="2400" dirty="0"/>
              <a:t> or </a:t>
            </a:r>
            <a:r>
              <a:rPr lang="en-US" sz="2400" dirty="0">
                <a:solidFill>
                  <a:schemeClr val="tx2"/>
                </a:solidFill>
              </a:rPr>
              <a:t>repress</a:t>
            </a:r>
            <a:r>
              <a:rPr lang="en-US" sz="2400" dirty="0"/>
              <a:t> transcription. </a:t>
            </a:r>
          </a:p>
        </p:txBody>
      </p:sp>
    </p:spTree>
    <p:extLst>
      <p:ext uri="{BB962C8B-B14F-4D97-AF65-F5344CB8AC3E}">
        <p14:creationId xmlns:p14="http://schemas.microsoft.com/office/powerpoint/2010/main" val="32331015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D06EC18D-736A-449D-B587-9A3D4ACE1B03}"/>
              </a:ext>
            </a:extLst>
          </p:cNvPr>
          <p:cNvSpPr>
            <a:spLocks noGrp="1"/>
          </p:cNvSpPr>
          <p:nvPr>
            <p:ph type="sldNum" sz="quarter" idx="11"/>
          </p:nvPr>
        </p:nvSpPr>
        <p:spPr/>
        <p:txBody>
          <a:bodyPr/>
          <a:lstStyle/>
          <a:p>
            <a:fld id="{0970407D-EE58-4A0B-824B-1D3AE42DD9CF}" type="slidenum">
              <a:rPr lang="en-GB" altLang="cs-CZ" noProof="0" smtClean="0"/>
              <a:pPr/>
              <a:t>38</a:t>
            </a:fld>
            <a:endParaRPr lang="en-GB" altLang="cs-CZ" noProof="0" dirty="0"/>
          </a:p>
        </p:txBody>
      </p:sp>
      <p:sp>
        <p:nvSpPr>
          <p:cNvPr id="5" name="Zástupný objekt pre pätu 1">
            <a:extLst>
              <a:ext uri="{FF2B5EF4-FFF2-40B4-BE49-F238E27FC236}">
                <a16:creationId xmlns:a16="http://schemas.microsoft.com/office/drawing/2014/main" id="{68D608B9-9A57-4C70-B1EB-B047FF7BE139}"/>
              </a:ext>
            </a:extLst>
          </p:cNvPr>
          <p:cNvSpPr>
            <a:spLocks noGrp="1"/>
          </p:cNvSpPr>
          <p:nvPr>
            <p:ph type="ftr" sz="quarter" idx="10"/>
          </p:nvPr>
        </p:nvSpPr>
        <p:spPr>
          <a:xfrm>
            <a:off x="720000" y="6228000"/>
            <a:ext cx="3768024" cy="252000"/>
          </a:xfrm>
        </p:spPr>
        <p:txBody>
          <a:bodyPr/>
          <a:lstStyle/>
          <a:p>
            <a:r>
              <a:rPr lang="en-US" dirty="0"/>
              <a:t>Department of Experimental Biology </a:t>
            </a:r>
          </a:p>
        </p:txBody>
      </p:sp>
      <p:sp>
        <p:nvSpPr>
          <p:cNvPr id="14" name="Nadpis 3">
            <a:extLst>
              <a:ext uri="{FF2B5EF4-FFF2-40B4-BE49-F238E27FC236}">
                <a16:creationId xmlns:a16="http://schemas.microsoft.com/office/drawing/2014/main" id="{8200E763-FEE9-4014-BECC-108606979325}"/>
              </a:ext>
            </a:extLst>
          </p:cNvPr>
          <p:cNvSpPr txBox="1">
            <a:spLocks/>
          </p:cNvSpPr>
          <p:nvPr/>
        </p:nvSpPr>
        <p:spPr>
          <a:xfrm>
            <a:off x="720000" y="272131"/>
            <a:ext cx="10753200" cy="451576"/>
          </a:xfrm>
          <a:prstGeom prst="rect">
            <a:avLst/>
          </a:prstGeom>
        </p:spPr>
        <p:txBody>
          <a:bodyPr vert="horz" lIns="0" tIns="0" rIns="0" bIns="0" rtlCol="0" anchor="t" anchorCtr="0">
            <a:noAutofit/>
          </a:bodyPr>
          <a:lstStyle>
            <a:lvl1pPr algn="l" rtl="0" eaLnBrk="1" fontAlgn="base" hangingPunct="1">
              <a:lnSpc>
                <a:spcPts val="4000"/>
              </a:lnSpc>
              <a:spcBef>
                <a:spcPct val="0"/>
              </a:spcBef>
              <a:spcAft>
                <a:spcPct val="0"/>
              </a:spcAft>
              <a:defRPr sz="40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gn="ctr"/>
            <a:r>
              <a:rPr lang="en-US" sz="3200" kern="0" dirty="0"/>
              <a:t>RNA processing </a:t>
            </a:r>
          </a:p>
        </p:txBody>
      </p:sp>
      <p:sp>
        <p:nvSpPr>
          <p:cNvPr id="15" name="Zástupný obsah 4">
            <a:extLst>
              <a:ext uri="{FF2B5EF4-FFF2-40B4-BE49-F238E27FC236}">
                <a16:creationId xmlns:a16="http://schemas.microsoft.com/office/drawing/2014/main" id="{56B329EE-2BEA-4E13-ABB5-CB23D245A97A}"/>
              </a:ext>
            </a:extLst>
          </p:cNvPr>
          <p:cNvSpPr txBox="1">
            <a:spLocks/>
          </p:cNvSpPr>
          <p:nvPr/>
        </p:nvSpPr>
        <p:spPr>
          <a:xfrm>
            <a:off x="498553" y="1493680"/>
            <a:ext cx="4967664" cy="3365399"/>
          </a:xfrm>
          <a:prstGeom prst="rect">
            <a:avLst/>
          </a:prstGeom>
        </p:spPr>
        <p:txBody>
          <a:bodyPr vert="horz" lIns="0" tIns="0" rIns="0" bIns="0" rtlCol="0">
            <a:noAutofit/>
          </a:bodyPr>
          <a:lstStyle>
            <a:lvl1pPr marL="252000" marR="0" indent="-180000" algn="l" defTabSz="914400" rtl="0" eaLnBrk="1" fontAlgn="base" latinLnBrk="0" hangingPunct="1">
              <a:lnSpc>
                <a:spcPts val="3600"/>
              </a:lnSpc>
              <a:spcBef>
                <a:spcPts val="0"/>
              </a:spcBef>
              <a:spcAft>
                <a:spcPct val="0"/>
              </a:spcAft>
              <a:buClr>
                <a:schemeClr val="tx2"/>
              </a:buClr>
              <a:buSzPct val="100000"/>
              <a:buFont typeface="Arial" panose="020B0604020202020204" pitchFamily="34" charset="0"/>
              <a:buChar char="̶"/>
              <a:tabLst/>
              <a:defRPr sz="2800" b="0">
                <a:solidFill>
                  <a:schemeClr val="tx1"/>
                </a:solidFill>
                <a:latin typeface="+mn-lt"/>
                <a:ea typeface="+mn-ea"/>
                <a:cs typeface="+mn-cs"/>
              </a:defRPr>
            </a:lvl1pPr>
            <a:lvl2pPr marL="504000" indent="-180000" algn="l" rtl="0" eaLnBrk="1" fontAlgn="base" hangingPunct="1">
              <a:lnSpc>
                <a:spcPct val="100000"/>
              </a:lnSpc>
              <a:spcBef>
                <a:spcPts val="0"/>
              </a:spcBef>
              <a:spcAft>
                <a:spcPct val="0"/>
              </a:spcAft>
              <a:buClr>
                <a:schemeClr val="tx2"/>
              </a:buClr>
              <a:buSzPct val="100000"/>
              <a:buFont typeface="Arial" panose="020B0604020202020204" pitchFamily="34" charset="0"/>
              <a:buChar char="̶"/>
              <a:defRPr sz="2000" b="0">
                <a:solidFill>
                  <a:schemeClr val="tx1"/>
                </a:solidFill>
                <a:latin typeface="+mn-lt"/>
              </a:defRPr>
            </a:lvl2pPr>
            <a:lvl3pPr marL="914400" indent="0" algn="l" rtl="0" eaLnBrk="1" fontAlgn="base" hangingPunct="1">
              <a:lnSpc>
                <a:spcPct val="100000"/>
              </a:lnSpc>
              <a:spcBef>
                <a:spcPts val="0"/>
              </a:spcBef>
              <a:spcAft>
                <a:spcPct val="0"/>
              </a:spcAft>
              <a:buClr>
                <a:schemeClr val="folHlink"/>
              </a:buClr>
              <a:buSzPct val="80000"/>
              <a:buFontTx/>
              <a:buNone/>
              <a:defRPr sz="16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2"/>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a:lstStyle>
          <a:p>
            <a:pPr>
              <a:lnSpc>
                <a:spcPct val="125000"/>
              </a:lnSpc>
              <a:buFont typeface="Arial" panose="020B0604020202020204" pitchFamily="34" charset="0"/>
              <a:buChar char="•"/>
            </a:pPr>
            <a:r>
              <a:rPr lang="en-US" sz="2400" dirty="0"/>
              <a:t>Splicing, capping, and addition of a poly-A tail to an RNA molecule can be </a:t>
            </a:r>
            <a:r>
              <a:rPr lang="en-US" sz="2400" dirty="0">
                <a:solidFill>
                  <a:schemeClr val="tx2"/>
                </a:solidFill>
              </a:rPr>
              <a:t>regulated</a:t>
            </a:r>
            <a:r>
              <a:rPr lang="en-US" sz="2400" dirty="0"/>
              <a:t>. </a:t>
            </a:r>
            <a:endParaRPr lang="cs-CZ" sz="2400" dirty="0"/>
          </a:p>
          <a:p>
            <a:pPr>
              <a:lnSpc>
                <a:spcPct val="125000"/>
              </a:lnSpc>
              <a:buFont typeface="Arial" panose="020B0604020202020204" pitchFamily="34" charset="0"/>
              <a:buChar char="•"/>
            </a:pPr>
            <a:endParaRPr lang="cs-CZ" sz="2400" dirty="0"/>
          </a:p>
          <a:p>
            <a:pPr>
              <a:lnSpc>
                <a:spcPct val="125000"/>
              </a:lnSpc>
              <a:buFont typeface="Arial" panose="020B0604020202020204" pitchFamily="34" charset="0"/>
              <a:buChar char="•"/>
            </a:pPr>
            <a:r>
              <a:rPr lang="en-US" sz="2400" dirty="0">
                <a:solidFill>
                  <a:schemeClr val="tx2"/>
                </a:solidFill>
              </a:rPr>
              <a:t>Different mRNAs</a:t>
            </a:r>
            <a:r>
              <a:rPr lang="en-US" sz="2400" dirty="0"/>
              <a:t> may be made from the same pre-mRNA by </a:t>
            </a:r>
            <a:r>
              <a:rPr lang="en-US" sz="2400" dirty="0">
                <a:solidFill>
                  <a:schemeClr val="tx2"/>
                </a:solidFill>
              </a:rPr>
              <a:t>alternative splicing</a:t>
            </a:r>
            <a:r>
              <a:rPr lang="en-US" sz="2400" dirty="0"/>
              <a:t>.</a:t>
            </a:r>
            <a:r>
              <a:rPr lang="cs-CZ" sz="2400" dirty="0"/>
              <a:t> </a:t>
            </a:r>
            <a:endParaRPr lang="en-US" sz="2400" dirty="0"/>
          </a:p>
        </p:txBody>
      </p:sp>
      <p:sp>
        <p:nvSpPr>
          <p:cNvPr id="27" name="TextovéPole 26">
            <a:extLst>
              <a:ext uri="{FF2B5EF4-FFF2-40B4-BE49-F238E27FC236}">
                <a16:creationId xmlns:a16="http://schemas.microsoft.com/office/drawing/2014/main" id="{9D88460C-B387-437F-9111-D0F500FFDCF1}"/>
              </a:ext>
            </a:extLst>
          </p:cNvPr>
          <p:cNvSpPr txBox="1"/>
          <p:nvPr/>
        </p:nvSpPr>
        <p:spPr>
          <a:xfrm>
            <a:off x="4179679" y="6109064"/>
            <a:ext cx="6097772" cy="461665"/>
          </a:xfrm>
          <a:prstGeom prst="rect">
            <a:avLst/>
          </a:prstGeom>
          <a:noFill/>
        </p:spPr>
        <p:txBody>
          <a:bodyPr wrap="square">
            <a:spAutoFit/>
          </a:bodyPr>
          <a:lstStyle/>
          <a:p>
            <a:r>
              <a:rPr lang="en-US" sz="1200" dirty="0">
                <a:solidFill>
                  <a:schemeClr val="tx2"/>
                </a:solidFill>
                <a:latin typeface="+mn-lt"/>
              </a:rPr>
              <a:t>https://courses.lumenlearning.com/wm-biology1/chapter/reading-post-translational-control-of-gene-expression/</a:t>
            </a:r>
          </a:p>
        </p:txBody>
      </p:sp>
      <p:pic>
        <p:nvPicPr>
          <p:cNvPr id="6146" name="Picture 2" descr="A pre-mRNA has four exons separated by three introns. The pre-mRNA can be alternatively spliced to create two different proteins, each with three exons. One protein contains exons one, two, and three. The other protein contains exons one, three and four.">
            <a:extLst>
              <a:ext uri="{FF2B5EF4-FFF2-40B4-BE49-F238E27FC236}">
                <a16:creationId xmlns:a16="http://schemas.microsoft.com/office/drawing/2014/main" id="{AE29CC34-CC4D-40DA-A25F-7BAEEC50F2F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2823045"/>
            <a:ext cx="5181600" cy="1476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876613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4C71A358-AAFD-49AC-9F91-ED1D4310946B}"/>
              </a:ext>
            </a:extLst>
          </p:cNvPr>
          <p:cNvSpPr>
            <a:spLocks noGrp="1"/>
          </p:cNvSpPr>
          <p:nvPr>
            <p:ph type="sldNum" sz="quarter" idx="11"/>
          </p:nvPr>
        </p:nvSpPr>
        <p:spPr/>
        <p:txBody>
          <a:bodyPr/>
          <a:lstStyle/>
          <a:p>
            <a:fld id="{0970407D-EE58-4A0B-824B-1D3AE42DD9CF}" type="slidenum">
              <a:rPr lang="en-GB" altLang="cs-CZ" noProof="0" smtClean="0"/>
              <a:pPr/>
              <a:t>39</a:t>
            </a:fld>
            <a:endParaRPr lang="en-GB" altLang="cs-CZ" noProof="0" dirty="0"/>
          </a:p>
        </p:txBody>
      </p:sp>
      <p:sp>
        <p:nvSpPr>
          <p:cNvPr id="11" name="Zástupný obsah 4">
            <a:extLst>
              <a:ext uri="{FF2B5EF4-FFF2-40B4-BE49-F238E27FC236}">
                <a16:creationId xmlns:a16="http://schemas.microsoft.com/office/drawing/2014/main" id="{087CB872-5DC4-4DDD-A065-BCCC004710C8}"/>
              </a:ext>
            </a:extLst>
          </p:cNvPr>
          <p:cNvSpPr txBox="1">
            <a:spLocks/>
          </p:cNvSpPr>
          <p:nvPr/>
        </p:nvSpPr>
        <p:spPr>
          <a:xfrm>
            <a:off x="540000" y="1055414"/>
            <a:ext cx="5361070" cy="4696800"/>
          </a:xfrm>
          <a:prstGeom prst="rect">
            <a:avLst/>
          </a:prstGeom>
        </p:spPr>
        <p:txBody>
          <a:bodyPr vert="horz" lIns="0" tIns="0" rIns="0" bIns="0" rtlCol="0">
            <a:noAutofit/>
          </a:bodyPr>
          <a:lstStyle>
            <a:lvl1pPr marL="252000" marR="0" indent="-180000" algn="l" defTabSz="914400" rtl="0" eaLnBrk="1" fontAlgn="base" latinLnBrk="0" hangingPunct="1">
              <a:lnSpc>
                <a:spcPts val="3600"/>
              </a:lnSpc>
              <a:spcBef>
                <a:spcPts val="0"/>
              </a:spcBef>
              <a:spcAft>
                <a:spcPct val="0"/>
              </a:spcAft>
              <a:buClr>
                <a:schemeClr val="tx2"/>
              </a:buClr>
              <a:buSzPct val="100000"/>
              <a:buFont typeface="Arial" panose="020B0604020202020204" pitchFamily="34" charset="0"/>
              <a:buChar char="̶"/>
              <a:tabLst/>
              <a:defRPr sz="2800" b="0">
                <a:solidFill>
                  <a:schemeClr val="tx1"/>
                </a:solidFill>
                <a:latin typeface="+mn-lt"/>
                <a:ea typeface="+mn-ea"/>
                <a:cs typeface="+mn-cs"/>
              </a:defRPr>
            </a:lvl1pPr>
            <a:lvl2pPr marL="504000" indent="-180000" algn="l" rtl="0" eaLnBrk="1" fontAlgn="base" hangingPunct="1">
              <a:lnSpc>
                <a:spcPct val="100000"/>
              </a:lnSpc>
              <a:spcBef>
                <a:spcPts val="0"/>
              </a:spcBef>
              <a:spcAft>
                <a:spcPct val="0"/>
              </a:spcAft>
              <a:buClr>
                <a:schemeClr val="tx2"/>
              </a:buClr>
              <a:buSzPct val="100000"/>
              <a:buFont typeface="Arial" panose="020B0604020202020204" pitchFamily="34" charset="0"/>
              <a:buChar char="̶"/>
              <a:defRPr sz="2000" b="0">
                <a:solidFill>
                  <a:schemeClr val="tx1"/>
                </a:solidFill>
                <a:latin typeface="+mn-lt"/>
              </a:defRPr>
            </a:lvl2pPr>
            <a:lvl3pPr marL="914400" indent="0" algn="l" rtl="0" eaLnBrk="1" fontAlgn="base" hangingPunct="1">
              <a:lnSpc>
                <a:spcPct val="100000"/>
              </a:lnSpc>
              <a:spcBef>
                <a:spcPts val="0"/>
              </a:spcBef>
              <a:spcAft>
                <a:spcPct val="0"/>
              </a:spcAft>
              <a:buClr>
                <a:schemeClr val="folHlink"/>
              </a:buClr>
              <a:buSzPct val="80000"/>
              <a:buFontTx/>
              <a:buNone/>
              <a:defRPr sz="16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2"/>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a:lstStyle>
          <a:p>
            <a:pPr>
              <a:lnSpc>
                <a:spcPts val="2400"/>
              </a:lnSpc>
              <a:buFont typeface="Arial" panose="020B0604020202020204" pitchFamily="34" charset="0"/>
              <a:buChar char="•"/>
            </a:pPr>
            <a:r>
              <a:rPr lang="en-US" sz="2000" dirty="0">
                <a:solidFill>
                  <a:schemeClr val="tx2"/>
                </a:solidFill>
              </a:rPr>
              <a:t>Alternative RNA splicing</a:t>
            </a:r>
            <a:r>
              <a:rPr lang="en-US" sz="2000" dirty="0"/>
              <a:t> is a mechanism that allows </a:t>
            </a:r>
            <a:r>
              <a:rPr lang="en-US" sz="2000" dirty="0">
                <a:solidFill>
                  <a:schemeClr val="tx2"/>
                </a:solidFill>
              </a:rPr>
              <a:t>different protein forms</a:t>
            </a:r>
            <a:r>
              <a:rPr lang="en-US" sz="2000" dirty="0"/>
              <a:t> to be produced from one gene when different </a:t>
            </a:r>
            <a:r>
              <a:rPr lang="en-US" sz="2000" u="sng" dirty="0"/>
              <a:t>combinations of introns, and sometimes exons</a:t>
            </a:r>
            <a:r>
              <a:rPr lang="en-US" sz="2000" dirty="0"/>
              <a:t>, are removed from the transcript. </a:t>
            </a:r>
          </a:p>
          <a:p>
            <a:pPr>
              <a:lnSpc>
                <a:spcPts val="2400"/>
              </a:lnSpc>
              <a:buFont typeface="Arial" panose="020B0604020202020204" pitchFamily="34" charset="0"/>
              <a:buChar char="•"/>
            </a:pPr>
            <a:endParaRPr lang="en-US" sz="2000" dirty="0"/>
          </a:p>
          <a:p>
            <a:pPr>
              <a:lnSpc>
                <a:spcPts val="2400"/>
              </a:lnSpc>
              <a:buFont typeface="Arial" panose="020B0604020202020204" pitchFamily="34" charset="0"/>
              <a:buChar char="•"/>
            </a:pPr>
            <a:r>
              <a:rPr lang="en-US" sz="2000" dirty="0"/>
              <a:t>It is a </a:t>
            </a:r>
            <a:r>
              <a:rPr lang="en-US" sz="2000" u="sng" dirty="0"/>
              <a:t>common mechanism of gene regulation in eukaryotes</a:t>
            </a:r>
            <a:r>
              <a:rPr lang="en-US" sz="2000" dirty="0"/>
              <a:t>; according to one estimate, 70 percent of genes in humans are expressed as multiple proteins through alternative splicing. </a:t>
            </a:r>
          </a:p>
          <a:p>
            <a:pPr>
              <a:lnSpc>
                <a:spcPts val="2400"/>
              </a:lnSpc>
              <a:buFont typeface="Arial" panose="020B0604020202020204" pitchFamily="34" charset="0"/>
              <a:buChar char="•"/>
            </a:pPr>
            <a:endParaRPr lang="en-US" sz="2000" dirty="0"/>
          </a:p>
          <a:p>
            <a:pPr>
              <a:lnSpc>
                <a:spcPts val="2400"/>
              </a:lnSpc>
              <a:buFont typeface="Arial" panose="020B0604020202020204" pitchFamily="34" charset="0"/>
              <a:buChar char="•"/>
            </a:pPr>
            <a:r>
              <a:rPr lang="en-US" sz="2000" dirty="0"/>
              <a:t>The </a:t>
            </a:r>
            <a:r>
              <a:rPr lang="en-US" sz="2000" u="sng" dirty="0"/>
              <a:t>cause of </a:t>
            </a:r>
            <a:r>
              <a:rPr lang="en-US" sz="2000" dirty="0"/>
              <a:t>many genetic </a:t>
            </a:r>
            <a:r>
              <a:rPr lang="en-US" sz="2000" u="sng" dirty="0"/>
              <a:t>diseases is improper alternative splicing</a:t>
            </a:r>
            <a:r>
              <a:rPr lang="en-US" sz="2000" dirty="0"/>
              <a:t> rather than mutations in a sequence. </a:t>
            </a:r>
          </a:p>
        </p:txBody>
      </p:sp>
      <p:sp>
        <p:nvSpPr>
          <p:cNvPr id="8" name="Zástupný objekt pre pätu 1">
            <a:extLst>
              <a:ext uri="{FF2B5EF4-FFF2-40B4-BE49-F238E27FC236}">
                <a16:creationId xmlns:a16="http://schemas.microsoft.com/office/drawing/2014/main" id="{FD069488-C503-489F-9406-9FCE0C2EEA6E}"/>
              </a:ext>
            </a:extLst>
          </p:cNvPr>
          <p:cNvSpPr>
            <a:spLocks noGrp="1"/>
          </p:cNvSpPr>
          <p:nvPr>
            <p:ph type="ftr" sz="quarter" idx="10"/>
          </p:nvPr>
        </p:nvSpPr>
        <p:spPr>
          <a:xfrm>
            <a:off x="720000" y="6228000"/>
            <a:ext cx="3768024" cy="252000"/>
          </a:xfrm>
        </p:spPr>
        <p:txBody>
          <a:bodyPr/>
          <a:lstStyle/>
          <a:p>
            <a:r>
              <a:rPr lang="en-US" dirty="0"/>
              <a:t>Department of Experimental Biology </a:t>
            </a:r>
          </a:p>
        </p:txBody>
      </p:sp>
      <p:sp>
        <p:nvSpPr>
          <p:cNvPr id="12" name="Nadpis 3">
            <a:extLst>
              <a:ext uri="{FF2B5EF4-FFF2-40B4-BE49-F238E27FC236}">
                <a16:creationId xmlns:a16="http://schemas.microsoft.com/office/drawing/2014/main" id="{38F24B35-0968-46D0-8F35-D50033D01FCE}"/>
              </a:ext>
            </a:extLst>
          </p:cNvPr>
          <p:cNvSpPr txBox="1">
            <a:spLocks/>
          </p:cNvSpPr>
          <p:nvPr/>
        </p:nvSpPr>
        <p:spPr>
          <a:xfrm>
            <a:off x="720000" y="272131"/>
            <a:ext cx="10753200" cy="451576"/>
          </a:xfrm>
          <a:prstGeom prst="rect">
            <a:avLst/>
          </a:prstGeom>
        </p:spPr>
        <p:txBody>
          <a:bodyPr vert="horz" lIns="0" tIns="0" rIns="0" bIns="0" rtlCol="0" anchor="t" anchorCtr="0">
            <a:noAutofit/>
          </a:bodyPr>
          <a:lstStyle>
            <a:lvl1pPr algn="l" rtl="0" eaLnBrk="1" fontAlgn="base" hangingPunct="1">
              <a:lnSpc>
                <a:spcPts val="4000"/>
              </a:lnSpc>
              <a:spcBef>
                <a:spcPct val="0"/>
              </a:spcBef>
              <a:spcAft>
                <a:spcPct val="0"/>
              </a:spcAft>
              <a:defRPr sz="40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gn="ctr"/>
            <a:r>
              <a:rPr lang="en-US" sz="3200" kern="0" dirty="0"/>
              <a:t>Alternative splicing </a:t>
            </a:r>
          </a:p>
        </p:txBody>
      </p:sp>
      <p:sp>
        <p:nvSpPr>
          <p:cNvPr id="13" name="TextovéPole 12">
            <a:extLst>
              <a:ext uri="{FF2B5EF4-FFF2-40B4-BE49-F238E27FC236}">
                <a16:creationId xmlns:a16="http://schemas.microsoft.com/office/drawing/2014/main" id="{2A4DD77E-9DDE-4EF8-96F6-D55D465F0BC1}"/>
              </a:ext>
            </a:extLst>
          </p:cNvPr>
          <p:cNvSpPr txBox="1"/>
          <p:nvPr/>
        </p:nvSpPr>
        <p:spPr>
          <a:xfrm>
            <a:off x="4179679" y="6109064"/>
            <a:ext cx="6097772" cy="461665"/>
          </a:xfrm>
          <a:prstGeom prst="rect">
            <a:avLst/>
          </a:prstGeom>
          <a:noFill/>
        </p:spPr>
        <p:txBody>
          <a:bodyPr wrap="square">
            <a:spAutoFit/>
          </a:bodyPr>
          <a:lstStyle/>
          <a:p>
            <a:r>
              <a:rPr lang="en-US" sz="1200" dirty="0">
                <a:solidFill>
                  <a:schemeClr val="tx2"/>
                </a:solidFill>
                <a:latin typeface="+mn-lt"/>
              </a:rPr>
              <a:t>https://courses.lumenlearning.com/wm-biology1/chapter/reading-post-translational-control-of-gene-expression/</a:t>
            </a:r>
          </a:p>
        </p:txBody>
      </p:sp>
      <p:pic>
        <p:nvPicPr>
          <p:cNvPr id="7170" name="Picture 2" descr="Diagram shows five methods of alternative splicing of pre-mRNA. When exon skipping occurs, an exon is spliced out in one mature mRNA product and retained in another. When mutually exclusive exons are present in the pre-mRNA, only one is retained in the mature mRNA. When an alternative 5′ donor site is present, the location of the 5′ splice site is variable. When an alternative 3′ acceptor site is present, the location of the 3′ splice site is variable. Intron retention results in an intron being retained in one mature mRNA and spliced out in another.">
            <a:extLst>
              <a:ext uri="{FF2B5EF4-FFF2-40B4-BE49-F238E27FC236}">
                <a16:creationId xmlns:a16="http://schemas.microsoft.com/office/drawing/2014/main" id="{84F47F80-4504-4962-BECA-1F7578C5B7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723707"/>
            <a:ext cx="5105121" cy="48502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78287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E5F28F13-489A-49FA-BCFC-04502405D963}"/>
              </a:ext>
            </a:extLst>
          </p:cNvPr>
          <p:cNvSpPr>
            <a:spLocks noGrp="1"/>
          </p:cNvSpPr>
          <p:nvPr>
            <p:ph type="ftr" sz="quarter" idx="10"/>
          </p:nvPr>
        </p:nvSpPr>
        <p:spPr/>
        <p:txBody>
          <a:bodyPr/>
          <a:lstStyle/>
          <a:p>
            <a:r>
              <a:rPr lang="en-GB" noProof="0"/>
              <a:t>Define footer – presentation title / department</a:t>
            </a:r>
            <a:endParaRPr lang="en-GB" noProof="0" dirty="0"/>
          </a:p>
        </p:txBody>
      </p:sp>
      <p:sp>
        <p:nvSpPr>
          <p:cNvPr id="3" name="Zástupný symbol pro číslo snímku 2">
            <a:extLst>
              <a:ext uri="{FF2B5EF4-FFF2-40B4-BE49-F238E27FC236}">
                <a16:creationId xmlns:a16="http://schemas.microsoft.com/office/drawing/2014/main" id="{50EC9CC5-D071-4DB0-B726-5C1610579770}"/>
              </a:ext>
            </a:extLst>
          </p:cNvPr>
          <p:cNvSpPr>
            <a:spLocks noGrp="1"/>
          </p:cNvSpPr>
          <p:nvPr>
            <p:ph type="sldNum" sz="quarter" idx="11"/>
          </p:nvPr>
        </p:nvSpPr>
        <p:spPr/>
        <p:txBody>
          <a:bodyPr/>
          <a:lstStyle/>
          <a:p>
            <a:fld id="{0970407D-EE58-4A0B-824B-1D3AE42DD9CF}" type="slidenum">
              <a:rPr lang="en-GB" altLang="cs-CZ" noProof="0" smtClean="0"/>
              <a:pPr/>
              <a:t>4</a:t>
            </a:fld>
            <a:endParaRPr lang="en-GB" altLang="cs-CZ" noProof="0" dirty="0"/>
          </a:p>
        </p:txBody>
      </p:sp>
      <p:sp>
        <p:nvSpPr>
          <p:cNvPr id="6" name="Zástupný obsah 4">
            <a:extLst>
              <a:ext uri="{FF2B5EF4-FFF2-40B4-BE49-F238E27FC236}">
                <a16:creationId xmlns:a16="http://schemas.microsoft.com/office/drawing/2014/main" id="{445F4E71-2DD5-4DC8-A70A-EAAC2C686494}"/>
              </a:ext>
            </a:extLst>
          </p:cNvPr>
          <p:cNvSpPr txBox="1">
            <a:spLocks/>
          </p:cNvSpPr>
          <p:nvPr/>
        </p:nvSpPr>
        <p:spPr>
          <a:xfrm>
            <a:off x="1107669" y="1777440"/>
            <a:ext cx="9652480" cy="2347993"/>
          </a:xfrm>
          <a:prstGeom prst="rect">
            <a:avLst/>
          </a:prstGeom>
        </p:spPr>
        <p:txBody>
          <a:bodyPr vert="horz" lIns="0" tIns="0" rIns="0" bIns="0" rtlCol="0">
            <a:noAutofit/>
          </a:bodyPr>
          <a:lstStyle>
            <a:lvl1pPr marL="252000" marR="0" indent="-180000" algn="l" defTabSz="914400" rtl="0" eaLnBrk="1" fontAlgn="base" latinLnBrk="0" hangingPunct="1">
              <a:lnSpc>
                <a:spcPts val="3600"/>
              </a:lnSpc>
              <a:spcBef>
                <a:spcPts val="0"/>
              </a:spcBef>
              <a:spcAft>
                <a:spcPct val="0"/>
              </a:spcAft>
              <a:buClr>
                <a:schemeClr val="tx2"/>
              </a:buClr>
              <a:buSzPct val="100000"/>
              <a:buFont typeface="Arial" panose="020B0604020202020204" pitchFamily="34" charset="0"/>
              <a:buChar char="̶"/>
              <a:tabLst/>
              <a:defRPr sz="2800" b="0">
                <a:solidFill>
                  <a:schemeClr val="tx1"/>
                </a:solidFill>
                <a:latin typeface="+mn-lt"/>
                <a:ea typeface="+mn-ea"/>
                <a:cs typeface="+mn-cs"/>
              </a:defRPr>
            </a:lvl1pPr>
            <a:lvl2pPr marL="504000" indent="-180000" algn="l" rtl="0" eaLnBrk="1" fontAlgn="base" hangingPunct="1">
              <a:lnSpc>
                <a:spcPct val="100000"/>
              </a:lnSpc>
              <a:spcBef>
                <a:spcPts val="0"/>
              </a:spcBef>
              <a:spcAft>
                <a:spcPct val="0"/>
              </a:spcAft>
              <a:buClr>
                <a:schemeClr val="tx2"/>
              </a:buClr>
              <a:buSzPct val="100000"/>
              <a:buFont typeface="Arial" panose="020B0604020202020204" pitchFamily="34" charset="0"/>
              <a:buChar char="̶"/>
              <a:defRPr sz="2000" b="0">
                <a:solidFill>
                  <a:schemeClr val="tx1"/>
                </a:solidFill>
                <a:latin typeface="+mn-lt"/>
              </a:defRPr>
            </a:lvl2pPr>
            <a:lvl3pPr marL="914400" indent="0" algn="l" rtl="0" eaLnBrk="1" fontAlgn="base" hangingPunct="1">
              <a:lnSpc>
                <a:spcPct val="100000"/>
              </a:lnSpc>
              <a:spcBef>
                <a:spcPts val="0"/>
              </a:spcBef>
              <a:spcAft>
                <a:spcPct val="0"/>
              </a:spcAft>
              <a:buClr>
                <a:schemeClr val="folHlink"/>
              </a:buClr>
              <a:buSzPct val="80000"/>
              <a:buFontTx/>
              <a:buNone/>
              <a:defRPr sz="16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2"/>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a:lstStyle>
          <a:p>
            <a:pPr>
              <a:lnSpc>
                <a:spcPct val="150000"/>
              </a:lnSpc>
              <a:buFont typeface="Arial" panose="020B0604020202020204" pitchFamily="34" charset="0"/>
              <a:buChar char="•"/>
            </a:pPr>
            <a:r>
              <a:rPr lang="cs-CZ" sz="4400" dirty="0"/>
              <a:t> </a:t>
            </a:r>
            <a:r>
              <a:rPr lang="en-US" sz="4400" dirty="0"/>
              <a:t>Regulation of gene expression in the eukaryotes. </a:t>
            </a:r>
          </a:p>
        </p:txBody>
      </p:sp>
    </p:spTree>
    <p:extLst>
      <p:ext uri="{BB962C8B-B14F-4D97-AF65-F5344CB8AC3E}">
        <p14:creationId xmlns:p14="http://schemas.microsoft.com/office/powerpoint/2010/main" val="172177473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BEFF41AE-4DAA-435A-970B-EB18B7F81ACA}"/>
              </a:ext>
            </a:extLst>
          </p:cNvPr>
          <p:cNvSpPr>
            <a:spLocks noGrp="1"/>
          </p:cNvSpPr>
          <p:nvPr>
            <p:ph type="sldNum" sz="quarter" idx="11"/>
          </p:nvPr>
        </p:nvSpPr>
        <p:spPr/>
        <p:txBody>
          <a:bodyPr/>
          <a:lstStyle/>
          <a:p>
            <a:fld id="{0970407D-EE58-4A0B-824B-1D3AE42DD9CF}" type="slidenum">
              <a:rPr lang="en-GB" altLang="cs-CZ" noProof="0" smtClean="0"/>
              <a:pPr/>
              <a:t>40</a:t>
            </a:fld>
            <a:endParaRPr lang="en-GB" altLang="cs-CZ" noProof="0" dirty="0"/>
          </a:p>
        </p:txBody>
      </p:sp>
      <p:sp>
        <p:nvSpPr>
          <p:cNvPr id="6" name="Nadpis 3">
            <a:extLst>
              <a:ext uri="{FF2B5EF4-FFF2-40B4-BE49-F238E27FC236}">
                <a16:creationId xmlns:a16="http://schemas.microsoft.com/office/drawing/2014/main" id="{1418D616-CC9E-4E2C-BCF7-619F82AB8DBA}"/>
              </a:ext>
            </a:extLst>
          </p:cNvPr>
          <p:cNvSpPr txBox="1">
            <a:spLocks/>
          </p:cNvSpPr>
          <p:nvPr/>
        </p:nvSpPr>
        <p:spPr>
          <a:xfrm>
            <a:off x="666000" y="272131"/>
            <a:ext cx="10913290" cy="451576"/>
          </a:xfrm>
          <a:prstGeom prst="rect">
            <a:avLst/>
          </a:prstGeom>
        </p:spPr>
        <p:txBody>
          <a:bodyPr vert="horz" lIns="0" tIns="0" rIns="0" bIns="0" rtlCol="0" anchor="t" anchorCtr="0">
            <a:noAutofit/>
          </a:bodyPr>
          <a:lstStyle>
            <a:lvl1pPr algn="l" rtl="0" eaLnBrk="1" fontAlgn="base" hangingPunct="1">
              <a:lnSpc>
                <a:spcPts val="4000"/>
              </a:lnSpc>
              <a:spcBef>
                <a:spcPct val="0"/>
              </a:spcBef>
              <a:spcAft>
                <a:spcPct val="0"/>
              </a:spcAft>
              <a:defRPr sz="40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gn="ctr"/>
            <a:r>
              <a:rPr lang="en-US" sz="3200" kern="0" dirty="0"/>
              <a:t>Splicing Produces Related but Distinct Protein Isoforms </a:t>
            </a:r>
          </a:p>
        </p:txBody>
      </p:sp>
      <p:sp>
        <p:nvSpPr>
          <p:cNvPr id="10" name="TextovéPole 9">
            <a:extLst>
              <a:ext uri="{FF2B5EF4-FFF2-40B4-BE49-F238E27FC236}">
                <a16:creationId xmlns:a16="http://schemas.microsoft.com/office/drawing/2014/main" id="{223A54A4-8B6D-47FE-9618-6F8FB73AF2BF}"/>
              </a:ext>
            </a:extLst>
          </p:cNvPr>
          <p:cNvSpPr txBox="1"/>
          <p:nvPr/>
        </p:nvSpPr>
        <p:spPr>
          <a:xfrm>
            <a:off x="4346082" y="6203001"/>
            <a:ext cx="6097554" cy="276999"/>
          </a:xfrm>
          <a:prstGeom prst="rect">
            <a:avLst/>
          </a:prstGeom>
          <a:noFill/>
        </p:spPr>
        <p:txBody>
          <a:bodyPr wrap="square">
            <a:spAutoFit/>
          </a:bodyPr>
          <a:lstStyle/>
          <a:p>
            <a:r>
              <a:rPr lang="cs-CZ" sz="1200" dirty="0">
                <a:solidFill>
                  <a:schemeClr val="tx2"/>
                </a:solidFill>
                <a:latin typeface="+mn-lt"/>
              </a:rPr>
              <a:t>https://slideplayer.com/slide/5746723/</a:t>
            </a:r>
          </a:p>
        </p:txBody>
      </p:sp>
      <p:sp>
        <p:nvSpPr>
          <p:cNvPr id="11" name="Zástupný objekt pre pätu 1">
            <a:extLst>
              <a:ext uri="{FF2B5EF4-FFF2-40B4-BE49-F238E27FC236}">
                <a16:creationId xmlns:a16="http://schemas.microsoft.com/office/drawing/2014/main" id="{4F44D92A-0BE0-4F31-A664-1A7018400925}"/>
              </a:ext>
            </a:extLst>
          </p:cNvPr>
          <p:cNvSpPr txBox="1">
            <a:spLocks/>
          </p:cNvSpPr>
          <p:nvPr/>
        </p:nvSpPr>
        <p:spPr bwMode="auto">
          <a:xfrm>
            <a:off x="720000" y="6228000"/>
            <a:ext cx="3768024"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defPPr>
              <a:defRPr lang="en-US"/>
            </a:defPPr>
            <a:lvl1pPr algn="l" rtl="0" fontAlgn="base">
              <a:spcBef>
                <a:spcPct val="0"/>
              </a:spcBef>
              <a:spcAft>
                <a:spcPct val="0"/>
              </a:spcAft>
              <a:defRPr lang="cs-CZ" altLang="cs-CZ" sz="1200" kern="1200">
                <a:solidFill>
                  <a:schemeClr val="tx2"/>
                </a:solidFill>
                <a:latin typeface="+mj-lt"/>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a:lstStyle>
          <a:p>
            <a:r>
              <a:rPr lang="en-US"/>
              <a:t>Department of Experimental Biology </a:t>
            </a:r>
            <a:endParaRPr lang="en-US" dirty="0"/>
          </a:p>
        </p:txBody>
      </p:sp>
      <p:pic>
        <p:nvPicPr>
          <p:cNvPr id="1028" name="Picture 4">
            <a:extLst>
              <a:ext uri="{FF2B5EF4-FFF2-40B4-BE49-F238E27FC236}">
                <a16:creationId xmlns:a16="http://schemas.microsoft.com/office/drawing/2014/main" id="{C3230F42-B2D3-4353-A725-587E1C03220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77721" y="793810"/>
            <a:ext cx="5089848" cy="53640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726558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4C71A358-AAFD-49AC-9F91-ED1D4310946B}"/>
              </a:ext>
            </a:extLst>
          </p:cNvPr>
          <p:cNvSpPr>
            <a:spLocks noGrp="1"/>
          </p:cNvSpPr>
          <p:nvPr>
            <p:ph type="sldNum" sz="quarter" idx="11"/>
          </p:nvPr>
        </p:nvSpPr>
        <p:spPr/>
        <p:txBody>
          <a:bodyPr/>
          <a:lstStyle/>
          <a:p>
            <a:fld id="{0970407D-EE58-4A0B-824B-1D3AE42DD9CF}" type="slidenum">
              <a:rPr lang="en-GB" altLang="cs-CZ" noProof="0" smtClean="0"/>
              <a:pPr/>
              <a:t>41</a:t>
            </a:fld>
            <a:endParaRPr lang="en-GB" altLang="cs-CZ" noProof="0" dirty="0"/>
          </a:p>
        </p:txBody>
      </p:sp>
      <p:sp>
        <p:nvSpPr>
          <p:cNvPr id="13" name="Nadpis 3">
            <a:extLst>
              <a:ext uri="{FF2B5EF4-FFF2-40B4-BE49-F238E27FC236}">
                <a16:creationId xmlns:a16="http://schemas.microsoft.com/office/drawing/2014/main" id="{CA22D006-4B75-4EF6-9016-B904771EEDBB}"/>
              </a:ext>
            </a:extLst>
          </p:cNvPr>
          <p:cNvSpPr txBox="1">
            <a:spLocks/>
          </p:cNvSpPr>
          <p:nvPr/>
        </p:nvSpPr>
        <p:spPr>
          <a:xfrm>
            <a:off x="720000" y="272131"/>
            <a:ext cx="10753200" cy="451576"/>
          </a:xfrm>
          <a:prstGeom prst="rect">
            <a:avLst/>
          </a:prstGeom>
        </p:spPr>
        <p:txBody>
          <a:bodyPr vert="horz" lIns="0" tIns="0" rIns="0" bIns="0" rtlCol="0" anchor="t" anchorCtr="0">
            <a:noAutofit/>
          </a:bodyPr>
          <a:lstStyle>
            <a:lvl1pPr algn="l" rtl="0" eaLnBrk="1" fontAlgn="base" hangingPunct="1">
              <a:lnSpc>
                <a:spcPts val="4000"/>
              </a:lnSpc>
              <a:spcBef>
                <a:spcPct val="0"/>
              </a:spcBef>
              <a:spcAft>
                <a:spcPct val="0"/>
              </a:spcAft>
              <a:defRPr sz="40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gn="ctr"/>
            <a:r>
              <a:rPr lang="en-US" sz="3200" kern="0"/>
              <a:t>RNA stability </a:t>
            </a:r>
          </a:p>
        </p:txBody>
      </p:sp>
      <p:sp>
        <p:nvSpPr>
          <p:cNvPr id="10" name="Zástupný objekt pre pätu 1">
            <a:extLst>
              <a:ext uri="{FF2B5EF4-FFF2-40B4-BE49-F238E27FC236}">
                <a16:creationId xmlns:a16="http://schemas.microsoft.com/office/drawing/2014/main" id="{0E7F940F-06A8-4F28-858D-A05E7D604074}"/>
              </a:ext>
            </a:extLst>
          </p:cNvPr>
          <p:cNvSpPr>
            <a:spLocks noGrp="1"/>
          </p:cNvSpPr>
          <p:nvPr>
            <p:ph type="ftr" sz="quarter" idx="10"/>
          </p:nvPr>
        </p:nvSpPr>
        <p:spPr>
          <a:xfrm>
            <a:off x="720000" y="6228000"/>
            <a:ext cx="3768024" cy="252000"/>
          </a:xfrm>
        </p:spPr>
        <p:txBody>
          <a:bodyPr/>
          <a:lstStyle/>
          <a:p>
            <a:r>
              <a:rPr lang="en-US" dirty="0"/>
              <a:t>Department of Experimental Biology </a:t>
            </a:r>
          </a:p>
        </p:txBody>
      </p:sp>
      <p:sp>
        <p:nvSpPr>
          <p:cNvPr id="12" name="TextovéPole 11">
            <a:extLst>
              <a:ext uri="{FF2B5EF4-FFF2-40B4-BE49-F238E27FC236}">
                <a16:creationId xmlns:a16="http://schemas.microsoft.com/office/drawing/2014/main" id="{12BFF3B2-284D-42EE-9B1F-B83986E36D30}"/>
              </a:ext>
            </a:extLst>
          </p:cNvPr>
          <p:cNvSpPr txBox="1"/>
          <p:nvPr/>
        </p:nvSpPr>
        <p:spPr>
          <a:xfrm>
            <a:off x="3994661" y="6203001"/>
            <a:ext cx="6093994" cy="276999"/>
          </a:xfrm>
          <a:prstGeom prst="rect">
            <a:avLst/>
          </a:prstGeom>
          <a:noFill/>
        </p:spPr>
        <p:txBody>
          <a:bodyPr wrap="square">
            <a:spAutoFit/>
          </a:bodyPr>
          <a:lstStyle/>
          <a:p>
            <a:r>
              <a:rPr lang="en-US" sz="1200" dirty="0">
                <a:solidFill>
                  <a:schemeClr val="tx2"/>
                </a:solidFill>
                <a:latin typeface="+mn-lt"/>
              </a:rPr>
              <a:t>https://open.lib.umn.edu/evolutionbiology/chapter/5-8-using-the-genetic-code-2/</a:t>
            </a:r>
          </a:p>
        </p:txBody>
      </p:sp>
      <p:sp>
        <p:nvSpPr>
          <p:cNvPr id="9" name="Zástupný obsah 4">
            <a:extLst>
              <a:ext uri="{FF2B5EF4-FFF2-40B4-BE49-F238E27FC236}">
                <a16:creationId xmlns:a16="http://schemas.microsoft.com/office/drawing/2014/main" id="{D6E1EAC9-5F97-490D-AD3E-892AB357737E}"/>
              </a:ext>
            </a:extLst>
          </p:cNvPr>
          <p:cNvSpPr txBox="1">
            <a:spLocks/>
          </p:cNvSpPr>
          <p:nvPr/>
        </p:nvSpPr>
        <p:spPr>
          <a:xfrm>
            <a:off x="540001" y="967763"/>
            <a:ext cx="10230780" cy="4869511"/>
          </a:xfrm>
          <a:prstGeom prst="rect">
            <a:avLst/>
          </a:prstGeom>
        </p:spPr>
        <p:txBody>
          <a:bodyPr vert="horz" lIns="0" tIns="0" rIns="0" bIns="0" rtlCol="0">
            <a:noAutofit/>
          </a:bodyPr>
          <a:lstStyle>
            <a:lvl1pPr marL="252000" marR="0" indent="-180000" algn="l" defTabSz="914400" rtl="0" eaLnBrk="1" fontAlgn="base" latinLnBrk="0" hangingPunct="1">
              <a:lnSpc>
                <a:spcPts val="3600"/>
              </a:lnSpc>
              <a:spcBef>
                <a:spcPts val="0"/>
              </a:spcBef>
              <a:spcAft>
                <a:spcPct val="0"/>
              </a:spcAft>
              <a:buClr>
                <a:schemeClr val="tx2"/>
              </a:buClr>
              <a:buSzPct val="100000"/>
              <a:buFont typeface="Arial" panose="020B0604020202020204" pitchFamily="34" charset="0"/>
              <a:buChar char="̶"/>
              <a:tabLst/>
              <a:defRPr sz="2800" b="0">
                <a:solidFill>
                  <a:schemeClr val="tx1"/>
                </a:solidFill>
                <a:latin typeface="+mn-lt"/>
                <a:ea typeface="+mn-ea"/>
                <a:cs typeface="+mn-cs"/>
              </a:defRPr>
            </a:lvl1pPr>
            <a:lvl2pPr marL="504000" indent="-180000" algn="l" rtl="0" eaLnBrk="1" fontAlgn="base" hangingPunct="1">
              <a:lnSpc>
                <a:spcPct val="100000"/>
              </a:lnSpc>
              <a:spcBef>
                <a:spcPts val="0"/>
              </a:spcBef>
              <a:spcAft>
                <a:spcPct val="0"/>
              </a:spcAft>
              <a:buClr>
                <a:schemeClr val="tx2"/>
              </a:buClr>
              <a:buSzPct val="100000"/>
              <a:buFont typeface="Arial" panose="020B0604020202020204" pitchFamily="34" charset="0"/>
              <a:buChar char="̶"/>
              <a:defRPr sz="2000" b="0">
                <a:solidFill>
                  <a:schemeClr val="tx1"/>
                </a:solidFill>
                <a:latin typeface="+mn-lt"/>
              </a:defRPr>
            </a:lvl2pPr>
            <a:lvl3pPr marL="914400" indent="0" algn="l" rtl="0" eaLnBrk="1" fontAlgn="base" hangingPunct="1">
              <a:lnSpc>
                <a:spcPct val="100000"/>
              </a:lnSpc>
              <a:spcBef>
                <a:spcPts val="0"/>
              </a:spcBef>
              <a:spcAft>
                <a:spcPct val="0"/>
              </a:spcAft>
              <a:buClr>
                <a:schemeClr val="folHlink"/>
              </a:buClr>
              <a:buSzPct val="80000"/>
              <a:buFontTx/>
              <a:buNone/>
              <a:defRPr sz="16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2"/>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a:lstStyle>
          <a:p>
            <a:pPr>
              <a:lnSpc>
                <a:spcPct val="100000"/>
              </a:lnSpc>
              <a:buFont typeface="Arial" panose="020B0604020202020204" pitchFamily="34" charset="0"/>
              <a:buChar char="•"/>
            </a:pPr>
            <a:r>
              <a:rPr lang="en-US" sz="2400" dirty="0"/>
              <a:t>RNA stability. The lifetime of an mRNA molecule in the cytosol affects how many proteins can be made from it. </a:t>
            </a:r>
          </a:p>
          <a:p>
            <a:pPr>
              <a:lnSpc>
                <a:spcPct val="100000"/>
              </a:lnSpc>
              <a:buFont typeface="Arial" panose="020B0604020202020204" pitchFamily="34" charset="0"/>
              <a:buChar char="•"/>
            </a:pPr>
            <a:endParaRPr lang="en-US" sz="2400" dirty="0"/>
          </a:p>
          <a:p>
            <a:pPr>
              <a:lnSpc>
                <a:spcPct val="100000"/>
              </a:lnSpc>
              <a:buFont typeface="Arial" panose="020B0604020202020204" pitchFamily="34" charset="0"/>
              <a:buChar char="•"/>
            </a:pPr>
            <a:r>
              <a:rPr lang="en-US" sz="2400" dirty="0"/>
              <a:t>Capping.</a:t>
            </a:r>
          </a:p>
          <a:p>
            <a:pPr>
              <a:lnSpc>
                <a:spcPct val="100000"/>
              </a:lnSpc>
              <a:buFont typeface="Arial" panose="020B0604020202020204" pitchFamily="34" charset="0"/>
              <a:buChar char="•"/>
            </a:pPr>
            <a:endParaRPr lang="en-US" sz="2400" dirty="0"/>
          </a:p>
          <a:p>
            <a:pPr>
              <a:lnSpc>
                <a:spcPct val="100000"/>
              </a:lnSpc>
              <a:buFont typeface="Arial" panose="020B0604020202020204" pitchFamily="34" charset="0"/>
              <a:buChar char="•"/>
            </a:pPr>
            <a:r>
              <a:rPr lang="en-US" sz="2400" dirty="0"/>
              <a:t>Degradation of mRNA. </a:t>
            </a:r>
          </a:p>
          <a:p>
            <a:pPr>
              <a:lnSpc>
                <a:spcPct val="100000"/>
              </a:lnSpc>
              <a:buFont typeface="Arial" panose="020B0604020202020204" pitchFamily="34" charset="0"/>
              <a:buChar char="•"/>
            </a:pPr>
            <a:endParaRPr lang="en-US" sz="2400" dirty="0"/>
          </a:p>
          <a:p>
            <a:pPr>
              <a:lnSpc>
                <a:spcPct val="100000"/>
              </a:lnSpc>
              <a:buFont typeface="Arial" panose="020B0604020202020204" pitchFamily="34" charset="0"/>
              <a:buChar char="•"/>
            </a:pPr>
            <a:r>
              <a:rPr lang="en-US" sz="2400" dirty="0"/>
              <a:t>Small regulatory RNAs called miRNAs can bind to target mRNAs and cause them to be chopped up. </a:t>
            </a:r>
          </a:p>
          <a:p>
            <a:pPr>
              <a:lnSpc>
                <a:spcPct val="100000"/>
              </a:lnSpc>
              <a:buFont typeface="Arial" panose="020B0604020202020204" pitchFamily="34" charset="0"/>
              <a:buChar char="•"/>
            </a:pPr>
            <a:endParaRPr lang="en-US" sz="2400" dirty="0"/>
          </a:p>
          <a:p>
            <a:pPr>
              <a:lnSpc>
                <a:spcPct val="100000"/>
              </a:lnSpc>
              <a:buFont typeface="Arial" panose="020B0604020202020204" pitchFamily="34" charset="0"/>
              <a:buChar char="•"/>
            </a:pPr>
            <a:r>
              <a:rPr lang="en-US" sz="2400" dirty="0"/>
              <a:t>Small  nuclear RNA – 7SK RNA, U1snRNA. </a:t>
            </a:r>
          </a:p>
          <a:p>
            <a:pPr>
              <a:lnSpc>
                <a:spcPct val="100000"/>
              </a:lnSpc>
              <a:buFont typeface="Arial" panose="020B0604020202020204" pitchFamily="34" charset="0"/>
              <a:buChar char="•"/>
            </a:pPr>
            <a:endParaRPr lang="en-US" sz="2400" dirty="0"/>
          </a:p>
          <a:p>
            <a:pPr>
              <a:lnSpc>
                <a:spcPct val="100000"/>
              </a:lnSpc>
              <a:buFont typeface="Arial" panose="020B0604020202020204" pitchFamily="34" charset="0"/>
              <a:buChar char="•"/>
            </a:pPr>
            <a:r>
              <a:rPr lang="cs-CZ" sz="2400" dirty="0"/>
              <a:t>Long</a:t>
            </a:r>
            <a:r>
              <a:rPr lang="en-US" sz="2400" dirty="0"/>
              <a:t> noncoding RNA. </a:t>
            </a:r>
          </a:p>
          <a:p>
            <a:pPr>
              <a:lnSpc>
                <a:spcPct val="100000"/>
              </a:lnSpc>
              <a:buFont typeface="Arial" panose="020B0604020202020204" pitchFamily="34" charset="0"/>
              <a:buChar char="•"/>
            </a:pPr>
            <a:endParaRPr lang="en-US" sz="2400" dirty="0"/>
          </a:p>
        </p:txBody>
      </p:sp>
    </p:spTree>
    <p:extLst>
      <p:ext uri="{BB962C8B-B14F-4D97-AF65-F5344CB8AC3E}">
        <p14:creationId xmlns:p14="http://schemas.microsoft.com/office/powerpoint/2010/main" val="4814072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74ED2EC9-0DFB-4D3A-9306-C3377822A2F7}"/>
              </a:ext>
            </a:extLst>
          </p:cNvPr>
          <p:cNvSpPr>
            <a:spLocks noGrp="1"/>
          </p:cNvSpPr>
          <p:nvPr>
            <p:ph type="sldNum" sz="quarter" idx="11"/>
          </p:nvPr>
        </p:nvSpPr>
        <p:spPr/>
        <p:txBody>
          <a:bodyPr/>
          <a:lstStyle/>
          <a:p>
            <a:fld id="{0970407D-EE58-4A0B-824B-1D3AE42DD9CF}" type="slidenum">
              <a:rPr lang="en-GB" altLang="cs-CZ" noProof="0" smtClean="0"/>
              <a:pPr/>
              <a:t>42</a:t>
            </a:fld>
            <a:endParaRPr lang="en-GB" altLang="cs-CZ" noProof="0" dirty="0"/>
          </a:p>
        </p:txBody>
      </p:sp>
      <p:sp>
        <p:nvSpPr>
          <p:cNvPr id="6" name="Nadpis 3">
            <a:extLst>
              <a:ext uri="{FF2B5EF4-FFF2-40B4-BE49-F238E27FC236}">
                <a16:creationId xmlns:a16="http://schemas.microsoft.com/office/drawing/2014/main" id="{B18D34F5-90A9-4821-A96B-2E47C889B7CB}"/>
              </a:ext>
            </a:extLst>
          </p:cNvPr>
          <p:cNvSpPr txBox="1">
            <a:spLocks/>
          </p:cNvSpPr>
          <p:nvPr/>
        </p:nvSpPr>
        <p:spPr>
          <a:xfrm>
            <a:off x="720000" y="272131"/>
            <a:ext cx="10753200" cy="451576"/>
          </a:xfrm>
          <a:prstGeom prst="rect">
            <a:avLst/>
          </a:prstGeom>
        </p:spPr>
        <p:txBody>
          <a:bodyPr vert="horz" lIns="0" tIns="0" rIns="0" bIns="0" rtlCol="0" anchor="t" anchorCtr="0">
            <a:noAutofit/>
          </a:bodyPr>
          <a:lstStyle>
            <a:lvl1pPr algn="l" rtl="0" eaLnBrk="1" fontAlgn="base" hangingPunct="1">
              <a:lnSpc>
                <a:spcPts val="4000"/>
              </a:lnSpc>
              <a:spcBef>
                <a:spcPct val="0"/>
              </a:spcBef>
              <a:spcAft>
                <a:spcPct val="0"/>
              </a:spcAft>
              <a:defRPr sz="40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gn="ctr"/>
            <a:r>
              <a:rPr lang="en-US" sz="3200" kern="0"/>
              <a:t>Regulation of 5´- CAP </a:t>
            </a:r>
          </a:p>
        </p:txBody>
      </p:sp>
      <p:sp>
        <p:nvSpPr>
          <p:cNvPr id="7" name="Zástupný obsah 4">
            <a:extLst>
              <a:ext uri="{FF2B5EF4-FFF2-40B4-BE49-F238E27FC236}">
                <a16:creationId xmlns:a16="http://schemas.microsoft.com/office/drawing/2014/main" id="{CC52AA31-445F-43DA-A0C9-4B9866DC549A}"/>
              </a:ext>
            </a:extLst>
          </p:cNvPr>
          <p:cNvSpPr txBox="1">
            <a:spLocks/>
          </p:cNvSpPr>
          <p:nvPr/>
        </p:nvSpPr>
        <p:spPr>
          <a:xfrm>
            <a:off x="5915248" y="1153697"/>
            <a:ext cx="5967470" cy="4183847"/>
          </a:xfrm>
          <a:prstGeom prst="rect">
            <a:avLst/>
          </a:prstGeom>
        </p:spPr>
        <p:txBody>
          <a:bodyPr vert="horz" lIns="0" tIns="0" rIns="0" bIns="0" rtlCol="0">
            <a:noAutofit/>
          </a:bodyPr>
          <a:lstStyle>
            <a:lvl1pPr marL="252000" marR="0" indent="-180000" algn="l" defTabSz="914400" rtl="0" eaLnBrk="1" fontAlgn="base" latinLnBrk="0" hangingPunct="1">
              <a:lnSpc>
                <a:spcPts val="3600"/>
              </a:lnSpc>
              <a:spcBef>
                <a:spcPts val="0"/>
              </a:spcBef>
              <a:spcAft>
                <a:spcPct val="0"/>
              </a:spcAft>
              <a:buClr>
                <a:schemeClr val="tx2"/>
              </a:buClr>
              <a:buSzPct val="100000"/>
              <a:buFont typeface="Arial" panose="020B0604020202020204" pitchFamily="34" charset="0"/>
              <a:buChar char="̶"/>
              <a:tabLst/>
              <a:defRPr sz="2800" b="0">
                <a:solidFill>
                  <a:schemeClr val="tx1"/>
                </a:solidFill>
                <a:latin typeface="+mn-lt"/>
                <a:ea typeface="+mn-ea"/>
                <a:cs typeface="+mn-cs"/>
              </a:defRPr>
            </a:lvl1pPr>
            <a:lvl2pPr marL="504000" indent="-180000" algn="l" rtl="0" eaLnBrk="1" fontAlgn="base" hangingPunct="1">
              <a:lnSpc>
                <a:spcPct val="100000"/>
              </a:lnSpc>
              <a:spcBef>
                <a:spcPts val="0"/>
              </a:spcBef>
              <a:spcAft>
                <a:spcPct val="0"/>
              </a:spcAft>
              <a:buClr>
                <a:schemeClr val="tx2"/>
              </a:buClr>
              <a:buSzPct val="100000"/>
              <a:buFont typeface="Arial" panose="020B0604020202020204" pitchFamily="34" charset="0"/>
              <a:buChar char="̶"/>
              <a:defRPr sz="2000" b="0">
                <a:solidFill>
                  <a:schemeClr val="tx1"/>
                </a:solidFill>
                <a:latin typeface="+mn-lt"/>
              </a:defRPr>
            </a:lvl2pPr>
            <a:lvl3pPr marL="914400" indent="0" algn="l" rtl="0" eaLnBrk="1" fontAlgn="base" hangingPunct="1">
              <a:lnSpc>
                <a:spcPct val="100000"/>
              </a:lnSpc>
              <a:spcBef>
                <a:spcPts val="0"/>
              </a:spcBef>
              <a:spcAft>
                <a:spcPct val="0"/>
              </a:spcAft>
              <a:buClr>
                <a:schemeClr val="folHlink"/>
              </a:buClr>
              <a:buSzPct val="80000"/>
              <a:buFontTx/>
              <a:buNone/>
              <a:defRPr sz="16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2"/>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a:lstStyle>
          <a:p>
            <a:pPr marL="72000" indent="0">
              <a:lnSpc>
                <a:spcPct val="100000"/>
              </a:lnSpc>
              <a:buNone/>
            </a:pPr>
            <a:r>
              <a:rPr lang="en-US" sz="2400" u="sng" dirty="0"/>
              <a:t>The 5′ cap has four main functions:</a:t>
            </a:r>
          </a:p>
          <a:p>
            <a:pPr>
              <a:lnSpc>
                <a:spcPct val="100000"/>
              </a:lnSpc>
              <a:buFont typeface="Arial" panose="020B0604020202020204" pitchFamily="34" charset="0"/>
              <a:buChar char="•"/>
            </a:pPr>
            <a:r>
              <a:rPr lang="en-US" sz="2400" dirty="0"/>
              <a:t>Regulation of </a:t>
            </a:r>
            <a:r>
              <a:rPr lang="en-US" sz="2400" dirty="0">
                <a:solidFill>
                  <a:schemeClr val="tx2"/>
                </a:solidFill>
              </a:rPr>
              <a:t>nuclear export</a:t>
            </a:r>
            <a:r>
              <a:rPr lang="cs-CZ" sz="2400" dirty="0"/>
              <a:t> </a:t>
            </a:r>
            <a:r>
              <a:rPr lang="en-US" sz="2400" dirty="0"/>
              <a:t>of RNA is regulated by the cap binding complex (CBC), which binds to 7-methylguanylate-capped RNA. The CBC is then recognized by the nuclear pore complex and the mRNA exported. </a:t>
            </a:r>
          </a:p>
          <a:p>
            <a:pPr>
              <a:lnSpc>
                <a:spcPct val="100000"/>
              </a:lnSpc>
              <a:buFont typeface="Arial" panose="020B0604020202020204" pitchFamily="34" charset="0"/>
              <a:buChar char="•"/>
            </a:pPr>
            <a:r>
              <a:rPr lang="en-US" sz="2400" dirty="0"/>
              <a:t>Prevention of </a:t>
            </a:r>
            <a:r>
              <a:rPr lang="en-US" sz="2400" dirty="0">
                <a:solidFill>
                  <a:schemeClr val="tx2"/>
                </a:solidFill>
              </a:rPr>
              <a:t>degradation</a:t>
            </a:r>
            <a:r>
              <a:rPr lang="en-US" sz="2400" dirty="0"/>
              <a:t> by exonucleases</a:t>
            </a:r>
            <a:r>
              <a:rPr lang="cs-CZ" sz="2400" dirty="0"/>
              <a:t>. </a:t>
            </a:r>
            <a:endParaRPr lang="en-US" sz="2400" dirty="0"/>
          </a:p>
          <a:p>
            <a:pPr>
              <a:lnSpc>
                <a:spcPct val="100000"/>
              </a:lnSpc>
              <a:buFont typeface="Arial" panose="020B0604020202020204" pitchFamily="34" charset="0"/>
              <a:buChar char="•"/>
            </a:pPr>
            <a:r>
              <a:rPr lang="en-US" sz="2400" dirty="0"/>
              <a:t>Promotion of </a:t>
            </a:r>
            <a:r>
              <a:rPr lang="en-US" sz="2400" dirty="0">
                <a:solidFill>
                  <a:schemeClr val="tx2"/>
                </a:solidFill>
              </a:rPr>
              <a:t>translation</a:t>
            </a:r>
            <a:r>
              <a:rPr lang="cs-CZ" sz="2400" dirty="0"/>
              <a:t>. </a:t>
            </a:r>
            <a:endParaRPr lang="en-US" sz="2400" dirty="0"/>
          </a:p>
          <a:p>
            <a:pPr>
              <a:lnSpc>
                <a:spcPct val="100000"/>
              </a:lnSpc>
              <a:buFont typeface="Arial" panose="020B0604020202020204" pitchFamily="34" charset="0"/>
              <a:buChar char="•"/>
            </a:pPr>
            <a:r>
              <a:rPr lang="en-US" sz="2400" dirty="0"/>
              <a:t>Promotion of 5′ </a:t>
            </a:r>
            <a:r>
              <a:rPr lang="en-US" sz="2400" dirty="0">
                <a:solidFill>
                  <a:schemeClr val="tx2"/>
                </a:solidFill>
              </a:rPr>
              <a:t>proximal intron excision</a:t>
            </a:r>
            <a:r>
              <a:rPr lang="cs-CZ" sz="2400" dirty="0"/>
              <a:t>. </a:t>
            </a:r>
            <a:endParaRPr lang="en-US" sz="2400" dirty="0"/>
          </a:p>
        </p:txBody>
      </p:sp>
      <p:sp>
        <p:nvSpPr>
          <p:cNvPr id="10" name="Zástupný objekt pre pätu 1">
            <a:extLst>
              <a:ext uri="{FF2B5EF4-FFF2-40B4-BE49-F238E27FC236}">
                <a16:creationId xmlns:a16="http://schemas.microsoft.com/office/drawing/2014/main" id="{E26A60C5-34A7-4A51-AB8F-7E9AFD8B30D4}"/>
              </a:ext>
            </a:extLst>
          </p:cNvPr>
          <p:cNvSpPr>
            <a:spLocks noGrp="1"/>
          </p:cNvSpPr>
          <p:nvPr>
            <p:ph type="ftr" sz="quarter" idx="10"/>
          </p:nvPr>
        </p:nvSpPr>
        <p:spPr>
          <a:xfrm>
            <a:off x="720000" y="6228000"/>
            <a:ext cx="3768024" cy="252000"/>
          </a:xfrm>
        </p:spPr>
        <p:txBody>
          <a:bodyPr/>
          <a:lstStyle/>
          <a:p>
            <a:r>
              <a:rPr lang="en-US" dirty="0"/>
              <a:t>Department of Experimental Biology </a:t>
            </a:r>
          </a:p>
        </p:txBody>
      </p:sp>
      <p:sp>
        <p:nvSpPr>
          <p:cNvPr id="11" name="TextovéPole 10">
            <a:extLst>
              <a:ext uri="{FF2B5EF4-FFF2-40B4-BE49-F238E27FC236}">
                <a16:creationId xmlns:a16="http://schemas.microsoft.com/office/drawing/2014/main" id="{80BA18DD-4753-4C0D-A849-CCA5F6CAF86A}"/>
              </a:ext>
            </a:extLst>
          </p:cNvPr>
          <p:cNvSpPr txBox="1"/>
          <p:nvPr/>
        </p:nvSpPr>
        <p:spPr>
          <a:xfrm>
            <a:off x="3585869" y="6080635"/>
            <a:ext cx="6554086" cy="461665"/>
          </a:xfrm>
          <a:prstGeom prst="rect">
            <a:avLst/>
          </a:prstGeom>
          <a:noFill/>
        </p:spPr>
        <p:txBody>
          <a:bodyPr wrap="square">
            <a:spAutoFit/>
          </a:bodyPr>
          <a:lstStyle/>
          <a:p>
            <a:r>
              <a:rPr lang="en-US" sz="1200" dirty="0">
                <a:solidFill>
                  <a:schemeClr val="tx2"/>
                </a:solidFill>
                <a:latin typeface="+mn-lt"/>
              </a:rPr>
              <a:t>https://wou.edu/chemistry/courses/online-chemistry-textbooks/ch450-and-ch451-biochemistry-defining-life-at-the-molecular-level/chapter-10-transcription-and-rna-processing/</a:t>
            </a:r>
          </a:p>
        </p:txBody>
      </p:sp>
      <p:pic>
        <p:nvPicPr>
          <p:cNvPr id="8194" name="Picture 2">
            <a:extLst>
              <a:ext uri="{FF2B5EF4-FFF2-40B4-BE49-F238E27FC236}">
                <a16:creationId xmlns:a16="http://schemas.microsoft.com/office/drawing/2014/main" id="{C9E2DF79-0D34-4ABF-B5B4-63D8DBAC743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4000" y="786963"/>
            <a:ext cx="5043300" cy="51469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273084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4C71A358-AAFD-49AC-9F91-ED1D4310946B}"/>
              </a:ext>
            </a:extLst>
          </p:cNvPr>
          <p:cNvSpPr>
            <a:spLocks noGrp="1"/>
          </p:cNvSpPr>
          <p:nvPr>
            <p:ph type="sldNum" sz="quarter" idx="11"/>
          </p:nvPr>
        </p:nvSpPr>
        <p:spPr/>
        <p:txBody>
          <a:bodyPr/>
          <a:lstStyle/>
          <a:p>
            <a:fld id="{0970407D-EE58-4A0B-824B-1D3AE42DD9CF}" type="slidenum">
              <a:rPr lang="en-GB" altLang="cs-CZ" noProof="0" smtClean="0"/>
              <a:pPr/>
              <a:t>43</a:t>
            </a:fld>
            <a:endParaRPr lang="en-GB" altLang="cs-CZ" noProof="0" dirty="0"/>
          </a:p>
        </p:txBody>
      </p:sp>
      <p:sp>
        <p:nvSpPr>
          <p:cNvPr id="12" name="Zástupný obsah 4">
            <a:extLst>
              <a:ext uri="{FF2B5EF4-FFF2-40B4-BE49-F238E27FC236}">
                <a16:creationId xmlns:a16="http://schemas.microsoft.com/office/drawing/2014/main" id="{E219F6DA-13B6-4AA6-BF67-A3880EB3DADD}"/>
              </a:ext>
            </a:extLst>
          </p:cNvPr>
          <p:cNvSpPr txBox="1">
            <a:spLocks/>
          </p:cNvSpPr>
          <p:nvPr/>
        </p:nvSpPr>
        <p:spPr>
          <a:xfrm>
            <a:off x="6803190" y="2971799"/>
            <a:ext cx="4998949" cy="2429541"/>
          </a:xfrm>
          <a:prstGeom prst="rect">
            <a:avLst/>
          </a:prstGeom>
        </p:spPr>
        <p:txBody>
          <a:bodyPr vert="horz" lIns="0" tIns="0" rIns="0" bIns="0" rtlCol="0">
            <a:noAutofit/>
          </a:bodyPr>
          <a:lstStyle>
            <a:lvl1pPr marL="252000" marR="0" indent="-180000" algn="l" defTabSz="914400" rtl="0" eaLnBrk="1" fontAlgn="base" latinLnBrk="0" hangingPunct="1">
              <a:lnSpc>
                <a:spcPts val="3600"/>
              </a:lnSpc>
              <a:spcBef>
                <a:spcPts val="0"/>
              </a:spcBef>
              <a:spcAft>
                <a:spcPct val="0"/>
              </a:spcAft>
              <a:buClr>
                <a:schemeClr val="tx2"/>
              </a:buClr>
              <a:buSzPct val="100000"/>
              <a:buFont typeface="Arial" panose="020B0604020202020204" pitchFamily="34" charset="0"/>
              <a:buChar char="̶"/>
              <a:tabLst/>
              <a:defRPr sz="2800" b="0">
                <a:solidFill>
                  <a:schemeClr val="tx1"/>
                </a:solidFill>
                <a:latin typeface="+mn-lt"/>
                <a:ea typeface="+mn-ea"/>
                <a:cs typeface="+mn-cs"/>
              </a:defRPr>
            </a:lvl1pPr>
            <a:lvl2pPr marL="504000" indent="-180000" algn="l" rtl="0" eaLnBrk="1" fontAlgn="base" hangingPunct="1">
              <a:lnSpc>
                <a:spcPct val="100000"/>
              </a:lnSpc>
              <a:spcBef>
                <a:spcPts val="0"/>
              </a:spcBef>
              <a:spcAft>
                <a:spcPct val="0"/>
              </a:spcAft>
              <a:buClr>
                <a:schemeClr val="tx2"/>
              </a:buClr>
              <a:buSzPct val="100000"/>
              <a:buFont typeface="Arial" panose="020B0604020202020204" pitchFamily="34" charset="0"/>
              <a:buChar char="̶"/>
              <a:defRPr sz="2000" b="0">
                <a:solidFill>
                  <a:schemeClr val="tx1"/>
                </a:solidFill>
                <a:latin typeface="+mn-lt"/>
              </a:defRPr>
            </a:lvl2pPr>
            <a:lvl3pPr marL="914400" indent="0" algn="l" rtl="0" eaLnBrk="1" fontAlgn="base" hangingPunct="1">
              <a:lnSpc>
                <a:spcPct val="100000"/>
              </a:lnSpc>
              <a:spcBef>
                <a:spcPts val="0"/>
              </a:spcBef>
              <a:spcAft>
                <a:spcPct val="0"/>
              </a:spcAft>
              <a:buClr>
                <a:schemeClr val="folHlink"/>
              </a:buClr>
              <a:buSzPct val="80000"/>
              <a:buFontTx/>
              <a:buNone/>
              <a:defRPr sz="16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2"/>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a:lstStyle>
          <a:p>
            <a:pPr>
              <a:lnSpc>
                <a:spcPts val="2400"/>
              </a:lnSpc>
              <a:buFont typeface="Arial" panose="020B0604020202020204" pitchFamily="34" charset="0"/>
              <a:buChar char="•"/>
            </a:pPr>
            <a:r>
              <a:rPr lang="en-US" sz="2400" dirty="0"/>
              <a:t>In P-bodies the m7Gppp cap is removed by </a:t>
            </a:r>
            <a:r>
              <a:rPr lang="en-US" sz="2400" dirty="0">
                <a:solidFill>
                  <a:schemeClr val="tx2"/>
                </a:solidFill>
              </a:rPr>
              <a:t>Dcp1/2</a:t>
            </a:r>
            <a:r>
              <a:rPr lang="en-US" sz="2400" dirty="0"/>
              <a:t> </a:t>
            </a:r>
            <a:r>
              <a:rPr lang="cs-CZ" sz="2400" dirty="0"/>
              <a:t>– </a:t>
            </a:r>
            <a:r>
              <a:rPr lang="cs-CZ" sz="2400" dirty="0" err="1"/>
              <a:t>dipeptydil</a:t>
            </a:r>
            <a:r>
              <a:rPr lang="cs-CZ" sz="2400" dirty="0"/>
              <a:t> </a:t>
            </a:r>
            <a:r>
              <a:rPr lang="cs-CZ" sz="2400" dirty="0" err="1"/>
              <a:t>carboxypeptidase</a:t>
            </a:r>
            <a:r>
              <a:rPr lang="cs-CZ" sz="2400" dirty="0"/>
              <a:t> 1 and 2</a:t>
            </a:r>
            <a:r>
              <a:rPr lang="en-US" sz="2400" dirty="0"/>
              <a:t>. </a:t>
            </a:r>
          </a:p>
          <a:p>
            <a:pPr>
              <a:lnSpc>
                <a:spcPts val="2400"/>
              </a:lnSpc>
              <a:buFont typeface="Arial" panose="020B0604020202020204" pitchFamily="34" charset="0"/>
              <a:buChar char="•"/>
            </a:pPr>
            <a:endParaRPr lang="en-US" sz="2400" dirty="0"/>
          </a:p>
          <a:p>
            <a:pPr>
              <a:lnSpc>
                <a:spcPts val="2400"/>
              </a:lnSpc>
              <a:buFont typeface="Arial" panose="020B0604020202020204" pitchFamily="34" charset="0"/>
              <a:buChar char="•"/>
            </a:pPr>
            <a:r>
              <a:rPr lang="en-US" sz="2400" dirty="0"/>
              <a:t>RNA without cap is degraded in the 5΄-to-3΄ direction by the </a:t>
            </a:r>
            <a:r>
              <a:rPr lang="en-US" sz="2400" dirty="0">
                <a:solidFill>
                  <a:schemeClr val="tx2"/>
                </a:solidFill>
              </a:rPr>
              <a:t>Xrn1</a:t>
            </a:r>
            <a:r>
              <a:rPr lang="cs-CZ" sz="2400" dirty="0"/>
              <a:t>- 5´-3´</a:t>
            </a:r>
            <a:r>
              <a:rPr lang="en-US" sz="2400" dirty="0"/>
              <a:t>exoribonuclease </a:t>
            </a:r>
            <a:r>
              <a:rPr lang="cs-CZ" sz="2400" dirty="0"/>
              <a:t>1</a:t>
            </a:r>
            <a:r>
              <a:rPr lang="en-US" sz="2400" dirty="0"/>
              <a:t>. </a:t>
            </a:r>
          </a:p>
        </p:txBody>
      </p:sp>
      <p:sp>
        <p:nvSpPr>
          <p:cNvPr id="52" name="Zástupný objekt pre pätu 1">
            <a:extLst>
              <a:ext uri="{FF2B5EF4-FFF2-40B4-BE49-F238E27FC236}">
                <a16:creationId xmlns:a16="http://schemas.microsoft.com/office/drawing/2014/main" id="{F89813D7-FF25-41F4-8A90-07C5D96FEAF8}"/>
              </a:ext>
            </a:extLst>
          </p:cNvPr>
          <p:cNvSpPr>
            <a:spLocks noGrp="1"/>
          </p:cNvSpPr>
          <p:nvPr>
            <p:ph type="ftr" sz="quarter" idx="10"/>
          </p:nvPr>
        </p:nvSpPr>
        <p:spPr>
          <a:xfrm>
            <a:off x="720000" y="6228000"/>
            <a:ext cx="3768024" cy="252000"/>
          </a:xfrm>
        </p:spPr>
        <p:txBody>
          <a:bodyPr/>
          <a:lstStyle/>
          <a:p>
            <a:r>
              <a:rPr lang="en-US" dirty="0"/>
              <a:t>Department of Experimental Biology </a:t>
            </a:r>
          </a:p>
        </p:txBody>
      </p:sp>
      <p:sp>
        <p:nvSpPr>
          <p:cNvPr id="53" name="Nadpis 3">
            <a:extLst>
              <a:ext uri="{FF2B5EF4-FFF2-40B4-BE49-F238E27FC236}">
                <a16:creationId xmlns:a16="http://schemas.microsoft.com/office/drawing/2014/main" id="{7E232FD2-A7A9-4AC9-8A5E-B969D23F5515}"/>
              </a:ext>
            </a:extLst>
          </p:cNvPr>
          <p:cNvSpPr txBox="1">
            <a:spLocks/>
          </p:cNvSpPr>
          <p:nvPr/>
        </p:nvSpPr>
        <p:spPr>
          <a:xfrm>
            <a:off x="720000" y="272131"/>
            <a:ext cx="10753200" cy="451576"/>
          </a:xfrm>
          <a:prstGeom prst="rect">
            <a:avLst/>
          </a:prstGeom>
        </p:spPr>
        <p:txBody>
          <a:bodyPr vert="horz" lIns="0" tIns="0" rIns="0" bIns="0" rtlCol="0" anchor="t" anchorCtr="0">
            <a:noAutofit/>
          </a:bodyPr>
          <a:lstStyle>
            <a:lvl1pPr algn="l" rtl="0" eaLnBrk="1" fontAlgn="base" hangingPunct="1">
              <a:lnSpc>
                <a:spcPts val="4000"/>
              </a:lnSpc>
              <a:spcBef>
                <a:spcPct val="0"/>
              </a:spcBef>
              <a:spcAft>
                <a:spcPct val="0"/>
              </a:spcAft>
              <a:defRPr sz="40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gn="ctr"/>
            <a:r>
              <a:rPr lang="en-US" sz="3200" kern="0"/>
              <a:t>Degradation of RNA </a:t>
            </a:r>
          </a:p>
        </p:txBody>
      </p:sp>
      <p:sp>
        <p:nvSpPr>
          <p:cNvPr id="10" name="TextovéPole 9">
            <a:extLst>
              <a:ext uri="{FF2B5EF4-FFF2-40B4-BE49-F238E27FC236}">
                <a16:creationId xmlns:a16="http://schemas.microsoft.com/office/drawing/2014/main" id="{65D65BF2-0D76-4F46-9131-8B7302D0418C}"/>
              </a:ext>
            </a:extLst>
          </p:cNvPr>
          <p:cNvSpPr txBox="1"/>
          <p:nvPr/>
        </p:nvSpPr>
        <p:spPr>
          <a:xfrm>
            <a:off x="3981155" y="6203001"/>
            <a:ext cx="6097772" cy="276999"/>
          </a:xfrm>
          <a:prstGeom prst="rect">
            <a:avLst/>
          </a:prstGeom>
          <a:noFill/>
        </p:spPr>
        <p:txBody>
          <a:bodyPr wrap="square">
            <a:spAutoFit/>
          </a:bodyPr>
          <a:lstStyle/>
          <a:p>
            <a:r>
              <a:rPr lang="en-US" sz="1200" dirty="0">
                <a:solidFill>
                  <a:schemeClr val="tx2"/>
                </a:solidFill>
                <a:latin typeface="+mn-lt"/>
              </a:rPr>
              <a:t>FEMS Yeast Research, Volume 18, Issue 6, September 2018, foy050,</a:t>
            </a:r>
          </a:p>
        </p:txBody>
      </p:sp>
      <p:pic>
        <p:nvPicPr>
          <p:cNvPr id="10242" name="Picture 2" descr="Principal pathways of mRNA degradation in yeast. The first step of untranslated mRNA degradation is deadenylation, operated by the CCR4/NOT complex also comprising Pop2, Caf4 and Caf130 proteins. After that, deadenylated mRNAs are degraded in the 3΄-to-5΄ direction by the exosome complex or, mainly, are transferred to P-bodies for decapping. In this process, mRNAs are bound by the Lsm1–7 complex, the Dhh1 helicase, the Edc1–3 and Dcp1/2 proteins and, after removal of the m7Gppp cap, are degraded in the 5΄-to-3΄ direction by the exoribonuclease Xrn1. Pat1: deadenylation-dependent mRNA-decapping factor, associated with topoisomerase II, also involved in regulation of translational initiation; EIF4G, EIF4E: translation initiation factors; Pab1: poly(A)-binding protein.">
            <a:extLst>
              <a:ext uri="{FF2B5EF4-FFF2-40B4-BE49-F238E27FC236}">
                <a16:creationId xmlns:a16="http://schemas.microsoft.com/office/drawing/2014/main" id="{D4A715B9-3B95-46BD-90BC-6CE0A240F1A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6000" y="2617242"/>
            <a:ext cx="5280099" cy="3357873"/>
          </a:xfrm>
          <a:prstGeom prst="rect">
            <a:avLst/>
          </a:prstGeom>
          <a:noFill/>
          <a:extLst>
            <a:ext uri="{909E8E84-426E-40DD-AFC4-6F175D3DCCD1}">
              <a14:hiddenFill xmlns:a14="http://schemas.microsoft.com/office/drawing/2010/main">
                <a:solidFill>
                  <a:srgbClr val="FFFFFF"/>
                </a:solidFill>
              </a14:hiddenFill>
            </a:ext>
          </a:extLst>
        </p:spPr>
      </p:pic>
      <p:sp>
        <p:nvSpPr>
          <p:cNvPr id="13" name="Zástupný obsah 4">
            <a:extLst>
              <a:ext uri="{FF2B5EF4-FFF2-40B4-BE49-F238E27FC236}">
                <a16:creationId xmlns:a16="http://schemas.microsoft.com/office/drawing/2014/main" id="{6E417167-8281-43C9-A77E-AFA1FD356B3C}"/>
              </a:ext>
            </a:extLst>
          </p:cNvPr>
          <p:cNvSpPr txBox="1">
            <a:spLocks/>
          </p:cNvSpPr>
          <p:nvPr/>
        </p:nvSpPr>
        <p:spPr>
          <a:xfrm>
            <a:off x="666000" y="897447"/>
            <a:ext cx="11284995" cy="1615650"/>
          </a:xfrm>
          <a:prstGeom prst="rect">
            <a:avLst/>
          </a:prstGeom>
        </p:spPr>
        <p:txBody>
          <a:bodyPr vert="horz" lIns="0" tIns="0" rIns="0" bIns="0" rtlCol="0">
            <a:noAutofit/>
          </a:bodyPr>
          <a:lstStyle>
            <a:lvl1pPr marL="252000" marR="0" indent="-180000" algn="l" defTabSz="914400" rtl="0" eaLnBrk="1" fontAlgn="base" latinLnBrk="0" hangingPunct="1">
              <a:lnSpc>
                <a:spcPts val="3600"/>
              </a:lnSpc>
              <a:spcBef>
                <a:spcPts val="0"/>
              </a:spcBef>
              <a:spcAft>
                <a:spcPct val="0"/>
              </a:spcAft>
              <a:buClr>
                <a:schemeClr val="tx2"/>
              </a:buClr>
              <a:buSzPct val="100000"/>
              <a:buFont typeface="Arial" panose="020B0604020202020204" pitchFamily="34" charset="0"/>
              <a:buChar char="̶"/>
              <a:tabLst/>
              <a:defRPr sz="2800" b="0">
                <a:solidFill>
                  <a:schemeClr val="tx1"/>
                </a:solidFill>
                <a:latin typeface="+mn-lt"/>
                <a:ea typeface="+mn-ea"/>
                <a:cs typeface="+mn-cs"/>
              </a:defRPr>
            </a:lvl1pPr>
            <a:lvl2pPr marL="504000" indent="-180000" algn="l" rtl="0" eaLnBrk="1" fontAlgn="base" hangingPunct="1">
              <a:lnSpc>
                <a:spcPct val="100000"/>
              </a:lnSpc>
              <a:spcBef>
                <a:spcPts val="0"/>
              </a:spcBef>
              <a:spcAft>
                <a:spcPct val="0"/>
              </a:spcAft>
              <a:buClr>
                <a:schemeClr val="tx2"/>
              </a:buClr>
              <a:buSzPct val="100000"/>
              <a:buFont typeface="Arial" panose="020B0604020202020204" pitchFamily="34" charset="0"/>
              <a:buChar char="̶"/>
              <a:defRPr sz="2000" b="0">
                <a:solidFill>
                  <a:schemeClr val="tx1"/>
                </a:solidFill>
                <a:latin typeface="+mn-lt"/>
              </a:defRPr>
            </a:lvl2pPr>
            <a:lvl3pPr marL="914400" indent="0" algn="l" rtl="0" eaLnBrk="1" fontAlgn="base" hangingPunct="1">
              <a:lnSpc>
                <a:spcPct val="100000"/>
              </a:lnSpc>
              <a:spcBef>
                <a:spcPts val="0"/>
              </a:spcBef>
              <a:spcAft>
                <a:spcPct val="0"/>
              </a:spcAft>
              <a:buClr>
                <a:schemeClr val="folHlink"/>
              </a:buClr>
              <a:buSzPct val="80000"/>
              <a:buFontTx/>
              <a:buNone/>
              <a:defRPr sz="16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2"/>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a:lstStyle>
          <a:p>
            <a:pPr>
              <a:lnSpc>
                <a:spcPts val="2400"/>
              </a:lnSpc>
              <a:buFont typeface="Arial" panose="020B0604020202020204" pitchFamily="34" charset="0"/>
              <a:buChar char="•"/>
            </a:pPr>
            <a:r>
              <a:rPr lang="en-US" sz="2400" dirty="0"/>
              <a:t>The first step of untranslated mRNA degradation is </a:t>
            </a:r>
            <a:r>
              <a:rPr lang="en-US" sz="2400" dirty="0" err="1"/>
              <a:t>deadenylation</a:t>
            </a:r>
            <a:r>
              <a:rPr lang="en-US" sz="2400" dirty="0"/>
              <a:t>, removal of </a:t>
            </a:r>
            <a:r>
              <a:rPr lang="en-US" sz="2400" dirty="0" err="1"/>
              <a:t>polyA</a:t>
            </a:r>
            <a:r>
              <a:rPr lang="en-US" sz="2400" dirty="0"/>
              <a:t> tail. </a:t>
            </a:r>
          </a:p>
          <a:p>
            <a:pPr>
              <a:lnSpc>
                <a:spcPts val="2400"/>
              </a:lnSpc>
              <a:buFont typeface="Arial" panose="020B0604020202020204" pitchFamily="34" charset="0"/>
              <a:buChar char="•"/>
            </a:pPr>
            <a:endParaRPr lang="en-US" sz="2400" dirty="0"/>
          </a:p>
          <a:p>
            <a:pPr>
              <a:lnSpc>
                <a:spcPts val="2400"/>
              </a:lnSpc>
              <a:buFont typeface="Arial" panose="020B0604020202020204" pitchFamily="34" charset="0"/>
              <a:buChar char="•"/>
            </a:pPr>
            <a:r>
              <a:rPr lang="en-US" sz="2400" dirty="0"/>
              <a:t>Deadenylated mRNAs are degraded in the 3΄-to-5΄ direction by the exosome complex or, mainly, are transferred to P-bodies for </a:t>
            </a:r>
            <a:r>
              <a:rPr lang="en-US" sz="2400" dirty="0" err="1"/>
              <a:t>decapping</a:t>
            </a:r>
            <a:r>
              <a:rPr lang="en-US" sz="2400" dirty="0"/>
              <a:t>. </a:t>
            </a:r>
          </a:p>
        </p:txBody>
      </p:sp>
    </p:spTree>
    <p:extLst>
      <p:ext uri="{BB962C8B-B14F-4D97-AF65-F5344CB8AC3E}">
        <p14:creationId xmlns:p14="http://schemas.microsoft.com/office/powerpoint/2010/main" val="413816196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8C99607D-0B7F-4385-87FF-365E61DE5E26}"/>
              </a:ext>
            </a:extLst>
          </p:cNvPr>
          <p:cNvSpPr>
            <a:spLocks noGrp="1"/>
          </p:cNvSpPr>
          <p:nvPr>
            <p:ph type="sldNum" sz="quarter" idx="11"/>
          </p:nvPr>
        </p:nvSpPr>
        <p:spPr/>
        <p:txBody>
          <a:bodyPr/>
          <a:lstStyle/>
          <a:p>
            <a:fld id="{0970407D-EE58-4A0B-824B-1D3AE42DD9CF}" type="slidenum">
              <a:rPr lang="en-GB" altLang="cs-CZ" noProof="0" smtClean="0"/>
              <a:pPr/>
              <a:t>44</a:t>
            </a:fld>
            <a:endParaRPr lang="en-GB" altLang="cs-CZ" noProof="0" dirty="0"/>
          </a:p>
        </p:txBody>
      </p:sp>
      <p:sp>
        <p:nvSpPr>
          <p:cNvPr id="74" name="Zástupný objekt pre pätu 1">
            <a:extLst>
              <a:ext uri="{FF2B5EF4-FFF2-40B4-BE49-F238E27FC236}">
                <a16:creationId xmlns:a16="http://schemas.microsoft.com/office/drawing/2014/main" id="{E15DD67C-1AE7-430F-B8AE-AECDC0261679}"/>
              </a:ext>
            </a:extLst>
          </p:cNvPr>
          <p:cNvSpPr>
            <a:spLocks noGrp="1"/>
          </p:cNvSpPr>
          <p:nvPr>
            <p:ph type="ftr" sz="quarter" idx="10"/>
          </p:nvPr>
        </p:nvSpPr>
        <p:spPr>
          <a:xfrm>
            <a:off x="720000" y="6228000"/>
            <a:ext cx="3768024" cy="252000"/>
          </a:xfrm>
        </p:spPr>
        <p:txBody>
          <a:bodyPr/>
          <a:lstStyle/>
          <a:p>
            <a:r>
              <a:rPr lang="en-US" dirty="0"/>
              <a:t>Department of Experimental Biology </a:t>
            </a:r>
          </a:p>
        </p:txBody>
      </p:sp>
      <p:sp>
        <p:nvSpPr>
          <p:cNvPr id="81" name="Zástupný obsah 4">
            <a:extLst>
              <a:ext uri="{FF2B5EF4-FFF2-40B4-BE49-F238E27FC236}">
                <a16:creationId xmlns:a16="http://schemas.microsoft.com/office/drawing/2014/main" id="{49A2E890-0EA6-402F-B962-F2F4723DCF12}"/>
              </a:ext>
            </a:extLst>
          </p:cNvPr>
          <p:cNvSpPr txBox="1">
            <a:spLocks/>
          </p:cNvSpPr>
          <p:nvPr/>
        </p:nvSpPr>
        <p:spPr>
          <a:xfrm>
            <a:off x="557525" y="947156"/>
            <a:ext cx="9926178" cy="4963687"/>
          </a:xfrm>
          <a:prstGeom prst="rect">
            <a:avLst/>
          </a:prstGeom>
        </p:spPr>
        <p:txBody>
          <a:bodyPr vert="horz" lIns="0" tIns="0" rIns="0" bIns="0" rtlCol="0">
            <a:noAutofit/>
          </a:bodyPr>
          <a:lstStyle>
            <a:lvl1pPr marL="252000" marR="0" indent="-180000" algn="l" defTabSz="914400" rtl="0" eaLnBrk="1" fontAlgn="base" latinLnBrk="0" hangingPunct="1">
              <a:lnSpc>
                <a:spcPts val="3600"/>
              </a:lnSpc>
              <a:spcBef>
                <a:spcPts val="0"/>
              </a:spcBef>
              <a:spcAft>
                <a:spcPct val="0"/>
              </a:spcAft>
              <a:buClr>
                <a:schemeClr val="tx2"/>
              </a:buClr>
              <a:buSzPct val="100000"/>
              <a:buFont typeface="Arial" panose="020B0604020202020204" pitchFamily="34" charset="0"/>
              <a:buChar char="̶"/>
              <a:tabLst/>
              <a:defRPr sz="2800" b="0">
                <a:solidFill>
                  <a:schemeClr val="tx1"/>
                </a:solidFill>
                <a:latin typeface="+mn-lt"/>
                <a:ea typeface="+mn-ea"/>
                <a:cs typeface="+mn-cs"/>
              </a:defRPr>
            </a:lvl1pPr>
            <a:lvl2pPr marL="504000" indent="-180000" algn="l" rtl="0" eaLnBrk="1" fontAlgn="base" hangingPunct="1">
              <a:lnSpc>
                <a:spcPct val="100000"/>
              </a:lnSpc>
              <a:spcBef>
                <a:spcPts val="0"/>
              </a:spcBef>
              <a:spcAft>
                <a:spcPct val="0"/>
              </a:spcAft>
              <a:buClr>
                <a:schemeClr val="tx2"/>
              </a:buClr>
              <a:buSzPct val="100000"/>
              <a:buFont typeface="Arial" panose="020B0604020202020204" pitchFamily="34" charset="0"/>
              <a:buChar char="̶"/>
              <a:defRPr sz="2000" b="0">
                <a:solidFill>
                  <a:schemeClr val="tx1"/>
                </a:solidFill>
                <a:latin typeface="+mn-lt"/>
              </a:defRPr>
            </a:lvl2pPr>
            <a:lvl3pPr marL="914400" indent="0" algn="l" rtl="0" eaLnBrk="1" fontAlgn="base" hangingPunct="1">
              <a:lnSpc>
                <a:spcPct val="100000"/>
              </a:lnSpc>
              <a:spcBef>
                <a:spcPts val="0"/>
              </a:spcBef>
              <a:spcAft>
                <a:spcPct val="0"/>
              </a:spcAft>
              <a:buClr>
                <a:schemeClr val="folHlink"/>
              </a:buClr>
              <a:buSzPct val="80000"/>
              <a:buFontTx/>
              <a:buNone/>
              <a:defRPr sz="16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2"/>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a:lstStyle>
          <a:p>
            <a:pPr marL="72000" indent="0">
              <a:lnSpc>
                <a:spcPts val="2400"/>
              </a:lnSpc>
              <a:buNone/>
            </a:pPr>
            <a:r>
              <a:rPr lang="en-US" sz="2400" u="sng"/>
              <a:t>miRNA </a:t>
            </a:r>
          </a:p>
          <a:p>
            <a:pPr>
              <a:lnSpc>
                <a:spcPts val="2400"/>
              </a:lnSpc>
              <a:buFont typeface="Arial" panose="020B0604020202020204" pitchFamily="34" charset="0"/>
              <a:buChar char="•"/>
            </a:pPr>
            <a:r>
              <a:rPr lang="en-US" sz="2400"/>
              <a:t>18-25 nt, single-strand molecules. </a:t>
            </a:r>
          </a:p>
          <a:p>
            <a:pPr>
              <a:lnSpc>
                <a:spcPts val="2400"/>
              </a:lnSpc>
              <a:buFont typeface="Arial" panose="020B0604020202020204" pitchFamily="34" charset="0"/>
              <a:buChar char="•"/>
            </a:pPr>
            <a:endParaRPr lang="en-US" sz="2400"/>
          </a:p>
          <a:p>
            <a:pPr>
              <a:lnSpc>
                <a:spcPts val="2400"/>
              </a:lnSpc>
              <a:buFont typeface="Arial" panose="020B0604020202020204" pitchFamily="34" charset="0"/>
              <a:buChar char="•"/>
            </a:pPr>
            <a:r>
              <a:rPr lang="en-US" sz="2400"/>
              <a:t>Post-transcriptionally </a:t>
            </a:r>
            <a:r>
              <a:rPr lang="en-US" sz="2400">
                <a:solidFill>
                  <a:schemeClr val="tx2"/>
                </a:solidFill>
              </a:rPr>
              <a:t>regulate gene expression</a:t>
            </a:r>
            <a:r>
              <a:rPr lang="en-US" sz="2400"/>
              <a:t>. </a:t>
            </a:r>
          </a:p>
          <a:p>
            <a:pPr>
              <a:lnSpc>
                <a:spcPts val="2400"/>
              </a:lnSpc>
              <a:buFont typeface="Arial" panose="020B0604020202020204" pitchFamily="34" charset="0"/>
              <a:buChar char="•"/>
            </a:pPr>
            <a:endParaRPr lang="en-US" sz="2400"/>
          </a:p>
          <a:p>
            <a:pPr>
              <a:lnSpc>
                <a:spcPts val="2400"/>
              </a:lnSpc>
              <a:buFont typeface="Arial" panose="020B0604020202020204" pitchFamily="34" charset="0"/>
              <a:buChar char="•"/>
            </a:pPr>
            <a:r>
              <a:rPr lang="en-US" sz="2400"/>
              <a:t>2694 human miRNAs (miRBASE in 22, March 2018). </a:t>
            </a:r>
          </a:p>
          <a:p>
            <a:pPr>
              <a:lnSpc>
                <a:spcPts val="2400"/>
              </a:lnSpc>
              <a:buFont typeface="Arial" panose="020B0604020202020204" pitchFamily="34" charset="0"/>
              <a:buChar char="•"/>
            </a:pPr>
            <a:endParaRPr lang="en-US" sz="2400"/>
          </a:p>
          <a:p>
            <a:pPr>
              <a:lnSpc>
                <a:spcPts val="2400"/>
              </a:lnSpc>
              <a:buFont typeface="Arial" panose="020B0604020202020204" pitchFamily="34" charset="0"/>
              <a:buChar char="•"/>
            </a:pPr>
            <a:r>
              <a:rPr lang="en-US" sz="2400"/>
              <a:t>Evolutionarily conserved and transcribed by RNA Pol II. </a:t>
            </a:r>
          </a:p>
          <a:p>
            <a:pPr>
              <a:lnSpc>
                <a:spcPts val="2400"/>
              </a:lnSpc>
              <a:buFont typeface="Arial" panose="020B0604020202020204" pitchFamily="34" charset="0"/>
              <a:buChar char="•"/>
            </a:pPr>
            <a:endParaRPr lang="en-US" sz="2400"/>
          </a:p>
          <a:p>
            <a:pPr>
              <a:lnSpc>
                <a:spcPts val="2400"/>
              </a:lnSpc>
              <a:buFont typeface="Arial" panose="020B0604020202020204" pitchFamily="34" charset="0"/>
              <a:buChar char="•"/>
            </a:pPr>
            <a:r>
              <a:rPr lang="en-US" sz="2400"/>
              <a:t>1-2 % of the genome. </a:t>
            </a:r>
          </a:p>
          <a:p>
            <a:pPr>
              <a:lnSpc>
                <a:spcPts val="2400"/>
              </a:lnSpc>
              <a:buFont typeface="Arial" panose="020B0604020202020204" pitchFamily="34" charset="0"/>
              <a:buChar char="•"/>
            </a:pPr>
            <a:endParaRPr lang="en-US" sz="2400"/>
          </a:p>
          <a:p>
            <a:pPr>
              <a:lnSpc>
                <a:spcPts val="2400"/>
              </a:lnSpc>
              <a:buFont typeface="Arial" panose="020B0604020202020204" pitchFamily="34" charset="0"/>
              <a:buChar char="•"/>
            </a:pPr>
            <a:r>
              <a:rPr lang="en-US" sz="2400"/>
              <a:t>Genes for miRNAs on all human chromosomes </a:t>
            </a:r>
            <a:r>
              <a:rPr lang="en-US" sz="2400" u="sng"/>
              <a:t>except Y</a:t>
            </a:r>
            <a:r>
              <a:rPr lang="en-US" sz="2400"/>
              <a:t>. </a:t>
            </a:r>
          </a:p>
          <a:p>
            <a:pPr>
              <a:lnSpc>
                <a:spcPts val="2400"/>
              </a:lnSpc>
              <a:buFont typeface="Arial" panose="020B0604020202020204" pitchFamily="34" charset="0"/>
              <a:buChar char="•"/>
            </a:pPr>
            <a:endParaRPr lang="en-US" sz="2400"/>
          </a:p>
          <a:p>
            <a:pPr>
              <a:lnSpc>
                <a:spcPts val="2400"/>
              </a:lnSpc>
              <a:buFont typeface="Arial" panose="020B0604020202020204" pitchFamily="34" charset="0"/>
              <a:buChar char="•"/>
            </a:pPr>
            <a:r>
              <a:rPr lang="en-US" sz="2400"/>
              <a:t>Regulation of the expression of up to 50% of protein-coding genes. </a:t>
            </a:r>
          </a:p>
          <a:p>
            <a:pPr>
              <a:lnSpc>
                <a:spcPts val="2400"/>
              </a:lnSpc>
              <a:buFont typeface="Arial" panose="020B0604020202020204" pitchFamily="34" charset="0"/>
              <a:buChar char="•"/>
            </a:pPr>
            <a:endParaRPr lang="en-US" sz="2400"/>
          </a:p>
          <a:p>
            <a:pPr>
              <a:lnSpc>
                <a:spcPts val="2400"/>
              </a:lnSpc>
              <a:buFont typeface="Arial" panose="020B0604020202020204" pitchFamily="34" charset="0"/>
              <a:buChar char="•"/>
            </a:pPr>
            <a:r>
              <a:rPr lang="en-US" sz="2400"/>
              <a:t>One miRNA can regulate </a:t>
            </a:r>
            <a:r>
              <a:rPr lang="en-US" sz="2400">
                <a:solidFill>
                  <a:schemeClr val="tx2"/>
                </a:solidFill>
              </a:rPr>
              <a:t>tens to hundreds of target mRNAs</a:t>
            </a:r>
            <a:r>
              <a:rPr lang="en-US" sz="2400"/>
              <a:t>. </a:t>
            </a:r>
          </a:p>
        </p:txBody>
      </p:sp>
      <p:sp>
        <p:nvSpPr>
          <p:cNvPr id="8" name="Nadpis 3">
            <a:extLst>
              <a:ext uri="{FF2B5EF4-FFF2-40B4-BE49-F238E27FC236}">
                <a16:creationId xmlns:a16="http://schemas.microsoft.com/office/drawing/2014/main" id="{33862165-CF02-4F50-A7B2-5FDF5CBEC01C}"/>
              </a:ext>
            </a:extLst>
          </p:cNvPr>
          <p:cNvSpPr txBox="1">
            <a:spLocks/>
          </p:cNvSpPr>
          <p:nvPr/>
        </p:nvSpPr>
        <p:spPr>
          <a:xfrm>
            <a:off x="720000" y="272131"/>
            <a:ext cx="10753200" cy="451576"/>
          </a:xfrm>
          <a:prstGeom prst="rect">
            <a:avLst/>
          </a:prstGeom>
        </p:spPr>
        <p:txBody>
          <a:bodyPr vert="horz" lIns="0" tIns="0" rIns="0" bIns="0" rtlCol="0" anchor="t" anchorCtr="0">
            <a:noAutofit/>
          </a:bodyPr>
          <a:lstStyle>
            <a:lvl1pPr algn="l" rtl="0" eaLnBrk="1" fontAlgn="base" hangingPunct="1">
              <a:lnSpc>
                <a:spcPts val="4000"/>
              </a:lnSpc>
              <a:spcBef>
                <a:spcPct val="0"/>
              </a:spcBef>
              <a:spcAft>
                <a:spcPct val="0"/>
              </a:spcAft>
              <a:defRPr sz="40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gn="ctr"/>
            <a:r>
              <a:rPr lang="en-US" sz="3200" kern="0" dirty="0"/>
              <a:t>MicroRNA </a:t>
            </a:r>
          </a:p>
        </p:txBody>
      </p:sp>
    </p:spTree>
    <p:extLst>
      <p:ext uri="{BB962C8B-B14F-4D97-AF65-F5344CB8AC3E}">
        <p14:creationId xmlns:p14="http://schemas.microsoft.com/office/powerpoint/2010/main" val="394095898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4C71A358-AAFD-49AC-9F91-ED1D4310946B}"/>
              </a:ext>
            </a:extLst>
          </p:cNvPr>
          <p:cNvSpPr>
            <a:spLocks noGrp="1"/>
          </p:cNvSpPr>
          <p:nvPr>
            <p:ph type="sldNum" sz="quarter" idx="11"/>
          </p:nvPr>
        </p:nvSpPr>
        <p:spPr/>
        <p:txBody>
          <a:bodyPr/>
          <a:lstStyle/>
          <a:p>
            <a:fld id="{0970407D-EE58-4A0B-824B-1D3AE42DD9CF}" type="slidenum">
              <a:rPr lang="en-GB" altLang="cs-CZ" noProof="0" smtClean="0"/>
              <a:pPr/>
              <a:t>45</a:t>
            </a:fld>
            <a:endParaRPr lang="en-GB" altLang="cs-CZ" noProof="0" dirty="0"/>
          </a:p>
        </p:txBody>
      </p:sp>
      <p:sp>
        <p:nvSpPr>
          <p:cNvPr id="64" name="Zástupný objekt pre pätu 1">
            <a:extLst>
              <a:ext uri="{FF2B5EF4-FFF2-40B4-BE49-F238E27FC236}">
                <a16:creationId xmlns:a16="http://schemas.microsoft.com/office/drawing/2014/main" id="{936241FD-142E-47E4-9F72-5D768A369989}"/>
              </a:ext>
            </a:extLst>
          </p:cNvPr>
          <p:cNvSpPr>
            <a:spLocks noGrp="1"/>
          </p:cNvSpPr>
          <p:nvPr>
            <p:ph type="ftr" sz="quarter" idx="10"/>
          </p:nvPr>
        </p:nvSpPr>
        <p:spPr>
          <a:xfrm>
            <a:off x="720000" y="6228000"/>
            <a:ext cx="3768024" cy="252000"/>
          </a:xfrm>
        </p:spPr>
        <p:txBody>
          <a:bodyPr/>
          <a:lstStyle/>
          <a:p>
            <a:r>
              <a:rPr lang="en-US" dirty="0"/>
              <a:t>Department of Experimental Biology </a:t>
            </a:r>
          </a:p>
        </p:txBody>
      </p:sp>
      <p:sp>
        <p:nvSpPr>
          <p:cNvPr id="10" name="Zástupný obsah 4">
            <a:extLst>
              <a:ext uri="{FF2B5EF4-FFF2-40B4-BE49-F238E27FC236}">
                <a16:creationId xmlns:a16="http://schemas.microsoft.com/office/drawing/2014/main" id="{A30874B6-2B27-4C07-A620-A11B83E0B6D7}"/>
              </a:ext>
            </a:extLst>
          </p:cNvPr>
          <p:cNvSpPr txBox="1">
            <a:spLocks/>
          </p:cNvSpPr>
          <p:nvPr/>
        </p:nvSpPr>
        <p:spPr>
          <a:xfrm>
            <a:off x="323599" y="884211"/>
            <a:ext cx="6034661" cy="5216193"/>
          </a:xfrm>
          <a:prstGeom prst="rect">
            <a:avLst/>
          </a:prstGeom>
        </p:spPr>
        <p:txBody>
          <a:bodyPr vert="horz" lIns="0" tIns="0" rIns="0" bIns="0" rtlCol="0">
            <a:noAutofit/>
          </a:bodyPr>
          <a:lstStyle>
            <a:lvl1pPr marL="252000" marR="0" indent="-180000" algn="l" defTabSz="914400" rtl="0" eaLnBrk="1" fontAlgn="base" latinLnBrk="0" hangingPunct="1">
              <a:lnSpc>
                <a:spcPts val="3600"/>
              </a:lnSpc>
              <a:spcBef>
                <a:spcPts val="0"/>
              </a:spcBef>
              <a:spcAft>
                <a:spcPct val="0"/>
              </a:spcAft>
              <a:buClr>
                <a:schemeClr val="tx2"/>
              </a:buClr>
              <a:buSzPct val="100000"/>
              <a:buFont typeface="Arial" panose="020B0604020202020204" pitchFamily="34" charset="0"/>
              <a:buChar char="̶"/>
              <a:tabLst/>
              <a:defRPr sz="2800" b="0">
                <a:solidFill>
                  <a:schemeClr val="tx1"/>
                </a:solidFill>
                <a:latin typeface="+mn-lt"/>
                <a:ea typeface="+mn-ea"/>
                <a:cs typeface="+mn-cs"/>
              </a:defRPr>
            </a:lvl1pPr>
            <a:lvl2pPr marL="504000" indent="-180000" algn="l" rtl="0" eaLnBrk="1" fontAlgn="base" hangingPunct="1">
              <a:lnSpc>
                <a:spcPct val="100000"/>
              </a:lnSpc>
              <a:spcBef>
                <a:spcPts val="0"/>
              </a:spcBef>
              <a:spcAft>
                <a:spcPct val="0"/>
              </a:spcAft>
              <a:buClr>
                <a:schemeClr val="tx2"/>
              </a:buClr>
              <a:buSzPct val="100000"/>
              <a:buFont typeface="Arial" panose="020B0604020202020204" pitchFamily="34" charset="0"/>
              <a:buChar char="̶"/>
              <a:defRPr sz="2000" b="0">
                <a:solidFill>
                  <a:schemeClr val="tx1"/>
                </a:solidFill>
                <a:latin typeface="+mn-lt"/>
              </a:defRPr>
            </a:lvl2pPr>
            <a:lvl3pPr marL="914400" indent="0" algn="l" rtl="0" eaLnBrk="1" fontAlgn="base" hangingPunct="1">
              <a:lnSpc>
                <a:spcPct val="100000"/>
              </a:lnSpc>
              <a:spcBef>
                <a:spcPts val="0"/>
              </a:spcBef>
              <a:spcAft>
                <a:spcPct val="0"/>
              </a:spcAft>
              <a:buClr>
                <a:schemeClr val="folHlink"/>
              </a:buClr>
              <a:buSzPct val="80000"/>
              <a:buFontTx/>
              <a:buNone/>
              <a:defRPr sz="16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2"/>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a:lstStyle>
          <a:p>
            <a:pPr>
              <a:lnSpc>
                <a:spcPts val="2400"/>
              </a:lnSpc>
              <a:buFont typeface="Arial" panose="020B0604020202020204" pitchFamily="34" charset="0"/>
              <a:buChar char="•"/>
            </a:pPr>
            <a:r>
              <a:rPr lang="en-US" sz="2400" dirty="0"/>
              <a:t>A miRNA is first transcribed as a long RNA molecule, which forms base pairs with itself and folds over to make a hairpin. </a:t>
            </a:r>
          </a:p>
          <a:p>
            <a:pPr>
              <a:lnSpc>
                <a:spcPts val="2400"/>
              </a:lnSpc>
              <a:buFont typeface="Arial" panose="020B0604020202020204" pitchFamily="34" charset="0"/>
              <a:buChar char="•"/>
            </a:pPr>
            <a:endParaRPr lang="en-US" sz="2400" dirty="0"/>
          </a:p>
          <a:p>
            <a:pPr>
              <a:lnSpc>
                <a:spcPts val="2400"/>
              </a:lnSpc>
              <a:buFont typeface="Arial" panose="020B0604020202020204" pitchFamily="34" charset="0"/>
              <a:buChar char="•"/>
            </a:pPr>
            <a:r>
              <a:rPr lang="en-US" sz="2400" dirty="0"/>
              <a:t>Next, the hairpin is chopped up by </a:t>
            </a:r>
            <a:r>
              <a:rPr lang="en-US" sz="2400" dirty="0">
                <a:solidFill>
                  <a:srgbClr val="0000DC"/>
                </a:solidFill>
              </a:rPr>
              <a:t>Drosha</a:t>
            </a:r>
            <a:r>
              <a:rPr lang="en-US" sz="2400" dirty="0"/>
              <a:t> enzymes, releasing a small double-stranded fragment of about 22 nucleotides and processed by </a:t>
            </a:r>
            <a:r>
              <a:rPr lang="en-US" sz="2400" dirty="0">
                <a:solidFill>
                  <a:srgbClr val="0000DC"/>
                </a:solidFill>
              </a:rPr>
              <a:t>Dicer</a:t>
            </a:r>
            <a:r>
              <a:rPr lang="en-US" sz="2400" dirty="0"/>
              <a:t>. </a:t>
            </a:r>
          </a:p>
          <a:p>
            <a:pPr>
              <a:lnSpc>
                <a:spcPts val="2400"/>
              </a:lnSpc>
              <a:buFont typeface="Arial" panose="020B0604020202020204" pitchFamily="34" charset="0"/>
              <a:buChar char="•"/>
            </a:pPr>
            <a:endParaRPr lang="en-US" sz="2400" dirty="0"/>
          </a:p>
          <a:p>
            <a:pPr>
              <a:lnSpc>
                <a:spcPts val="2400"/>
              </a:lnSpc>
              <a:buFont typeface="Arial" panose="020B0604020202020204" pitchFamily="34" charset="0"/>
              <a:buChar char="•"/>
            </a:pPr>
            <a:r>
              <a:rPr lang="en-US" sz="2400" dirty="0"/>
              <a:t>One of the strands in this fragment is the mature miRNA, which binds to a specific protein to make an RNA-protein complex </a:t>
            </a:r>
            <a:r>
              <a:rPr lang="en-US" sz="2400" dirty="0">
                <a:solidFill>
                  <a:srgbClr val="0000DC"/>
                </a:solidFill>
              </a:rPr>
              <a:t>RISC</a:t>
            </a:r>
            <a:r>
              <a:rPr lang="cs-CZ" sz="2400" dirty="0">
                <a:solidFill>
                  <a:srgbClr val="0000DC"/>
                </a:solidFill>
              </a:rPr>
              <a:t> – RNA-</a:t>
            </a:r>
            <a:r>
              <a:rPr lang="cs-CZ" sz="2400" dirty="0" err="1">
                <a:solidFill>
                  <a:srgbClr val="0000DC"/>
                </a:solidFill>
              </a:rPr>
              <a:t>induced</a:t>
            </a:r>
            <a:r>
              <a:rPr lang="cs-CZ" sz="2400" dirty="0">
                <a:solidFill>
                  <a:srgbClr val="0000DC"/>
                </a:solidFill>
              </a:rPr>
              <a:t> </a:t>
            </a:r>
            <a:r>
              <a:rPr lang="cs-CZ" sz="2400" dirty="0" err="1">
                <a:solidFill>
                  <a:srgbClr val="0000DC"/>
                </a:solidFill>
              </a:rPr>
              <a:t>silencing</a:t>
            </a:r>
            <a:r>
              <a:rPr lang="cs-CZ" sz="2400" dirty="0">
                <a:solidFill>
                  <a:srgbClr val="0000DC"/>
                </a:solidFill>
              </a:rPr>
              <a:t> </a:t>
            </a:r>
            <a:r>
              <a:rPr lang="cs-CZ" sz="2400" dirty="0" err="1">
                <a:solidFill>
                  <a:srgbClr val="0000DC"/>
                </a:solidFill>
              </a:rPr>
              <a:t>complex</a:t>
            </a:r>
            <a:r>
              <a:rPr lang="en-US" sz="2400" dirty="0"/>
              <a:t>. </a:t>
            </a:r>
          </a:p>
          <a:p>
            <a:pPr>
              <a:lnSpc>
                <a:spcPts val="2400"/>
              </a:lnSpc>
              <a:buFont typeface="Arial" panose="020B0604020202020204" pitchFamily="34" charset="0"/>
              <a:buChar char="•"/>
            </a:pPr>
            <a:endParaRPr lang="en-US" sz="2400" dirty="0"/>
          </a:p>
          <a:p>
            <a:pPr>
              <a:lnSpc>
                <a:spcPts val="2400"/>
              </a:lnSpc>
              <a:buFont typeface="Arial" panose="020B0604020202020204" pitchFamily="34" charset="0"/>
              <a:buChar char="•"/>
            </a:pPr>
            <a:r>
              <a:rPr lang="en-US" sz="2400" dirty="0"/>
              <a:t>Targeting of mRNA </a:t>
            </a:r>
          </a:p>
          <a:p>
            <a:pPr lvl="1">
              <a:lnSpc>
                <a:spcPts val="2400"/>
              </a:lnSpc>
              <a:buFont typeface="Courier New" panose="02070309020205020404" pitchFamily="49" charset="0"/>
              <a:buChar char="o"/>
            </a:pPr>
            <a:r>
              <a:rPr lang="en-US" sz="2400" dirty="0"/>
              <a:t> mRNA cleavage. </a:t>
            </a:r>
          </a:p>
          <a:p>
            <a:pPr lvl="1">
              <a:lnSpc>
                <a:spcPts val="2400"/>
              </a:lnSpc>
              <a:buFont typeface="Courier New" panose="02070309020205020404" pitchFamily="49" charset="0"/>
              <a:buChar char="o"/>
            </a:pPr>
            <a:r>
              <a:rPr lang="en-US" sz="2400" dirty="0"/>
              <a:t> Translation repression. </a:t>
            </a:r>
          </a:p>
        </p:txBody>
      </p:sp>
      <p:sp>
        <p:nvSpPr>
          <p:cNvPr id="12" name="Nadpis 3">
            <a:extLst>
              <a:ext uri="{FF2B5EF4-FFF2-40B4-BE49-F238E27FC236}">
                <a16:creationId xmlns:a16="http://schemas.microsoft.com/office/drawing/2014/main" id="{C8555807-331D-4D26-B9C9-8237FFEB3AB0}"/>
              </a:ext>
            </a:extLst>
          </p:cNvPr>
          <p:cNvSpPr txBox="1">
            <a:spLocks/>
          </p:cNvSpPr>
          <p:nvPr/>
        </p:nvSpPr>
        <p:spPr>
          <a:xfrm>
            <a:off x="720000" y="272131"/>
            <a:ext cx="10753200" cy="451576"/>
          </a:xfrm>
          <a:prstGeom prst="rect">
            <a:avLst/>
          </a:prstGeom>
        </p:spPr>
        <p:txBody>
          <a:bodyPr vert="horz" lIns="0" tIns="0" rIns="0" bIns="0" rtlCol="0" anchor="t" anchorCtr="0">
            <a:noAutofit/>
          </a:bodyPr>
          <a:lstStyle>
            <a:lvl1pPr algn="l" rtl="0" eaLnBrk="1" fontAlgn="base" hangingPunct="1">
              <a:lnSpc>
                <a:spcPts val="4000"/>
              </a:lnSpc>
              <a:spcBef>
                <a:spcPct val="0"/>
              </a:spcBef>
              <a:spcAft>
                <a:spcPct val="0"/>
              </a:spcAft>
              <a:defRPr sz="40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gn="ctr"/>
            <a:r>
              <a:rPr lang="en-US" sz="3200" kern="0"/>
              <a:t>Biogenesis of miRNA </a:t>
            </a:r>
          </a:p>
        </p:txBody>
      </p:sp>
      <p:pic>
        <p:nvPicPr>
          <p:cNvPr id="13" name="Content Placeholder 3">
            <a:extLst>
              <a:ext uri="{FF2B5EF4-FFF2-40B4-BE49-F238E27FC236}">
                <a16:creationId xmlns:a16="http://schemas.microsoft.com/office/drawing/2014/main" id="{699174F8-8189-43FC-B0AB-6A1D60B744A8}"/>
              </a:ext>
            </a:extLst>
          </p:cNvPr>
          <p:cNvPicPr>
            <a:picLocks noGrp="1" noChangeAspect="1"/>
          </p:cNvPicPr>
          <p:nvPr>
            <p:ph idx="1"/>
          </p:nvPr>
        </p:nvPicPr>
        <p:blipFill>
          <a:blip r:embed="rId3"/>
          <a:stretch>
            <a:fillRect/>
          </a:stretch>
        </p:blipFill>
        <p:spPr>
          <a:xfrm>
            <a:off x="6472163" y="1501732"/>
            <a:ext cx="5634776" cy="3981150"/>
          </a:xfrm>
          <a:prstGeom prst="rect">
            <a:avLst/>
          </a:prstGeom>
        </p:spPr>
      </p:pic>
    </p:spTree>
    <p:extLst>
      <p:ext uri="{BB962C8B-B14F-4D97-AF65-F5344CB8AC3E}">
        <p14:creationId xmlns:p14="http://schemas.microsoft.com/office/powerpoint/2010/main" val="96590335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17229132-F3A0-43A1-9406-8D32B72475CD}"/>
              </a:ext>
            </a:extLst>
          </p:cNvPr>
          <p:cNvSpPr>
            <a:spLocks noGrp="1"/>
          </p:cNvSpPr>
          <p:nvPr>
            <p:ph type="sldNum" sz="quarter" idx="11"/>
          </p:nvPr>
        </p:nvSpPr>
        <p:spPr/>
        <p:txBody>
          <a:bodyPr/>
          <a:lstStyle/>
          <a:p>
            <a:fld id="{0970407D-EE58-4A0B-824B-1D3AE42DD9CF}" type="slidenum">
              <a:rPr lang="en-GB" altLang="cs-CZ" noProof="0" smtClean="0"/>
              <a:pPr/>
              <a:t>46</a:t>
            </a:fld>
            <a:endParaRPr lang="en-GB" altLang="cs-CZ" noProof="0" dirty="0"/>
          </a:p>
        </p:txBody>
      </p:sp>
      <p:sp>
        <p:nvSpPr>
          <p:cNvPr id="10" name="Zástupný objekt pre pätu 1">
            <a:extLst>
              <a:ext uri="{FF2B5EF4-FFF2-40B4-BE49-F238E27FC236}">
                <a16:creationId xmlns:a16="http://schemas.microsoft.com/office/drawing/2014/main" id="{11487D4F-658F-4520-BBB8-4C0BDF947313}"/>
              </a:ext>
            </a:extLst>
          </p:cNvPr>
          <p:cNvSpPr>
            <a:spLocks noGrp="1"/>
          </p:cNvSpPr>
          <p:nvPr>
            <p:ph type="ftr" sz="quarter" idx="10"/>
          </p:nvPr>
        </p:nvSpPr>
        <p:spPr>
          <a:xfrm>
            <a:off x="720000" y="6228000"/>
            <a:ext cx="3768024" cy="252000"/>
          </a:xfrm>
        </p:spPr>
        <p:txBody>
          <a:bodyPr/>
          <a:lstStyle/>
          <a:p>
            <a:r>
              <a:rPr lang="en-US" dirty="0"/>
              <a:t>Department of Experimental Biology </a:t>
            </a:r>
          </a:p>
        </p:txBody>
      </p:sp>
      <p:sp>
        <p:nvSpPr>
          <p:cNvPr id="12" name="Zástupný obsah 4">
            <a:extLst>
              <a:ext uri="{FF2B5EF4-FFF2-40B4-BE49-F238E27FC236}">
                <a16:creationId xmlns:a16="http://schemas.microsoft.com/office/drawing/2014/main" id="{511B3B57-3F9C-460E-A817-AB87C29834D7}"/>
              </a:ext>
            </a:extLst>
          </p:cNvPr>
          <p:cNvSpPr txBox="1">
            <a:spLocks/>
          </p:cNvSpPr>
          <p:nvPr/>
        </p:nvSpPr>
        <p:spPr>
          <a:xfrm>
            <a:off x="720000" y="1481182"/>
            <a:ext cx="3894530" cy="1994671"/>
          </a:xfrm>
          <a:prstGeom prst="rect">
            <a:avLst/>
          </a:prstGeom>
        </p:spPr>
        <p:txBody>
          <a:bodyPr vert="horz" lIns="0" tIns="0" rIns="0" bIns="0" rtlCol="0">
            <a:noAutofit/>
          </a:bodyPr>
          <a:lstStyle>
            <a:lvl1pPr marL="252000" marR="0" indent="-180000" algn="l" defTabSz="914400" rtl="0" eaLnBrk="1" fontAlgn="base" latinLnBrk="0" hangingPunct="1">
              <a:lnSpc>
                <a:spcPts val="3600"/>
              </a:lnSpc>
              <a:spcBef>
                <a:spcPts val="0"/>
              </a:spcBef>
              <a:spcAft>
                <a:spcPct val="0"/>
              </a:spcAft>
              <a:buClr>
                <a:schemeClr val="tx2"/>
              </a:buClr>
              <a:buSzPct val="100000"/>
              <a:buFont typeface="Arial" panose="020B0604020202020204" pitchFamily="34" charset="0"/>
              <a:buChar char="̶"/>
              <a:tabLst/>
              <a:defRPr sz="2800" b="0">
                <a:solidFill>
                  <a:schemeClr val="tx1"/>
                </a:solidFill>
                <a:latin typeface="+mn-lt"/>
                <a:ea typeface="+mn-ea"/>
                <a:cs typeface="+mn-cs"/>
              </a:defRPr>
            </a:lvl1pPr>
            <a:lvl2pPr marL="504000" indent="-180000" algn="l" rtl="0" eaLnBrk="1" fontAlgn="base" hangingPunct="1">
              <a:lnSpc>
                <a:spcPct val="100000"/>
              </a:lnSpc>
              <a:spcBef>
                <a:spcPts val="0"/>
              </a:spcBef>
              <a:spcAft>
                <a:spcPct val="0"/>
              </a:spcAft>
              <a:buClr>
                <a:schemeClr val="tx2"/>
              </a:buClr>
              <a:buSzPct val="100000"/>
              <a:buFont typeface="Arial" panose="020B0604020202020204" pitchFamily="34" charset="0"/>
              <a:buChar char="̶"/>
              <a:defRPr sz="2000" b="0">
                <a:solidFill>
                  <a:schemeClr val="tx1"/>
                </a:solidFill>
                <a:latin typeface="+mn-lt"/>
              </a:defRPr>
            </a:lvl2pPr>
            <a:lvl3pPr marL="914400" indent="0" algn="l" rtl="0" eaLnBrk="1" fontAlgn="base" hangingPunct="1">
              <a:lnSpc>
                <a:spcPct val="100000"/>
              </a:lnSpc>
              <a:spcBef>
                <a:spcPts val="0"/>
              </a:spcBef>
              <a:spcAft>
                <a:spcPct val="0"/>
              </a:spcAft>
              <a:buClr>
                <a:schemeClr val="folHlink"/>
              </a:buClr>
              <a:buSzPct val="80000"/>
              <a:buFontTx/>
              <a:buNone/>
              <a:defRPr sz="16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2"/>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a:lstStyle>
          <a:p>
            <a:pPr>
              <a:lnSpc>
                <a:spcPts val="2400"/>
              </a:lnSpc>
              <a:buFont typeface="Arial" panose="020B0604020202020204" pitchFamily="34" charset="0"/>
              <a:buChar char="•"/>
            </a:pPr>
            <a:r>
              <a:rPr lang="en-US" sz="2400"/>
              <a:t>Physiological function </a:t>
            </a:r>
          </a:p>
          <a:p>
            <a:pPr lvl="1">
              <a:lnSpc>
                <a:spcPts val="2400"/>
              </a:lnSpc>
              <a:buFont typeface="Courier New" panose="02070309020205020404" pitchFamily="49" charset="0"/>
              <a:buChar char="o"/>
            </a:pPr>
            <a:r>
              <a:rPr lang="en-US" sz="2400"/>
              <a:t> Proliferation. </a:t>
            </a:r>
          </a:p>
          <a:p>
            <a:pPr lvl="1">
              <a:lnSpc>
                <a:spcPts val="2400"/>
              </a:lnSpc>
              <a:buFont typeface="Courier New" panose="02070309020205020404" pitchFamily="49" charset="0"/>
              <a:buChar char="o"/>
            </a:pPr>
            <a:r>
              <a:rPr lang="en-US" sz="2400"/>
              <a:t> Differentiation. </a:t>
            </a:r>
          </a:p>
          <a:p>
            <a:pPr lvl="1">
              <a:lnSpc>
                <a:spcPts val="2400"/>
              </a:lnSpc>
              <a:buFont typeface="Courier New" panose="02070309020205020404" pitchFamily="49" charset="0"/>
              <a:buChar char="o"/>
            </a:pPr>
            <a:r>
              <a:rPr lang="en-US" sz="2400"/>
              <a:t> Apoptosis and etc. </a:t>
            </a:r>
          </a:p>
          <a:p>
            <a:pPr>
              <a:lnSpc>
                <a:spcPts val="2400"/>
              </a:lnSpc>
              <a:buFont typeface="Arial" panose="020B0604020202020204" pitchFamily="34" charset="0"/>
              <a:buChar char="•"/>
            </a:pPr>
            <a:endParaRPr lang="en-US" sz="2400"/>
          </a:p>
          <a:p>
            <a:pPr>
              <a:lnSpc>
                <a:spcPts val="2400"/>
              </a:lnSpc>
              <a:buFont typeface="Arial" panose="020B0604020202020204" pitchFamily="34" charset="0"/>
              <a:buChar char="•"/>
            </a:pPr>
            <a:r>
              <a:rPr lang="en-US" sz="2400"/>
              <a:t>Tumorigenesis. </a:t>
            </a:r>
          </a:p>
        </p:txBody>
      </p:sp>
      <p:sp>
        <p:nvSpPr>
          <p:cNvPr id="14" name="TextovéPole 13">
            <a:extLst>
              <a:ext uri="{FF2B5EF4-FFF2-40B4-BE49-F238E27FC236}">
                <a16:creationId xmlns:a16="http://schemas.microsoft.com/office/drawing/2014/main" id="{094BAA23-1ACE-43DC-971B-9FA31EBB144D}"/>
              </a:ext>
            </a:extLst>
          </p:cNvPr>
          <p:cNvSpPr txBox="1"/>
          <p:nvPr/>
        </p:nvSpPr>
        <p:spPr>
          <a:xfrm>
            <a:off x="4016448" y="6203001"/>
            <a:ext cx="6097772" cy="276999"/>
          </a:xfrm>
          <a:prstGeom prst="rect">
            <a:avLst/>
          </a:prstGeom>
          <a:noFill/>
        </p:spPr>
        <p:txBody>
          <a:bodyPr wrap="square">
            <a:spAutoFit/>
          </a:bodyPr>
          <a:lstStyle/>
          <a:p>
            <a:r>
              <a:rPr lang="en-US" sz="1200" dirty="0">
                <a:solidFill>
                  <a:schemeClr val="tx2"/>
                </a:solidFill>
                <a:latin typeface="+mn-lt"/>
              </a:rPr>
              <a:t>https://cen.acs.org/articles/89/web/2011/04/Pyrrolysine-Synthesis-Revealed.html</a:t>
            </a:r>
          </a:p>
        </p:txBody>
      </p:sp>
      <p:sp>
        <p:nvSpPr>
          <p:cNvPr id="9" name="Nadpis 3">
            <a:extLst>
              <a:ext uri="{FF2B5EF4-FFF2-40B4-BE49-F238E27FC236}">
                <a16:creationId xmlns:a16="http://schemas.microsoft.com/office/drawing/2014/main" id="{BA62E430-6387-4531-9608-C4BD0817E1DD}"/>
              </a:ext>
            </a:extLst>
          </p:cNvPr>
          <p:cNvSpPr txBox="1">
            <a:spLocks/>
          </p:cNvSpPr>
          <p:nvPr/>
        </p:nvSpPr>
        <p:spPr>
          <a:xfrm>
            <a:off x="720000" y="272131"/>
            <a:ext cx="10753200" cy="451576"/>
          </a:xfrm>
          <a:prstGeom prst="rect">
            <a:avLst/>
          </a:prstGeom>
        </p:spPr>
        <p:txBody>
          <a:bodyPr vert="horz" lIns="0" tIns="0" rIns="0" bIns="0" rtlCol="0" anchor="t" anchorCtr="0">
            <a:noAutofit/>
          </a:bodyPr>
          <a:lstStyle>
            <a:lvl1pPr algn="l" rtl="0" eaLnBrk="1" fontAlgn="base" hangingPunct="1">
              <a:lnSpc>
                <a:spcPts val="4000"/>
              </a:lnSpc>
              <a:spcBef>
                <a:spcPct val="0"/>
              </a:spcBef>
              <a:spcAft>
                <a:spcPct val="0"/>
              </a:spcAft>
              <a:defRPr sz="40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gn="ctr"/>
            <a:r>
              <a:rPr lang="en-US" sz="3200" kern="0"/>
              <a:t>Function of miRNA </a:t>
            </a:r>
          </a:p>
        </p:txBody>
      </p:sp>
      <p:pic>
        <p:nvPicPr>
          <p:cNvPr id="13" name="Picture 4">
            <a:extLst>
              <a:ext uri="{FF2B5EF4-FFF2-40B4-BE49-F238E27FC236}">
                <a16:creationId xmlns:a16="http://schemas.microsoft.com/office/drawing/2014/main" id="{D318B464-6910-4B57-ABF6-2319B24ACD89}"/>
              </a:ext>
            </a:extLst>
          </p:cNvPr>
          <p:cNvPicPr>
            <a:picLocks noChangeAspect="1"/>
          </p:cNvPicPr>
          <p:nvPr/>
        </p:nvPicPr>
        <p:blipFill>
          <a:blip r:embed="rId3"/>
          <a:stretch>
            <a:fillRect/>
          </a:stretch>
        </p:blipFill>
        <p:spPr>
          <a:xfrm>
            <a:off x="4816233" y="1481182"/>
            <a:ext cx="6655767" cy="3860345"/>
          </a:xfrm>
          <a:prstGeom prst="rect">
            <a:avLst/>
          </a:prstGeom>
        </p:spPr>
      </p:pic>
    </p:spTree>
    <p:extLst>
      <p:ext uri="{BB962C8B-B14F-4D97-AF65-F5344CB8AC3E}">
        <p14:creationId xmlns:p14="http://schemas.microsoft.com/office/powerpoint/2010/main" val="12393470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17229132-F3A0-43A1-9406-8D32B72475CD}"/>
              </a:ext>
            </a:extLst>
          </p:cNvPr>
          <p:cNvSpPr>
            <a:spLocks noGrp="1"/>
          </p:cNvSpPr>
          <p:nvPr>
            <p:ph type="sldNum" sz="quarter" idx="11"/>
          </p:nvPr>
        </p:nvSpPr>
        <p:spPr/>
        <p:txBody>
          <a:bodyPr/>
          <a:lstStyle/>
          <a:p>
            <a:fld id="{0970407D-EE58-4A0B-824B-1D3AE42DD9CF}" type="slidenum">
              <a:rPr lang="en-GB" altLang="cs-CZ" noProof="0" smtClean="0"/>
              <a:pPr/>
              <a:t>47</a:t>
            </a:fld>
            <a:endParaRPr lang="en-GB" altLang="cs-CZ" noProof="0" dirty="0"/>
          </a:p>
        </p:txBody>
      </p:sp>
      <p:sp>
        <p:nvSpPr>
          <p:cNvPr id="9" name="Zástupný obsah 4">
            <a:extLst>
              <a:ext uri="{FF2B5EF4-FFF2-40B4-BE49-F238E27FC236}">
                <a16:creationId xmlns:a16="http://schemas.microsoft.com/office/drawing/2014/main" id="{B3C96F71-1721-4D79-B91B-32CB41755733}"/>
              </a:ext>
            </a:extLst>
          </p:cNvPr>
          <p:cNvSpPr txBox="1">
            <a:spLocks/>
          </p:cNvSpPr>
          <p:nvPr/>
        </p:nvSpPr>
        <p:spPr>
          <a:xfrm>
            <a:off x="4912242" y="810601"/>
            <a:ext cx="6985591" cy="5218059"/>
          </a:xfrm>
          <a:prstGeom prst="rect">
            <a:avLst/>
          </a:prstGeom>
        </p:spPr>
        <p:txBody>
          <a:bodyPr vert="horz" lIns="0" tIns="0" rIns="0" bIns="0" rtlCol="0">
            <a:noAutofit/>
          </a:bodyPr>
          <a:lstStyle>
            <a:lvl1pPr marL="252000" marR="0" indent="-180000" algn="l" defTabSz="914400" rtl="0" eaLnBrk="1" fontAlgn="base" latinLnBrk="0" hangingPunct="1">
              <a:lnSpc>
                <a:spcPts val="3600"/>
              </a:lnSpc>
              <a:spcBef>
                <a:spcPts val="0"/>
              </a:spcBef>
              <a:spcAft>
                <a:spcPct val="0"/>
              </a:spcAft>
              <a:buClr>
                <a:schemeClr val="tx2"/>
              </a:buClr>
              <a:buSzPct val="100000"/>
              <a:buFont typeface="Arial" panose="020B0604020202020204" pitchFamily="34" charset="0"/>
              <a:buChar char="̶"/>
              <a:tabLst/>
              <a:defRPr sz="2800" b="0">
                <a:solidFill>
                  <a:schemeClr val="tx1"/>
                </a:solidFill>
                <a:latin typeface="+mn-lt"/>
                <a:ea typeface="+mn-ea"/>
                <a:cs typeface="+mn-cs"/>
              </a:defRPr>
            </a:lvl1pPr>
            <a:lvl2pPr marL="504000" indent="-180000" algn="l" rtl="0" eaLnBrk="1" fontAlgn="base" hangingPunct="1">
              <a:lnSpc>
                <a:spcPct val="100000"/>
              </a:lnSpc>
              <a:spcBef>
                <a:spcPts val="0"/>
              </a:spcBef>
              <a:spcAft>
                <a:spcPct val="0"/>
              </a:spcAft>
              <a:buClr>
                <a:schemeClr val="tx2"/>
              </a:buClr>
              <a:buSzPct val="100000"/>
              <a:buFont typeface="Arial" panose="020B0604020202020204" pitchFamily="34" charset="0"/>
              <a:buChar char="̶"/>
              <a:defRPr sz="2000" b="0">
                <a:solidFill>
                  <a:schemeClr val="tx1"/>
                </a:solidFill>
                <a:latin typeface="+mn-lt"/>
              </a:defRPr>
            </a:lvl2pPr>
            <a:lvl3pPr marL="914400" indent="0" algn="l" rtl="0" eaLnBrk="1" fontAlgn="base" hangingPunct="1">
              <a:lnSpc>
                <a:spcPct val="100000"/>
              </a:lnSpc>
              <a:spcBef>
                <a:spcPts val="0"/>
              </a:spcBef>
              <a:spcAft>
                <a:spcPct val="0"/>
              </a:spcAft>
              <a:buClr>
                <a:schemeClr val="folHlink"/>
              </a:buClr>
              <a:buSzPct val="80000"/>
              <a:buFontTx/>
              <a:buNone/>
              <a:defRPr sz="16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2"/>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a:lstStyle>
          <a:p>
            <a:pPr>
              <a:lnSpc>
                <a:spcPts val="2400"/>
              </a:lnSpc>
              <a:buFont typeface="Arial" panose="020B0604020202020204" pitchFamily="34" charset="0"/>
              <a:buChar char="•"/>
            </a:pPr>
            <a:r>
              <a:rPr lang="en-US" sz="2000" dirty="0" err="1"/>
              <a:t>Postinitiation</a:t>
            </a:r>
            <a:r>
              <a:rPr lang="en-US" sz="2000" dirty="0"/>
              <a:t> mechanisms (A). </a:t>
            </a:r>
          </a:p>
          <a:p>
            <a:pPr>
              <a:lnSpc>
                <a:spcPts val="2400"/>
              </a:lnSpc>
              <a:buFont typeface="Arial" panose="020B0604020202020204" pitchFamily="34" charset="0"/>
              <a:buChar char="•"/>
            </a:pPr>
            <a:endParaRPr lang="en-US" sz="2000" dirty="0"/>
          </a:p>
          <a:p>
            <a:pPr>
              <a:lnSpc>
                <a:spcPts val="2400"/>
              </a:lnSpc>
              <a:buFont typeface="Arial" panose="020B0604020202020204" pitchFamily="34" charset="0"/>
              <a:buChar char="•"/>
            </a:pPr>
            <a:r>
              <a:rPr lang="en-US" sz="2000" dirty="0" err="1"/>
              <a:t>Cotranslational</a:t>
            </a:r>
            <a:r>
              <a:rPr lang="en-US" sz="2000" dirty="0"/>
              <a:t> protein degradation (B). </a:t>
            </a:r>
          </a:p>
          <a:p>
            <a:pPr>
              <a:lnSpc>
                <a:spcPts val="2400"/>
              </a:lnSpc>
              <a:buFont typeface="Arial" panose="020B0604020202020204" pitchFamily="34" charset="0"/>
              <a:buChar char="•"/>
            </a:pPr>
            <a:endParaRPr lang="en-US" sz="2000" dirty="0"/>
          </a:p>
          <a:p>
            <a:pPr>
              <a:lnSpc>
                <a:spcPts val="2400"/>
              </a:lnSpc>
              <a:buFont typeface="Arial" panose="020B0604020202020204" pitchFamily="34" charset="0"/>
              <a:buChar char="•"/>
            </a:pPr>
            <a:r>
              <a:rPr lang="en-US" sz="2000" dirty="0"/>
              <a:t>Initiation mechanisms. MicroRNAs interfere with a very early step of translation, prior to elongation. </a:t>
            </a:r>
          </a:p>
          <a:p>
            <a:pPr lvl="1">
              <a:lnSpc>
                <a:spcPts val="2400"/>
              </a:lnSpc>
              <a:buFont typeface="Courier New" panose="02070309020205020404" pitchFamily="49" charset="0"/>
              <a:buChar char="o"/>
            </a:pPr>
            <a:r>
              <a:rPr lang="en-US" dirty="0" err="1"/>
              <a:t>Argonaute</a:t>
            </a:r>
            <a:r>
              <a:rPr lang="en-US" dirty="0"/>
              <a:t> proteins compete with eIF4E for binding to the cap structure (C). </a:t>
            </a:r>
          </a:p>
          <a:p>
            <a:pPr lvl="1">
              <a:lnSpc>
                <a:spcPts val="2400"/>
              </a:lnSpc>
              <a:buFont typeface="Courier New" panose="02070309020205020404" pitchFamily="49" charset="0"/>
              <a:buChar char="o"/>
            </a:pPr>
            <a:r>
              <a:rPr lang="en-US" dirty="0" err="1"/>
              <a:t>Argonaute</a:t>
            </a:r>
            <a:r>
              <a:rPr lang="en-US" dirty="0"/>
              <a:t> proteins recruit eIF6, which prevents the large ribosomal subunit from joining the small subunit (D). </a:t>
            </a:r>
          </a:p>
          <a:p>
            <a:pPr lvl="1">
              <a:lnSpc>
                <a:spcPts val="2400"/>
              </a:lnSpc>
              <a:buFont typeface="Courier New" panose="02070309020205020404" pitchFamily="49" charset="0"/>
              <a:buChar char="o"/>
            </a:pPr>
            <a:r>
              <a:rPr lang="en-US" dirty="0" err="1"/>
              <a:t>Argonaute</a:t>
            </a:r>
            <a:r>
              <a:rPr lang="en-US" dirty="0"/>
              <a:t> proteins prevent the formation of the closed loop mRNA configuration by an ill-defined mechanism that includes </a:t>
            </a:r>
            <a:r>
              <a:rPr lang="en-US" dirty="0" err="1"/>
              <a:t>deadenylation</a:t>
            </a:r>
            <a:r>
              <a:rPr lang="en-US" dirty="0"/>
              <a:t> (E).</a:t>
            </a:r>
          </a:p>
          <a:p>
            <a:pPr>
              <a:lnSpc>
                <a:spcPts val="2400"/>
              </a:lnSpc>
              <a:buFont typeface="Arial" panose="020B0604020202020204" pitchFamily="34" charset="0"/>
              <a:buChar char="•"/>
            </a:pPr>
            <a:endParaRPr lang="en-US" sz="2000" dirty="0"/>
          </a:p>
          <a:p>
            <a:pPr>
              <a:lnSpc>
                <a:spcPts val="2400"/>
              </a:lnSpc>
              <a:buFont typeface="Arial" panose="020B0604020202020204" pitchFamily="34" charset="0"/>
              <a:buChar char="•"/>
            </a:pPr>
            <a:r>
              <a:rPr lang="en-US" sz="2000" dirty="0"/>
              <a:t>MicroRNA-mediated mRNA decay. MicroRNAs trigger </a:t>
            </a:r>
            <a:r>
              <a:rPr lang="en-US" sz="2000" dirty="0" err="1"/>
              <a:t>deadenylation</a:t>
            </a:r>
            <a:r>
              <a:rPr lang="en-US" sz="2000" dirty="0"/>
              <a:t> and subsequent </a:t>
            </a:r>
            <a:r>
              <a:rPr lang="en-US" sz="2000" dirty="0" err="1"/>
              <a:t>decapping</a:t>
            </a:r>
            <a:r>
              <a:rPr lang="en-US" sz="2000" dirty="0"/>
              <a:t> of the mRNA (F). </a:t>
            </a:r>
          </a:p>
        </p:txBody>
      </p:sp>
      <p:sp>
        <p:nvSpPr>
          <p:cNvPr id="8" name="Zástupný objekt pre pätu 1">
            <a:extLst>
              <a:ext uri="{FF2B5EF4-FFF2-40B4-BE49-F238E27FC236}">
                <a16:creationId xmlns:a16="http://schemas.microsoft.com/office/drawing/2014/main" id="{00592CA7-C0C7-4E33-89A2-67D0217C6D5F}"/>
              </a:ext>
            </a:extLst>
          </p:cNvPr>
          <p:cNvSpPr>
            <a:spLocks noGrp="1"/>
          </p:cNvSpPr>
          <p:nvPr>
            <p:ph type="ftr" sz="quarter" idx="10"/>
          </p:nvPr>
        </p:nvSpPr>
        <p:spPr>
          <a:xfrm>
            <a:off x="720000" y="6228000"/>
            <a:ext cx="3768024" cy="252000"/>
          </a:xfrm>
        </p:spPr>
        <p:txBody>
          <a:bodyPr/>
          <a:lstStyle/>
          <a:p>
            <a:r>
              <a:rPr lang="en-US" dirty="0"/>
              <a:t>Department of Experimental Biology </a:t>
            </a:r>
          </a:p>
        </p:txBody>
      </p:sp>
      <p:sp>
        <p:nvSpPr>
          <p:cNvPr id="12" name="Nadpis 3">
            <a:extLst>
              <a:ext uri="{FF2B5EF4-FFF2-40B4-BE49-F238E27FC236}">
                <a16:creationId xmlns:a16="http://schemas.microsoft.com/office/drawing/2014/main" id="{BEEA1846-D073-4131-9CAF-D822C98FB5BD}"/>
              </a:ext>
            </a:extLst>
          </p:cNvPr>
          <p:cNvSpPr txBox="1">
            <a:spLocks/>
          </p:cNvSpPr>
          <p:nvPr/>
        </p:nvSpPr>
        <p:spPr>
          <a:xfrm>
            <a:off x="720000" y="272131"/>
            <a:ext cx="10753200" cy="451576"/>
          </a:xfrm>
          <a:prstGeom prst="rect">
            <a:avLst/>
          </a:prstGeom>
        </p:spPr>
        <p:txBody>
          <a:bodyPr vert="horz" lIns="0" tIns="0" rIns="0" bIns="0" rtlCol="0" anchor="t" anchorCtr="0">
            <a:noAutofit/>
          </a:bodyPr>
          <a:lstStyle>
            <a:lvl1pPr algn="l" rtl="0" eaLnBrk="1" fontAlgn="base" hangingPunct="1">
              <a:lnSpc>
                <a:spcPts val="4000"/>
              </a:lnSpc>
              <a:spcBef>
                <a:spcPct val="0"/>
              </a:spcBef>
              <a:spcAft>
                <a:spcPct val="0"/>
              </a:spcAft>
              <a:defRPr sz="40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gn="ctr"/>
            <a:r>
              <a:rPr lang="en-US" sz="3200" kern="0"/>
              <a:t>Mechanism of miRNA-mediated gene silencing </a:t>
            </a:r>
          </a:p>
        </p:txBody>
      </p:sp>
      <p:sp>
        <p:nvSpPr>
          <p:cNvPr id="14" name="TextovéPole 13">
            <a:extLst>
              <a:ext uri="{FF2B5EF4-FFF2-40B4-BE49-F238E27FC236}">
                <a16:creationId xmlns:a16="http://schemas.microsoft.com/office/drawing/2014/main" id="{14FE9E71-C3C3-47D1-90E0-F60BC6B737EE}"/>
              </a:ext>
            </a:extLst>
          </p:cNvPr>
          <p:cNvSpPr txBox="1"/>
          <p:nvPr/>
        </p:nvSpPr>
        <p:spPr>
          <a:xfrm>
            <a:off x="4679163" y="6192457"/>
            <a:ext cx="6097772" cy="276999"/>
          </a:xfrm>
          <a:prstGeom prst="rect">
            <a:avLst/>
          </a:prstGeom>
          <a:noFill/>
        </p:spPr>
        <p:txBody>
          <a:bodyPr wrap="square">
            <a:spAutoFit/>
          </a:bodyPr>
          <a:lstStyle/>
          <a:p>
            <a:r>
              <a:rPr lang="cs-CZ" sz="1200" dirty="0">
                <a:solidFill>
                  <a:schemeClr val="tx2"/>
                </a:solidFill>
                <a:latin typeface="+mn-lt"/>
              </a:rPr>
              <a:t>Cell, Jan 2008, Vol. </a:t>
            </a:r>
            <a:r>
              <a:rPr lang="en-US" sz="1200" dirty="0">
                <a:solidFill>
                  <a:schemeClr val="tx2"/>
                </a:solidFill>
                <a:latin typeface="+mn-lt"/>
              </a:rPr>
              <a:t>132, I</a:t>
            </a:r>
            <a:r>
              <a:rPr lang="cs-CZ" sz="1200" dirty="0">
                <a:solidFill>
                  <a:schemeClr val="tx2"/>
                </a:solidFill>
                <a:latin typeface="+mn-lt"/>
              </a:rPr>
              <a:t>s.</a:t>
            </a:r>
            <a:r>
              <a:rPr lang="en-US" sz="1200" dirty="0">
                <a:solidFill>
                  <a:schemeClr val="tx2"/>
                </a:solidFill>
                <a:latin typeface="+mn-lt"/>
              </a:rPr>
              <a:t> 1, P9-14</a:t>
            </a:r>
            <a:r>
              <a:rPr lang="cs-CZ" sz="1200" dirty="0">
                <a:solidFill>
                  <a:schemeClr val="tx2"/>
                </a:solidFill>
                <a:latin typeface="+mn-lt"/>
              </a:rPr>
              <a:t>. </a:t>
            </a:r>
            <a:endParaRPr lang="en-US" sz="1200" dirty="0">
              <a:solidFill>
                <a:schemeClr val="tx2"/>
              </a:solidFill>
              <a:latin typeface="+mn-lt"/>
            </a:endParaRPr>
          </a:p>
        </p:txBody>
      </p:sp>
      <p:pic>
        <p:nvPicPr>
          <p:cNvPr id="11266" name="Picture 2" descr="Figure thumbnail gr1">
            <a:extLst>
              <a:ext uri="{FF2B5EF4-FFF2-40B4-BE49-F238E27FC236}">
                <a16:creationId xmlns:a16="http://schemas.microsoft.com/office/drawing/2014/main" id="{E3943B08-A406-46F6-A51B-71C68B7B89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4000" y="810601"/>
            <a:ext cx="4402549" cy="53818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936682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E27D15EA-B816-4320-AA6D-461DBC76E945}"/>
              </a:ext>
            </a:extLst>
          </p:cNvPr>
          <p:cNvSpPr>
            <a:spLocks noGrp="1"/>
          </p:cNvSpPr>
          <p:nvPr>
            <p:ph type="ftr" sz="quarter" idx="10"/>
          </p:nvPr>
        </p:nvSpPr>
        <p:spPr/>
        <p:txBody>
          <a:bodyPr/>
          <a:lstStyle/>
          <a:p>
            <a:r>
              <a:rPr lang="en-GB" noProof="0"/>
              <a:t>Define footer – presentation title / department</a:t>
            </a:r>
            <a:endParaRPr lang="en-GB" noProof="0" dirty="0"/>
          </a:p>
        </p:txBody>
      </p:sp>
      <p:sp>
        <p:nvSpPr>
          <p:cNvPr id="3" name="Zástupný symbol pro číslo snímku 2">
            <a:extLst>
              <a:ext uri="{FF2B5EF4-FFF2-40B4-BE49-F238E27FC236}">
                <a16:creationId xmlns:a16="http://schemas.microsoft.com/office/drawing/2014/main" id="{1AF75C74-A1C7-4F17-9045-D6977B4CACF4}"/>
              </a:ext>
            </a:extLst>
          </p:cNvPr>
          <p:cNvSpPr>
            <a:spLocks noGrp="1"/>
          </p:cNvSpPr>
          <p:nvPr>
            <p:ph type="sldNum" sz="quarter" idx="11"/>
          </p:nvPr>
        </p:nvSpPr>
        <p:spPr/>
        <p:txBody>
          <a:bodyPr/>
          <a:lstStyle/>
          <a:p>
            <a:fld id="{0970407D-EE58-4A0B-824B-1D3AE42DD9CF}" type="slidenum">
              <a:rPr lang="en-GB" altLang="cs-CZ" noProof="0" smtClean="0"/>
              <a:pPr/>
              <a:t>48</a:t>
            </a:fld>
            <a:endParaRPr lang="en-GB" altLang="cs-CZ" noProof="0" dirty="0"/>
          </a:p>
        </p:txBody>
      </p:sp>
      <p:sp>
        <p:nvSpPr>
          <p:cNvPr id="7" name="Zástupný obsah 4">
            <a:extLst>
              <a:ext uri="{FF2B5EF4-FFF2-40B4-BE49-F238E27FC236}">
                <a16:creationId xmlns:a16="http://schemas.microsoft.com/office/drawing/2014/main" id="{063F4202-3FB0-4DDB-8EE2-BF16A8232A18}"/>
              </a:ext>
            </a:extLst>
          </p:cNvPr>
          <p:cNvSpPr txBox="1">
            <a:spLocks/>
          </p:cNvSpPr>
          <p:nvPr/>
        </p:nvSpPr>
        <p:spPr>
          <a:xfrm>
            <a:off x="665999" y="886368"/>
            <a:ext cx="10243007" cy="2228972"/>
          </a:xfrm>
          <a:prstGeom prst="rect">
            <a:avLst/>
          </a:prstGeom>
        </p:spPr>
        <p:txBody>
          <a:bodyPr vert="horz" lIns="0" tIns="0" rIns="0" bIns="0" rtlCol="0">
            <a:noAutofit/>
          </a:bodyPr>
          <a:lstStyle>
            <a:lvl1pPr marL="252000" marR="0" indent="-180000" algn="l" defTabSz="914400" rtl="0" eaLnBrk="1" fontAlgn="base" latinLnBrk="0" hangingPunct="1">
              <a:lnSpc>
                <a:spcPts val="3600"/>
              </a:lnSpc>
              <a:spcBef>
                <a:spcPts val="0"/>
              </a:spcBef>
              <a:spcAft>
                <a:spcPct val="0"/>
              </a:spcAft>
              <a:buClr>
                <a:schemeClr val="tx2"/>
              </a:buClr>
              <a:buSzPct val="100000"/>
              <a:buFont typeface="Arial" panose="020B0604020202020204" pitchFamily="34" charset="0"/>
              <a:buChar char="̶"/>
              <a:tabLst/>
              <a:defRPr sz="2800" b="0">
                <a:solidFill>
                  <a:schemeClr val="tx1"/>
                </a:solidFill>
                <a:latin typeface="+mn-lt"/>
                <a:ea typeface="+mn-ea"/>
                <a:cs typeface="+mn-cs"/>
              </a:defRPr>
            </a:lvl1pPr>
            <a:lvl2pPr marL="504000" indent="-180000" algn="l" rtl="0" eaLnBrk="1" fontAlgn="base" hangingPunct="1">
              <a:lnSpc>
                <a:spcPct val="100000"/>
              </a:lnSpc>
              <a:spcBef>
                <a:spcPts val="0"/>
              </a:spcBef>
              <a:spcAft>
                <a:spcPct val="0"/>
              </a:spcAft>
              <a:buClr>
                <a:schemeClr val="tx2"/>
              </a:buClr>
              <a:buSzPct val="100000"/>
              <a:buFont typeface="Arial" panose="020B0604020202020204" pitchFamily="34" charset="0"/>
              <a:buChar char="̶"/>
              <a:defRPr sz="2000" b="0">
                <a:solidFill>
                  <a:schemeClr val="tx1"/>
                </a:solidFill>
                <a:latin typeface="+mn-lt"/>
              </a:defRPr>
            </a:lvl2pPr>
            <a:lvl3pPr marL="914400" indent="0" algn="l" rtl="0" eaLnBrk="1" fontAlgn="base" hangingPunct="1">
              <a:lnSpc>
                <a:spcPct val="100000"/>
              </a:lnSpc>
              <a:spcBef>
                <a:spcPts val="0"/>
              </a:spcBef>
              <a:spcAft>
                <a:spcPct val="0"/>
              </a:spcAft>
              <a:buClr>
                <a:schemeClr val="folHlink"/>
              </a:buClr>
              <a:buSzPct val="80000"/>
              <a:buFontTx/>
              <a:buNone/>
              <a:defRPr sz="16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2"/>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a:lstStyle>
          <a:p>
            <a:pPr>
              <a:lnSpc>
                <a:spcPts val="2400"/>
              </a:lnSpc>
              <a:buFont typeface="Arial" panose="020B0604020202020204" pitchFamily="34" charset="0"/>
              <a:buChar char="•"/>
            </a:pPr>
            <a:r>
              <a:rPr lang="en-US" sz="2400" dirty="0"/>
              <a:t>Small nuclear RNA (snRNA) is one of the small RNA with an average size of 150 nt. </a:t>
            </a:r>
          </a:p>
          <a:p>
            <a:pPr>
              <a:lnSpc>
                <a:spcPts val="2400"/>
              </a:lnSpc>
              <a:buFont typeface="Arial" panose="020B0604020202020204" pitchFamily="34" charset="0"/>
              <a:buChar char="•"/>
            </a:pPr>
            <a:endParaRPr lang="en-US" sz="2400" dirty="0"/>
          </a:p>
          <a:p>
            <a:pPr>
              <a:lnSpc>
                <a:spcPts val="2400"/>
              </a:lnSpc>
              <a:buFont typeface="Arial" panose="020B0604020202020204" pitchFamily="34" charset="0"/>
              <a:buChar char="•"/>
            </a:pPr>
            <a:r>
              <a:rPr lang="en-US" sz="2400" dirty="0"/>
              <a:t>Eukaryotic genomes code for a variety of non-coding RNAs. </a:t>
            </a:r>
          </a:p>
          <a:p>
            <a:pPr>
              <a:lnSpc>
                <a:spcPts val="2400"/>
              </a:lnSpc>
              <a:buFont typeface="Arial" panose="020B0604020202020204" pitchFamily="34" charset="0"/>
              <a:buChar char="•"/>
            </a:pPr>
            <a:endParaRPr lang="en-US" sz="2400" dirty="0"/>
          </a:p>
          <a:p>
            <a:pPr>
              <a:lnSpc>
                <a:spcPts val="2400"/>
              </a:lnSpc>
              <a:buFont typeface="Arial" panose="020B0604020202020204" pitchFamily="34" charset="0"/>
              <a:buChar char="•"/>
            </a:pPr>
            <a:r>
              <a:rPr lang="en-US" sz="2400" dirty="0"/>
              <a:t> snRNA is a class of highly abundant RNA, localized </a:t>
            </a:r>
            <a:r>
              <a:rPr lang="en-US" sz="2400" dirty="0">
                <a:solidFill>
                  <a:schemeClr val="tx2"/>
                </a:solidFill>
              </a:rPr>
              <a:t>in the nucleus with important functions in intron splicing and other RNA processing</a:t>
            </a:r>
            <a:r>
              <a:rPr lang="en-US" sz="2400" dirty="0"/>
              <a:t>. </a:t>
            </a:r>
          </a:p>
        </p:txBody>
      </p:sp>
      <p:sp>
        <p:nvSpPr>
          <p:cNvPr id="8" name="Nadpis 3">
            <a:extLst>
              <a:ext uri="{FF2B5EF4-FFF2-40B4-BE49-F238E27FC236}">
                <a16:creationId xmlns:a16="http://schemas.microsoft.com/office/drawing/2014/main" id="{50DAAFA8-FDF3-4383-891B-C2F1016F9144}"/>
              </a:ext>
            </a:extLst>
          </p:cNvPr>
          <p:cNvSpPr txBox="1">
            <a:spLocks/>
          </p:cNvSpPr>
          <p:nvPr/>
        </p:nvSpPr>
        <p:spPr>
          <a:xfrm>
            <a:off x="720000" y="272131"/>
            <a:ext cx="10753200" cy="451576"/>
          </a:xfrm>
          <a:prstGeom prst="rect">
            <a:avLst/>
          </a:prstGeom>
        </p:spPr>
        <p:txBody>
          <a:bodyPr vert="horz" lIns="0" tIns="0" rIns="0" bIns="0" rtlCol="0" anchor="t" anchorCtr="0">
            <a:noAutofit/>
          </a:bodyPr>
          <a:lstStyle>
            <a:lvl1pPr algn="l" rtl="0" eaLnBrk="1" fontAlgn="base" hangingPunct="1">
              <a:lnSpc>
                <a:spcPts val="4000"/>
              </a:lnSpc>
              <a:spcBef>
                <a:spcPct val="0"/>
              </a:spcBef>
              <a:spcAft>
                <a:spcPct val="0"/>
              </a:spcAft>
              <a:defRPr sz="40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gn="ctr"/>
            <a:r>
              <a:rPr lang="en-US" sz="3200" kern="0"/>
              <a:t>Small nuclear RNA </a:t>
            </a:r>
          </a:p>
        </p:txBody>
      </p:sp>
      <p:pic>
        <p:nvPicPr>
          <p:cNvPr id="9" name="Picture 2" descr="Figure 1">
            <a:extLst>
              <a:ext uri="{FF2B5EF4-FFF2-40B4-BE49-F238E27FC236}">
                <a16:creationId xmlns:a16="http://schemas.microsoft.com/office/drawing/2014/main" id="{E6296E72-52CE-4B1A-AACB-7223098526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96689" y="3266326"/>
            <a:ext cx="5381625" cy="2924175"/>
          </a:xfrm>
          <a:prstGeom prst="rect">
            <a:avLst/>
          </a:prstGeom>
          <a:noFill/>
          <a:extLst>
            <a:ext uri="{909E8E84-426E-40DD-AFC4-6F175D3DCCD1}">
              <a14:hiddenFill xmlns:a14="http://schemas.microsoft.com/office/drawing/2010/main">
                <a:solidFill>
                  <a:srgbClr val="FFFFFF"/>
                </a:solidFill>
              </a14:hiddenFill>
            </a:ext>
          </a:extLst>
        </p:spPr>
      </p:pic>
      <p:sp>
        <p:nvSpPr>
          <p:cNvPr id="10" name="TextovéPole 9">
            <a:extLst>
              <a:ext uri="{FF2B5EF4-FFF2-40B4-BE49-F238E27FC236}">
                <a16:creationId xmlns:a16="http://schemas.microsoft.com/office/drawing/2014/main" id="{BC08C08F-5600-4148-AFAA-E9D50C53405D}"/>
              </a:ext>
            </a:extLst>
          </p:cNvPr>
          <p:cNvSpPr txBox="1"/>
          <p:nvPr/>
        </p:nvSpPr>
        <p:spPr>
          <a:xfrm>
            <a:off x="4179679" y="6200322"/>
            <a:ext cx="6097772" cy="276999"/>
          </a:xfrm>
          <a:prstGeom prst="rect">
            <a:avLst/>
          </a:prstGeom>
          <a:noFill/>
        </p:spPr>
        <p:txBody>
          <a:bodyPr wrap="square">
            <a:spAutoFit/>
          </a:bodyPr>
          <a:lstStyle/>
          <a:p>
            <a:r>
              <a:rPr lang="cs-CZ" sz="1200" dirty="0" err="1">
                <a:solidFill>
                  <a:schemeClr val="tx2"/>
                </a:solidFill>
                <a:latin typeface="+mn-lt"/>
              </a:rPr>
              <a:t>Trends</a:t>
            </a:r>
            <a:r>
              <a:rPr lang="cs-CZ" sz="1200" dirty="0">
                <a:solidFill>
                  <a:schemeClr val="tx2"/>
                </a:solidFill>
                <a:latin typeface="+mn-lt"/>
              </a:rPr>
              <a:t> in </a:t>
            </a:r>
            <a:r>
              <a:rPr lang="cs-CZ" sz="1200" dirty="0" err="1">
                <a:solidFill>
                  <a:schemeClr val="tx2"/>
                </a:solidFill>
                <a:latin typeface="+mn-lt"/>
              </a:rPr>
              <a:t>Genetics</a:t>
            </a:r>
            <a:r>
              <a:rPr lang="cs-CZ" sz="1200" dirty="0">
                <a:solidFill>
                  <a:schemeClr val="tx2"/>
                </a:solidFill>
                <a:latin typeface="+mn-lt"/>
              </a:rPr>
              <a:t>, Mar 2021, Vol. 37, </a:t>
            </a:r>
            <a:r>
              <a:rPr lang="cs-CZ" sz="1200" dirty="0" err="1">
                <a:solidFill>
                  <a:schemeClr val="tx2"/>
                </a:solidFill>
                <a:latin typeface="+mn-lt"/>
              </a:rPr>
              <a:t>Is</a:t>
            </a:r>
            <a:r>
              <a:rPr lang="cs-CZ" sz="1200" dirty="0">
                <a:solidFill>
                  <a:schemeClr val="tx2"/>
                </a:solidFill>
                <a:latin typeface="+mn-lt"/>
              </a:rPr>
              <a:t>. 3., </a:t>
            </a:r>
            <a:r>
              <a:rPr lang="en-US" sz="1200" dirty="0">
                <a:solidFill>
                  <a:schemeClr val="tx2"/>
                </a:solidFill>
                <a:latin typeface="+mn-lt"/>
              </a:rPr>
              <a:t>P279-291</a:t>
            </a:r>
            <a:r>
              <a:rPr lang="cs-CZ" sz="1200" dirty="0">
                <a:solidFill>
                  <a:schemeClr val="tx2"/>
                </a:solidFill>
                <a:latin typeface="+mn-lt"/>
              </a:rPr>
              <a:t>. </a:t>
            </a:r>
            <a:endParaRPr lang="en-US" sz="1200" dirty="0">
              <a:solidFill>
                <a:schemeClr val="tx2"/>
              </a:solidFill>
              <a:latin typeface="+mn-lt"/>
            </a:endParaRPr>
          </a:p>
        </p:txBody>
      </p:sp>
    </p:spTree>
    <p:extLst>
      <p:ext uri="{BB962C8B-B14F-4D97-AF65-F5344CB8AC3E}">
        <p14:creationId xmlns:p14="http://schemas.microsoft.com/office/powerpoint/2010/main" val="420922108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4C71A358-AAFD-49AC-9F91-ED1D4310946B}"/>
              </a:ext>
            </a:extLst>
          </p:cNvPr>
          <p:cNvSpPr>
            <a:spLocks noGrp="1"/>
          </p:cNvSpPr>
          <p:nvPr>
            <p:ph type="sldNum" sz="quarter" idx="11"/>
          </p:nvPr>
        </p:nvSpPr>
        <p:spPr/>
        <p:txBody>
          <a:bodyPr/>
          <a:lstStyle/>
          <a:p>
            <a:fld id="{0970407D-EE58-4A0B-824B-1D3AE42DD9CF}" type="slidenum">
              <a:rPr lang="en-GB" altLang="cs-CZ" noProof="0" smtClean="0"/>
              <a:pPr/>
              <a:t>49</a:t>
            </a:fld>
            <a:endParaRPr lang="en-GB" altLang="cs-CZ" noProof="0" dirty="0"/>
          </a:p>
        </p:txBody>
      </p:sp>
      <p:sp>
        <p:nvSpPr>
          <p:cNvPr id="9" name="Zástupný objekt pre pätu 1">
            <a:extLst>
              <a:ext uri="{FF2B5EF4-FFF2-40B4-BE49-F238E27FC236}">
                <a16:creationId xmlns:a16="http://schemas.microsoft.com/office/drawing/2014/main" id="{898497F2-0E09-4A9F-B1A7-FA252D4A3559}"/>
              </a:ext>
            </a:extLst>
          </p:cNvPr>
          <p:cNvSpPr>
            <a:spLocks noGrp="1"/>
          </p:cNvSpPr>
          <p:nvPr>
            <p:ph type="ftr" sz="quarter" idx="10"/>
          </p:nvPr>
        </p:nvSpPr>
        <p:spPr>
          <a:xfrm>
            <a:off x="720000" y="6228000"/>
            <a:ext cx="3768024" cy="252000"/>
          </a:xfrm>
        </p:spPr>
        <p:txBody>
          <a:bodyPr/>
          <a:lstStyle/>
          <a:p>
            <a:r>
              <a:rPr lang="en-US" dirty="0"/>
              <a:t>Department of Experimental Biology </a:t>
            </a:r>
          </a:p>
        </p:txBody>
      </p:sp>
      <p:sp>
        <p:nvSpPr>
          <p:cNvPr id="10" name="Nadpis 3">
            <a:extLst>
              <a:ext uri="{FF2B5EF4-FFF2-40B4-BE49-F238E27FC236}">
                <a16:creationId xmlns:a16="http://schemas.microsoft.com/office/drawing/2014/main" id="{AE35E35B-D79F-4649-9081-95D635486314}"/>
              </a:ext>
            </a:extLst>
          </p:cNvPr>
          <p:cNvSpPr txBox="1">
            <a:spLocks/>
          </p:cNvSpPr>
          <p:nvPr/>
        </p:nvSpPr>
        <p:spPr>
          <a:xfrm>
            <a:off x="413999" y="272131"/>
            <a:ext cx="11267927" cy="451576"/>
          </a:xfrm>
          <a:prstGeom prst="rect">
            <a:avLst/>
          </a:prstGeom>
        </p:spPr>
        <p:txBody>
          <a:bodyPr vert="horz" lIns="0" tIns="0" rIns="0" bIns="0" rtlCol="0" anchor="t" anchorCtr="0">
            <a:noAutofit/>
          </a:bodyPr>
          <a:lstStyle>
            <a:lvl1pPr algn="l" rtl="0" eaLnBrk="1" fontAlgn="base" hangingPunct="1">
              <a:lnSpc>
                <a:spcPts val="4000"/>
              </a:lnSpc>
              <a:spcBef>
                <a:spcPct val="0"/>
              </a:spcBef>
              <a:spcAft>
                <a:spcPct val="0"/>
              </a:spcAft>
              <a:defRPr sz="40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gn="ctr"/>
            <a:r>
              <a:rPr lang="en-US" sz="3200" kern="0"/>
              <a:t>Long noncoding RNA – lncRNA </a:t>
            </a:r>
          </a:p>
        </p:txBody>
      </p:sp>
      <p:sp>
        <p:nvSpPr>
          <p:cNvPr id="27" name="Zástupný obsah 4">
            <a:extLst>
              <a:ext uri="{FF2B5EF4-FFF2-40B4-BE49-F238E27FC236}">
                <a16:creationId xmlns:a16="http://schemas.microsoft.com/office/drawing/2014/main" id="{17BE0EB9-2DE1-4FDF-AE8E-D568D89058E9}"/>
              </a:ext>
            </a:extLst>
          </p:cNvPr>
          <p:cNvSpPr txBox="1">
            <a:spLocks/>
          </p:cNvSpPr>
          <p:nvPr/>
        </p:nvSpPr>
        <p:spPr>
          <a:xfrm>
            <a:off x="665999" y="886367"/>
            <a:ext cx="10243007" cy="4855213"/>
          </a:xfrm>
          <a:prstGeom prst="rect">
            <a:avLst/>
          </a:prstGeom>
        </p:spPr>
        <p:txBody>
          <a:bodyPr vert="horz" lIns="0" tIns="0" rIns="0" bIns="0" rtlCol="0">
            <a:noAutofit/>
          </a:bodyPr>
          <a:lstStyle>
            <a:lvl1pPr marL="252000" marR="0" indent="-180000" algn="l" defTabSz="914400" rtl="0" eaLnBrk="1" fontAlgn="base" latinLnBrk="0" hangingPunct="1">
              <a:lnSpc>
                <a:spcPts val="3600"/>
              </a:lnSpc>
              <a:spcBef>
                <a:spcPts val="0"/>
              </a:spcBef>
              <a:spcAft>
                <a:spcPct val="0"/>
              </a:spcAft>
              <a:buClr>
                <a:schemeClr val="tx2"/>
              </a:buClr>
              <a:buSzPct val="100000"/>
              <a:buFont typeface="Arial" panose="020B0604020202020204" pitchFamily="34" charset="0"/>
              <a:buChar char="̶"/>
              <a:tabLst/>
              <a:defRPr sz="2800" b="0">
                <a:solidFill>
                  <a:schemeClr val="tx1"/>
                </a:solidFill>
                <a:latin typeface="+mn-lt"/>
                <a:ea typeface="+mn-ea"/>
                <a:cs typeface="+mn-cs"/>
              </a:defRPr>
            </a:lvl1pPr>
            <a:lvl2pPr marL="504000" indent="-180000" algn="l" rtl="0" eaLnBrk="1" fontAlgn="base" hangingPunct="1">
              <a:lnSpc>
                <a:spcPct val="100000"/>
              </a:lnSpc>
              <a:spcBef>
                <a:spcPts val="0"/>
              </a:spcBef>
              <a:spcAft>
                <a:spcPct val="0"/>
              </a:spcAft>
              <a:buClr>
                <a:schemeClr val="tx2"/>
              </a:buClr>
              <a:buSzPct val="100000"/>
              <a:buFont typeface="Arial" panose="020B0604020202020204" pitchFamily="34" charset="0"/>
              <a:buChar char="̶"/>
              <a:defRPr sz="2000" b="0">
                <a:solidFill>
                  <a:schemeClr val="tx1"/>
                </a:solidFill>
                <a:latin typeface="+mn-lt"/>
              </a:defRPr>
            </a:lvl2pPr>
            <a:lvl3pPr marL="914400" indent="0" algn="l" rtl="0" eaLnBrk="1" fontAlgn="base" hangingPunct="1">
              <a:lnSpc>
                <a:spcPct val="100000"/>
              </a:lnSpc>
              <a:spcBef>
                <a:spcPts val="0"/>
              </a:spcBef>
              <a:spcAft>
                <a:spcPct val="0"/>
              </a:spcAft>
              <a:buClr>
                <a:schemeClr val="folHlink"/>
              </a:buClr>
              <a:buSzPct val="80000"/>
              <a:buFontTx/>
              <a:buNone/>
              <a:defRPr sz="16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2"/>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a:lstStyle>
          <a:p>
            <a:pPr>
              <a:lnSpc>
                <a:spcPts val="2400"/>
              </a:lnSpc>
              <a:buFont typeface="Arial" panose="020B0604020202020204" pitchFamily="34" charset="0"/>
              <a:buChar char="•"/>
            </a:pPr>
            <a:r>
              <a:rPr lang="en-US" sz="2400" dirty="0"/>
              <a:t>Longer than 200 </a:t>
            </a:r>
            <a:r>
              <a:rPr lang="en-US" sz="2400" dirty="0" err="1"/>
              <a:t>nt</a:t>
            </a:r>
            <a:r>
              <a:rPr lang="en-US" sz="2400" dirty="0"/>
              <a:t>; encoded by genes on different chromosomes (in non-coding regions, even in gene introns). </a:t>
            </a:r>
          </a:p>
          <a:p>
            <a:pPr>
              <a:lnSpc>
                <a:spcPts val="2400"/>
              </a:lnSpc>
              <a:buFont typeface="Arial" panose="020B0604020202020204" pitchFamily="34" charset="0"/>
              <a:buChar char="•"/>
            </a:pPr>
            <a:endParaRPr lang="en-US" sz="2400" dirty="0"/>
          </a:p>
          <a:p>
            <a:pPr>
              <a:lnSpc>
                <a:spcPts val="2400"/>
              </a:lnSpc>
              <a:buFont typeface="Arial" panose="020B0604020202020204" pitchFamily="34" charset="0"/>
              <a:buChar char="•"/>
            </a:pPr>
            <a:r>
              <a:rPr lang="en-US" sz="2400" dirty="0"/>
              <a:t>Usually transcribed </a:t>
            </a:r>
            <a:r>
              <a:rPr lang="en-US" sz="2400" dirty="0">
                <a:solidFill>
                  <a:schemeClr val="tx2"/>
                </a:solidFill>
              </a:rPr>
              <a:t>RNA</a:t>
            </a:r>
            <a:r>
              <a:rPr lang="cs-CZ" sz="2400" dirty="0">
                <a:solidFill>
                  <a:schemeClr val="tx2"/>
                </a:solidFill>
              </a:rPr>
              <a:t> </a:t>
            </a:r>
            <a:r>
              <a:rPr lang="en-US" sz="2400" dirty="0" err="1">
                <a:solidFill>
                  <a:schemeClr val="tx2"/>
                </a:solidFill>
              </a:rPr>
              <a:t>polII</a:t>
            </a:r>
            <a:r>
              <a:rPr lang="en-US" sz="2400" dirty="0">
                <a:solidFill>
                  <a:schemeClr val="tx2"/>
                </a:solidFill>
              </a:rPr>
              <a:t> (III)</a:t>
            </a:r>
            <a:r>
              <a:rPr lang="en-US" sz="2400" dirty="0"/>
              <a:t>, often have a cap at the 5'-end and a poly(A) at the 3'-end, subject to splicing; do not have ORF, cannot be translated. </a:t>
            </a:r>
          </a:p>
          <a:p>
            <a:pPr>
              <a:lnSpc>
                <a:spcPts val="2400"/>
              </a:lnSpc>
              <a:buFont typeface="Arial" panose="020B0604020202020204" pitchFamily="34" charset="0"/>
              <a:buChar char="•"/>
            </a:pPr>
            <a:endParaRPr lang="en-US" sz="2400" dirty="0"/>
          </a:p>
          <a:p>
            <a:pPr>
              <a:lnSpc>
                <a:spcPts val="2400"/>
              </a:lnSpc>
              <a:buFont typeface="Arial" panose="020B0604020202020204" pitchFamily="34" charset="0"/>
              <a:buChar char="•"/>
            </a:pPr>
            <a:r>
              <a:rPr lang="en-US" sz="2400" dirty="0"/>
              <a:t>Often tissue-specific and developmental stages specific. </a:t>
            </a:r>
          </a:p>
          <a:p>
            <a:pPr>
              <a:lnSpc>
                <a:spcPts val="2400"/>
              </a:lnSpc>
              <a:buFont typeface="Arial" panose="020B0604020202020204" pitchFamily="34" charset="0"/>
              <a:buChar char="•"/>
            </a:pPr>
            <a:r>
              <a:rPr lang="en-US" sz="2400" dirty="0"/>
              <a:t>Some lncRNA found in specific DNA loc</a:t>
            </a:r>
            <a:r>
              <a:rPr lang="cs-CZ" sz="2400" dirty="0" err="1"/>
              <a:t>us</a:t>
            </a:r>
            <a:r>
              <a:rPr lang="en-US" sz="2400" dirty="0"/>
              <a:t>. </a:t>
            </a:r>
          </a:p>
          <a:p>
            <a:pPr>
              <a:lnSpc>
                <a:spcPts val="2400"/>
              </a:lnSpc>
              <a:buFont typeface="Arial" panose="020B0604020202020204" pitchFamily="34" charset="0"/>
              <a:buChar char="•"/>
            </a:pPr>
            <a:r>
              <a:rPr lang="en-US" sz="2400" dirty="0"/>
              <a:t>Changes in the expression of </a:t>
            </a:r>
            <a:r>
              <a:rPr lang="en-US" sz="2400" dirty="0" err="1"/>
              <a:t>lncRNAs</a:t>
            </a:r>
            <a:r>
              <a:rPr lang="en-US" sz="2400" dirty="0"/>
              <a:t> associated with various diseases (cancer, Alzheimer's, atherosclerosis), can also serve as markers. </a:t>
            </a:r>
          </a:p>
          <a:p>
            <a:pPr>
              <a:lnSpc>
                <a:spcPts val="2400"/>
              </a:lnSpc>
              <a:buFont typeface="Arial" panose="020B0604020202020204" pitchFamily="34" charset="0"/>
              <a:buChar char="•"/>
            </a:pPr>
            <a:endParaRPr lang="en-US" sz="2400" dirty="0"/>
          </a:p>
          <a:p>
            <a:pPr>
              <a:lnSpc>
                <a:spcPts val="2400"/>
              </a:lnSpc>
              <a:buFont typeface="Arial" panose="020B0604020202020204" pitchFamily="34" charset="0"/>
              <a:buChar char="•"/>
            </a:pPr>
            <a:r>
              <a:rPr lang="en-US" sz="2400" dirty="0"/>
              <a:t>Present in body fluids, possibility of non-invasive diagnostics. </a:t>
            </a:r>
          </a:p>
          <a:p>
            <a:pPr>
              <a:lnSpc>
                <a:spcPts val="2400"/>
              </a:lnSpc>
              <a:buFont typeface="Arial" panose="020B0604020202020204" pitchFamily="34" charset="0"/>
              <a:buChar char="•"/>
            </a:pPr>
            <a:endParaRPr lang="en-US" sz="2400" dirty="0"/>
          </a:p>
          <a:p>
            <a:pPr>
              <a:lnSpc>
                <a:spcPts val="2400"/>
              </a:lnSpc>
              <a:buFont typeface="Arial" panose="020B0604020202020204" pitchFamily="34" charset="0"/>
              <a:buChar char="•"/>
            </a:pPr>
            <a:r>
              <a:rPr lang="en-US" sz="2400" dirty="0"/>
              <a:t>In humans about 50,000 -100,000 genes for lncRNA, up to 270,000 different transcripts </a:t>
            </a:r>
            <a:r>
              <a:rPr lang="en-US" sz="2400" dirty="0" err="1"/>
              <a:t>lncRNAs</a:t>
            </a:r>
            <a:r>
              <a:rPr lang="en-US" sz="2400" dirty="0"/>
              <a:t>. </a:t>
            </a:r>
          </a:p>
        </p:txBody>
      </p:sp>
    </p:spTree>
    <p:extLst>
      <p:ext uri="{BB962C8B-B14F-4D97-AF65-F5344CB8AC3E}">
        <p14:creationId xmlns:p14="http://schemas.microsoft.com/office/powerpoint/2010/main" val="41140521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4C71A358-AAFD-49AC-9F91-ED1D4310946B}"/>
              </a:ext>
            </a:extLst>
          </p:cNvPr>
          <p:cNvSpPr>
            <a:spLocks noGrp="1"/>
          </p:cNvSpPr>
          <p:nvPr>
            <p:ph type="sldNum" sz="quarter" idx="11"/>
          </p:nvPr>
        </p:nvSpPr>
        <p:spPr/>
        <p:txBody>
          <a:bodyPr/>
          <a:lstStyle/>
          <a:p>
            <a:fld id="{0970407D-EE58-4A0B-824B-1D3AE42DD9CF}" type="slidenum">
              <a:rPr lang="en-GB" altLang="cs-CZ" noProof="0" smtClean="0"/>
              <a:pPr/>
              <a:t>5</a:t>
            </a:fld>
            <a:endParaRPr lang="en-GB" altLang="cs-CZ" noProof="0" dirty="0"/>
          </a:p>
        </p:txBody>
      </p:sp>
      <p:sp>
        <p:nvSpPr>
          <p:cNvPr id="8" name="Zástupný obsah 4">
            <a:extLst>
              <a:ext uri="{FF2B5EF4-FFF2-40B4-BE49-F238E27FC236}">
                <a16:creationId xmlns:a16="http://schemas.microsoft.com/office/drawing/2014/main" id="{D7484EB0-E286-4881-B74D-AECEE5A6AE65}"/>
              </a:ext>
            </a:extLst>
          </p:cNvPr>
          <p:cNvSpPr txBox="1">
            <a:spLocks/>
          </p:cNvSpPr>
          <p:nvPr/>
        </p:nvSpPr>
        <p:spPr>
          <a:xfrm>
            <a:off x="785314" y="1055812"/>
            <a:ext cx="9760431" cy="4449249"/>
          </a:xfrm>
          <a:prstGeom prst="rect">
            <a:avLst/>
          </a:prstGeom>
        </p:spPr>
        <p:txBody>
          <a:bodyPr vert="horz" lIns="0" tIns="0" rIns="0" bIns="0" rtlCol="0">
            <a:noAutofit/>
          </a:bodyPr>
          <a:lstStyle>
            <a:lvl1pPr marL="252000" marR="0" indent="-180000" algn="l" defTabSz="914400" rtl="0" eaLnBrk="1" fontAlgn="base" latinLnBrk="0" hangingPunct="1">
              <a:lnSpc>
                <a:spcPts val="3600"/>
              </a:lnSpc>
              <a:spcBef>
                <a:spcPts val="0"/>
              </a:spcBef>
              <a:spcAft>
                <a:spcPct val="0"/>
              </a:spcAft>
              <a:buClr>
                <a:schemeClr val="tx2"/>
              </a:buClr>
              <a:buSzPct val="100000"/>
              <a:buFont typeface="Arial" panose="020B0604020202020204" pitchFamily="34" charset="0"/>
              <a:buChar char="̶"/>
              <a:tabLst/>
              <a:defRPr sz="2800" b="0">
                <a:solidFill>
                  <a:schemeClr val="tx1"/>
                </a:solidFill>
                <a:latin typeface="+mn-lt"/>
                <a:ea typeface="+mn-ea"/>
                <a:cs typeface="+mn-cs"/>
              </a:defRPr>
            </a:lvl1pPr>
            <a:lvl2pPr marL="504000" indent="-180000" algn="l" rtl="0" eaLnBrk="1" fontAlgn="base" hangingPunct="1">
              <a:lnSpc>
                <a:spcPct val="100000"/>
              </a:lnSpc>
              <a:spcBef>
                <a:spcPts val="0"/>
              </a:spcBef>
              <a:spcAft>
                <a:spcPct val="0"/>
              </a:spcAft>
              <a:buClr>
                <a:schemeClr val="tx2"/>
              </a:buClr>
              <a:buSzPct val="100000"/>
              <a:buFont typeface="Arial" panose="020B0604020202020204" pitchFamily="34" charset="0"/>
              <a:buChar char="̶"/>
              <a:defRPr sz="2000" b="0">
                <a:solidFill>
                  <a:schemeClr val="tx1"/>
                </a:solidFill>
                <a:latin typeface="+mn-lt"/>
              </a:defRPr>
            </a:lvl2pPr>
            <a:lvl3pPr marL="914400" indent="0" algn="l" rtl="0" eaLnBrk="1" fontAlgn="base" hangingPunct="1">
              <a:lnSpc>
                <a:spcPct val="100000"/>
              </a:lnSpc>
              <a:spcBef>
                <a:spcPts val="0"/>
              </a:spcBef>
              <a:spcAft>
                <a:spcPct val="0"/>
              </a:spcAft>
              <a:buClr>
                <a:schemeClr val="folHlink"/>
              </a:buClr>
              <a:buSzPct val="80000"/>
              <a:buFontTx/>
              <a:buNone/>
              <a:defRPr sz="16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2"/>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a:lstStyle>
          <a:p>
            <a:pPr algn="just">
              <a:lnSpc>
                <a:spcPts val="2400"/>
              </a:lnSpc>
              <a:buFont typeface="Arial" panose="020B0604020202020204" pitchFamily="34" charset="0"/>
              <a:buChar char="•"/>
            </a:pPr>
            <a:r>
              <a:rPr lang="en-US" sz="2400" kern="0" dirty="0"/>
              <a:t>Eukaryotic gen expression (like us!) can be controlled at various stages, from the </a:t>
            </a:r>
            <a:r>
              <a:rPr lang="en-US" sz="2400" u="sng" kern="0" dirty="0"/>
              <a:t>availability of DNA to the production of mRNAs to the translation and processing of proteins</a:t>
            </a:r>
            <a:r>
              <a:rPr lang="en-US" sz="2400" kern="0" dirty="0"/>
              <a:t>. </a:t>
            </a:r>
          </a:p>
          <a:p>
            <a:pPr algn="just">
              <a:lnSpc>
                <a:spcPts val="2400"/>
              </a:lnSpc>
              <a:buFont typeface="Arial" panose="020B0604020202020204" pitchFamily="34" charset="0"/>
              <a:buChar char="•"/>
            </a:pPr>
            <a:endParaRPr lang="en-US" sz="2400" kern="0" dirty="0"/>
          </a:p>
          <a:p>
            <a:pPr algn="just">
              <a:lnSpc>
                <a:spcPts val="2400"/>
              </a:lnSpc>
              <a:buFont typeface="Arial" panose="020B0604020202020204" pitchFamily="34" charset="0"/>
              <a:buChar char="•"/>
            </a:pPr>
            <a:r>
              <a:rPr lang="en-US" sz="2400" kern="0" dirty="0">
                <a:solidFill>
                  <a:schemeClr val="tx2"/>
                </a:solidFill>
                <a:latin typeface="+mj-lt"/>
                <a:ea typeface="+mj-ea"/>
                <a:cs typeface="+mj-cs"/>
              </a:rPr>
              <a:t>Different genes</a:t>
            </a:r>
            <a:r>
              <a:rPr lang="en-US" sz="2400" kern="0" dirty="0"/>
              <a:t> are </a:t>
            </a:r>
            <a:r>
              <a:rPr lang="en-US" sz="2400" kern="0" dirty="0">
                <a:solidFill>
                  <a:schemeClr val="tx2"/>
                </a:solidFill>
              </a:rPr>
              <a:t>regulated at different points</a:t>
            </a:r>
            <a:r>
              <a:rPr lang="en-US" sz="2400" kern="0" dirty="0"/>
              <a:t>, and it’s not uncommon</a:t>
            </a:r>
            <a:r>
              <a:rPr lang="cs-CZ" sz="2400" kern="0" dirty="0"/>
              <a:t> </a:t>
            </a:r>
            <a:r>
              <a:rPr lang="en-US" sz="2400" kern="0" dirty="0"/>
              <a:t>for a gene (particularly an important or powerful one) to be </a:t>
            </a:r>
            <a:r>
              <a:rPr lang="en-US" sz="2400" kern="0" dirty="0">
                <a:solidFill>
                  <a:schemeClr val="tx2"/>
                </a:solidFill>
              </a:rPr>
              <a:t>regulated at multiple steps</a:t>
            </a:r>
            <a:r>
              <a:rPr lang="en-US" sz="2400" kern="0" dirty="0"/>
              <a:t>.</a:t>
            </a:r>
            <a:r>
              <a:rPr lang="cs-CZ" sz="2400" kern="0" dirty="0"/>
              <a:t> </a:t>
            </a:r>
            <a:endParaRPr lang="en-US" sz="2400" kern="0" dirty="0"/>
          </a:p>
          <a:p>
            <a:pPr algn="just">
              <a:lnSpc>
                <a:spcPts val="2400"/>
              </a:lnSpc>
              <a:buFont typeface="Arial" panose="020B0604020202020204" pitchFamily="34" charset="0"/>
              <a:buChar char="•"/>
            </a:pPr>
            <a:endParaRPr lang="en-US" sz="2400" kern="0" dirty="0"/>
          </a:p>
          <a:p>
            <a:pPr algn="just">
              <a:lnSpc>
                <a:spcPts val="2400"/>
              </a:lnSpc>
              <a:buFont typeface="Arial" panose="020B0604020202020204" pitchFamily="34" charset="0"/>
              <a:buChar char="•"/>
            </a:pPr>
            <a:r>
              <a:rPr lang="en-US" sz="2400" kern="0" dirty="0"/>
              <a:t>Chromatin accessibility</a:t>
            </a:r>
            <a:r>
              <a:rPr lang="cs-CZ" sz="2400" kern="0" dirty="0"/>
              <a:t>. </a:t>
            </a:r>
            <a:endParaRPr lang="en-US" sz="2400" kern="0" dirty="0"/>
          </a:p>
          <a:p>
            <a:pPr algn="just">
              <a:lnSpc>
                <a:spcPts val="2400"/>
              </a:lnSpc>
              <a:buFont typeface="Arial" panose="020B0604020202020204" pitchFamily="34" charset="0"/>
              <a:buChar char="•"/>
            </a:pPr>
            <a:r>
              <a:rPr lang="en-US" sz="2400" kern="0" dirty="0"/>
              <a:t>Transcription</a:t>
            </a:r>
            <a:r>
              <a:rPr lang="cs-CZ" sz="2400" kern="0" dirty="0"/>
              <a:t>. </a:t>
            </a:r>
            <a:endParaRPr lang="en-US" sz="2400" kern="0" dirty="0"/>
          </a:p>
          <a:p>
            <a:pPr algn="just">
              <a:lnSpc>
                <a:spcPts val="2400"/>
              </a:lnSpc>
              <a:buFont typeface="Arial" panose="020B0604020202020204" pitchFamily="34" charset="0"/>
              <a:buChar char="•"/>
            </a:pPr>
            <a:r>
              <a:rPr lang="en-US" sz="2400" kern="0" dirty="0"/>
              <a:t>RNA processing</a:t>
            </a:r>
            <a:r>
              <a:rPr lang="cs-CZ" sz="2400" kern="0" dirty="0"/>
              <a:t>. </a:t>
            </a:r>
            <a:endParaRPr lang="en-US" sz="2400" kern="0" dirty="0"/>
          </a:p>
          <a:p>
            <a:pPr algn="just">
              <a:lnSpc>
                <a:spcPts val="2400"/>
              </a:lnSpc>
              <a:buFont typeface="Arial" panose="020B0604020202020204" pitchFamily="34" charset="0"/>
              <a:buChar char="•"/>
            </a:pPr>
            <a:r>
              <a:rPr lang="en-US" sz="2400" kern="0" dirty="0"/>
              <a:t>RNA stability</a:t>
            </a:r>
            <a:r>
              <a:rPr lang="cs-CZ" sz="2400" kern="0" dirty="0"/>
              <a:t>. </a:t>
            </a:r>
            <a:endParaRPr lang="en-US" sz="2400" kern="0" dirty="0"/>
          </a:p>
          <a:p>
            <a:pPr algn="just">
              <a:lnSpc>
                <a:spcPts val="2400"/>
              </a:lnSpc>
              <a:buFont typeface="Arial" panose="020B0604020202020204" pitchFamily="34" charset="0"/>
              <a:buChar char="•"/>
            </a:pPr>
            <a:r>
              <a:rPr lang="en-US" sz="2400" kern="0" dirty="0"/>
              <a:t>Translation</a:t>
            </a:r>
            <a:r>
              <a:rPr lang="cs-CZ" sz="2400" kern="0" dirty="0"/>
              <a:t>. </a:t>
            </a:r>
            <a:endParaRPr lang="en-US" sz="2400" kern="0" dirty="0"/>
          </a:p>
          <a:p>
            <a:pPr algn="just">
              <a:lnSpc>
                <a:spcPts val="2400"/>
              </a:lnSpc>
              <a:buFont typeface="Arial" panose="020B0604020202020204" pitchFamily="34" charset="0"/>
              <a:buChar char="•"/>
            </a:pPr>
            <a:r>
              <a:rPr lang="en-US" sz="2400" kern="0" dirty="0"/>
              <a:t>Protein activity. </a:t>
            </a:r>
          </a:p>
        </p:txBody>
      </p:sp>
      <p:sp>
        <p:nvSpPr>
          <p:cNvPr id="11" name="Zástupný objekt pre pätu 1">
            <a:extLst>
              <a:ext uri="{FF2B5EF4-FFF2-40B4-BE49-F238E27FC236}">
                <a16:creationId xmlns:a16="http://schemas.microsoft.com/office/drawing/2014/main" id="{00E5AC6F-F9F3-461F-8BA9-6D98C4DA748B}"/>
              </a:ext>
            </a:extLst>
          </p:cNvPr>
          <p:cNvSpPr>
            <a:spLocks noGrp="1"/>
          </p:cNvSpPr>
          <p:nvPr>
            <p:ph type="ftr" sz="quarter" idx="10"/>
          </p:nvPr>
        </p:nvSpPr>
        <p:spPr>
          <a:xfrm>
            <a:off x="720000" y="6228000"/>
            <a:ext cx="3768024" cy="252000"/>
          </a:xfrm>
        </p:spPr>
        <p:txBody>
          <a:bodyPr/>
          <a:lstStyle/>
          <a:p>
            <a:r>
              <a:rPr lang="en-US"/>
              <a:t>Department of Experimental Biology </a:t>
            </a:r>
            <a:endParaRPr lang="en-US" dirty="0"/>
          </a:p>
        </p:txBody>
      </p:sp>
      <p:sp>
        <p:nvSpPr>
          <p:cNvPr id="14" name="Nadpis 3">
            <a:extLst>
              <a:ext uri="{FF2B5EF4-FFF2-40B4-BE49-F238E27FC236}">
                <a16:creationId xmlns:a16="http://schemas.microsoft.com/office/drawing/2014/main" id="{863EEF94-4C68-4DA3-916A-C118AD51FBD7}"/>
              </a:ext>
            </a:extLst>
          </p:cNvPr>
          <p:cNvSpPr txBox="1">
            <a:spLocks/>
          </p:cNvSpPr>
          <p:nvPr/>
        </p:nvSpPr>
        <p:spPr>
          <a:xfrm>
            <a:off x="720000" y="272131"/>
            <a:ext cx="10753200" cy="451576"/>
          </a:xfrm>
          <a:prstGeom prst="rect">
            <a:avLst/>
          </a:prstGeom>
        </p:spPr>
        <p:txBody>
          <a:bodyPr vert="horz" lIns="0" tIns="0" rIns="0" bIns="0" rtlCol="0" anchor="t" anchorCtr="0">
            <a:noAutofit/>
          </a:bodyPr>
          <a:lstStyle>
            <a:lvl1pPr algn="l" rtl="0" eaLnBrk="1" fontAlgn="base" hangingPunct="1">
              <a:lnSpc>
                <a:spcPts val="4000"/>
              </a:lnSpc>
              <a:spcBef>
                <a:spcPct val="0"/>
              </a:spcBef>
              <a:spcAft>
                <a:spcPct val="0"/>
              </a:spcAft>
              <a:defRPr sz="40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gn="ctr"/>
            <a:r>
              <a:rPr lang="en-US" sz="3200" kern="0" dirty="0"/>
              <a:t>Eukaryotic gene expression </a:t>
            </a:r>
          </a:p>
        </p:txBody>
      </p:sp>
      <p:sp>
        <p:nvSpPr>
          <p:cNvPr id="12" name="TextovéPole 11">
            <a:extLst>
              <a:ext uri="{FF2B5EF4-FFF2-40B4-BE49-F238E27FC236}">
                <a16:creationId xmlns:a16="http://schemas.microsoft.com/office/drawing/2014/main" id="{B174074A-1D85-4088-BCEC-2EAB39FC7860}"/>
              </a:ext>
            </a:extLst>
          </p:cNvPr>
          <p:cNvSpPr txBox="1"/>
          <p:nvPr/>
        </p:nvSpPr>
        <p:spPr>
          <a:xfrm>
            <a:off x="3860542" y="6030834"/>
            <a:ext cx="6132544" cy="646331"/>
          </a:xfrm>
          <a:prstGeom prst="rect">
            <a:avLst/>
          </a:prstGeom>
          <a:noFill/>
        </p:spPr>
        <p:txBody>
          <a:bodyPr wrap="square">
            <a:spAutoFit/>
          </a:bodyPr>
          <a:lstStyle/>
          <a:p>
            <a:r>
              <a:rPr lang="cs-CZ" sz="1200" dirty="0">
                <a:solidFill>
                  <a:schemeClr val="tx2"/>
                </a:solidFill>
                <a:latin typeface="+mn-lt"/>
              </a:rPr>
              <a:t>https://www.khanacademy.org/science/ap-biology/gene-expression-and-regulation/regulation-of-gene-expression-and-cell-specialization/a/overview-of-eukaryotic-gene-regulation</a:t>
            </a:r>
          </a:p>
        </p:txBody>
      </p:sp>
    </p:spTree>
    <p:extLst>
      <p:ext uri="{BB962C8B-B14F-4D97-AF65-F5344CB8AC3E}">
        <p14:creationId xmlns:p14="http://schemas.microsoft.com/office/powerpoint/2010/main" val="153029687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2FB9CB1B-7E58-4B6C-ADAB-E39994C2274C}"/>
              </a:ext>
            </a:extLst>
          </p:cNvPr>
          <p:cNvSpPr>
            <a:spLocks noGrp="1"/>
          </p:cNvSpPr>
          <p:nvPr>
            <p:ph type="sldNum" sz="quarter" idx="11"/>
          </p:nvPr>
        </p:nvSpPr>
        <p:spPr/>
        <p:txBody>
          <a:bodyPr/>
          <a:lstStyle/>
          <a:p>
            <a:fld id="{0970407D-EE58-4A0B-824B-1D3AE42DD9CF}" type="slidenum">
              <a:rPr lang="en-GB" altLang="cs-CZ" noProof="0" smtClean="0"/>
              <a:pPr/>
              <a:t>50</a:t>
            </a:fld>
            <a:endParaRPr lang="en-GB" altLang="cs-CZ" noProof="0" dirty="0"/>
          </a:p>
        </p:txBody>
      </p:sp>
      <p:sp>
        <p:nvSpPr>
          <p:cNvPr id="8" name="Zástupný objekt pre pätu 1">
            <a:extLst>
              <a:ext uri="{FF2B5EF4-FFF2-40B4-BE49-F238E27FC236}">
                <a16:creationId xmlns:a16="http://schemas.microsoft.com/office/drawing/2014/main" id="{558A7A88-6BD7-4F19-8DA2-3D596971D391}"/>
              </a:ext>
            </a:extLst>
          </p:cNvPr>
          <p:cNvSpPr>
            <a:spLocks noGrp="1"/>
          </p:cNvSpPr>
          <p:nvPr>
            <p:ph type="ftr" sz="quarter" idx="10"/>
          </p:nvPr>
        </p:nvSpPr>
        <p:spPr>
          <a:xfrm>
            <a:off x="720000" y="6228000"/>
            <a:ext cx="3768024" cy="252000"/>
          </a:xfrm>
        </p:spPr>
        <p:txBody>
          <a:bodyPr/>
          <a:lstStyle/>
          <a:p>
            <a:r>
              <a:rPr lang="en-US" dirty="0"/>
              <a:t>Department of Experimental Biology </a:t>
            </a:r>
          </a:p>
        </p:txBody>
      </p:sp>
      <p:sp>
        <p:nvSpPr>
          <p:cNvPr id="13" name="Nadpis 3">
            <a:extLst>
              <a:ext uri="{FF2B5EF4-FFF2-40B4-BE49-F238E27FC236}">
                <a16:creationId xmlns:a16="http://schemas.microsoft.com/office/drawing/2014/main" id="{EA2516C5-F468-42B2-BDBC-F7353AEB0504}"/>
              </a:ext>
            </a:extLst>
          </p:cNvPr>
          <p:cNvSpPr txBox="1">
            <a:spLocks/>
          </p:cNvSpPr>
          <p:nvPr/>
        </p:nvSpPr>
        <p:spPr>
          <a:xfrm>
            <a:off x="413999" y="272131"/>
            <a:ext cx="11267927" cy="451576"/>
          </a:xfrm>
          <a:prstGeom prst="rect">
            <a:avLst/>
          </a:prstGeom>
        </p:spPr>
        <p:txBody>
          <a:bodyPr vert="horz" lIns="0" tIns="0" rIns="0" bIns="0" rtlCol="0" anchor="t" anchorCtr="0">
            <a:noAutofit/>
          </a:bodyPr>
          <a:lstStyle>
            <a:lvl1pPr algn="l" rtl="0" eaLnBrk="1" fontAlgn="base" hangingPunct="1">
              <a:lnSpc>
                <a:spcPts val="4000"/>
              </a:lnSpc>
              <a:spcBef>
                <a:spcPct val="0"/>
              </a:spcBef>
              <a:spcAft>
                <a:spcPct val="0"/>
              </a:spcAft>
              <a:defRPr sz="40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gn="ctr"/>
            <a:r>
              <a:rPr lang="en-US" sz="3200" kern="0" dirty="0"/>
              <a:t>Effect of lncRNA on gene expression </a:t>
            </a:r>
          </a:p>
        </p:txBody>
      </p:sp>
      <p:sp>
        <p:nvSpPr>
          <p:cNvPr id="17" name="TextovéPole 16">
            <a:extLst>
              <a:ext uri="{FF2B5EF4-FFF2-40B4-BE49-F238E27FC236}">
                <a16:creationId xmlns:a16="http://schemas.microsoft.com/office/drawing/2014/main" id="{66D60362-81AD-466F-B29C-328DCD3F7BE5}"/>
              </a:ext>
            </a:extLst>
          </p:cNvPr>
          <p:cNvSpPr txBox="1"/>
          <p:nvPr/>
        </p:nvSpPr>
        <p:spPr>
          <a:xfrm>
            <a:off x="4488024" y="6203001"/>
            <a:ext cx="6097772" cy="276999"/>
          </a:xfrm>
          <a:prstGeom prst="rect">
            <a:avLst/>
          </a:prstGeom>
          <a:noFill/>
        </p:spPr>
        <p:txBody>
          <a:bodyPr wrap="square">
            <a:spAutoFit/>
          </a:bodyPr>
          <a:lstStyle/>
          <a:p>
            <a:r>
              <a:rPr lang="en-US" sz="1200" dirty="0">
                <a:solidFill>
                  <a:schemeClr val="tx2"/>
                </a:solidFill>
                <a:latin typeface="+mn-lt"/>
              </a:rPr>
              <a:t>J Cell Mol Med. 2017 Dec;21(12):3120-3140.</a:t>
            </a:r>
          </a:p>
        </p:txBody>
      </p:sp>
      <p:pic>
        <p:nvPicPr>
          <p:cNvPr id="15364" name="Picture 4">
            <a:extLst>
              <a:ext uri="{FF2B5EF4-FFF2-40B4-BE49-F238E27FC236}">
                <a16:creationId xmlns:a16="http://schemas.microsoft.com/office/drawing/2014/main" id="{02907A13-EC32-4876-AC88-C3E13EC4299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63511" y="843522"/>
            <a:ext cx="7168902" cy="52646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007429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8277EDDE-3A01-45AB-8F58-A533DADC6FEF}"/>
              </a:ext>
            </a:extLst>
          </p:cNvPr>
          <p:cNvSpPr>
            <a:spLocks noGrp="1"/>
          </p:cNvSpPr>
          <p:nvPr>
            <p:ph type="sldNum" sz="quarter" idx="11"/>
          </p:nvPr>
        </p:nvSpPr>
        <p:spPr/>
        <p:txBody>
          <a:bodyPr/>
          <a:lstStyle/>
          <a:p>
            <a:fld id="{0970407D-EE58-4A0B-824B-1D3AE42DD9CF}" type="slidenum">
              <a:rPr lang="en-GB" altLang="cs-CZ" noProof="0" smtClean="0"/>
              <a:pPr/>
              <a:t>51</a:t>
            </a:fld>
            <a:endParaRPr lang="en-GB" altLang="cs-CZ" noProof="0" dirty="0"/>
          </a:p>
        </p:txBody>
      </p:sp>
      <p:sp>
        <p:nvSpPr>
          <p:cNvPr id="8" name="Zástupný objekt pre pätu 1">
            <a:extLst>
              <a:ext uri="{FF2B5EF4-FFF2-40B4-BE49-F238E27FC236}">
                <a16:creationId xmlns:a16="http://schemas.microsoft.com/office/drawing/2014/main" id="{08FEDAD2-FE0C-4722-9BB1-8D25A2AE86E0}"/>
              </a:ext>
            </a:extLst>
          </p:cNvPr>
          <p:cNvSpPr>
            <a:spLocks noGrp="1"/>
          </p:cNvSpPr>
          <p:nvPr>
            <p:ph type="ftr" sz="quarter" idx="10"/>
          </p:nvPr>
        </p:nvSpPr>
        <p:spPr>
          <a:xfrm>
            <a:off x="720000" y="6228000"/>
            <a:ext cx="3768024" cy="252000"/>
          </a:xfrm>
        </p:spPr>
        <p:txBody>
          <a:bodyPr/>
          <a:lstStyle/>
          <a:p>
            <a:r>
              <a:rPr lang="en-US" dirty="0"/>
              <a:t>Department of Experimental Biology </a:t>
            </a:r>
          </a:p>
        </p:txBody>
      </p:sp>
      <p:sp>
        <p:nvSpPr>
          <p:cNvPr id="7" name="Nadpis 3">
            <a:extLst>
              <a:ext uri="{FF2B5EF4-FFF2-40B4-BE49-F238E27FC236}">
                <a16:creationId xmlns:a16="http://schemas.microsoft.com/office/drawing/2014/main" id="{CBE698B9-5A40-4FD1-8071-236B0B33D30F}"/>
              </a:ext>
            </a:extLst>
          </p:cNvPr>
          <p:cNvSpPr txBox="1">
            <a:spLocks/>
          </p:cNvSpPr>
          <p:nvPr/>
        </p:nvSpPr>
        <p:spPr>
          <a:xfrm>
            <a:off x="413999" y="272131"/>
            <a:ext cx="11267927" cy="451576"/>
          </a:xfrm>
          <a:prstGeom prst="rect">
            <a:avLst/>
          </a:prstGeom>
        </p:spPr>
        <p:txBody>
          <a:bodyPr vert="horz" lIns="0" tIns="0" rIns="0" bIns="0" rtlCol="0" anchor="t" anchorCtr="0">
            <a:noAutofit/>
          </a:bodyPr>
          <a:lstStyle>
            <a:lvl1pPr algn="l" rtl="0" eaLnBrk="1" fontAlgn="base" hangingPunct="1">
              <a:lnSpc>
                <a:spcPts val="4000"/>
              </a:lnSpc>
              <a:spcBef>
                <a:spcPct val="0"/>
              </a:spcBef>
              <a:spcAft>
                <a:spcPct val="0"/>
              </a:spcAft>
              <a:defRPr sz="40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gn="ctr"/>
            <a:r>
              <a:rPr lang="en-US" sz="3200" kern="0"/>
              <a:t>Effect of lncRNA on gene expression </a:t>
            </a:r>
          </a:p>
        </p:txBody>
      </p:sp>
      <p:sp>
        <p:nvSpPr>
          <p:cNvPr id="9" name="Zástupný obsah 4">
            <a:extLst>
              <a:ext uri="{FF2B5EF4-FFF2-40B4-BE49-F238E27FC236}">
                <a16:creationId xmlns:a16="http://schemas.microsoft.com/office/drawing/2014/main" id="{680EA5B5-C03B-416A-B876-19B3FCDD7E2C}"/>
              </a:ext>
            </a:extLst>
          </p:cNvPr>
          <p:cNvSpPr txBox="1">
            <a:spLocks/>
          </p:cNvSpPr>
          <p:nvPr/>
        </p:nvSpPr>
        <p:spPr>
          <a:xfrm>
            <a:off x="5648672" y="5182767"/>
            <a:ext cx="4849116" cy="665310"/>
          </a:xfrm>
          <a:prstGeom prst="rect">
            <a:avLst/>
          </a:prstGeom>
        </p:spPr>
        <p:txBody>
          <a:bodyPr vert="horz" lIns="0" tIns="0" rIns="0" bIns="0" rtlCol="0">
            <a:noAutofit/>
          </a:bodyPr>
          <a:lstStyle>
            <a:lvl1pPr marL="252000" marR="0" indent="-180000" algn="l" defTabSz="914400" rtl="0" eaLnBrk="1" fontAlgn="base" latinLnBrk="0" hangingPunct="1">
              <a:lnSpc>
                <a:spcPts val="3600"/>
              </a:lnSpc>
              <a:spcBef>
                <a:spcPts val="0"/>
              </a:spcBef>
              <a:spcAft>
                <a:spcPct val="0"/>
              </a:spcAft>
              <a:buClr>
                <a:schemeClr val="tx2"/>
              </a:buClr>
              <a:buSzPct val="100000"/>
              <a:buFont typeface="Arial" panose="020B0604020202020204" pitchFamily="34" charset="0"/>
              <a:buChar char="̶"/>
              <a:tabLst/>
              <a:defRPr sz="2800" b="0">
                <a:solidFill>
                  <a:schemeClr val="tx1"/>
                </a:solidFill>
                <a:latin typeface="+mn-lt"/>
                <a:ea typeface="+mn-ea"/>
                <a:cs typeface="+mn-cs"/>
              </a:defRPr>
            </a:lvl1pPr>
            <a:lvl2pPr marL="504000" indent="-180000" algn="l" rtl="0" eaLnBrk="1" fontAlgn="base" hangingPunct="1">
              <a:lnSpc>
                <a:spcPct val="100000"/>
              </a:lnSpc>
              <a:spcBef>
                <a:spcPts val="0"/>
              </a:spcBef>
              <a:spcAft>
                <a:spcPct val="0"/>
              </a:spcAft>
              <a:buClr>
                <a:schemeClr val="tx2"/>
              </a:buClr>
              <a:buSzPct val="100000"/>
              <a:buFont typeface="Arial" panose="020B0604020202020204" pitchFamily="34" charset="0"/>
              <a:buChar char="̶"/>
              <a:defRPr sz="2000" b="0">
                <a:solidFill>
                  <a:schemeClr val="tx1"/>
                </a:solidFill>
                <a:latin typeface="+mn-lt"/>
              </a:defRPr>
            </a:lvl2pPr>
            <a:lvl3pPr marL="914400" indent="0" algn="l" rtl="0" eaLnBrk="1" fontAlgn="base" hangingPunct="1">
              <a:lnSpc>
                <a:spcPct val="100000"/>
              </a:lnSpc>
              <a:spcBef>
                <a:spcPts val="0"/>
              </a:spcBef>
              <a:spcAft>
                <a:spcPct val="0"/>
              </a:spcAft>
              <a:buClr>
                <a:schemeClr val="folHlink"/>
              </a:buClr>
              <a:buSzPct val="80000"/>
              <a:buFontTx/>
              <a:buNone/>
              <a:defRPr sz="16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2"/>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a:lstStyle>
          <a:p>
            <a:pPr>
              <a:lnSpc>
                <a:spcPts val="2400"/>
              </a:lnSpc>
              <a:buFont typeface="Arial" panose="020B0604020202020204" pitchFamily="34" charset="0"/>
              <a:buChar char="•"/>
            </a:pPr>
            <a:r>
              <a:rPr lang="en-US" sz="2400"/>
              <a:t>LncRNA Xist regulation network of genetic interactions. </a:t>
            </a:r>
          </a:p>
        </p:txBody>
      </p:sp>
      <p:sp>
        <p:nvSpPr>
          <p:cNvPr id="14" name="TextovéPole 13">
            <a:extLst>
              <a:ext uri="{FF2B5EF4-FFF2-40B4-BE49-F238E27FC236}">
                <a16:creationId xmlns:a16="http://schemas.microsoft.com/office/drawing/2014/main" id="{3AA3AA00-8BBB-402B-AF5E-FE1904932E73}"/>
              </a:ext>
            </a:extLst>
          </p:cNvPr>
          <p:cNvSpPr txBox="1"/>
          <p:nvPr/>
        </p:nvSpPr>
        <p:spPr>
          <a:xfrm>
            <a:off x="4542024" y="6215500"/>
            <a:ext cx="6097554" cy="276999"/>
          </a:xfrm>
          <a:prstGeom prst="rect">
            <a:avLst/>
          </a:prstGeom>
          <a:noFill/>
        </p:spPr>
        <p:txBody>
          <a:bodyPr wrap="square">
            <a:spAutoFit/>
          </a:bodyPr>
          <a:lstStyle/>
          <a:p>
            <a:r>
              <a:rPr lang="cs-CZ" sz="1200" dirty="0">
                <a:solidFill>
                  <a:schemeClr val="tx2"/>
                </a:solidFill>
                <a:latin typeface="+mn-lt"/>
              </a:rPr>
              <a:t>Front. Cell </a:t>
            </a:r>
            <a:r>
              <a:rPr lang="cs-CZ" sz="1200" dirty="0" err="1">
                <a:solidFill>
                  <a:schemeClr val="tx2"/>
                </a:solidFill>
                <a:latin typeface="+mn-lt"/>
              </a:rPr>
              <a:t>Dev</a:t>
            </a:r>
            <a:r>
              <a:rPr lang="cs-CZ" sz="1200" dirty="0">
                <a:solidFill>
                  <a:schemeClr val="tx2"/>
                </a:solidFill>
                <a:latin typeface="+mn-lt"/>
              </a:rPr>
              <a:t>. </a:t>
            </a:r>
            <a:r>
              <a:rPr lang="cs-CZ" sz="1200" dirty="0" err="1">
                <a:solidFill>
                  <a:schemeClr val="tx2"/>
                </a:solidFill>
                <a:latin typeface="+mn-lt"/>
              </a:rPr>
              <a:t>Biol</a:t>
            </a:r>
            <a:r>
              <a:rPr lang="cs-CZ" sz="1200" dirty="0">
                <a:solidFill>
                  <a:schemeClr val="tx2"/>
                </a:solidFill>
                <a:latin typeface="+mn-lt"/>
              </a:rPr>
              <a:t>., 10 June 2021</a:t>
            </a:r>
          </a:p>
        </p:txBody>
      </p:sp>
      <p:pic>
        <p:nvPicPr>
          <p:cNvPr id="6" name="Obrázek 5">
            <a:extLst>
              <a:ext uri="{FF2B5EF4-FFF2-40B4-BE49-F238E27FC236}">
                <a16:creationId xmlns:a16="http://schemas.microsoft.com/office/drawing/2014/main" id="{5979D2AE-DE10-46DD-A11A-8E2C02ACD69C}"/>
              </a:ext>
            </a:extLst>
          </p:cNvPr>
          <p:cNvPicPr>
            <a:picLocks noChangeAspect="1"/>
          </p:cNvPicPr>
          <p:nvPr/>
        </p:nvPicPr>
        <p:blipFill>
          <a:blip r:embed="rId3"/>
          <a:stretch>
            <a:fillRect/>
          </a:stretch>
        </p:blipFill>
        <p:spPr>
          <a:xfrm>
            <a:off x="6095999" y="1085421"/>
            <a:ext cx="5758601" cy="3953109"/>
          </a:xfrm>
          <a:prstGeom prst="rect">
            <a:avLst/>
          </a:prstGeom>
        </p:spPr>
      </p:pic>
      <p:sp>
        <p:nvSpPr>
          <p:cNvPr id="15" name="Zástupný obsah 4">
            <a:extLst>
              <a:ext uri="{FF2B5EF4-FFF2-40B4-BE49-F238E27FC236}">
                <a16:creationId xmlns:a16="http://schemas.microsoft.com/office/drawing/2014/main" id="{533C637B-D30F-47A0-A716-67BDB4099FF3}"/>
              </a:ext>
            </a:extLst>
          </p:cNvPr>
          <p:cNvSpPr txBox="1">
            <a:spLocks/>
          </p:cNvSpPr>
          <p:nvPr/>
        </p:nvSpPr>
        <p:spPr>
          <a:xfrm>
            <a:off x="666000" y="1085422"/>
            <a:ext cx="5156302" cy="2833436"/>
          </a:xfrm>
          <a:prstGeom prst="rect">
            <a:avLst/>
          </a:prstGeom>
        </p:spPr>
        <p:txBody>
          <a:bodyPr vert="horz" lIns="0" tIns="0" rIns="0" bIns="0" rtlCol="0">
            <a:noAutofit/>
          </a:bodyPr>
          <a:lstStyle>
            <a:lvl1pPr marL="252000" marR="0" indent="-180000" algn="l" defTabSz="914400" rtl="0" eaLnBrk="1" fontAlgn="base" latinLnBrk="0" hangingPunct="1">
              <a:lnSpc>
                <a:spcPts val="3600"/>
              </a:lnSpc>
              <a:spcBef>
                <a:spcPts val="0"/>
              </a:spcBef>
              <a:spcAft>
                <a:spcPct val="0"/>
              </a:spcAft>
              <a:buClr>
                <a:schemeClr val="tx2"/>
              </a:buClr>
              <a:buSzPct val="100000"/>
              <a:buFont typeface="Arial" panose="020B0604020202020204" pitchFamily="34" charset="0"/>
              <a:buChar char="̶"/>
              <a:tabLst/>
              <a:defRPr sz="2800" b="0">
                <a:solidFill>
                  <a:schemeClr val="tx1"/>
                </a:solidFill>
                <a:latin typeface="+mn-lt"/>
                <a:ea typeface="+mn-ea"/>
                <a:cs typeface="+mn-cs"/>
              </a:defRPr>
            </a:lvl1pPr>
            <a:lvl2pPr marL="504000" indent="-180000" algn="l" rtl="0" eaLnBrk="1" fontAlgn="base" hangingPunct="1">
              <a:lnSpc>
                <a:spcPct val="100000"/>
              </a:lnSpc>
              <a:spcBef>
                <a:spcPts val="0"/>
              </a:spcBef>
              <a:spcAft>
                <a:spcPct val="0"/>
              </a:spcAft>
              <a:buClr>
                <a:schemeClr val="tx2"/>
              </a:buClr>
              <a:buSzPct val="100000"/>
              <a:buFont typeface="Arial" panose="020B0604020202020204" pitchFamily="34" charset="0"/>
              <a:buChar char="̶"/>
              <a:defRPr sz="2000" b="0">
                <a:solidFill>
                  <a:schemeClr val="tx1"/>
                </a:solidFill>
                <a:latin typeface="+mn-lt"/>
              </a:defRPr>
            </a:lvl2pPr>
            <a:lvl3pPr marL="914400" indent="0" algn="l" rtl="0" eaLnBrk="1" fontAlgn="base" hangingPunct="1">
              <a:lnSpc>
                <a:spcPct val="100000"/>
              </a:lnSpc>
              <a:spcBef>
                <a:spcPts val="0"/>
              </a:spcBef>
              <a:spcAft>
                <a:spcPct val="0"/>
              </a:spcAft>
              <a:buClr>
                <a:schemeClr val="folHlink"/>
              </a:buClr>
              <a:buSzPct val="80000"/>
              <a:buFontTx/>
              <a:buNone/>
              <a:defRPr sz="16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2"/>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a:lstStyle>
          <a:p>
            <a:pPr>
              <a:lnSpc>
                <a:spcPts val="2400"/>
              </a:lnSpc>
              <a:buFont typeface="Arial" panose="020B0604020202020204" pitchFamily="34" charset="0"/>
              <a:buChar char="•"/>
            </a:pPr>
            <a:r>
              <a:rPr lang="en-US" sz="2400" dirty="0" err="1"/>
              <a:t>lncRNAs</a:t>
            </a:r>
            <a:r>
              <a:rPr lang="en-US" sz="2400" dirty="0"/>
              <a:t> </a:t>
            </a:r>
            <a:r>
              <a:rPr lang="en-US" sz="2400" dirty="0" err="1">
                <a:solidFill>
                  <a:schemeClr val="tx2"/>
                </a:solidFill>
              </a:rPr>
              <a:t>Xist</a:t>
            </a:r>
            <a:r>
              <a:rPr lang="en-US" sz="2400" dirty="0"/>
              <a:t> regulate</a:t>
            </a:r>
            <a:r>
              <a:rPr lang="cs-CZ" sz="2400" dirty="0"/>
              <a:t>s</a:t>
            </a:r>
            <a:r>
              <a:rPr lang="en-US" sz="2400" dirty="0"/>
              <a:t> process of </a:t>
            </a:r>
            <a:r>
              <a:rPr lang="en-US" sz="2400" dirty="0">
                <a:solidFill>
                  <a:schemeClr val="tx2"/>
                </a:solidFill>
              </a:rPr>
              <a:t>X-chromosome inactivation</a:t>
            </a:r>
            <a:r>
              <a:rPr lang="en-US" sz="2400" dirty="0"/>
              <a:t> (XCI). </a:t>
            </a:r>
          </a:p>
          <a:p>
            <a:pPr>
              <a:lnSpc>
                <a:spcPts val="2400"/>
              </a:lnSpc>
              <a:buFont typeface="Arial" panose="020B0604020202020204" pitchFamily="34" charset="0"/>
              <a:buChar char="•"/>
            </a:pPr>
            <a:endParaRPr lang="en-US" sz="2400" dirty="0"/>
          </a:p>
          <a:p>
            <a:pPr>
              <a:lnSpc>
                <a:spcPts val="2400"/>
              </a:lnSpc>
              <a:buFont typeface="Arial" panose="020B0604020202020204" pitchFamily="34" charset="0"/>
              <a:buChar char="•"/>
            </a:pPr>
            <a:r>
              <a:rPr lang="en-US" sz="2400" dirty="0"/>
              <a:t>lncRNA </a:t>
            </a:r>
            <a:r>
              <a:rPr lang="en-US" sz="2400" dirty="0" err="1"/>
              <a:t>Xist</a:t>
            </a:r>
            <a:r>
              <a:rPr lang="en-US" sz="2400" dirty="0"/>
              <a:t> recruits protein complexes to initiate, establish, and maintain the XCI state by </a:t>
            </a:r>
            <a:r>
              <a:rPr lang="en-US" sz="2400" dirty="0">
                <a:solidFill>
                  <a:schemeClr val="tx2"/>
                </a:solidFill>
              </a:rPr>
              <a:t>histone modifications, DNA methylation, and H4 hypoacetylation</a:t>
            </a:r>
            <a:r>
              <a:rPr lang="en-US" sz="2400" dirty="0"/>
              <a:t>. </a:t>
            </a:r>
          </a:p>
        </p:txBody>
      </p:sp>
      <p:pic>
        <p:nvPicPr>
          <p:cNvPr id="17" name="Obrázek 16">
            <a:extLst>
              <a:ext uri="{FF2B5EF4-FFF2-40B4-BE49-F238E27FC236}">
                <a16:creationId xmlns:a16="http://schemas.microsoft.com/office/drawing/2014/main" id="{BA6E99DC-3D0C-4CAC-87AF-273BC55A3E38}"/>
              </a:ext>
            </a:extLst>
          </p:cNvPr>
          <p:cNvPicPr>
            <a:picLocks noChangeAspect="1"/>
          </p:cNvPicPr>
          <p:nvPr/>
        </p:nvPicPr>
        <p:blipFill>
          <a:blip r:embed="rId4"/>
          <a:stretch>
            <a:fillRect/>
          </a:stretch>
        </p:blipFill>
        <p:spPr>
          <a:xfrm>
            <a:off x="736677" y="4243942"/>
            <a:ext cx="4422710" cy="1877650"/>
          </a:xfrm>
          <a:prstGeom prst="rect">
            <a:avLst/>
          </a:prstGeom>
        </p:spPr>
      </p:pic>
    </p:spTree>
    <p:extLst>
      <p:ext uri="{BB962C8B-B14F-4D97-AF65-F5344CB8AC3E}">
        <p14:creationId xmlns:p14="http://schemas.microsoft.com/office/powerpoint/2010/main" val="262887986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787DF794-CD73-43C6-8547-4E95BC0C9A59}"/>
              </a:ext>
            </a:extLst>
          </p:cNvPr>
          <p:cNvSpPr>
            <a:spLocks noGrp="1"/>
          </p:cNvSpPr>
          <p:nvPr>
            <p:ph type="sldNum" sz="quarter" idx="11"/>
          </p:nvPr>
        </p:nvSpPr>
        <p:spPr/>
        <p:txBody>
          <a:bodyPr/>
          <a:lstStyle/>
          <a:p>
            <a:fld id="{0970407D-EE58-4A0B-824B-1D3AE42DD9CF}" type="slidenum">
              <a:rPr lang="en-GB" altLang="cs-CZ" noProof="0" smtClean="0"/>
              <a:pPr/>
              <a:t>52</a:t>
            </a:fld>
            <a:endParaRPr lang="en-GB" altLang="cs-CZ" noProof="0" dirty="0"/>
          </a:p>
        </p:txBody>
      </p:sp>
      <p:sp>
        <p:nvSpPr>
          <p:cNvPr id="8" name="Zástupný obsah 4">
            <a:extLst>
              <a:ext uri="{FF2B5EF4-FFF2-40B4-BE49-F238E27FC236}">
                <a16:creationId xmlns:a16="http://schemas.microsoft.com/office/drawing/2014/main" id="{C40CD4EF-3C1C-4F41-A24E-449ABEAEDC58}"/>
              </a:ext>
            </a:extLst>
          </p:cNvPr>
          <p:cNvSpPr txBox="1">
            <a:spLocks/>
          </p:cNvSpPr>
          <p:nvPr/>
        </p:nvSpPr>
        <p:spPr>
          <a:xfrm>
            <a:off x="7392171" y="1189627"/>
            <a:ext cx="3279538" cy="451576"/>
          </a:xfrm>
          <a:prstGeom prst="rect">
            <a:avLst/>
          </a:prstGeom>
        </p:spPr>
        <p:txBody>
          <a:bodyPr vert="horz" lIns="0" tIns="0" rIns="0" bIns="0" rtlCol="0">
            <a:noAutofit/>
          </a:bodyPr>
          <a:lstStyle>
            <a:lvl1pPr marL="252000" marR="0" indent="-180000" algn="l" defTabSz="914400" rtl="0" eaLnBrk="1" fontAlgn="base" latinLnBrk="0" hangingPunct="1">
              <a:lnSpc>
                <a:spcPts val="3600"/>
              </a:lnSpc>
              <a:spcBef>
                <a:spcPts val="0"/>
              </a:spcBef>
              <a:spcAft>
                <a:spcPct val="0"/>
              </a:spcAft>
              <a:buClr>
                <a:schemeClr val="tx2"/>
              </a:buClr>
              <a:buSzPct val="100000"/>
              <a:buFont typeface="Arial" panose="020B0604020202020204" pitchFamily="34" charset="0"/>
              <a:buChar char="̶"/>
              <a:tabLst/>
              <a:defRPr sz="2800" b="0">
                <a:solidFill>
                  <a:schemeClr val="tx1"/>
                </a:solidFill>
                <a:latin typeface="+mn-lt"/>
                <a:ea typeface="+mn-ea"/>
                <a:cs typeface="+mn-cs"/>
              </a:defRPr>
            </a:lvl1pPr>
            <a:lvl2pPr marL="504000" indent="-180000" algn="l" rtl="0" eaLnBrk="1" fontAlgn="base" hangingPunct="1">
              <a:lnSpc>
                <a:spcPct val="100000"/>
              </a:lnSpc>
              <a:spcBef>
                <a:spcPts val="0"/>
              </a:spcBef>
              <a:spcAft>
                <a:spcPct val="0"/>
              </a:spcAft>
              <a:buClr>
                <a:schemeClr val="tx2"/>
              </a:buClr>
              <a:buSzPct val="100000"/>
              <a:buFont typeface="Arial" panose="020B0604020202020204" pitchFamily="34" charset="0"/>
              <a:buChar char="̶"/>
              <a:defRPr sz="2000" b="0">
                <a:solidFill>
                  <a:schemeClr val="tx1"/>
                </a:solidFill>
                <a:latin typeface="+mn-lt"/>
              </a:defRPr>
            </a:lvl2pPr>
            <a:lvl3pPr marL="914400" indent="0" algn="l" rtl="0" eaLnBrk="1" fontAlgn="base" hangingPunct="1">
              <a:lnSpc>
                <a:spcPct val="100000"/>
              </a:lnSpc>
              <a:spcBef>
                <a:spcPts val="0"/>
              </a:spcBef>
              <a:spcAft>
                <a:spcPct val="0"/>
              </a:spcAft>
              <a:buClr>
                <a:schemeClr val="folHlink"/>
              </a:buClr>
              <a:buSzPct val="80000"/>
              <a:buFontTx/>
              <a:buNone/>
              <a:defRPr sz="16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2"/>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a:lstStyle>
          <a:p>
            <a:pPr>
              <a:lnSpc>
                <a:spcPts val="2400"/>
              </a:lnSpc>
              <a:buFont typeface="Arial" panose="020B0604020202020204" pitchFamily="34" charset="0"/>
              <a:buChar char="•"/>
            </a:pPr>
            <a:r>
              <a:rPr lang="en-US" sz="2400" dirty="0" err="1"/>
              <a:t>Myc</a:t>
            </a:r>
            <a:r>
              <a:rPr lang="en-US" sz="2400" dirty="0"/>
              <a:t> transcription. </a:t>
            </a:r>
          </a:p>
        </p:txBody>
      </p:sp>
      <p:sp>
        <p:nvSpPr>
          <p:cNvPr id="9" name="Zástupný objekt pre pätu 1">
            <a:extLst>
              <a:ext uri="{FF2B5EF4-FFF2-40B4-BE49-F238E27FC236}">
                <a16:creationId xmlns:a16="http://schemas.microsoft.com/office/drawing/2014/main" id="{1107B0F5-B782-4429-A153-23BEEF746DBE}"/>
              </a:ext>
            </a:extLst>
          </p:cNvPr>
          <p:cNvSpPr>
            <a:spLocks noGrp="1"/>
          </p:cNvSpPr>
          <p:nvPr>
            <p:ph type="ftr" sz="quarter" idx="10"/>
          </p:nvPr>
        </p:nvSpPr>
        <p:spPr>
          <a:xfrm>
            <a:off x="720000" y="6228000"/>
            <a:ext cx="3768024" cy="252000"/>
          </a:xfrm>
        </p:spPr>
        <p:txBody>
          <a:bodyPr/>
          <a:lstStyle/>
          <a:p>
            <a:r>
              <a:rPr lang="en-US" dirty="0"/>
              <a:t>Department of Experimental Biology </a:t>
            </a:r>
          </a:p>
        </p:txBody>
      </p:sp>
      <p:sp>
        <p:nvSpPr>
          <p:cNvPr id="12" name="Nadpis 3">
            <a:extLst>
              <a:ext uri="{FF2B5EF4-FFF2-40B4-BE49-F238E27FC236}">
                <a16:creationId xmlns:a16="http://schemas.microsoft.com/office/drawing/2014/main" id="{C2DDE96F-475E-4564-9F1E-96EC6B7B28F2}"/>
              </a:ext>
            </a:extLst>
          </p:cNvPr>
          <p:cNvSpPr txBox="1">
            <a:spLocks/>
          </p:cNvSpPr>
          <p:nvPr/>
        </p:nvSpPr>
        <p:spPr>
          <a:xfrm>
            <a:off x="413999" y="272131"/>
            <a:ext cx="11267927" cy="451576"/>
          </a:xfrm>
          <a:prstGeom prst="rect">
            <a:avLst/>
          </a:prstGeom>
        </p:spPr>
        <p:txBody>
          <a:bodyPr vert="horz" lIns="0" tIns="0" rIns="0" bIns="0" rtlCol="0" anchor="t" anchorCtr="0">
            <a:noAutofit/>
          </a:bodyPr>
          <a:lstStyle>
            <a:lvl1pPr algn="l" rtl="0" eaLnBrk="1" fontAlgn="base" hangingPunct="1">
              <a:lnSpc>
                <a:spcPts val="4000"/>
              </a:lnSpc>
              <a:spcBef>
                <a:spcPct val="0"/>
              </a:spcBef>
              <a:spcAft>
                <a:spcPct val="0"/>
              </a:spcAft>
              <a:defRPr sz="40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gn="ctr"/>
            <a:r>
              <a:rPr lang="en-US" sz="3200" kern="0" dirty="0"/>
              <a:t>Role of lncRNA in tumorigenesis </a:t>
            </a:r>
          </a:p>
        </p:txBody>
      </p:sp>
      <p:sp>
        <p:nvSpPr>
          <p:cNvPr id="15" name="TextovéPole 14">
            <a:extLst>
              <a:ext uri="{FF2B5EF4-FFF2-40B4-BE49-F238E27FC236}">
                <a16:creationId xmlns:a16="http://schemas.microsoft.com/office/drawing/2014/main" id="{39FD8DBC-3EA5-4D80-82A9-99B2707C69F7}"/>
              </a:ext>
            </a:extLst>
          </p:cNvPr>
          <p:cNvSpPr txBox="1"/>
          <p:nvPr/>
        </p:nvSpPr>
        <p:spPr>
          <a:xfrm>
            <a:off x="3995184" y="6203001"/>
            <a:ext cx="6097772" cy="276999"/>
          </a:xfrm>
          <a:prstGeom prst="rect">
            <a:avLst/>
          </a:prstGeom>
          <a:noFill/>
        </p:spPr>
        <p:txBody>
          <a:bodyPr wrap="square">
            <a:spAutoFit/>
          </a:bodyPr>
          <a:lstStyle/>
          <a:p>
            <a:r>
              <a:rPr lang="en-US" sz="1200" dirty="0">
                <a:solidFill>
                  <a:schemeClr val="tx2"/>
                </a:solidFill>
                <a:latin typeface="+mn-lt"/>
              </a:rPr>
              <a:t>Nature Reviews Molecular Cell Biology volume 22, pages96–118 (2021)</a:t>
            </a:r>
          </a:p>
        </p:txBody>
      </p:sp>
      <p:pic>
        <p:nvPicPr>
          <p:cNvPr id="4" name="Obrázek 3">
            <a:extLst>
              <a:ext uri="{FF2B5EF4-FFF2-40B4-BE49-F238E27FC236}">
                <a16:creationId xmlns:a16="http://schemas.microsoft.com/office/drawing/2014/main" id="{942DE359-0CB2-4B82-84B5-A2F169E37B05}"/>
              </a:ext>
            </a:extLst>
          </p:cNvPr>
          <p:cNvPicPr>
            <a:picLocks noChangeAspect="1"/>
          </p:cNvPicPr>
          <p:nvPr/>
        </p:nvPicPr>
        <p:blipFill>
          <a:blip r:embed="rId3"/>
          <a:stretch>
            <a:fillRect/>
          </a:stretch>
        </p:blipFill>
        <p:spPr>
          <a:xfrm>
            <a:off x="408193" y="799335"/>
            <a:ext cx="4391638" cy="3515216"/>
          </a:xfrm>
          <a:prstGeom prst="rect">
            <a:avLst/>
          </a:prstGeom>
        </p:spPr>
      </p:pic>
      <p:pic>
        <p:nvPicPr>
          <p:cNvPr id="6" name="Obrázek 5">
            <a:extLst>
              <a:ext uri="{FF2B5EF4-FFF2-40B4-BE49-F238E27FC236}">
                <a16:creationId xmlns:a16="http://schemas.microsoft.com/office/drawing/2014/main" id="{A404A0DB-D8A7-416C-B808-11167FC12750}"/>
              </a:ext>
            </a:extLst>
          </p:cNvPr>
          <p:cNvPicPr>
            <a:picLocks noChangeAspect="1"/>
          </p:cNvPicPr>
          <p:nvPr/>
        </p:nvPicPr>
        <p:blipFill>
          <a:blip r:embed="rId4"/>
          <a:stretch>
            <a:fillRect/>
          </a:stretch>
        </p:blipFill>
        <p:spPr>
          <a:xfrm>
            <a:off x="6416962" y="2031189"/>
            <a:ext cx="5229955" cy="3515216"/>
          </a:xfrm>
          <a:prstGeom prst="rect">
            <a:avLst/>
          </a:prstGeom>
        </p:spPr>
      </p:pic>
      <p:sp>
        <p:nvSpPr>
          <p:cNvPr id="13" name="Zástupný obsah 4">
            <a:extLst>
              <a:ext uri="{FF2B5EF4-FFF2-40B4-BE49-F238E27FC236}">
                <a16:creationId xmlns:a16="http://schemas.microsoft.com/office/drawing/2014/main" id="{4C7342AF-EC30-4CA1-B6C8-10E169E18144}"/>
              </a:ext>
            </a:extLst>
          </p:cNvPr>
          <p:cNvSpPr txBox="1">
            <a:spLocks/>
          </p:cNvSpPr>
          <p:nvPr/>
        </p:nvSpPr>
        <p:spPr>
          <a:xfrm>
            <a:off x="408192" y="4455911"/>
            <a:ext cx="6008770" cy="1885861"/>
          </a:xfrm>
          <a:prstGeom prst="rect">
            <a:avLst/>
          </a:prstGeom>
        </p:spPr>
        <p:txBody>
          <a:bodyPr vert="horz" lIns="0" tIns="0" rIns="0" bIns="0" rtlCol="0">
            <a:noAutofit/>
          </a:bodyPr>
          <a:lstStyle>
            <a:lvl1pPr marL="252000" marR="0" indent="-180000" algn="l" defTabSz="914400" rtl="0" eaLnBrk="1" fontAlgn="base" latinLnBrk="0" hangingPunct="1">
              <a:lnSpc>
                <a:spcPts val="3600"/>
              </a:lnSpc>
              <a:spcBef>
                <a:spcPts val="0"/>
              </a:spcBef>
              <a:spcAft>
                <a:spcPct val="0"/>
              </a:spcAft>
              <a:buClr>
                <a:schemeClr val="tx2"/>
              </a:buClr>
              <a:buSzPct val="100000"/>
              <a:buFont typeface="Arial" panose="020B0604020202020204" pitchFamily="34" charset="0"/>
              <a:buChar char="̶"/>
              <a:tabLst/>
              <a:defRPr sz="2800" b="0">
                <a:solidFill>
                  <a:schemeClr val="tx1"/>
                </a:solidFill>
                <a:latin typeface="+mn-lt"/>
                <a:ea typeface="+mn-ea"/>
                <a:cs typeface="+mn-cs"/>
              </a:defRPr>
            </a:lvl1pPr>
            <a:lvl2pPr marL="504000" indent="-180000" algn="l" rtl="0" eaLnBrk="1" fontAlgn="base" hangingPunct="1">
              <a:lnSpc>
                <a:spcPct val="100000"/>
              </a:lnSpc>
              <a:spcBef>
                <a:spcPts val="0"/>
              </a:spcBef>
              <a:spcAft>
                <a:spcPct val="0"/>
              </a:spcAft>
              <a:buClr>
                <a:schemeClr val="tx2"/>
              </a:buClr>
              <a:buSzPct val="100000"/>
              <a:buFont typeface="Arial" panose="020B0604020202020204" pitchFamily="34" charset="0"/>
              <a:buChar char="̶"/>
              <a:defRPr sz="2000" b="0">
                <a:solidFill>
                  <a:schemeClr val="tx1"/>
                </a:solidFill>
                <a:latin typeface="+mn-lt"/>
              </a:defRPr>
            </a:lvl2pPr>
            <a:lvl3pPr marL="914400" indent="0" algn="l" rtl="0" eaLnBrk="1" fontAlgn="base" hangingPunct="1">
              <a:lnSpc>
                <a:spcPct val="100000"/>
              </a:lnSpc>
              <a:spcBef>
                <a:spcPts val="0"/>
              </a:spcBef>
              <a:spcAft>
                <a:spcPct val="0"/>
              </a:spcAft>
              <a:buClr>
                <a:schemeClr val="folHlink"/>
              </a:buClr>
              <a:buSzPct val="80000"/>
              <a:buFontTx/>
              <a:buNone/>
              <a:defRPr sz="16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2"/>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a:lstStyle>
          <a:p>
            <a:pPr>
              <a:lnSpc>
                <a:spcPts val="2400"/>
              </a:lnSpc>
              <a:buFont typeface="Arial" panose="020B0604020202020204" pitchFamily="34" charset="0"/>
              <a:buChar char="•"/>
            </a:pPr>
            <a:r>
              <a:rPr lang="en-US" sz="2200" dirty="0" err="1"/>
              <a:t>Guardin</a:t>
            </a:r>
            <a:r>
              <a:rPr lang="en-US" sz="2200" dirty="0"/>
              <a:t> – induced by p53 during DNA damage. </a:t>
            </a:r>
          </a:p>
          <a:p>
            <a:pPr>
              <a:lnSpc>
                <a:spcPts val="2400"/>
              </a:lnSpc>
              <a:buFont typeface="Arial" panose="020B0604020202020204" pitchFamily="34" charset="0"/>
              <a:buChar char="•"/>
            </a:pPr>
            <a:endParaRPr lang="en-US" sz="2200" dirty="0"/>
          </a:p>
          <a:p>
            <a:pPr>
              <a:lnSpc>
                <a:spcPts val="2400"/>
              </a:lnSpc>
              <a:buFont typeface="Arial" panose="020B0604020202020204" pitchFamily="34" charset="0"/>
              <a:buChar char="•"/>
            </a:pPr>
            <a:r>
              <a:rPr lang="en-US" sz="2200" dirty="0"/>
              <a:t>Cytoplasm - sponge – </a:t>
            </a:r>
            <a:r>
              <a:rPr lang="en-US" sz="2200" dirty="0">
                <a:solidFill>
                  <a:srgbClr val="0000DC"/>
                </a:solidFill>
              </a:rPr>
              <a:t>stabilizes TRF2 mRNA </a:t>
            </a:r>
          </a:p>
          <a:p>
            <a:pPr>
              <a:lnSpc>
                <a:spcPts val="2400"/>
              </a:lnSpc>
              <a:buFont typeface="Arial" panose="020B0604020202020204" pitchFamily="34" charset="0"/>
              <a:buChar char="•"/>
            </a:pPr>
            <a:r>
              <a:rPr lang="en-US" sz="2200" dirty="0"/>
              <a:t>Nucleus – enables interaction of </a:t>
            </a:r>
            <a:r>
              <a:rPr lang="en-US" sz="2200" dirty="0">
                <a:solidFill>
                  <a:srgbClr val="0000DC"/>
                </a:solidFill>
              </a:rPr>
              <a:t>BRCA1 and BARD</a:t>
            </a:r>
            <a:r>
              <a:rPr lang="en-US" sz="2200" dirty="0"/>
              <a:t> to help recruit DSB machinery. </a:t>
            </a:r>
          </a:p>
        </p:txBody>
      </p:sp>
    </p:spTree>
    <p:extLst>
      <p:ext uri="{BB962C8B-B14F-4D97-AF65-F5344CB8AC3E}">
        <p14:creationId xmlns:p14="http://schemas.microsoft.com/office/powerpoint/2010/main" val="37237503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82DB0499-5D01-4892-B5C0-18264F444AB8}"/>
              </a:ext>
            </a:extLst>
          </p:cNvPr>
          <p:cNvSpPr>
            <a:spLocks noGrp="1"/>
          </p:cNvSpPr>
          <p:nvPr>
            <p:ph type="sldNum" sz="quarter" idx="11"/>
          </p:nvPr>
        </p:nvSpPr>
        <p:spPr/>
        <p:txBody>
          <a:bodyPr/>
          <a:lstStyle/>
          <a:p>
            <a:fld id="{0970407D-EE58-4A0B-824B-1D3AE42DD9CF}" type="slidenum">
              <a:rPr lang="en-GB" altLang="cs-CZ" noProof="0" smtClean="0"/>
              <a:pPr/>
              <a:t>53</a:t>
            </a:fld>
            <a:endParaRPr lang="en-GB" altLang="cs-CZ" noProof="0" dirty="0"/>
          </a:p>
        </p:txBody>
      </p:sp>
      <p:sp>
        <p:nvSpPr>
          <p:cNvPr id="7" name="Zástupný objekt pre pätu 1">
            <a:extLst>
              <a:ext uri="{FF2B5EF4-FFF2-40B4-BE49-F238E27FC236}">
                <a16:creationId xmlns:a16="http://schemas.microsoft.com/office/drawing/2014/main" id="{36CC42BB-3625-49E4-B8D4-DF4AB40F6E8A}"/>
              </a:ext>
            </a:extLst>
          </p:cNvPr>
          <p:cNvSpPr>
            <a:spLocks noGrp="1"/>
          </p:cNvSpPr>
          <p:nvPr>
            <p:ph type="ftr" sz="quarter" idx="10"/>
          </p:nvPr>
        </p:nvSpPr>
        <p:spPr>
          <a:xfrm>
            <a:off x="720000" y="6228000"/>
            <a:ext cx="3768024" cy="252000"/>
          </a:xfrm>
        </p:spPr>
        <p:txBody>
          <a:bodyPr/>
          <a:lstStyle/>
          <a:p>
            <a:r>
              <a:rPr lang="en-US" dirty="0"/>
              <a:t>Department of Experimental Biology </a:t>
            </a:r>
          </a:p>
        </p:txBody>
      </p:sp>
      <p:sp>
        <p:nvSpPr>
          <p:cNvPr id="11" name="Zástupný obsah 4">
            <a:extLst>
              <a:ext uri="{FF2B5EF4-FFF2-40B4-BE49-F238E27FC236}">
                <a16:creationId xmlns:a16="http://schemas.microsoft.com/office/drawing/2014/main" id="{7775CC40-5DCA-4E2D-8741-A3D2672AF0CF}"/>
              </a:ext>
            </a:extLst>
          </p:cNvPr>
          <p:cNvSpPr txBox="1">
            <a:spLocks/>
          </p:cNvSpPr>
          <p:nvPr/>
        </p:nvSpPr>
        <p:spPr>
          <a:xfrm>
            <a:off x="413999" y="901126"/>
            <a:ext cx="5682001" cy="5038833"/>
          </a:xfrm>
          <a:prstGeom prst="rect">
            <a:avLst/>
          </a:prstGeom>
        </p:spPr>
        <p:txBody>
          <a:bodyPr vert="horz" lIns="0" tIns="0" rIns="0" bIns="0" rtlCol="0">
            <a:noAutofit/>
          </a:bodyPr>
          <a:lstStyle>
            <a:lvl1pPr marL="252000" marR="0" indent="-180000" algn="l" defTabSz="914400" rtl="0" eaLnBrk="1" fontAlgn="base" latinLnBrk="0" hangingPunct="1">
              <a:lnSpc>
                <a:spcPts val="3600"/>
              </a:lnSpc>
              <a:spcBef>
                <a:spcPts val="0"/>
              </a:spcBef>
              <a:spcAft>
                <a:spcPct val="0"/>
              </a:spcAft>
              <a:buClr>
                <a:schemeClr val="tx2"/>
              </a:buClr>
              <a:buSzPct val="100000"/>
              <a:buFont typeface="Arial" panose="020B0604020202020204" pitchFamily="34" charset="0"/>
              <a:buChar char="̶"/>
              <a:tabLst/>
              <a:defRPr sz="2800" b="0">
                <a:solidFill>
                  <a:schemeClr val="tx1"/>
                </a:solidFill>
                <a:latin typeface="+mn-lt"/>
                <a:ea typeface="+mn-ea"/>
                <a:cs typeface="+mn-cs"/>
              </a:defRPr>
            </a:lvl1pPr>
            <a:lvl2pPr marL="504000" indent="-180000" algn="l" rtl="0" eaLnBrk="1" fontAlgn="base" hangingPunct="1">
              <a:lnSpc>
                <a:spcPct val="100000"/>
              </a:lnSpc>
              <a:spcBef>
                <a:spcPts val="0"/>
              </a:spcBef>
              <a:spcAft>
                <a:spcPct val="0"/>
              </a:spcAft>
              <a:buClr>
                <a:schemeClr val="tx2"/>
              </a:buClr>
              <a:buSzPct val="100000"/>
              <a:buFont typeface="Arial" panose="020B0604020202020204" pitchFamily="34" charset="0"/>
              <a:buChar char="̶"/>
              <a:defRPr sz="2000" b="0">
                <a:solidFill>
                  <a:schemeClr val="tx1"/>
                </a:solidFill>
                <a:latin typeface="+mn-lt"/>
              </a:defRPr>
            </a:lvl2pPr>
            <a:lvl3pPr marL="914400" indent="0" algn="l" rtl="0" eaLnBrk="1" fontAlgn="base" hangingPunct="1">
              <a:lnSpc>
                <a:spcPct val="100000"/>
              </a:lnSpc>
              <a:spcBef>
                <a:spcPts val="0"/>
              </a:spcBef>
              <a:spcAft>
                <a:spcPct val="0"/>
              </a:spcAft>
              <a:buClr>
                <a:schemeClr val="folHlink"/>
              </a:buClr>
              <a:buSzPct val="80000"/>
              <a:buFontTx/>
              <a:buNone/>
              <a:defRPr sz="16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2"/>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a:lstStyle>
          <a:p>
            <a:pPr>
              <a:lnSpc>
                <a:spcPct val="100000"/>
              </a:lnSpc>
              <a:buFont typeface="Arial" panose="020B0604020202020204" pitchFamily="34" charset="0"/>
              <a:buChar char="•"/>
            </a:pPr>
            <a:r>
              <a:rPr lang="en-US" sz="2000" dirty="0"/>
              <a:t>Translation of mRNA involves many “helper” proteins, which make sure the ribosome is correctly positioned. </a:t>
            </a:r>
          </a:p>
          <a:p>
            <a:pPr>
              <a:lnSpc>
                <a:spcPct val="100000"/>
              </a:lnSpc>
              <a:buFont typeface="Arial" panose="020B0604020202020204" pitchFamily="34" charset="0"/>
              <a:buChar char="•"/>
            </a:pPr>
            <a:endParaRPr lang="en-US" sz="2000" dirty="0"/>
          </a:p>
          <a:p>
            <a:pPr>
              <a:lnSpc>
                <a:spcPct val="100000"/>
              </a:lnSpc>
              <a:buFont typeface="Arial" panose="020B0604020202020204" pitchFamily="34" charset="0"/>
              <a:buChar char="•"/>
            </a:pPr>
            <a:r>
              <a:rPr lang="en-US" sz="2000" dirty="0"/>
              <a:t>Elongation initiation factor-2 (eIF-2) binds to a part of the ribosome called the small subunit. </a:t>
            </a:r>
          </a:p>
          <a:p>
            <a:pPr>
              <a:lnSpc>
                <a:spcPct val="100000"/>
              </a:lnSpc>
              <a:buFont typeface="Arial" panose="020B0604020202020204" pitchFamily="34" charset="0"/>
              <a:buChar char="•"/>
            </a:pPr>
            <a:endParaRPr lang="en-US" sz="2000" dirty="0"/>
          </a:p>
          <a:p>
            <a:pPr>
              <a:lnSpc>
                <a:spcPct val="100000"/>
              </a:lnSpc>
              <a:buFont typeface="Arial" panose="020B0604020202020204" pitchFamily="34" charset="0"/>
              <a:buChar char="•"/>
            </a:pPr>
            <a:r>
              <a:rPr lang="en-US" sz="2000" dirty="0"/>
              <a:t>When </a:t>
            </a:r>
            <a:r>
              <a:rPr lang="en-US" sz="2000" dirty="0">
                <a:solidFill>
                  <a:schemeClr val="tx2"/>
                </a:solidFill>
              </a:rPr>
              <a:t>eIF-2 is phosphorylated, it's turned "off„</a:t>
            </a:r>
            <a:r>
              <a:rPr lang="en-US" sz="2000" dirty="0"/>
              <a:t> - it undergoes a shape change and can no longer play its role in initiation, so translation cannot begin. When </a:t>
            </a:r>
            <a:r>
              <a:rPr lang="en-US" sz="2000" dirty="0">
                <a:solidFill>
                  <a:schemeClr val="tx2"/>
                </a:solidFill>
              </a:rPr>
              <a:t>eIF-2 is not phosphorylated, in contrast, it's "on"</a:t>
            </a:r>
            <a:r>
              <a:rPr lang="en-US" sz="2000" dirty="0"/>
              <a:t> and can carry out its role in initiation, allowing translation to proceed. </a:t>
            </a:r>
          </a:p>
          <a:p>
            <a:pPr>
              <a:lnSpc>
                <a:spcPct val="100000"/>
              </a:lnSpc>
              <a:buFont typeface="Arial" panose="020B0604020202020204" pitchFamily="34" charset="0"/>
              <a:buChar char="•"/>
            </a:pPr>
            <a:endParaRPr lang="en-US" sz="2000" dirty="0"/>
          </a:p>
          <a:p>
            <a:pPr>
              <a:lnSpc>
                <a:spcPct val="100000"/>
              </a:lnSpc>
              <a:buFont typeface="Arial" panose="020B0604020202020204" pitchFamily="34" charset="0"/>
              <a:buChar char="•"/>
            </a:pPr>
            <a:r>
              <a:rPr lang="en-US" sz="2000" dirty="0"/>
              <a:t>In this way, </a:t>
            </a:r>
            <a:r>
              <a:rPr lang="en-US" sz="2000" u="sng" dirty="0"/>
              <a:t>phosphorylation of eIF-2 acts as a switch, turning translation on or off</a:t>
            </a:r>
            <a:r>
              <a:rPr lang="en-US" sz="2000" dirty="0"/>
              <a:t>. </a:t>
            </a:r>
          </a:p>
        </p:txBody>
      </p:sp>
      <p:sp>
        <p:nvSpPr>
          <p:cNvPr id="6" name="Nadpis 3">
            <a:extLst>
              <a:ext uri="{FF2B5EF4-FFF2-40B4-BE49-F238E27FC236}">
                <a16:creationId xmlns:a16="http://schemas.microsoft.com/office/drawing/2014/main" id="{7F11CE69-4B5A-430A-903F-4B707F2AFDE1}"/>
              </a:ext>
            </a:extLst>
          </p:cNvPr>
          <p:cNvSpPr txBox="1">
            <a:spLocks/>
          </p:cNvSpPr>
          <p:nvPr/>
        </p:nvSpPr>
        <p:spPr>
          <a:xfrm>
            <a:off x="413999" y="272131"/>
            <a:ext cx="11267927" cy="451576"/>
          </a:xfrm>
          <a:prstGeom prst="rect">
            <a:avLst/>
          </a:prstGeom>
        </p:spPr>
        <p:txBody>
          <a:bodyPr vert="horz" lIns="0" tIns="0" rIns="0" bIns="0" rtlCol="0" anchor="t" anchorCtr="0">
            <a:noAutofit/>
          </a:bodyPr>
          <a:lstStyle>
            <a:lvl1pPr algn="l" rtl="0" eaLnBrk="1" fontAlgn="base" hangingPunct="1">
              <a:lnSpc>
                <a:spcPts val="4000"/>
              </a:lnSpc>
              <a:spcBef>
                <a:spcPct val="0"/>
              </a:spcBef>
              <a:spcAft>
                <a:spcPct val="0"/>
              </a:spcAft>
              <a:defRPr sz="40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gn="ctr"/>
            <a:r>
              <a:rPr lang="en-US" sz="3200" kern="0" dirty="0"/>
              <a:t>Regulation of translation </a:t>
            </a:r>
          </a:p>
        </p:txBody>
      </p:sp>
      <p:pic>
        <p:nvPicPr>
          <p:cNvPr id="18434" name="Picture 2">
            <a:extLst>
              <a:ext uri="{FF2B5EF4-FFF2-40B4-BE49-F238E27FC236}">
                <a16:creationId xmlns:a16="http://schemas.microsoft.com/office/drawing/2014/main" id="{FBE5E5AE-1EBE-4BCF-AB4F-8B76613014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15401" y="1584505"/>
            <a:ext cx="5562600" cy="3105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74052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0CD98D99-DE50-4417-BF3F-C19177735613}"/>
              </a:ext>
            </a:extLst>
          </p:cNvPr>
          <p:cNvSpPr>
            <a:spLocks noGrp="1"/>
          </p:cNvSpPr>
          <p:nvPr>
            <p:ph type="sldNum" sz="quarter" idx="11"/>
          </p:nvPr>
        </p:nvSpPr>
        <p:spPr/>
        <p:txBody>
          <a:bodyPr/>
          <a:lstStyle/>
          <a:p>
            <a:fld id="{0970407D-EE58-4A0B-824B-1D3AE42DD9CF}" type="slidenum">
              <a:rPr lang="en-GB" altLang="cs-CZ" noProof="0" smtClean="0"/>
              <a:pPr/>
              <a:t>54</a:t>
            </a:fld>
            <a:endParaRPr lang="en-GB" altLang="cs-CZ" noProof="0" dirty="0"/>
          </a:p>
        </p:txBody>
      </p:sp>
      <p:sp>
        <p:nvSpPr>
          <p:cNvPr id="8" name="Nadpis 3">
            <a:extLst>
              <a:ext uri="{FF2B5EF4-FFF2-40B4-BE49-F238E27FC236}">
                <a16:creationId xmlns:a16="http://schemas.microsoft.com/office/drawing/2014/main" id="{DD6011EE-2531-48A7-88B4-85C5E3F5A33D}"/>
              </a:ext>
            </a:extLst>
          </p:cNvPr>
          <p:cNvSpPr txBox="1">
            <a:spLocks/>
          </p:cNvSpPr>
          <p:nvPr/>
        </p:nvSpPr>
        <p:spPr>
          <a:xfrm>
            <a:off x="413999" y="272131"/>
            <a:ext cx="11267927" cy="451576"/>
          </a:xfrm>
          <a:prstGeom prst="rect">
            <a:avLst/>
          </a:prstGeom>
        </p:spPr>
        <p:txBody>
          <a:bodyPr vert="horz" lIns="0" tIns="0" rIns="0" bIns="0" rtlCol="0" anchor="t" anchorCtr="0">
            <a:noAutofit/>
          </a:bodyPr>
          <a:lstStyle>
            <a:lvl1pPr algn="l" rtl="0" eaLnBrk="1" fontAlgn="base" hangingPunct="1">
              <a:lnSpc>
                <a:spcPts val="4000"/>
              </a:lnSpc>
              <a:spcBef>
                <a:spcPct val="0"/>
              </a:spcBef>
              <a:spcAft>
                <a:spcPct val="0"/>
              </a:spcAft>
              <a:defRPr sz="40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gn="ctr"/>
            <a:r>
              <a:rPr lang="en-US" sz="3200" kern="0" dirty="0"/>
              <a:t>Signaling pathways in regulation of translation </a:t>
            </a:r>
          </a:p>
        </p:txBody>
      </p:sp>
      <p:sp>
        <p:nvSpPr>
          <p:cNvPr id="9" name="Zástupný obsah 4">
            <a:extLst>
              <a:ext uri="{FF2B5EF4-FFF2-40B4-BE49-F238E27FC236}">
                <a16:creationId xmlns:a16="http://schemas.microsoft.com/office/drawing/2014/main" id="{B9B048D2-0E17-4853-84CF-541C7F19B9C1}"/>
              </a:ext>
            </a:extLst>
          </p:cNvPr>
          <p:cNvSpPr txBox="1">
            <a:spLocks/>
          </p:cNvSpPr>
          <p:nvPr/>
        </p:nvSpPr>
        <p:spPr>
          <a:xfrm>
            <a:off x="5411973" y="787505"/>
            <a:ext cx="6478772" cy="5230526"/>
          </a:xfrm>
          <a:prstGeom prst="rect">
            <a:avLst/>
          </a:prstGeom>
        </p:spPr>
        <p:txBody>
          <a:bodyPr vert="horz" lIns="0" tIns="0" rIns="0" bIns="0" rtlCol="0">
            <a:noAutofit/>
          </a:bodyPr>
          <a:lstStyle>
            <a:lvl1pPr marL="252000" marR="0" indent="-180000" algn="l" defTabSz="914400" rtl="0" eaLnBrk="1" fontAlgn="base" latinLnBrk="0" hangingPunct="1">
              <a:lnSpc>
                <a:spcPts val="3600"/>
              </a:lnSpc>
              <a:spcBef>
                <a:spcPts val="0"/>
              </a:spcBef>
              <a:spcAft>
                <a:spcPct val="0"/>
              </a:spcAft>
              <a:buClr>
                <a:schemeClr val="tx2"/>
              </a:buClr>
              <a:buSzPct val="100000"/>
              <a:buFont typeface="Arial" panose="020B0604020202020204" pitchFamily="34" charset="0"/>
              <a:buChar char="̶"/>
              <a:tabLst/>
              <a:defRPr sz="2800" b="0">
                <a:solidFill>
                  <a:schemeClr val="tx1"/>
                </a:solidFill>
                <a:latin typeface="+mn-lt"/>
                <a:ea typeface="+mn-ea"/>
                <a:cs typeface="+mn-cs"/>
              </a:defRPr>
            </a:lvl1pPr>
            <a:lvl2pPr marL="504000" indent="-180000" algn="l" rtl="0" eaLnBrk="1" fontAlgn="base" hangingPunct="1">
              <a:lnSpc>
                <a:spcPct val="100000"/>
              </a:lnSpc>
              <a:spcBef>
                <a:spcPts val="0"/>
              </a:spcBef>
              <a:spcAft>
                <a:spcPct val="0"/>
              </a:spcAft>
              <a:buClr>
                <a:schemeClr val="tx2"/>
              </a:buClr>
              <a:buSzPct val="100000"/>
              <a:buFont typeface="Arial" panose="020B0604020202020204" pitchFamily="34" charset="0"/>
              <a:buChar char="̶"/>
              <a:defRPr sz="2000" b="0">
                <a:solidFill>
                  <a:schemeClr val="tx1"/>
                </a:solidFill>
                <a:latin typeface="+mn-lt"/>
              </a:defRPr>
            </a:lvl2pPr>
            <a:lvl3pPr marL="914400" indent="0" algn="l" rtl="0" eaLnBrk="1" fontAlgn="base" hangingPunct="1">
              <a:lnSpc>
                <a:spcPct val="100000"/>
              </a:lnSpc>
              <a:spcBef>
                <a:spcPts val="0"/>
              </a:spcBef>
              <a:spcAft>
                <a:spcPct val="0"/>
              </a:spcAft>
              <a:buClr>
                <a:schemeClr val="folHlink"/>
              </a:buClr>
              <a:buSzPct val="80000"/>
              <a:buFontTx/>
              <a:buNone/>
              <a:defRPr sz="16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2"/>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a:lstStyle>
          <a:p>
            <a:pPr>
              <a:lnSpc>
                <a:spcPct val="100000"/>
              </a:lnSpc>
              <a:buFont typeface="Arial" panose="020B0604020202020204" pitchFamily="34" charset="0"/>
              <a:buChar char="•"/>
            </a:pPr>
            <a:r>
              <a:rPr lang="en-US" sz="2000" dirty="0"/>
              <a:t>The mTOR and MAPK pathways affect the </a:t>
            </a:r>
            <a:r>
              <a:rPr lang="en-US" sz="2000" dirty="0" err="1"/>
              <a:t>translatome</a:t>
            </a:r>
            <a:r>
              <a:rPr lang="en-US" sz="2000" dirty="0"/>
              <a:t> by modulating the expression of specific subsets of mRNAs. </a:t>
            </a:r>
          </a:p>
          <a:p>
            <a:pPr>
              <a:lnSpc>
                <a:spcPct val="100000"/>
              </a:lnSpc>
              <a:buFont typeface="Arial" panose="020B0604020202020204" pitchFamily="34" charset="0"/>
              <a:buChar char="•"/>
            </a:pPr>
            <a:endParaRPr lang="en-US" sz="2000" dirty="0"/>
          </a:p>
          <a:p>
            <a:pPr>
              <a:lnSpc>
                <a:spcPct val="100000"/>
              </a:lnSpc>
              <a:buFont typeface="Arial" panose="020B0604020202020204" pitchFamily="34" charset="0"/>
              <a:buChar char="•"/>
            </a:pPr>
            <a:r>
              <a:rPr lang="en-US" sz="2000" dirty="0"/>
              <a:t>Phosphorylation of the 4E-BPs by mTOR leads to their dissociation from eIF4E, which stimulates the interaction of eIF4E with eIF4G and assembly of the eIF4F complex. </a:t>
            </a:r>
          </a:p>
          <a:p>
            <a:pPr>
              <a:lnSpc>
                <a:spcPct val="100000"/>
              </a:lnSpc>
              <a:buFont typeface="Arial" panose="020B0604020202020204" pitchFamily="34" charset="0"/>
              <a:buChar char="•"/>
            </a:pPr>
            <a:endParaRPr lang="en-US" sz="2000" dirty="0"/>
          </a:p>
          <a:p>
            <a:pPr>
              <a:lnSpc>
                <a:spcPct val="100000"/>
              </a:lnSpc>
              <a:buFont typeface="Arial" panose="020B0604020202020204" pitchFamily="34" charset="0"/>
              <a:buChar char="•"/>
            </a:pPr>
            <a:r>
              <a:rPr lang="en-US" sz="2000" dirty="0">
                <a:solidFill>
                  <a:schemeClr val="tx2"/>
                </a:solidFill>
              </a:rPr>
              <a:t>Phosphorylation of eIF4E</a:t>
            </a:r>
            <a:r>
              <a:rPr lang="en-US" sz="2000" dirty="0"/>
              <a:t> also seems to bolster the translation of mRNAs encoding </a:t>
            </a:r>
            <a:r>
              <a:rPr lang="en-US" sz="2000" dirty="0">
                <a:solidFill>
                  <a:schemeClr val="tx2"/>
                </a:solidFill>
              </a:rPr>
              <a:t>proteins involved in tumor dissemination</a:t>
            </a:r>
            <a:r>
              <a:rPr lang="en-US" sz="2000" dirty="0"/>
              <a:t>. </a:t>
            </a:r>
          </a:p>
          <a:p>
            <a:pPr>
              <a:lnSpc>
                <a:spcPct val="100000"/>
              </a:lnSpc>
              <a:buFont typeface="Arial" panose="020B0604020202020204" pitchFamily="34" charset="0"/>
              <a:buChar char="•"/>
            </a:pPr>
            <a:endParaRPr lang="en-US" sz="2000" dirty="0"/>
          </a:p>
          <a:p>
            <a:pPr>
              <a:lnSpc>
                <a:spcPct val="100000"/>
              </a:lnSpc>
              <a:buFont typeface="Arial" panose="020B0604020202020204" pitchFamily="34" charset="0"/>
              <a:buChar char="•"/>
            </a:pPr>
            <a:r>
              <a:rPr lang="en-US" sz="2000" dirty="0"/>
              <a:t>Also </a:t>
            </a:r>
            <a:r>
              <a:rPr lang="en-US" sz="2000" dirty="0">
                <a:solidFill>
                  <a:schemeClr val="tx2"/>
                </a:solidFill>
              </a:rPr>
              <a:t>eIF4A promotes the translation</a:t>
            </a:r>
            <a:r>
              <a:rPr lang="en-US" sz="2000" dirty="0"/>
              <a:t> of mRNAs with G/C-rich 5′ UTR sequences, such as the 12-nucleotide guanine quartet (CGG)4 motif, which can form </a:t>
            </a:r>
            <a:r>
              <a:rPr lang="en-US" sz="2000" dirty="0">
                <a:solidFill>
                  <a:schemeClr val="tx2"/>
                </a:solidFill>
              </a:rPr>
              <a:t>RNA G-quadruplex structures</a:t>
            </a:r>
            <a:r>
              <a:rPr lang="en-US" sz="2000" dirty="0"/>
              <a:t>. </a:t>
            </a:r>
          </a:p>
        </p:txBody>
      </p:sp>
      <p:sp>
        <p:nvSpPr>
          <p:cNvPr id="10" name="TextovéPole 9">
            <a:extLst>
              <a:ext uri="{FF2B5EF4-FFF2-40B4-BE49-F238E27FC236}">
                <a16:creationId xmlns:a16="http://schemas.microsoft.com/office/drawing/2014/main" id="{735C8B2B-3BE2-4B16-B856-9F6591114E4F}"/>
              </a:ext>
            </a:extLst>
          </p:cNvPr>
          <p:cNvSpPr txBox="1"/>
          <p:nvPr/>
        </p:nvSpPr>
        <p:spPr>
          <a:xfrm>
            <a:off x="4282263" y="6203001"/>
            <a:ext cx="6097772" cy="276999"/>
          </a:xfrm>
          <a:prstGeom prst="rect">
            <a:avLst/>
          </a:prstGeom>
          <a:noFill/>
        </p:spPr>
        <p:txBody>
          <a:bodyPr wrap="square">
            <a:spAutoFit/>
          </a:bodyPr>
          <a:lstStyle/>
          <a:p>
            <a:r>
              <a:rPr lang="en-US" sz="1200" dirty="0">
                <a:solidFill>
                  <a:schemeClr val="tx2"/>
                </a:solidFill>
                <a:latin typeface="+mn-lt"/>
              </a:rPr>
              <a:t>https://www.ncbi.nlm.nih.gov/pmc/articles/PMC5974435/</a:t>
            </a:r>
          </a:p>
        </p:txBody>
      </p:sp>
      <p:sp>
        <p:nvSpPr>
          <p:cNvPr id="11" name="Zástupný objekt pre pätu 1">
            <a:extLst>
              <a:ext uri="{FF2B5EF4-FFF2-40B4-BE49-F238E27FC236}">
                <a16:creationId xmlns:a16="http://schemas.microsoft.com/office/drawing/2014/main" id="{E941BF1D-FA3E-4EAE-9517-06535035A801}"/>
              </a:ext>
            </a:extLst>
          </p:cNvPr>
          <p:cNvSpPr txBox="1">
            <a:spLocks/>
          </p:cNvSpPr>
          <p:nvPr/>
        </p:nvSpPr>
        <p:spPr bwMode="auto">
          <a:xfrm>
            <a:off x="720000" y="6228000"/>
            <a:ext cx="3768024"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defPPr>
              <a:defRPr lang="en-US"/>
            </a:defPPr>
            <a:lvl1pPr algn="l" rtl="0" fontAlgn="base">
              <a:spcBef>
                <a:spcPct val="0"/>
              </a:spcBef>
              <a:spcAft>
                <a:spcPct val="0"/>
              </a:spcAft>
              <a:defRPr lang="cs-CZ" altLang="cs-CZ" sz="1200" kern="1200">
                <a:solidFill>
                  <a:schemeClr val="tx2"/>
                </a:solidFill>
                <a:latin typeface="+mj-lt"/>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a:lstStyle>
          <a:p>
            <a:r>
              <a:rPr lang="en-US"/>
              <a:t>Department of Experimental Biology </a:t>
            </a:r>
            <a:endParaRPr lang="en-US" dirty="0"/>
          </a:p>
        </p:txBody>
      </p:sp>
      <p:pic>
        <p:nvPicPr>
          <p:cNvPr id="1026" name="Picture 2">
            <a:extLst>
              <a:ext uri="{FF2B5EF4-FFF2-40B4-BE49-F238E27FC236}">
                <a16:creationId xmlns:a16="http://schemas.microsoft.com/office/drawing/2014/main" id="{287F5DEB-BB55-49FE-AAC5-16166FA476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607" y="771207"/>
            <a:ext cx="4236809" cy="51355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062817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1C5D416C-EAC4-47B5-BE80-4AC08B0ACE37}"/>
              </a:ext>
            </a:extLst>
          </p:cNvPr>
          <p:cNvSpPr>
            <a:spLocks noGrp="1"/>
          </p:cNvSpPr>
          <p:nvPr>
            <p:ph type="sldNum" sz="quarter" idx="11"/>
          </p:nvPr>
        </p:nvSpPr>
        <p:spPr/>
        <p:txBody>
          <a:bodyPr/>
          <a:lstStyle/>
          <a:p>
            <a:fld id="{0970407D-EE58-4A0B-824B-1D3AE42DD9CF}" type="slidenum">
              <a:rPr lang="en-GB" altLang="cs-CZ" noProof="0" smtClean="0"/>
              <a:pPr/>
              <a:t>55</a:t>
            </a:fld>
            <a:endParaRPr lang="en-GB" altLang="cs-CZ" noProof="0" dirty="0"/>
          </a:p>
        </p:txBody>
      </p:sp>
      <p:sp>
        <p:nvSpPr>
          <p:cNvPr id="10" name="TextovéPole 9">
            <a:extLst>
              <a:ext uri="{FF2B5EF4-FFF2-40B4-BE49-F238E27FC236}">
                <a16:creationId xmlns:a16="http://schemas.microsoft.com/office/drawing/2014/main" id="{C63D4F20-6115-4DB4-B03A-985FC1E30B66}"/>
              </a:ext>
            </a:extLst>
          </p:cNvPr>
          <p:cNvSpPr txBox="1"/>
          <p:nvPr/>
        </p:nvSpPr>
        <p:spPr>
          <a:xfrm>
            <a:off x="4225053" y="6203001"/>
            <a:ext cx="6098240" cy="276999"/>
          </a:xfrm>
          <a:prstGeom prst="rect">
            <a:avLst/>
          </a:prstGeom>
          <a:noFill/>
        </p:spPr>
        <p:txBody>
          <a:bodyPr wrap="square">
            <a:spAutoFit/>
          </a:bodyPr>
          <a:lstStyle/>
          <a:p>
            <a:r>
              <a:rPr lang="en-US" sz="1200" dirty="0">
                <a:solidFill>
                  <a:schemeClr val="tx2"/>
                </a:solidFill>
                <a:latin typeface="+mn-lt"/>
              </a:rPr>
              <a:t>https://www.cell.com/fulltext/S0960-9822(02)01135-1</a:t>
            </a:r>
            <a:r>
              <a:rPr lang="cs-CZ" sz="1200" dirty="0">
                <a:solidFill>
                  <a:schemeClr val="tx2"/>
                </a:solidFill>
                <a:latin typeface="+mn-lt"/>
              </a:rPr>
              <a:t> </a:t>
            </a:r>
            <a:endParaRPr lang="en-US" sz="1200" dirty="0">
              <a:solidFill>
                <a:schemeClr val="tx2"/>
              </a:solidFill>
              <a:latin typeface="+mn-lt"/>
            </a:endParaRPr>
          </a:p>
        </p:txBody>
      </p:sp>
      <p:sp>
        <p:nvSpPr>
          <p:cNvPr id="7" name="Zástupný objekt pre pätu 1">
            <a:extLst>
              <a:ext uri="{FF2B5EF4-FFF2-40B4-BE49-F238E27FC236}">
                <a16:creationId xmlns:a16="http://schemas.microsoft.com/office/drawing/2014/main" id="{E868F6C1-031C-4985-AFB7-3048FFADD2FE}"/>
              </a:ext>
            </a:extLst>
          </p:cNvPr>
          <p:cNvSpPr>
            <a:spLocks noGrp="1"/>
          </p:cNvSpPr>
          <p:nvPr>
            <p:ph type="ftr" sz="quarter" idx="10"/>
          </p:nvPr>
        </p:nvSpPr>
        <p:spPr>
          <a:xfrm>
            <a:off x="720000" y="6228000"/>
            <a:ext cx="3768024" cy="252000"/>
          </a:xfrm>
        </p:spPr>
        <p:txBody>
          <a:bodyPr/>
          <a:lstStyle/>
          <a:p>
            <a:r>
              <a:rPr lang="en-US" dirty="0"/>
              <a:t>Department of Experimental Biology </a:t>
            </a:r>
          </a:p>
        </p:txBody>
      </p:sp>
      <p:sp>
        <p:nvSpPr>
          <p:cNvPr id="9" name="Zástupný obsah 4">
            <a:extLst>
              <a:ext uri="{FF2B5EF4-FFF2-40B4-BE49-F238E27FC236}">
                <a16:creationId xmlns:a16="http://schemas.microsoft.com/office/drawing/2014/main" id="{1733CE0F-EF2B-4713-AF53-58BFEA3E60C5}"/>
              </a:ext>
            </a:extLst>
          </p:cNvPr>
          <p:cNvSpPr txBox="1">
            <a:spLocks/>
          </p:cNvSpPr>
          <p:nvPr/>
        </p:nvSpPr>
        <p:spPr>
          <a:xfrm>
            <a:off x="5779660" y="1142806"/>
            <a:ext cx="6201795" cy="4572387"/>
          </a:xfrm>
          <a:prstGeom prst="rect">
            <a:avLst/>
          </a:prstGeom>
        </p:spPr>
        <p:txBody>
          <a:bodyPr vert="horz" lIns="0" tIns="0" rIns="0" bIns="0" rtlCol="0">
            <a:noAutofit/>
          </a:bodyPr>
          <a:lstStyle>
            <a:lvl1pPr marL="252000" marR="0" indent="-180000" algn="l" defTabSz="914400" rtl="0" eaLnBrk="1" fontAlgn="base" latinLnBrk="0" hangingPunct="1">
              <a:lnSpc>
                <a:spcPts val="3600"/>
              </a:lnSpc>
              <a:spcBef>
                <a:spcPts val="0"/>
              </a:spcBef>
              <a:spcAft>
                <a:spcPct val="0"/>
              </a:spcAft>
              <a:buClr>
                <a:schemeClr val="tx2"/>
              </a:buClr>
              <a:buSzPct val="100000"/>
              <a:buFont typeface="Arial" panose="020B0604020202020204" pitchFamily="34" charset="0"/>
              <a:buChar char="̶"/>
              <a:tabLst/>
              <a:defRPr sz="2800" b="0">
                <a:solidFill>
                  <a:schemeClr val="tx1"/>
                </a:solidFill>
                <a:latin typeface="+mn-lt"/>
                <a:ea typeface="+mn-ea"/>
                <a:cs typeface="+mn-cs"/>
              </a:defRPr>
            </a:lvl1pPr>
            <a:lvl2pPr marL="504000" indent="-180000" algn="l" rtl="0" eaLnBrk="1" fontAlgn="base" hangingPunct="1">
              <a:lnSpc>
                <a:spcPct val="100000"/>
              </a:lnSpc>
              <a:spcBef>
                <a:spcPts val="0"/>
              </a:spcBef>
              <a:spcAft>
                <a:spcPct val="0"/>
              </a:spcAft>
              <a:buClr>
                <a:schemeClr val="tx2"/>
              </a:buClr>
              <a:buSzPct val="100000"/>
              <a:buFont typeface="Arial" panose="020B0604020202020204" pitchFamily="34" charset="0"/>
              <a:buChar char="̶"/>
              <a:defRPr sz="2000" b="0">
                <a:solidFill>
                  <a:schemeClr val="tx1"/>
                </a:solidFill>
                <a:latin typeface="+mn-lt"/>
              </a:defRPr>
            </a:lvl2pPr>
            <a:lvl3pPr marL="914400" indent="0" algn="l" rtl="0" eaLnBrk="1" fontAlgn="base" hangingPunct="1">
              <a:lnSpc>
                <a:spcPct val="100000"/>
              </a:lnSpc>
              <a:spcBef>
                <a:spcPts val="0"/>
              </a:spcBef>
              <a:spcAft>
                <a:spcPct val="0"/>
              </a:spcAft>
              <a:buClr>
                <a:schemeClr val="folHlink"/>
              </a:buClr>
              <a:buSzPct val="80000"/>
              <a:buFontTx/>
              <a:buNone/>
              <a:defRPr sz="16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2"/>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a:lstStyle>
          <a:p>
            <a:pPr>
              <a:lnSpc>
                <a:spcPct val="100000"/>
              </a:lnSpc>
              <a:buFont typeface="Arial" panose="020B0604020202020204" pitchFamily="34" charset="0"/>
              <a:buChar char="•"/>
            </a:pPr>
            <a:r>
              <a:rPr lang="en-US" sz="2000" dirty="0"/>
              <a:t>The Ras/ERK and p38MAPK pathways are activated by a wide range of stimuli, including cytokines, growth factors, and diverse environmental stresses.</a:t>
            </a:r>
            <a:r>
              <a:rPr lang="cs-CZ" sz="2000" dirty="0"/>
              <a:t> </a:t>
            </a:r>
          </a:p>
          <a:p>
            <a:pPr>
              <a:lnSpc>
                <a:spcPct val="100000"/>
              </a:lnSpc>
              <a:buFont typeface="Arial" panose="020B0604020202020204" pitchFamily="34" charset="0"/>
              <a:buChar char="•"/>
            </a:pPr>
            <a:endParaRPr lang="cs-CZ" sz="2000" dirty="0"/>
          </a:p>
          <a:p>
            <a:pPr>
              <a:lnSpc>
                <a:spcPct val="100000"/>
              </a:lnSpc>
              <a:buFont typeface="Arial" panose="020B0604020202020204" pitchFamily="34" charset="0"/>
              <a:buChar char="•"/>
            </a:pPr>
            <a:r>
              <a:rPr lang="en-US" sz="2000" dirty="0">
                <a:solidFill>
                  <a:schemeClr val="tx2"/>
                </a:solidFill>
              </a:rPr>
              <a:t>MNK interacts with eIF4G and phosphorylates eIF4E on Ser</a:t>
            </a:r>
            <a:r>
              <a:rPr lang="en-US" sz="2000" baseline="30000" dirty="0">
                <a:solidFill>
                  <a:schemeClr val="tx2"/>
                </a:solidFill>
              </a:rPr>
              <a:t>209</a:t>
            </a:r>
            <a:r>
              <a:rPr lang="en-US" sz="2000" dirty="0"/>
              <a:t>, a site that increases its oncogenic potential and facilitates the translation of specific mRNAs.</a:t>
            </a:r>
            <a:r>
              <a:rPr lang="cs-CZ" sz="2000" dirty="0"/>
              <a:t> </a:t>
            </a:r>
          </a:p>
          <a:p>
            <a:pPr>
              <a:lnSpc>
                <a:spcPct val="100000"/>
              </a:lnSpc>
              <a:buFont typeface="Arial" panose="020B0604020202020204" pitchFamily="34" charset="0"/>
              <a:buChar char="•"/>
            </a:pPr>
            <a:endParaRPr lang="cs-CZ" sz="2000" dirty="0"/>
          </a:p>
          <a:p>
            <a:pPr>
              <a:lnSpc>
                <a:spcPct val="100000"/>
              </a:lnSpc>
              <a:buFont typeface="Arial" panose="020B0604020202020204" pitchFamily="34" charset="0"/>
              <a:buChar char="•"/>
            </a:pPr>
            <a:r>
              <a:rPr lang="en-US" sz="2000" dirty="0"/>
              <a:t>RSK phosphorylates rpS6, eIF4B, PDCD4, and eEF2K, which are important regulators of translation.</a:t>
            </a:r>
            <a:r>
              <a:rPr lang="cs-CZ" sz="2000" dirty="0"/>
              <a:t> </a:t>
            </a:r>
          </a:p>
          <a:p>
            <a:pPr>
              <a:lnSpc>
                <a:spcPct val="100000"/>
              </a:lnSpc>
              <a:buFont typeface="Arial" panose="020B0604020202020204" pitchFamily="34" charset="0"/>
              <a:buChar char="•"/>
            </a:pPr>
            <a:endParaRPr lang="cs-CZ" sz="2000" dirty="0"/>
          </a:p>
          <a:p>
            <a:pPr>
              <a:lnSpc>
                <a:spcPct val="100000"/>
              </a:lnSpc>
              <a:buFont typeface="Arial" panose="020B0604020202020204" pitchFamily="34" charset="0"/>
              <a:buChar char="•"/>
            </a:pPr>
            <a:r>
              <a:rPr lang="en-US" sz="2000" dirty="0"/>
              <a:t>ERK and RSK also collaborate in the regulation of ribosome biogenesis by promoting TIF-1A phosphorylation. </a:t>
            </a:r>
          </a:p>
        </p:txBody>
      </p:sp>
      <p:sp>
        <p:nvSpPr>
          <p:cNvPr id="14" name="Nadpis 3">
            <a:extLst>
              <a:ext uri="{FF2B5EF4-FFF2-40B4-BE49-F238E27FC236}">
                <a16:creationId xmlns:a16="http://schemas.microsoft.com/office/drawing/2014/main" id="{20EA2202-DF63-4879-B2EF-A3650A279A68}"/>
              </a:ext>
            </a:extLst>
          </p:cNvPr>
          <p:cNvSpPr txBox="1">
            <a:spLocks/>
          </p:cNvSpPr>
          <p:nvPr/>
        </p:nvSpPr>
        <p:spPr>
          <a:xfrm>
            <a:off x="413999" y="272131"/>
            <a:ext cx="11267927" cy="451576"/>
          </a:xfrm>
          <a:prstGeom prst="rect">
            <a:avLst/>
          </a:prstGeom>
        </p:spPr>
        <p:txBody>
          <a:bodyPr vert="horz" lIns="0" tIns="0" rIns="0" bIns="0" rtlCol="0" anchor="t" anchorCtr="0">
            <a:noAutofit/>
          </a:bodyPr>
          <a:lstStyle>
            <a:lvl1pPr algn="l" rtl="0" eaLnBrk="1" fontAlgn="base" hangingPunct="1">
              <a:lnSpc>
                <a:spcPts val="4000"/>
              </a:lnSpc>
              <a:spcBef>
                <a:spcPct val="0"/>
              </a:spcBef>
              <a:spcAft>
                <a:spcPct val="0"/>
              </a:spcAft>
              <a:defRPr sz="40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gn="ctr"/>
            <a:r>
              <a:rPr lang="en-US" sz="3200" kern="0"/>
              <a:t>Signaling pathways in regulation of translation </a:t>
            </a:r>
          </a:p>
        </p:txBody>
      </p:sp>
      <p:pic>
        <p:nvPicPr>
          <p:cNvPr id="2050" name="Picture 2">
            <a:extLst>
              <a:ext uri="{FF2B5EF4-FFF2-40B4-BE49-F238E27FC236}">
                <a16:creationId xmlns:a16="http://schemas.microsoft.com/office/drawing/2014/main" id="{16A35460-2FA4-47FB-95FA-2586A669BEB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0545" y="893934"/>
            <a:ext cx="5421940" cy="48212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498960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A86D8518-87D3-499A-9846-2FD351597CE3}"/>
              </a:ext>
            </a:extLst>
          </p:cNvPr>
          <p:cNvSpPr>
            <a:spLocks noGrp="1"/>
          </p:cNvSpPr>
          <p:nvPr>
            <p:ph type="sldNum" sz="quarter" idx="11"/>
          </p:nvPr>
        </p:nvSpPr>
        <p:spPr/>
        <p:txBody>
          <a:bodyPr/>
          <a:lstStyle/>
          <a:p>
            <a:fld id="{0970407D-EE58-4A0B-824B-1D3AE42DD9CF}" type="slidenum">
              <a:rPr lang="en-GB" altLang="cs-CZ" noProof="0" smtClean="0"/>
              <a:pPr/>
              <a:t>56</a:t>
            </a:fld>
            <a:endParaRPr lang="en-GB" altLang="cs-CZ" noProof="0" dirty="0"/>
          </a:p>
        </p:txBody>
      </p:sp>
      <p:sp>
        <p:nvSpPr>
          <p:cNvPr id="10" name="TextovéPole 9">
            <a:extLst>
              <a:ext uri="{FF2B5EF4-FFF2-40B4-BE49-F238E27FC236}">
                <a16:creationId xmlns:a16="http://schemas.microsoft.com/office/drawing/2014/main" id="{E32B7F54-632B-43AE-8625-018DF661AD73}"/>
              </a:ext>
            </a:extLst>
          </p:cNvPr>
          <p:cNvSpPr txBox="1"/>
          <p:nvPr/>
        </p:nvSpPr>
        <p:spPr>
          <a:xfrm>
            <a:off x="4488024" y="6203001"/>
            <a:ext cx="6097772" cy="276999"/>
          </a:xfrm>
          <a:prstGeom prst="rect">
            <a:avLst/>
          </a:prstGeom>
          <a:noFill/>
        </p:spPr>
        <p:txBody>
          <a:bodyPr wrap="square">
            <a:spAutoFit/>
          </a:bodyPr>
          <a:lstStyle/>
          <a:p>
            <a:r>
              <a:rPr lang="en-US" sz="1200" dirty="0">
                <a:solidFill>
                  <a:schemeClr val="tx2"/>
                </a:solidFill>
                <a:latin typeface="+mn-lt"/>
              </a:rPr>
              <a:t>https://steemit.com/science/@pjheinz/control-of-gene-expression-part-ii</a:t>
            </a:r>
          </a:p>
        </p:txBody>
      </p:sp>
      <p:pic>
        <p:nvPicPr>
          <p:cNvPr id="11" name="Picture 2">
            <a:extLst>
              <a:ext uri="{FF2B5EF4-FFF2-40B4-BE49-F238E27FC236}">
                <a16:creationId xmlns:a16="http://schemas.microsoft.com/office/drawing/2014/main" id="{0937D98A-840A-4B10-8062-820D83A1522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05212" y="1360952"/>
            <a:ext cx="4981575" cy="4514850"/>
          </a:xfrm>
          <a:prstGeom prst="rect">
            <a:avLst/>
          </a:prstGeom>
          <a:noFill/>
          <a:extLst>
            <a:ext uri="{909E8E84-426E-40DD-AFC4-6F175D3DCCD1}">
              <a14:hiddenFill xmlns:a14="http://schemas.microsoft.com/office/drawing/2010/main">
                <a:solidFill>
                  <a:srgbClr val="FFFFFF"/>
                </a:solidFill>
              </a14:hiddenFill>
            </a:ext>
          </a:extLst>
        </p:spPr>
      </p:pic>
      <p:sp>
        <p:nvSpPr>
          <p:cNvPr id="12" name="Zástupný objekt pre pätu 1">
            <a:extLst>
              <a:ext uri="{FF2B5EF4-FFF2-40B4-BE49-F238E27FC236}">
                <a16:creationId xmlns:a16="http://schemas.microsoft.com/office/drawing/2014/main" id="{E68FD4A6-1D7B-4EC3-99E1-A3FDFB97F11A}"/>
              </a:ext>
            </a:extLst>
          </p:cNvPr>
          <p:cNvSpPr>
            <a:spLocks noGrp="1"/>
          </p:cNvSpPr>
          <p:nvPr>
            <p:ph type="ftr" sz="quarter" idx="10"/>
          </p:nvPr>
        </p:nvSpPr>
        <p:spPr>
          <a:xfrm>
            <a:off x="720000" y="6228000"/>
            <a:ext cx="3768024" cy="252000"/>
          </a:xfrm>
        </p:spPr>
        <p:txBody>
          <a:bodyPr/>
          <a:lstStyle/>
          <a:p>
            <a:r>
              <a:rPr lang="en-US" dirty="0"/>
              <a:t>Department of Experimental Biology </a:t>
            </a:r>
          </a:p>
        </p:txBody>
      </p:sp>
      <p:sp>
        <p:nvSpPr>
          <p:cNvPr id="13" name="Zástupný obsah 4">
            <a:extLst>
              <a:ext uri="{FF2B5EF4-FFF2-40B4-BE49-F238E27FC236}">
                <a16:creationId xmlns:a16="http://schemas.microsoft.com/office/drawing/2014/main" id="{F7CEBB0E-008A-4410-9A4F-8293032FBA9C}"/>
              </a:ext>
            </a:extLst>
          </p:cNvPr>
          <p:cNvSpPr txBox="1">
            <a:spLocks/>
          </p:cNvSpPr>
          <p:nvPr/>
        </p:nvSpPr>
        <p:spPr>
          <a:xfrm>
            <a:off x="1718023" y="664341"/>
            <a:ext cx="7542935" cy="696611"/>
          </a:xfrm>
          <a:prstGeom prst="rect">
            <a:avLst/>
          </a:prstGeom>
        </p:spPr>
        <p:txBody>
          <a:bodyPr vert="horz" lIns="0" tIns="0" rIns="0" bIns="0" rtlCol="0">
            <a:noAutofit/>
          </a:bodyPr>
          <a:lstStyle>
            <a:lvl1pPr marL="252000" marR="0" indent="-180000" algn="l" defTabSz="914400" rtl="0" eaLnBrk="1" fontAlgn="base" latinLnBrk="0" hangingPunct="1">
              <a:lnSpc>
                <a:spcPts val="3600"/>
              </a:lnSpc>
              <a:spcBef>
                <a:spcPts val="0"/>
              </a:spcBef>
              <a:spcAft>
                <a:spcPct val="0"/>
              </a:spcAft>
              <a:buClr>
                <a:schemeClr val="tx2"/>
              </a:buClr>
              <a:buSzPct val="100000"/>
              <a:buFont typeface="Arial" panose="020B0604020202020204" pitchFamily="34" charset="0"/>
              <a:buChar char="̶"/>
              <a:tabLst/>
              <a:defRPr sz="2800" b="0">
                <a:solidFill>
                  <a:schemeClr val="tx1"/>
                </a:solidFill>
                <a:latin typeface="+mn-lt"/>
                <a:ea typeface="+mn-ea"/>
                <a:cs typeface="+mn-cs"/>
              </a:defRPr>
            </a:lvl1pPr>
            <a:lvl2pPr marL="504000" indent="-180000" algn="l" rtl="0" eaLnBrk="1" fontAlgn="base" hangingPunct="1">
              <a:lnSpc>
                <a:spcPct val="100000"/>
              </a:lnSpc>
              <a:spcBef>
                <a:spcPts val="0"/>
              </a:spcBef>
              <a:spcAft>
                <a:spcPct val="0"/>
              </a:spcAft>
              <a:buClr>
                <a:schemeClr val="tx2"/>
              </a:buClr>
              <a:buSzPct val="100000"/>
              <a:buFont typeface="Arial" panose="020B0604020202020204" pitchFamily="34" charset="0"/>
              <a:buChar char="̶"/>
              <a:defRPr sz="2000" b="0">
                <a:solidFill>
                  <a:schemeClr val="tx1"/>
                </a:solidFill>
                <a:latin typeface="+mn-lt"/>
              </a:defRPr>
            </a:lvl2pPr>
            <a:lvl3pPr marL="914400" indent="0" algn="l" rtl="0" eaLnBrk="1" fontAlgn="base" hangingPunct="1">
              <a:lnSpc>
                <a:spcPct val="100000"/>
              </a:lnSpc>
              <a:spcBef>
                <a:spcPts val="0"/>
              </a:spcBef>
              <a:spcAft>
                <a:spcPct val="0"/>
              </a:spcAft>
              <a:buClr>
                <a:schemeClr val="folHlink"/>
              </a:buClr>
              <a:buSzPct val="80000"/>
              <a:buFontTx/>
              <a:buNone/>
              <a:defRPr sz="16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3"/>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a:lstStyle>
          <a:p>
            <a:pPr marL="72000" indent="0">
              <a:lnSpc>
                <a:spcPct val="100000"/>
              </a:lnSpc>
              <a:buNone/>
            </a:pPr>
            <a:r>
              <a:rPr lang="cs-CZ" sz="3200" dirty="0"/>
              <a:t>THANK YOU FOR YOUR  ATTENTION. </a:t>
            </a:r>
            <a:endParaRPr lang="en-US" sz="3200" dirty="0"/>
          </a:p>
        </p:txBody>
      </p:sp>
    </p:spTree>
    <p:extLst>
      <p:ext uri="{BB962C8B-B14F-4D97-AF65-F5344CB8AC3E}">
        <p14:creationId xmlns:p14="http://schemas.microsoft.com/office/powerpoint/2010/main" val="28833985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5C24EBF9-C4C9-4432-9DA6-5CFC9D596EC4}"/>
              </a:ext>
            </a:extLst>
          </p:cNvPr>
          <p:cNvSpPr>
            <a:spLocks noGrp="1"/>
          </p:cNvSpPr>
          <p:nvPr>
            <p:ph type="sldNum" sz="quarter" idx="11"/>
          </p:nvPr>
        </p:nvSpPr>
        <p:spPr/>
        <p:txBody>
          <a:bodyPr/>
          <a:lstStyle/>
          <a:p>
            <a:fld id="{0970407D-EE58-4A0B-824B-1D3AE42DD9CF}" type="slidenum">
              <a:rPr lang="en-GB" altLang="cs-CZ" noProof="0" smtClean="0"/>
              <a:pPr/>
              <a:t>6</a:t>
            </a:fld>
            <a:endParaRPr lang="en-GB" altLang="cs-CZ" noProof="0" dirty="0"/>
          </a:p>
        </p:txBody>
      </p:sp>
      <p:sp>
        <p:nvSpPr>
          <p:cNvPr id="7" name="Zástupný obsah 4">
            <a:extLst>
              <a:ext uri="{FF2B5EF4-FFF2-40B4-BE49-F238E27FC236}">
                <a16:creationId xmlns:a16="http://schemas.microsoft.com/office/drawing/2014/main" id="{503AF577-A02A-4416-B117-C480222DA8F7}"/>
              </a:ext>
            </a:extLst>
          </p:cNvPr>
          <p:cNvSpPr txBox="1">
            <a:spLocks/>
          </p:cNvSpPr>
          <p:nvPr/>
        </p:nvSpPr>
        <p:spPr>
          <a:xfrm>
            <a:off x="666000" y="1291208"/>
            <a:ext cx="6527901" cy="4056969"/>
          </a:xfrm>
          <a:prstGeom prst="rect">
            <a:avLst/>
          </a:prstGeom>
        </p:spPr>
        <p:txBody>
          <a:bodyPr vert="horz" lIns="0" tIns="0" rIns="0" bIns="0" rtlCol="0">
            <a:noAutofit/>
          </a:bodyPr>
          <a:lstStyle>
            <a:lvl1pPr marL="252000" marR="0" indent="-180000" algn="l" defTabSz="914400" rtl="0" eaLnBrk="1" fontAlgn="base" latinLnBrk="0" hangingPunct="1">
              <a:lnSpc>
                <a:spcPts val="3600"/>
              </a:lnSpc>
              <a:spcBef>
                <a:spcPts val="0"/>
              </a:spcBef>
              <a:spcAft>
                <a:spcPct val="0"/>
              </a:spcAft>
              <a:buClr>
                <a:schemeClr val="tx2"/>
              </a:buClr>
              <a:buSzPct val="100000"/>
              <a:buFont typeface="Arial" panose="020B0604020202020204" pitchFamily="34" charset="0"/>
              <a:buChar char="̶"/>
              <a:tabLst/>
              <a:defRPr sz="2800" b="0">
                <a:solidFill>
                  <a:schemeClr val="tx1"/>
                </a:solidFill>
                <a:latin typeface="+mn-lt"/>
                <a:ea typeface="+mn-ea"/>
                <a:cs typeface="+mn-cs"/>
              </a:defRPr>
            </a:lvl1pPr>
            <a:lvl2pPr marL="504000" indent="-180000" algn="l" rtl="0" eaLnBrk="1" fontAlgn="base" hangingPunct="1">
              <a:lnSpc>
                <a:spcPct val="100000"/>
              </a:lnSpc>
              <a:spcBef>
                <a:spcPts val="0"/>
              </a:spcBef>
              <a:spcAft>
                <a:spcPct val="0"/>
              </a:spcAft>
              <a:buClr>
                <a:schemeClr val="tx2"/>
              </a:buClr>
              <a:buSzPct val="100000"/>
              <a:buFont typeface="Arial" panose="020B0604020202020204" pitchFamily="34" charset="0"/>
              <a:buChar char="̶"/>
              <a:defRPr sz="2000" b="0">
                <a:solidFill>
                  <a:schemeClr val="tx1"/>
                </a:solidFill>
                <a:latin typeface="+mn-lt"/>
              </a:defRPr>
            </a:lvl2pPr>
            <a:lvl3pPr marL="914400" indent="0" algn="l" rtl="0" eaLnBrk="1" fontAlgn="base" hangingPunct="1">
              <a:lnSpc>
                <a:spcPct val="100000"/>
              </a:lnSpc>
              <a:spcBef>
                <a:spcPts val="0"/>
              </a:spcBef>
              <a:spcAft>
                <a:spcPct val="0"/>
              </a:spcAft>
              <a:buClr>
                <a:schemeClr val="folHlink"/>
              </a:buClr>
              <a:buSzPct val="80000"/>
              <a:buFontTx/>
              <a:buNone/>
              <a:defRPr sz="16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2"/>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a:lstStyle>
          <a:p>
            <a:pPr>
              <a:lnSpc>
                <a:spcPts val="2400"/>
              </a:lnSpc>
              <a:buFont typeface="Arial" panose="020B0604020202020204" pitchFamily="34" charset="0"/>
              <a:buChar char="•"/>
            </a:pPr>
            <a:r>
              <a:rPr lang="en-US" sz="2400" kern="0" dirty="0">
                <a:solidFill>
                  <a:schemeClr val="tx2"/>
                </a:solidFill>
                <a:latin typeface="+mj-lt"/>
                <a:ea typeface="+mj-ea"/>
                <a:cs typeface="+mj-cs"/>
              </a:rPr>
              <a:t>Enhancer/Silencer</a:t>
            </a:r>
            <a:r>
              <a:rPr lang="en-US" sz="2400" dirty="0"/>
              <a:t> – DNA control element far from or close a gene or intron. </a:t>
            </a:r>
          </a:p>
          <a:p>
            <a:pPr>
              <a:lnSpc>
                <a:spcPts val="2400"/>
              </a:lnSpc>
              <a:buFont typeface="Arial" panose="020B0604020202020204" pitchFamily="34" charset="0"/>
              <a:buChar char="•"/>
            </a:pPr>
            <a:endParaRPr lang="en-US" sz="2400" dirty="0"/>
          </a:p>
          <a:p>
            <a:pPr>
              <a:lnSpc>
                <a:spcPts val="2400"/>
              </a:lnSpc>
              <a:buFont typeface="Arial" panose="020B0604020202020204" pitchFamily="34" charset="0"/>
              <a:buChar char="•"/>
            </a:pPr>
            <a:r>
              <a:rPr lang="en-US" sz="2400" dirty="0">
                <a:solidFill>
                  <a:schemeClr val="tx2"/>
                </a:solidFill>
              </a:rPr>
              <a:t>Activator</a:t>
            </a:r>
            <a:r>
              <a:rPr lang="cs-CZ" sz="2400" dirty="0">
                <a:solidFill>
                  <a:schemeClr val="tx2"/>
                </a:solidFill>
              </a:rPr>
              <a:t>s</a:t>
            </a:r>
            <a:r>
              <a:rPr lang="en-US" sz="2400" dirty="0"/>
              <a:t> – bind to enhancers to turn on transcription of a gene. </a:t>
            </a:r>
          </a:p>
          <a:p>
            <a:pPr lvl="1">
              <a:lnSpc>
                <a:spcPct val="125000"/>
              </a:lnSpc>
              <a:buFont typeface="Courier New" panose="02070309020205020404" pitchFamily="49" charset="0"/>
              <a:buChar char="o"/>
            </a:pPr>
            <a:r>
              <a:rPr lang="en-US" sz="2400" dirty="0"/>
              <a:t> Transcription factors. </a:t>
            </a:r>
          </a:p>
          <a:p>
            <a:pPr lvl="1">
              <a:lnSpc>
                <a:spcPct val="125000"/>
              </a:lnSpc>
              <a:buFont typeface="Courier New" panose="02070309020205020404" pitchFamily="49" charset="0"/>
              <a:buChar char="o"/>
            </a:pPr>
            <a:r>
              <a:rPr lang="en-US" sz="2400" dirty="0"/>
              <a:t> Needed for transcription to begin. </a:t>
            </a:r>
          </a:p>
          <a:p>
            <a:pPr>
              <a:lnSpc>
                <a:spcPts val="2400"/>
              </a:lnSpc>
              <a:buFont typeface="Arial" panose="020B0604020202020204" pitchFamily="34" charset="0"/>
              <a:buChar char="•"/>
            </a:pPr>
            <a:endParaRPr lang="en-US" sz="2400" dirty="0"/>
          </a:p>
          <a:p>
            <a:pPr>
              <a:lnSpc>
                <a:spcPts val="2400"/>
              </a:lnSpc>
              <a:buFont typeface="Arial" panose="020B0604020202020204" pitchFamily="34" charset="0"/>
              <a:buChar char="•"/>
            </a:pPr>
            <a:r>
              <a:rPr lang="en-US" sz="2400" dirty="0">
                <a:solidFill>
                  <a:schemeClr val="tx2"/>
                </a:solidFill>
              </a:rPr>
              <a:t>Repressors</a:t>
            </a:r>
            <a:r>
              <a:rPr lang="en-US" sz="2400" dirty="0"/>
              <a:t> – bind to silencers. </a:t>
            </a:r>
          </a:p>
          <a:p>
            <a:pPr lvl="1">
              <a:lnSpc>
                <a:spcPts val="2400"/>
              </a:lnSpc>
              <a:buFont typeface="Courier New" panose="02070309020205020404" pitchFamily="49" charset="0"/>
              <a:buChar char="o"/>
            </a:pPr>
            <a:r>
              <a:rPr lang="en-US" sz="2400" dirty="0"/>
              <a:t> Turn off transcription. </a:t>
            </a:r>
          </a:p>
          <a:p>
            <a:pPr lvl="1">
              <a:lnSpc>
                <a:spcPct val="125000"/>
              </a:lnSpc>
              <a:buFont typeface="Courier New" panose="02070309020205020404" pitchFamily="49" charset="0"/>
              <a:buChar char="o"/>
            </a:pPr>
            <a:r>
              <a:rPr lang="en-US" sz="2400" dirty="0"/>
              <a:t> Block activators from binding to enhancers. </a:t>
            </a:r>
          </a:p>
        </p:txBody>
      </p:sp>
      <p:sp>
        <p:nvSpPr>
          <p:cNvPr id="12" name="Zástupný objekt pre pätu 1">
            <a:extLst>
              <a:ext uri="{FF2B5EF4-FFF2-40B4-BE49-F238E27FC236}">
                <a16:creationId xmlns:a16="http://schemas.microsoft.com/office/drawing/2014/main" id="{3DA01DB6-841B-4C74-B105-DAB9741460F8}"/>
              </a:ext>
            </a:extLst>
          </p:cNvPr>
          <p:cNvSpPr>
            <a:spLocks noGrp="1"/>
          </p:cNvSpPr>
          <p:nvPr>
            <p:ph type="ftr" sz="quarter" idx="10"/>
          </p:nvPr>
        </p:nvSpPr>
        <p:spPr>
          <a:xfrm>
            <a:off x="720000" y="6228000"/>
            <a:ext cx="3768024" cy="252000"/>
          </a:xfrm>
        </p:spPr>
        <p:txBody>
          <a:bodyPr/>
          <a:lstStyle/>
          <a:p>
            <a:r>
              <a:rPr lang="en-US" dirty="0"/>
              <a:t>Department of Experimental Biology </a:t>
            </a:r>
          </a:p>
        </p:txBody>
      </p:sp>
      <p:sp>
        <p:nvSpPr>
          <p:cNvPr id="8" name="Nadpis 3">
            <a:extLst>
              <a:ext uri="{FF2B5EF4-FFF2-40B4-BE49-F238E27FC236}">
                <a16:creationId xmlns:a16="http://schemas.microsoft.com/office/drawing/2014/main" id="{1CF9036C-E326-47FD-8AD0-0122C54EA18C}"/>
              </a:ext>
            </a:extLst>
          </p:cNvPr>
          <p:cNvSpPr txBox="1">
            <a:spLocks/>
          </p:cNvSpPr>
          <p:nvPr/>
        </p:nvSpPr>
        <p:spPr>
          <a:xfrm>
            <a:off x="720000" y="272131"/>
            <a:ext cx="10753200" cy="451576"/>
          </a:xfrm>
          <a:prstGeom prst="rect">
            <a:avLst/>
          </a:prstGeom>
        </p:spPr>
        <p:txBody>
          <a:bodyPr vert="horz" lIns="0" tIns="0" rIns="0" bIns="0" rtlCol="0" anchor="t" anchorCtr="0">
            <a:noAutofit/>
          </a:bodyPr>
          <a:lstStyle>
            <a:lvl1pPr algn="l" rtl="0" eaLnBrk="1" fontAlgn="base" hangingPunct="1">
              <a:lnSpc>
                <a:spcPts val="4000"/>
              </a:lnSpc>
              <a:spcBef>
                <a:spcPct val="0"/>
              </a:spcBef>
              <a:spcAft>
                <a:spcPct val="0"/>
              </a:spcAft>
              <a:defRPr sz="40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gn="ctr"/>
            <a:r>
              <a:rPr lang="en-US" sz="3200" kern="0" dirty="0"/>
              <a:t>Components of eukaryotic gene expression </a:t>
            </a:r>
          </a:p>
        </p:txBody>
      </p:sp>
      <p:pic>
        <p:nvPicPr>
          <p:cNvPr id="4" name="Obrázek 3">
            <a:extLst>
              <a:ext uri="{FF2B5EF4-FFF2-40B4-BE49-F238E27FC236}">
                <a16:creationId xmlns:a16="http://schemas.microsoft.com/office/drawing/2014/main" id="{5D02D157-AE8C-48DA-B95C-49F5A180763E}"/>
              </a:ext>
            </a:extLst>
          </p:cNvPr>
          <p:cNvPicPr>
            <a:picLocks noChangeAspect="1"/>
          </p:cNvPicPr>
          <p:nvPr/>
        </p:nvPicPr>
        <p:blipFill>
          <a:blip r:embed="rId3"/>
          <a:stretch>
            <a:fillRect/>
          </a:stretch>
        </p:blipFill>
        <p:spPr>
          <a:xfrm>
            <a:off x="7408506" y="1215448"/>
            <a:ext cx="4491252" cy="4557734"/>
          </a:xfrm>
          <a:prstGeom prst="rect">
            <a:avLst/>
          </a:prstGeom>
        </p:spPr>
      </p:pic>
      <p:sp>
        <p:nvSpPr>
          <p:cNvPr id="11" name="TextovéPole 10">
            <a:extLst>
              <a:ext uri="{FF2B5EF4-FFF2-40B4-BE49-F238E27FC236}">
                <a16:creationId xmlns:a16="http://schemas.microsoft.com/office/drawing/2014/main" id="{B5907556-DD7A-4EED-8E2B-216AD232CC34}"/>
              </a:ext>
            </a:extLst>
          </p:cNvPr>
          <p:cNvSpPr txBox="1"/>
          <p:nvPr/>
        </p:nvSpPr>
        <p:spPr>
          <a:xfrm>
            <a:off x="4401716" y="6203001"/>
            <a:ext cx="6097554" cy="276999"/>
          </a:xfrm>
          <a:prstGeom prst="rect">
            <a:avLst/>
          </a:prstGeom>
          <a:noFill/>
        </p:spPr>
        <p:txBody>
          <a:bodyPr wrap="square">
            <a:spAutoFit/>
          </a:bodyPr>
          <a:lstStyle/>
          <a:p>
            <a:r>
              <a:rPr lang="fr-FR" sz="1200" dirty="0">
                <a:solidFill>
                  <a:schemeClr val="tx2"/>
                </a:solidFill>
                <a:latin typeface="+mn-lt"/>
              </a:rPr>
              <a:t>https://www.uwyo.edu › 13-miller-chap-7c-lecture</a:t>
            </a:r>
          </a:p>
        </p:txBody>
      </p:sp>
    </p:spTree>
    <p:extLst>
      <p:ext uri="{BB962C8B-B14F-4D97-AF65-F5344CB8AC3E}">
        <p14:creationId xmlns:p14="http://schemas.microsoft.com/office/powerpoint/2010/main" val="11620664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9DE04AF8-1DAF-4BD7-A3E1-1A2E292A870E}"/>
              </a:ext>
            </a:extLst>
          </p:cNvPr>
          <p:cNvSpPr>
            <a:spLocks noGrp="1"/>
          </p:cNvSpPr>
          <p:nvPr>
            <p:ph type="sldNum" sz="quarter" idx="11"/>
          </p:nvPr>
        </p:nvSpPr>
        <p:spPr/>
        <p:txBody>
          <a:bodyPr/>
          <a:lstStyle/>
          <a:p>
            <a:fld id="{0970407D-EE58-4A0B-824B-1D3AE42DD9CF}" type="slidenum">
              <a:rPr lang="en-GB" altLang="cs-CZ" noProof="0" smtClean="0"/>
              <a:pPr/>
              <a:t>7</a:t>
            </a:fld>
            <a:endParaRPr lang="en-GB" altLang="cs-CZ" noProof="0" dirty="0"/>
          </a:p>
        </p:txBody>
      </p:sp>
      <p:sp>
        <p:nvSpPr>
          <p:cNvPr id="9" name="Zástupný objekt pre pätu 1">
            <a:extLst>
              <a:ext uri="{FF2B5EF4-FFF2-40B4-BE49-F238E27FC236}">
                <a16:creationId xmlns:a16="http://schemas.microsoft.com/office/drawing/2014/main" id="{9D27CBCF-114D-4A73-8168-A2F8714A803B}"/>
              </a:ext>
            </a:extLst>
          </p:cNvPr>
          <p:cNvSpPr>
            <a:spLocks noGrp="1"/>
          </p:cNvSpPr>
          <p:nvPr>
            <p:ph type="ftr" sz="quarter" idx="10"/>
          </p:nvPr>
        </p:nvSpPr>
        <p:spPr>
          <a:xfrm>
            <a:off x="720000" y="6228000"/>
            <a:ext cx="3768024" cy="252000"/>
          </a:xfrm>
        </p:spPr>
        <p:txBody>
          <a:bodyPr/>
          <a:lstStyle/>
          <a:p>
            <a:r>
              <a:rPr lang="en-US" dirty="0"/>
              <a:t>Department of Experimental Biology </a:t>
            </a:r>
          </a:p>
        </p:txBody>
      </p:sp>
      <p:sp>
        <p:nvSpPr>
          <p:cNvPr id="11" name="Nadpis 3">
            <a:extLst>
              <a:ext uri="{FF2B5EF4-FFF2-40B4-BE49-F238E27FC236}">
                <a16:creationId xmlns:a16="http://schemas.microsoft.com/office/drawing/2014/main" id="{FDD6C7AF-D879-41CA-A38F-1BDFB9CE4544}"/>
              </a:ext>
            </a:extLst>
          </p:cNvPr>
          <p:cNvSpPr txBox="1">
            <a:spLocks/>
          </p:cNvSpPr>
          <p:nvPr/>
        </p:nvSpPr>
        <p:spPr>
          <a:xfrm>
            <a:off x="720000" y="272131"/>
            <a:ext cx="10753200" cy="451576"/>
          </a:xfrm>
          <a:prstGeom prst="rect">
            <a:avLst/>
          </a:prstGeom>
        </p:spPr>
        <p:txBody>
          <a:bodyPr vert="horz" lIns="0" tIns="0" rIns="0" bIns="0" rtlCol="0" anchor="t" anchorCtr="0">
            <a:noAutofit/>
          </a:bodyPr>
          <a:lstStyle>
            <a:lvl1pPr algn="l" rtl="0" eaLnBrk="1" fontAlgn="base" hangingPunct="1">
              <a:lnSpc>
                <a:spcPts val="4000"/>
              </a:lnSpc>
              <a:spcBef>
                <a:spcPct val="0"/>
              </a:spcBef>
              <a:spcAft>
                <a:spcPct val="0"/>
              </a:spcAft>
              <a:defRPr sz="40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gn="ctr"/>
            <a:r>
              <a:rPr lang="en-US" sz="3200" kern="0" dirty="0"/>
              <a:t>Components of eukaryotic gene expression </a:t>
            </a:r>
          </a:p>
        </p:txBody>
      </p:sp>
      <p:sp>
        <p:nvSpPr>
          <p:cNvPr id="16" name="Zástupný obsah 4">
            <a:extLst>
              <a:ext uri="{FF2B5EF4-FFF2-40B4-BE49-F238E27FC236}">
                <a16:creationId xmlns:a16="http://schemas.microsoft.com/office/drawing/2014/main" id="{541121B9-D113-4B9B-AA48-A2078445719E}"/>
              </a:ext>
            </a:extLst>
          </p:cNvPr>
          <p:cNvSpPr txBox="1">
            <a:spLocks/>
          </p:cNvSpPr>
          <p:nvPr/>
        </p:nvSpPr>
        <p:spPr>
          <a:xfrm>
            <a:off x="665999" y="1501525"/>
            <a:ext cx="10807201" cy="3854950"/>
          </a:xfrm>
          <a:prstGeom prst="rect">
            <a:avLst/>
          </a:prstGeom>
        </p:spPr>
        <p:txBody>
          <a:bodyPr vert="horz" lIns="0" tIns="0" rIns="0" bIns="0" rtlCol="0">
            <a:noAutofit/>
          </a:bodyPr>
          <a:lstStyle>
            <a:lvl1pPr marL="252000" marR="0" indent="-180000" algn="l" defTabSz="914400" rtl="0" eaLnBrk="1" fontAlgn="base" latinLnBrk="0" hangingPunct="1">
              <a:lnSpc>
                <a:spcPts val="3600"/>
              </a:lnSpc>
              <a:spcBef>
                <a:spcPts val="0"/>
              </a:spcBef>
              <a:spcAft>
                <a:spcPct val="0"/>
              </a:spcAft>
              <a:buClr>
                <a:schemeClr val="tx2"/>
              </a:buClr>
              <a:buSzPct val="100000"/>
              <a:buFont typeface="Arial" panose="020B0604020202020204" pitchFamily="34" charset="0"/>
              <a:buChar char="̶"/>
              <a:tabLst/>
              <a:defRPr sz="2800" b="0">
                <a:solidFill>
                  <a:schemeClr val="tx1"/>
                </a:solidFill>
                <a:latin typeface="+mn-lt"/>
                <a:ea typeface="+mn-ea"/>
                <a:cs typeface="+mn-cs"/>
              </a:defRPr>
            </a:lvl1pPr>
            <a:lvl2pPr marL="504000" indent="-180000" algn="l" rtl="0" eaLnBrk="1" fontAlgn="base" hangingPunct="1">
              <a:lnSpc>
                <a:spcPct val="100000"/>
              </a:lnSpc>
              <a:spcBef>
                <a:spcPts val="0"/>
              </a:spcBef>
              <a:spcAft>
                <a:spcPct val="0"/>
              </a:spcAft>
              <a:buClr>
                <a:schemeClr val="tx2"/>
              </a:buClr>
              <a:buSzPct val="100000"/>
              <a:buFont typeface="Arial" panose="020B0604020202020204" pitchFamily="34" charset="0"/>
              <a:buChar char="̶"/>
              <a:defRPr sz="2000" b="0">
                <a:solidFill>
                  <a:schemeClr val="tx1"/>
                </a:solidFill>
                <a:latin typeface="+mn-lt"/>
              </a:defRPr>
            </a:lvl2pPr>
            <a:lvl3pPr marL="914400" indent="0" algn="l" rtl="0" eaLnBrk="1" fontAlgn="base" hangingPunct="1">
              <a:lnSpc>
                <a:spcPct val="100000"/>
              </a:lnSpc>
              <a:spcBef>
                <a:spcPts val="0"/>
              </a:spcBef>
              <a:spcAft>
                <a:spcPct val="0"/>
              </a:spcAft>
              <a:buClr>
                <a:schemeClr val="folHlink"/>
              </a:buClr>
              <a:buSzPct val="80000"/>
              <a:buFontTx/>
              <a:buNone/>
              <a:defRPr sz="16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2"/>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a:lstStyle>
          <a:p>
            <a:pPr>
              <a:lnSpc>
                <a:spcPts val="2400"/>
              </a:lnSpc>
              <a:buFont typeface="Arial" panose="020B0604020202020204" pitchFamily="34" charset="0"/>
              <a:buChar char="•"/>
            </a:pPr>
            <a:r>
              <a:rPr lang="en-US" sz="2400" dirty="0"/>
              <a:t>Co-activator and Co-repressor - the distinction between an activator/co-activator and repressor/co-repressor is based on </a:t>
            </a:r>
            <a:r>
              <a:rPr lang="en-US" sz="2400" dirty="0">
                <a:solidFill>
                  <a:schemeClr val="tx2"/>
                </a:solidFill>
              </a:rPr>
              <a:t>whether or not the protein binds specifically to DNA</a:t>
            </a:r>
            <a:r>
              <a:rPr lang="en-US" sz="2400" dirty="0"/>
              <a:t>. </a:t>
            </a:r>
          </a:p>
          <a:p>
            <a:pPr>
              <a:lnSpc>
                <a:spcPts val="2400"/>
              </a:lnSpc>
              <a:buFont typeface="Arial" panose="020B0604020202020204" pitchFamily="34" charset="0"/>
              <a:buChar char="•"/>
            </a:pPr>
            <a:endParaRPr lang="en-US" sz="2400" dirty="0"/>
          </a:p>
          <a:p>
            <a:pPr>
              <a:lnSpc>
                <a:spcPts val="2400"/>
              </a:lnSpc>
              <a:buFont typeface="Arial" panose="020B0604020202020204" pitchFamily="34" charset="0"/>
              <a:buChar char="•"/>
            </a:pPr>
            <a:r>
              <a:rPr lang="en-US" sz="2400" dirty="0"/>
              <a:t>Namely, </a:t>
            </a:r>
            <a:r>
              <a:rPr lang="en-US" sz="2400" dirty="0">
                <a:solidFill>
                  <a:schemeClr val="tx2"/>
                </a:solidFill>
              </a:rPr>
              <a:t>activators/repressors have DNA binding domains</a:t>
            </a:r>
            <a:r>
              <a:rPr lang="en-US" sz="2400" dirty="0"/>
              <a:t> that allow them to </a:t>
            </a:r>
            <a:r>
              <a:rPr lang="en-US" sz="2400" dirty="0">
                <a:solidFill>
                  <a:schemeClr val="tx2"/>
                </a:solidFill>
              </a:rPr>
              <a:t>bind to DNA</a:t>
            </a:r>
            <a:r>
              <a:rPr lang="en-US" sz="2400" dirty="0"/>
              <a:t>. </a:t>
            </a:r>
          </a:p>
          <a:p>
            <a:pPr>
              <a:lnSpc>
                <a:spcPts val="2400"/>
              </a:lnSpc>
              <a:buFont typeface="Arial" panose="020B0604020202020204" pitchFamily="34" charset="0"/>
              <a:buChar char="•"/>
            </a:pPr>
            <a:endParaRPr lang="en-US" sz="2400" dirty="0"/>
          </a:p>
          <a:p>
            <a:pPr>
              <a:lnSpc>
                <a:spcPts val="2400"/>
              </a:lnSpc>
              <a:buFont typeface="Arial" panose="020B0604020202020204" pitchFamily="34" charset="0"/>
              <a:buChar char="•"/>
            </a:pPr>
            <a:r>
              <a:rPr lang="en-US" sz="2400" dirty="0">
                <a:solidFill>
                  <a:schemeClr val="tx2"/>
                </a:solidFill>
              </a:rPr>
              <a:t>Co-activators/co-repressors</a:t>
            </a:r>
            <a:r>
              <a:rPr lang="en-US" sz="2400" dirty="0"/>
              <a:t> typically don’t bind to specific sequences in DNA. </a:t>
            </a:r>
          </a:p>
          <a:p>
            <a:pPr>
              <a:lnSpc>
                <a:spcPts val="2400"/>
              </a:lnSpc>
              <a:buFont typeface="Arial" panose="020B0604020202020204" pitchFamily="34" charset="0"/>
              <a:buChar char="•"/>
            </a:pPr>
            <a:endParaRPr lang="en-US" sz="2400" dirty="0"/>
          </a:p>
          <a:p>
            <a:pPr>
              <a:lnSpc>
                <a:spcPts val="2400"/>
              </a:lnSpc>
              <a:buFont typeface="Arial" panose="020B0604020202020204" pitchFamily="34" charset="0"/>
              <a:buChar char="•"/>
            </a:pPr>
            <a:r>
              <a:rPr lang="en-US" sz="2400" dirty="0"/>
              <a:t>They typically </a:t>
            </a:r>
            <a:r>
              <a:rPr lang="en-US" sz="2400" dirty="0">
                <a:solidFill>
                  <a:schemeClr val="tx2"/>
                </a:solidFill>
              </a:rPr>
              <a:t>exert their effects</a:t>
            </a:r>
            <a:r>
              <a:rPr lang="en-US" sz="2400" dirty="0"/>
              <a:t> on transcription initiation </a:t>
            </a:r>
            <a:r>
              <a:rPr lang="en-US" sz="2400" dirty="0">
                <a:solidFill>
                  <a:schemeClr val="tx2"/>
                </a:solidFill>
              </a:rPr>
              <a:t>via protein-protein interactions</a:t>
            </a:r>
            <a:r>
              <a:rPr lang="en-US" sz="2400" dirty="0"/>
              <a:t> within transcription </a:t>
            </a:r>
            <a:r>
              <a:rPr lang="en-US" sz="2400" u="sng" dirty="0"/>
              <a:t>initiation complexes at promoters, or by modifying histone tails</a:t>
            </a:r>
            <a:r>
              <a:rPr lang="en-US" sz="2400" dirty="0"/>
              <a:t>. </a:t>
            </a:r>
          </a:p>
        </p:txBody>
      </p:sp>
      <p:sp>
        <p:nvSpPr>
          <p:cNvPr id="17" name="TextovéPole 16">
            <a:extLst>
              <a:ext uri="{FF2B5EF4-FFF2-40B4-BE49-F238E27FC236}">
                <a16:creationId xmlns:a16="http://schemas.microsoft.com/office/drawing/2014/main" id="{9259C8D0-B010-413C-99C1-D9FDA3FCF647}"/>
              </a:ext>
            </a:extLst>
          </p:cNvPr>
          <p:cNvSpPr txBox="1"/>
          <p:nvPr/>
        </p:nvSpPr>
        <p:spPr>
          <a:xfrm>
            <a:off x="4401716" y="6203001"/>
            <a:ext cx="6097554" cy="276999"/>
          </a:xfrm>
          <a:prstGeom prst="rect">
            <a:avLst/>
          </a:prstGeom>
          <a:noFill/>
        </p:spPr>
        <p:txBody>
          <a:bodyPr wrap="square">
            <a:spAutoFit/>
          </a:bodyPr>
          <a:lstStyle/>
          <a:p>
            <a:r>
              <a:rPr lang="fr-FR" sz="1200" dirty="0">
                <a:solidFill>
                  <a:schemeClr val="tx2"/>
                </a:solidFill>
                <a:latin typeface="+mn-lt"/>
              </a:rPr>
              <a:t>https://www.uwyo.edu › 13-miller-chap-7c-lecture</a:t>
            </a:r>
          </a:p>
        </p:txBody>
      </p:sp>
    </p:spTree>
    <p:extLst>
      <p:ext uri="{BB962C8B-B14F-4D97-AF65-F5344CB8AC3E}">
        <p14:creationId xmlns:p14="http://schemas.microsoft.com/office/powerpoint/2010/main" val="36562502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E7DA4C3C-6A03-492F-9008-E05FCE895B2B}"/>
              </a:ext>
            </a:extLst>
          </p:cNvPr>
          <p:cNvSpPr>
            <a:spLocks noGrp="1"/>
          </p:cNvSpPr>
          <p:nvPr>
            <p:ph type="sldNum" sz="quarter" idx="11"/>
          </p:nvPr>
        </p:nvSpPr>
        <p:spPr/>
        <p:txBody>
          <a:bodyPr/>
          <a:lstStyle/>
          <a:p>
            <a:fld id="{0970407D-EE58-4A0B-824B-1D3AE42DD9CF}" type="slidenum">
              <a:rPr lang="en-GB" altLang="cs-CZ" noProof="0" smtClean="0"/>
              <a:pPr/>
              <a:t>8</a:t>
            </a:fld>
            <a:endParaRPr lang="en-GB" altLang="cs-CZ" noProof="0" dirty="0"/>
          </a:p>
        </p:txBody>
      </p:sp>
      <p:sp>
        <p:nvSpPr>
          <p:cNvPr id="6" name="Nadpis 3">
            <a:extLst>
              <a:ext uri="{FF2B5EF4-FFF2-40B4-BE49-F238E27FC236}">
                <a16:creationId xmlns:a16="http://schemas.microsoft.com/office/drawing/2014/main" id="{21B4B724-8A57-4EAB-8B3F-76554E48E4B9}"/>
              </a:ext>
            </a:extLst>
          </p:cNvPr>
          <p:cNvSpPr txBox="1">
            <a:spLocks/>
          </p:cNvSpPr>
          <p:nvPr/>
        </p:nvSpPr>
        <p:spPr>
          <a:xfrm>
            <a:off x="720000" y="272131"/>
            <a:ext cx="10753200" cy="451576"/>
          </a:xfrm>
          <a:prstGeom prst="rect">
            <a:avLst/>
          </a:prstGeom>
        </p:spPr>
        <p:txBody>
          <a:bodyPr vert="horz" lIns="0" tIns="0" rIns="0" bIns="0" rtlCol="0" anchor="t" anchorCtr="0">
            <a:noAutofit/>
          </a:bodyPr>
          <a:lstStyle>
            <a:lvl1pPr algn="l" rtl="0" eaLnBrk="1" fontAlgn="base" hangingPunct="1">
              <a:lnSpc>
                <a:spcPts val="4000"/>
              </a:lnSpc>
              <a:spcBef>
                <a:spcPct val="0"/>
              </a:spcBef>
              <a:spcAft>
                <a:spcPct val="0"/>
              </a:spcAft>
              <a:defRPr sz="40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gn="ctr"/>
            <a:r>
              <a:rPr lang="en-US" sz="3200" kern="0" dirty="0"/>
              <a:t>Chromatin accessibility </a:t>
            </a:r>
          </a:p>
        </p:txBody>
      </p:sp>
      <p:sp>
        <p:nvSpPr>
          <p:cNvPr id="7" name="Zástupný obsah 4">
            <a:extLst>
              <a:ext uri="{FF2B5EF4-FFF2-40B4-BE49-F238E27FC236}">
                <a16:creationId xmlns:a16="http://schemas.microsoft.com/office/drawing/2014/main" id="{BF98098B-64CF-428C-9F23-5402C6F176BA}"/>
              </a:ext>
            </a:extLst>
          </p:cNvPr>
          <p:cNvSpPr txBox="1">
            <a:spLocks/>
          </p:cNvSpPr>
          <p:nvPr/>
        </p:nvSpPr>
        <p:spPr>
          <a:xfrm>
            <a:off x="3615992" y="2733173"/>
            <a:ext cx="7857208" cy="3059514"/>
          </a:xfrm>
          <a:prstGeom prst="rect">
            <a:avLst/>
          </a:prstGeom>
        </p:spPr>
        <p:txBody>
          <a:bodyPr vert="horz" lIns="0" tIns="0" rIns="0" bIns="0" rtlCol="0">
            <a:noAutofit/>
          </a:bodyPr>
          <a:lstStyle>
            <a:lvl1pPr marL="252000" marR="0" indent="-180000" algn="l" defTabSz="914400" rtl="0" eaLnBrk="1" fontAlgn="base" latinLnBrk="0" hangingPunct="1">
              <a:lnSpc>
                <a:spcPts val="3600"/>
              </a:lnSpc>
              <a:spcBef>
                <a:spcPts val="0"/>
              </a:spcBef>
              <a:spcAft>
                <a:spcPct val="0"/>
              </a:spcAft>
              <a:buClr>
                <a:schemeClr val="tx2"/>
              </a:buClr>
              <a:buSzPct val="100000"/>
              <a:buFont typeface="Arial" panose="020B0604020202020204" pitchFamily="34" charset="0"/>
              <a:buChar char="̶"/>
              <a:tabLst/>
              <a:defRPr sz="2800" b="0">
                <a:solidFill>
                  <a:schemeClr val="tx1"/>
                </a:solidFill>
                <a:latin typeface="+mn-lt"/>
                <a:ea typeface="+mn-ea"/>
                <a:cs typeface="+mn-cs"/>
              </a:defRPr>
            </a:lvl1pPr>
            <a:lvl2pPr marL="504000" indent="-180000" algn="l" rtl="0" eaLnBrk="1" fontAlgn="base" hangingPunct="1">
              <a:lnSpc>
                <a:spcPct val="100000"/>
              </a:lnSpc>
              <a:spcBef>
                <a:spcPts val="0"/>
              </a:spcBef>
              <a:spcAft>
                <a:spcPct val="0"/>
              </a:spcAft>
              <a:buClr>
                <a:schemeClr val="tx2"/>
              </a:buClr>
              <a:buSzPct val="100000"/>
              <a:buFont typeface="Arial" panose="020B0604020202020204" pitchFamily="34" charset="0"/>
              <a:buChar char="̶"/>
              <a:defRPr sz="2000" b="0">
                <a:solidFill>
                  <a:schemeClr val="tx1"/>
                </a:solidFill>
                <a:latin typeface="+mn-lt"/>
              </a:defRPr>
            </a:lvl2pPr>
            <a:lvl3pPr marL="914400" indent="0" algn="l" rtl="0" eaLnBrk="1" fontAlgn="base" hangingPunct="1">
              <a:lnSpc>
                <a:spcPct val="100000"/>
              </a:lnSpc>
              <a:spcBef>
                <a:spcPts val="0"/>
              </a:spcBef>
              <a:spcAft>
                <a:spcPct val="0"/>
              </a:spcAft>
              <a:buClr>
                <a:schemeClr val="folHlink"/>
              </a:buClr>
              <a:buSzPct val="80000"/>
              <a:buFontTx/>
              <a:buNone/>
              <a:defRPr sz="16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2"/>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a:lstStyle>
          <a:p>
            <a:pPr algn="just">
              <a:lnSpc>
                <a:spcPts val="2400"/>
              </a:lnSpc>
              <a:buFont typeface="Arial" panose="020B0604020202020204" pitchFamily="34" charset="0"/>
              <a:buChar char="•"/>
            </a:pPr>
            <a:r>
              <a:rPr lang="en-US" sz="2400" kern="0" dirty="0">
                <a:solidFill>
                  <a:schemeClr val="tx2"/>
                </a:solidFill>
              </a:rPr>
              <a:t>Heterochromatin</a:t>
            </a:r>
            <a:r>
              <a:rPr lang="en-US" sz="2400" kern="0" dirty="0"/>
              <a:t> is a condensed form that has a condensation state similar to chromatin found in metaphase chromosomes. Heterochromatin typically is found at centromere and telomere regions, which remain relatively condensed during interphase. </a:t>
            </a:r>
            <a:endParaRPr lang="cs-CZ" sz="2400" kern="0" dirty="0"/>
          </a:p>
          <a:p>
            <a:pPr algn="just">
              <a:lnSpc>
                <a:spcPts val="2400"/>
              </a:lnSpc>
              <a:buFont typeface="Arial" panose="020B0604020202020204" pitchFamily="34" charset="0"/>
              <a:buChar char="•"/>
            </a:pPr>
            <a:endParaRPr lang="cs-CZ" sz="2400" kern="0" dirty="0"/>
          </a:p>
          <a:p>
            <a:pPr algn="just">
              <a:lnSpc>
                <a:spcPts val="2400"/>
              </a:lnSpc>
              <a:buFont typeface="Arial" panose="020B0604020202020204" pitchFamily="34" charset="0"/>
              <a:buChar char="•"/>
            </a:pPr>
            <a:r>
              <a:rPr lang="en-US" sz="2400" kern="0" dirty="0">
                <a:solidFill>
                  <a:schemeClr val="tx2"/>
                </a:solidFill>
              </a:rPr>
              <a:t>Euchromatin</a:t>
            </a:r>
            <a:r>
              <a:rPr lang="en-US" sz="2400" kern="0" dirty="0"/>
              <a:t> is considerably less condensed. </a:t>
            </a:r>
            <a:r>
              <a:rPr lang="cs-CZ" sz="2400" kern="0" dirty="0"/>
              <a:t>M</a:t>
            </a:r>
            <a:r>
              <a:rPr lang="en-US" sz="2400" kern="0" dirty="0" err="1"/>
              <a:t>ost</a:t>
            </a:r>
            <a:r>
              <a:rPr lang="en-US" sz="2400" kern="0" dirty="0"/>
              <a:t> transcribed genes are located in regions of euchromatin.</a:t>
            </a:r>
            <a:r>
              <a:rPr lang="cs-CZ" sz="2400" kern="0" dirty="0"/>
              <a:t> </a:t>
            </a:r>
          </a:p>
        </p:txBody>
      </p:sp>
      <p:pic>
        <p:nvPicPr>
          <p:cNvPr id="8" name="Picture 2">
            <a:extLst>
              <a:ext uri="{FF2B5EF4-FFF2-40B4-BE49-F238E27FC236}">
                <a16:creationId xmlns:a16="http://schemas.microsoft.com/office/drawing/2014/main" id="{AE08E0A2-68ED-47FF-8A8E-7831FCB98FB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b="6996"/>
          <a:stretch>
            <a:fillRect/>
          </a:stretch>
        </p:blipFill>
        <p:spPr bwMode="auto">
          <a:xfrm>
            <a:off x="540000" y="2714512"/>
            <a:ext cx="2968625" cy="3192463"/>
          </a:xfrm>
          <a:prstGeom prst="rect">
            <a:avLst/>
          </a:prstGeom>
          <a:noFill/>
          <a:extLst>
            <a:ext uri="{909E8E84-426E-40DD-AFC4-6F175D3DCCD1}">
              <a14:hiddenFill xmlns:a14="http://schemas.microsoft.com/office/drawing/2010/main">
                <a:solidFill>
                  <a:srgbClr val="FFFFFF"/>
                </a:solidFill>
              </a14:hiddenFill>
            </a:ext>
          </a:extLst>
        </p:spPr>
      </p:pic>
      <p:sp>
        <p:nvSpPr>
          <p:cNvPr id="9" name="Zástupný obsah 4">
            <a:extLst>
              <a:ext uri="{FF2B5EF4-FFF2-40B4-BE49-F238E27FC236}">
                <a16:creationId xmlns:a16="http://schemas.microsoft.com/office/drawing/2014/main" id="{BF571904-57DE-4191-8C7B-DB15D22D72D6}"/>
              </a:ext>
            </a:extLst>
          </p:cNvPr>
          <p:cNvSpPr txBox="1">
            <a:spLocks/>
          </p:cNvSpPr>
          <p:nvPr/>
        </p:nvSpPr>
        <p:spPr>
          <a:xfrm>
            <a:off x="542576" y="810912"/>
            <a:ext cx="9122419" cy="1727015"/>
          </a:xfrm>
          <a:prstGeom prst="rect">
            <a:avLst/>
          </a:prstGeom>
        </p:spPr>
        <p:txBody>
          <a:bodyPr vert="horz" lIns="0" tIns="0" rIns="0" bIns="0" rtlCol="0">
            <a:noAutofit/>
          </a:bodyPr>
          <a:lstStyle>
            <a:lvl1pPr marL="252000" marR="0" indent="-180000" algn="l" defTabSz="914400" rtl="0" eaLnBrk="1" fontAlgn="base" latinLnBrk="0" hangingPunct="1">
              <a:lnSpc>
                <a:spcPts val="3600"/>
              </a:lnSpc>
              <a:spcBef>
                <a:spcPts val="0"/>
              </a:spcBef>
              <a:spcAft>
                <a:spcPct val="0"/>
              </a:spcAft>
              <a:buClr>
                <a:schemeClr val="tx2"/>
              </a:buClr>
              <a:buSzPct val="100000"/>
              <a:buFont typeface="Arial" panose="020B0604020202020204" pitchFamily="34" charset="0"/>
              <a:buChar char="̶"/>
              <a:tabLst/>
              <a:defRPr sz="2800" b="0">
                <a:solidFill>
                  <a:schemeClr val="tx1"/>
                </a:solidFill>
                <a:latin typeface="+mn-lt"/>
                <a:ea typeface="+mn-ea"/>
                <a:cs typeface="+mn-cs"/>
              </a:defRPr>
            </a:lvl1pPr>
            <a:lvl2pPr marL="504000" indent="-180000" algn="l" rtl="0" eaLnBrk="1" fontAlgn="base" hangingPunct="1">
              <a:lnSpc>
                <a:spcPct val="100000"/>
              </a:lnSpc>
              <a:spcBef>
                <a:spcPts val="0"/>
              </a:spcBef>
              <a:spcAft>
                <a:spcPct val="0"/>
              </a:spcAft>
              <a:buClr>
                <a:schemeClr val="tx2"/>
              </a:buClr>
              <a:buSzPct val="100000"/>
              <a:buFont typeface="Arial" panose="020B0604020202020204" pitchFamily="34" charset="0"/>
              <a:buChar char="̶"/>
              <a:defRPr sz="2000" b="0">
                <a:solidFill>
                  <a:schemeClr val="tx1"/>
                </a:solidFill>
                <a:latin typeface="+mn-lt"/>
              </a:defRPr>
            </a:lvl2pPr>
            <a:lvl3pPr marL="914400" indent="0" algn="l" rtl="0" eaLnBrk="1" fontAlgn="base" hangingPunct="1">
              <a:lnSpc>
                <a:spcPct val="100000"/>
              </a:lnSpc>
              <a:spcBef>
                <a:spcPts val="0"/>
              </a:spcBef>
              <a:spcAft>
                <a:spcPct val="0"/>
              </a:spcAft>
              <a:buClr>
                <a:schemeClr val="folHlink"/>
              </a:buClr>
              <a:buSzPct val="80000"/>
              <a:buFontTx/>
              <a:buNone/>
              <a:defRPr sz="16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2"/>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a:lstStyle>
          <a:p>
            <a:pPr algn="just">
              <a:lnSpc>
                <a:spcPts val="2400"/>
              </a:lnSpc>
              <a:buFont typeface="Arial" panose="020B0604020202020204" pitchFamily="34" charset="0"/>
              <a:buChar char="•"/>
            </a:pPr>
            <a:r>
              <a:rPr lang="en-US" sz="2400" kern="0" dirty="0"/>
              <a:t>Chromatin accessibility</a:t>
            </a:r>
            <a:r>
              <a:rPr lang="cs-CZ" sz="2400" kern="0" dirty="0"/>
              <a:t> - </a:t>
            </a:r>
            <a:r>
              <a:rPr lang="cs-CZ" sz="2400" u="sng" kern="0" dirty="0"/>
              <a:t>t</a:t>
            </a:r>
            <a:r>
              <a:rPr lang="en-US" sz="2400" u="sng" kern="0" dirty="0"/>
              <a:t>he structure of chromatin</a:t>
            </a:r>
            <a:r>
              <a:rPr lang="en-US" sz="2400" kern="0" dirty="0"/>
              <a:t> (DNA and its organizing proteins) </a:t>
            </a:r>
            <a:r>
              <a:rPr lang="en-US" sz="2400" u="sng" kern="0" dirty="0"/>
              <a:t>can be regulated</a:t>
            </a:r>
            <a:r>
              <a:rPr lang="en-US" sz="2400" kern="0" dirty="0"/>
              <a:t>. More open or “relaxed” chromatin makes a gene more available for transcription.</a:t>
            </a:r>
            <a:r>
              <a:rPr lang="cs-CZ" sz="2400" kern="0" dirty="0"/>
              <a:t> </a:t>
            </a:r>
          </a:p>
          <a:p>
            <a:pPr algn="just">
              <a:lnSpc>
                <a:spcPts val="2400"/>
              </a:lnSpc>
              <a:buFont typeface="Arial" panose="020B0604020202020204" pitchFamily="34" charset="0"/>
              <a:buChar char="•"/>
            </a:pPr>
            <a:endParaRPr lang="cs-CZ" sz="2400" kern="0" dirty="0"/>
          </a:p>
          <a:p>
            <a:pPr algn="just">
              <a:lnSpc>
                <a:spcPts val="2400"/>
              </a:lnSpc>
              <a:buFont typeface="Arial" panose="020B0604020202020204" pitchFamily="34" charset="0"/>
              <a:buChar char="•"/>
            </a:pPr>
            <a:r>
              <a:rPr lang="en-US" sz="2400" kern="0" dirty="0"/>
              <a:t>Interphase chromatin exists in </a:t>
            </a:r>
            <a:r>
              <a:rPr lang="en-US" sz="2400" kern="0" dirty="0">
                <a:solidFill>
                  <a:schemeClr val="tx2"/>
                </a:solidFill>
              </a:rPr>
              <a:t>two different condensation states</a:t>
            </a:r>
            <a:r>
              <a:rPr lang="cs-CZ" sz="2400" kern="0" dirty="0"/>
              <a:t>. </a:t>
            </a:r>
          </a:p>
        </p:txBody>
      </p:sp>
      <p:sp>
        <p:nvSpPr>
          <p:cNvPr id="12" name="Zástupný objekt pre pätu 1">
            <a:extLst>
              <a:ext uri="{FF2B5EF4-FFF2-40B4-BE49-F238E27FC236}">
                <a16:creationId xmlns:a16="http://schemas.microsoft.com/office/drawing/2014/main" id="{5DF5CDAC-D321-4631-ACA1-154EE94FD380}"/>
              </a:ext>
            </a:extLst>
          </p:cNvPr>
          <p:cNvSpPr>
            <a:spLocks noGrp="1"/>
          </p:cNvSpPr>
          <p:nvPr>
            <p:ph type="ftr" sz="quarter" idx="10"/>
          </p:nvPr>
        </p:nvSpPr>
        <p:spPr>
          <a:xfrm>
            <a:off x="720000" y="6228000"/>
            <a:ext cx="3768024" cy="252000"/>
          </a:xfrm>
        </p:spPr>
        <p:txBody>
          <a:bodyPr/>
          <a:lstStyle/>
          <a:p>
            <a:r>
              <a:rPr lang="en-US"/>
              <a:t>Department of Experimental Biology </a:t>
            </a:r>
            <a:endParaRPr lang="en-US" dirty="0"/>
          </a:p>
        </p:txBody>
      </p:sp>
      <p:sp>
        <p:nvSpPr>
          <p:cNvPr id="20" name="TextovéPole 19">
            <a:extLst>
              <a:ext uri="{FF2B5EF4-FFF2-40B4-BE49-F238E27FC236}">
                <a16:creationId xmlns:a16="http://schemas.microsoft.com/office/drawing/2014/main" id="{5734B6D6-B9B6-4F02-84BD-B15541D06F8F}"/>
              </a:ext>
            </a:extLst>
          </p:cNvPr>
          <p:cNvSpPr txBox="1"/>
          <p:nvPr/>
        </p:nvSpPr>
        <p:spPr>
          <a:xfrm>
            <a:off x="4401716" y="6203001"/>
            <a:ext cx="6097554" cy="276999"/>
          </a:xfrm>
          <a:prstGeom prst="rect">
            <a:avLst/>
          </a:prstGeom>
          <a:noFill/>
        </p:spPr>
        <p:txBody>
          <a:bodyPr wrap="square">
            <a:spAutoFit/>
          </a:bodyPr>
          <a:lstStyle/>
          <a:p>
            <a:r>
              <a:rPr lang="fr-FR" sz="1200" dirty="0">
                <a:solidFill>
                  <a:schemeClr val="tx2"/>
                </a:solidFill>
                <a:latin typeface="+mn-lt"/>
              </a:rPr>
              <a:t>https://www.uwyo.edu › 13-miller-chap-7c-lecture</a:t>
            </a:r>
          </a:p>
        </p:txBody>
      </p:sp>
      <p:pic>
        <p:nvPicPr>
          <p:cNvPr id="10" name="Obrázek 9">
            <a:extLst>
              <a:ext uri="{FF2B5EF4-FFF2-40B4-BE49-F238E27FC236}">
                <a16:creationId xmlns:a16="http://schemas.microsoft.com/office/drawing/2014/main" id="{ABB2D525-E65E-40B7-A94A-0EE7F3CFEEE3}"/>
              </a:ext>
            </a:extLst>
          </p:cNvPr>
          <p:cNvPicPr>
            <a:picLocks noChangeAspect="1"/>
          </p:cNvPicPr>
          <p:nvPr/>
        </p:nvPicPr>
        <p:blipFill>
          <a:blip r:embed="rId4"/>
          <a:stretch>
            <a:fillRect/>
          </a:stretch>
        </p:blipFill>
        <p:spPr>
          <a:xfrm>
            <a:off x="10116335" y="175082"/>
            <a:ext cx="1667295" cy="2147777"/>
          </a:xfrm>
          <a:prstGeom prst="rect">
            <a:avLst/>
          </a:prstGeom>
        </p:spPr>
      </p:pic>
    </p:spTree>
    <p:extLst>
      <p:ext uri="{BB962C8B-B14F-4D97-AF65-F5344CB8AC3E}">
        <p14:creationId xmlns:p14="http://schemas.microsoft.com/office/powerpoint/2010/main" val="31590478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4C71A358-AAFD-49AC-9F91-ED1D4310946B}"/>
              </a:ext>
            </a:extLst>
          </p:cNvPr>
          <p:cNvSpPr>
            <a:spLocks noGrp="1"/>
          </p:cNvSpPr>
          <p:nvPr>
            <p:ph type="sldNum" sz="quarter" idx="11"/>
          </p:nvPr>
        </p:nvSpPr>
        <p:spPr/>
        <p:txBody>
          <a:bodyPr/>
          <a:lstStyle/>
          <a:p>
            <a:fld id="{0970407D-EE58-4A0B-824B-1D3AE42DD9CF}" type="slidenum">
              <a:rPr lang="en-GB" altLang="cs-CZ" noProof="0" smtClean="0"/>
              <a:pPr/>
              <a:t>9</a:t>
            </a:fld>
            <a:endParaRPr lang="en-GB" altLang="cs-CZ" noProof="0" dirty="0"/>
          </a:p>
        </p:txBody>
      </p:sp>
      <p:sp>
        <p:nvSpPr>
          <p:cNvPr id="16" name="TextovéPole 15">
            <a:extLst>
              <a:ext uri="{FF2B5EF4-FFF2-40B4-BE49-F238E27FC236}">
                <a16:creationId xmlns:a16="http://schemas.microsoft.com/office/drawing/2014/main" id="{90261632-69E4-4E27-B4E0-E71B5AE64BA7}"/>
              </a:ext>
            </a:extLst>
          </p:cNvPr>
          <p:cNvSpPr txBox="1"/>
          <p:nvPr/>
        </p:nvSpPr>
        <p:spPr>
          <a:xfrm>
            <a:off x="4282264" y="6210196"/>
            <a:ext cx="6097772" cy="276999"/>
          </a:xfrm>
          <a:prstGeom prst="rect">
            <a:avLst/>
          </a:prstGeom>
          <a:noFill/>
        </p:spPr>
        <p:txBody>
          <a:bodyPr wrap="square">
            <a:spAutoFit/>
          </a:bodyPr>
          <a:lstStyle/>
          <a:p>
            <a:r>
              <a:rPr lang="en-US" sz="1200" dirty="0">
                <a:solidFill>
                  <a:schemeClr val="tx2"/>
                </a:solidFill>
                <a:latin typeface="+mn-lt"/>
              </a:rPr>
              <a:t>https://www.sciencedirect.com/topics/engineering/peptide-bond</a:t>
            </a:r>
            <a:r>
              <a:rPr lang="cs-CZ" sz="1200" dirty="0">
                <a:solidFill>
                  <a:schemeClr val="tx2"/>
                </a:solidFill>
                <a:latin typeface="+mn-lt"/>
              </a:rPr>
              <a:t> </a:t>
            </a:r>
          </a:p>
        </p:txBody>
      </p:sp>
      <p:sp>
        <p:nvSpPr>
          <p:cNvPr id="8" name="Zástupný objekt pre pätu 1">
            <a:extLst>
              <a:ext uri="{FF2B5EF4-FFF2-40B4-BE49-F238E27FC236}">
                <a16:creationId xmlns:a16="http://schemas.microsoft.com/office/drawing/2014/main" id="{F625F006-849A-4213-865B-4656E8BEA734}"/>
              </a:ext>
            </a:extLst>
          </p:cNvPr>
          <p:cNvSpPr txBox="1">
            <a:spLocks/>
          </p:cNvSpPr>
          <p:nvPr/>
        </p:nvSpPr>
        <p:spPr bwMode="auto">
          <a:xfrm>
            <a:off x="720000" y="6228000"/>
            <a:ext cx="3768024"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defPPr>
              <a:defRPr lang="en-US"/>
            </a:defPPr>
            <a:lvl1pPr algn="l" rtl="0" fontAlgn="base">
              <a:spcBef>
                <a:spcPct val="0"/>
              </a:spcBef>
              <a:spcAft>
                <a:spcPct val="0"/>
              </a:spcAft>
              <a:defRPr lang="cs-CZ" altLang="cs-CZ" sz="1200" kern="1200">
                <a:solidFill>
                  <a:schemeClr val="tx2"/>
                </a:solidFill>
                <a:latin typeface="+mj-lt"/>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a:lstStyle>
          <a:p>
            <a:r>
              <a:rPr lang="en-US"/>
              <a:t>Department of Experimental Biology </a:t>
            </a:r>
            <a:endParaRPr lang="en-US" dirty="0"/>
          </a:p>
        </p:txBody>
      </p:sp>
      <p:sp>
        <p:nvSpPr>
          <p:cNvPr id="9" name="Nadpis 3">
            <a:extLst>
              <a:ext uri="{FF2B5EF4-FFF2-40B4-BE49-F238E27FC236}">
                <a16:creationId xmlns:a16="http://schemas.microsoft.com/office/drawing/2014/main" id="{290A4528-34A8-4229-B532-94FCFB8DE9C2}"/>
              </a:ext>
            </a:extLst>
          </p:cNvPr>
          <p:cNvSpPr txBox="1">
            <a:spLocks/>
          </p:cNvSpPr>
          <p:nvPr/>
        </p:nvSpPr>
        <p:spPr>
          <a:xfrm>
            <a:off x="720000" y="272131"/>
            <a:ext cx="10753200" cy="451576"/>
          </a:xfrm>
          <a:prstGeom prst="rect">
            <a:avLst/>
          </a:prstGeom>
        </p:spPr>
        <p:txBody>
          <a:bodyPr vert="horz" lIns="0" tIns="0" rIns="0" bIns="0" rtlCol="0" anchor="t" anchorCtr="0">
            <a:noAutofit/>
          </a:bodyPr>
          <a:lstStyle>
            <a:lvl1pPr algn="l" rtl="0" eaLnBrk="1" fontAlgn="base" hangingPunct="1">
              <a:lnSpc>
                <a:spcPts val="4000"/>
              </a:lnSpc>
              <a:spcBef>
                <a:spcPct val="0"/>
              </a:spcBef>
              <a:spcAft>
                <a:spcPct val="0"/>
              </a:spcAft>
              <a:defRPr sz="40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gn="ctr"/>
            <a:r>
              <a:rPr lang="en-US" sz="3200" kern="0" dirty="0"/>
              <a:t>Chromatin accessibility </a:t>
            </a:r>
          </a:p>
        </p:txBody>
      </p:sp>
      <p:sp>
        <p:nvSpPr>
          <p:cNvPr id="10" name="Zástupný obsah 4">
            <a:extLst>
              <a:ext uri="{FF2B5EF4-FFF2-40B4-BE49-F238E27FC236}">
                <a16:creationId xmlns:a16="http://schemas.microsoft.com/office/drawing/2014/main" id="{F1761BD6-9127-4D15-9532-199CBAA4DDE2}"/>
              </a:ext>
            </a:extLst>
          </p:cNvPr>
          <p:cNvSpPr txBox="1">
            <a:spLocks/>
          </p:cNvSpPr>
          <p:nvPr/>
        </p:nvSpPr>
        <p:spPr>
          <a:xfrm>
            <a:off x="785314" y="943843"/>
            <a:ext cx="10150164" cy="662720"/>
          </a:xfrm>
          <a:prstGeom prst="rect">
            <a:avLst/>
          </a:prstGeom>
        </p:spPr>
        <p:txBody>
          <a:bodyPr vert="horz" lIns="0" tIns="0" rIns="0" bIns="0" rtlCol="0">
            <a:noAutofit/>
          </a:bodyPr>
          <a:lstStyle>
            <a:lvl1pPr marL="252000" marR="0" indent="-180000" algn="l" defTabSz="914400" rtl="0" eaLnBrk="1" fontAlgn="base" latinLnBrk="0" hangingPunct="1">
              <a:lnSpc>
                <a:spcPts val="3600"/>
              </a:lnSpc>
              <a:spcBef>
                <a:spcPts val="0"/>
              </a:spcBef>
              <a:spcAft>
                <a:spcPct val="0"/>
              </a:spcAft>
              <a:buClr>
                <a:schemeClr val="tx2"/>
              </a:buClr>
              <a:buSzPct val="100000"/>
              <a:buFont typeface="Arial" panose="020B0604020202020204" pitchFamily="34" charset="0"/>
              <a:buChar char="̶"/>
              <a:tabLst/>
              <a:defRPr sz="2800" b="0">
                <a:solidFill>
                  <a:schemeClr val="tx1"/>
                </a:solidFill>
                <a:latin typeface="+mn-lt"/>
                <a:ea typeface="+mn-ea"/>
                <a:cs typeface="+mn-cs"/>
              </a:defRPr>
            </a:lvl1pPr>
            <a:lvl2pPr marL="504000" indent="-180000" algn="l" rtl="0" eaLnBrk="1" fontAlgn="base" hangingPunct="1">
              <a:lnSpc>
                <a:spcPct val="100000"/>
              </a:lnSpc>
              <a:spcBef>
                <a:spcPts val="0"/>
              </a:spcBef>
              <a:spcAft>
                <a:spcPct val="0"/>
              </a:spcAft>
              <a:buClr>
                <a:schemeClr val="tx2"/>
              </a:buClr>
              <a:buSzPct val="100000"/>
              <a:buFont typeface="Arial" panose="020B0604020202020204" pitchFamily="34" charset="0"/>
              <a:buChar char="̶"/>
              <a:defRPr sz="2000" b="0">
                <a:solidFill>
                  <a:schemeClr val="tx1"/>
                </a:solidFill>
                <a:latin typeface="+mn-lt"/>
              </a:defRPr>
            </a:lvl2pPr>
            <a:lvl3pPr marL="914400" indent="0" algn="l" rtl="0" eaLnBrk="1" fontAlgn="base" hangingPunct="1">
              <a:lnSpc>
                <a:spcPct val="100000"/>
              </a:lnSpc>
              <a:spcBef>
                <a:spcPts val="0"/>
              </a:spcBef>
              <a:spcAft>
                <a:spcPct val="0"/>
              </a:spcAft>
              <a:buClr>
                <a:schemeClr val="folHlink"/>
              </a:buClr>
              <a:buSzPct val="80000"/>
              <a:buFontTx/>
              <a:buNone/>
              <a:defRPr sz="16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2"/>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a:lstStyle>
          <a:p>
            <a:pPr algn="just">
              <a:lnSpc>
                <a:spcPts val="2400"/>
              </a:lnSpc>
              <a:buFont typeface="Arial" panose="020B0604020202020204" pitchFamily="34" charset="0"/>
              <a:buChar char="•"/>
            </a:pPr>
            <a:r>
              <a:rPr lang="en-US" sz="2400" kern="0"/>
              <a:t>Transition is between state of hetero- and euchromatin is mediated by various modifications of histones. </a:t>
            </a:r>
          </a:p>
        </p:txBody>
      </p:sp>
      <p:grpSp>
        <p:nvGrpSpPr>
          <p:cNvPr id="41" name="Skupina 40">
            <a:extLst>
              <a:ext uri="{FF2B5EF4-FFF2-40B4-BE49-F238E27FC236}">
                <a16:creationId xmlns:a16="http://schemas.microsoft.com/office/drawing/2014/main" id="{A16E2D27-730B-4F3E-A395-96F1D84FEDBB}"/>
              </a:ext>
            </a:extLst>
          </p:cNvPr>
          <p:cNvGrpSpPr/>
          <p:nvPr/>
        </p:nvGrpSpPr>
        <p:grpSpPr>
          <a:xfrm>
            <a:off x="6096000" y="1420158"/>
            <a:ext cx="4642226" cy="4790038"/>
            <a:chOff x="1485900" y="136525"/>
            <a:chExt cx="6381750" cy="6584950"/>
          </a:xfrm>
        </p:grpSpPr>
        <p:pic>
          <p:nvPicPr>
            <p:cNvPr id="42" name="Picture 3" descr="18_07HistoneTails-U">
              <a:extLst>
                <a:ext uri="{FF2B5EF4-FFF2-40B4-BE49-F238E27FC236}">
                  <a16:creationId xmlns:a16="http://schemas.microsoft.com/office/drawing/2014/main" id="{454491E3-D98C-4B29-AF4F-5FF52A733CB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85900" y="136525"/>
              <a:ext cx="6170613" cy="658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 name="Text Box 4">
              <a:extLst>
                <a:ext uri="{FF2B5EF4-FFF2-40B4-BE49-F238E27FC236}">
                  <a16:creationId xmlns:a16="http://schemas.microsoft.com/office/drawing/2014/main" id="{8DD57704-575C-4739-BA4B-87F049404A86}"/>
                </a:ext>
              </a:extLst>
            </p:cNvPr>
            <p:cNvSpPr txBox="1">
              <a:spLocks noChangeArrowheads="1"/>
            </p:cNvSpPr>
            <p:nvPr/>
          </p:nvSpPr>
          <p:spPr bwMode="auto">
            <a:xfrm>
              <a:off x="1963738" y="2233613"/>
              <a:ext cx="1458912"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a:solidFill>
                    <a:schemeClr val="tx1"/>
                  </a:solidFill>
                  <a:latin typeface="Arial" panose="020B0604020202020204" pitchFamily="34" charset="0"/>
                  <a:ea typeface="ヒラギノ角ゴ Pro W3" pitchFamily="84" charset="-128"/>
                </a:defRPr>
              </a:lvl1pPr>
              <a:lvl2pPr marL="742950" indent="-285750">
                <a:defRPr sz="2400">
                  <a:solidFill>
                    <a:schemeClr val="tx1"/>
                  </a:solidFill>
                  <a:latin typeface="Arial" panose="020B0604020202020204" pitchFamily="34" charset="0"/>
                  <a:ea typeface="ヒラギノ角ゴ Pro W3" pitchFamily="84" charset="-128"/>
                </a:defRPr>
              </a:lvl2pPr>
              <a:lvl3pPr marL="1143000" indent="-228600">
                <a:defRPr sz="2400">
                  <a:solidFill>
                    <a:schemeClr val="tx1"/>
                  </a:solidFill>
                  <a:latin typeface="Arial" panose="020B0604020202020204" pitchFamily="34" charset="0"/>
                  <a:ea typeface="ヒラギノ角ゴ Pro W3" pitchFamily="84" charset="-128"/>
                </a:defRPr>
              </a:lvl3pPr>
              <a:lvl4pPr marL="1600200" indent="-228600">
                <a:defRPr sz="2400">
                  <a:solidFill>
                    <a:schemeClr val="tx1"/>
                  </a:solidFill>
                  <a:latin typeface="Arial" panose="020B0604020202020204" pitchFamily="34" charset="0"/>
                  <a:ea typeface="ヒラギノ角ゴ Pro W3" pitchFamily="84" charset="-128"/>
                </a:defRPr>
              </a:lvl4pPr>
              <a:lvl5pPr marL="2057400" indent="-228600">
                <a:defRPr sz="2400">
                  <a:solidFill>
                    <a:schemeClr val="tx1"/>
                  </a:solidFill>
                  <a:latin typeface="Arial" panose="020B0604020202020204" pitchFamily="34" charset="0"/>
                  <a:ea typeface="ヒラギノ角ゴ Pro W3" pitchFamily="8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algn="l">
                <a:lnSpc>
                  <a:spcPct val="90000"/>
                </a:lnSpc>
              </a:pPr>
              <a:r>
                <a:rPr lang="en-US" altLang="cs-CZ" sz="1200" b="1" dirty="0"/>
                <a:t>Amino acids</a:t>
              </a:r>
              <a:br>
                <a:rPr lang="en-US" altLang="cs-CZ" sz="1200" b="1" dirty="0"/>
              </a:br>
              <a:r>
                <a:rPr lang="en-US" altLang="cs-CZ" sz="1200" b="1" dirty="0"/>
                <a:t>available</a:t>
              </a:r>
              <a:br>
                <a:rPr lang="en-US" altLang="cs-CZ" sz="1200" b="1" dirty="0"/>
              </a:br>
              <a:r>
                <a:rPr lang="en-US" altLang="cs-CZ" sz="1200" b="1" dirty="0"/>
                <a:t>for chemical</a:t>
              </a:r>
              <a:br>
                <a:rPr lang="en-US" altLang="cs-CZ" sz="1200" b="1" dirty="0"/>
              </a:br>
              <a:r>
                <a:rPr lang="en-US" altLang="cs-CZ" sz="1200" b="1" dirty="0"/>
                <a:t>modification</a:t>
              </a:r>
            </a:p>
          </p:txBody>
        </p:sp>
        <p:sp>
          <p:nvSpPr>
            <p:cNvPr id="44" name="Text Box 5">
              <a:extLst>
                <a:ext uri="{FF2B5EF4-FFF2-40B4-BE49-F238E27FC236}">
                  <a16:creationId xmlns:a16="http://schemas.microsoft.com/office/drawing/2014/main" id="{9672E0FF-A353-453C-B5F7-BCBDF2307F68}"/>
                </a:ext>
              </a:extLst>
            </p:cNvPr>
            <p:cNvSpPr txBox="1">
              <a:spLocks noChangeArrowheads="1"/>
            </p:cNvSpPr>
            <p:nvPr/>
          </p:nvSpPr>
          <p:spPr bwMode="auto">
            <a:xfrm>
              <a:off x="6269038" y="1182688"/>
              <a:ext cx="876300"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a:solidFill>
                    <a:schemeClr val="tx1"/>
                  </a:solidFill>
                  <a:latin typeface="Arial" panose="020B0604020202020204" pitchFamily="34" charset="0"/>
                  <a:ea typeface="ヒラギノ角ゴ Pro W3" pitchFamily="84" charset="-128"/>
                </a:defRPr>
              </a:lvl1pPr>
              <a:lvl2pPr marL="742950" indent="-285750">
                <a:defRPr sz="2400">
                  <a:solidFill>
                    <a:schemeClr val="tx1"/>
                  </a:solidFill>
                  <a:latin typeface="Arial" panose="020B0604020202020204" pitchFamily="34" charset="0"/>
                  <a:ea typeface="ヒラギノ角ゴ Pro W3" pitchFamily="84" charset="-128"/>
                </a:defRPr>
              </a:lvl2pPr>
              <a:lvl3pPr marL="1143000" indent="-228600">
                <a:defRPr sz="2400">
                  <a:solidFill>
                    <a:schemeClr val="tx1"/>
                  </a:solidFill>
                  <a:latin typeface="Arial" panose="020B0604020202020204" pitchFamily="34" charset="0"/>
                  <a:ea typeface="ヒラギノ角ゴ Pro W3" pitchFamily="84" charset="-128"/>
                </a:defRPr>
              </a:lvl3pPr>
              <a:lvl4pPr marL="1600200" indent="-228600">
                <a:defRPr sz="2400">
                  <a:solidFill>
                    <a:schemeClr val="tx1"/>
                  </a:solidFill>
                  <a:latin typeface="Arial" panose="020B0604020202020204" pitchFamily="34" charset="0"/>
                  <a:ea typeface="ヒラギノ角ゴ Pro W3" pitchFamily="84" charset="-128"/>
                </a:defRPr>
              </a:lvl4pPr>
              <a:lvl5pPr marL="2057400" indent="-228600">
                <a:defRPr sz="2400">
                  <a:solidFill>
                    <a:schemeClr val="tx1"/>
                  </a:solidFill>
                  <a:latin typeface="Arial" panose="020B0604020202020204" pitchFamily="34" charset="0"/>
                  <a:ea typeface="ヒラギノ角ゴ Pro W3" pitchFamily="8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algn="l">
                <a:lnSpc>
                  <a:spcPct val="90000"/>
                </a:lnSpc>
              </a:pPr>
              <a:r>
                <a:rPr lang="en-US" altLang="cs-CZ" sz="1200" b="1"/>
                <a:t>Histone </a:t>
              </a:r>
              <a:br>
                <a:rPr lang="en-US" altLang="cs-CZ" sz="1200" b="1"/>
              </a:br>
              <a:r>
                <a:rPr lang="en-US" altLang="cs-CZ" sz="1200" b="1"/>
                <a:t>tails</a:t>
              </a:r>
            </a:p>
          </p:txBody>
        </p:sp>
        <p:sp>
          <p:nvSpPr>
            <p:cNvPr id="45" name="Text Box 6">
              <a:extLst>
                <a:ext uri="{FF2B5EF4-FFF2-40B4-BE49-F238E27FC236}">
                  <a16:creationId xmlns:a16="http://schemas.microsoft.com/office/drawing/2014/main" id="{80E8499F-A5BD-4625-B799-7772B61B59F7}"/>
                </a:ext>
              </a:extLst>
            </p:cNvPr>
            <p:cNvSpPr txBox="1">
              <a:spLocks noChangeArrowheads="1"/>
            </p:cNvSpPr>
            <p:nvPr/>
          </p:nvSpPr>
          <p:spPr bwMode="auto">
            <a:xfrm>
              <a:off x="6262688" y="1997075"/>
              <a:ext cx="796925" cy="750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a:solidFill>
                    <a:schemeClr val="tx1"/>
                  </a:solidFill>
                  <a:latin typeface="Arial" panose="020B0604020202020204" pitchFamily="34" charset="0"/>
                  <a:ea typeface="ヒラギノ角ゴ Pro W3" pitchFamily="84" charset="-128"/>
                </a:defRPr>
              </a:lvl1pPr>
              <a:lvl2pPr marL="742950" indent="-285750">
                <a:defRPr sz="2400">
                  <a:solidFill>
                    <a:schemeClr val="tx1"/>
                  </a:solidFill>
                  <a:latin typeface="Arial" panose="020B0604020202020204" pitchFamily="34" charset="0"/>
                  <a:ea typeface="ヒラギノ角ゴ Pro W3" pitchFamily="84" charset="-128"/>
                </a:defRPr>
              </a:lvl2pPr>
              <a:lvl3pPr marL="1143000" indent="-228600">
                <a:defRPr sz="2400">
                  <a:solidFill>
                    <a:schemeClr val="tx1"/>
                  </a:solidFill>
                  <a:latin typeface="Arial" panose="020B0604020202020204" pitchFamily="34" charset="0"/>
                  <a:ea typeface="ヒラギノ角ゴ Pro W3" pitchFamily="84" charset="-128"/>
                </a:defRPr>
              </a:lvl3pPr>
              <a:lvl4pPr marL="1600200" indent="-228600">
                <a:defRPr sz="2400">
                  <a:solidFill>
                    <a:schemeClr val="tx1"/>
                  </a:solidFill>
                  <a:latin typeface="Arial" panose="020B0604020202020204" pitchFamily="34" charset="0"/>
                  <a:ea typeface="ヒラギノ角ゴ Pro W3" pitchFamily="84" charset="-128"/>
                </a:defRPr>
              </a:lvl4pPr>
              <a:lvl5pPr marL="2057400" indent="-228600">
                <a:defRPr sz="2400">
                  <a:solidFill>
                    <a:schemeClr val="tx1"/>
                  </a:solidFill>
                  <a:latin typeface="Arial" panose="020B0604020202020204" pitchFamily="34" charset="0"/>
                  <a:ea typeface="ヒラギノ角ゴ Pro W3" pitchFamily="8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algn="l">
                <a:lnSpc>
                  <a:spcPct val="90000"/>
                </a:lnSpc>
              </a:pPr>
              <a:r>
                <a:rPr lang="en-US" altLang="cs-CZ" sz="1200" b="1"/>
                <a:t>DNA </a:t>
              </a:r>
              <a:br>
                <a:rPr lang="en-US" altLang="cs-CZ" sz="1200" b="1"/>
              </a:br>
              <a:r>
                <a:rPr lang="en-US" altLang="cs-CZ" sz="1200" b="1"/>
                <a:t>double </a:t>
              </a:r>
              <a:br>
                <a:rPr lang="en-US" altLang="cs-CZ" sz="1200" b="1"/>
              </a:br>
              <a:r>
                <a:rPr lang="en-US" altLang="cs-CZ" sz="1200" b="1"/>
                <a:t>helix</a:t>
              </a:r>
            </a:p>
          </p:txBody>
        </p:sp>
        <p:sp>
          <p:nvSpPr>
            <p:cNvPr id="46" name="Text Box 7">
              <a:extLst>
                <a:ext uri="{FF2B5EF4-FFF2-40B4-BE49-F238E27FC236}">
                  <a16:creationId xmlns:a16="http://schemas.microsoft.com/office/drawing/2014/main" id="{1D890F3E-94F4-4B6D-A47B-5C917AE9F22F}"/>
                </a:ext>
              </a:extLst>
            </p:cNvPr>
            <p:cNvSpPr txBox="1">
              <a:spLocks noChangeArrowheads="1"/>
            </p:cNvSpPr>
            <p:nvPr/>
          </p:nvSpPr>
          <p:spPr bwMode="auto">
            <a:xfrm>
              <a:off x="4398963" y="3213100"/>
              <a:ext cx="1446212"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a:solidFill>
                    <a:schemeClr val="tx1"/>
                  </a:solidFill>
                  <a:latin typeface="Arial" panose="020B0604020202020204" pitchFamily="34" charset="0"/>
                  <a:ea typeface="ヒラギノ角ゴ Pro W3" pitchFamily="84" charset="-128"/>
                </a:defRPr>
              </a:lvl1pPr>
              <a:lvl2pPr marL="742950" indent="-285750">
                <a:defRPr sz="2400">
                  <a:solidFill>
                    <a:schemeClr val="tx1"/>
                  </a:solidFill>
                  <a:latin typeface="Arial" panose="020B0604020202020204" pitchFamily="34" charset="0"/>
                  <a:ea typeface="ヒラギノ角ゴ Pro W3" pitchFamily="84" charset="-128"/>
                </a:defRPr>
              </a:lvl2pPr>
              <a:lvl3pPr marL="1143000" indent="-228600">
                <a:defRPr sz="2400">
                  <a:solidFill>
                    <a:schemeClr val="tx1"/>
                  </a:solidFill>
                  <a:latin typeface="Arial" panose="020B0604020202020204" pitchFamily="34" charset="0"/>
                  <a:ea typeface="ヒラギノ角ゴ Pro W3" pitchFamily="84" charset="-128"/>
                </a:defRPr>
              </a:lvl3pPr>
              <a:lvl4pPr marL="1600200" indent="-228600">
                <a:defRPr sz="2400">
                  <a:solidFill>
                    <a:schemeClr val="tx1"/>
                  </a:solidFill>
                  <a:latin typeface="Arial" panose="020B0604020202020204" pitchFamily="34" charset="0"/>
                  <a:ea typeface="ヒラギノ角ゴ Pro W3" pitchFamily="84" charset="-128"/>
                </a:defRPr>
              </a:lvl4pPr>
              <a:lvl5pPr marL="2057400" indent="-228600">
                <a:defRPr sz="2400">
                  <a:solidFill>
                    <a:schemeClr val="tx1"/>
                  </a:solidFill>
                  <a:latin typeface="Arial" panose="020B0604020202020204" pitchFamily="34" charset="0"/>
                  <a:ea typeface="ヒラギノ角ゴ Pro W3" pitchFamily="8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a:lnSpc>
                  <a:spcPct val="90000"/>
                </a:lnSpc>
              </a:pPr>
              <a:r>
                <a:rPr lang="en-US" altLang="cs-CZ" sz="1200" b="1"/>
                <a:t>Nucleosome</a:t>
              </a:r>
              <a:br>
                <a:rPr lang="en-US" altLang="cs-CZ" sz="1200" b="1"/>
              </a:br>
              <a:r>
                <a:rPr lang="en-US" altLang="cs-CZ" sz="1200" b="1"/>
                <a:t>(end view)</a:t>
              </a:r>
            </a:p>
          </p:txBody>
        </p:sp>
        <p:sp>
          <p:nvSpPr>
            <p:cNvPr id="47" name="Text Box 8">
              <a:extLst>
                <a:ext uri="{FF2B5EF4-FFF2-40B4-BE49-F238E27FC236}">
                  <a16:creationId xmlns:a16="http://schemas.microsoft.com/office/drawing/2014/main" id="{502E7110-BC64-4F33-99E6-883A7AEB31F7}"/>
                </a:ext>
              </a:extLst>
            </p:cNvPr>
            <p:cNvSpPr txBox="1">
              <a:spLocks noChangeArrowheads="1"/>
            </p:cNvSpPr>
            <p:nvPr/>
          </p:nvSpPr>
          <p:spPr bwMode="auto">
            <a:xfrm>
              <a:off x="1539875" y="3689350"/>
              <a:ext cx="5929313" cy="32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a:solidFill>
                    <a:schemeClr val="tx1"/>
                  </a:solidFill>
                  <a:latin typeface="Arial" panose="020B0604020202020204" pitchFamily="34" charset="0"/>
                  <a:ea typeface="ヒラギノ角ゴ Pro W3" pitchFamily="84" charset="-128"/>
                </a:defRPr>
              </a:lvl1pPr>
              <a:lvl2pPr marL="742950" indent="-285750">
                <a:defRPr sz="2400">
                  <a:solidFill>
                    <a:schemeClr val="tx1"/>
                  </a:solidFill>
                  <a:latin typeface="Arial" panose="020B0604020202020204" pitchFamily="34" charset="0"/>
                  <a:ea typeface="ヒラギノ角ゴ Pro W3" pitchFamily="84" charset="-128"/>
                </a:defRPr>
              </a:lvl2pPr>
              <a:lvl3pPr marL="1143000" indent="-228600">
                <a:defRPr sz="2400">
                  <a:solidFill>
                    <a:schemeClr val="tx1"/>
                  </a:solidFill>
                  <a:latin typeface="Arial" panose="020B0604020202020204" pitchFamily="34" charset="0"/>
                  <a:ea typeface="ヒラギノ角ゴ Pro W3" pitchFamily="84" charset="-128"/>
                </a:defRPr>
              </a:lvl3pPr>
              <a:lvl4pPr marL="1600200" indent="-228600">
                <a:defRPr sz="2400">
                  <a:solidFill>
                    <a:schemeClr val="tx1"/>
                  </a:solidFill>
                  <a:latin typeface="Arial" panose="020B0604020202020204" pitchFamily="34" charset="0"/>
                  <a:ea typeface="ヒラギノ角ゴ Pro W3" pitchFamily="84" charset="-128"/>
                </a:defRPr>
              </a:lvl4pPr>
              <a:lvl5pPr marL="2057400" indent="-228600">
                <a:defRPr sz="2400">
                  <a:solidFill>
                    <a:schemeClr val="tx1"/>
                  </a:solidFill>
                  <a:latin typeface="Arial" panose="020B0604020202020204" pitchFamily="34" charset="0"/>
                  <a:ea typeface="ヒラギノ角ゴ Pro W3" pitchFamily="8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algn="l"/>
              <a:r>
                <a:rPr lang="en-US" altLang="cs-CZ" sz="1200" b="1" dirty="0"/>
                <a:t>(a) Histone tails protrude outward from a nucleosome</a:t>
              </a:r>
            </a:p>
          </p:txBody>
        </p:sp>
        <p:sp>
          <p:nvSpPr>
            <p:cNvPr id="48" name="Text Box 9">
              <a:extLst>
                <a:ext uri="{FF2B5EF4-FFF2-40B4-BE49-F238E27FC236}">
                  <a16:creationId xmlns:a16="http://schemas.microsoft.com/office/drawing/2014/main" id="{C433572F-DBA1-42C6-9E56-88DCFAFF3AA2}"/>
                </a:ext>
              </a:extLst>
            </p:cNvPr>
            <p:cNvSpPr txBox="1">
              <a:spLocks noChangeArrowheads="1"/>
            </p:cNvSpPr>
            <p:nvPr/>
          </p:nvSpPr>
          <p:spPr bwMode="auto">
            <a:xfrm>
              <a:off x="1528763" y="5675313"/>
              <a:ext cx="2463800" cy="27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a:solidFill>
                    <a:schemeClr val="tx1"/>
                  </a:solidFill>
                  <a:latin typeface="Arial" panose="020B0604020202020204" pitchFamily="34" charset="0"/>
                  <a:ea typeface="ヒラギノ角ゴ Pro W3" pitchFamily="84" charset="-128"/>
                </a:defRPr>
              </a:lvl1pPr>
              <a:lvl2pPr marL="742950" indent="-285750">
                <a:defRPr sz="2400">
                  <a:solidFill>
                    <a:schemeClr val="tx1"/>
                  </a:solidFill>
                  <a:latin typeface="Arial" panose="020B0604020202020204" pitchFamily="34" charset="0"/>
                  <a:ea typeface="ヒラギノ角ゴ Pro W3" pitchFamily="84" charset="-128"/>
                </a:defRPr>
              </a:lvl2pPr>
              <a:lvl3pPr marL="1143000" indent="-228600">
                <a:defRPr sz="2400">
                  <a:solidFill>
                    <a:schemeClr val="tx1"/>
                  </a:solidFill>
                  <a:latin typeface="Arial" panose="020B0604020202020204" pitchFamily="34" charset="0"/>
                  <a:ea typeface="ヒラギノ角ゴ Pro W3" pitchFamily="84" charset="-128"/>
                </a:defRPr>
              </a:lvl3pPr>
              <a:lvl4pPr marL="1600200" indent="-228600">
                <a:defRPr sz="2400">
                  <a:solidFill>
                    <a:schemeClr val="tx1"/>
                  </a:solidFill>
                  <a:latin typeface="Arial" panose="020B0604020202020204" pitchFamily="34" charset="0"/>
                  <a:ea typeface="ヒラギノ角ゴ Pro W3" pitchFamily="84" charset="-128"/>
                </a:defRPr>
              </a:lvl4pPr>
              <a:lvl5pPr marL="2057400" indent="-228600">
                <a:defRPr sz="2400">
                  <a:solidFill>
                    <a:schemeClr val="tx1"/>
                  </a:solidFill>
                  <a:latin typeface="Arial" panose="020B0604020202020204" pitchFamily="34" charset="0"/>
                  <a:ea typeface="ヒラギノ角ゴ Pro W3" pitchFamily="8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algn="l"/>
              <a:r>
                <a:rPr lang="en-US" altLang="cs-CZ" sz="1200" b="1"/>
                <a:t>Unacetylated histones</a:t>
              </a:r>
            </a:p>
          </p:txBody>
        </p:sp>
        <p:sp>
          <p:nvSpPr>
            <p:cNvPr id="49" name="Text Box 10">
              <a:extLst>
                <a:ext uri="{FF2B5EF4-FFF2-40B4-BE49-F238E27FC236}">
                  <a16:creationId xmlns:a16="http://schemas.microsoft.com/office/drawing/2014/main" id="{B9EB86CF-D95A-4970-927F-3289378BB438}"/>
                </a:ext>
              </a:extLst>
            </p:cNvPr>
            <p:cNvSpPr txBox="1">
              <a:spLocks noChangeArrowheads="1"/>
            </p:cNvSpPr>
            <p:nvPr/>
          </p:nvSpPr>
          <p:spPr bwMode="auto">
            <a:xfrm>
              <a:off x="4697413" y="5668963"/>
              <a:ext cx="2225675"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a:solidFill>
                    <a:schemeClr val="tx1"/>
                  </a:solidFill>
                  <a:latin typeface="Arial" panose="020B0604020202020204" pitchFamily="34" charset="0"/>
                  <a:ea typeface="ヒラギノ角ゴ Pro W3" pitchFamily="84" charset="-128"/>
                </a:defRPr>
              </a:lvl1pPr>
              <a:lvl2pPr marL="742950" indent="-285750">
                <a:defRPr sz="2400">
                  <a:solidFill>
                    <a:schemeClr val="tx1"/>
                  </a:solidFill>
                  <a:latin typeface="Arial" panose="020B0604020202020204" pitchFamily="34" charset="0"/>
                  <a:ea typeface="ヒラギノ角ゴ Pro W3" pitchFamily="84" charset="-128"/>
                </a:defRPr>
              </a:lvl2pPr>
              <a:lvl3pPr marL="1143000" indent="-228600">
                <a:defRPr sz="2400">
                  <a:solidFill>
                    <a:schemeClr val="tx1"/>
                  </a:solidFill>
                  <a:latin typeface="Arial" panose="020B0604020202020204" pitchFamily="34" charset="0"/>
                  <a:ea typeface="ヒラギノ角ゴ Pro W3" pitchFamily="84" charset="-128"/>
                </a:defRPr>
              </a:lvl3pPr>
              <a:lvl4pPr marL="1600200" indent="-228600">
                <a:defRPr sz="2400">
                  <a:solidFill>
                    <a:schemeClr val="tx1"/>
                  </a:solidFill>
                  <a:latin typeface="Arial" panose="020B0604020202020204" pitchFamily="34" charset="0"/>
                  <a:ea typeface="ヒラギノ角ゴ Pro W3" pitchFamily="84" charset="-128"/>
                </a:defRPr>
              </a:lvl4pPr>
              <a:lvl5pPr marL="2057400" indent="-228600">
                <a:defRPr sz="2400">
                  <a:solidFill>
                    <a:schemeClr val="tx1"/>
                  </a:solidFill>
                  <a:latin typeface="Arial" panose="020B0604020202020204" pitchFamily="34" charset="0"/>
                  <a:ea typeface="ヒラギノ角ゴ Pro W3" pitchFamily="8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algn="l"/>
              <a:r>
                <a:rPr lang="en-US" altLang="cs-CZ" sz="1200" b="1"/>
                <a:t>Acetylated histones</a:t>
              </a:r>
            </a:p>
          </p:txBody>
        </p:sp>
        <p:sp>
          <p:nvSpPr>
            <p:cNvPr id="50" name="Text Box 11">
              <a:extLst>
                <a:ext uri="{FF2B5EF4-FFF2-40B4-BE49-F238E27FC236}">
                  <a16:creationId xmlns:a16="http://schemas.microsoft.com/office/drawing/2014/main" id="{97E6D84E-66C5-4B30-A57E-ABFFE9F57B32}"/>
                </a:ext>
              </a:extLst>
            </p:cNvPr>
            <p:cNvSpPr txBox="1">
              <a:spLocks noChangeArrowheads="1"/>
            </p:cNvSpPr>
            <p:nvPr/>
          </p:nvSpPr>
          <p:spPr bwMode="auto">
            <a:xfrm>
              <a:off x="1522413" y="6013450"/>
              <a:ext cx="347662"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a:solidFill>
                    <a:schemeClr val="tx1"/>
                  </a:solidFill>
                  <a:latin typeface="Arial" panose="020B0604020202020204" pitchFamily="34" charset="0"/>
                  <a:ea typeface="ヒラギノ角ゴ Pro W3" pitchFamily="84" charset="-128"/>
                </a:defRPr>
              </a:lvl1pPr>
              <a:lvl2pPr marL="742950" indent="-285750">
                <a:defRPr sz="2400">
                  <a:solidFill>
                    <a:schemeClr val="tx1"/>
                  </a:solidFill>
                  <a:latin typeface="Arial" panose="020B0604020202020204" pitchFamily="34" charset="0"/>
                  <a:ea typeface="ヒラギノ角ゴ Pro W3" pitchFamily="84" charset="-128"/>
                </a:defRPr>
              </a:lvl2pPr>
              <a:lvl3pPr marL="1143000" indent="-228600">
                <a:defRPr sz="2400">
                  <a:solidFill>
                    <a:schemeClr val="tx1"/>
                  </a:solidFill>
                  <a:latin typeface="Arial" panose="020B0604020202020204" pitchFamily="34" charset="0"/>
                  <a:ea typeface="ヒラギノ角ゴ Pro W3" pitchFamily="84" charset="-128"/>
                </a:defRPr>
              </a:lvl3pPr>
              <a:lvl4pPr marL="1600200" indent="-228600">
                <a:defRPr sz="2400">
                  <a:solidFill>
                    <a:schemeClr val="tx1"/>
                  </a:solidFill>
                  <a:latin typeface="Arial" panose="020B0604020202020204" pitchFamily="34" charset="0"/>
                  <a:ea typeface="ヒラギノ角ゴ Pro W3" pitchFamily="84" charset="-128"/>
                </a:defRPr>
              </a:lvl4pPr>
              <a:lvl5pPr marL="2057400" indent="-228600">
                <a:defRPr sz="2400">
                  <a:solidFill>
                    <a:schemeClr val="tx1"/>
                  </a:solidFill>
                  <a:latin typeface="Arial" panose="020B0604020202020204" pitchFamily="34" charset="0"/>
                  <a:ea typeface="ヒラギノ角ゴ Pro W3" pitchFamily="8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algn="l"/>
              <a:r>
                <a:rPr lang="en-US" altLang="cs-CZ" sz="1200" b="1"/>
                <a:t>(b)</a:t>
              </a:r>
            </a:p>
          </p:txBody>
        </p:sp>
        <p:sp>
          <p:nvSpPr>
            <p:cNvPr id="51" name="Text Box 12">
              <a:extLst>
                <a:ext uri="{FF2B5EF4-FFF2-40B4-BE49-F238E27FC236}">
                  <a16:creationId xmlns:a16="http://schemas.microsoft.com/office/drawing/2014/main" id="{7E81A669-087E-4517-B80F-9D282469239F}"/>
                </a:ext>
              </a:extLst>
            </p:cNvPr>
            <p:cNvSpPr txBox="1">
              <a:spLocks noChangeArrowheads="1"/>
            </p:cNvSpPr>
            <p:nvPr/>
          </p:nvSpPr>
          <p:spPr bwMode="auto">
            <a:xfrm>
              <a:off x="1884363" y="6032500"/>
              <a:ext cx="5983287"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a:solidFill>
                    <a:schemeClr val="tx1"/>
                  </a:solidFill>
                  <a:latin typeface="Arial" panose="020B0604020202020204" pitchFamily="34" charset="0"/>
                  <a:ea typeface="ヒラギノ角ゴ Pro W3" pitchFamily="84" charset="-128"/>
                </a:defRPr>
              </a:lvl1pPr>
              <a:lvl2pPr marL="742950" indent="-285750">
                <a:defRPr sz="2400">
                  <a:solidFill>
                    <a:schemeClr val="tx1"/>
                  </a:solidFill>
                  <a:latin typeface="Arial" panose="020B0604020202020204" pitchFamily="34" charset="0"/>
                  <a:ea typeface="ヒラギノ角ゴ Pro W3" pitchFamily="84" charset="-128"/>
                </a:defRPr>
              </a:lvl2pPr>
              <a:lvl3pPr marL="1143000" indent="-228600">
                <a:defRPr sz="2400">
                  <a:solidFill>
                    <a:schemeClr val="tx1"/>
                  </a:solidFill>
                  <a:latin typeface="Arial" panose="020B0604020202020204" pitchFamily="34" charset="0"/>
                  <a:ea typeface="ヒラギノ角ゴ Pro W3" pitchFamily="84" charset="-128"/>
                </a:defRPr>
              </a:lvl3pPr>
              <a:lvl4pPr marL="1600200" indent="-228600">
                <a:defRPr sz="2400">
                  <a:solidFill>
                    <a:schemeClr val="tx1"/>
                  </a:solidFill>
                  <a:latin typeface="Arial" panose="020B0604020202020204" pitchFamily="34" charset="0"/>
                  <a:ea typeface="ヒラギノ角ゴ Pro W3" pitchFamily="84" charset="-128"/>
                </a:defRPr>
              </a:lvl4pPr>
              <a:lvl5pPr marL="2057400" indent="-228600">
                <a:defRPr sz="2400">
                  <a:solidFill>
                    <a:schemeClr val="tx1"/>
                  </a:solidFill>
                  <a:latin typeface="Arial" panose="020B0604020202020204" pitchFamily="34" charset="0"/>
                  <a:ea typeface="ヒラギノ角ゴ Pro W3" pitchFamily="8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algn="l">
                <a:lnSpc>
                  <a:spcPct val="90000"/>
                </a:lnSpc>
              </a:pPr>
              <a:r>
                <a:rPr lang="en-US" altLang="cs-CZ" sz="1200" b="1"/>
                <a:t>Acetylation of histone tails promotes loose chromatin</a:t>
              </a:r>
              <a:br>
                <a:rPr lang="en-US" altLang="cs-CZ" sz="1200" b="1"/>
              </a:br>
              <a:r>
                <a:rPr lang="en-US" altLang="cs-CZ" sz="1200" b="1"/>
                <a:t>structure that permits transcription</a:t>
              </a:r>
            </a:p>
          </p:txBody>
        </p:sp>
        <p:sp>
          <p:nvSpPr>
            <p:cNvPr id="52" name="Line 13">
              <a:extLst>
                <a:ext uri="{FF2B5EF4-FFF2-40B4-BE49-F238E27FC236}">
                  <a16:creationId xmlns:a16="http://schemas.microsoft.com/office/drawing/2014/main" id="{24195FF2-322C-498A-B472-E74C13416398}"/>
                </a:ext>
              </a:extLst>
            </p:cNvPr>
            <p:cNvSpPr>
              <a:spLocks noChangeShapeType="1"/>
            </p:cNvSpPr>
            <p:nvPr/>
          </p:nvSpPr>
          <p:spPr bwMode="auto">
            <a:xfrm flipH="1">
              <a:off x="3367088" y="1852613"/>
              <a:ext cx="693737" cy="9842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cs-CZ" sz="1200"/>
            </a:p>
          </p:txBody>
        </p:sp>
        <p:sp>
          <p:nvSpPr>
            <p:cNvPr id="53" name="Line 14">
              <a:extLst>
                <a:ext uri="{FF2B5EF4-FFF2-40B4-BE49-F238E27FC236}">
                  <a16:creationId xmlns:a16="http://schemas.microsoft.com/office/drawing/2014/main" id="{CC82B556-59E9-4FC8-A4D5-598C3D6E88B4}"/>
                </a:ext>
              </a:extLst>
            </p:cNvPr>
            <p:cNvSpPr>
              <a:spLocks noChangeShapeType="1"/>
            </p:cNvSpPr>
            <p:nvPr/>
          </p:nvSpPr>
          <p:spPr bwMode="auto">
            <a:xfrm>
              <a:off x="3373438" y="2830513"/>
              <a:ext cx="779462" cy="34448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cs-CZ" sz="1200"/>
            </a:p>
          </p:txBody>
        </p:sp>
        <p:sp>
          <p:nvSpPr>
            <p:cNvPr id="54" name="Line 15">
              <a:extLst>
                <a:ext uri="{FF2B5EF4-FFF2-40B4-BE49-F238E27FC236}">
                  <a16:creationId xmlns:a16="http://schemas.microsoft.com/office/drawing/2014/main" id="{F9CCFFD0-9992-46BD-A5B4-5999428466BC}"/>
                </a:ext>
              </a:extLst>
            </p:cNvPr>
            <p:cNvSpPr>
              <a:spLocks noChangeShapeType="1"/>
            </p:cNvSpPr>
            <p:nvPr/>
          </p:nvSpPr>
          <p:spPr bwMode="auto">
            <a:xfrm flipH="1">
              <a:off x="5807075" y="1309688"/>
              <a:ext cx="436563" cy="9207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cs-CZ" sz="1200"/>
            </a:p>
          </p:txBody>
        </p:sp>
        <p:sp>
          <p:nvSpPr>
            <p:cNvPr id="55" name="Line 16">
              <a:extLst>
                <a:ext uri="{FF2B5EF4-FFF2-40B4-BE49-F238E27FC236}">
                  <a16:creationId xmlns:a16="http://schemas.microsoft.com/office/drawing/2014/main" id="{B20E28BD-69F9-44F2-9531-2E67BBC292A5}"/>
                </a:ext>
              </a:extLst>
            </p:cNvPr>
            <p:cNvSpPr>
              <a:spLocks noChangeShapeType="1"/>
            </p:cNvSpPr>
            <p:nvPr/>
          </p:nvSpPr>
          <p:spPr bwMode="auto">
            <a:xfrm flipH="1">
              <a:off x="6045200" y="1309688"/>
              <a:ext cx="198438" cy="22542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cs-CZ" sz="1200"/>
            </a:p>
          </p:txBody>
        </p:sp>
        <p:sp>
          <p:nvSpPr>
            <p:cNvPr id="56" name="Line 17">
              <a:extLst>
                <a:ext uri="{FF2B5EF4-FFF2-40B4-BE49-F238E27FC236}">
                  <a16:creationId xmlns:a16="http://schemas.microsoft.com/office/drawing/2014/main" id="{0A137FA6-4285-4B74-ACD4-C0CF6D3CF77D}"/>
                </a:ext>
              </a:extLst>
            </p:cNvPr>
            <p:cNvSpPr>
              <a:spLocks noChangeShapeType="1"/>
            </p:cNvSpPr>
            <p:nvPr/>
          </p:nvSpPr>
          <p:spPr bwMode="auto">
            <a:xfrm flipV="1">
              <a:off x="5556250" y="2130425"/>
              <a:ext cx="674688" cy="11906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cs-CZ" sz="1200"/>
            </a:p>
          </p:txBody>
        </p:sp>
      </p:grpSp>
      <p:pic>
        <p:nvPicPr>
          <p:cNvPr id="5" name="Obrázek 4">
            <a:extLst>
              <a:ext uri="{FF2B5EF4-FFF2-40B4-BE49-F238E27FC236}">
                <a16:creationId xmlns:a16="http://schemas.microsoft.com/office/drawing/2014/main" id="{C9AF9F6D-93AD-465C-A5CC-8E4CC0366424}"/>
              </a:ext>
            </a:extLst>
          </p:cNvPr>
          <p:cNvPicPr>
            <a:picLocks noChangeAspect="1"/>
          </p:cNvPicPr>
          <p:nvPr/>
        </p:nvPicPr>
        <p:blipFill>
          <a:blip r:embed="rId4"/>
          <a:stretch>
            <a:fillRect/>
          </a:stretch>
        </p:blipFill>
        <p:spPr>
          <a:xfrm>
            <a:off x="571158" y="2141484"/>
            <a:ext cx="4313113" cy="2903286"/>
          </a:xfrm>
          <a:prstGeom prst="rect">
            <a:avLst/>
          </a:prstGeom>
        </p:spPr>
      </p:pic>
    </p:spTree>
    <p:extLst>
      <p:ext uri="{BB962C8B-B14F-4D97-AF65-F5344CB8AC3E}">
        <p14:creationId xmlns:p14="http://schemas.microsoft.com/office/powerpoint/2010/main" val="1631120362"/>
      </p:ext>
    </p:extLst>
  </p:cSld>
  <p:clrMapOvr>
    <a:masterClrMapping/>
  </p:clrMapOvr>
</p:sld>
</file>

<file path=ppt/theme/theme1.xml><?xml version="1.0" encoding="utf-8"?>
<a:theme xmlns:a="http://schemas.openxmlformats.org/drawingml/2006/main" name="Presentation_MU_EN">
  <a:themeElements>
    <a:clrScheme name="MUNI MED">
      <a:dk1>
        <a:srgbClr val="000000"/>
      </a:dk1>
      <a:lt1>
        <a:srgbClr val="FFFFFF"/>
      </a:lt1>
      <a:dk2>
        <a:srgbClr val="0000DC"/>
      </a:dk2>
      <a:lt2>
        <a:srgbClr val="FFC000"/>
      </a:lt2>
      <a:accent1>
        <a:srgbClr val="0000DC"/>
      </a:accent1>
      <a:accent2>
        <a:srgbClr val="F01928"/>
      </a:accent2>
      <a:accent3>
        <a:srgbClr val="00AF3F"/>
      </a:accent3>
      <a:accent4>
        <a:srgbClr val="4BC8FF"/>
      </a:accent4>
      <a:accent5>
        <a:srgbClr val="FF7300"/>
      </a:accent5>
      <a:accent6>
        <a:srgbClr val="B9006E"/>
      </a:accent6>
      <a:hlink>
        <a:srgbClr val="0000DC"/>
      </a:hlink>
      <a:folHlink>
        <a:srgbClr val="5AC8AF"/>
      </a:folHlink>
    </a:clrScheme>
    <a:fontScheme name="Office – klasické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rtlCol="0"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sz="2800" b="0" i="0" u="none" strike="noStrike" cap="none" normalizeH="0" baseline="0" dirty="0" err="1" smtClean="0">
            <a:ln>
              <a:noFill/>
            </a:ln>
            <a:solidFill>
              <a:schemeClr val="bg1"/>
            </a:solidFill>
            <a:effectLst/>
            <a:latin typeface="+mn-lt"/>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cs-CZ" sz="2400" b="0" i="0" u="none" strike="noStrike" cap="none" normalizeH="0" baseline="0" smtClean="0">
            <a:ln>
              <a:noFill/>
            </a:ln>
            <a:solidFill>
              <a:schemeClr val="tx1"/>
            </a:solidFill>
            <a:effectLst/>
            <a:latin typeface="Tahoma" pitchFamily="34" charset="0"/>
          </a:defRPr>
        </a:defPPr>
      </a:lstStyle>
    </a:lnDef>
    <a:txDef>
      <a:spPr>
        <a:noFill/>
      </a:spPr>
      <a:bodyPr wrap="square" rtlCol="0">
        <a:spAutoFit/>
      </a:bodyPr>
      <a:lstStyle>
        <a:defPPr algn="l">
          <a:defRPr sz="2800" dirty="0" err="1" smtClean="0">
            <a:latin typeface="+mn-lt"/>
          </a:defRPr>
        </a:defPPr>
      </a:lstStyle>
    </a:txDef>
  </a:objectDefaults>
  <a:extraClrSchemeLst>
    <a:extraClrScheme>
      <a:clrScheme name="Směsi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Směsi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Směsi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Směsi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Směsi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Směsi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Směsi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muni-sci-prezentace-16-9-en-v10.potx" id="{6DC4F755-0C59-43DC-9B78-199E85A08B0A}" vid="{C504AE12-3C24-4EDE-B051-5211F7A70BFE}"/>
    </a:ext>
  </a:extLst>
</a:theme>
</file>

<file path=ppt/theme/theme2.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muni-sci-prezentace-16-9-en-v10</Template>
  <TotalTime>12013</TotalTime>
  <Words>4900</Words>
  <Application>Microsoft Office PowerPoint</Application>
  <PresentationFormat>Širokoúhlá obrazovka</PresentationFormat>
  <Paragraphs>574</Paragraphs>
  <Slides>56</Slides>
  <Notes>0</Notes>
  <HiddenSlides>0</HiddenSlides>
  <MMClips>0</MMClips>
  <ScaleCrop>false</ScaleCrop>
  <HeadingPairs>
    <vt:vector size="6" baseType="variant">
      <vt:variant>
        <vt:lpstr>Použitá písma</vt:lpstr>
      </vt:variant>
      <vt:variant>
        <vt:i4>5</vt:i4>
      </vt:variant>
      <vt:variant>
        <vt:lpstr>Motiv</vt:lpstr>
      </vt:variant>
      <vt:variant>
        <vt:i4>1</vt:i4>
      </vt:variant>
      <vt:variant>
        <vt:lpstr>Nadpisy snímků</vt:lpstr>
      </vt:variant>
      <vt:variant>
        <vt:i4>56</vt:i4>
      </vt:variant>
    </vt:vector>
  </HeadingPairs>
  <TitlesOfParts>
    <vt:vector size="62" baseType="lpstr">
      <vt:lpstr>Arial</vt:lpstr>
      <vt:lpstr>Courier New</vt:lpstr>
      <vt:lpstr>Tahoma</vt:lpstr>
      <vt:lpstr>Times</vt:lpstr>
      <vt:lpstr>Wingdings</vt:lpstr>
      <vt:lpstr>Presentation_MU_EN</vt:lpstr>
      <vt:lpstr>Bi9325  Molekulární genetika člověka </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Bi4025en  Molecular Biology</dc:title>
  <dc:creator>Jiří Kohoutek</dc:creator>
  <cp:lastModifiedBy>Jiří Kohoutek</cp:lastModifiedBy>
  <cp:revision>389</cp:revision>
  <cp:lastPrinted>1601-01-01T00:00:00Z</cp:lastPrinted>
  <dcterms:created xsi:type="dcterms:W3CDTF">2022-01-03T11:28:22Z</dcterms:created>
  <dcterms:modified xsi:type="dcterms:W3CDTF">2023-10-24T10:39:51Z</dcterms:modified>
</cp:coreProperties>
</file>