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99" r:id="rId3"/>
    <p:sldId id="474" r:id="rId4"/>
    <p:sldId id="466" r:id="rId5"/>
    <p:sldId id="461" r:id="rId6"/>
    <p:sldId id="516" r:id="rId7"/>
    <p:sldId id="517" r:id="rId8"/>
    <p:sldId id="508" r:id="rId9"/>
    <p:sldId id="509" r:id="rId10"/>
    <p:sldId id="510" r:id="rId11"/>
    <p:sldId id="511" r:id="rId12"/>
    <p:sldId id="512" r:id="rId13"/>
    <p:sldId id="513" r:id="rId14"/>
    <p:sldId id="514" r:id="rId15"/>
    <p:sldId id="515" r:id="rId16"/>
    <p:sldId id="546" r:id="rId17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008000"/>
    <a:srgbClr val="9900CC"/>
    <a:srgbClr val="FFFFCC"/>
    <a:srgbClr val="FFFF99"/>
    <a:srgbClr val="FF0000"/>
    <a:srgbClr val="000099"/>
    <a:srgbClr val="CC33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/>
              <a:t>Click to edit Master text styles</a:t>
            </a:r>
          </a:p>
          <a:p>
            <a:pPr lvl="1"/>
            <a:r>
              <a:rPr lang="sk-SK" noProof="0"/>
              <a:t>Second level</a:t>
            </a:r>
          </a:p>
          <a:p>
            <a:pPr lvl="2"/>
            <a:r>
              <a:rPr lang="sk-SK" noProof="0"/>
              <a:t>Third level</a:t>
            </a:r>
          </a:p>
          <a:p>
            <a:pPr lvl="3"/>
            <a:r>
              <a:rPr lang="sk-SK" noProof="0"/>
              <a:t>Fourth level</a:t>
            </a:r>
          </a:p>
          <a:p>
            <a:pPr lvl="4"/>
            <a:r>
              <a:rPr lang="sk-SK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3245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B44FC-79D7-4FF8-AE52-0BF772DA155A}" type="datetime1">
              <a:rPr lang="cs-CZ" smtClean="0"/>
              <a:t>03.11.2021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MIKROSKOPIE ŠKROBŮ PŘF MU 6_5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74366-6812-4270-B69D-14A9AABFF559}" type="datetime1">
              <a:rPr lang="cs-CZ" smtClean="0"/>
              <a:t>03.11.2021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MIKROSKOPIE ŠKROBŮ PŘF MU 6_5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E1074-646F-4FC3-A1F3-DF7A517CF71F}" type="datetime1">
              <a:rPr lang="cs-CZ" smtClean="0"/>
              <a:t>03.11.2021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MIKROSKOPIE ŠKROBŮ PŘF MU 6_5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A15FE-9300-485F-8131-E7379A8C15DF}" type="datetime1">
              <a:rPr lang="cs-CZ" smtClean="0"/>
              <a:t>03.11.2021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MIKROSKOPIE ŠKROBŮ PŘF MU 6_5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86C25-FFF5-4F15-A364-A22F1FA37E47}" type="datetime1">
              <a:rPr lang="cs-CZ" smtClean="0"/>
              <a:t>03.11.2021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MIKROSKOPIE ŠKROBŮ PŘF MU 6_5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933A0-F1E4-40BE-9E3A-C30626120041}" type="datetime1">
              <a:rPr lang="cs-CZ" smtClean="0"/>
              <a:t>03.11.2021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MIKROSKOPIE ŠKROBŮ PŘF MU 6_5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B4C48-4D9D-4C98-8136-B6A549E8D5C5}" type="datetime1">
              <a:rPr lang="cs-CZ" smtClean="0"/>
              <a:t>03.11.2021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MIKROSKOPIE ŠKROBŮ PŘF MU 6_5 2021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6232C-09E2-4C84-B028-C0FAAB36CF4E}" type="datetime1">
              <a:rPr lang="cs-CZ" smtClean="0"/>
              <a:t>03.11.2021</a:t>
            </a:fld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MIKROSKOPIE ŠKROBŮ PŘF MU 6_5 2021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E518E-719E-4184-84F0-196085B98433}" type="datetime1">
              <a:rPr lang="cs-CZ" smtClean="0"/>
              <a:t>03.11.2021</a:t>
            </a:fld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MIKROSKOPIE ŠKROBŮ PŘF MU 6_5 2021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7C5C0-8ECA-4CC4-9D4A-4F67DD790535}" type="datetime1">
              <a:rPr lang="cs-CZ" smtClean="0"/>
              <a:t>03.11.2021</a:t>
            </a:fld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MIKROSKOPIE ŠKROBŮ PŘF MU 6_5 2021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EED95-582C-405C-A038-9B3DCD7ECDD5}" type="datetime1">
              <a:rPr lang="cs-CZ" smtClean="0"/>
              <a:t>03.11.2021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MIKROSKOPIE ŠKROBŮ PŘF MU 6_5 2021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8D122-4F8D-4BE3-9641-7F390DB73592}" type="datetime1">
              <a:rPr lang="cs-CZ" smtClean="0"/>
              <a:t>03.11.2021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MIKROSKOPIE ŠKROBŮ PŘF MU 6_5 2021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63048193-5100-4D96-A2D1-8E9023495723}" type="datetime1">
              <a:rPr lang="cs-CZ" smtClean="0"/>
              <a:t>03.11.2021</a:t>
            </a:fld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/>
              <a:t>PŘÍRODNÍ POLYMERY polysacharidy MIKROSKOPIE ŠKROBŮ PŘF MU 6_5 2021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/>
              <a:t>PŘÍRODNÍ POLYMERY polysacharidy MIKROSKOPIE ŠKROBŮ PŘF MU 6_5 2021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br>
              <a:rPr lang="sk-SK" sz="4000" b="1" dirty="0">
                <a:solidFill>
                  <a:srgbClr val="FF0000"/>
                </a:solidFill>
              </a:rPr>
            </a:br>
            <a:r>
              <a:rPr lang="cs-CZ" sz="54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Polysacharidy I  MIKROSKOPIE ŠKROBŮ</a:t>
            </a:r>
            <a:br>
              <a:rPr lang="cs-CZ" sz="3200" dirty="0">
                <a:latin typeface="Calibri"/>
                <a:ea typeface="Calibri"/>
                <a:cs typeface="Times New Roman"/>
              </a:rPr>
            </a:br>
            <a:endParaRPr lang="sk-SK" sz="4000" b="1" dirty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584176"/>
          </a:xfrm>
        </p:spPr>
        <p:txBody>
          <a:bodyPr/>
          <a:lstStyle/>
          <a:p>
            <a:pPr eaLnBrk="1" hangingPunct="1"/>
            <a:r>
              <a:rPr lang="cs-CZ" sz="2800" b="1" dirty="0">
                <a:solidFill>
                  <a:srgbClr val="0000FF"/>
                </a:solidFill>
                <a:latin typeface="Arial Black" pitchFamily="34" charset="0"/>
              </a:rPr>
              <a:t>RNDr. Ladislav Pospíšil, CSc.</a:t>
            </a: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FC39208-8192-40D6-BAFB-FE6852424444}" type="datetime1">
              <a:rPr lang="cs-CZ" smtClean="0"/>
              <a:t>03.11.2021</a:t>
            </a:fld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/>
          <a:lstStyle/>
          <a:p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SEM  škrobů – vlastní práce na MU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F8D2F-C1A0-4535-B9FE-6DA2918AA04B}" type="datetime1">
              <a:rPr lang="cs-CZ" smtClean="0"/>
              <a:t>03.11.2021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453335"/>
            <a:ext cx="6264696" cy="268139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MIKROSKOPIE ŠKROBŮ PŘF MU 6_5 2021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1835696" y="54868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ŠKROB BRAMBOROVÝ</a:t>
            </a:r>
          </a:p>
        </p:txBody>
      </p:sp>
      <p:pic>
        <p:nvPicPr>
          <p:cNvPr id="12" name="Obrázek 11" descr="Skrob brambor 1kx 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0732" y="1052736"/>
            <a:ext cx="6496362" cy="56335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/>
          <a:lstStyle/>
          <a:p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SEM  škrobů – vlastní práce na MU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59F93C-E246-498D-9CE3-821E45055578}" type="datetime1">
              <a:rPr lang="cs-CZ" smtClean="0"/>
              <a:t>03.11.2021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453335"/>
            <a:ext cx="6264696" cy="268139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MIKROSKOPIE ŠKROBŮ PŘF MU 6_5 2021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1835696" y="54868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ŠKROB KUKUŘIČNÝ</a:t>
            </a:r>
          </a:p>
        </p:txBody>
      </p:sp>
      <p:pic>
        <p:nvPicPr>
          <p:cNvPr id="9" name="Obrázek 8" descr="Skrob kukurice 2kx 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2740" y="1052736"/>
            <a:ext cx="6496362" cy="56335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/>
          <a:lstStyle/>
          <a:p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SEM  škrobů – vlastní práce na MU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F95035-7C71-402E-B709-C9108DB8CFE0}" type="datetime1">
              <a:rPr lang="cs-CZ" smtClean="0"/>
              <a:t>03.11.2021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453335"/>
            <a:ext cx="6264696" cy="268139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MIKROSKOPIE ŠKROBŮ PŘF MU 6_5 2021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1835696" y="54868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ŠKROB KUKUŘIČNÝ</a:t>
            </a:r>
          </a:p>
        </p:txBody>
      </p:sp>
      <p:pic>
        <p:nvPicPr>
          <p:cNvPr id="11" name="Obrázek 10" descr="Skrob kukurice 2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4203098" cy="3644874"/>
          </a:xfrm>
          <a:prstGeom prst="rect">
            <a:avLst/>
          </a:prstGeom>
        </p:spPr>
      </p:pic>
      <p:pic>
        <p:nvPicPr>
          <p:cNvPr id="12" name="Obrázek 11" descr="Skrob kukurice 1k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852936"/>
            <a:ext cx="4452380" cy="386104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427984" y="1196752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9900CC"/>
                </a:solidFill>
                <a:latin typeface="Arial Black" pitchFamily="34" charset="0"/>
              </a:rPr>
              <a:t>NEVIDÍTE tam žádné ZVRÁSNĚNÍ POVRCHU,  jako na kresbě (viz snímek 8). Asi proto, že tady nebyla zrna škrobu před snímkování vysušena.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/>
          <a:lstStyle/>
          <a:p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SEM  škrobů – vlastní práce na MU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0DA5D-6835-4B36-8954-3F04515BFF54}" type="datetime1">
              <a:rPr lang="cs-CZ" smtClean="0"/>
              <a:t>03.11.2021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453335"/>
            <a:ext cx="6264696" cy="268139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MIKROSKOPIE ŠKROBŮ PŘF MU 6_5 2021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1835696" y="54868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ŠKROB KUKUŘIČNÝ</a:t>
            </a:r>
          </a:p>
        </p:txBody>
      </p:sp>
      <p:pic>
        <p:nvPicPr>
          <p:cNvPr id="9" name="Obrázek 8" descr="Skrob kukurice 5k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980728"/>
            <a:ext cx="4151812" cy="3600400"/>
          </a:xfrm>
          <a:prstGeom prst="rect">
            <a:avLst/>
          </a:prstGeom>
        </p:spPr>
      </p:pic>
      <p:pic>
        <p:nvPicPr>
          <p:cNvPr id="10" name="Obrázek 9" descr="Skrob kukurice 10k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9536" y="2636912"/>
            <a:ext cx="4669565" cy="40493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/>
          <a:lstStyle/>
          <a:p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SEM  škrobů – vlastní práce na MU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7046E9-2275-4F55-BE5F-481217BBA229}" type="datetime1">
              <a:rPr lang="cs-CZ" smtClean="0"/>
              <a:t>03.11.2021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453335"/>
            <a:ext cx="6264696" cy="268139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MIKROSKOPIE ŠKROBŮ PŘF MU 6_5 2021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1835696" y="54868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ŠKROB KUKUŘIČNÝ </a:t>
            </a:r>
            <a:r>
              <a:rPr lang="cs-CZ" sz="2400" dirty="0">
                <a:solidFill>
                  <a:srgbClr val="FF0000"/>
                </a:solidFill>
                <a:latin typeface="Arial Black" pitchFamily="34" charset="0"/>
              </a:rPr>
              <a:t>X</a:t>
            </a:r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BRAMBOROVÝ</a:t>
            </a:r>
          </a:p>
        </p:txBody>
      </p:sp>
      <p:pic>
        <p:nvPicPr>
          <p:cNvPr id="12" name="Obrázek 11" descr="Skrob kukurice 1k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4151812" cy="3600400"/>
          </a:xfrm>
          <a:prstGeom prst="rect">
            <a:avLst/>
          </a:prstGeom>
        </p:spPr>
      </p:pic>
      <p:pic>
        <p:nvPicPr>
          <p:cNvPr id="13" name="Obrázek 12" descr="Skrob brambor 1kx 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2574" y="2780928"/>
            <a:ext cx="4586528" cy="3977380"/>
          </a:xfrm>
          <a:prstGeom prst="rect">
            <a:avLst/>
          </a:prstGeom>
        </p:spPr>
      </p:pic>
      <p:cxnSp>
        <p:nvCxnSpPr>
          <p:cNvPr id="15" name="Přímá spojovací šipka 14"/>
          <p:cNvCxnSpPr/>
          <p:nvPr/>
        </p:nvCxnSpPr>
        <p:spPr>
          <a:xfrm flipH="1">
            <a:off x="6588224" y="908720"/>
            <a:ext cx="72008" cy="1800200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/>
          <a:lstStyle/>
          <a:p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SEM  škrobů – vlastní práce na MU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D3595-19DD-4CA8-859E-34BF83881DD6}" type="datetime1">
              <a:rPr lang="cs-CZ" smtClean="0"/>
              <a:t>03.11.2021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453335"/>
            <a:ext cx="6264696" cy="268139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MIKROSKOPIE ŠKROBŮ PŘF MU 6_5 2021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1835696" y="54868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ŠKROB KUKUŘIČNÝ </a:t>
            </a:r>
            <a:r>
              <a:rPr lang="cs-CZ" sz="2400" dirty="0">
                <a:solidFill>
                  <a:srgbClr val="FF0000"/>
                </a:solidFill>
                <a:latin typeface="Arial Black" pitchFamily="34" charset="0"/>
              </a:rPr>
              <a:t>X</a:t>
            </a:r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BRAMBOROVÝ</a:t>
            </a:r>
          </a:p>
        </p:txBody>
      </p:sp>
      <p:pic>
        <p:nvPicPr>
          <p:cNvPr id="9" name="Obrázek 8" descr="Skrob kukurice 5k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980728"/>
            <a:ext cx="4151812" cy="3600400"/>
          </a:xfrm>
          <a:prstGeom prst="rect">
            <a:avLst/>
          </a:prstGeom>
        </p:spPr>
      </p:pic>
      <p:pic>
        <p:nvPicPr>
          <p:cNvPr id="11" name="Obrázek 10" descr="Skrob brambor 5k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8508" y="2636912"/>
            <a:ext cx="4752601" cy="41213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/>
          <a:lstStyle/>
          <a:p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SEM  škrobů – PŠENIČNÝ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BD221D-3A71-4C08-B0C8-7E56B554F3FE}" type="datetime1">
              <a:rPr lang="cs-CZ" smtClean="0"/>
              <a:t>03.11.2021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453335"/>
            <a:ext cx="6264696" cy="268139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MIKROSKOPIE ŠKROBŮ PŘF MU 6_5 2021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pic>
        <p:nvPicPr>
          <p:cNvPr id="10" name="Obrázek 9" descr="Pšeničný škrob SEM GOOGLE 0511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1988840"/>
            <a:ext cx="5759755" cy="4679801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2195736" y="112474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00"/>
                </a:solidFill>
                <a:latin typeface="Arial Black" pitchFamily="34" charset="0"/>
              </a:rPr>
              <a:t>A zrna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156176" y="342900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B zrna</a:t>
            </a:r>
          </a:p>
        </p:txBody>
      </p:sp>
      <p:cxnSp>
        <p:nvCxnSpPr>
          <p:cNvPr id="14" name="Přímá spojovací šipka 13"/>
          <p:cNvCxnSpPr/>
          <p:nvPr/>
        </p:nvCxnSpPr>
        <p:spPr>
          <a:xfrm flipH="1" flipV="1">
            <a:off x="5724128" y="3789040"/>
            <a:ext cx="648072" cy="72008"/>
          </a:xfrm>
          <a:prstGeom prst="straightConnector1">
            <a:avLst/>
          </a:prstGeom>
          <a:ln w="635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2483768" y="1556792"/>
            <a:ext cx="936104" cy="864096"/>
          </a:xfrm>
          <a:prstGeom prst="straightConnector1">
            <a:avLst/>
          </a:prstGeom>
          <a:ln w="635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Druhy PRŮMYSOVĚ VÝZNAMNÝCH </a:t>
            </a:r>
            <a:r>
              <a:rPr lang="sk-SK" sz="2800" b="1" kern="1200" dirty="0" err="1">
                <a:solidFill>
                  <a:srgbClr val="FF0000"/>
                </a:solidFill>
                <a:ea typeface="Times New Roman"/>
                <a:cs typeface="Times New Roman"/>
              </a:rPr>
              <a:t>škrobů</a:t>
            </a:r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99E69F-9151-4355-A79E-E390B94F0C29}" type="datetime1">
              <a:rPr lang="cs-CZ" smtClean="0"/>
              <a:t>03.11.2021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MIKROSKOPIE ŠKROBŮ PŘF MU 6_5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  <p:pic>
        <p:nvPicPr>
          <p:cNvPr id="8" name="Zástupný symbol pro obsah 7" descr="img6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315391" y="206826"/>
            <a:ext cx="5805264" cy="7497084"/>
          </a:xfrm>
        </p:spPr>
      </p:pic>
      <p:sp>
        <p:nvSpPr>
          <p:cNvPr id="7" name="TextovéPole 6"/>
          <p:cNvSpPr txBox="1"/>
          <p:nvPr/>
        </p:nvSpPr>
        <p:spPr>
          <a:xfrm>
            <a:off x="2771800" y="328498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00"/>
                </a:solidFill>
              </a:rPr>
              <a:t>TVARY ZRN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196734" y="764704"/>
            <a:ext cx="2947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Dva druhy zrn!</a:t>
            </a:r>
          </a:p>
          <a:p>
            <a:r>
              <a:rPr lang="cs-CZ" sz="2400" dirty="0">
                <a:solidFill>
                  <a:srgbClr val="00B050"/>
                </a:solidFill>
                <a:latin typeface="Arial Black" pitchFamily="34" charset="0"/>
              </a:rPr>
              <a:t>Podobné je i žito.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95936" y="0"/>
            <a:ext cx="4968552" cy="764704"/>
          </a:xfrm>
        </p:spPr>
        <p:txBody>
          <a:bodyPr/>
          <a:lstStyle/>
          <a:p>
            <a:pPr algn="r"/>
            <a:r>
              <a:rPr lang="sk-SK" sz="40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PŠENIČNÝ škrob</a:t>
            </a:r>
            <a:endParaRPr lang="cs-CZ" sz="4000" dirty="0"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13D3FC-D13C-4219-9D81-BC9DB285C5BE}" type="datetime1">
              <a:rPr lang="cs-CZ" smtClean="0"/>
              <a:t>03.11.2021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MIKROSKOPIE ŠKROBŮ PŘF MU 6_5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5508104" y="537321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00"/>
                </a:solidFill>
              </a:rPr>
              <a:t>TVARY ZRN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987824" y="260648"/>
            <a:ext cx="1368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Dva druhy zrn!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592288" cy="64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836712"/>
            <a:ext cx="470618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Přímá spojovací šipka 12"/>
          <p:cNvCxnSpPr/>
          <p:nvPr/>
        </p:nvCxnSpPr>
        <p:spPr>
          <a:xfrm flipH="1">
            <a:off x="2771800" y="4293096"/>
            <a:ext cx="2664296" cy="360040"/>
          </a:xfrm>
          <a:prstGeom prst="straightConnector1">
            <a:avLst/>
          </a:prstGeom>
          <a:ln w="508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H="1" flipV="1">
            <a:off x="1763688" y="1628800"/>
            <a:ext cx="2880320" cy="504056"/>
          </a:xfrm>
          <a:prstGeom prst="straightConnector1">
            <a:avLst/>
          </a:prstGeom>
          <a:ln w="508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716016" y="4869160"/>
            <a:ext cx="266429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Arial Black" pitchFamily="34" charset="0"/>
              </a:rPr>
              <a:t>Jiné větvení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9E76DC-E013-4C68-A661-99D23CF065E6}" type="datetime1">
              <a:rPr lang="cs-CZ" smtClean="0"/>
              <a:t>03.11.2021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MIKROSKOPIE ŠKROBŮ PŘF MU 6_5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pic>
        <p:nvPicPr>
          <p:cNvPr id="5" name="Obrázek 4" descr="1280px-Wheat_starch_granu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81000"/>
            <a:ext cx="7592392" cy="569429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139952" y="404664"/>
            <a:ext cx="4464496" cy="369332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Pšeničný škrob – dvě velikosti zrn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ŠKROBY JAKO BIODEGRADABILNÍ ADITIVA DO SYNTETICKÝCH TERMOPLASTŮ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94018B-A606-4193-9CC9-F05AB60800F2}" type="datetime1">
              <a:rPr lang="cs-CZ" smtClean="0"/>
              <a:t>03.11.2021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MIKROSKOPIE ŠKROBŮ PŘF MU 6_5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cs-CZ" b="1" dirty="0">
                <a:solidFill>
                  <a:srgbClr val="0000FF"/>
                </a:solidFill>
              </a:rPr>
              <a:t>VĚTŠINOU NUTNO „POPOHNAT“ </a:t>
            </a:r>
            <a:r>
              <a:rPr lang="cs-CZ" b="1" dirty="0" err="1">
                <a:solidFill>
                  <a:srgbClr val="0000FF"/>
                </a:solidFill>
              </a:rPr>
              <a:t>termooxidací</a:t>
            </a:r>
            <a:r>
              <a:rPr lang="cs-CZ" b="1" dirty="0">
                <a:solidFill>
                  <a:srgbClr val="0000FF"/>
                </a:solidFill>
              </a:rPr>
              <a:t> </a:t>
            </a:r>
          </a:p>
          <a:p>
            <a:pPr algn="ctr">
              <a:buNone/>
            </a:pPr>
            <a:r>
              <a:rPr lang="cs-CZ" sz="6000" b="1" dirty="0">
                <a:solidFill>
                  <a:srgbClr val="FF0000"/>
                </a:solidFill>
              </a:rPr>
              <a:t>Co jsem dělal já</a:t>
            </a:r>
          </a:p>
          <a:p>
            <a:r>
              <a:rPr lang="cs-CZ" b="1" dirty="0">
                <a:solidFill>
                  <a:srgbClr val="008000"/>
                </a:solidFill>
                <a:latin typeface="Arial Black" pitchFamily="34" charset="0"/>
              </a:rPr>
              <a:t>LDPE fólie (až 40 % škrobu kukuřičného) – vzorek nemůžu najít</a:t>
            </a:r>
          </a:p>
          <a:p>
            <a:r>
              <a:rPr lang="cs-CZ" b="1" dirty="0">
                <a:solidFill>
                  <a:srgbClr val="C00000"/>
                </a:solidFill>
                <a:latin typeface="Arial Black" pitchFamily="34" charset="0"/>
              </a:rPr>
              <a:t>Části brokového střeliva</a:t>
            </a:r>
          </a:p>
          <a:p>
            <a:r>
              <a:rPr lang="cs-CZ" b="1" dirty="0">
                <a:solidFill>
                  <a:srgbClr val="9900CC"/>
                </a:solidFill>
                <a:latin typeface="Arial Black" pitchFamily="34" charset="0"/>
              </a:rPr>
              <a:t>Vlákna</a:t>
            </a:r>
            <a:r>
              <a:rPr lang="cs-CZ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b="1" dirty="0">
                <a:solidFill>
                  <a:srgbClr val="9900CC"/>
                </a:solidFill>
                <a:latin typeface="Arial Black" pitchFamily="34" charset="0"/>
              </a:rPr>
              <a:t>- vzorek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cs-CZ" sz="3200" b="1" dirty="0">
                <a:solidFill>
                  <a:srgbClr val="FF0000"/>
                </a:solidFill>
                <a:latin typeface="Arial Black" pitchFamily="34" charset="0"/>
              </a:rPr>
              <a:t>Polypropylénová vlákna s kukuřičným škrobem 1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617B2-BD34-47DF-8421-6ACB43CFAF9A}" type="datetime1">
              <a:rPr lang="cs-CZ" smtClean="0"/>
              <a:t>03.11.2021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MIKROSKOPIE ŠKROBŮ PŘF MU 6_5 2021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6" name="Obrázek 5" descr="PP skrob 1k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268760"/>
            <a:ext cx="4317885" cy="3744416"/>
          </a:xfrm>
          <a:prstGeom prst="rect">
            <a:avLst/>
          </a:prstGeom>
        </p:spPr>
      </p:pic>
      <p:pic>
        <p:nvPicPr>
          <p:cNvPr id="7" name="Obrázek 6" descr="PP skrob 2k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820308"/>
            <a:ext cx="4541118" cy="393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cs-CZ" sz="3200" b="1" dirty="0">
                <a:solidFill>
                  <a:srgbClr val="FF0000"/>
                </a:solidFill>
                <a:latin typeface="Arial Black" pitchFamily="34" charset="0"/>
              </a:rPr>
              <a:t>Polypropylénová vlákna s kukuřičným škrobem 1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02B047-5933-436A-A700-61213ACE4627}" type="datetime1">
              <a:rPr lang="cs-CZ" smtClean="0"/>
              <a:t>03.11.2021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MIKROSKOPIE ŠKROBŮ PŘF MU 6_5 2021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pic>
        <p:nvPicPr>
          <p:cNvPr id="8" name="Obrázek 7" descr="PP skrob 5kx 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42642"/>
            <a:ext cx="4392488" cy="3809110"/>
          </a:xfrm>
          <a:prstGeom prst="rect">
            <a:avLst/>
          </a:prstGeom>
        </p:spPr>
      </p:pic>
      <p:pic>
        <p:nvPicPr>
          <p:cNvPr id="9" name="Obrázek 8" descr="PP skrob 5kx 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5472" y="2492896"/>
            <a:ext cx="4835637" cy="4193404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6084168" y="1124744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FIBRILACE PP vlákna</a:t>
            </a:r>
          </a:p>
        </p:txBody>
      </p:sp>
      <p:cxnSp>
        <p:nvCxnSpPr>
          <p:cNvPr id="12" name="Přímá spojovací šipka 11"/>
          <p:cNvCxnSpPr/>
          <p:nvPr/>
        </p:nvCxnSpPr>
        <p:spPr>
          <a:xfrm flipH="1">
            <a:off x="4788024" y="1412776"/>
            <a:ext cx="1368152" cy="1656184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flipH="1" flipV="1">
            <a:off x="971600" y="1268760"/>
            <a:ext cx="5184576" cy="144016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/>
          <a:lstStyle/>
          <a:p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SEM  škrobů – vlastní práce na MU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41613-0B15-480D-9A9D-A84106C79B99}" type="datetime1">
              <a:rPr lang="cs-CZ" smtClean="0"/>
              <a:t>03.11.2021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MIKROSKOPIE ŠKROBŮ PŘF MU 6_5 2021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pic>
        <p:nvPicPr>
          <p:cNvPr id="6" name="Obrázek 5" descr="Skrob brambor 2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3" y="692696"/>
            <a:ext cx="4234849" cy="3672408"/>
          </a:xfrm>
          <a:prstGeom prst="rect">
            <a:avLst/>
          </a:prstGeom>
        </p:spPr>
      </p:pic>
      <p:pic>
        <p:nvPicPr>
          <p:cNvPr id="7" name="Obrázek 6" descr="Skrob brambor 2kx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378696"/>
            <a:ext cx="4469110" cy="387555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07504" y="4581128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ŠKROB BRAMBOROVÝ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427984" y="692696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9900CC"/>
                </a:solidFill>
                <a:latin typeface="Arial Black" pitchFamily="34" charset="0"/>
              </a:rPr>
              <a:t>NEVIDÍTE tam žádné ZVRÁSNĚNÍ POVRCHU,  jako na kresbě (viz snímek 8). Asi proto, že tady nebyla zrna škrobu před snímkování vysušena.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/>
          <a:lstStyle/>
          <a:p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SEM  škrobů – vlastní práce na MU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D685C6-1F65-4FC4-84A6-0AEC84D27EDD}" type="datetime1">
              <a:rPr lang="cs-CZ" smtClean="0"/>
              <a:t>03.11.2021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MIKROSKOPIE ŠKROBŮ PŘF MU 6_5 2021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107504" y="4581128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ŠKROB BRAMBOROVÝ</a:t>
            </a:r>
          </a:p>
        </p:txBody>
      </p:sp>
      <p:pic>
        <p:nvPicPr>
          <p:cNvPr id="9" name="Obrázek 8" descr="Skrob brambor 5k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4320480" cy="3746666"/>
          </a:xfrm>
          <a:prstGeom prst="rect">
            <a:avLst/>
          </a:prstGeom>
        </p:spPr>
      </p:pic>
      <p:pic>
        <p:nvPicPr>
          <p:cNvPr id="10" name="Obrázek 9" descr="Skrob brambor 10k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368007"/>
            <a:ext cx="4430150" cy="38417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13579</TotalTime>
  <Words>409</Words>
  <Application>Microsoft Office PowerPoint</Application>
  <PresentationFormat>Předvádění na obrazovce (4:3)</PresentationFormat>
  <Paragraphs>89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Calibri</vt:lpstr>
      <vt:lpstr>Default Design</vt:lpstr>
      <vt:lpstr>PŘÍRODNÍ POLYMERY Polysacharidy I  MIKROSKOPIE ŠKROBŮ </vt:lpstr>
      <vt:lpstr>Druhy PRŮMYSOVĚ VÝZNAMNÝCH škrobů </vt:lpstr>
      <vt:lpstr>PŠENIČNÝ škrob</vt:lpstr>
      <vt:lpstr>Prezentace aplikace PowerPoint</vt:lpstr>
      <vt:lpstr>ŠKROBY JAKO BIODEGRADABILNÍ ADITIVA DO SYNTETICKÝCH TERMOPLASTŮ</vt:lpstr>
      <vt:lpstr>Polypropylénová vlákna s kukuřičným škrobem 1</vt:lpstr>
      <vt:lpstr>Polypropylénová vlákna s kukuřičným škrobem 1</vt:lpstr>
      <vt:lpstr>SEM  škrobů – vlastní práce na MU</vt:lpstr>
      <vt:lpstr>SEM  škrobů – vlastní práce na MU</vt:lpstr>
      <vt:lpstr>SEM  škrobů – vlastní práce na MU</vt:lpstr>
      <vt:lpstr>SEM  škrobů – vlastní práce na MU</vt:lpstr>
      <vt:lpstr>SEM  škrobů – vlastní práce na MU</vt:lpstr>
      <vt:lpstr>SEM  škrobů – vlastní práce na MU</vt:lpstr>
      <vt:lpstr>SEM  škrobů – vlastní práce na MU</vt:lpstr>
      <vt:lpstr>SEM  škrobů – vlastní práce na MU</vt:lpstr>
      <vt:lpstr>SEM  škrobů – PŠENIČNÝ</vt:lpstr>
    </vt:vector>
  </TitlesOfParts>
  <Company>Home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ladapospa@icloud.com</cp:lastModifiedBy>
  <cp:revision>791</cp:revision>
  <dcterms:created xsi:type="dcterms:W3CDTF">2008-02-10T16:41:08Z</dcterms:created>
  <dcterms:modified xsi:type="dcterms:W3CDTF">2021-11-03T20:38:03Z</dcterms:modified>
</cp:coreProperties>
</file>