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0" r:id="rId4"/>
    <p:sldId id="261" r:id="rId5"/>
    <p:sldId id="262" r:id="rId6"/>
    <p:sldId id="256" r:id="rId7"/>
    <p:sldId id="257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153" d="100"/>
          <a:sy n="153" d="100"/>
        </p:scale>
        <p:origin x="156" y="27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ucia Tomovičová" userId="b79b6080-3644-4e37-92b9-20c24833371d" providerId="ADAL" clId="{FD754DF0-537C-4DD6-A721-ACAA94B39F7F}"/>
    <pc:docChg chg="custSel addSld modSld sldOrd">
      <pc:chgData name="Lucia Tomovičová" userId="b79b6080-3644-4e37-92b9-20c24833371d" providerId="ADAL" clId="{FD754DF0-537C-4DD6-A721-ACAA94B39F7F}" dt="2023-12-19T09:57:21.762" v="569" actId="1037"/>
      <pc:docMkLst>
        <pc:docMk/>
      </pc:docMkLst>
      <pc:sldChg chg="addSp modSp mod">
        <pc:chgData name="Lucia Tomovičová" userId="b79b6080-3644-4e37-92b9-20c24833371d" providerId="ADAL" clId="{FD754DF0-537C-4DD6-A721-ACAA94B39F7F}" dt="2023-12-19T09:27:10.493" v="155" actId="790"/>
        <pc:sldMkLst>
          <pc:docMk/>
          <pc:sldMk cId="338612872" sldId="256"/>
        </pc:sldMkLst>
        <pc:spChg chg="add mod">
          <ac:chgData name="Lucia Tomovičová" userId="b79b6080-3644-4e37-92b9-20c24833371d" providerId="ADAL" clId="{FD754DF0-537C-4DD6-A721-ACAA94B39F7F}" dt="2023-12-19T09:27:10.493" v="155" actId="790"/>
          <ac:spMkLst>
            <pc:docMk/>
            <pc:sldMk cId="338612872" sldId="256"/>
            <ac:spMk id="8" creationId="{E07F35E0-8630-4EA2-97A6-E107141016C7}"/>
          </ac:spMkLst>
        </pc:spChg>
        <pc:spChg chg="mod">
          <ac:chgData name="Lucia Tomovičová" userId="b79b6080-3644-4e37-92b9-20c24833371d" providerId="ADAL" clId="{FD754DF0-537C-4DD6-A721-ACAA94B39F7F}" dt="2023-12-19T09:27:10.493" v="155" actId="790"/>
          <ac:spMkLst>
            <pc:docMk/>
            <pc:sldMk cId="338612872" sldId="256"/>
            <ac:spMk id="10" creationId="{41061353-0097-412B-88E1-63D781FE2E83}"/>
          </ac:spMkLst>
        </pc:spChg>
        <pc:spChg chg="mod">
          <ac:chgData name="Lucia Tomovičová" userId="b79b6080-3644-4e37-92b9-20c24833371d" providerId="ADAL" clId="{FD754DF0-537C-4DD6-A721-ACAA94B39F7F}" dt="2023-12-19T09:27:10.493" v="155" actId="790"/>
          <ac:spMkLst>
            <pc:docMk/>
            <pc:sldMk cId="338612872" sldId="256"/>
            <ac:spMk id="12" creationId="{E2163086-EA31-44AB-9909-BDE4CF4230B5}"/>
          </ac:spMkLst>
        </pc:spChg>
      </pc:sldChg>
      <pc:sldChg chg="addSp modSp mod">
        <pc:chgData name="Lucia Tomovičová" userId="b79b6080-3644-4e37-92b9-20c24833371d" providerId="ADAL" clId="{FD754DF0-537C-4DD6-A721-ACAA94B39F7F}" dt="2023-12-19T09:27:38.765" v="218" actId="20577"/>
        <pc:sldMkLst>
          <pc:docMk/>
          <pc:sldMk cId="1621019654" sldId="257"/>
        </pc:sldMkLst>
        <pc:spChg chg="mod">
          <ac:chgData name="Lucia Tomovičová" userId="b79b6080-3644-4e37-92b9-20c24833371d" providerId="ADAL" clId="{FD754DF0-537C-4DD6-A721-ACAA94B39F7F}" dt="2023-12-19T09:27:24.571" v="202" actId="1037"/>
          <ac:spMkLst>
            <pc:docMk/>
            <pc:sldMk cId="1621019654" sldId="257"/>
            <ac:spMk id="10" creationId="{41061353-0097-412B-88E1-63D781FE2E83}"/>
          </ac:spMkLst>
        </pc:spChg>
        <pc:spChg chg="add mod">
          <ac:chgData name="Lucia Tomovičová" userId="b79b6080-3644-4e37-92b9-20c24833371d" providerId="ADAL" clId="{FD754DF0-537C-4DD6-A721-ACAA94B39F7F}" dt="2023-12-19T09:27:38.765" v="218" actId="20577"/>
          <ac:spMkLst>
            <pc:docMk/>
            <pc:sldMk cId="1621019654" sldId="257"/>
            <ac:spMk id="13" creationId="{BCEA17FD-61FE-4A5C-B10C-8D0252C7A92C}"/>
          </ac:spMkLst>
        </pc:spChg>
        <pc:spChg chg="mod">
          <ac:chgData name="Lucia Tomovičová" userId="b79b6080-3644-4e37-92b9-20c24833371d" providerId="ADAL" clId="{FD754DF0-537C-4DD6-A721-ACAA94B39F7F}" dt="2023-12-19T09:27:24.571" v="202" actId="1037"/>
          <ac:spMkLst>
            <pc:docMk/>
            <pc:sldMk cId="1621019654" sldId="257"/>
            <ac:spMk id="14" creationId="{1E3D034D-CB28-41FB-90B0-21B76D9BF611}"/>
          </ac:spMkLst>
        </pc:spChg>
        <pc:spChg chg="mod">
          <ac:chgData name="Lucia Tomovičová" userId="b79b6080-3644-4e37-92b9-20c24833371d" providerId="ADAL" clId="{FD754DF0-537C-4DD6-A721-ACAA94B39F7F}" dt="2023-12-19T09:27:24.571" v="202" actId="1037"/>
          <ac:spMkLst>
            <pc:docMk/>
            <pc:sldMk cId="1621019654" sldId="257"/>
            <ac:spMk id="16" creationId="{F86A4165-1286-40CE-8419-1B646319F959}"/>
          </ac:spMkLst>
        </pc:spChg>
        <pc:spChg chg="mod">
          <ac:chgData name="Lucia Tomovičová" userId="b79b6080-3644-4e37-92b9-20c24833371d" providerId="ADAL" clId="{FD754DF0-537C-4DD6-A721-ACAA94B39F7F}" dt="2023-12-19T09:27:24.571" v="202" actId="1037"/>
          <ac:spMkLst>
            <pc:docMk/>
            <pc:sldMk cId="1621019654" sldId="257"/>
            <ac:spMk id="19" creationId="{53AD22DD-56FC-4FF0-BEF2-B9156DD05600}"/>
          </ac:spMkLst>
        </pc:spChg>
        <pc:spChg chg="mod">
          <ac:chgData name="Lucia Tomovičová" userId="b79b6080-3644-4e37-92b9-20c24833371d" providerId="ADAL" clId="{FD754DF0-537C-4DD6-A721-ACAA94B39F7F}" dt="2023-12-19T09:27:24.571" v="202" actId="1037"/>
          <ac:spMkLst>
            <pc:docMk/>
            <pc:sldMk cId="1621019654" sldId="257"/>
            <ac:spMk id="25" creationId="{E527DA48-3E69-4248-B54E-670592395248}"/>
          </ac:spMkLst>
        </pc:spChg>
        <pc:picChg chg="mod">
          <ac:chgData name="Lucia Tomovičová" userId="b79b6080-3644-4e37-92b9-20c24833371d" providerId="ADAL" clId="{FD754DF0-537C-4DD6-A721-ACAA94B39F7F}" dt="2023-12-19T09:27:24.571" v="202" actId="1037"/>
          <ac:picMkLst>
            <pc:docMk/>
            <pc:sldMk cId="1621019654" sldId="257"/>
            <ac:picMk id="2" creationId="{5BA74C23-CEE0-473D-90D2-B72E7DB53936}"/>
          </ac:picMkLst>
        </pc:picChg>
        <pc:cxnChg chg="mod">
          <ac:chgData name="Lucia Tomovičová" userId="b79b6080-3644-4e37-92b9-20c24833371d" providerId="ADAL" clId="{FD754DF0-537C-4DD6-A721-ACAA94B39F7F}" dt="2023-12-19T09:27:24.571" v="202" actId="1037"/>
          <ac:cxnSpMkLst>
            <pc:docMk/>
            <pc:sldMk cId="1621019654" sldId="257"/>
            <ac:cxnSpMk id="15" creationId="{29C66FEC-9067-42F8-813F-4BAD80946B63}"/>
          </ac:cxnSpMkLst>
        </pc:cxnChg>
        <pc:cxnChg chg="mod">
          <ac:chgData name="Lucia Tomovičová" userId="b79b6080-3644-4e37-92b9-20c24833371d" providerId="ADAL" clId="{FD754DF0-537C-4DD6-A721-ACAA94B39F7F}" dt="2023-12-19T09:27:24.571" v="202" actId="1037"/>
          <ac:cxnSpMkLst>
            <pc:docMk/>
            <pc:sldMk cId="1621019654" sldId="257"/>
            <ac:cxnSpMk id="17" creationId="{208A39FA-7822-42A1-B1A3-E4EC004E8BD3}"/>
          </ac:cxnSpMkLst>
        </pc:cxnChg>
        <pc:cxnChg chg="mod">
          <ac:chgData name="Lucia Tomovičová" userId="b79b6080-3644-4e37-92b9-20c24833371d" providerId="ADAL" clId="{FD754DF0-537C-4DD6-A721-ACAA94B39F7F}" dt="2023-12-19T09:27:24.571" v="202" actId="1037"/>
          <ac:cxnSpMkLst>
            <pc:docMk/>
            <pc:sldMk cId="1621019654" sldId="257"/>
            <ac:cxnSpMk id="18" creationId="{CCB0AA5D-8352-4035-B35C-E01A621C00BB}"/>
          </ac:cxnSpMkLst>
        </pc:cxnChg>
        <pc:cxnChg chg="mod">
          <ac:chgData name="Lucia Tomovičová" userId="b79b6080-3644-4e37-92b9-20c24833371d" providerId="ADAL" clId="{FD754DF0-537C-4DD6-A721-ACAA94B39F7F}" dt="2023-12-19T09:27:24.571" v="202" actId="1037"/>
          <ac:cxnSpMkLst>
            <pc:docMk/>
            <pc:sldMk cId="1621019654" sldId="257"/>
            <ac:cxnSpMk id="20" creationId="{63ACB2B9-64AD-4C75-B4DB-A6CDD9C240D6}"/>
          </ac:cxnSpMkLst>
        </pc:cxnChg>
        <pc:cxnChg chg="mod">
          <ac:chgData name="Lucia Tomovičová" userId="b79b6080-3644-4e37-92b9-20c24833371d" providerId="ADAL" clId="{FD754DF0-537C-4DD6-A721-ACAA94B39F7F}" dt="2023-12-19T09:27:24.571" v="202" actId="1037"/>
          <ac:cxnSpMkLst>
            <pc:docMk/>
            <pc:sldMk cId="1621019654" sldId="257"/>
            <ac:cxnSpMk id="24" creationId="{411F7B83-65C2-446C-80F7-08A79991D3F7}"/>
          </ac:cxnSpMkLst>
        </pc:cxnChg>
      </pc:sldChg>
      <pc:sldChg chg="addSp modSp new mod ord">
        <pc:chgData name="Lucia Tomovičová" userId="b79b6080-3644-4e37-92b9-20c24833371d" providerId="ADAL" clId="{FD754DF0-537C-4DD6-A721-ACAA94B39F7F}" dt="2023-12-18T09:17:37.959" v="35" actId="790"/>
        <pc:sldMkLst>
          <pc:docMk/>
          <pc:sldMk cId="201462567" sldId="258"/>
        </pc:sldMkLst>
        <pc:spChg chg="add mod">
          <ac:chgData name="Lucia Tomovičová" userId="b79b6080-3644-4e37-92b9-20c24833371d" providerId="ADAL" clId="{FD754DF0-537C-4DD6-A721-ACAA94B39F7F}" dt="2023-12-18T09:17:37.959" v="35" actId="790"/>
          <ac:spMkLst>
            <pc:docMk/>
            <pc:sldMk cId="201462567" sldId="258"/>
            <ac:spMk id="3" creationId="{50C767EB-D599-4132-9425-E948F3102866}"/>
          </ac:spMkLst>
        </pc:spChg>
        <pc:picChg chg="add mod">
          <ac:chgData name="Lucia Tomovičová" userId="b79b6080-3644-4e37-92b9-20c24833371d" providerId="ADAL" clId="{FD754DF0-537C-4DD6-A721-ACAA94B39F7F}" dt="2023-12-18T09:17:18.286" v="8" actId="14100"/>
          <ac:picMkLst>
            <pc:docMk/>
            <pc:sldMk cId="201462567" sldId="258"/>
            <ac:picMk id="2" creationId="{A788A005-17D1-4599-B1BA-8639AE4045E7}"/>
          </ac:picMkLst>
        </pc:picChg>
      </pc:sldChg>
      <pc:sldChg chg="addSp modSp new mod">
        <pc:chgData name="Lucia Tomovičová" userId="b79b6080-3644-4e37-92b9-20c24833371d" providerId="ADAL" clId="{FD754DF0-537C-4DD6-A721-ACAA94B39F7F}" dt="2023-12-18T09:29:44.180" v="52" actId="790"/>
        <pc:sldMkLst>
          <pc:docMk/>
          <pc:sldMk cId="1439845314" sldId="259"/>
        </pc:sldMkLst>
        <pc:spChg chg="add mod">
          <ac:chgData name="Lucia Tomovičová" userId="b79b6080-3644-4e37-92b9-20c24833371d" providerId="ADAL" clId="{FD754DF0-537C-4DD6-A721-ACAA94B39F7F}" dt="2023-12-18T09:29:44.180" v="52" actId="790"/>
          <ac:spMkLst>
            <pc:docMk/>
            <pc:sldMk cId="1439845314" sldId="259"/>
            <ac:spMk id="3" creationId="{BE8A04F0-B57F-4D24-B4D3-6AE985F55C34}"/>
          </ac:spMkLst>
        </pc:spChg>
        <pc:picChg chg="add">
          <ac:chgData name="Lucia Tomovičová" userId="b79b6080-3644-4e37-92b9-20c24833371d" providerId="ADAL" clId="{FD754DF0-537C-4DD6-A721-ACAA94B39F7F}" dt="2023-12-18T09:16:52.304" v="5"/>
          <ac:picMkLst>
            <pc:docMk/>
            <pc:sldMk cId="1439845314" sldId="259"/>
            <ac:picMk id="2" creationId="{468DDB93-7BD9-490B-9B13-48997CD7F2F0}"/>
          </ac:picMkLst>
        </pc:picChg>
      </pc:sldChg>
      <pc:sldChg chg="addSp delSp modSp add mod">
        <pc:chgData name="Lucia Tomovičová" userId="b79b6080-3644-4e37-92b9-20c24833371d" providerId="ADAL" clId="{FD754DF0-537C-4DD6-A721-ACAA94B39F7F}" dt="2023-12-18T09:32:56.744" v="70"/>
        <pc:sldMkLst>
          <pc:docMk/>
          <pc:sldMk cId="3372299089" sldId="260"/>
        </pc:sldMkLst>
        <pc:spChg chg="mod">
          <ac:chgData name="Lucia Tomovičová" userId="b79b6080-3644-4e37-92b9-20c24833371d" providerId="ADAL" clId="{FD754DF0-537C-4DD6-A721-ACAA94B39F7F}" dt="2023-12-18T09:32:48.022" v="68" actId="790"/>
          <ac:spMkLst>
            <pc:docMk/>
            <pc:sldMk cId="3372299089" sldId="260"/>
            <ac:spMk id="3" creationId="{BE8A04F0-B57F-4D24-B4D3-6AE985F55C34}"/>
          </ac:spMkLst>
        </pc:spChg>
        <pc:picChg chg="del">
          <ac:chgData name="Lucia Tomovičová" userId="b79b6080-3644-4e37-92b9-20c24833371d" providerId="ADAL" clId="{FD754DF0-537C-4DD6-A721-ACAA94B39F7F}" dt="2023-12-18T09:32:54.669" v="69" actId="478"/>
          <ac:picMkLst>
            <pc:docMk/>
            <pc:sldMk cId="3372299089" sldId="260"/>
            <ac:picMk id="2" creationId="{468DDB93-7BD9-490B-9B13-48997CD7F2F0}"/>
          </ac:picMkLst>
        </pc:picChg>
        <pc:picChg chg="add">
          <ac:chgData name="Lucia Tomovičová" userId="b79b6080-3644-4e37-92b9-20c24833371d" providerId="ADAL" clId="{FD754DF0-537C-4DD6-A721-ACAA94B39F7F}" dt="2023-12-18T09:32:56.744" v="70"/>
          <ac:picMkLst>
            <pc:docMk/>
            <pc:sldMk cId="3372299089" sldId="260"/>
            <ac:picMk id="4" creationId="{FAC662EB-7935-42FA-91BE-A132D8D99919}"/>
          </ac:picMkLst>
        </pc:picChg>
      </pc:sldChg>
      <pc:sldChg chg="addSp delSp modSp add mod">
        <pc:chgData name="Lucia Tomovičová" userId="b79b6080-3644-4e37-92b9-20c24833371d" providerId="ADAL" clId="{FD754DF0-537C-4DD6-A721-ACAA94B39F7F}" dt="2023-12-18T09:33:43.442" v="104"/>
        <pc:sldMkLst>
          <pc:docMk/>
          <pc:sldMk cId="2753878119" sldId="261"/>
        </pc:sldMkLst>
        <pc:spChg chg="mod">
          <ac:chgData name="Lucia Tomovičová" userId="b79b6080-3644-4e37-92b9-20c24833371d" providerId="ADAL" clId="{FD754DF0-537C-4DD6-A721-ACAA94B39F7F}" dt="2023-12-18T09:33:34.713" v="102" actId="790"/>
          <ac:spMkLst>
            <pc:docMk/>
            <pc:sldMk cId="2753878119" sldId="261"/>
            <ac:spMk id="3" creationId="{BE8A04F0-B57F-4D24-B4D3-6AE985F55C34}"/>
          </ac:spMkLst>
        </pc:spChg>
        <pc:picChg chg="del">
          <ac:chgData name="Lucia Tomovičová" userId="b79b6080-3644-4e37-92b9-20c24833371d" providerId="ADAL" clId="{FD754DF0-537C-4DD6-A721-ACAA94B39F7F}" dt="2023-12-18T09:33:22.924" v="99" actId="478"/>
          <ac:picMkLst>
            <pc:docMk/>
            <pc:sldMk cId="2753878119" sldId="261"/>
            <ac:picMk id="4" creationId="{FAC662EB-7935-42FA-91BE-A132D8D99919}"/>
          </ac:picMkLst>
        </pc:picChg>
        <pc:picChg chg="add mod">
          <ac:chgData name="Lucia Tomovičová" userId="b79b6080-3644-4e37-92b9-20c24833371d" providerId="ADAL" clId="{FD754DF0-537C-4DD6-A721-ACAA94B39F7F}" dt="2023-12-18T09:33:29.749" v="101" actId="1076"/>
          <ac:picMkLst>
            <pc:docMk/>
            <pc:sldMk cId="2753878119" sldId="261"/>
            <ac:picMk id="5" creationId="{721EE60A-820B-4DED-BB3A-A258D8CC0A5C}"/>
          </ac:picMkLst>
        </pc:picChg>
        <pc:picChg chg="add mod">
          <ac:chgData name="Lucia Tomovičová" userId="b79b6080-3644-4e37-92b9-20c24833371d" providerId="ADAL" clId="{FD754DF0-537C-4DD6-A721-ACAA94B39F7F}" dt="2023-12-18T09:33:43.442" v="104"/>
          <ac:picMkLst>
            <pc:docMk/>
            <pc:sldMk cId="2753878119" sldId="261"/>
            <ac:picMk id="6" creationId="{39906E2B-62BC-4F74-8830-F8FC8710C239}"/>
          </ac:picMkLst>
        </pc:picChg>
      </pc:sldChg>
      <pc:sldChg chg="addSp delSp modSp add mod">
        <pc:chgData name="Lucia Tomovičová" userId="b79b6080-3644-4e37-92b9-20c24833371d" providerId="ADAL" clId="{FD754DF0-537C-4DD6-A721-ACAA94B39F7F}" dt="2023-12-18T09:34:10.277" v="134" actId="790"/>
        <pc:sldMkLst>
          <pc:docMk/>
          <pc:sldMk cId="4072523438" sldId="262"/>
        </pc:sldMkLst>
        <pc:spChg chg="mod">
          <ac:chgData name="Lucia Tomovičová" userId="b79b6080-3644-4e37-92b9-20c24833371d" providerId="ADAL" clId="{FD754DF0-537C-4DD6-A721-ACAA94B39F7F}" dt="2023-12-18T09:34:10.277" v="134" actId="790"/>
          <ac:spMkLst>
            <pc:docMk/>
            <pc:sldMk cId="4072523438" sldId="262"/>
            <ac:spMk id="3" creationId="{BE8A04F0-B57F-4D24-B4D3-6AE985F55C34}"/>
          </ac:spMkLst>
        </pc:spChg>
        <pc:picChg chg="add mod">
          <ac:chgData name="Lucia Tomovičová" userId="b79b6080-3644-4e37-92b9-20c24833371d" providerId="ADAL" clId="{FD754DF0-537C-4DD6-A721-ACAA94B39F7F}" dt="2023-12-18T09:33:56.139" v="108" actId="1076"/>
          <ac:picMkLst>
            <pc:docMk/>
            <pc:sldMk cId="4072523438" sldId="262"/>
            <ac:picMk id="4" creationId="{AB4965C3-FF44-4A67-9DF3-0FA3DA98BDD4}"/>
          </ac:picMkLst>
        </pc:picChg>
        <pc:picChg chg="del">
          <ac:chgData name="Lucia Tomovičová" userId="b79b6080-3644-4e37-92b9-20c24833371d" providerId="ADAL" clId="{FD754DF0-537C-4DD6-A721-ACAA94B39F7F}" dt="2023-12-18T09:33:46.828" v="106" actId="478"/>
          <ac:picMkLst>
            <pc:docMk/>
            <pc:sldMk cId="4072523438" sldId="262"/>
            <ac:picMk id="5" creationId="{721EE60A-820B-4DED-BB3A-A258D8CC0A5C}"/>
          </ac:picMkLst>
        </pc:picChg>
      </pc:sldChg>
      <pc:sldChg chg="addSp delSp modSp add mod">
        <pc:chgData name="Lucia Tomovičová" userId="b79b6080-3644-4e37-92b9-20c24833371d" providerId="ADAL" clId="{FD754DF0-537C-4DD6-A721-ACAA94B39F7F}" dt="2023-12-19T09:40:27.202" v="251" actId="1076"/>
        <pc:sldMkLst>
          <pc:docMk/>
          <pc:sldMk cId="3924450285" sldId="263"/>
        </pc:sldMkLst>
        <pc:spChg chg="del">
          <ac:chgData name="Lucia Tomovičová" userId="b79b6080-3644-4e37-92b9-20c24833371d" providerId="ADAL" clId="{FD754DF0-537C-4DD6-A721-ACAA94B39F7F}" dt="2023-12-19T09:37:04.369" v="220" actId="478"/>
          <ac:spMkLst>
            <pc:docMk/>
            <pc:sldMk cId="3924450285" sldId="263"/>
            <ac:spMk id="10" creationId="{41061353-0097-412B-88E1-63D781FE2E83}"/>
          </ac:spMkLst>
        </pc:spChg>
        <pc:spChg chg="del">
          <ac:chgData name="Lucia Tomovičová" userId="b79b6080-3644-4e37-92b9-20c24833371d" providerId="ADAL" clId="{FD754DF0-537C-4DD6-A721-ACAA94B39F7F}" dt="2023-12-19T09:37:04.369" v="220" actId="478"/>
          <ac:spMkLst>
            <pc:docMk/>
            <pc:sldMk cId="3924450285" sldId="263"/>
            <ac:spMk id="14" creationId="{1E3D034D-CB28-41FB-90B0-21B76D9BF611}"/>
          </ac:spMkLst>
        </pc:spChg>
        <pc:spChg chg="del">
          <ac:chgData name="Lucia Tomovičová" userId="b79b6080-3644-4e37-92b9-20c24833371d" providerId="ADAL" clId="{FD754DF0-537C-4DD6-A721-ACAA94B39F7F}" dt="2023-12-19T09:37:04.369" v="220" actId="478"/>
          <ac:spMkLst>
            <pc:docMk/>
            <pc:sldMk cId="3924450285" sldId="263"/>
            <ac:spMk id="16" creationId="{F86A4165-1286-40CE-8419-1B646319F959}"/>
          </ac:spMkLst>
        </pc:spChg>
        <pc:spChg chg="del">
          <ac:chgData name="Lucia Tomovičová" userId="b79b6080-3644-4e37-92b9-20c24833371d" providerId="ADAL" clId="{FD754DF0-537C-4DD6-A721-ACAA94B39F7F}" dt="2023-12-19T09:37:04.369" v="220" actId="478"/>
          <ac:spMkLst>
            <pc:docMk/>
            <pc:sldMk cId="3924450285" sldId="263"/>
            <ac:spMk id="19" creationId="{53AD22DD-56FC-4FF0-BEF2-B9156DD05600}"/>
          </ac:spMkLst>
        </pc:spChg>
        <pc:spChg chg="del">
          <ac:chgData name="Lucia Tomovičová" userId="b79b6080-3644-4e37-92b9-20c24833371d" providerId="ADAL" clId="{FD754DF0-537C-4DD6-A721-ACAA94B39F7F}" dt="2023-12-19T09:37:04.369" v="220" actId="478"/>
          <ac:spMkLst>
            <pc:docMk/>
            <pc:sldMk cId="3924450285" sldId="263"/>
            <ac:spMk id="25" creationId="{E527DA48-3E69-4248-B54E-670592395248}"/>
          </ac:spMkLst>
        </pc:spChg>
        <pc:picChg chg="del">
          <ac:chgData name="Lucia Tomovičová" userId="b79b6080-3644-4e37-92b9-20c24833371d" providerId="ADAL" clId="{FD754DF0-537C-4DD6-A721-ACAA94B39F7F}" dt="2023-12-19T09:37:04.369" v="220" actId="478"/>
          <ac:picMkLst>
            <pc:docMk/>
            <pc:sldMk cId="3924450285" sldId="263"/>
            <ac:picMk id="2" creationId="{5BA74C23-CEE0-473D-90D2-B72E7DB53936}"/>
          </ac:picMkLst>
        </pc:picChg>
        <pc:picChg chg="add mod">
          <ac:chgData name="Lucia Tomovičová" userId="b79b6080-3644-4e37-92b9-20c24833371d" providerId="ADAL" clId="{FD754DF0-537C-4DD6-A721-ACAA94B39F7F}" dt="2023-12-19T09:38:24.392" v="238" actId="1076"/>
          <ac:picMkLst>
            <pc:docMk/>
            <pc:sldMk cId="3924450285" sldId="263"/>
            <ac:picMk id="3" creationId="{9E3630EC-229C-4A2F-BB26-C59F3B3D973F}"/>
          </ac:picMkLst>
        </pc:picChg>
        <pc:picChg chg="add mod">
          <ac:chgData name="Lucia Tomovičová" userId="b79b6080-3644-4e37-92b9-20c24833371d" providerId="ADAL" clId="{FD754DF0-537C-4DD6-A721-ACAA94B39F7F}" dt="2023-12-19T09:40:27.202" v="251" actId="1076"/>
          <ac:picMkLst>
            <pc:docMk/>
            <pc:sldMk cId="3924450285" sldId="263"/>
            <ac:picMk id="5" creationId="{B29784CE-056C-455C-8CB7-2448D73A8F21}"/>
          </ac:picMkLst>
        </pc:picChg>
        <pc:picChg chg="add mod">
          <ac:chgData name="Lucia Tomovičová" userId="b79b6080-3644-4e37-92b9-20c24833371d" providerId="ADAL" clId="{FD754DF0-537C-4DD6-A721-ACAA94B39F7F}" dt="2023-12-19T09:40:25.752" v="250" actId="1076"/>
          <ac:picMkLst>
            <pc:docMk/>
            <pc:sldMk cId="3924450285" sldId="263"/>
            <ac:picMk id="7" creationId="{1D573AE0-496C-4A05-ACB0-252CCD1A5157}"/>
          </ac:picMkLst>
        </pc:picChg>
        <pc:picChg chg="add mod">
          <ac:chgData name="Lucia Tomovičová" userId="b79b6080-3644-4e37-92b9-20c24833371d" providerId="ADAL" clId="{FD754DF0-537C-4DD6-A721-ACAA94B39F7F}" dt="2023-12-19T09:39:20.396" v="245" actId="1076"/>
          <ac:picMkLst>
            <pc:docMk/>
            <pc:sldMk cId="3924450285" sldId="263"/>
            <ac:picMk id="1026" creationId="{52708FA7-CFE7-4D67-BBB0-E8F65F297567}"/>
          </ac:picMkLst>
        </pc:picChg>
        <pc:cxnChg chg="del">
          <ac:chgData name="Lucia Tomovičová" userId="b79b6080-3644-4e37-92b9-20c24833371d" providerId="ADAL" clId="{FD754DF0-537C-4DD6-A721-ACAA94B39F7F}" dt="2023-12-19T09:37:04.369" v="220" actId="478"/>
          <ac:cxnSpMkLst>
            <pc:docMk/>
            <pc:sldMk cId="3924450285" sldId="263"/>
            <ac:cxnSpMk id="15" creationId="{29C66FEC-9067-42F8-813F-4BAD80946B63}"/>
          </ac:cxnSpMkLst>
        </pc:cxnChg>
        <pc:cxnChg chg="del">
          <ac:chgData name="Lucia Tomovičová" userId="b79b6080-3644-4e37-92b9-20c24833371d" providerId="ADAL" clId="{FD754DF0-537C-4DD6-A721-ACAA94B39F7F}" dt="2023-12-19T09:37:04.369" v="220" actId="478"/>
          <ac:cxnSpMkLst>
            <pc:docMk/>
            <pc:sldMk cId="3924450285" sldId="263"/>
            <ac:cxnSpMk id="17" creationId="{208A39FA-7822-42A1-B1A3-E4EC004E8BD3}"/>
          </ac:cxnSpMkLst>
        </pc:cxnChg>
        <pc:cxnChg chg="del">
          <ac:chgData name="Lucia Tomovičová" userId="b79b6080-3644-4e37-92b9-20c24833371d" providerId="ADAL" clId="{FD754DF0-537C-4DD6-A721-ACAA94B39F7F}" dt="2023-12-19T09:37:04.369" v="220" actId="478"/>
          <ac:cxnSpMkLst>
            <pc:docMk/>
            <pc:sldMk cId="3924450285" sldId="263"/>
            <ac:cxnSpMk id="18" creationId="{CCB0AA5D-8352-4035-B35C-E01A621C00BB}"/>
          </ac:cxnSpMkLst>
        </pc:cxnChg>
        <pc:cxnChg chg="del">
          <ac:chgData name="Lucia Tomovičová" userId="b79b6080-3644-4e37-92b9-20c24833371d" providerId="ADAL" clId="{FD754DF0-537C-4DD6-A721-ACAA94B39F7F}" dt="2023-12-19T09:37:04.369" v="220" actId="478"/>
          <ac:cxnSpMkLst>
            <pc:docMk/>
            <pc:sldMk cId="3924450285" sldId="263"/>
            <ac:cxnSpMk id="20" creationId="{63ACB2B9-64AD-4C75-B4DB-A6CDD9C240D6}"/>
          </ac:cxnSpMkLst>
        </pc:cxnChg>
        <pc:cxnChg chg="del">
          <ac:chgData name="Lucia Tomovičová" userId="b79b6080-3644-4e37-92b9-20c24833371d" providerId="ADAL" clId="{FD754DF0-537C-4DD6-A721-ACAA94B39F7F}" dt="2023-12-19T09:37:04.369" v="220" actId="478"/>
          <ac:cxnSpMkLst>
            <pc:docMk/>
            <pc:sldMk cId="3924450285" sldId="263"/>
            <ac:cxnSpMk id="24" creationId="{411F7B83-65C2-446C-80F7-08A79991D3F7}"/>
          </ac:cxnSpMkLst>
        </pc:cxnChg>
      </pc:sldChg>
      <pc:sldChg chg="addSp delSp modSp add mod">
        <pc:chgData name="Lucia Tomovičová" userId="b79b6080-3644-4e37-92b9-20c24833371d" providerId="ADAL" clId="{FD754DF0-537C-4DD6-A721-ACAA94B39F7F}" dt="2023-12-19T09:57:21.762" v="569" actId="1037"/>
        <pc:sldMkLst>
          <pc:docMk/>
          <pc:sldMk cId="1915002795" sldId="264"/>
        </pc:sldMkLst>
        <pc:spChg chg="add mod">
          <ac:chgData name="Lucia Tomovičová" userId="b79b6080-3644-4e37-92b9-20c24833371d" providerId="ADAL" clId="{FD754DF0-537C-4DD6-A721-ACAA94B39F7F}" dt="2023-12-19T09:56:38.538" v="302" actId="14100"/>
          <ac:spMkLst>
            <pc:docMk/>
            <pc:sldMk cId="1915002795" sldId="264"/>
            <ac:spMk id="4" creationId="{A55D1736-8E2B-4B95-9322-9A18995D9498}"/>
          </ac:spMkLst>
        </pc:spChg>
        <pc:spChg chg="add mod">
          <ac:chgData name="Lucia Tomovičová" userId="b79b6080-3644-4e37-92b9-20c24833371d" providerId="ADAL" clId="{FD754DF0-537C-4DD6-A721-ACAA94B39F7F}" dt="2023-12-19T09:56:51.084" v="340" actId="1037"/>
          <ac:spMkLst>
            <pc:docMk/>
            <pc:sldMk cId="1915002795" sldId="264"/>
            <ac:spMk id="9" creationId="{F84DB910-3913-486D-9B14-87D33D72F4C2}"/>
          </ac:spMkLst>
        </pc:spChg>
        <pc:spChg chg="add mod">
          <ac:chgData name="Lucia Tomovičová" userId="b79b6080-3644-4e37-92b9-20c24833371d" providerId="ADAL" clId="{FD754DF0-537C-4DD6-A721-ACAA94B39F7F}" dt="2023-12-19T09:57:08.312" v="443" actId="1037"/>
          <ac:spMkLst>
            <pc:docMk/>
            <pc:sldMk cId="1915002795" sldId="264"/>
            <ac:spMk id="10" creationId="{7CB4CF82-A8F7-4918-BCC7-1679AA34EE56}"/>
          </ac:spMkLst>
        </pc:spChg>
        <pc:spChg chg="add mod">
          <ac:chgData name="Lucia Tomovičová" userId="b79b6080-3644-4e37-92b9-20c24833371d" providerId="ADAL" clId="{FD754DF0-537C-4DD6-A721-ACAA94B39F7F}" dt="2023-12-19T09:57:21.762" v="569" actId="1037"/>
          <ac:spMkLst>
            <pc:docMk/>
            <pc:sldMk cId="1915002795" sldId="264"/>
            <ac:spMk id="11" creationId="{EC4717A4-347D-47C6-8B27-84B08612E0BB}"/>
          </ac:spMkLst>
        </pc:spChg>
        <pc:picChg chg="add mod">
          <ac:chgData name="Lucia Tomovičová" userId="b79b6080-3644-4e37-92b9-20c24833371d" providerId="ADAL" clId="{FD754DF0-537C-4DD6-A721-ACAA94B39F7F}" dt="2023-12-19T09:55:42.459" v="259" actId="1076"/>
          <ac:picMkLst>
            <pc:docMk/>
            <pc:sldMk cId="1915002795" sldId="264"/>
            <ac:picMk id="2" creationId="{0B3CE8B6-1443-4060-9DE3-029D04D63F00}"/>
          </ac:picMkLst>
        </pc:picChg>
        <pc:picChg chg="del">
          <ac:chgData name="Lucia Tomovičová" userId="b79b6080-3644-4e37-92b9-20c24833371d" providerId="ADAL" clId="{FD754DF0-537C-4DD6-A721-ACAA94B39F7F}" dt="2023-12-19T09:54:44.725" v="255" actId="478"/>
          <ac:picMkLst>
            <pc:docMk/>
            <pc:sldMk cId="1915002795" sldId="264"/>
            <ac:picMk id="3" creationId="{9E3630EC-229C-4A2F-BB26-C59F3B3D973F}"/>
          </ac:picMkLst>
        </pc:picChg>
        <pc:picChg chg="del">
          <ac:chgData name="Lucia Tomovičová" userId="b79b6080-3644-4e37-92b9-20c24833371d" providerId="ADAL" clId="{FD754DF0-537C-4DD6-A721-ACAA94B39F7F}" dt="2023-12-19T09:54:45.273" v="256" actId="478"/>
          <ac:picMkLst>
            <pc:docMk/>
            <pc:sldMk cId="1915002795" sldId="264"/>
            <ac:picMk id="5" creationId="{B29784CE-056C-455C-8CB7-2448D73A8F21}"/>
          </ac:picMkLst>
        </pc:picChg>
        <pc:picChg chg="del">
          <ac:chgData name="Lucia Tomovičová" userId="b79b6080-3644-4e37-92b9-20c24833371d" providerId="ADAL" clId="{FD754DF0-537C-4DD6-A721-ACAA94B39F7F}" dt="2023-12-19T09:54:43.353" v="253" actId="478"/>
          <ac:picMkLst>
            <pc:docMk/>
            <pc:sldMk cId="1915002795" sldId="264"/>
            <ac:picMk id="7" creationId="{1D573AE0-496C-4A05-ACB0-252CCD1A5157}"/>
          </ac:picMkLst>
        </pc:picChg>
        <pc:picChg chg="del">
          <ac:chgData name="Lucia Tomovičová" userId="b79b6080-3644-4e37-92b9-20c24833371d" providerId="ADAL" clId="{FD754DF0-537C-4DD6-A721-ACAA94B39F7F}" dt="2023-12-19T09:54:44.055" v="254" actId="478"/>
          <ac:picMkLst>
            <pc:docMk/>
            <pc:sldMk cId="1915002795" sldId="264"/>
            <ac:picMk id="1026" creationId="{52708FA7-CFE7-4D67-BBB0-E8F65F297567}"/>
          </ac:picMkLst>
        </pc:picChg>
      </pc:sldChg>
    </pc:docChg>
  </pc:docChgLst>
  <pc:docChgLst>
    <pc:chgData name="Lucia Tomovičová" userId="b79b6080-3644-4e37-92b9-20c24833371d" providerId="ADAL" clId="{3AB57520-3FCF-4B76-8FB4-677EBC451BE5}"/>
    <pc:docChg chg="undo custSel modSld">
      <pc:chgData name="Lucia Tomovičová" userId="b79b6080-3644-4e37-92b9-20c24833371d" providerId="ADAL" clId="{3AB57520-3FCF-4B76-8FB4-677EBC451BE5}" dt="2023-11-24T09:43:59.049" v="594" actId="790"/>
      <pc:docMkLst>
        <pc:docMk/>
      </pc:docMkLst>
      <pc:sldChg chg="addSp delSp modSp mod">
        <pc:chgData name="Lucia Tomovičová" userId="b79b6080-3644-4e37-92b9-20c24833371d" providerId="ADAL" clId="{3AB57520-3FCF-4B76-8FB4-677EBC451BE5}" dt="2023-11-24T09:43:59.049" v="594" actId="790"/>
        <pc:sldMkLst>
          <pc:docMk/>
          <pc:sldMk cId="1621019654" sldId="257"/>
        </pc:sldMkLst>
        <pc:spChg chg="mod">
          <ac:chgData name="Lucia Tomovičová" userId="b79b6080-3644-4e37-92b9-20c24833371d" providerId="ADAL" clId="{3AB57520-3FCF-4B76-8FB4-677EBC451BE5}" dt="2023-11-24T09:43:59.049" v="594" actId="790"/>
          <ac:spMkLst>
            <pc:docMk/>
            <pc:sldMk cId="1621019654" sldId="257"/>
            <ac:spMk id="10" creationId="{41061353-0097-412B-88E1-63D781FE2E83}"/>
          </ac:spMkLst>
        </pc:spChg>
        <pc:spChg chg="mod">
          <ac:chgData name="Lucia Tomovičová" userId="b79b6080-3644-4e37-92b9-20c24833371d" providerId="ADAL" clId="{3AB57520-3FCF-4B76-8FB4-677EBC451BE5}" dt="2023-11-24T09:43:59.049" v="594" actId="790"/>
          <ac:spMkLst>
            <pc:docMk/>
            <pc:sldMk cId="1621019654" sldId="257"/>
            <ac:spMk id="14" creationId="{1E3D034D-CB28-41FB-90B0-21B76D9BF611}"/>
          </ac:spMkLst>
        </pc:spChg>
        <pc:spChg chg="mod">
          <ac:chgData name="Lucia Tomovičová" userId="b79b6080-3644-4e37-92b9-20c24833371d" providerId="ADAL" clId="{3AB57520-3FCF-4B76-8FB4-677EBC451BE5}" dt="2023-11-24T09:43:59.049" v="594" actId="790"/>
          <ac:spMkLst>
            <pc:docMk/>
            <pc:sldMk cId="1621019654" sldId="257"/>
            <ac:spMk id="16" creationId="{F86A4165-1286-40CE-8419-1B646319F959}"/>
          </ac:spMkLst>
        </pc:spChg>
        <pc:spChg chg="mod">
          <ac:chgData name="Lucia Tomovičová" userId="b79b6080-3644-4e37-92b9-20c24833371d" providerId="ADAL" clId="{3AB57520-3FCF-4B76-8FB4-677EBC451BE5}" dt="2023-11-24T09:43:59.049" v="594" actId="790"/>
          <ac:spMkLst>
            <pc:docMk/>
            <pc:sldMk cId="1621019654" sldId="257"/>
            <ac:spMk id="19" creationId="{53AD22DD-56FC-4FF0-BEF2-B9156DD05600}"/>
          </ac:spMkLst>
        </pc:spChg>
        <pc:spChg chg="add del mod">
          <ac:chgData name="Lucia Tomovičová" userId="b79b6080-3644-4e37-92b9-20c24833371d" providerId="ADAL" clId="{3AB57520-3FCF-4B76-8FB4-677EBC451BE5}" dt="2023-11-24T09:39:12.851" v="563" actId="478"/>
          <ac:spMkLst>
            <pc:docMk/>
            <pc:sldMk cId="1621019654" sldId="257"/>
            <ac:spMk id="23" creationId="{C228DACF-900B-4E3E-9EA8-AA596A3F0FE4}"/>
          </ac:spMkLst>
        </pc:spChg>
        <pc:spChg chg="add mod">
          <ac:chgData name="Lucia Tomovičová" userId="b79b6080-3644-4e37-92b9-20c24833371d" providerId="ADAL" clId="{3AB57520-3FCF-4B76-8FB4-677EBC451BE5}" dt="2023-11-24T09:43:59.049" v="594" actId="790"/>
          <ac:spMkLst>
            <pc:docMk/>
            <pc:sldMk cId="1621019654" sldId="257"/>
            <ac:spMk id="25" creationId="{E527DA48-3E69-4248-B54E-670592395248}"/>
          </ac:spMkLst>
        </pc:spChg>
        <pc:cxnChg chg="add del mod">
          <ac:chgData name="Lucia Tomovičová" userId="b79b6080-3644-4e37-92b9-20c24833371d" providerId="ADAL" clId="{3AB57520-3FCF-4B76-8FB4-677EBC451BE5}" dt="2023-11-24T09:39:13.637" v="564" actId="478"/>
          <ac:cxnSpMkLst>
            <pc:docMk/>
            <pc:sldMk cId="1621019654" sldId="257"/>
            <ac:cxnSpMk id="21" creationId="{65485E6A-B1C9-4F5A-A59C-5C4A03956C3D}"/>
          </ac:cxnSpMkLst>
        </pc:cxnChg>
        <pc:cxnChg chg="add mod">
          <ac:chgData name="Lucia Tomovičová" userId="b79b6080-3644-4e37-92b9-20c24833371d" providerId="ADAL" clId="{3AB57520-3FCF-4B76-8FB4-677EBC451BE5}" dt="2023-11-24T09:37:22.326" v="269" actId="1076"/>
          <ac:cxnSpMkLst>
            <pc:docMk/>
            <pc:sldMk cId="1621019654" sldId="257"/>
            <ac:cxnSpMk id="24" creationId="{411F7B83-65C2-446C-80F7-08A79991D3F7}"/>
          </ac:cxnSpMkLst>
        </pc:cxn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06A187-176E-412E-814B-217875E3F88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47DA276-2360-41C2-8D94-F979BEE0BC0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sk-S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F88CB9-A04D-44EE-8C21-0AEFB38E10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2D1DF-A0F0-4496-AFD0-041FA58ABF5B}" type="datetimeFigureOut">
              <a:rPr lang="sk-SK" smtClean="0"/>
              <a:t>19. 12. 2023</a:t>
            </a:fld>
            <a:endParaRPr lang="sk-S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1AA866-4700-4D61-8031-D336B3F6A1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BC6E61-5ED4-43FB-9573-221E434D55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FCAE5-469E-451E-A705-39C563AE9EC7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390247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37F8B6-D3D0-456D-A17F-D8D12A995A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7B37579-237C-4A63-A7A6-B53E80AFDA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k-S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42B446-69C0-4C72-8F8F-F6A659B67F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2D1DF-A0F0-4496-AFD0-041FA58ABF5B}" type="datetimeFigureOut">
              <a:rPr lang="sk-SK" smtClean="0"/>
              <a:t>19. 12. 2023</a:t>
            </a:fld>
            <a:endParaRPr lang="sk-S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623EB9-EC30-4D5A-913B-788B3D8E08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52F4C3-DB8D-493E-BC99-4F90BDBCEA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FCAE5-469E-451E-A705-39C563AE9EC7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6107641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0F98729-A7F4-4382-90DB-A47BFBCD87D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D62AB52-3FC3-47B1-9F9E-B613CC3A47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k-S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2025CC-4460-4D99-BD41-6FAF7AB9E9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2D1DF-A0F0-4496-AFD0-041FA58ABF5B}" type="datetimeFigureOut">
              <a:rPr lang="sk-SK" smtClean="0"/>
              <a:t>19. 12. 2023</a:t>
            </a:fld>
            <a:endParaRPr lang="sk-S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647C49-A8C3-4549-8BE0-6E4A776CBE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FB4AC7-9ABB-4E8B-91C5-F101FF47DE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FCAE5-469E-451E-A705-39C563AE9EC7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8562700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01371A-A197-4D5D-9B6F-43584C719B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7C0057-A314-415F-B15D-BA82907A3A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k-S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DF1376-32F8-49D7-A079-6651A42A1F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2D1DF-A0F0-4496-AFD0-041FA58ABF5B}" type="datetimeFigureOut">
              <a:rPr lang="sk-SK" smtClean="0"/>
              <a:t>19. 12. 2023</a:t>
            </a:fld>
            <a:endParaRPr lang="sk-S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3161BF-AEEF-4124-AD1B-6D7670C0DD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8DDAA6-A220-48E7-A12E-7B008600BB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FCAE5-469E-451E-A705-39C563AE9EC7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7773681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088846-7A1A-4F90-8845-66B12FF6D6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259ED7B-AB4A-44D6-8A4D-B3739534DF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D29A1D-CC40-4D89-972A-797D32494D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2D1DF-A0F0-4496-AFD0-041FA58ABF5B}" type="datetimeFigureOut">
              <a:rPr lang="sk-SK" smtClean="0"/>
              <a:t>19. 12. 2023</a:t>
            </a:fld>
            <a:endParaRPr lang="sk-S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760E43-2B9F-4855-951E-D5F3642FAF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8C3826-50B7-4CE8-B985-DD05C1AB0F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FCAE5-469E-451E-A705-39C563AE9EC7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5900563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EDF3E9-78E6-4FC1-98F4-7F984F4A9F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515984-6F94-49F3-9DCD-7E5B5DA6D07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k-SK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8BAF19C-AC44-4E3C-A586-CA4F29D4D9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k-SK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E48DC13-2BC4-444C-B41A-245EA40F50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2D1DF-A0F0-4496-AFD0-041FA58ABF5B}" type="datetimeFigureOut">
              <a:rPr lang="sk-SK" smtClean="0"/>
              <a:t>19. 12. 2023</a:t>
            </a:fld>
            <a:endParaRPr lang="sk-SK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6E1495D-764A-4021-9358-016D078119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33A0D03-29DE-46F9-B42F-740F7FF85F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FCAE5-469E-451E-A705-39C563AE9EC7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8591618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21F0B0-A18D-403C-9432-58F7991678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EAF0315-0B71-41D1-B301-119B981D2E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DB55DB5-F735-4ACF-821E-14A750A9152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k-SK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411A96A-2DDB-44E8-B960-0DB8798BCCD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5C62913-553F-43FD-9F01-3D45AE1F956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k-SK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E4844F1-1082-4F27-865F-BB4BDBDBB6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2D1DF-A0F0-4496-AFD0-041FA58ABF5B}" type="datetimeFigureOut">
              <a:rPr lang="sk-SK" smtClean="0"/>
              <a:t>19. 12. 2023</a:t>
            </a:fld>
            <a:endParaRPr lang="sk-SK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090B592-B45C-4942-AE8B-A12D99C3CA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4ECB51E-6BE7-441C-B5AA-1C0CE85FA6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FCAE5-469E-451E-A705-39C563AE9EC7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8090960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F50CB0-5410-4B1C-A127-B23851145A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66D6A67-C4B5-4BE3-A044-8F65DFC75C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2D1DF-A0F0-4496-AFD0-041FA58ABF5B}" type="datetimeFigureOut">
              <a:rPr lang="sk-SK" smtClean="0"/>
              <a:t>19. 12. 2023</a:t>
            </a:fld>
            <a:endParaRPr lang="sk-SK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C0998C0-A4A5-454B-8D40-01C242A2B7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0BE9492-CFD1-49A7-A658-7F312DBA91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FCAE5-469E-451E-A705-39C563AE9EC7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9968843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F5F1473-5CF8-4778-8751-FFB0AB2C27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2D1DF-A0F0-4496-AFD0-041FA58ABF5B}" type="datetimeFigureOut">
              <a:rPr lang="sk-SK" smtClean="0"/>
              <a:t>19. 12. 2023</a:t>
            </a:fld>
            <a:endParaRPr lang="sk-SK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84903AA-E261-4701-AADD-58A7BEC41E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44EAB2D-8C3A-4446-A61C-9D6A7FE7B4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FCAE5-469E-451E-A705-39C563AE9EC7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4751054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EBB9C2-0875-419B-BA2C-93DC116984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1E3172-D7F1-4923-A03E-619E334676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k-SK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1CE2E04-3743-478D-A2DA-88C3A192BAB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59C4318-993C-4310-8E9E-6F4522E581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2D1DF-A0F0-4496-AFD0-041FA58ABF5B}" type="datetimeFigureOut">
              <a:rPr lang="sk-SK" smtClean="0"/>
              <a:t>19. 12. 2023</a:t>
            </a:fld>
            <a:endParaRPr lang="sk-SK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95A481-B999-4861-A7DB-A119F3ADD0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14C207A-744F-4BFC-9E4C-9E1A72727B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FCAE5-469E-451E-A705-39C563AE9EC7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293644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85B7B6-63D8-4CDC-B50B-1672406DCC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B72C029-D772-4D86-8E40-F4CD8CF52EC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51367DB-8444-4595-847A-5EC32932E27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24E65E2-0CCC-4A26-BC73-A5FA0FAF1A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2D1DF-A0F0-4496-AFD0-041FA58ABF5B}" type="datetimeFigureOut">
              <a:rPr lang="sk-SK" smtClean="0"/>
              <a:t>19. 12. 2023</a:t>
            </a:fld>
            <a:endParaRPr lang="sk-SK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B46D35F-1BDD-4DD9-ADC7-AF10059DFB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66B377F-44E2-48A4-B830-95624AD38B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FCAE5-469E-451E-A705-39C563AE9EC7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3823158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CF7E8D2-FB8A-4FD7-93B6-CD1F46FA20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2BF6737-D15F-4F22-A412-72C0F81CAD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k-S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37F4F2-0D15-4ABE-BD77-0789BF2E672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F2D1DF-A0F0-4496-AFD0-041FA58ABF5B}" type="datetimeFigureOut">
              <a:rPr lang="sk-SK" smtClean="0"/>
              <a:t>19. 12. 2023</a:t>
            </a:fld>
            <a:endParaRPr lang="sk-S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714722-61D9-4BC7-9954-E2ADAD3FA0F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39E8AA-945F-4F6F-AAB8-64D203B945C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9FCAE5-469E-451E-A705-39C563AE9EC7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457802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A788A005-17D1-4599-B1BA-8639AE4045E7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5272" y="1197735"/>
            <a:ext cx="7013274" cy="5351240"/>
          </a:xfrm>
          <a:prstGeom prst="rect">
            <a:avLst/>
          </a:prstGeom>
          <a:noFill/>
        </p:spPr>
      </p:pic>
      <p:sp>
        <p:nvSpPr>
          <p:cNvPr id="3" name="Nadpis 1">
            <a:extLst>
              <a:ext uri="{FF2B5EF4-FFF2-40B4-BE49-F238E27FC236}">
                <a16:creationId xmlns:a16="http://schemas.microsoft.com/office/drawing/2014/main" id="{50C767EB-D599-4132-9425-E948F3102866}"/>
              </a:ext>
            </a:extLst>
          </p:cNvPr>
          <p:cNvSpPr txBox="1">
            <a:spLocks/>
          </p:cNvSpPr>
          <p:nvPr/>
        </p:nvSpPr>
        <p:spPr>
          <a:xfrm>
            <a:off x="466725" y="267061"/>
            <a:ext cx="11327962" cy="702913"/>
          </a:xfrm>
          <a:prstGeom prst="roundRect">
            <a:avLst>
              <a:gd name="adj" fmla="val 0"/>
            </a:avLst>
          </a:prstGeom>
          <a:solidFill>
            <a:schemeClr val="bg2"/>
          </a:solidFill>
          <a:effectLst>
            <a:outerShdw dist="19050" sx="1000" sy="1000" algn="ctr" rotWithShape="0">
              <a:srgbClr val="000000"/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000">
                <a:solidFill>
                  <a:schemeClr val="bg1">
                    <a:lumMod val="10000"/>
                  </a:schemeClr>
                </a:solidFill>
                <a:latin typeface="Avenir Next LT Pro" panose="020B0504020202020204" pitchFamily="34" charset="-18"/>
                <a:cs typeface="Calibri Light" panose="020F0302020204030204" pitchFamily="34" charset="0"/>
              </a:rPr>
              <a:t>qPCR amplification plot</a:t>
            </a:r>
            <a:endParaRPr lang="en-US" sz="1400">
              <a:solidFill>
                <a:schemeClr val="bg1">
                  <a:lumMod val="10000"/>
                </a:schemeClr>
              </a:solidFill>
              <a:latin typeface="Avenir Next LT Pro" panose="020B0504020202020204" pitchFamily="34" charset="-18"/>
              <a:cs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4625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468DDB93-7BD9-490B-9B13-48997CD7F2F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1275" y="1508593"/>
            <a:ext cx="10449450" cy="3840813"/>
          </a:xfrm>
          <a:prstGeom prst="rect">
            <a:avLst/>
          </a:prstGeom>
        </p:spPr>
      </p:pic>
      <p:sp>
        <p:nvSpPr>
          <p:cNvPr id="3" name="Nadpis 1">
            <a:extLst>
              <a:ext uri="{FF2B5EF4-FFF2-40B4-BE49-F238E27FC236}">
                <a16:creationId xmlns:a16="http://schemas.microsoft.com/office/drawing/2014/main" id="{BE8A04F0-B57F-4D24-B4D3-6AE985F55C34}"/>
              </a:ext>
            </a:extLst>
          </p:cNvPr>
          <p:cNvSpPr txBox="1">
            <a:spLocks/>
          </p:cNvSpPr>
          <p:nvPr/>
        </p:nvSpPr>
        <p:spPr>
          <a:xfrm>
            <a:off x="466725" y="267061"/>
            <a:ext cx="11327962" cy="702913"/>
          </a:xfrm>
          <a:prstGeom prst="roundRect">
            <a:avLst>
              <a:gd name="adj" fmla="val 0"/>
            </a:avLst>
          </a:prstGeom>
          <a:solidFill>
            <a:schemeClr val="bg2"/>
          </a:solidFill>
          <a:effectLst>
            <a:outerShdw dist="19050" sx="1000" sy="1000" algn="ctr" rotWithShape="0">
              <a:srgbClr val="000000"/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000">
                <a:solidFill>
                  <a:schemeClr val="bg1">
                    <a:lumMod val="10000"/>
                  </a:schemeClr>
                </a:solidFill>
                <a:latin typeface="Avenir Next LT Pro" panose="020B0504020202020204" pitchFamily="34" charset="-18"/>
                <a:cs typeface="Calibri Light" panose="020F0302020204030204" pitchFamily="34" charset="0"/>
              </a:rPr>
              <a:t>qPCR amplification plot: </a:t>
            </a:r>
            <a:r>
              <a:rPr lang="en-US" sz="3000" u="sng">
                <a:solidFill>
                  <a:schemeClr val="bg1">
                    <a:lumMod val="10000"/>
                  </a:schemeClr>
                </a:solidFill>
                <a:latin typeface="Avenir Next LT Pro" panose="020B0504020202020204" pitchFamily="34" charset="-18"/>
                <a:cs typeface="Calibri Light" panose="020F0302020204030204" pitchFamily="34" charset="0"/>
              </a:rPr>
              <a:t>linear scale</a:t>
            </a:r>
            <a:endParaRPr lang="en-US" sz="1400" u="sng">
              <a:solidFill>
                <a:schemeClr val="bg1">
                  <a:lumMod val="10000"/>
                </a:schemeClr>
              </a:solidFill>
              <a:latin typeface="Avenir Next LT Pro" panose="020B0504020202020204" pitchFamily="34" charset="-18"/>
              <a:cs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98453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1">
            <a:extLst>
              <a:ext uri="{FF2B5EF4-FFF2-40B4-BE49-F238E27FC236}">
                <a16:creationId xmlns:a16="http://schemas.microsoft.com/office/drawing/2014/main" id="{BE8A04F0-B57F-4D24-B4D3-6AE985F55C34}"/>
              </a:ext>
            </a:extLst>
          </p:cNvPr>
          <p:cNvSpPr txBox="1">
            <a:spLocks/>
          </p:cNvSpPr>
          <p:nvPr/>
        </p:nvSpPr>
        <p:spPr>
          <a:xfrm>
            <a:off x="466725" y="267061"/>
            <a:ext cx="11327962" cy="702913"/>
          </a:xfrm>
          <a:prstGeom prst="roundRect">
            <a:avLst>
              <a:gd name="adj" fmla="val 0"/>
            </a:avLst>
          </a:prstGeom>
          <a:solidFill>
            <a:schemeClr val="bg2"/>
          </a:solidFill>
          <a:effectLst>
            <a:outerShdw dist="19050" sx="1000" sy="1000" algn="ctr" rotWithShape="0">
              <a:srgbClr val="000000"/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000">
                <a:solidFill>
                  <a:schemeClr val="bg1">
                    <a:lumMod val="10000"/>
                  </a:schemeClr>
                </a:solidFill>
                <a:latin typeface="Avenir Next LT Pro" panose="020B0504020202020204" pitchFamily="34" charset="-18"/>
                <a:cs typeface="Calibri Light" panose="020F0302020204030204" pitchFamily="34" charset="0"/>
              </a:rPr>
              <a:t>qPCR amplification plot: </a:t>
            </a:r>
            <a:r>
              <a:rPr lang="en-US" sz="3000" u="sng">
                <a:solidFill>
                  <a:schemeClr val="bg1">
                    <a:lumMod val="10000"/>
                  </a:schemeClr>
                </a:solidFill>
                <a:latin typeface="Avenir Next LT Pro" panose="020B0504020202020204" pitchFamily="34" charset="-18"/>
                <a:cs typeface="Calibri Light" panose="020F0302020204030204" pitchFamily="34" charset="0"/>
              </a:rPr>
              <a:t>semi-log scale</a:t>
            </a:r>
            <a:endParaRPr lang="en-US" sz="1400" u="sng">
              <a:solidFill>
                <a:schemeClr val="bg1">
                  <a:lumMod val="10000"/>
                </a:schemeClr>
              </a:solidFill>
              <a:latin typeface="Avenir Next LT Pro" panose="020B0504020202020204" pitchFamily="34" charset="-18"/>
              <a:cs typeface="Calibri Light" panose="020F0302020204030204" pitchFamily="34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AC662EB-7935-42FA-91BE-A132D8D9991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9082" y="1505545"/>
            <a:ext cx="10473836" cy="38469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22990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1">
            <a:extLst>
              <a:ext uri="{FF2B5EF4-FFF2-40B4-BE49-F238E27FC236}">
                <a16:creationId xmlns:a16="http://schemas.microsoft.com/office/drawing/2014/main" id="{BE8A04F0-B57F-4D24-B4D3-6AE985F55C34}"/>
              </a:ext>
            </a:extLst>
          </p:cNvPr>
          <p:cNvSpPr txBox="1">
            <a:spLocks/>
          </p:cNvSpPr>
          <p:nvPr/>
        </p:nvSpPr>
        <p:spPr>
          <a:xfrm>
            <a:off x="466725" y="267061"/>
            <a:ext cx="11327962" cy="702913"/>
          </a:xfrm>
          <a:prstGeom prst="roundRect">
            <a:avLst>
              <a:gd name="adj" fmla="val 0"/>
            </a:avLst>
          </a:prstGeom>
          <a:solidFill>
            <a:schemeClr val="bg2"/>
          </a:solidFill>
          <a:effectLst>
            <a:outerShdw dist="19050" sx="1000" sy="1000" algn="ctr" rotWithShape="0">
              <a:srgbClr val="000000"/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000">
                <a:solidFill>
                  <a:schemeClr val="bg1">
                    <a:lumMod val="10000"/>
                  </a:schemeClr>
                </a:solidFill>
                <a:latin typeface="Avenir Next LT Pro" panose="020B0504020202020204" pitchFamily="34" charset="-18"/>
                <a:cs typeface="Calibri Light" panose="020F0302020204030204" pitchFamily="34" charset="0"/>
              </a:rPr>
              <a:t>Detection of qPCR products</a:t>
            </a:r>
            <a:endParaRPr lang="en-US" sz="1400" u="sng">
              <a:solidFill>
                <a:schemeClr val="bg1">
                  <a:lumMod val="10000"/>
                </a:schemeClr>
              </a:solidFill>
              <a:latin typeface="Avenir Next LT Pro" panose="020B0504020202020204" pitchFamily="34" charset="-18"/>
              <a:cs typeface="Calibri Light" panose="020F0302020204030204" pitchFamily="34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21EE60A-820B-4DED-BB3A-A258D8CC0A5C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79320" y="1074649"/>
            <a:ext cx="7833360" cy="561022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7538781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1">
            <a:extLst>
              <a:ext uri="{FF2B5EF4-FFF2-40B4-BE49-F238E27FC236}">
                <a16:creationId xmlns:a16="http://schemas.microsoft.com/office/drawing/2014/main" id="{BE8A04F0-B57F-4D24-B4D3-6AE985F55C34}"/>
              </a:ext>
            </a:extLst>
          </p:cNvPr>
          <p:cNvSpPr txBox="1">
            <a:spLocks/>
          </p:cNvSpPr>
          <p:nvPr/>
        </p:nvSpPr>
        <p:spPr>
          <a:xfrm>
            <a:off x="466725" y="267061"/>
            <a:ext cx="11327962" cy="702913"/>
          </a:xfrm>
          <a:prstGeom prst="roundRect">
            <a:avLst>
              <a:gd name="adj" fmla="val 0"/>
            </a:avLst>
          </a:prstGeom>
          <a:solidFill>
            <a:schemeClr val="bg2"/>
          </a:solidFill>
          <a:effectLst>
            <a:outerShdw dist="19050" sx="1000" sy="1000" algn="ctr" rotWithShape="0">
              <a:srgbClr val="000000"/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000">
                <a:solidFill>
                  <a:schemeClr val="bg1">
                    <a:lumMod val="10000"/>
                  </a:schemeClr>
                </a:solidFill>
                <a:latin typeface="Avenir Next LT Pro" panose="020B0504020202020204" pitchFamily="34" charset="-18"/>
                <a:cs typeface="Calibri Light" panose="020F0302020204030204" pitchFamily="34" charset="0"/>
              </a:rPr>
              <a:t>PCR product melting curve</a:t>
            </a:r>
            <a:endParaRPr lang="en-US" sz="1400" u="sng">
              <a:solidFill>
                <a:schemeClr val="bg1">
                  <a:lumMod val="10000"/>
                </a:schemeClr>
              </a:solidFill>
              <a:latin typeface="Avenir Next LT Pro" panose="020B0504020202020204" pitchFamily="34" charset="-18"/>
              <a:cs typeface="Calibri Light" panose="020F0302020204030204" pitchFamily="34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B4965C3-FF44-4A67-9DF3-0FA3DA98BDD4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9640" y="1426970"/>
            <a:ext cx="7792720" cy="457073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0725234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C044F777-B338-49E0-8E7E-4040F37EB18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52525" y="2276475"/>
            <a:ext cx="4943475" cy="2305050"/>
          </a:xfrm>
          <a:prstGeom prst="rect">
            <a:avLst/>
          </a:prstGeom>
        </p:spPr>
      </p:pic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8E5D93E0-BC39-4465-864E-2E56189E7378}"/>
              </a:ext>
            </a:extLst>
          </p:cNvPr>
          <p:cNvCxnSpPr>
            <a:cxnSpLocks/>
          </p:cNvCxnSpPr>
          <p:nvPr/>
        </p:nvCxnSpPr>
        <p:spPr>
          <a:xfrm>
            <a:off x="2818325" y="4478493"/>
            <a:ext cx="581698" cy="0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41061353-0097-412B-88E1-63D781FE2E83}"/>
              </a:ext>
            </a:extLst>
          </p:cNvPr>
          <p:cNvSpPr txBox="1"/>
          <p:nvPr/>
        </p:nvSpPr>
        <p:spPr>
          <a:xfrm>
            <a:off x="1738646" y="1549868"/>
            <a:ext cx="122349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>
                <a:latin typeface="+mj-lt"/>
                <a:cs typeface="Times New Roman" panose="02020603050405020304" pitchFamily="18" charset="0"/>
              </a:rPr>
              <a:t>Ct hodnoty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BBA92B0A-8C20-4C09-B9EF-F3DBD713C6D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5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6327964" y="2228046"/>
            <a:ext cx="4584589" cy="2755631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E2163086-EA31-44AB-9909-BDE4CF4230B5}"/>
              </a:ext>
            </a:extLst>
          </p:cNvPr>
          <p:cNvSpPr txBox="1"/>
          <p:nvPr/>
        </p:nvSpPr>
        <p:spPr>
          <a:xfrm>
            <a:off x="1697864" y="4093855"/>
            <a:ext cx="122349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>
                <a:latin typeface="+mj-lt"/>
                <a:cs typeface="Times New Roman" panose="02020603050405020304" pitchFamily="18" charset="0"/>
              </a:rPr>
              <a:t>Efektivita amplifikace</a:t>
            </a: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29C66FEC-9067-42F8-813F-4BAD80946B63}"/>
              </a:ext>
            </a:extLst>
          </p:cNvPr>
          <p:cNvCxnSpPr>
            <a:cxnSpLocks/>
          </p:cNvCxnSpPr>
          <p:nvPr/>
        </p:nvCxnSpPr>
        <p:spPr>
          <a:xfrm>
            <a:off x="2346097" y="1849504"/>
            <a:ext cx="0" cy="352784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Nadpis 1">
            <a:extLst>
              <a:ext uri="{FF2B5EF4-FFF2-40B4-BE49-F238E27FC236}">
                <a16:creationId xmlns:a16="http://schemas.microsoft.com/office/drawing/2014/main" id="{E07F35E0-8630-4EA2-97A6-E107141016C7}"/>
              </a:ext>
            </a:extLst>
          </p:cNvPr>
          <p:cNvSpPr txBox="1">
            <a:spLocks/>
          </p:cNvSpPr>
          <p:nvPr/>
        </p:nvSpPr>
        <p:spPr>
          <a:xfrm>
            <a:off x="466725" y="267061"/>
            <a:ext cx="11327962" cy="702913"/>
          </a:xfrm>
          <a:prstGeom prst="roundRect">
            <a:avLst>
              <a:gd name="adj" fmla="val 0"/>
            </a:avLst>
          </a:prstGeom>
          <a:solidFill>
            <a:schemeClr val="bg2"/>
          </a:solidFill>
          <a:effectLst>
            <a:outerShdw dist="19050" sx="1000" sy="1000" algn="ctr" rotWithShape="0">
              <a:srgbClr val="000000"/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000">
                <a:solidFill>
                  <a:schemeClr val="bg1">
                    <a:lumMod val="10000"/>
                  </a:schemeClr>
                </a:solidFill>
                <a:latin typeface="Avenir Next LT Pro" panose="020B0504020202020204" pitchFamily="34" charset="-18"/>
                <a:cs typeface="Calibri Light" panose="020F0302020204030204" pitchFamily="34" charset="0"/>
              </a:rPr>
              <a:t>PCR (primer) efficiency</a:t>
            </a:r>
            <a:endParaRPr lang="en-US" sz="1400" u="sng">
              <a:solidFill>
                <a:schemeClr val="bg1">
                  <a:lumMod val="10000"/>
                </a:schemeClr>
              </a:solidFill>
              <a:latin typeface="Avenir Next LT Pro" panose="020B0504020202020204" pitchFamily="34" charset="-18"/>
              <a:cs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6128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5BA74C23-CEE0-473D-90D2-B72E7DB5393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15140" y="2460564"/>
            <a:ext cx="8991600" cy="2238375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41061353-0097-412B-88E1-63D781FE2E83}"/>
              </a:ext>
            </a:extLst>
          </p:cNvPr>
          <p:cNvSpPr txBox="1"/>
          <p:nvPr/>
        </p:nvSpPr>
        <p:spPr>
          <a:xfrm>
            <a:off x="2110895" y="1203882"/>
            <a:ext cx="173918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>
                <a:latin typeface="+mj-lt"/>
                <a:cs typeface="Times New Roman" panose="02020603050405020304" pitchFamily="18" charset="0"/>
              </a:rPr>
              <a:t>Ct hodnoty </a:t>
            </a:r>
            <a:r>
              <a:rPr lang="cs-CZ" sz="1400" i="1">
                <a:latin typeface="+mj-lt"/>
                <a:cs typeface="Times New Roman" panose="02020603050405020304" pitchFamily="18" charset="0"/>
              </a:rPr>
              <a:t>LBD2</a:t>
            </a:r>
            <a:r>
              <a:rPr lang="cs-CZ" sz="1400">
                <a:latin typeface="+mj-lt"/>
                <a:cs typeface="Times New Roman" panose="02020603050405020304" pitchFamily="18" charset="0"/>
              </a:rPr>
              <a:t>9 </a:t>
            </a:r>
          </a:p>
          <a:p>
            <a:r>
              <a:rPr lang="cs-CZ" sz="1400">
                <a:latin typeface="+mj-lt"/>
                <a:cs typeface="Times New Roman" panose="02020603050405020304" pitchFamily="18" charset="0"/>
              </a:rPr>
              <a:t>v kontrolním vzorku (DMSO 6h): </a:t>
            </a:r>
          </a:p>
          <a:p>
            <a:r>
              <a:rPr lang="cs-CZ" sz="1400">
                <a:latin typeface="+mj-lt"/>
                <a:cs typeface="Times New Roman" panose="02020603050405020304" pitchFamily="18" charset="0"/>
              </a:rPr>
              <a:t>3 technické repliky</a:t>
            </a: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29C66FEC-9067-42F8-813F-4BAD80946B63}"/>
              </a:ext>
            </a:extLst>
          </p:cNvPr>
          <p:cNvCxnSpPr>
            <a:cxnSpLocks/>
          </p:cNvCxnSpPr>
          <p:nvPr/>
        </p:nvCxnSpPr>
        <p:spPr>
          <a:xfrm>
            <a:off x="3536425" y="2172735"/>
            <a:ext cx="921918" cy="1407016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1E3D034D-CB28-41FB-90B0-21B76D9BF611}"/>
              </a:ext>
            </a:extLst>
          </p:cNvPr>
          <p:cNvSpPr txBox="1"/>
          <p:nvPr/>
        </p:nvSpPr>
        <p:spPr>
          <a:xfrm>
            <a:off x="2175022" y="5095066"/>
            <a:ext cx="173918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>
                <a:latin typeface="+mj-lt"/>
                <a:cs typeface="Times New Roman" panose="02020603050405020304" pitchFamily="18" charset="0"/>
              </a:rPr>
              <a:t>Ct hodnoty </a:t>
            </a:r>
            <a:r>
              <a:rPr lang="cs-CZ" sz="1400" i="1">
                <a:latin typeface="+mj-lt"/>
                <a:cs typeface="Times New Roman" panose="02020603050405020304" pitchFamily="18" charset="0"/>
              </a:rPr>
              <a:t>LBD29</a:t>
            </a:r>
            <a:r>
              <a:rPr lang="cs-CZ" sz="1400">
                <a:latin typeface="+mj-lt"/>
                <a:cs typeface="Times New Roman" panose="02020603050405020304" pitchFamily="18" charset="0"/>
              </a:rPr>
              <a:t> </a:t>
            </a:r>
          </a:p>
          <a:p>
            <a:r>
              <a:rPr lang="cs-CZ" sz="1400">
                <a:latin typeface="+mj-lt"/>
                <a:cs typeface="Times New Roman" panose="02020603050405020304" pitchFamily="18" charset="0"/>
              </a:rPr>
              <a:t>v testovaném vzorku (NAA 6h): </a:t>
            </a:r>
          </a:p>
          <a:p>
            <a:r>
              <a:rPr lang="cs-CZ" sz="1400">
                <a:latin typeface="+mj-lt"/>
                <a:cs typeface="Times New Roman" panose="02020603050405020304" pitchFamily="18" charset="0"/>
              </a:rPr>
              <a:t>3 technické repliky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F86A4165-1286-40CE-8419-1B646319F959}"/>
              </a:ext>
            </a:extLst>
          </p:cNvPr>
          <p:cNvSpPr txBox="1"/>
          <p:nvPr/>
        </p:nvSpPr>
        <p:spPr>
          <a:xfrm>
            <a:off x="3748650" y="1198615"/>
            <a:ext cx="173918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>
                <a:latin typeface="+mj-lt"/>
                <a:cs typeface="Times New Roman" panose="02020603050405020304" pitchFamily="18" charset="0"/>
              </a:rPr>
              <a:t>Ct hodnoty </a:t>
            </a:r>
            <a:r>
              <a:rPr lang="cs-CZ" sz="1400" i="1">
                <a:latin typeface="+mj-lt"/>
                <a:cs typeface="Times New Roman" panose="02020603050405020304" pitchFamily="18" charset="0"/>
              </a:rPr>
              <a:t>UBC10</a:t>
            </a:r>
            <a:r>
              <a:rPr lang="cs-CZ" sz="1400">
                <a:latin typeface="+mj-lt"/>
                <a:cs typeface="Times New Roman" panose="02020603050405020304" pitchFamily="18" charset="0"/>
              </a:rPr>
              <a:t> </a:t>
            </a:r>
          </a:p>
          <a:p>
            <a:r>
              <a:rPr lang="cs-CZ" sz="1400">
                <a:latin typeface="+mj-lt"/>
                <a:cs typeface="Times New Roman" panose="02020603050405020304" pitchFamily="18" charset="0"/>
              </a:rPr>
              <a:t>v kontrolním vzorku (DMSO 6h): </a:t>
            </a:r>
          </a:p>
          <a:p>
            <a:r>
              <a:rPr lang="cs-CZ" sz="1400">
                <a:latin typeface="+mj-lt"/>
                <a:cs typeface="Times New Roman" panose="02020603050405020304" pitchFamily="18" charset="0"/>
              </a:rPr>
              <a:t>3 technické repliky</a:t>
            </a:r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208A39FA-7822-42A1-B1A3-E4EC004E8BD3}"/>
              </a:ext>
            </a:extLst>
          </p:cNvPr>
          <p:cNvCxnSpPr>
            <a:cxnSpLocks/>
          </p:cNvCxnSpPr>
          <p:nvPr/>
        </p:nvCxnSpPr>
        <p:spPr>
          <a:xfrm>
            <a:off x="4553849" y="2152722"/>
            <a:ext cx="921918" cy="1407016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CCB0AA5D-8352-4035-B35C-E01A621C00BB}"/>
              </a:ext>
            </a:extLst>
          </p:cNvPr>
          <p:cNvCxnSpPr>
            <a:cxnSpLocks/>
          </p:cNvCxnSpPr>
          <p:nvPr/>
        </p:nvCxnSpPr>
        <p:spPr>
          <a:xfrm flipV="1">
            <a:off x="5134486" y="4370451"/>
            <a:ext cx="535549" cy="724613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53AD22DD-56FC-4FF0-BEF2-B9156DD05600}"/>
              </a:ext>
            </a:extLst>
          </p:cNvPr>
          <p:cNvSpPr txBox="1"/>
          <p:nvPr/>
        </p:nvSpPr>
        <p:spPr>
          <a:xfrm>
            <a:off x="4181178" y="5107944"/>
            <a:ext cx="173918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>
                <a:latin typeface="+mj-lt"/>
                <a:cs typeface="Times New Roman" panose="02020603050405020304" pitchFamily="18" charset="0"/>
              </a:rPr>
              <a:t>Ct hodnoty </a:t>
            </a:r>
            <a:r>
              <a:rPr lang="cs-CZ" sz="1400" i="1">
                <a:latin typeface="+mj-lt"/>
                <a:cs typeface="Times New Roman" panose="02020603050405020304" pitchFamily="18" charset="0"/>
              </a:rPr>
              <a:t>UBC10</a:t>
            </a:r>
            <a:r>
              <a:rPr lang="cs-CZ" sz="1400">
                <a:latin typeface="+mj-lt"/>
                <a:cs typeface="Times New Roman" panose="02020603050405020304" pitchFamily="18" charset="0"/>
              </a:rPr>
              <a:t> </a:t>
            </a:r>
          </a:p>
          <a:p>
            <a:r>
              <a:rPr lang="cs-CZ" sz="1400">
                <a:latin typeface="+mj-lt"/>
                <a:cs typeface="Times New Roman" panose="02020603050405020304" pitchFamily="18" charset="0"/>
              </a:rPr>
              <a:t>v testovaném vzorku (NAA 6h): </a:t>
            </a:r>
          </a:p>
          <a:p>
            <a:r>
              <a:rPr lang="cs-CZ" sz="1400">
                <a:latin typeface="+mj-lt"/>
                <a:cs typeface="Times New Roman" panose="02020603050405020304" pitchFamily="18" charset="0"/>
              </a:rPr>
              <a:t>3 technické repliky</a:t>
            </a:r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63ACB2B9-64AD-4C75-B4DB-A6CDD9C240D6}"/>
              </a:ext>
            </a:extLst>
          </p:cNvPr>
          <p:cNvCxnSpPr>
            <a:cxnSpLocks/>
          </p:cNvCxnSpPr>
          <p:nvPr/>
        </p:nvCxnSpPr>
        <p:spPr>
          <a:xfrm flipV="1">
            <a:off x="3805814" y="4394061"/>
            <a:ext cx="535549" cy="724613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411F7B83-65C2-446C-80F7-08A79991D3F7}"/>
              </a:ext>
            </a:extLst>
          </p:cNvPr>
          <p:cNvCxnSpPr>
            <a:cxnSpLocks/>
          </p:cNvCxnSpPr>
          <p:nvPr/>
        </p:nvCxnSpPr>
        <p:spPr>
          <a:xfrm flipV="1">
            <a:off x="9493425" y="4486218"/>
            <a:ext cx="0" cy="608846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E527DA48-3E69-4248-B54E-670592395248}"/>
              </a:ext>
            </a:extLst>
          </p:cNvPr>
          <p:cNvSpPr txBox="1"/>
          <p:nvPr/>
        </p:nvSpPr>
        <p:spPr>
          <a:xfrm>
            <a:off x="7844421" y="5118674"/>
            <a:ext cx="322909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b="0" i="0">
                <a:solidFill>
                  <a:srgbClr val="202124"/>
                </a:solidFill>
                <a:effectLst/>
                <a:latin typeface="+mj-lt"/>
              </a:rPr>
              <a:t>Exprese genu </a:t>
            </a:r>
            <a:r>
              <a:rPr lang="cs-CZ" sz="1400" b="0" i="1">
                <a:solidFill>
                  <a:srgbClr val="202124"/>
                </a:solidFill>
                <a:effectLst/>
                <a:latin typeface="+mj-lt"/>
              </a:rPr>
              <a:t>LBD29</a:t>
            </a:r>
            <a:r>
              <a:rPr lang="cs-CZ" sz="1400" b="0" i="0">
                <a:solidFill>
                  <a:srgbClr val="202124"/>
                </a:solidFill>
                <a:effectLst/>
                <a:latin typeface="+mj-lt"/>
              </a:rPr>
              <a:t> se po 6 hodinách kultivace v přítomnosti NAA zvýšila přibližně 73x ve srovnání s kontrolou (DMSO 6h).</a:t>
            </a:r>
            <a:endParaRPr lang="cs-CZ" sz="1400"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13" name="Nadpis 1">
            <a:extLst>
              <a:ext uri="{FF2B5EF4-FFF2-40B4-BE49-F238E27FC236}">
                <a16:creationId xmlns:a16="http://schemas.microsoft.com/office/drawing/2014/main" id="{BCEA17FD-61FE-4A5C-B10C-8D0252C7A92C}"/>
              </a:ext>
            </a:extLst>
          </p:cNvPr>
          <p:cNvSpPr txBox="1">
            <a:spLocks/>
          </p:cNvSpPr>
          <p:nvPr/>
        </p:nvSpPr>
        <p:spPr>
          <a:xfrm>
            <a:off x="466725" y="267061"/>
            <a:ext cx="11327962" cy="702913"/>
          </a:xfrm>
          <a:prstGeom prst="roundRect">
            <a:avLst>
              <a:gd name="adj" fmla="val 0"/>
            </a:avLst>
          </a:prstGeom>
          <a:solidFill>
            <a:schemeClr val="bg2"/>
          </a:solidFill>
          <a:effectLst>
            <a:outerShdw dist="19050" sx="1000" sy="1000" algn="ctr" rotWithShape="0">
              <a:srgbClr val="000000"/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sk-SK" sz="3000" dirty="0">
                <a:solidFill>
                  <a:schemeClr val="bg1">
                    <a:lumMod val="10000"/>
                  </a:schemeClr>
                </a:solidFill>
                <a:latin typeface="Avenir Next LT Pro" panose="020B0504020202020204" pitchFamily="34" charset="-18"/>
                <a:cs typeface="Calibri Light" panose="020F0302020204030204" pitchFamily="34" charset="0"/>
              </a:rPr>
              <a:t>Delta-delta Ct</a:t>
            </a:r>
            <a:endParaRPr lang="en-US" sz="1400" u="sng" dirty="0">
              <a:solidFill>
                <a:schemeClr val="bg1">
                  <a:lumMod val="10000"/>
                </a:schemeClr>
              </a:solidFill>
              <a:latin typeface="Avenir Next LT Pro" panose="020B0504020202020204" pitchFamily="34" charset="-18"/>
              <a:cs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10196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Nadpis 1">
            <a:extLst>
              <a:ext uri="{FF2B5EF4-FFF2-40B4-BE49-F238E27FC236}">
                <a16:creationId xmlns:a16="http://schemas.microsoft.com/office/drawing/2014/main" id="{BCEA17FD-61FE-4A5C-B10C-8D0252C7A92C}"/>
              </a:ext>
            </a:extLst>
          </p:cNvPr>
          <p:cNvSpPr txBox="1">
            <a:spLocks/>
          </p:cNvSpPr>
          <p:nvPr/>
        </p:nvSpPr>
        <p:spPr>
          <a:xfrm>
            <a:off x="466725" y="267061"/>
            <a:ext cx="11327962" cy="702913"/>
          </a:xfrm>
          <a:prstGeom prst="roundRect">
            <a:avLst>
              <a:gd name="adj" fmla="val 0"/>
            </a:avLst>
          </a:prstGeom>
          <a:solidFill>
            <a:schemeClr val="bg2"/>
          </a:solidFill>
          <a:effectLst>
            <a:outerShdw dist="19050" sx="1000" sy="1000" algn="ctr" rotWithShape="0">
              <a:srgbClr val="000000"/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sk-SK" sz="3000" dirty="0">
                <a:solidFill>
                  <a:schemeClr val="bg1">
                    <a:lumMod val="10000"/>
                  </a:schemeClr>
                </a:solidFill>
                <a:latin typeface="Avenir Next LT Pro" panose="020B0504020202020204" pitchFamily="34" charset="-18"/>
                <a:cs typeface="Calibri Light" panose="020F0302020204030204" pitchFamily="34" charset="0"/>
              </a:rPr>
              <a:t>Delta-delta Ct</a:t>
            </a:r>
            <a:endParaRPr lang="en-US" sz="1400" u="sng" dirty="0">
              <a:solidFill>
                <a:schemeClr val="bg1">
                  <a:lumMod val="10000"/>
                </a:schemeClr>
              </a:solidFill>
              <a:latin typeface="Avenir Next LT Pro" panose="020B0504020202020204" pitchFamily="34" charset="-18"/>
              <a:cs typeface="Calibri Light" panose="020F0302020204030204" pitchFamily="34" charset="0"/>
            </a:endParaRPr>
          </a:p>
        </p:txBody>
      </p:sp>
      <p:pic>
        <p:nvPicPr>
          <p:cNvPr id="1026" name="Picture 2" descr="Relative quantitation (RQ) values representing gene expression fold change  of Egr1, Arc and Ngfib in StHdhQ7/7 and StHdhQ111/111 cells following  inhibition with either 500nM AKT inhibitor VIII, 1μM MEK 1/2 inhibitor or">
            <a:extLst>
              <a:ext uri="{FF2B5EF4-FFF2-40B4-BE49-F238E27FC236}">
                <a16:creationId xmlns:a16="http://schemas.microsoft.com/office/drawing/2014/main" id="{52708FA7-CFE7-4D67-BBB0-E8F65F29756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51849" y="1622184"/>
            <a:ext cx="5706512" cy="19001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9E3630EC-229C-4A2F-BB26-C59F3B3D973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58589" y="4163691"/>
            <a:ext cx="4582896" cy="2090107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B29784CE-056C-455C-8CB7-2448D73A8F2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6725" y="4174495"/>
            <a:ext cx="5584912" cy="1900101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1D573AE0-496C-4A05-ACB0-252CCD1A515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33639" y="1394935"/>
            <a:ext cx="5108709" cy="16915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44502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Nadpis 1">
            <a:extLst>
              <a:ext uri="{FF2B5EF4-FFF2-40B4-BE49-F238E27FC236}">
                <a16:creationId xmlns:a16="http://schemas.microsoft.com/office/drawing/2014/main" id="{BCEA17FD-61FE-4A5C-B10C-8D0252C7A92C}"/>
              </a:ext>
            </a:extLst>
          </p:cNvPr>
          <p:cNvSpPr txBox="1">
            <a:spLocks/>
          </p:cNvSpPr>
          <p:nvPr/>
        </p:nvSpPr>
        <p:spPr>
          <a:xfrm>
            <a:off x="466725" y="267061"/>
            <a:ext cx="11327962" cy="702913"/>
          </a:xfrm>
          <a:prstGeom prst="roundRect">
            <a:avLst>
              <a:gd name="adj" fmla="val 0"/>
            </a:avLst>
          </a:prstGeom>
          <a:solidFill>
            <a:schemeClr val="bg2"/>
          </a:solidFill>
          <a:effectLst>
            <a:outerShdw dist="19050" sx="1000" sy="1000" algn="ctr" rotWithShape="0">
              <a:srgbClr val="000000"/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sk-SK" sz="3000" dirty="0">
                <a:solidFill>
                  <a:schemeClr val="bg1">
                    <a:lumMod val="10000"/>
                  </a:schemeClr>
                </a:solidFill>
                <a:latin typeface="Avenir Next LT Pro" panose="020B0504020202020204" pitchFamily="34" charset="-18"/>
                <a:cs typeface="Calibri Light" panose="020F0302020204030204" pitchFamily="34" charset="0"/>
              </a:rPr>
              <a:t>Delta-delta Ct</a:t>
            </a:r>
            <a:endParaRPr lang="en-US" sz="1400" u="sng" dirty="0">
              <a:solidFill>
                <a:schemeClr val="bg1">
                  <a:lumMod val="10000"/>
                </a:schemeClr>
              </a:solidFill>
              <a:latin typeface="Avenir Next LT Pro" panose="020B0504020202020204" pitchFamily="34" charset="-18"/>
              <a:cs typeface="Calibri Light" panose="020F0302020204030204" pitchFamily="34" charset="0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0B3CE8B6-1443-4060-9DE3-029D04D63F0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62178" y="1205903"/>
            <a:ext cx="6163033" cy="5209230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A55D1736-8E2B-4B95-9322-9A18995D9498}"/>
              </a:ext>
            </a:extLst>
          </p:cNvPr>
          <p:cNvSpPr/>
          <p:nvPr/>
        </p:nvSpPr>
        <p:spPr>
          <a:xfrm>
            <a:off x="3914384" y="2536521"/>
            <a:ext cx="1202498" cy="3810769"/>
          </a:xfrm>
          <a:prstGeom prst="rect">
            <a:avLst/>
          </a:prstGeom>
          <a:noFill/>
          <a:ln w="28575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F84DB910-3913-486D-9B14-87D33D72F4C2}"/>
              </a:ext>
            </a:extLst>
          </p:cNvPr>
          <p:cNvSpPr/>
          <p:nvPr/>
        </p:nvSpPr>
        <p:spPr>
          <a:xfrm>
            <a:off x="5194124" y="2536521"/>
            <a:ext cx="1202498" cy="3810769"/>
          </a:xfrm>
          <a:prstGeom prst="rect">
            <a:avLst/>
          </a:prstGeom>
          <a:noFill/>
          <a:ln w="28575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CB4CF82-A8F7-4918-BCC7-1679AA34EE56}"/>
              </a:ext>
            </a:extLst>
          </p:cNvPr>
          <p:cNvSpPr/>
          <p:nvPr/>
        </p:nvSpPr>
        <p:spPr>
          <a:xfrm>
            <a:off x="6471776" y="2538609"/>
            <a:ext cx="1202498" cy="3810769"/>
          </a:xfrm>
          <a:prstGeom prst="rect">
            <a:avLst/>
          </a:prstGeom>
          <a:noFill/>
          <a:ln w="28575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C4717A4-347D-47C6-8B27-84B08612E0BB}"/>
              </a:ext>
            </a:extLst>
          </p:cNvPr>
          <p:cNvSpPr/>
          <p:nvPr/>
        </p:nvSpPr>
        <p:spPr>
          <a:xfrm>
            <a:off x="7749428" y="2538609"/>
            <a:ext cx="1202498" cy="3810769"/>
          </a:xfrm>
          <a:prstGeom prst="rect">
            <a:avLst/>
          </a:prstGeom>
          <a:noFill/>
          <a:ln w="28575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9150027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202</TotalTime>
  <Words>112</Words>
  <Application>Microsoft Office PowerPoint</Application>
  <PresentationFormat>Widescreen</PresentationFormat>
  <Paragraphs>24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Avenir Next LT Pro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Lucia Tomovičová</dc:creator>
  <cp:lastModifiedBy>Lucia Tomovičová</cp:lastModifiedBy>
  <cp:revision>5</cp:revision>
  <dcterms:created xsi:type="dcterms:W3CDTF">2023-11-23T13:44:48Z</dcterms:created>
  <dcterms:modified xsi:type="dcterms:W3CDTF">2023-12-19T09:57:23Z</dcterms:modified>
</cp:coreProperties>
</file>