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59" r:id="rId5"/>
    <p:sldId id="262" r:id="rId6"/>
    <p:sldId id="260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B70"/>
    <a:srgbClr val="6762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F5A32-AD5C-41AE-A752-C2EFB0F88FC0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E15CC-F9CC-405A-9B2E-51EA45C67A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691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Větší písmo, kontrastní barva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E15CC-F9CC-405A-9B2E-51EA45C67A4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87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Barva bližší obrázku, lze použít kapátko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E15CC-F9CC-405A-9B2E-51EA45C67A4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1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 písmo vložen obrazec – obdélník a byla mu nastavena průhlednost bez okrajů.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E15CC-F9CC-405A-9B2E-51EA45C67A4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0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Jiná barva obdélníku a kontrastní písmo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E15CC-F9CC-405A-9B2E-51EA45C67A4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55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Místo obrazce bylo písmu nastaveno zvýraznění.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E15CC-F9CC-405A-9B2E-51EA45C67A4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914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Velikost písma větší, výrazná.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E15CC-F9CC-405A-9B2E-51EA45C67A4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722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Text lze umístit na objekt, pokud se to hodí a je dobře čitelný.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E15CC-F9CC-405A-9B2E-51EA45C67A4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82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538E7-8B42-4C87-823D-2078EC008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27733A-1FA8-4C75-A0C4-BC2E4ECD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2CC9E1-2321-4A1E-8E2D-6F16EDDDA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C6597D-2704-4970-AC9C-312BA4C42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A7C064-9592-4D08-8E16-7361C88B9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8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95B31-7796-4D65-A3BC-CC074A88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3C0FF8-2AFE-47E9-B600-ED4D35048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E14A2D-3DDF-40B5-9274-94202311E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2148C1-6510-4502-8C9A-E27A2CEE0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E1376B-6E5F-4881-9026-EE72BBA8E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0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1795B1-139C-44B0-80B0-A25A657397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5DB233-BDAE-49D8-9DA3-A85FD5FF6A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16DD0A-40C0-4A49-B357-A07BC113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071EEF-F3CA-410A-AF62-1D7581B2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E3FDD6-85E6-4F3F-BB92-3845CDF94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827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65130-9BA3-4D79-8D11-D0B91C2D5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F6257-0BC9-48DC-95C0-0FD65F71A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5DCAA2-C5C8-4EAF-99C6-22A42BF5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150681-6F8E-4DAA-B729-2D19864C7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20E97F-0518-4ED8-B5CE-43A77C86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2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5125E-99B4-4993-AE82-76AD30210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171B57-8C9C-4EB9-BA8F-F8AD9339F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7ED2B8-11B4-450A-9692-9EA40F6E2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0E1C6E-A49A-423D-A027-CCC2CCDE5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6F8D2A-4E54-4B23-AC56-5E497588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33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6DC52-1B54-4E9E-A1CC-26EED8B6C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A73745-49C0-4E16-9161-A375E3299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C55751-EEAE-4093-AE95-C5F5A201E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6EE0B1-A11B-4C68-B08A-8E093458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035F55-9A8F-41DE-9528-A29E8E49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5B856D-28EF-41EB-A397-E834D06AA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652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E8C81-A936-4361-B3A0-316FD7F51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92291C5-3BCF-4288-BB72-B54DCF1FC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660FFF-6976-44AE-B381-E6679E970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1CE270-381A-465F-B1D8-496297519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DFA49C3-C852-43C9-9821-9092730DF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B407E8E-28F6-4E36-9451-D636B09C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18BA38-E0FA-4121-BEB0-E53E9109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E011DD4-B4F7-43AA-AD5A-8549302BA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CB725-9AA3-4FE3-B547-ED3E5D697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37513E-75F7-4087-BC9E-A716C9A73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B1A7F22-86A9-4884-8113-F2743828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916B32-ED3C-4978-B37C-815A6413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91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FF6B8F7-5051-46AE-A87D-F9DF7B848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9EED4B2-28D0-4FD7-BB05-0663F0E9D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AE0919-B33A-48C7-AB8E-5669BD644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1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496AB-EFA1-48AA-BD7B-173153F5F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8A33D8-C185-400E-AB90-E29339F1F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F42501-9087-405B-9D86-10185A673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E9BA9E-7974-494E-BF86-5BA357305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1F922D-3995-4EBD-B21D-50AB5BCE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B6C74D-FBCF-478D-8742-9C775D04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77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894C6-94D4-4960-84F7-8B2FA526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E1C882A-25B0-4A2F-AE21-E48A82C5C4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C89AF0-77D9-4046-9C46-5964F1E88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1BF96F-4330-4D82-9A74-16A59253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DF6BB5-AD0D-4CDD-B894-E3ADA920A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0B26DB-6B08-41F8-8EA0-02F3E274E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16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5BC7F22-E6E8-451A-AC95-C8ED82A07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9AE255-5E04-4D62-9324-3DB16E42B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C1B7BB-3020-4C88-BC04-71238171B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747AF-BC3F-498E-B0CD-58BD2DEF1F6B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22CA2B-18F5-486B-8109-C266A9180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B88DC4-326C-41E8-8F0E-98244266E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C74B5-1F75-4D0B-82D8-C8A60A418E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4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79A26-59E0-4AB0-BBE0-3CC6ADEC8E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Varianty práce s nadpisem</a:t>
            </a:r>
          </a:p>
        </p:txBody>
      </p:sp>
    </p:spTree>
    <p:extLst>
      <p:ext uri="{BB962C8B-B14F-4D97-AF65-F5344CB8AC3E}">
        <p14:creationId xmlns:p14="http://schemas.microsoft.com/office/powerpoint/2010/main" val="272695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černá, tmavé, vsedě, jablko&#10;&#10;Popis byl vytvořen automaticky">
            <a:extLst>
              <a:ext uri="{FF2B5EF4-FFF2-40B4-BE49-F238E27FC236}">
                <a16:creationId xmlns:a16="http://schemas.microsoft.com/office/drawing/2014/main" id="{C8E14249-873C-49FF-AB1B-FD17276E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593C985-2753-4C03-8EDC-2A54D7A64D79}"/>
              </a:ext>
            </a:extLst>
          </p:cNvPr>
          <p:cNvSpPr txBox="1"/>
          <p:nvPr/>
        </p:nvSpPr>
        <p:spPr>
          <a:xfrm>
            <a:off x="415636" y="606829"/>
            <a:ext cx="3665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>
                <a:solidFill>
                  <a:schemeClr val="bg1"/>
                </a:solidFill>
                <a:latin typeface="Muni" panose="00000500000000000000" pitchFamily="50" charset="-18"/>
              </a:rPr>
              <a:t>Měsíc</a:t>
            </a:r>
          </a:p>
        </p:txBody>
      </p:sp>
    </p:spTree>
    <p:extLst>
      <p:ext uri="{BB962C8B-B14F-4D97-AF65-F5344CB8AC3E}">
        <p14:creationId xmlns:p14="http://schemas.microsoft.com/office/powerpoint/2010/main" val="131613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černá, tmavé, vsedě, jablko&#10;&#10;Popis byl vytvořen automaticky">
            <a:extLst>
              <a:ext uri="{FF2B5EF4-FFF2-40B4-BE49-F238E27FC236}">
                <a16:creationId xmlns:a16="http://schemas.microsoft.com/office/drawing/2014/main" id="{C8E14249-873C-49FF-AB1B-FD17276E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593C985-2753-4C03-8EDC-2A54D7A64D79}"/>
              </a:ext>
            </a:extLst>
          </p:cNvPr>
          <p:cNvSpPr txBox="1"/>
          <p:nvPr/>
        </p:nvSpPr>
        <p:spPr>
          <a:xfrm>
            <a:off x="415636" y="606829"/>
            <a:ext cx="3665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>
                <a:solidFill>
                  <a:schemeClr val="bg1">
                    <a:lumMod val="75000"/>
                  </a:schemeClr>
                </a:solidFill>
                <a:latin typeface="Muni" panose="00000500000000000000" pitchFamily="50" charset="-18"/>
              </a:rPr>
              <a:t>Měsíc</a:t>
            </a:r>
          </a:p>
        </p:txBody>
      </p:sp>
    </p:spTree>
    <p:extLst>
      <p:ext uri="{BB962C8B-B14F-4D97-AF65-F5344CB8AC3E}">
        <p14:creationId xmlns:p14="http://schemas.microsoft.com/office/powerpoint/2010/main" val="96411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černá, tmavé, vsedě, jablko&#10;&#10;Popis byl vytvořen automaticky">
            <a:extLst>
              <a:ext uri="{FF2B5EF4-FFF2-40B4-BE49-F238E27FC236}">
                <a16:creationId xmlns:a16="http://schemas.microsoft.com/office/drawing/2014/main" id="{C8E14249-873C-49FF-AB1B-FD17276E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E80F698-1C44-47DF-B22F-3BFEE4B50F24}"/>
              </a:ext>
            </a:extLst>
          </p:cNvPr>
          <p:cNvSpPr/>
          <p:nvPr/>
        </p:nvSpPr>
        <p:spPr>
          <a:xfrm>
            <a:off x="124691" y="490194"/>
            <a:ext cx="3956858" cy="1316963"/>
          </a:xfrm>
          <a:prstGeom prst="rect">
            <a:avLst/>
          </a:prstGeom>
          <a:solidFill>
            <a:srgbClr val="67625C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93C985-2753-4C03-8EDC-2A54D7A64D79}"/>
              </a:ext>
            </a:extLst>
          </p:cNvPr>
          <p:cNvSpPr txBox="1"/>
          <p:nvPr/>
        </p:nvSpPr>
        <p:spPr>
          <a:xfrm>
            <a:off x="415636" y="606829"/>
            <a:ext cx="3665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>
                <a:solidFill>
                  <a:schemeClr val="bg1"/>
                </a:solidFill>
                <a:latin typeface="Muni" panose="00000500000000000000" pitchFamily="50" charset="-18"/>
              </a:rPr>
              <a:t>Měsíc</a:t>
            </a:r>
          </a:p>
        </p:txBody>
      </p:sp>
    </p:spTree>
    <p:extLst>
      <p:ext uri="{BB962C8B-B14F-4D97-AF65-F5344CB8AC3E}">
        <p14:creationId xmlns:p14="http://schemas.microsoft.com/office/powerpoint/2010/main" val="210915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černá, tmavé, vsedě, jablko&#10;&#10;Popis byl vytvořen automaticky">
            <a:extLst>
              <a:ext uri="{FF2B5EF4-FFF2-40B4-BE49-F238E27FC236}">
                <a16:creationId xmlns:a16="http://schemas.microsoft.com/office/drawing/2014/main" id="{C8E14249-873C-49FF-AB1B-FD17276E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E80F698-1C44-47DF-B22F-3BFEE4B50F24}"/>
              </a:ext>
            </a:extLst>
          </p:cNvPr>
          <p:cNvSpPr/>
          <p:nvPr/>
        </p:nvSpPr>
        <p:spPr>
          <a:xfrm>
            <a:off x="263951" y="490194"/>
            <a:ext cx="3665913" cy="1316963"/>
          </a:xfrm>
          <a:prstGeom prst="rect">
            <a:avLst/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93C985-2753-4C03-8EDC-2A54D7A64D79}"/>
              </a:ext>
            </a:extLst>
          </p:cNvPr>
          <p:cNvSpPr txBox="1"/>
          <p:nvPr/>
        </p:nvSpPr>
        <p:spPr>
          <a:xfrm>
            <a:off x="415636" y="606829"/>
            <a:ext cx="3665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>
                <a:latin typeface="Muni" panose="00000500000000000000" pitchFamily="50" charset="-18"/>
              </a:rPr>
              <a:t>Měsíc</a:t>
            </a:r>
          </a:p>
        </p:txBody>
      </p:sp>
    </p:spTree>
    <p:extLst>
      <p:ext uri="{BB962C8B-B14F-4D97-AF65-F5344CB8AC3E}">
        <p14:creationId xmlns:p14="http://schemas.microsoft.com/office/powerpoint/2010/main" val="1327895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černá, tmavé, vsedě, jablko&#10;&#10;Popis byl vytvořen automaticky">
            <a:extLst>
              <a:ext uri="{FF2B5EF4-FFF2-40B4-BE49-F238E27FC236}">
                <a16:creationId xmlns:a16="http://schemas.microsoft.com/office/drawing/2014/main" id="{C8E14249-873C-49FF-AB1B-FD17276E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593C985-2753-4C03-8EDC-2A54D7A64D79}"/>
              </a:ext>
            </a:extLst>
          </p:cNvPr>
          <p:cNvSpPr txBox="1"/>
          <p:nvPr/>
        </p:nvSpPr>
        <p:spPr>
          <a:xfrm>
            <a:off x="415636" y="606829"/>
            <a:ext cx="3665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>
                <a:solidFill>
                  <a:schemeClr val="bg1"/>
                </a:solidFill>
                <a:highlight>
                  <a:srgbClr val="7F7B70"/>
                </a:highlight>
                <a:latin typeface="Muni" panose="00000500000000000000" pitchFamily="50" charset="-18"/>
              </a:rPr>
              <a:t>Měsíc</a:t>
            </a:r>
          </a:p>
        </p:txBody>
      </p:sp>
    </p:spTree>
    <p:extLst>
      <p:ext uri="{BB962C8B-B14F-4D97-AF65-F5344CB8AC3E}">
        <p14:creationId xmlns:p14="http://schemas.microsoft.com/office/powerpoint/2010/main" val="22343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černá, tmavé, vsedě, jablko&#10;&#10;Popis byl vytvořen automaticky">
            <a:extLst>
              <a:ext uri="{FF2B5EF4-FFF2-40B4-BE49-F238E27FC236}">
                <a16:creationId xmlns:a16="http://schemas.microsoft.com/office/drawing/2014/main" id="{C8E14249-873C-49FF-AB1B-FD17276E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593C985-2753-4C03-8EDC-2A54D7A64D79}"/>
              </a:ext>
            </a:extLst>
          </p:cNvPr>
          <p:cNvSpPr txBox="1"/>
          <p:nvPr/>
        </p:nvSpPr>
        <p:spPr>
          <a:xfrm>
            <a:off x="261665" y="4909582"/>
            <a:ext cx="596631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0" dirty="0">
                <a:solidFill>
                  <a:schemeClr val="bg1"/>
                </a:solidFill>
                <a:latin typeface="Muni" panose="00000500000000000000" pitchFamily="50" charset="-18"/>
              </a:rPr>
              <a:t>Měsíc</a:t>
            </a:r>
          </a:p>
        </p:txBody>
      </p:sp>
    </p:spTree>
    <p:extLst>
      <p:ext uri="{BB962C8B-B14F-4D97-AF65-F5344CB8AC3E}">
        <p14:creationId xmlns:p14="http://schemas.microsoft.com/office/powerpoint/2010/main" val="407067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černá, tmavé, vsedě, jablko&#10;&#10;Popis byl vytvořen automaticky">
            <a:extLst>
              <a:ext uri="{FF2B5EF4-FFF2-40B4-BE49-F238E27FC236}">
                <a16:creationId xmlns:a16="http://schemas.microsoft.com/office/drawing/2014/main" id="{C8E14249-873C-49FF-AB1B-FD17276E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593C985-2753-4C03-8EDC-2A54D7A64D79}"/>
              </a:ext>
            </a:extLst>
          </p:cNvPr>
          <p:cNvSpPr txBox="1"/>
          <p:nvPr/>
        </p:nvSpPr>
        <p:spPr>
          <a:xfrm>
            <a:off x="5446409" y="2721114"/>
            <a:ext cx="2095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Muni" panose="00000500000000000000" pitchFamily="50" charset="-18"/>
              </a:rPr>
              <a:t>Měsíc</a:t>
            </a:r>
          </a:p>
        </p:txBody>
      </p:sp>
    </p:spTree>
    <p:extLst>
      <p:ext uri="{BB962C8B-B14F-4D97-AF65-F5344CB8AC3E}">
        <p14:creationId xmlns:p14="http://schemas.microsoft.com/office/powerpoint/2010/main" val="2433658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B86C25-25D5-44AB-850B-8849E0BE4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CC9F3-C16A-48D8-9F7E-984F989A7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2199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Širokoúhlá obrazovka</PresentationFormat>
  <Paragraphs>22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Muni</vt:lpstr>
      <vt:lpstr>Motiv Office</vt:lpstr>
      <vt:lpstr>Varianty práce s nadpisem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Varianty práce s nadpisem</dc:title>
  <dc:creator>Dagmar Chytková</dc:creator>
  <cp:lastModifiedBy>Dagmar Chytková</cp:lastModifiedBy>
  <cp:revision>2</cp:revision>
  <dcterms:created xsi:type="dcterms:W3CDTF">2020-03-25T10:32:51Z</dcterms:created>
  <dcterms:modified xsi:type="dcterms:W3CDTF">2020-03-25T10:45:15Z</dcterms:modified>
</cp:coreProperties>
</file>