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68" r:id="rId2"/>
    <p:sldId id="299" r:id="rId3"/>
    <p:sldId id="257" r:id="rId4"/>
    <p:sldId id="279" r:id="rId5"/>
    <p:sldId id="281" r:id="rId6"/>
    <p:sldId id="282" r:id="rId7"/>
    <p:sldId id="283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8" r:id="rId17"/>
    <p:sldId id="278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Rada" userId="7d16c0c8-493b-4c83-8146-d41fe50cd105" providerId="ADAL" clId="{361BDFAF-D941-4DEC-9631-74F832CB172A}"/>
    <pc:docChg chg="addSld modSld sldOrd">
      <pc:chgData name="Dominik Rada" userId="7d16c0c8-493b-4c83-8146-d41fe50cd105" providerId="ADAL" clId="{361BDFAF-D941-4DEC-9631-74F832CB172A}" dt="2022-03-24T10:57:29.795" v="6"/>
      <pc:docMkLst>
        <pc:docMk/>
      </pc:docMkLst>
      <pc:sldChg chg="modSp mod">
        <pc:chgData name="Dominik Rada" userId="7d16c0c8-493b-4c83-8146-d41fe50cd105" providerId="ADAL" clId="{361BDFAF-D941-4DEC-9631-74F832CB172A}" dt="2022-02-03T15:26:24.786" v="3"/>
        <pc:sldMkLst>
          <pc:docMk/>
          <pc:sldMk cId="3263342447" sldId="256"/>
        </pc:sldMkLst>
        <pc:spChg chg="mod">
          <ac:chgData name="Dominik Rada" userId="7d16c0c8-493b-4c83-8146-d41fe50cd105" providerId="ADAL" clId="{361BDFAF-D941-4DEC-9631-74F832CB172A}" dt="2022-02-03T15:26:24.786" v="3"/>
          <ac:spMkLst>
            <pc:docMk/>
            <pc:sldMk cId="3263342447" sldId="256"/>
            <ac:spMk id="4" creationId="{2491EF5B-3067-7546-837B-2D005F3ED499}"/>
          </ac:spMkLst>
        </pc:spChg>
      </pc:sldChg>
      <pc:sldChg chg="add ord">
        <pc:chgData name="Dominik Rada" userId="7d16c0c8-493b-4c83-8146-d41fe50cd105" providerId="ADAL" clId="{361BDFAF-D941-4DEC-9631-74F832CB172A}" dt="2022-02-03T15:26:20.512" v="2"/>
        <pc:sldMkLst>
          <pc:docMk/>
          <pc:sldMk cId="611681958" sldId="268"/>
        </pc:sldMkLst>
      </pc:sldChg>
      <pc:sldChg chg="modSp mod">
        <pc:chgData name="Dominik Rada" userId="7d16c0c8-493b-4c83-8146-d41fe50cd105" providerId="ADAL" clId="{361BDFAF-D941-4DEC-9631-74F832CB172A}" dt="2022-03-24T10:57:23.660" v="4"/>
        <pc:sldMkLst>
          <pc:docMk/>
          <pc:sldMk cId="1349025791" sldId="287"/>
        </pc:sldMkLst>
        <pc:spChg chg="mod">
          <ac:chgData name="Dominik Rada" userId="7d16c0c8-493b-4c83-8146-d41fe50cd105" providerId="ADAL" clId="{361BDFAF-D941-4DEC-9631-74F832CB172A}" dt="2022-03-24T10:57:23.660" v="4"/>
          <ac:spMkLst>
            <pc:docMk/>
            <pc:sldMk cId="1349025791" sldId="287"/>
            <ac:spMk id="71" creationId="{584E5EB0-164E-4AA2-9F82-238856813308}"/>
          </ac:spMkLst>
        </pc:spChg>
      </pc:sldChg>
      <pc:sldChg chg="modSp mod">
        <pc:chgData name="Dominik Rada" userId="7d16c0c8-493b-4c83-8146-d41fe50cd105" providerId="ADAL" clId="{361BDFAF-D941-4DEC-9631-74F832CB172A}" dt="2022-03-24T10:57:26.632" v="5"/>
        <pc:sldMkLst>
          <pc:docMk/>
          <pc:sldMk cId="2323929598" sldId="289"/>
        </pc:sldMkLst>
        <pc:spChg chg="mod">
          <ac:chgData name="Dominik Rada" userId="7d16c0c8-493b-4c83-8146-d41fe50cd105" providerId="ADAL" clId="{361BDFAF-D941-4DEC-9631-74F832CB172A}" dt="2022-03-24T10:57:26.632" v="5"/>
          <ac:spMkLst>
            <pc:docMk/>
            <pc:sldMk cId="2323929598" sldId="289"/>
            <ac:spMk id="71" creationId="{E2A862E0-52C2-4461-B5F6-778877FD3320}"/>
          </ac:spMkLst>
        </pc:spChg>
      </pc:sldChg>
      <pc:sldChg chg="modSp mod">
        <pc:chgData name="Dominik Rada" userId="7d16c0c8-493b-4c83-8146-d41fe50cd105" providerId="ADAL" clId="{361BDFAF-D941-4DEC-9631-74F832CB172A}" dt="2022-03-24T10:57:29.795" v="6"/>
        <pc:sldMkLst>
          <pc:docMk/>
          <pc:sldMk cId="3991325764" sldId="290"/>
        </pc:sldMkLst>
        <pc:spChg chg="mod">
          <ac:chgData name="Dominik Rada" userId="7d16c0c8-493b-4c83-8146-d41fe50cd105" providerId="ADAL" clId="{361BDFAF-D941-4DEC-9631-74F832CB172A}" dt="2022-03-24T10:57:29.795" v="6"/>
          <ac:spMkLst>
            <pc:docMk/>
            <pc:sldMk cId="3991325764" sldId="290"/>
            <ac:spMk id="71" creationId="{15401BB4-EFC8-4E10-834B-1B362BA738EC}"/>
          </ac:spMkLst>
        </pc:spChg>
      </pc:sldChg>
    </pc:docChg>
  </pc:docChgLst>
  <pc:docChgLst>
    <pc:chgData name="Dominik Rada" userId="7d16c0c8-493b-4c83-8146-d41fe50cd105" providerId="ADAL" clId="{5198A543-321F-4805-BD79-7F7DA7EE549F}"/>
    <pc:docChg chg="undo custSel addSld delSld modSld sldOrd">
      <pc:chgData name="Dominik Rada" userId="7d16c0c8-493b-4c83-8146-d41fe50cd105" providerId="ADAL" clId="{5198A543-321F-4805-BD79-7F7DA7EE549F}" dt="2021-11-22T22:35:59.837" v="3929"/>
      <pc:docMkLst>
        <pc:docMk/>
      </pc:docMkLst>
      <pc:sldChg chg="modSp mod">
        <pc:chgData name="Dominik Rada" userId="7d16c0c8-493b-4c83-8146-d41fe50cd105" providerId="ADAL" clId="{5198A543-321F-4805-BD79-7F7DA7EE549F}" dt="2021-11-22T19:59:27.859" v="22" actId="20577"/>
        <pc:sldMkLst>
          <pc:docMk/>
          <pc:sldMk cId="3263342447" sldId="256"/>
        </pc:sldMkLst>
        <pc:spChg chg="mod">
          <ac:chgData name="Dominik Rada" userId="7d16c0c8-493b-4c83-8146-d41fe50cd105" providerId="ADAL" clId="{5198A543-321F-4805-BD79-7F7DA7EE549F}" dt="2021-11-22T19:59:27.859" v="22" actId="20577"/>
          <ac:spMkLst>
            <pc:docMk/>
            <pc:sldMk cId="3263342447" sldId="256"/>
            <ac:spMk id="4" creationId="{2491EF5B-3067-7546-837B-2D005F3ED499}"/>
          </ac:spMkLst>
        </pc:spChg>
      </pc:sldChg>
      <pc:sldChg chg="modSp mod">
        <pc:chgData name="Dominik Rada" userId="7d16c0c8-493b-4c83-8146-d41fe50cd105" providerId="ADAL" clId="{5198A543-321F-4805-BD79-7F7DA7EE549F}" dt="2021-11-22T20:01:14.528" v="236" actId="20577"/>
        <pc:sldMkLst>
          <pc:docMk/>
          <pc:sldMk cId="1102589780" sldId="257"/>
        </pc:sldMkLst>
        <pc:spChg chg="mod">
          <ac:chgData name="Dominik Rada" userId="7d16c0c8-493b-4c83-8146-d41fe50cd105" providerId="ADAL" clId="{5198A543-321F-4805-BD79-7F7DA7EE549F}" dt="2021-11-22T20:01:14.528" v="236" actId="20577"/>
          <ac:spMkLst>
            <pc:docMk/>
            <pc:sldMk cId="1102589780" sldId="257"/>
            <ac:spMk id="5" creationId="{44AA2EE6-B3DD-4E4A-9852-241B577E5AA5}"/>
          </ac:spMkLst>
        </pc:spChg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2041979073" sldId="258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3348589756" sldId="259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3266320118" sldId="260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3001453051" sldId="261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4167256174" sldId="262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1101479075" sldId="263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663360421" sldId="264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941467129" sldId="265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439835400" sldId="266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3154931075" sldId="267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3863717682" sldId="269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2578692133" sldId="270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1809907135" sldId="271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1408690236" sldId="272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1320019476" sldId="273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742294754" sldId="274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2951510152" sldId="275"/>
        </pc:sldMkLst>
      </pc:sldChg>
      <pc:sldChg chg="del">
        <pc:chgData name="Dominik Rada" userId="7d16c0c8-493b-4c83-8146-d41fe50cd105" providerId="ADAL" clId="{5198A543-321F-4805-BD79-7F7DA7EE549F}" dt="2021-11-22T20:01:30.115" v="237" actId="47"/>
        <pc:sldMkLst>
          <pc:docMk/>
          <pc:sldMk cId="110205109" sldId="276"/>
        </pc:sldMkLst>
      </pc:sldChg>
      <pc:sldChg chg="modSp mod ord">
        <pc:chgData name="Dominik Rada" userId="7d16c0c8-493b-4c83-8146-d41fe50cd105" providerId="ADAL" clId="{5198A543-321F-4805-BD79-7F7DA7EE549F}" dt="2021-11-22T22:25:45.619" v="3315" actId="6549"/>
        <pc:sldMkLst>
          <pc:docMk/>
          <pc:sldMk cId="995953403" sldId="277"/>
        </pc:sldMkLst>
        <pc:spChg chg="mod">
          <ac:chgData name="Dominik Rada" userId="7d16c0c8-493b-4c83-8146-d41fe50cd105" providerId="ADAL" clId="{5198A543-321F-4805-BD79-7F7DA7EE549F}" dt="2021-11-22T21:07:15.658" v="1397" actId="20577"/>
          <ac:spMkLst>
            <pc:docMk/>
            <pc:sldMk cId="995953403" sldId="277"/>
            <ac:spMk id="4" creationId="{D45CBB31-A0B4-4FEE-8C06-6DDB43556BD8}"/>
          </ac:spMkLst>
        </pc:spChg>
        <pc:spChg chg="mod">
          <ac:chgData name="Dominik Rada" userId="7d16c0c8-493b-4c83-8146-d41fe50cd105" providerId="ADAL" clId="{5198A543-321F-4805-BD79-7F7DA7EE549F}" dt="2021-11-22T22:25:45.619" v="3315" actId="6549"/>
          <ac:spMkLst>
            <pc:docMk/>
            <pc:sldMk cId="995953403" sldId="277"/>
            <ac:spMk id="5" creationId="{76F15A58-DD79-4DD8-B337-628A201224DF}"/>
          </ac:spMkLst>
        </pc:spChg>
      </pc:sldChg>
      <pc:sldChg chg="ord">
        <pc:chgData name="Dominik Rada" userId="7d16c0c8-493b-4c83-8146-d41fe50cd105" providerId="ADAL" clId="{5198A543-321F-4805-BD79-7F7DA7EE549F}" dt="2021-11-22T20:57:24.355" v="417"/>
        <pc:sldMkLst>
          <pc:docMk/>
          <pc:sldMk cId="749813368" sldId="278"/>
        </pc:sldMkLst>
      </pc:sldChg>
      <pc:sldChg chg="modSp new mod">
        <pc:chgData name="Dominik Rada" userId="7d16c0c8-493b-4c83-8146-d41fe50cd105" providerId="ADAL" clId="{5198A543-321F-4805-BD79-7F7DA7EE549F}" dt="2021-11-22T22:35:22.898" v="3920"/>
        <pc:sldMkLst>
          <pc:docMk/>
          <pc:sldMk cId="387948334" sldId="279"/>
        </pc:sldMkLst>
        <pc:spChg chg="mod">
          <ac:chgData name="Dominik Rada" userId="7d16c0c8-493b-4c83-8146-d41fe50cd105" providerId="ADAL" clId="{5198A543-321F-4805-BD79-7F7DA7EE549F}" dt="2021-11-22T22:35:22.898" v="3920"/>
          <ac:spMkLst>
            <pc:docMk/>
            <pc:sldMk cId="387948334" sldId="279"/>
            <ac:spMk id="2" creationId="{CAC4062B-C29B-41DE-9317-A2E4C4A94117}"/>
          </ac:spMkLst>
        </pc:spChg>
        <pc:spChg chg="mod">
          <ac:chgData name="Dominik Rada" userId="7d16c0c8-493b-4c83-8146-d41fe50cd105" providerId="ADAL" clId="{5198A543-321F-4805-BD79-7F7DA7EE549F}" dt="2021-11-22T20:01:40.396" v="253" actId="20577"/>
          <ac:spMkLst>
            <pc:docMk/>
            <pc:sldMk cId="387948334" sldId="279"/>
            <ac:spMk id="4" creationId="{63D2414B-2A90-4DBC-A1F3-639992222498}"/>
          </ac:spMkLst>
        </pc:spChg>
        <pc:spChg chg="mod">
          <ac:chgData name="Dominik Rada" userId="7d16c0c8-493b-4c83-8146-d41fe50cd105" providerId="ADAL" clId="{5198A543-321F-4805-BD79-7F7DA7EE549F}" dt="2021-11-22T20:05:08.157" v="272" actId="20577"/>
          <ac:spMkLst>
            <pc:docMk/>
            <pc:sldMk cId="387948334" sldId="279"/>
            <ac:spMk id="5" creationId="{1482ED2D-D468-4337-A4AD-38D47F8C1CA8}"/>
          </ac:spMkLst>
        </pc:spChg>
      </pc:sldChg>
      <pc:sldChg chg="addSp delSp modSp mod">
        <pc:chgData name="Dominik Rada" userId="7d16c0c8-493b-4c83-8146-d41fe50cd105" providerId="ADAL" clId="{5198A543-321F-4805-BD79-7F7DA7EE549F}" dt="2021-11-22T22:35:26.733" v="3921"/>
        <pc:sldMkLst>
          <pc:docMk/>
          <pc:sldMk cId="1232122898" sldId="280"/>
        </pc:sldMkLst>
        <pc:spChg chg="mod">
          <ac:chgData name="Dominik Rada" userId="7d16c0c8-493b-4c83-8146-d41fe50cd105" providerId="ADAL" clId="{5198A543-321F-4805-BD79-7F7DA7EE549F}" dt="2021-11-22T22:35:26.733" v="3921"/>
          <ac:spMkLst>
            <pc:docMk/>
            <pc:sldMk cId="1232122898" sldId="280"/>
            <ac:spMk id="2" creationId="{CAC4062B-C29B-41DE-9317-A2E4C4A94117}"/>
          </ac:spMkLst>
        </pc:spChg>
        <pc:spChg chg="mod">
          <ac:chgData name="Dominik Rada" userId="7d16c0c8-493b-4c83-8146-d41fe50cd105" providerId="ADAL" clId="{5198A543-321F-4805-BD79-7F7DA7EE549F}" dt="2021-11-22T22:35:08.462" v="3919" actId="20577"/>
          <ac:spMkLst>
            <pc:docMk/>
            <pc:sldMk cId="1232122898" sldId="280"/>
            <ac:spMk id="5" creationId="{1482ED2D-D468-4337-A4AD-38D47F8C1CA8}"/>
          </ac:spMkLst>
        </pc:spChg>
        <pc:spChg chg="add del mod">
          <ac:chgData name="Dominik Rada" userId="7d16c0c8-493b-4c83-8146-d41fe50cd105" providerId="ADAL" clId="{5198A543-321F-4805-BD79-7F7DA7EE549F}" dt="2021-11-22T20:57:14.225" v="409" actId="22"/>
          <ac:spMkLst>
            <pc:docMk/>
            <pc:sldMk cId="1232122898" sldId="280"/>
            <ac:spMk id="7" creationId="{DC0C2B84-3C3E-4CD4-AF1A-583FDC4AF545}"/>
          </ac:spMkLst>
        </pc:spChg>
      </pc:sldChg>
      <pc:sldChg chg="modSp new mod">
        <pc:chgData name="Dominik Rada" userId="7d16c0c8-493b-4c83-8146-d41fe50cd105" providerId="ADAL" clId="{5198A543-321F-4805-BD79-7F7DA7EE549F}" dt="2021-11-22T22:35:30.978" v="3922"/>
        <pc:sldMkLst>
          <pc:docMk/>
          <pc:sldMk cId="1330332836" sldId="281"/>
        </pc:sldMkLst>
        <pc:spChg chg="mod">
          <ac:chgData name="Dominik Rada" userId="7d16c0c8-493b-4c83-8146-d41fe50cd105" providerId="ADAL" clId="{5198A543-321F-4805-BD79-7F7DA7EE549F}" dt="2021-11-22T22:35:30.978" v="3922"/>
          <ac:spMkLst>
            <pc:docMk/>
            <pc:sldMk cId="1330332836" sldId="281"/>
            <ac:spMk id="2" creationId="{C8BEBE1A-D7E7-413C-92C9-B8FEADF6150A}"/>
          </ac:spMkLst>
        </pc:spChg>
        <pc:spChg chg="mod">
          <ac:chgData name="Dominik Rada" userId="7d16c0c8-493b-4c83-8146-d41fe50cd105" providerId="ADAL" clId="{5198A543-321F-4805-BD79-7F7DA7EE549F}" dt="2021-11-22T20:57:32.988" v="431" actId="20577"/>
          <ac:spMkLst>
            <pc:docMk/>
            <pc:sldMk cId="1330332836" sldId="281"/>
            <ac:spMk id="4" creationId="{F65CA9D2-1B01-4E00-B3BD-1C4ADC869F00}"/>
          </ac:spMkLst>
        </pc:spChg>
        <pc:spChg chg="mod">
          <ac:chgData name="Dominik Rada" userId="7d16c0c8-493b-4c83-8146-d41fe50cd105" providerId="ADAL" clId="{5198A543-321F-4805-BD79-7F7DA7EE549F}" dt="2021-11-22T22:28:48.132" v="3547" actId="6549"/>
          <ac:spMkLst>
            <pc:docMk/>
            <pc:sldMk cId="1330332836" sldId="281"/>
            <ac:spMk id="5" creationId="{15489B3F-C125-4787-AE15-DD75DA40E176}"/>
          </ac:spMkLst>
        </pc:spChg>
      </pc:sldChg>
      <pc:sldChg chg="modSp new mod">
        <pc:chgData name="Dominik Rada" userId="7d16c0c8-493b-4c83-8146-d41fe50cd105" providerId="ADAL" clId="{5198A543-321F-4805-BD79-7F7DA7EE549F}" dt="2021-11-22T22:35:33.789" v="3923"/>
        <pc:sldMkLst>
          <pc:docMk/>
          <pc:sldMk cId="1374801852" sldId="282"/>
        </pc:sldMkLst>
        <pc:spChg chg="mod">
          <ac:chgData name="Dominik Rada" userId="7d16c0c8-493b-4c83-8146-d41fe50cd105" providerId="ADAL" clId="{5198A543-321F-4805-BD79-7F7DA7EE549F}" dt="2021-11-22T22:35:33.789" v="3923"/>
          <ac:spMkLst>
            <pc:docMk/>
            <pc:sldMk cId="1374801852" sldId="282"/>
            <ac:spMk id="2" creationId="{84884D5B-9526-408E-A58C-4230E9A754A7}"/>
          </ac:spMkLst>
        </pc:spChg>
        <pc:spChg chg="mod">
          <ac:chgData name="Dominik Rada" userId="7d16c0c8-493b-4c83-8146-d41fe50cd105" providerId="ADAL" clId="{5198A543-321F-4805-BD79-7F7DA7EE549F}" dt="2021-11-22T20:58:36.399" v="516" actId="20577"/>
          <ac:spMkLst>
            <pc:docMk/>
            <pc:sldMk cId="1374801852" sldId="282"/>
            <ac:spMk id="4" creationId="{592F705D-D584-4ED9-9714-89C58B973FAC}"/>
          </ac:spMkLst>
        </pc:spChg>
        <pc:spChg chg="mod">
          <ac:chgData name="Dominik Rada" userId="7d16c0c8-493b-4c83-8146-d41fe50cd105" providerId="ADAL" clId="{5198A543-321F-4805-BD79-7F7DA7EE549F}" dt="2021-11-22T22:25:39.570" v="3313" actId="20577"/>
          <ac:spMkLst>
            <pc:docMk/>
            <pc:sldMk cId="1374801852" sldId="282"/>
            <ac:spMk id="5" creationId="{95E13FC5-74D0-4D55-953A-E11A0D70F7C4}"/>
          </ac:spMkLst>
        </pc:spChg>
      </pc:sldChg>
      <pc:sldChg chg="modSp new mod">
        <pc:chgData name="Dominik Rada" userId="7d16c0c8-493b-4c83-8146-d41fe50cd105" providerId="ADAL" clId="{5198A543-321F-4805-BD79-7F7DA7EE549F}" dt="2021-11-22T22:35:37.421" v="3924"/>
        <pc:sldMkLst>
          <pc:docMk/>
          <pc:sldMk cId="624090564" sldId="283"/>
        </pc:sldMkLst>
        <pc:spChg chg="mod">
          <ac:chgData name="Dominik Rada" userId="7d16c0c8-493b-4c83-8146-d41fe50cd105" providerId="ADAL" clId="{5198A543-321F-4805-BD79-7F7DA7EE549F}" dt="2021-11-22T22:35:37.421" v="3924"/>
          <ac:spMkLst>
            <pc:docMk/>
            <pc:sldMk cId="624090564" sldId="283"/>
            <ac:spMk id="2" creationId="{41AB4DB4-0E0C-4ED8-9ADA-2DDD47227915}"/>
          </ac:spMkLst>
        </pc:spChg>
        <pc:spChg chg="mod">
          <ac:chgData name="Dominik Rada" userId="7d16c0c8-493b-4c83-8146-d41fe50cd105" providerId="ADAL" clId="{5198A543-321F-4805-BD79-7F7DA7EE549F}" dt="2021-11-22T21:51:42.699" v="2116" actId="20577"/>
          <ac:spMkLst>
            <pc:docMk/>
            <pc:sldMk cId="624090564" sldId="283"/>
            <ac:spMk id="4" creationId="{B96C91AD-560E-4EC3-B4EC-568F4928FCCF}"/>
          </ac:spMkLst>
        </pc:spChg>
        <pc:spChg chg="mod">
          <ac:chgData name="Dominik Rada" userId="7d16c0c8-493b-4c83-8146-d41fe50cd105" providerId="ADAL" clId="{5198A543-321F-4805-BD79-7F7DA7EE549F}" dt="2021-11-22T21:55:07.733" v="2380" actId="5793"/>
          <ac:spMkLst>
            <pc:docMk/>
            <pc:sldMk cId="624090564" sldId="283"/>
            <ac:spMk id="5" creationId="{0ADD7C95-3EC6-498E-8A23-F8408D5A611C}"/>
          </ac:spMkLst>
        </pc:spChg>
      </pc:sldChg>
      <pc:sldChg chg="modSp new mod">
        <pc:chgData name="Dominik Rada" userId="7d16c0c8-493b-4c83-8146-d41fe50cd105" providerId="ADAL" clId="{5198A543-321F-4805-BD79-7F7DA7EE549F}" dt="2021-11-22T22:35:44.592" v="3926"/>
        <pc:sldMkLst>
          <pc:docMk/>
          <pc:sldMk cId="1060951831" sldId="284"/>
        </pc:sldMkLst>
        <pc:spChg chg="mod">
          <ac:chgData name="Dominik Rada" userId="7d16c0c8-493b-4c83-8146-d41fe50cd105" providerId="ADAL" clId="{5198A543-321F-4805-BD79-7F7DA7EE549F}" dt="2021-11-22T22:35:44.592" v="3926"/>
          <ac:spMkLst>
            <pc:docMk/>
            <pc:sldMk cId="1060951831" sldId="284"/>
            <ac:spMk id="2" creationId="{158AC4E8-D826-405B-A3C3-4FD19B815740}"/>
          </ac:spMkLst>
        </pc:spChg>
        <pc:spChg chg="mod">
          <ac:chgData name="Dominik Rada" userId="7d16c0c8-493b-4c83-8146-d41fe50cd105" providerId="ADAL" clId="{5198A543-321F-4805-BD79-7F7DA7EE549F}" dt="2021-11-22T21:02:22.063" v="775" actId="20577"/>
          <ac:spMkLst>
            <pc:docMk/>
            <pc:sldMk cId="1060951831" sldId="284"/>
            <ac:spMk id="4" creationId="{BB9DA566-4DC8-4D95-8A0E-637F392599CA}"/>
          </ac:spMkLst>
        </pc:spChg>
        <pc:spChg chg="mod">
          <ac:chgData name="Dominik Rada" userId="7d16c0c8-493b-4c83-8146-d41fe50cd105" providerId="ADAL" clId="{5198A543-321F-4805-BD79-7F7DA7EE549F}" dt="2021-11-22T22:24:44.033" v="3296" actId="20577"/>
          <ac:spMkLst>
            <pc:docMk/>
            <pc:sldMk cId="1060951831" sldId="284"/>
            <ac:spMk id="5" creationId="{9C5CBC88-E2F9-4245-862B-EDD88591027B}"/>
          </ac:spMkLst>
        </pc:spChg>
      </pc:sldChg>
      <pc:sldChg chg="addSp delSp modSp new mod">
        <pc:chgData name="Dominik Rada" userId="7d16c0c8-493b-4c83-8146-d41fe50cd105" providerId="ADAL" clId="{5198A543-321F-4805-BD79-7F7DA7EE549F}" dt="2021-11-22T22:35:50.237" v="3927"/>
        <pc:sldMkLst>
          <pc:docMk/>
          <pc:sldMk cId="3134350279" sldId="285"/>
        </pc:sldMkLst>
        <pc:spChg chg="mod">
          <ac:chgData name="Dominik Rada" userId="7d16c0c8-493b-4c83-8146-d41fe50cd105" providerId="ADAL" clId="{5198A543-321F-4805-BD79-7F7DA7EE549F}" dt="2021-11-22T22:35:50.237" v="3927"/>
          <ac:spMkLst>
            <pc:docMk/>
            <pc:sldMk cId="3134350279" sldId="285"/>
            <ac:spMk id="2" creationId="{1F03C82C-9C15-4456-B7D1-08355E5C038A}"/>
          </ac:spMkLst>
        </pc:spChg>
        <pc:spChg chg="mod">
          <ac:chgData name="Dominik Rada" userId="7d16c0c8-493b-4c83-8146-d41fe50cd105" providerId="ADAL" clId="{5198A543-321F-4805-BD79-7F7DA7EE549F}" dt="2021-11-22T21:07:20.642" v="1399" actId="20577"/>
          <ac:spMkLst>
            <pc:docMk/>
            <pc:sldMk cId="3134350279" sldId="285"/>
            <ac:spMk id="4" creationId="{460625AF-C5F0-47F1-A9CF-E81B44844BB7}"/>
          </ac:spMkLst>
        </pc:spChg>
        <pc:spChg chg="mod">
          <ac:chgData name="Dominik Rada" userId="7d16c0c8-493b-4c83-8146-d41fe50cd105" providerId="ADAL" clId="{5198A543-321F-4805-BD79-7F7DA7EE549F}" dt="2021-11-22T22:28:14.454" v="3510" actId="313"/>
          <ac:spMkLst>
            <pc:docMk/>
            <pc:sldMk cId="3134350279" sldId="285"/>
            <ac:spMk id="5" creationId="{2DE5D751-CE18-4D25-86F6-0E022B5B72CF}"/>
          </ac:spMkLst>
        </pc:spChg>
        <pc:spChg chg="add del">
          <ac:chgData name="Dominik Rada" userId="7d16c0c8-493b-4c83-8146-d41fe50cd105" providerId="ADAL" clId="{5198A543-321F-4805-BD79-7F7DA7EE549F}" dt="2021-11-22T21:09:28.064" v="1511" actId="22"/>
          <ac:spMkLst>
            <pc:docMk/>
            <pc:sldMk cId="3134350279" sldId="285"/>
            <ac:spMk id="7" creationId="{EE82176E-2229-4F1D-BAB2-45047533FF84}"/>
          </ac:spMkLst>
        </pc:spChg>
      </pc:sldChg>
      <pc:sldChg chg="modSp new mod">
        <pc:chgData name="Dominik Rada" userId="7d16c0c8-493b-4c83-8146-d41fe50cd105" providerId="ADAL" clId="{5198A543-321F-4805-BD79-7F7DA7EE549F}" dt="2021-11-22T22:35:53.457" v="3928"/>
        <pc:sldMkLst>
          <pc:docMk/>
          <pc:sldMk cId="1396898856" sldId="286"/>
        </pc:sldMkLst>
        <pc:spChg chg="mod">
          <ac:chgData name="Dominik Rada" userId="7d16c0c8-493b-4c83-8146-d41fe50cd105" providerId="ADAL" clId="{5198A543-321F-4805-BD79-7F7DA7EE549F}" dt="2021-11-22T22:35:53.457" v="3928"/>
          <ac:spMkLst>
            <pc:docMk/>
            <pc:sldMk cId="1396898856" sldId="286"/>
            <ac:spMk id="2" creationId="{AAB35B7A-FACA-433F-9BB8-172ACB1F2E9F}"/>
          </ac:spMkLst>
        </pc:spChg>
        <pc:spChg chg="mod">
          <ac:chgData name="Dominik Rada" userId="7d16c0c8-493b-4c83-8146-d41fe50cd105" providerId="ADAL" clId="{5198A543-321F-4805-BD79-7F7DA7EE549F}" dt="2021-11-22T21:09:35.738" v="1530" actId="20577"/>
          <ac:spMkLst>
            <pc:docMk/>
            <pc:sldMk cId="1396898856" sldId="286"/>
            <ac:spMk id="4" creationId="{47DB6283-8DF9-46BE-9CAE-1D17620977FE}"/>
          </ac:spMkLst>
        </pc:spChg>
        <pc:spChg chg="mod">
          <ac:chgData name="Dominik Rada" userId="7d16c0c8-493b-4c83-8146-d41fe50cd105" providerId="ADAL" clId="{5198A543-321F-4805-BD79-7F7DA7EE549F}" dt="2021-11-22T22:33:45.582" v="3838" actId="6549"/>
          <ac:spMkLst>
            <pc:docMk/>
            <pc:sldMk cId="1396898856" sldId="286"/>
            <ac:spMk id="5" creationId="{50A3956E-6D21-4B6E-93D7-D2408A7737C7}"/>
          </ac:spMkLst>
        </pc:spChg>
      </pc:sldChg>
      <pc:sldChg chg="modSp new mod">
        <pc:chgData name="Dominik Rada" userId="7d16c0c8-493b-4c83-8146-d41fe50cd105" providerId="ADAL" clId="{5198A543-321F-4805-BD79-7F7DA7EE549F}" dt="2021-11-22T22:35:39.927" v="3925"/>
        <pc:sldMkLst>
          <pc:docMk/>
          <pc:sldMk cId="1349025791" sldId="287"/>
        </pc:sldMkLst>
        <pc:spChg chg="mod">
          <ac:chgData name="Dominik Rada" userId="7d16c0c8-493b-4c83-8146-d41fe50cd105" providerId="ADAL" clId="{5198A543-321F-4805-BD79-7F7DA7EE549F}" dt="2021-11-22T22:35:39.927" v="3925"/>
          <ac:spMkLst>
            <pc:docMk/>
            <pc:sldMk cId="1349025791" sldId="287"/>
            <ac:spMk id="2" creationId="{43B2A2E6-0E54-4B42-8929-E28A869F2ED5}"/>
          </ac:spMkLst>
        </pc:spChg>
        <pc:spChg chg="mod">
          <ac:chgData name="Dominik Rada" userId="7d16c0c8-493b-4c83-8146-d41fe50cd105" providerId="ADAL" clId="{5198A543-321F-4805-BD79-7F7DA7EE549F}" dt="2021-11-22T21:51:58.862" v="2143" actId="20577"/>
          <ac:spMkLst>
            <pc:docMk/>
            <pc:sldMk cId="1349025791" sldId="287"/>
            <ac:spMk id="4" creationId="{FD4F7FB9-8364-4FC3-B6FC-1262AC1DA3CF}"/>
          </ac:spMkLst>
        </pc:spChg>
        <pc:spChg chg="mod">
          <ac:chgData name="Dominik Rada" userId="7d16c0c8-493b-4c83-8146-d41fe50cd105" providerId="ADAL" clId="{5198A543-321F-4805-BD79-7F7DA7EE549F}" dt="2021-11-22T21:54:16.793" v="2291" actId="20577"/>
          <ac:spMkLst>
            <pc:docMk/>
            <pc:sldMk cId="1349025791" sldId="287"/>
            <ac:spMk id="5" creationId="{322460F0-DE9B-4580-B9E6-98FB2A26CE34}"/>
          </ac:spMkLst>
        </pc:spChg>
      </pc:sldChg>
      <pc:sldChg chg="modSp new mod">
        <pc:chgData name="Dominik Rada" userId="7d16c0c8-493b-4c83-8146-d41fe50cd105" providerId="ADAL" clId="{5198A543-321F-4805-BD79-7F7DA7EE549F}" dt="2021-11-22T22:35:59.837" v="3929"/>
        <pc:sldMkLst>
          <pc:docMk/>
          <pc:sldMk cId="1769547479" sldId="288"/>
        </pc:sldMkLst>
        <pc:spChg chg="mod">
          <ac:chgData name="Dominik Rada" userId="7d16c0c8-493b-4c83-8146-d41fe50cd105" providerId="ADAL" clId="{5198A543-321F-4805-BD79-7F7DA7EE549F}" dt="2021-11-22T22:35:59.837" v="3929"/>
          <ac:spMkLst>
            <pc:docMk/>
            <pc:sldMk cId="1769547479" sldId="288"/>
            <ac:spMk id="2" creationId="{1D05437E-FDA7-48AF-ACBE-6B44746347E1}"/>
          </ac:spMkLst>
        </pc:spChg>
        <pc:spChg chg="mod">
          <ac:chgData name="Dominik Rada" userId="7d16c0c8-493b-4c83-8146-d41fe50cd105" providerId="ADAL" clId="{5198A543-321F-4805-BD79-7F7DA7EE549F}" dt="2021-11-22T21:59:02.024" v="2606" actId="20577"/>
          <ac:spMkLst>
            <pc:docMk/>
            <pc:sldMk cId="1769547479" sldId="288"/>
            <ac:spMk id="4" creationId="{BB489CC2-B391-4B9F-A6D3-B79F72393681}"/>
          </ac:spMkLst>
        </pc:spChg>
        <pc:spChg chg="mod">
          <ac:chgData name="Dominik Rada" userId="7d16c0c8-493b-4c83-8146-d41fe50cd105" providerId="ADAL" clId="{5198A543-321F-4805-BD79-7F7DA7EE549F}" dt="2021-11-22T22:29:51.571" v="3550" actId="20577"/>
          <ac:spMkLst>
            <pc:docMk/>
            <pc:sldMk cId="1769547479" sldId="288"/>
            <ac:spMk id="5" creationId="{C2AC7EA7-3DDB-4CB7-B3C8-E4D5FC0957F9}"/>
          </ac:spMkLst>
        </pc:spChg>
      </pc:sldChg>
    </pc:docChg>
  </pc:docChgLst>
  <pc:docChgLst>
    <pc:chgData name="Dominik Rada" userId="7d16c0c8-493b-4c83-8146-d41fe50cd105" providerId="ADAL" clId="{8E82320D-ED14-46D9-9AB6-01E4BB366093}"/>
    <pc:docChg chg="undo custSel addSld delSld modSld">
      <pc:chgData name="Dominik Rada" userId="7d16c0c8-493b-4c83-8146-d41fe50cd105" providerId="ADAL" clId="{8E82320D-ED14-46D9-9AB6-01E4BB366093}" dt="2021-11-23T06:29:47.219" v="1496" actId="20577"/>
      <pc:docMkLst>
        <pc:docMk/>
      </pc:docMkLst>
      <pc:sldChg chg="modSp mod">
        <pc:chgData name="Dominik Rada" userId="7d16c0c8-493b-4c83-8146-d41fe50cd105" providerId="ADAL" clId="{8E82320D-ED14-46D9-9AB6-01E4BB366093}" dt="2021-11-23T05:26:23.873" v="4" actId="20577"/>
        <pc:sldMkLst>
          <pc:docMk/>
          <pc:sldMk cId="3263342447" sldId="256"/>
        </pc:sldMkLst>
        <pc:spChg chg="mod">
          <ac:chgData name="Dominik Rada" userId="7d16c0c8-493b-4c83-8146-d41fe50cd105" providerId="ADAL" clId="{8E82320D-ED14-46D9-9AB6-01E4BB366093}" dt="2021-11-23T05:26:23.873" v="4" actId="20577"/>
          <ac:spMkLst>
            <pc:docMk/>
            <pc:sldMk cId="3263342447" sldId="256"/>
            <ac:spMk id="4" creationId="{2491EF5B-3067-7546-837B-2D005F3ED499}"/>
          </ac:spMkLst>
        </pc:spChg>
      </pc:sldChg>
      <pc:sldChg chg="modSp mod">
        <pc:chgData name="Dominik Rada" userId="7d16c0c8-493b-4c83-8146-d41fe50cd105" providerId="ADAL" clId="{8E82320D-ED14-46D9-9AB6-01E4BB366093}" dt="2021-11-23T05:40:35.736" v="447" actId="20577"/>
        <pc:sldMkLst>
          <pc:docMk/>
          <pc:sldMk cId="1102589780" sldId="257"/>
        </pc:sldMkLst>
        <pc:spChg chg="mod">
          <ac:chgData name="Dominik Rada" userId="7d16c0c8-493b-4c83-8146-d41fe50cd105" providerId="ADAL" clId="{8E82320D-ED14-46D9-9AB6-01E4BB366093}" dt="2021-11-23T05:40:35.736" v="447" actId="20577"/>
          <ac:spMkLst>
            <pc:docMk/>
            <pc:sldMk cId="1102589780" sldId="257"/>
            <ac:spMk id="5" creationId="{44AA2EE6-B3DD-4E4A-9852-241B577E5AA5}"/>
          </ac:spMkLst>
        </pc:spChg>
      </pc:sldChg>
      <pc:sldChg chg="del">
        <pc:chgData name="Dominik Rada" userId="7d16c0c8-493b-4c83-8146-d41fe50cd105" providerId="ADAL" clId="{8E82320D-ED14-46D9-9AB6-01E4BB366093}" dt="2021-11-23T06:17:57.929" v="1110" actId="47"/>
        <pc:sldMkLst>
          <pc:docMk/>
          <pc:sldMk cId="995953403" sldId="277"/>
        </pc:sldMkLst>
      </pc:sldChg>
      <pc:sldChg chg="modSp mod">
        <pc:chgData name="Dominik Rada" userId="7d16c0c8-493b-4c83-8146-d41fe50cd105" providerId="ADAL" clId="{8E82320D-ED14-46D9-9AB6-01E4BB366093}" dt="2021-11-23T05:30:54.179" v="43" actId="20577"/>
        <pc:sldMkLst>
          <pc:docMk/>
          <pc:sldMk cId="387948334" sldId="279"/>
        </pc:sldMkLst>
        <pc:spChg chg="mod">
          <ac:chgData name="Dominik Rada" userId="7d16c0c8-493b-4c83-8146-d41fe50cd105" providerId="ADAL" clId="{8E82320D-ED14-46D9-9AB6-01E4BB366093}" dt="2021-11-23T05:30:47.120" v="38" actId="20577"/>
          <ac:spMkLst>
            <pc:docMk/>
            <pc:sldMk cId="387948334" sldId="279"/>
            <ac:spMk id="4" creationId="{63D2414B-2A90-4DBC-A1F3-639992222498}"/>
          </ac:spMkLst>
        </pc:spChg>
        <pc:spChg chg="mod">
          <ac:chgData name="Dominik Rada" userId="7d16c0c8-493b-4c83-8146-d41fe50cd105" providerId="ADAL" clId="{8E82320D-ED14-46D9-9AB6-01E4BB366093}" dt="2021-11-23T05:30:54.179" v="43" actId="20577"/>
          <ac:spMkLst>
            <pc:docMk/>
            <pc:sldMk cId="387948334" sldId="279"/>
            <ac:spMk id="5" creationId="{1482ED2D-D468-4337-A4AD-38D47F8C1CA8}"/>
          </ac:spMkLst>
        </pc:spChg>
      </pc:sldChg>
      <pc:sldChg chg="del">
        <pc:chgData name="Dominik Rada" userId="7d16c0c8-493b-4c83-8146-d41fe50cd105" providerId="ADAL" clId="{8E82320D-ED14-46D9-9AB6-01E4BB366093}" dt="2021-11-23T05:32:21.018" v="44" actId="2696"/>
        <pc:sldMkLst>
          <pc:docMk/>
          <pc:sldMk cId="1232122898" sldId="280"/>
        </pc:sldMkLst>
      </pc:sldChg>
      <pc:sldChg chg="modSp mod">
        <pc:chgData name="Dominik Rada" userId="7d16c0c8-493b-4c83-8146-d41fe50cd105" providerId="ADAL" clId="{8E82320D-ED14-46D9-9AB6-01E4BB366093}" dt="2021-11-23T05:36:14.211" v="331" actId="20577"/>
        <pc:sldMkLst>
          <pc:docMk/>
          <pc:sldMk cId="1330332836" sldId="281"/>
        </pc:sldMkLst>
        <pc:spChg chg="mod">
          <ac:chgData name="Dominik Rada" userId="7d16c0c8-493b-4c83-8146-d41fe50cd105" providerId="ADAL" clId="{8E82320D-ED14-46D9-9AB6-01E4BB366093}" dt="2021-11-23T05:36:14.211" v="331" actId="20577"/>
          <ac:spMkLst>
            <pc:docMk/>
            <pc:sldMk cId="1330332836" sldId="281"/>
            <ac:spMk id="5" creationId="{15489B3F-C125-4787-AE15-DD75DA40E176}"/>
          </ac:spMkLst>
        </pc:spChg>
      </pc:sldChg>
      <pc:sldChg chg="modSp mod">
        <pc:chgData name="Dominik Rada" userId="7d16c0c8-493b-4c83-8146-d41fe50cd105" providerId="ADAL" clId="{8E82320D-ED14-46D9-9AB6-01E4BB366093}" dt="2021-11-23T05:40:28.256" v="444" actId="20577"/>
        <pc:sldMkLst>
          <pc:docMk/>
          <pc:sldMk cId="1374801852" sldId="282"/>
        </pc:sldMkLst>
        <pc:spChg chg="mod">
          <ac:chgData name="Dominik Rada" userId="7d16c0c8-493b-4c83-8146-d41fe50cd105" providerId="ADAL" clId="{8E82320D-ED14-46D9-9AB6-01E4BB366093}" dt="2021-11-23T05:40:28.256" v="444" actId="20577"/>
          <ac:spMkLst>
            <pc:docMk/>
            <pc:sldMk cId="1374801852" sldId="282"/>
            <ac:spMk id="4" creationId="{592F705D-D584-4ED9-9714-89C58B973FAC}"/>
          </ac:spMkLst>
        </pc:spChg>
        <pc:spChg chg="mod">
          <ac:chgData name="Dominik Rada" userId="7d16c0c8-493b-4c83-8146-d41fe50cd105" providerId="ADAL" clId="{8E82320D-ED14-46D9-9AB6-01E4BB366093}" dt="2021-11-23T05:40:02.383" v="423" actId="20577"/>
          <ac:spMkLst>
            <pc:docMk/>
            <pc:sldMk cId="1374801852" sldId="282"/>
            <ac:spMk id="5" creationId="{95E13FC5-74D0-4D55-953A-E11A0D70F7C4}"/>
          </ac:spMkLst>
        </pc:spChg>
      </pc:sldChg>
      <pc:sldChg chg="modSp mod">
        <pc:chgData name="Dominik Rada" userId="7d16c0c8-493b-4c83-8146-d41fe50cd105" providerId="ADAL" clId="{8E82320D-ED14-46D9-9AB6-01E4BB366093}" dt="2021-11-23T06:02:19.427" v="709" actId="313"/>
        <pc:sldMkLst>
          <pc:docMk/>
          <pc:sldMk cId="624090564" sldId="283"/>
        </pc:sldMkLst>
        <pc:spChg chg="mod">
          <ac:chgData name="Dominik Rada" userId="7d16c0c8-493b-4c83-8146-d41fe50cd105" providerId="ADAL" clId="{8E82320D-ED14-46D9-9AB6-01E4BB366093}" dt="2021-11-23T05:43:35.660" v="626" actId="20577"/>
          <ac:spMkLst>
            <pc:docMk/>
            <pc:sldMk cId="624090564" sldId="283"/>
            <ac:spMk id="4" creationId="{B96C91AD-560E-4EC3-B4EC-568F4928FCCF}"/>
          </ac:spMkLst>
        </pc:spChg>
        <pc:spChg chg="mod">
          <ac:chgData name="Dominik Rada" userId="7d16c0c8-493b-4c83-8146-d41fe50cd105" providerId="ADAL" clId="{8E82320D-ED14-46D9-9AB6-01E4BB366093}" dt="2021-11-23T06:02:19.427" v="709" actId="313"/>
          <ac:spMkLst>
            <pc:docMk/>
            <pc:sldMk cId="624090564" sldId="283"/>
            <ac:spMk id="5" creationId="{0ADD7C95-3EC6-498E-8A23-F8408D5A611C}"/>
          </ac:spMkLst>
        </pc:spChg>
      </pc:sldChg>
      <pc:sldChg chg="del">
        <pc:chgData name="Dominik Rada" userId="7d16c0c8-493b-4c83-8146-d41fe50cd105" providerId="ADAL" clId="{8E82320D-ED14-46D9-9AB6-01E4BB366093}" dt="2021-11-23T06:17:51.256" v="1109" actId="2696"/>
        <pc:sldMkLst>
          <pc:docMk/>
          <pc:sldMk cId="1060951831" sldId="284"/>
        </pc:sldMkLst>
      </pc:sldChg>
      <pc:sldChg chg="del">
        <pc:chgData name="Dominik Rada" userId="7d16c0c8-493b-4c83-8146-d41fe50cd105" providerId="ADAL" clId="{8E82320D-ED14-46D9-9AB6-01E4BB366093}" dt="2021-11-23T06:17:57.929" v="1110" actId="47"/>
        <pc:sldMkLst>
          <pc:docMk/>
          <pc:sldMk cId="3134350279" sldId="285"/>
        </pc:sldMkLst>
      </pc:sldChg>
      <pc:sldChg chg="del">
        <pc:chgData name="Dominik Rada" userId="7d16c0c8-493b-4c83-8146-d41fe50cd105" providerId="ADAL" clId="{8E82320D-ED14-46D9-9AB6-01E4BB366093}" dt="2021-11-23T06:17:57.929" v="1110" actId="47"/>
        <pc:sldMkLst>
          <pc:docMk/>
          <pc:sldMk cId="1396898856" sldId="286"/>
        </pc:sldMkLst>
      </pc:sldChg>
      <pc:sldChg chg="addSp modSp mod modClrScheme chgLayout">
        <pc:chgData name="Dominik Rada" userId="7d16c0c8-493b-4c83-8146-d41fe50cd105" providerId="ADAL" clId="{8E82320D-ED14-46D9-9AB6-01E4BB366093}" dt="2021-11-23T06:20:08.980" v="1137" actId="20577"/>
        <pc:sldMkLst>
          <pc:docMk/>
          <pc:sldMk cId="1349025791" sldId="287"/>
        </pc:sldMkLst>
        <pc:spChg chg="mod">
          <ac:chgData name="Dominik Rada" userId="7d16c0c8-493b-4c83-8146-d41fe50cd105" providerId="ADAL" clId="{8E82320D-ED14-46D9-9AB6-01E4BB366093}" dt="2021-11-23T06:06:53.095" v="862" actId="26606"/>
          <ac:spMkLst>
            <pc:docMk/>
            <pc:sldMk cId="1349025791" sldId="287"/>
            <ac:spMk id="2" creationId="{43B2A2E6-0E54-4B42-8929-E28A869F2ED5}"/>
          </ac:spMkLst>
        </pc:spChg>
        <pc:spChg chg="mod">
          <ac:chgData name="Dominik Rada" userId="7d16c0c8-493b-4c83-8146-d41fe50cd105" providerId="ADAL" clId="{8E82320D-ED14-46D9-9AB6-01E4BB366093}" dt="2021-11-23T06:06:53.095" v="862" actId="26606"/>
          <ac:spMkLst>
            <pc:docMk/>
            <pc:sldMk cId="1349025791" sldId="287"/>
            <ac:spMk id="3" creationId="{5FC5990F-A651-4CB7-96E4-01E5493D1BC3}"/>
          </ac:spMkLst>
        </pc:spChg>
        <pc:spChg chg="mod ord">
          <ac:chgData name="Dominik Rada" userId="7d16c0c8-493b-4c83-8146-d41fe50cd105" providerId="ADAL" clId="{8E82320D-ED14-46D9-9AB6-01E4BB366093}" dt="2021-11-23T06:06:53.095" v="862" actId="26606"/>
          <ac:spMkLst>
            <pc:docMk/>
            <pc:sldMk cId="1349025791" sldId="287"/>
            <ac:spMk id="4" creationId="{FD4F7FB9-8364-4FC3-B6FC-1262AC1DA3CF}"/>
          </ac:spMkLst>
        </pc:spChg>
        <pc:spChg chg="mod">
          <ac:chgData name="Dominik Rada" userId="7d16c0c8-493b-4c83-8146-d41fe50cd105" providerId="ADAL" clId="{8E82320D-ED14-46D9-9AB6-01E4BB366093}" dt="2021-11-23T06:20:08.980" v="1137" actId="20577"/>
          <ac:spMkLst>
            <pc:docMk/>
            <pc:sldMk cId="1349025791" sldId="287"/>
            <ac:spMk id="5" creationId="{322460F0-DE9B-4580-B9E6-98FB2A26CE34}"/>
          </ac:spMkLst>
        </pc:spChg>
        <pc:spChg chg="add mod">
          <ac:chgData name="Dominik Rada" userId="7d16c0c8-493b-4c83-8146-d41fe50cd105" providerId="ADAL" clId="{8E82320D-ED14-46D9-9AB6-01E4BB366093}" dt="2021-11-23T06:07:11.534" v="866"/>
          <ac:spMkLst>
            <pc:docMk/>
            <pc:sldMk cId="1349025791" sldId="287"/>
            <ac:spMk id="71" creationId="{584E5EB0-164E-4AA2-9F82-238856813308}"/>
          </ac:spMkLst>
        </pc:spChg>
        <pc:picChg chg="add mod">
          <ac:chgData name="Dominik Rada" userId="7d16c0c8-493b-4c83-8146-d41fe50cd105" providerId="ADAL" clId="{8E82320D-ED14-46D9-9AB6-01E4BB366093}" dt="2021-11-23T06:07:06.684" v="863" actId="27614"/>
          <ac:picMkLst>
            <pc:docMk/>
            <pc:sldMk cId="1349025791" sldId="287"/>
            <ac:picMk id="1026" creationId="{BC13B314-F5AE-4DEF-B22E-9254B7055420}"/>
          </ac:picMkLst>
        </pc:picChg>
      </pc:sldChg>
      <pc:sldChg chg="modSp mod">
        <pc:chgData name="Dominik Rada" userId="7d16c0c8-493b-4c83-8146-d41fe50cd105" providerId="ADAL" clId="{8E82320D-ED14-46D9-9AB6-01E4BB366093}" dt="2021-11-23T05:36:39.915" v="335" actId="20577"/>
        <pc:sldMkLst>
          <pc:docMk/>
          <pc:sldMk cId="1769547479" sldId="288"/>
        </pc:sldMkLst>
        <pc:spChg chg="mod">
          <ac:chgData name="Dominik Rada" userId="7d16c0c8-493b-4c83-8146-d41fe50cd105" providerId="ADAL" clId="{8E82320D-ED14-46D9-9AB6-01E4BB366093}" dt="2021-11-23T05:36:39.915" v="335" actId="20577"/>
          <ac:spMkLst>
            <pc:docMk/>
            <pc:sldMk cId="1769547479" sldId="288"/>
            <ac:spMk id="5" creationId="{C2AC7EA7-3DDB-4CB7-B3C8-E4D5FC0957F9}"/>
          </ac:spMkLst>
        </pc:spChg>
      </pc:sldChg>
      <pc:sldChg chg="addSp modSp add mod modClrScheme chgLayout">
        <pc:chgData name="Dominik Rada" userId="7d16c0c8-493b-4c83-8146-d41fe50cd105" providerId="ADAL" clId="{8E82320D-ED14-46D9-9AB6-01E4BB366093}" dt="2021-11-23T06:20:11.459" v="1138" actId="20577"/>
        <pc:sldMkLst>
          <pc:docMk/>
          <pc:sldMk cId="2323929598" sldId="289"/>
        </pc:sldMkLst>
        <pc:spChg chg="mod">
          <ac:chgData name="Dominik Rada" userId="7d16c0c8-493b-4c83-8146-d41fe50cd105" providerId="ADAL" clId="{8E82320D-ED14-46D9-9AB6-01E4BB366093}" dt="2021-11-23T06:08:20.212" v="879" actId="26606"/>
          <ac:spMkLst>
            <pc:docMk/>
            <pc:sldMk cId="2323929598" sldId="289"/>
            <ac:spMk id="2" creationId="{43B2A2E6-0E54-4B42-8929-E28A869F2ED5}"/>
          </ac:spMkLst>
        </pc:spChg>
        <pc:spChg chg="mod">
          <ac:chgData name="Dominik Rada" userId="7d16c0c8-493b-4c83-8146-d41fe50cd105" providerId="ADAL" clId="{8E82320D-ED14-46D9-9AB6-01E4BB366093}" dt="2021-11-23T06:08:20.212" v="879" actId="26606"/>
          <ac:spMkLst>
            <pc:docMk/>
            <pc:sldMk cId="2323929598" sldId="289"/>
            <ac:spMk id="3" creationId="{5FC5990F-A651-4CB7-96E4-01E5493D1BC3}"/>
          </ac:spMkLst>
        </pc:spChg>
        <pc:spChg chg="mod ord">
          <ac:chgData name="Dominik Rada" userId="7d16c0c8-493b-4c83-8146-d41fe50cd105" providerId="ADAL" clId="{8E82320D-ED14-46D9-9AB6-01E4BB366093}" dt="2021-11-23T06:08:20.212" v="879" actId="26606"/>
          <ac:spMkLst>
            <pc:docMk/>
            <pc:sldMk cId="2323929598" sldId="289"/>
            <ac:spMk id="4" creationId="{FD4F7FB9-8364-4FC3-B6FC-1262AC1DA3CF}"/>
          </ac:spMkLst>
        </pc:spChg>
        <pc:spChg chg="mod">
          <ac:chgData name="Dominik Rada" userId="7d16c0c8-493b-4c83-8146-d41fe50cd105" providerId="ADAL" clId="{8E82320D-ED14-46D9-9AB6-01E4BB366093}" dt="2021-11-23T06:20:11.459" v="1138" actId="20577"/>
          <ac:spMkLst>
            <pc:docMk/>
            <pc:sldMk cId="2323929598" sldId="289"/>
            <ac:spMk id="5" creationId="{322460F0-DE9B-4580-B9E6-98FB2A26CE34}"/>
          </ac:spMkLst>
        </pc:spChg>
        <pc:spChg chg="add mod">
          <ac:chgData name="Dominik Rada" userId="7d16c0c8-493b-4c83-8146-d41fe50cd105" providerId="ADAL" clId="{8E82320D-ED14-46D9-9AB6-01E4BB366093}" dt="2021-11-23T06:08:25.805" v="883"/>
          <ac:spMkLst>
            <pc:docMk/>
            <pc:sldMk cId="2323929598" sldId="289"/>
            <ac:spMk id="71" creationId="{E2A862E0-52C2-4461-B5F6-778877FD3320}"/>
          </ac:spMkLst>
        </pc:spChg>
        <pc:picChg chg="add mod">
          <ac:chgData name="Dominik Rada" userId="7d16c0c8-493b-4c83-8146-d41fe50cd105" providerId="ADAL" clId="{8E82320D-ED14-46D9-9AB6-01E4BB366093}" dt="2021-11-23T06:08:24.764" v="881" actId="27614"/>
          <ac:picMkLst>
            <pc:docMk/>
            <pc:sldMk cId="2323929598" sldId="289"/>
            <ac:picMk id="2050" creationId="{237F1391-7691-491A-AC04-5C71A2A40BE9}"/>
          </ac:picMkLst>
        </pc:picChg>
      </pc:sldChg>
      <pc:sldChg chg="addSp modSp add mod modClrScheme chgLayout">
        <pc:chgData name="Dominik Rada" userId="7d16c0c8-493b-4c83-8146-d41fe50cd105" providerId="ADAL" clId="{8E82320D-ED14-46D9-9AB6-01E4BB366093}" dt="2021-11-23T06:20:13.570" v="1139" actId="20577"/>
        <pc:sldMkLst>
          <pc:docMk/>
          <pc:sldMk cId="3991325764" sldId="290"/>
        </pc:sldMkLst>
        <pc:spChg chg="mod">
          <ac:chgData name="Dominik Rada" userId="7d16c0c8-493b-4c83-8146-d41fe50cd105" providerId="ADAL" clId="{8E82320D-ED14-46D9-9AB6-01E4BB366093}" dt="2021-11-23T06:09:17.123" v="894" actId="26606"/>
          <ac:spMkLst>
            <pc:docMk/>
            <pc:sldMk cId="3991325764" sldId="290"/>
            <ac:spMk id="2" creationId="{43B2A2E6-0E54-4B42-8929-E28A869F2ED5}"/>
          </ac:spMkLst>
        </pc:spChg>
        <pc:spChg chg="mod">
          <ac:chgData name="Dominik Rada" userId="7d16c0c8-493b-4c83-8146-d41fe50cd105" providerId="ADAL" clId="{8E82320D-ED14-46D9-9AB6-01E4BB366093}" dt="2021-11-23T06:09:17.123" v="894" actId="26606"/>
          <ac:spMkLst>
            <pc:docMk/>
            <pc:sldMk cId="3991325764" sldId="290"/>
            <ac:spMk id="3" creationId="{5FC5990F-A651-4CB7-96E4-01E5493D1BC3}"/>
          </ac:spMkLst>
        </pc:spChg>
        <pc:spChg chg="mod ord">
          <ac:chgData name="Dominik Rada" userId="7d16c0c8-493b-4c83-8146-d41fe50cd105" providerId="ADAL" clId="{8E82320D-ED14-46D9-9AB6-01E4BB366093}" dt="2021-11-23T06:09:17.123" v="894" actId="26606"/>
          <ac:spMkLst>
            <pc:docMk/>
            <pc:sldMk cId="3991325764" sldId="290"/>
            <ac:spMk id="4" creationId="{FD4F7FB9-8364-4FC3-B6FC-1262AC1DA3CF}"/>
          </ac:spMkLst>
        </pc:spChg>
        <pc:spChg chg="mod">
          <ac:chgData name="Dominik Rada" userId="7d16c0c8-493b-4c83-8146-d41fe50cd105" providerId="ADAL" clId="{8E82320D-ED14-46D9-9AB6-01E4BB366093}" dt="2021-11-23T06:20:13.570" v="1139" actId="20577"/>
          <ac:spMkLst>
            <pc:docMk/>
            <pc:sldMk cId="3991325764" sldId="290"/>
            <ac:spMk id="5" creationId="{322460F0-DE9B-4580-B9E6-98FB2A26CE34}"/>
          </ac:spMkLst>
        </pc:spChg>
        <pc:spChg chg="add mod">
          <ac:chgData name="Dominik Rada" userId="7d16c0c8-493b-4c83-8146-d41fe50cd105" providerId="ADAL" clId="{8E82320D-ED14-46D9-9AB6-01E4BB366093}" dt="2021-11-23T06:09:23.037" v="898"/>
          <ac:spMkLst>
            <pc:docMk/>
            <pc:sldMk cId="3991325764" sldId="290"/>
            <ac:spMk id="71" creationId="{15401BB4-EFC8-4E10-834B-1B362BA738EC}"/>
          </ac:spMkLst>
        </pc:spChg>
        <pc:picChg chg="add mod">
          <ac:chgData name="Dominik Rada" userId="7d16c0c8-493b-4c83-8146-d41fe50cd105" providerId="ADAL" clId="{8E82320D-ED14-46D9-9AB6-01E4BB366093}" dt="2021-11-23T06:09:22.241" v="896" actId="27614"/>
          <ac:picMkLst>
            <pc:docMk/>
            <pc:sldMk cId="3991325764" sldId="290"/>
            <ac:picMk id="3074" creationId="{4E54D9A4-FB84-4589-B6D0-D0D060143A94}"/>
          </ac:picMkLst>
        </pc:picChg>
      </pc:sldChg>
      <pc:sldChg chg="addSp delSp modSp add mod modClrScheme chgLayout">
        <pc:chgData name="Dominik Rada" userId="7d16c0c8-493b-4c83-8146-d41fe50cd105" providerId="ADAL" clId="{8E82320D-ED14-46D9-9AB6-01E4BB366093}" dt="2021-11-23T06:20:15.868" v="1140" actId="20577"/>
        <pc:sldMkLst>
          <pc:docMk/>
          <pc:sldMk cId="1807265654" sldId="291"/>
        </pc:sldMkLst>
        <pc:spChg chg="mod">
          <ac:chgData name="Dominik Rada" userId="7d16c0c8-493b-4c83-8146-d41fe50cd105" providerId="ADAL" clId="{8E82320D-ED14-46D9-9AB6-01E4BB366093}" dt="2021-11-23T06:12:42.922" v="929" actId="26606"/>
          <ac:spMkLst>
            <pc:docMk/>
            <pc:sldMk cId="1807265654" sldId="291"/>
            <ac:spMk id="2" creationId="{43B2A2E6-0E54-4B42-8929-E28A869F2ED5}"/>
          </ac:spMkLst>
        </pc:spChg>
        <pc:spChg chg="mod">
          <ac:chgData name="Dominik Rada" userId="7d16c0c8-493b-4c83-8146-d41fe50cd105" providerId="ADAL" clId="{8E82320D-ED14-46D9-9AB6-01E4BB366093}" dt="2021-11-23T06:12:42.922" v="929" actId="26606"/>
          <ac:spMkLst>
            <pc:docMk/>
            <pc:sldMk cId="1807265654" sldId="291"/>
            <ac:spMk id="3" creationId="{5FC5990F-A651-4CB7-96E4-01E5493D1BC3}"/>
          </ac:spMkLst>
        </pc:spChg>
        <pc:spChg chg="mod ord">
          <ac:chgData name="Dominik Rada" userId="7d16c0c8-493b-4c83-8146-d41fe50cd105" providerId="ADAL" clId="{8E82320D-ED14-46D9-9AB6-01E4BB366093}" dt="2021-11-23T06:12:42.922" v="929" actId="26606"/>
          <ac:spMkLst>
            <pc:docMk/>
            <pc:sldMk cId="1807265654" sldId="291"/>
            <ac:spMk id="4" creationId="{FD4F7FB9-8364-4FC3-B6FC-1262AC1DA3CF}"/>
          </ac:spMkLst>
        </pc:spChg>
        <pc:spChg chg="mod">
          <ac:chgData name="Dominik Rada" userId="7d16c0c8-493b-4c83-8146-d41fe50cd105" providerId="ADAL" clId="{8E82320D-ED14-46D9-9AB6-01E4BB366093}" dt="2021-11-23T06:20:15.868" v="1140" actId="20577"/>
          <ac:spMkLst>
            <pc:docMk/>
            <pc:sldMk cId="1807265654" sldId="291"/>
            <ac:spMk id="5" creationId="{322460F0-DE9B-4580-B9E6-98FB2A26CE34}"/>
          </ac:spMkLst>
        </pc:spChg>
        <pc:spChg chg="add mod">
          <ac:chgData name="Dominik Rada" userId="7d16c0c8-493b-4c83-8146-d41fe50cd105" providerId="ADAL" clId="{8E82320D-ED14-46D9-9AB6-01E4BB366093}" dt="2021-11-23T06:12:54.061" v="945" actId="20577"/>
          <ac:spMkLst>
            <pc:docMk/>
            <pc:sldMk cId="1807265654" sldId="291"/>
            <ac:spMk id="12" creationId="{E6F82018-DC1E-449F-AD2B-C872232FFFFE}"/>
          </ac:spMkLst>
        </pc:spChg>
        <pc:spChg chg="add del mod">
          <ac:chgData name="Dominik Rada" userId="7d16c0c8-493b-4c83-8146-d41fe50cd105" providerId="ADAL" clId="{8E82320D-ED14-46D9-9AB6-01E4BB366093}" dt="2021-11-23T06:12:05.491" v="923" actId="26606"/>
          <ac:spMkLst>
            <pc:docMk/>
            <pc:sldMk cId="1807265654" sldId="291"/>
            <ac:spMk id="73" creationId="{DC894565-6793-4B52-94AC-8700887CA52D}"/>
          </ac:spMkLst>
        </pc:spChg>
        <pc:picChg chg="add mod">
          <ac:chgData name="Dominik Rada" userId="7d16c0c8-493b-4c83-8146-d41fe50cd105" providerId="ADAL" clId="{8E82320D-ED14-46D9-9AB6-01E4BB366093}" dt="2021-11-23T06:12:42.922" v="929" actId="26606"/>
          <ac:picMkLst>
            <pc:docMk/>
            <pc:sldMk cId="1807265654" sldId="291"/>
            <ac:picMk id="7" creationId="{3C9CE9F6-04F9-40D3-AB96-3BC1445269C7}"/>
          </ac:picMkLst>
        </pc:picChg>
        <pc:picChg chg="add del mod ord">
          <ac:chgData name="Dominik Rada" userId="7d16c0c8-493b-4c83-8146-d41fe50cd105" providerId="ADAL" clId="{8E82320D-ED14-46D9-9AB6-01E4BB366093}" dt="2021-11-23T06:12:20.303" v="927"/>
          <ac:picMkLst>
            <pc:docMk/>
            <pc:sldMk cId="1807265654" sldId="291"/>
            <ac:picMk id="4098" creationId="{2C0FAD52-BEDC-496D-B7D9-C98BB92BB551}"/>
          </ac:picMkLst>
        </pc:picChg>
        <pc:picChg chg="add del mod">
          <ac:chgData name="Dominik Rada" userId="7d16c0c8-493b-4c83-8146-d41fe50cd105" providerId="ADAL" clId="{8E82320D-ED14-46D9-9AB6-01E4BB366093}" dt="2021-11-23T06:12:10.680" v="926"/>
          <ac:picMkLst>
            <pc:docMk/>
            <pc:sldMk cId="1807265654" sldId="291"/>
            <ac:picMk id="4100" creationId="{4EAC4971-B3B0-43C0-A029-00A601B4DA54}"/>
          </ac:picMkLst>
        </pc:picChg>
      </pc:sldChg>
      <pc:sldChg chg="addSp delSp modSp add mod modClrScheme chgLayout">
        <pc:chgData name="Dominik Rada" userId="7d16c0c8-493b-4c83-8146-d41fe50cd105" providerId="ADAL" clId="{8E82320D-ED14-46D9-9AB6-01E4BB366093}" dt="2021-11-23T06:20:20.737" v="1141" actId="20577"/>
        <pc:sldMkLst>
          <pc:docMk/>
          <pc:sldMk cId="547125805" sldId="292"/>
        </pc:sldMkLst>
        <pc:spChg chg="mod">
          <ac:chgData name="Dominik Rada" userId="7d16c0c8-493b-4c83-8146-d41fe50cd105" providerId="ADAL" clId="{8E82320D-ED14-46D9-9AB6-01E4BB366093}" dt="2021-11-23T06:13:55.649" v="962" actId="26606"/>
          <ac:spMkLst>
            <pc:docMk/>
            <pc:sldMk cId="547125805" sldId="292"/>
            <ac:spMk id="2" creationId="{43B2A2E6-0E54-4B42-8929-E28A869F2ED5}"/>
          </ac:spMkLst>
        </pc:spChg>
        <pc:spChg chg="mod">
          <ac:chgData name="Dominik Rada" userId="7d16c0c8-493b-4c83-8146-d41fe50cd105" providerId="ADAL" clId="{8E82320D-ED14-46D9-9AB6-01E4BB366093}" dt="2021-11-23T06:13:55.649" v="962" actId="26606"/>
          <ac:spMkLst>
            <pc:docMk/>
            <pc:sldMk cId="547125805" sldId="292"/>
            <ac:spMk id="3" creationId="{5FC5990F-A651-4CB7-96E4-01E5493D1BC3}"/>
          </ac:spMkLst>
        </pc:spChg>
        <pc:spChg chg="mod ord">
          <ac:chgData name="Dominik Rada" userId="7d16c0c8-493b-4c83-8146-d41fe50cd105" providerId="ADAL" clId="{8E82320D-ED14-46D9-9AB6-01E4BB366093}" dt="2021-11-23T06:13:55.649" v="962" actId="26606"/>
          <ac:spMkLst>
            <pc:docMk/>
            <pc:sldMk cId="547125805" sldId="292"/>
            <ac:spMk id="4" creationId="{FD4F7FB9-8364-4FC3-B6FC-1262AC1DA3CF}"/>
          </ac:spMkLst>
        </pc:spChg>
        <pc:spChg chg="mod">
          <ac:chgData name="Dominik Rada" userId="7d16c0c8-493b-4c83-8146-d41fe50cd105" providerId="ADAL" clId="{8E82320D-ED14-46D9-9AB6-01E4BB366093}" dt="2021-11-23T06:20:20.737" v="1141" actId="20577"/>
          <ac:spMkLst>
            <pc:docMk/>
            <pc:sldMk cId="547125805" sldId="292"/>
            <ac:spMk id="5" creationId="{322460F0-DE9B-4580-B9E6-98FB2A26CE34}"/>
          </ac:spMkLst>
        </pc:spChg>
        <pc:spChg chg="add del mod">
          <ac:chgData name="Dominik Rada" userId="7d16c0c8-493b-4c83-8146-d41fe50cd105" providerId="ADAL" clId="{8E82320D-ED14-46D9-9AB6-01E4BB366093}" dt="2021-11-23T06:13:48.877" v="960" actId="26606"/>
          <ac:spMkLst>
            <pc:docMk/>
            <pc:sldMk cId="547125805" sldId="292"/>
            <ac:spMk id="71" creationId="{5A57BA53-D157-46DC-9DC1-F671F3782FF3}"/>
          </ac:spMkLst>
        </pc:spChg>
        <pc:spChg chg="add mod">
          <ac:chgData name="Dominik Rada" userId="7d16c0c8-493b-4c83-8146-d41fe50cd105" providerId="ADAL" clId="{8E82320D-ED14-46D9-9AB6-01E4BB366093}" dt="2021-11-23T06:14:09.283" v="979" actId="20577"/>
          <ac:spMkLst>
            <pc:docMk/>
            <pc:sldMk cId="547125805" sldId="292"/>
            <ac:spMk id="5124" creationId="{1064F772-98C7-4E5C-948F-30E3C8FCEB13}"/>
          </ac:spMkLst>
        </pc:spChg>
        <pc:picChg chg="add mod">
          <ac:chgData name="Dominik Rada" userId="7d16c0c8-493b-4c83-8146-d41fe50cd105" providerId="ADAL" clId="{8E82320D-ED14-46D9-9AB6-01E4BB366093}" dt="2021-11-23T06:13:55.649" v="962" actId="26606"/>
          <ac:picMkLst>
            <pc:docMk/>
            <pc:sldMk cId="547125805" sldId="292"/>
            <ac:picMk id="5122" creationId="{E1C64CC8-36ED-4FDC-89E1-0742D0070596}"/>
          </ac:picMkLst>
        </pc:picChg>
      </pc:sldChg>
      <pc:sldChg chg="addSp delSp modSp add mod">
        <pc:chgData name="Dominik Rada" userId="7d16c0c8-493b-4c83-8146-d41fe50cd105" providerId="ADAL" clId="{8E82320D-ED14-46D9-9AB6-01E4BB366093}" dt="2021-11-23T06:20:05.331" v="1136" actId="20577"/>
        <pc:sldMkLst>
          <pc:docMk/>
          <pc:sldMk cId="1529135247" sldId="293"/>
        </pc:sldMkLst>
        <pc:spChg chg="mod">
          <ac:chgData name="Dominik Rada" userId="7d16c0c8-493b-4c83-8146-d41fe50cd105" providerId="ADAL" clId="{8E82320D-ED14-46D9-9AB6-01E4BB366093}" dt="2021-11-23T06:20:05.331" v="1136" actId="20577"/>
          <ac:spMkLst>
            <pc:docMk/>
            <pc:sldMk cId="1529135247" sldId="293"/>
            <ac:spMk id="5" creationId="{322460F0-DE9B-4580-B9E6-98FB2A26CE34}"/>
          </ac:spMkLst>
        </pc:spChg>
        <pc:spChg chg="add del">
          <ac:chgData name="Dominik Rada" userId="7d16c0c8-493b-4c83-8146-d41fe50cd105" providerId="ADAL" clId="{8E82320D-ED14-46D9-9AB6-01E4BB366093}" dt="2021-11-23T06:19:05.894" v="1117"/>
          <ac:spMkLst>
            <pc:docMk/>
            <pc:sldMk cId="1529135247" sldId="293"/>
            <ac:spMk id="6" creationId="{04E8BDEA-B942-481F-8B82-3AE76261FB3E}"/>
          </ac:spMkLst>
        </pc:spChg>
        <pc:spChg chg="add del">
          <ac:chgData name="Dominik Rada" userId="7d16c0c8-493b-4c83-8146-d41fe50cd105" providerId="ADAL" clId="{8E82320D-ED14-46D9-9AB6-01E4BB366093}" dt="2021-11-23T06:19:03.341" v="1115"/>
          <ac:spMkLst>
            <pc:docMk/>
            <pc:sldMk cId="1529135247" sldId="293"/>
            <ac:spMk id="7" creationId="{6284E2ED-81EF-4B36-9FB4-D331327E7792}"/>
          </ac:spMkLst>
        </pc:spChg>
        <pc:spChg chg="add del">
          <ac:chgData name="Dominik Rada" userId="7d16c0c8-493b-4c83-8146-d41fe50cd105" providerId="ADAL" clId="{8E82320D-ED14-46D9-9AB6-01E4BB366093}" dt="2021-11-23T06:19:08.820" v="1120"/>
          <ac:spMkLst>
            <pc:docMk/>
            <pc:sldMk cId="1529135247" sldId="293"/>
            <ac:spMk id="8" creationId="{3742E954-6A2E-4466-B996-1DA35CBF4F3A}"/>
          </ac:spMkLst>
        </pc:spChg>
        <pc:spChg chg="mod">
          <ac:chgData name="Dominik Rada" userId="7d16c0c8-493b-4c83-8146-d41fe50cd105" providerId="ADAL" clId="{8E82320D-ED14-46D9-9AB6-01E4BB366093}" dt="2021-11-23T06:17:02.253" v="1023" actId="20577"/>
          <ac:spMkLst>
            <pc:docMk/>
            <pc:sldMk cId="1529135247" sldId="293"/>
            <ac:spMk id="5124" creationId="{1064F772-98C7-4E5C-948F-30E3C8FCEB13}"/>
          </ac:spMkLst>
        </pc:spChg>
        <pc:picChg chg="add mod">
          <ac:chgData name="Dominik Rada" userId="7d16c0c8-493b-4c83-8146-d41fe50cd105" providerId="ADAL" clId="{8E82320D-ED14-46D9-9AB6-01E4BB366093}" dt="2021-11-23T06:19:31.469" v="1125" actId="14100"/>
          <ac:picMkLst>
            <pc:docMk/>
            <pc:sldMk cId="1529135247" sldId="293"/>
            <ac:picMk id="10" creationId="{3499104A-8D79-4556-AE1F-D3104D2B0EDF}"/>
          </ac:picMkLst>
        </pc:picChg>
        <pc:picChg chg="add del">
          <ac:chgData name="Dominik Rada" userId="7d16c0c8-493b-4c83-8146-d41fe50cd105" providerId="ADAL" clId="{8E82320D-ED14-46D9-9AB6-01E4BB366093}" dt="2021-11-23T06:19:26.625" v="1123" actId="478"/>
          <ac:picMkLst>
            <pc:docMk/>
            <pc:sldMk cId="1529135247" sldId="293"/>
            <ac:picMk id="5122" creationId="{E1C64CC8-36ED-4FDC-89E1-0742D0070596}"/>
          </ac:picMkLst>
        </pc:picChg>
      </pc:sldChg>
      <pc:sldChg chg="new del">
        <pc:chgData name="Dominik Rada" userId="7d16c0c8-493b-4c83-8146-d41fe50cd105" providerId="ADAL" clId="{8E82320D-ED14-46D9-9AB6-01E4BB366093}" dt="2021-11-23T06:16:15.639" v="981" actId="2696"/>
        <pc:sldMkLst>
          <pc:docMk/>
          <pc:sldMk cId="3721626290" sldId="293"/>
        </pc:sldMkLst>
      </pc:sldChg>
      <pc:sldChg chg="addSp delSp modSp add mod">
        <pc:chgData name="Dominik Rada" userId="7d16c0c8-493b-4c83-8146-d41fe50cd105" providerId="ADAL" clId="{8E82320D-ED14-46D9-9AB6-01E4BB366093}" dt="2021-11-23T06:22:06.750" v="1165" actId="20577"/>
        <pc:sldMkLst>
          <pc:docMk/>
          <pc:sldMk cId="827754266" sldId="294"/>
        </pc:sldMkLst>
        <pc:spChg chg="mod">
          <ac:chgData name="Dominik Rada" userId="7d16c0c8-493b-4c83-8146-d41fe50cd105" providerId="ADAL" clId="{8E82320D-ED14-46D9-9AB6-01E4BB366093}" dt="2021-11-23T06:21:57.465" v="1151" actId="20577"/>
          <ac:spMkLst>
            <pc:docMk/>
            <pc:sldMk cId="827754266" sldId="294"/>
            <ac:spMk id="5" creationId="{322460F0-DE9B-4580-B9E6-98FB2A26CE34}"/>
          </ac:spMkLst>
        </pc:spChg>
        <pc:spChg chg="mod">
          <ac:chgData name="Dominik Rada" userId="7d16c0c8-493b-4c83-8146-d41fe50cd105" providerId="ADAL" clId="{8E82320D-ED14-46D9-9AB6-01E4BB366093}" dt="2021-11-23T06:22:06.750" v="1165" actId="20577"/>
          <ac:spMkLst>
            <pc:docMk/>
            <pc:sldMk cId="827754266" sldId="294"/>
            <ac:spMk id="5124" creationId="{1064F772-98C7-4E5C-948F-30E3C8FCEB13}"/>
          </ac:spMkLst>
        </pc:spChg>
        <pc:picChg chg="del">
          <ac:chgData name="Dominik Rada" userId="7d16c0c8-493b-4c83-8146-d41fe50cd105" providerId="ADAL" clId="{8E82320D-ED14-46D9-9AB6-01E4BB366093}" dt="2021-11-23T06:21:24.863" v="1143" actId="478"/>
          <ac:picMkLst>
            <pc:docMk/>
            <pc:sldMk cId="827754266" sldId="294"/>
            <ac:picMk id="5122" creationId="{E1C64CC8-36ED-4FDC-89E1-0742D0070596}"/>
          </ac:picMkLst>
        </pc:picChg>
        <pc:picChg chg="add del">
          <ac:chgData name="Dominik Rada" userId="7d16c0c8-493b-4c83-8146-d41fe50cd105" providerId="ADAL" clId="{8E82320D-ED14-46D9-9AB6-01E4BB366093}" dt="2021-11-23T06:21:24.863" v="1143" actId="478"/>
          <ac:picMkLst>
            <pc:docMk/>
            <pc:sldMk cId="827754266" sldId="294"/>
            <ac:picMk id="7170" creationId="{4C7B27B1-533E-43B1-839A-7239F9A6D63B}"/>
          </ac:picMkLst>
        </pc:picChg>
        <pc:picChg chg="add mod">
          <ac:chgData name="Dominik Rada" userId="7d16c0c8-493b-4c83-8146-d41fe50cd105" providerId="ADAL" clId="{8E82320D-ED14-46D9-9AB6-01E4BB366093}" dt="2021-11-23T06:21:33.954" v="1146" actId="14100"/>
          <ac:picMkLst>
            <pc:docMk/>
            <pc:sldMk cId="827754266" sldId="294"/>
            <ac:picMk id="7172" creationId="{7C2BB95F-4F1D-48C4-A453-AEF80290EDE3}"/>
          </ac:picMkLst>
        </pc:picChg>
      </pc:sldChg>
      <pc:sldChg chg="modSp add del mod">
        <pc:chgData name="Dominik Rada" userId="7d16c0c8-493b-4c83-8146-d41fe50cd105" providerId="ADAL" clId="{8E82320D-ED14-46D9-9AB6-01E4BB366093}" dt="2021-11-23T06:22:10.989" v="1166" actId="47"/>
        <pc:sldMkLst>
          <pc:docMk/>
          <pc:sldMk cId="3559601964" sldId="295"/>
        </pc:sldMkLst>
        <pc:spChg chg="mod">
          <ac:chgData name="Dominik Rada" userId="7d16c0c8-493b-4c83-8146-d41fe50cd105" providerId="ADAL" clId="{8E82320D-ED14-46D9-9AB6-01E4BB366093}" dt="2021-11-23T06:17:24.848" v="1072" actId="5793"/>
          <ac:spMkLst>
            <pc:docMk/>
            <pc:sldMk cId="3559601964" sldId="295"/>
            <ac:spMk id="5124" creationId="{1064F772-98C7-4E5C-948F-30E3C8FCEB13}"/>
          </ac:spMkLst>
        </pc:spChg>
      </pc:sldChg>
      <pc:sldChg chg="addSp delSp modSp add mod">
        <pc:chgData name="Dominik Rada" userId="7d16c0c8-493b-4c83-8146-d41fe50cd105" providerId="ADAL" clId="{8E82320D-ED14-46D9-9AB6-01E4BB366093}" dt="2021-11-23T06:24:46.139" v="1173" actId="20577"/>
        <pc:sldMkLst>
          <pc:docMk/>
          <pc:sldMk cId="2700432440" sldId="296"/>
        </pc:sldMkLst>
        <pc:spChg chg="mod">
          <ac:chgData name="Dominik Rada" userId="7d16c0c8-493b-4c83-8146-d41fe50cd105" providerId="ADAL" clId="{8E82320D-ED14-46D9-9AB6-01E4BB366093}" dt="2021-11-23T06:24:46.139" v="1173" actId="20577"/>
          <ac:spMkLst>
            <pc:docMk/>
            <pc:sldMk cId="2700432440" sldId="296"/>
            <ac:spMk id="5" creationId="{322460F0-DE9B-4580-B9E6-98FB2A26CE34}"/>
          </ac:spMkLst>
        </pc:spChg>
        <pc:spChg chg="mod ord">
          <ac:chgData name="Dominik Rada" userId="7d16c0c8-493b-4c83-8146-d41fe50cd105" providerId="ADAL" clId="{8E82320D-ED14-46D9-9AB6-01E4BB366093}" dt="2021-11-23T06:24:39.160" v="1169" actId="26606"/>
          <ac:spMkLst>
            <pc:docMk/>
            <pc:sldMk cId="2700432440" sldId="296"/>
            <ac:spMk id="5124" creationId="{1064F772-98C7-4E5C-948F-30E3C8FCEB13}"/>
          </ac:spMkLst>
        </pc:spChg>
        <pc:picChg chg="del">
          <ac:chgData name="Dominik Rada" userId="7d16c0c8-493b-4c83-8146-d41fe50cd105" providerId="ADAL" clId="{8E82320D-ED14-46D9-9AB6-01E4BB366093}" dt="2021-11-23T06:24:35.641" v="1167" actId="478"/>
          <ac:picMkLst>
            <pc:docMk/>
            <pc:sldMk cId="2700432440" sldId="296"/>
            <ac:picMk id="5122" creationId="{E1C64CC8-36ED-4FDC-89E1-0742D0070596}"/>
          </ac:picMkLst>
        </pc:picChg>
        <pc:picChg chg="add mod">
          <ac:chgData name="Dominik Rada" userId="7d16c0c8-493b-4c83-8146-d41fe50cd105" providerId="ADAL" clId="{8E82320D-ED14-46D9-9AB6-01E4BB366093}" dt="2021-11-23T06:24:45.987" v="1171" actId="27614"/>
          <ac:picMkLst>
            <pc:docMk/>
            <pc:sldMk cId="2700432440" sldId="296"/>
            <ac:picMk id="8194" creationId="{D27069E9-CF50-46B9-A40D-595A1C5E9C03}"/>
          </ac:picMkLst>
        </pc:picChg>
      </pc:sldChg>
      <pc:sldChg chg="modSp new del mod">
        <pc:chgData name="Dominik Rada" userId="7d16c0c8-493b-4c83-8146-d41fe50cd105" providerId="ADAL" clId="{8E82320D-ED14-46D9-9AB6-01E4BB366093}" dt="2021-11-23T06:27:21.581" v="1181" actId="47"/>
        <pc:sldMkLst>
          <pc:docMk/>
          <pc:sldMk cId="1133477463" sldId="297"/>
        </pc:sldMkLst>
        <pc:spChg chg="mod">
          <ac:chgData name="Dominik Rada" userId="7d16c0c8-493b-4c83-8146-d41fe50cd105" providerId="ADAL" clId="{8E82320D-ED14-46D9-9AB6-01E4BB366093}" dt="2021-11-23T06:26:58.587" v="1179" actId="20577"/>
          <ac:spMkLst>
            <pc:docMk/>
            <pc:sldMk cId="1133477463" sldId="297"/>
            <ac:spMk id="2" creationId="{4840511F-0299-4C55-857D-26AE04BAAF7B}"/>
          </ac:spMkLst>
        </pc:spChg>
      </pc:sldChg>
      <pc:sldChg chg="modSp add del mod">
        <pc:chgData name="Dominik Rada" userId="7d16c0c8-493b-4c83-8146-d41fe50cd105" providerId="ADAL" clId="{8E82320D-ED14-46D9-9AB6-01E4BB366093}" dt="2021-11-23T06:26:23.362" v="1174" actId="2696"/>
        <pc:sldMkLst>
          <pc:docMk/>
          <pc:sldMk cId="2172234449" sldId="297"/>
        </pc:sldMkLst>
        <pc:spChg chg="mod">
          <ac:chgData name="Dominik Rada" userId="7d16c0c8-493b-4c83-8146-d41fe50cd105" providerId="ADAL" clId="{8E82320D-ED14-46D9-9AB6-01E4BB366093}" dt="2021-11-23T06:17:43.649" v="1108" actId="20577"/>
          <ac:spMkLst>
            <pc:docMk/>
            <pc:sldMk cId="2172234449" sldId="297"/>
            <ac:spMk id="5124" creationId="{1064F772-98C7-4E5C-948F-30E3C8FCEB13}"/>
          </ac:spMkLst>
        </pc:spChg>
      </pc:sldChg>
      <pc:sldChg chg="modSp add mod">
        <pc:chgData name="Dominik Rada" userId="7d16c0c8-493b-4c83-8146-d41fe50cd105" providerId="ADAL" clId="{8E82320D-ED14-46D9-9AB6-01E4BB366093}" dt="2021-11-23T06:29:47.219" v="1496" actId="20577"/>
        <pc:sldMkLst>
          <pc:docMk/>
          <pc:sldMk cId="1866743931" sldId="298"/>
        </pc:sldMkLst>
        <pc:spChg chg="mod">
          <ac:chgData name="Dominik Rada" userId="7d16c0c8-493b-4c83-8146-d41fe50cd105" providerId="ADAL" clId="{8E82320D-ED14-46D9-9AB6-01E4BB366093}" dt="2021-11-23T06:29:21.319" v="1438" actId="20577"/>
          <ac:spMkLst>
            <pc:docMk/>
            <pc:sldMk cId="1866743931" sldId="298"/>
            <ac:spMk id="4" creationId="{F65CA9D2-1B01-4E00-B3BD-1C4ADC869F00}"/>
          </ac:spMkLst>
        </pc:spChg>
        <pc:spChg chg="mod">
          <ac:chgData name="Dominik Rada" userId="7d16c0c8-493b-4c83-8146-d41fe50cd105" providerId="ADAL" clId="{8E82320D-ED14-46D9-9AB6-01E4BB366093}" dt="2021-11-23T06:29:47.219" v="1496" actId="20577"/>
          <ac:spMkLst>
            <pc:docMk/>
            <pc:sldMk cId="1866743931" sldId="298"/>
            <ac:spMk id="5" creationId="{15489B3F-C125-4787-AE15-DD75DA40E176}"/>
          </ac:spMkLst>
        </pc:spChg>
      </pc:sldChg>
    </pc:docChg>
  </pc:docChgLst>
  <pc:docChgLst>
    <pc:chgData name="Dominik Alvaro Rada" userId="7d16c0c8-493b-4c83-8146-d41fe50cd105" providerId="ADAL" clId="{104DDC9B-0985-4169-B70E-9FE6CF09ADDB}"/>
    <pc:docChg chg="addSld modSld">
      <pc:chgData name="Dominik Alvaro Rada" userId="7d16c0c8-493b-4c83-8146-d41fe50cd105" providerId="ADAL" clId="{104DDC9B-0985-4169-B70E-9FE6CF09ADDB}" dt="2022-09-02T14:40:56.531" v="0"/>
      <pc:docMkLst>
        <pc:docMk/>
      </pc:docMkLst>
      <pc:sldChg chg="add">
        <pc:chgData name="Dominik Alvaro Rada" userId="7d16c0c8-493b-4c83-8146-d41fe50cd105" providerId="ADAL" clId="{104DDC9B-0985-4169-B70E-9FE6CF09ADDB}" dt="2022-09-02T14:40:56.531" v="0"/>
        <pc:sldMkLst>
          <pc:docMk/>
          <pc:sldMk cId="2941361500" sldId="303"/>
        </pc:sldMkLst>
      </pc:sldChg>
    </pc:docChg>
  </pc:docChgLst>
  <pc:docChgLst>
    <pc:chgData name="Dominik Rada" userId="7d16c0c8-493b-4c83-8146-d41fe50cd105" providerId="ADAL" clId="{BE15EBA4-B268-4009-9825-366ACA99071A}"/>
    <pc:docChg chg="undo custSel modSld">
      <pc:chgData name="Dominik Rada" userId="7d16c0c8-493b-4c83-8146-d41fe50cd105" providerId="ADAL" clId="{BE15EBA4-B268-4009-9825-366ACA99071A}" dt="2021-10-12T05:44:38.173" v="56" actId="20578"/>
      <pc:docMkLst>
        <pc:docMk/>
      </pc:docMkLst>
      <pc:sldChg chg="addSp delSp modSp mod">
        <pc:chgData name="Dominik Rada" userId="7d16c0c8-493b-4c83-8146-d41fe50cd105" providerId="ADAL" clId="{BE15EBA4-B268-4009-9825-366ACA99071A}" dt="2021-10-12T05:18:32.277" v="43" actId="1036"/>
        <pc:sldMkLst>
          <pc:docMk/>
          <pc:sldMk cId="3263342447" sldId="256"/>
        </pc:sldMkLst>
        <pc:spChg chg="del">
          <ac:chgData name="Dominik Rada" userId="7d16c0c8-493b-4c83-8146-d41fe50cd105" providerId="ADAL" clId="{BE15EBA4-B268-4009-9825-366ACA99071A}" dt="2021-10-12T05:18:23.461" v="27" actId="478"/>
          <ac:spMkLst>
            <pc:docMk/>
            <pc:sldMk cId="3263342447" sldId="256"/>
            <ac:spMk id="5" creationId="{BDA74EBB-06F9-2F42-BBA7-49358111EC86}"/>
          </ac:spMkLst>
        </pc:spChg>
        <pc:spChg chg="add mod">
          <ac:chgData name="Dominik Rada" userId="7d16c0c8-493b-4c83-8146-d41fe50cd105" providerId="ADAL" clId="{BE15EBA4-B268-4009-9825-366ACA99071A}" dt="2021-10-12T05:18:32.277" v="43" actId="1036"/>
          <ac:spMkLst>
            <pc:docMk/>
            <pc:sldMk cId="3263342447" sldId="256"/>
            <ac:spMk id="6" creationId="{08F4D2D7-F9C9-4268-A33B-A47DF2BE8D24}"/>
          </ac:spMkLst>
        </pc:spChg>
        <pc:spChg chg="add del mod">
          <ac:chgData name="Dominik Rada" userId="7d16c0c8-493b-4c83-8146-d41fe50cd105" providerId="ADAL" clId="{BE15EBA4-B268-4009-9825-366ACA99071A}" dt="2021-10-12T05:18:27.658" v="28" actId="478"/>
          <ac:spMkLst>
            <pc:docMk/>
            <pc:sldMk cId="3263342447" sldId="256"/>
            <ac:spMk id="8" creationId="{2160FAE9-FA79-4F6F-A3F2-80CDD1317A19}"/>
          </ac:spMkLst>
        </pc:spChg>
      </pc:sldChg>
      <pc:sldChg chg="modSp mod">
        <pc:chgData name="Dominik Rada" userId="7d16c0c8-493b-4c83-8146-d41fe50cd105" providerId="ADAL" clId="{BE15EBA4-B268-4009-9825-366ACA99071A}" dt="2021-10-12T05:44:38.173" v="56" actId="20578"/>
        <pc:sldMkLst>
          <pc:docMk/>
          <pc:sldMk cId="439835400" sldId="266"/>
        </pc:sldMkLst>
        <pc:spChg chg="mod">
          <ac:chgData name="Dominik Rada" userId="7d16c0c8-493b-4c83-8146-d41fe50cd105" providerId="ADAL" clId="{BE15EBA4-B268-4009-9825-366ACA99071A}" dt="2021-10-12T05:44:38.173" v="56" actId="20578"/>
          <ac:spMkLst>
            <pc:docMk/>
            <pc:sldMk cId="439835400" sldId="266"/>
            <ac:spMk id="5" creationId="{B200CB56-73F3-491D-9957-24B39258A835}"/>
          </ac:spMkLst>
        </pc:spChg>
      </pc:sldChg>
    </pc:docChg>
  </pc:docChgLst>
  <pc:docChgLst>
    <pc:chgData name="Dominik Alvaro Rada" userId="7d16c0c8-493b-4c83-8146-d41fe50cd105" providerId="ADAL" clId="{0A63EAEA-1EF4-4F38-9645-D24587228478}"/>
    <pc:docChg chg="custSel addSld delSld modSld">
      <pc:chgData name="Dominik Alvaro Rada" userId="7d16c0c8-493b-4c83-8146-d41fe50cd105" providerId="ADAL" clId="{0A63EAEA-1EF4-4F38-9645-D24587228478}" dt="2022-09-01T14:35:31.539" v="352" actId="1036"/>
      <pc:docMkLst>
        <pc:docMk/>
      </pc:docMkLst>
      <pc:sldChg chg="modSp mod">
        <pc:chgData name="Dominik Alvaro Rada" userId="7d16c0c8-493b-4c83-8146-d41fe50cd105" providerId="ADAL" clId="{0A63EAEA-1EF4-4F38-9645-D24587228478}" dt="2022-09-01T14:35:31.539" v="352" actId="1036"/>
        <pc:sldMkLst>
          <pc:docMk/>
          <pc:sldMk cId="611681958" sldId="268"/>
        </pc:sldMkLst>
        <pc:picChg chg="mod">
          <ac:chgData name="Dominik Alvaro Rada" userId="7d16c0c8-493b-4c83-8146-d41fe50cd105" providerId="ADAL" clId="{0A63EAEA-1EF4-4F38-9645-D24587228478}" dt="2022-09-01T14:35:31.539" v="352" actId="1036"/>
          <ac:picMkLst>
            <pc:docMk/>
            <pc:sldMk cId="611681958" sldId="268"/>
            <ac:picMk id="5" creationId="{02AA6C27-B7F7-4B15-AB4F-4ADECECD5640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00:15.500" v="228" actId="478"/>
        <pc:sldMkLst>
          <pc:docMk/>
          <pc:sldMk cId="1349025791" sldId="287"/>
        </pc:sldMkLst>
        <pc:spChg chg="del mod">
          <ac:chgData name="Dominik Alvaro Rada" userId="7d16c0c8-493b-4c83-8146-d41fe50cd105" providerId="ADAL" clId="{0A63EAEA-1EF4-4F38-9645-D24587228478}" dt="2022-08-23T09:00:12.751" v="227" actId="478"/>
          <ac:spMkLst>
            <pc:docMk/>
            <pc:sldMk cId="1349025791" sldId="287"/>
            <ac:spMk id="5" creationId="{322460F0-DE9B-4580-B9E6-98FB2A26CE34}"/>
          </ac:spMkLst>
        </pc:spChg>
        <pc:spChg chg="add del mod">
          <ac:chgData name="Dominik Alvaro Rada" userId="7d16c0c8-493b-4c83-8146-d41fe50cd105" providerId="ADAL" clId="{0A63EAEA-1EF4-4F38-9645-D24587228478}" dt="2022-08-23T09:00:15.500" v="228" actId="478"/>
          <ac:spMkLst>
            <pc:docMk/>
            <pc:sldMk cId="1349025791" sldId="287"/>
            <ac:spMk id="7" creationId="{5BF30AFD-1739-7E5F-A57C-21E30270AD5E}"/>
          </ac:spMkLst>
        </pc:spChg>
        <pc:spChg chg="add del mod">
          <ac:chgData name="Dominik Alvaro Rada" userId="7d16c0c8-493b-4c83-8146-d41fe50cd105" providerId="ADAL" clId="{0A63EAEA-1EF4-4F38-9645-D24587228478}" dt="2022-08-23T08:12:35.871" v="4" actId="478"/>
          <ac:spMkLst>
            <pc:docMk/>
            <pc:sldMk cId="1349025791" sldId="287"/>
            <ac:spMk id="7" creationId="{81998CE9-DA8D-39DF-F35E-3AAE287E2FC1}"/>
          </ac:spMkLst>
        </pc:spChg>
        <pc:spChg chg="add mod">
          <ac:chgData name="Dominik Alvaro Rada" userId="7d16c0c8-493b-4c83-8146-d41fe50cd105" providerId="ADAL" clId="{0A63EAEA-1EF4-4F38-9645-D24587228478}" dt="2022-08-23T08:14:14.343" v="35" actId="1076"/>
          <ac:spMkLst>
            <pc:docMk/>
            <pc:sldMk cId="1349025791" sldId="287"/>
            <ac:spMk id="8" creationId="{A64E93F3-7693-64AC-A28F-F0A96515B14E}"/>
          </ac:spMkLst>
        </pc:spChg>
        <pc:picChg chg="mod">
          <ac:chgData name="Dominik Alvaro Rada" userId="7d16c0c8-493b-4c83-8146-d41fe50cd105" providerId="ADAL" clId="{0A63EAEA-1EF4-4F38-9645-D24587228478}" dt="2022-08-23T08:12:32.443" v="3" actId="12788"/>
          <ac:picMkLst>
            <pc:docMk/>
            <pc:sldMk cId="1349025791" sldId="287"/>
            <ac:picMk id="1026" creationId="{BC13B314-F5AE-4DEF-B22E-9254B7055420}"/>
          </ac:picMkLst>
        </pc:picChg>
      </pc:sldChg>
      <pc:sldChg chg="del">
        <pc:chgData name="Dominik Alvaro Rada" userId="7d16c0c8-493b-4c83-8146-d41fe50cd105" providerId="ADAL" clId="{0A63EAEA-1EF4-4F38-9645-D24587228478}" dt="2022-08-23T16:19:13.760" v="269" actId="47"/>
        <pc:sldMkLst>
          <pc:docMk/>
          <pc:sldMk cId="1769547479" sldId="288"/>
        </pc:sldMkLst>
      </pc:sldChg>
      <pc:sldChg chg="addSp delSp modSp mod">
        <pc:chgData name="Dominik Alvaro Rada" userId="7d16c0c8-493b-4c83-8146-d41fe50cd105" providerId="ADAL" clId="{0A63EAEA-1EF4-4F38-9645-D24587228478}" dt="2022-08-23T09:22:01.102" v="230" actId="478"/>
        <pc:sldMkLst>
          <pc:docMk/>
          <pc:sldMk cId="2323929598" sldId="289"/>
        </pc:sldMkLst>
        <pc:spChg chg="del">
          <ac:chgData name="Dominik Alvaro Rada" userId="7d16c0c8-493b-4c83-8146-d41fe50cd105" providerId="ADAL" clId="{0A63EAEA-1EF4-4F38-9645-D24587228478}" dt="2022-08-23T09:21:58.825" v="229" actId="478"/>
          <ac:spMkLst>
            <pc:docMk/>
            <pc:sldMk cId="2323929598" sldId="289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4:42.981" v="49" actId="1076"/>
          <ac:spMkLst>
            <pc:docMk/>
            <pc:sldMk cId="2323929598" sldId="289"/>
            <ac:spMk id="6" creationId="{2B28592A-B23A-0B11-9039-BCD05A87BF7B}"/>
          </ac:spMkLst>
        </pc:spChg>
        <pc:spChg chg="add del mod">
          <ac:chgData name="Dominik Alvaro Rada" userId="7d16c0c8-493b-4c83-8146-d41fe50cd105" providerId="ADAL" clId="{0A63EAEA-1EF4-4F38-9645-D24587228478}" dt="2022-08-23T09:22:01.102" v="230" actId="478"/>
          <ac:spMkLst>
            <pc:docMk/>
            <pc:sldMk cId="2323929598" sldId="289"/>
            <ac:spMk id="8" creationId="{101A8AC9-5019-9D34-DD0F-5596DCA52913}"/>
          </ac:spMkLst>
        </pc:spChg>
        <pc:picChg chg="mod">
          <ac:chgData name="Dominik Alvaro Rada" userId="7d16c0c8-493b-4c83-8146-d41fe50cd105" providerId="ADAL" clId="{0A63EAEA-1EF4-4F38-9645-D24587228478}" dt="2022-08-23T08:14:25.931" v="36" actId="12788"/>
          <ac:picMkLst>
            <pc:docMk/>
            <pc:sldMk cId="2323929598" sldId="289"/>
            <ac:picMk id="2050" creationId="{237F1391-7691-491A-AC04-5C71A2A40BE9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26:53.670" v="232" actId="478"/>
        <pc:sldMkLst>
          <pc:docMk/>
          <pc:sldMk cId="3991325764" sldId="290"/>
        </pc:sldMkLst>
        <pc:spChg chg="del">
          <ac:chgData name="Dominik Alvaro Rada" userId="7d16c0c8-493b-4c83-8146-d41fe50cd105" providerId="ADAL" clId="{0A63EAEA-1EF4-4F38-9645-D24587228478}" dt="2022-08-23T09:26:51.378" v="231" actId="478"/>
          <ac:spMkLst>
            <pc:docMk/>
            <pc:sldMk cId="3991325764" sldId="290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5:07.834" v="61" actId="1076"/>
          <ac:spMkLst>
            <pc:docMk/>
            <pc:sldMk cId="3991325764" sldId="290"/>
            <ac:spMk id="6" creationId="{0A4C192B-C5EF-D1C7-3974-9EC819EDBF19}"/>
          </ac:spMkLst>
        </pc:spChg>
        <pc:spChg chg="add del mod">
          <ac:chgData name="Dominik Alvaro Rada" userId="7d16c0c8-493b-4c83-8146-d41fe50cd105" providerId="ADAL" clId="{0A63EAEA-1EF4-4F38-9645-D24587228478}" dt="2022-08-23T09:26:53.670" v="232" actId="478"/>
          <ac:spMkLst>
            <pc:docMk/>
            <pc:sldMk cId="3991325764" sldId="290"/>
            <ac:spMk id="8" creationId="{32E6E99B-14F2-4A1F-6489-43A05F64B4B3}"/>
          </ac:spMkLst>
        </pc:spChg>
        <pc:picChg chg="mod">
          <ac:chgData name="Dominik Alvaro Rada" userId="7d16c0c8-493b-4c83-8146-d41fe50cd105" providerId="ADAL" clId="{0A63EAEA-1EF4-4F38-9645-D24587228478}" dt="2022-08-23T08:14:52.898" v="50" actId="12788"/>
          <ac:picMkLst>
            <pc:docMk/>
            <pc:sldMk cId="3991325764" sldId="290"/>
            <ac:picMk id="3074" creationId="{4E54D9A4-FB84-4589-B6D0-D0D060143A94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31:53.551" v="234" actId="478"/>
        <pc:sldMkLst>
          <pc:docMk/>
          <pc:sldMk cId="1807265654" sldId="291"/>
        </pc:sldMkLst>
        <pc:spChg chg="del">
          <ac:chgData name="Dominik Alvaro Rada" userId="7d16c0c8-493b-4c83-8146-d41fe50cd105" providerId="ADAL" clId="{0A63EAEA-1EF4-4F38-9645-D24587228478}" dt="2022-08-23T09:31:50.354" v="233" actId="478"/>
          <ac:spMkLst>
            <pc:docMk/>
            <pc:sldMk cId="1807265654" sldId="291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5:33.643" v="75" actId="1076"/>
          <ac:spMkLst>
            <pc:docMk/>
            <pc:sldMk cId="1807265654" sldId="291"/>
            <ac:spMk id="6" creationId="{F8FA6C13-F6F4-673E-5C4B-F67F81120942}"/>
          </ac:spMkLst>
        </pc:spChg>
        <pc:spChg chg="add del mod">
          <ac:chgData name="Dominik Alvaro Rada" userId="7d16c0c8-493b-4c83-8146-d41fe50cd105" providerId="ADAL" clId="{0A63EAEA-1EF4-4F38-9645-D24587228478}" dt="2022-08-23T09:31:53.551" v="234" actId="478"/>
          <ac:spMkLst>
            <pc:docMk/>
            <pc:sldMk cId="1807265654" sldId="291"/>
            <ac:spMk id="9" creationId="{C34D6BBA-3D1F-CE69-5C73-E3F0DAF2F980}"/>
          </ac:spMkLst>
        </pc:spChg>
        <pc:picChg chg="mod">
          <ac:chgData name="Dominik Alvaro Rada" userId="7d16c0c8-493b-4c83-8146-d41fe50cd105" providerId="ADAL" clId="{0A63EAEA-1EF4-4F38-9645-D24587228478}" dt="2022-08-23T08:15:19.277" v="62" actId="12788"/>
          <ac:picMkLst>
            <pc:docMk/>
            <pc:sldMk cId="1807265654" sldId="291"/>
            <ac:picMk id="7" creationId="{3C9CE9F6-04F9-40D3-AB96-3BC1445269C7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36:06.960" v="236" actId="478"/>
        <pc:sldMkLst>
          <pc:docMk/>
          <pc:sldMk cId="547125805" sldId="292"/>
        </pc:sldMkLst>
        <pc:spChg chg="del">
          <ac:chgData name="Dominik Alvaro Rada" userId="7d16c0c8-493b-4c83-8146-d41fe50cd105" providerId="ADAL" clId="{0A63EAEA-1EF4-4F38-9645-D24587228478}" dt="2022-08-23T09:36:06.274" v="235" actId="478"/>
          <ac:spMkLst>
            <pc:docMk/>
            <pc:sldMk cId="547125805" sldId="292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6:01.893" v="109" actId="1076"/>
          <ac:spMkLst>
            <pc:docMk/>
            <pc:sldMk cId="547125805" sldId="292"/>
            <ac:spMk id="6" creationId="{5B3D2895-1521-0016-A534-D7D953A3C368}"/>
          </ac:spMkLst>
        </pc:spChg>
        <pc:spChg chg="add del mod">
          <ac:chgData name="Dominik Alvaro Rada" userId="7d16c0c8-493b-4c83-8146-d41fe50cd105" providerId="ADAL" clId="{0A63EAEA-1EF4-4F38-9645-D24587228478}" dt="2022-08-23T09:36:06.960" v="236" actId="478"/>
          <ac:spMkLst>
            <pc:docMk/>
            <pc:sldMk cId="547125805" sldId="292"/>
            <ac:spMk id="8" creationId="{076B7270-5DCB-E5B4-3251-36D493B4DF95}"/>
          </ac:spMkLst>
        </pc:spChg>
        <pc:picChg chg="mod">
          <ac:chgData name="Dominik Alvaro Rada" userId="7d16c0c8-493b-4c83-8146-d41fe50cd105" providerId="ADAL" clId="{0A63EAEA-1EF4-4F38-9645-D24587228478}" dt="2022-08-23T08:15:39.546" v="76" actId="12788"/>
          <ac:picMkLst>
            <pc:docMk/>
            <pc:sldMk cId="547125805" sldId="292"/>
            <ac:picMk id="5122" creationId="{E1C64CC8-36ED-4FDC-89E1-0742D0070596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41:43.136" v="238" actId="478"/>
        <pc:sldMkLst>
          <pc:docMk/>
          <pc:sldMk cId="1529135247" sldId="293"/>
        </pc:sldMkLst>
        <pc:spChg chg="del">
          <ac:chgData name="Dominik Alvaro Rada" userId="7d16c0c8-493b-4c83-8146-d41fe50cd105" providerId="ADAL" clId="{0A63EAEA-1EF4-4F38-9645-D24587228478}" dt="2022-08-23T09:41:41.122" v="237" actId="478"/>
          <ac:spMkLst>
            <pc:docMk/>
            <pc:sldMk cId="1529135247" sldId="293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6:23.620" v="127" actId="1076"/>
          <ac:spMkLst>
            <pc:docMk/>
            <pc:sldMk cId="1529135247" sldId="293"/>
            <ac:spMk id="6" creationId="{F2C2C51E-D308-824E-6106-F2E632AA08AD}"/>
          </ac:spMkLst>
        </pc:spChg>
        <pc:spChg chg="add del mod">
          <ac:chgData name="Dominik Alvaro Rada" userId="7d16c0c8-493b-4c83-8146-d41fe50cd105" providerId="ADAL" clId="{0A63EAEA-1EF4-4F38-9645-D24587228478}" dt="2022-08-23T09:41:43.136" v="238" actId="478"/>
          <ac:spMkLst>
            <pc:docMk/>
            <pc:sldMk cId="1529135247" sldId="293"/>
            <ac:spMk id="8" creationId="{5F66F47A-68D8-C1BF-3F8B-9BA3BA53F046}"/>
          </ac:spMkLst>
        </pc:spChg>
        <pc:picChg chg="mod">
          <ac:chgData name="Dominik Alvaro Rada" userId="7d16c0c8-493b-4c83-8146-d41fe50cd105" providerId="ADAL" clId="{0A63EAEA-1EF4-4F38-9645-D24587228478}" dt="2022-08-23T08:16:08.664" v="110" actId="12788"/>
          <ac:picMkLst>
            <pc:docMk/>
            <pc:sldMk cId="1529135247" sldId="293"/>
            <ac:picMk id="10" creationId="{3499104A-8D79-4556-AE1F-D3104D2B0EDF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45:22.407" v="265" actId="1035"/>
        <pc:sldMkLst>
          <pc:docMk/>
          <pc:sldMk cId="827754266" sldId="294"/>
        </pc:sldMkLst>
        <pc:spChg chg="del mod">
          <ac:chgData name="Dominik Alvaro Rada" userId="7d16c0c8-493b-4c83-8146-d41fe50cd105" providerId="ADAL" clId="{0A63EAEA-1EF4-4F38-9645-D24587228478}" dt="2022-08-23T09:45:15.202" v="240" actId="478"/>
          <ac:spMkLst>
            <pc:docMk/>
            <pc:sldMk cId="827754266" sldId="294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9:45:22.407" v="265" actId="1035"/>
          <ac:spMkLst>
            <pc:docMk/>
            <pc:sldMk cId="827754266" sldId="294"/>
            <ac:spMk id="6" creationId="{66FFF47B-AE20-140B-FD30-73CDDEC81E3E}"/>
          </ac:spMkLst>
        </pc:spChg>
        <pc:spChg chg="add del mod">
          <ac:chgData name="Dominik Alvaro Rada" userId="7d16c0c8-493b-4c83-8146-d41fe50cd105" providerId="ADAL" clId="{0A63EAEA-1EF4-4F38-9645-D24587228478}" dt="2022-08-23T09:45:16.952" v="241" actId="478"/>
          <ac:spMkLst>
            <pc:docMk/>
            <pc:sldMk cId="827754266" sldId="294"/>
            <ac:spMk id="8" creationId="{2A08FD56-E46A-8900-31AF-9F17285EBC33}"/>
          </ac:spMkLst>
        </pc:spChg>
        <pc:picChg chg="mod">
          <ac:chgData name="Dominik Alvaro Rada" userId="7d16c0c8-493b-4c83-8146-d41fe50cd105" providerId="ADAL" clId="{0A63EAEA-1EF4-4F38-9645-D24587228478}" dt="2022-08-23T09:45:22.407" v="265" actId="1035"/>
          <ac:picMkLst>
            <pc:docMk/>
            <pc:sldMk cId="827754266" sldId="294"/>
            <ac:picMk id="7172" creationId="{7C2BB95F-4F1D-48C4-A453-AEF80290EDE3}"/>
          </ac:picMkLst>
        </pc:picChg>
      </pc:sldChg>
      <pc:sldChg chg="addSp delSp modSp mod">
        <pc:chgData name="Dominik Alvaro Rada" userId="7d16c0c8-493b-4c83-8146-d41fe50cd105" providerId="ADAL" clId="{0A63EAEA-1EF4-4F38-9645-D24587228478}" dt="2022-08-23T09:46:36.192" v="267" actId="478"/>
        <pc:sldMkLst>
          <pc:docMk/>
          <pc:sldMk cId="2700432440" sldId="296"/>
        </pc:sldMkLst>
        <pc:spChg chg="del">
          <ac:chgData name="Dominik Alvaro Rada" userId="7d16c0c8-493b-4c83-8146-d41fe50cd105" providerId="ADAL" clId="{0A63EAEA-1EF4-4F38-9645-D24587228478}" dt="2022-08-23T09:46:34.106" v="266" actId="478"/>
          <ac:spMkLst>
            <pc:docMk/>
            <pc:sldMk cId="2700432440" sldId="296"/>
            <ac:spMk id="5" creationId="{322460F0-DE9B-4580-B9E6-98FB2A26CE34}"/>
          </ac:spMkLst>
        </pc:spChg>
        <pc:spChg chg="add mod">
          <ac:chgData name="Dominik Alvaro Rada" userId="7d16c0c8-493b-4c83-8146-d41fe50cd105" providerId="ADAL" clId="{0A63EAEA-1EF4-4F38-9645-D24587228478}" dt="2022-08-23T08:17:49.553" v="226" actId="1076"/>
          <ac:spMkLst>
            <pc:docMk/>
            <pc:sldMk cId="2700432440" sldId="296"/>
            <ac:spMk id="6" creationId="{765A2F9B-5C97-5361-9617-E8A5CBDE9A1D}"/>
          </ac:spMkLst>
        </pc:spChg>
        <pc:spChg chg="add del mod">
          <ac:chgData name="Dominik Alvaro Rada" userId="7d16c0c8-493b-4c83-8146-d41fe50cd105" providerId="ADAL" clId="{0A63EAEA-1EF4-4F38-9645-D24587228478}" dt="2022-08-23T09:46:36.192" v="267" actId="478"/>
          <ac:spMkLst>
            <pc:docMk/>
            <pc:sldMk cId="2700432440" sldId="296"/>
            <ac:spMk id="8" creationId="{1A5B4C82-8082-21D8-64DC-78B0EFCC759C}"/>
          </ac:spMkLst>
        </pc:spChg>
        <pc:picChg chg="mod">
          <ac:chgData name="Dominik Alvaro Rada" userId="7d16c0c8-493b-4c83-8146-d41fe50cd105" providerId="ADAL" clId="{0A63EAEA-1EF4-4F38-9645-D24587228478}" dt="2022-08-23T08:17:22.547" v="178" actId="12788"/>
          <ac:picMkLst>
            <pc:docMk/>
            <pc:sldMk cId="2700432440" sldId="296"/>
            <ac:picMk id="8194" creationId="{D27069E9-CF50-46B9-A40D-595A1C5E9C03}"/>
          </ac:picMkLst>
        </pc:picChg>
      </pc:sldChg>
      <pc:sldChg chg="modSp mod">
        <pc:chgData name="Dominik Alvaro Rada" userId="7d16c0c8-493b-4c83-8146-d41fe50cd105" providerId="ADAL" clId="{0A63EAEA-1EF4-4F38-9645-D24587228478}" dt="2022-08-23T16:33:34.280" v="340" actId="6549"/>
        <pc:sldMkLst>
          <pc:docMk/>
          <pc:sldMk cId="855657649" sldId="299"/>
        </pc:sldMkLst>
        <pc:spChg chg="mod">
          <ac:chgData name="Dominik Alvaro Rada" userId="7d16c0c8-493b-4c83-8146-d41fe50cd105" providerId="ADAL" clId="{0A63EAEA-1EF4-4F38-9645-D24587228478}" dt="2022-08-23T16:33:34.280" v="340" actId="6549"/>
          <ac:spMkLst>
            <pc:docMk/>
            <pc:sldMk cId="855657649" sldId="299"/>
            <ac:spMk id="6" creationId="{08F4D2D7-F9C9-4268-A33B-A47DF2BE8D24}"/>
          </ac:spMkLst>
        </pc:spChg>
      </pc:sldChg>
      <pc:sldChg chg="modSp add mod">
        <pc:chgData name="Dominik Alvaro Rada" userId="7d16c0c8-493b-4c83-8146-d41fe50cd105" providerId="ADAL" clId="{0A63EAEA-1EF4-4F38-9645-D24587228478}" dt="2022-08-23T16:19:30.403" v="271" actId="20577"/>
        <pc:sldMkLst>
          <pc:docMk/>
          <pc:sldMk cId="1695129985" sldId="300"/>
        </pc:sldMkLst>
        <pc:spChg chg="mod">
          <ac:chgData name="Dominik Alvaro Rada" userId="7d16c0c8-493b-4c83-8146-d41fe50cd105" providerId="ADAL" clId="{0A63EAEA-1EF4-4F38-9645-D24587228478}" dt="2022-08-23T16:19:30.403" v="271" actId="20577"/>
          <ac:spMkLst>
            <pc:docMk/>
            <pc:sldMk cId="1695129985" sldId="300"/>
            <ac:spMk id="5" creationId="{C2AC7EA7-3DDB-4CB7-B3C8-E4D5FC0957F9}"/>
          </ac:spMkLst>
        </pc:spChg>
      </pc:sldChg>
      <pc:sldChg chg="modSp add mod">
        <pc:chgData name="Dominik Alvaro Rada" userId="7d16c0c8-493b-4c83-8146-d41fe50cd105" providerId="ADAL" clId="{0A63EAEA-1EF4-4F38-9645-D24587228478}" dt="2022-08-23T16:22:38.899" v="339" actId="20577"/>
        <pc:sldMkLst>
          <pc:docMk/>
          <pc:sldMk cId="3070272617" sldId="301"/>
        </pc:sldMkLst>
        <pc:spChg chg="mod">
          <ac:chgData name="Dominik Alvaro Rada" userId="7d16c0c8-493b-4c83-8146-d41fe50cd105" providerId="ADAL" clId="{0A63EAEA-1EF4-4F38-9645-D24587228478}" dt="2022-08-23T16:22:22.259" v="333" actId="20577"/>
          <ac:spMkLst>
            <pc:docMk/>
            <pc:sldMk cId="3070272617" sldId="301"/>
            <ac:spMk id="4" creationId="{BB489CC2-B391-4B9F-A6D3-B79F72393681}"/>
          </ac:spMkLst>
        </pc:spChg>
        <pc:spChg chg="mod">
          <ac:chgData name="Dominik Alvaro Rada" userId="7d16c0c8-493b-4c83-8146-d41fe50cd105" providerId="ADAL" clId="{0A63EAEA-1EF4-4F38-9645-D24587228478}" dt="2022-08-23T16:22:38.899" v="339" actId="20577"/>
          <ac:spMkLst>
            <pc:docMk/>
            <pc:sldMk cId="3070272617" sldId="301"/>
            <ac:spMk id="5" creationId="{C2AC7EA7-3DDB-4CB7-B3C8-E4D5FC0957F9}"/>
          </ac:spMkLst>
        </pc:spChg>
      </pc:sldChg>
      <pc:sldChg chg="modSp add mod">
        <pc:chgData name="Dominik Alvaro Rada" userId="7d16c0c8-493b-4c83-8146-d41fe50cd105" providerId="ADAL" clId="{0A63EAEA-1EF4-4F38-9645-D24587228478}" dt="2022-08-23T16:22:32.201" v="336" actId="20577"/>
        <pc:sldMkLst>
          <pc:docMk/>
          <pc:sldMk cId="1266203468" sldId="302"/>
        </pc:sldMkLst>
        <pc:spChg chg="mod">
          <ac:chgData name="Dominik Alvaro Rada" userId="7d16c0c8-493b-4c83-8146-d41fe50cd105" providerId="ADAL" clId="{0A63EAEA-1EF4-4F38-9645-D24587228478}" dt="2022-08-23T16:22:28.323" v="335" actId="20577"/>
          <ac:spMkLst>
            <pc:docMk/>
            <pc:sldMk cId="1266203468" sldId="302"/>
            <ac:spMk id="4" creationId="{BB489CC2-B391-4B9F-A6D3-B79F72393681}"/>
          </ac:spMkLst>
        </pc:spChg>
        <pc:spChg chg="mod">
          <ac:chgData name="Dominik Alvaro Rada" userId="7d16c0c8-493b-4c83-8146-d41fe50cd105" providerId="ADAL" clId="{0A63EAEA-1EF4-4F38-9645-D24587228478}" dt="2022-08-23T16:22:32.201" v="336" actId="20577"/>
          <ac:spMkLst>
            <pc:docMk/>
            <pc:sldMk cId="1266203468" sldId="302"/>
            <ac:spMk id="5" creationId="{C2AC7EA7-3DDB-4CB7-B3C8-E4D5FC0957F9}"/>
          </ac:spMkLst>
        </pc:spChg>
      </pc:sldChg>
    </pc:docChg>
  </pc:docChgLst>
  <pc:docChgLst>
    <pc:chgData name="Dominik Alvaro" userId="7d16c0c8-493b-4c83-8146-d41fe50cd105" providerId="ADAL" clId="{0C1EB33E-3990-488B-BD8B-CD9144EF48C8}"/>
    <pc:docChg chg="addSld delSld modSld">
      <pc:chgData name="Dominik Alvaro" userId="7d16c0c8-493b-4c83-8146-d41fe50cd105" providerId="ADAL" clId="{0C1EB33E-3990-488B-BD8B-CD9144EF48C8}" dt="2022-08-19T12:56:26.111" v="2"/>
      <pc:docMkLst>
        <pc:docMk/>
      </pc:docMkLst>
      <pc:sldChg chg="del">
        <pc:chgData name="Dominik Alvaro" userId="7d16c0c8-493b-4c83-8146-d41fe50cd105" providerId="ADAL" clId="{0C1EB33E-3990-488B-BD8B-CD9144EF48C8}" dt="2022-08-19T12:49:24.006" v="1" actId="47"/>
        <pc:sldMkLst>
          <pc:docMk/>
          <pc:sldMk cId="3263342447" sldId="256"/>
        </pc:sldMkLst>
      </pc:sldChg>
      <pc:sldChg chg="modSp add mod">
        <pc:chgData name="Dominik Alvaro" userId="7d16c0c8-493b-4c83-8146-d41fe50cd105" providerId="ADAL" clId="{0C1EB33E-3990-488B-BD8B-CD9144EF48C8}" dt="2022-08-19T12:56:26.111" v="2"/>
        <pc:sldMkLst>
          <pc:docMk/>
          <pc:sldMk cId="855657649" sldId="299"/>
        </pc:sldMkLst>
        <pc:spChg chg="mod">
          <ac:chgData name="Dominik Alvaro" userId="7d16c0c8-493b-4c83-8146-d41fe50cd105" providerId="ADAL" clId="{0C1EB33E-3990-488B-BD8B-CD9144EF48C8}" dt="2022-08-19T12:56:26.111" v="2"/>
          <ac:spMkLst>
            <pc:docMk/>
            <pc:sldMk cId="855657649" sldId="299"/>
            <ac:spMk id="4" creationId="{2491EF5B-3067-7546-837B-2D005F3ED499}"/>
          </ac:spMkLst>
        </pc:spChg>
      </pc:sldChg>
    </pc:docChg>
  </pc:docChgLst>
  <pc:docChgLst>
    <pc:chgData name="Dominik Alvaro Rada" userId="7d16c0c8-493b-4c83-8146-d41fe50cd105" providerId="ADAL" clId="{948D2590-E5F2-4192-BE09-C5DFC3E1F429}"/>
    <pc:docChg chg="delSld">
      <pc:chgData name="Dominik Alvaro Rada" userId="7d16c0c8-493b-4c83-8146-d41fe50cd105" providerId="ADAL" clId="{948D2590-E5F2-4192-BE09-C5DFC3E1F429}" dt="2022-09-12T17:44:39.884" v="0" actId="47"/>
      <pc:docMkLst>
        <pc:docMk/>
      </pc:docMkLst>
      <pc:sldChg chg="del">
        <pc:chgData name="Dominik Alvaro Rada" userId="7d16c0c8-493b-4c83-8146-d41fe50cd105" providerId="ADAL" clId="{948D2590-E5F2-4192-BE09-C5DFC3E1F429}" dt="2022-09-12T17:44:39.884" v="0" actId="47"/>
        <pc:sldMkLst>
          <pc:docMk/>
          <pc:sldMk cId="2941361500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da@sci.muni.cz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i="0" dirty="0">
                <a:effectLst/>
                <a:latin typeface="Arial" panose="020B0604020202020204" pitchFamily="34" charset="0"/>
              </a:rPr>
              <a:t>Video – úprava a střih výukových videí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3F00-F217-4336-83B8-CDDDAAF5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04642"/>
            <a:ext cx="11361600" cy="698497"/>
          </a:xfrm>
        </p:spPr>
        <p:txBody>
          <a:bodyPr/>
          <a:lstStyle/>
          <a:p>
            <a:pPr algn="ctr"/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Prezentace je vytvořena v rámci projektu ZIP, </a:t>
            </a:r>
            <a:r>
              <a:rPr lang="cs-CZ" sz="1800" spc="1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</a:t>
            </a:r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č. CZ.02.3.68/0.0/0.0/19_068/0016170</a:t>
            </a: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AA6C27-B7F7-4B15-AB4F-4ADECEC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5053641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Multimedia ve výuce I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3074" name="Picture 2" descr="Obsah obrázku text, patro, interiér&#10;&#10;Popis byl vytvořen automaticky">
            <a:extLst>
              <a:ext uri="{FF2B5EF4-FFF2-40B4-BE49-F238E27FC236}">
                <a16:creationId xmlns:a16="http://schemas.microsoft.com/office/drawing/2014/main" id="{4E54D9A4-FB84-4589-B6D0-D0D060143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 bwMode="auto">
          <a:xfrm>
            <a:off x="2992105" y="1665288"/>
            <a:ext cx="6207791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15401BB4-EFC8-4E10-834B-1B362BA73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Kompozice – linie </a:t>
            </a:r>
          </a:p>
          <a:p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4C192B-C5EF-D1C7-3974-9EC819EDBF19}"/>
              </a:ext>
            </a:extLst>
          </p:cNvPr>
          <p:cNvSpPr txBox="1"/>
          <p:nvPr/>
        </p:nvSpPr>
        <p:spPr>
          <a:xfrm>
            <a:off x="5160103" y="5878143"/>
            <a:ext cx="187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3: Kompozice – linie</a:t>
            </a:r>
          </a:p>
        </p:txBody>
      </p:sp>
    </p:spTree>
    <p:extLst>
      <p:ext uri="{BB962C8B-B14F-4D97-AF65-F5344CB8AC3E}">
        <p14:creationId xmlns:p14="http://schemas.microsoft.com/office/powerpoint/2010/main" val="399132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9CE9F6-04F9-40D3-AB96-3BC14452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35" y="1665288"/>
            <a:ext cx="4772331" cy="4139998"/>
          </a:xfrm>
          <a:prstGeom prst="rect">
            <a:avLst/>
          </a:prstGeom>
          <a:noFill/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F82018-DC1E-449F-AD2B-C872232FF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Tzv. </a:t>
            </a:r>
            <a:r>
              <a:rPr lang="cs-CZ" dirty="0" err="1"/>
              <a:t>headspace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FA6C13-F6F4-673E-5C4B-F67F81120942}"/>
              </a:ext>
            </a:extLst>
          </p:cNvPr>
          <p:cNvSpPr txBox="1"/>
          <p:nvPr/>
        </p:nvSpPr>
        <p:spPr>
          <a:xfrm>
            <a:off x="5380035" y="5861001"/>
            <a:ext cx="143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4: </a:t>
            </a:r>
            <a:r>
              <a:rPr lang="cs-CZ" sz="1200" i="1" dirty="0" err="1"/>
              <a:t>Headspace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8072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C64CC8-36ED-4FDC-89E1-0742D007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276" y="1665288"/>
            <a:ext cx="276344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4" name="Text Placeholder 6">
            <a:extLst>
              <a:ext uri="{FF2B5EF4-FFF2-40B4-BE49-F238E27FC236}">
                <a16:creationId xmlns:a16="http://schemas.microsoft.com/office/drawing/2014/main" id="{1064F772-98C7-4E5C-948F-30E3C8FCE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Kolmost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3D2895-1521-0016-A534-D7D953A3C368}"/>
              </a:ext>
            </a:extLst>
          </p:cNvPr>
          <p:cNvSpPr txBox="1"/>
          <p:nvPr/>
        </p:nvSpPr>
        <p:spPr>
          <a:xfrm>
            <a:off x="4801895" y="5861001"/>
            <a:ext cx="2588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5: Kolmost objektů na obrázku</a:t>
            </a:r>
          </a:p>
        </p:txBody>
      </p:sp>
    </p:spTree>
    <p:extLst>
      <p:ext uri="{BB962C8B-B14F-4D97-AF65-F5344CB8AC3E}">
        <p14:creationId xmlns:p14="http://schemas.microsoft.com/office/powerpoint/2010/main" val="54712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5124" name="Text Placeholder 6">
            <a:extLst>
              <a:ext uri="{FF2B5EF4-FFF2-40B4-BE49-F238E27FC236}">
                <a16:creationId xmlns:a16="http://schemas.microsoft.com/office/drawing/2014/main" id="{1064F772-98C7-4E5C-948F-30E3C8FCE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Detail záběru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99104A-8D79-4556-AE1F-D3104D2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91" y="1812440"/>
            <a:ext cx="6498018" cy="40529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C2C51E-D308-824E-6106-F2E632AA08AD}"/>
              </a:ext>
            </a:extLst>
          </p:cNvPr>
          <p:cNvSpPr txBox="1"/>
          <p:nvPr/>
        </p:nvSpPr>
        <p:spPr>
          <a:xfrm>
            <a:off x="5301423" y="5856070"/>
            <a:ext cx="1589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6: Detail záběru</a:t>
            </a:r>
          </a:p>
        </p:txBody>
      </p:sp>
    </p:spTree>
    <p:extLst>
      <p:ext uri="{BB962C8B-B14F-4D97-AF65-F5344CB8AC3E}">
        <p14:creationId xmlns:p14="http://schemas.microsoft.com/office/powerpoint/2010/main" val="152913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5124" name="Text Placeholder 6">
            <a:extLst>
              <a:ext uri="{FF2B5EF4-FFF2-40B4-BE49-F238E27FC236}">
                <a16:creationId xmlns:a16="http://schemas.microsoft.com/office/drawing/2014/main" id="{1064F772-98C7-4E5C-948F-30E3C8FCE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Expozice – podexponovaný, přesvícený </a:t>
            </a:r>
            <a:endParaRPr lang="en-US" dirty="0"/>
          </a:p>
        </p:txBody>
      </p:sp>
      <p:pic>
        <p:nvPicPr>
          <p:cNvPr id="7172" name="Picture 4" descr="Rady k focení: Podexponovaný snímek">
            <a:extLst>
              <a:ext uri="{FF2B5EF4-FFF2-40B4-BE49-F238E27FC236}">
                <a16:creationId xmlns:a16="http://schemas.microsoft.com/office/drawing/2014/main" id="{7C2BB95F-4F1D-48C4-A453-AEF80290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1" y="2534351"/>
            <a:ext cx="10892158" cy="24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6FFF47B-AE20-140B-FD30-73CDDEC81E3E}"/>
              </a:ext>
            </a:extLst>
          </p:cNvPr>
          <p:cNvSpPr txBox="1"/>
          <p:nvPr/>
        </p:nvSpPr>
        <p:spPr>
          <a:xfrm>
            <a:off x="5054657" y="5098125"/>
            <a:ext cx="2082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7: Expozice – srovnání </a:t>
            </a:r>
          </a:p>
        </p:txBody>
      </p:sp>
    </p:spTree>
    <p:extLst>
      <p:ext uri="{BB962C8B-B14F-4D97-AF65-F5344CB8AC3E}">
        <p14:creationId xmlns:p14="http://schemas.microsoft.com/office/powerpoint/2010/main" val="82775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8194" name="Picture 2" descr="Obsah obrázku fáze, scéna, tmavé&#10;&#10;Popis byl vytvořen automaticky">
            <a:extLst>
              <a:ext uri="{FF2B5EF4-FFF2-40B4-BE49-F238E27FC236}">
                <a16:creationId xmlns:a16="http://schemas.microsoft.com/office/drawing/2014/main" id="{D27069E9-CF50-46B9-A40D-595A1C5E9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r="-3" b="-3"/>
          <a:stretch/>
        </p:blipFill>
        <p:spPr bwMode="auto">
          <a:xfrm>
            <a:off x="2992105" y="1665288"/>
            <a:ext cx="6207791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4" name="Text Placeholder 6">
            <a:extLst>
              <a:ext uri="{FF2B5EF4-FFF2-40B4-BE49-F238E27FC236}">
                <a16:creationId xmlns:a16="http://schemas.microsoft.com/office/drawing/2014/main" id="{1064F772-98C7-4E5C-948F-30E3C8FCE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700"/>
              <a:t>Světlo vs. protisvětlo</a:t>
            </a:r>
            <a:endParaRPr lang="en-US" sz="17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65A2F9B-5C97-5361-9617-E8A5CBDE9A1D}"/>
              </a:ext>
            </a:extLst>
          </p:cNvPr>
          <p:cNvSpPr txBox="1"/>
          <p:nvPr/>
        </p:nvSpPr>
        <p:spPr>
          <a:xfrm>
            <a:off x="4714820" y="5902334"/>
            <a:ext cx="2762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8: Ukázka fotografie v protisvětlu</a:t>
            </a:r>
          </a:p>
        </p:txBody>
      </p:sp>
    </p:spTree>
    <p:extLst>
      <p:ext uri="{BB962C8B-B14F-4D97-AF65-F5344CB8AC3E}">
        <p14:creationId xmlns:p14="http://schemas.microsoft.com/office/powerpoint/2010/main" val="270043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BEBE1A-D7E7-413C-92C9-B8FEADF61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AE8CCC-531A-461B-83EB-EDBC4855E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CA9D2-1B01-4E00-B3BD-1C4ADC86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89B3F-C125-4787-AE15-DD75DA40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jste si připravili nějaké video, přehrajte si jej. Na základě dnešních poznatků si jej sami okomentujte. Následně prezentujte případné nedostatky a doporučení kolegům (bude záležet i na vlastním </a:t>
            </a:r>
            <a:r>
              <a:rPr lang="cs-CZ"/>
              <a:t>úhlu pohledu </a:t>
            </a:r>
            <a:r>
              <a:rPr lang="cs-CZ">
                <a:sym typeface="Wingdings" panose="05000000000000000000" pitchFamily="2" charset="2"/>
              </a:rPr>
              <a:t>).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74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70E663-5509-424D-8AF0-03C326016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AA9A6-4CF5-46F0-9808-F6F8A40DF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5CBB31-A0B4-4FEE-8C06-6DDB4355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203212"/>
            <a:ext cx="10753200" cy="451576"/>
          </a:xfrm>
        </p:spPr>
        <p:txBody>
          <a:bodyPr/>
          <a:lstStyle/>
          <a:p>
            <a:r>
              <a:rPr lang="cs-CZ" dirty="0"/>
              <a:t>Dotazy a diskuze</a:t>
            </a:r>
          </a:p>
        </p:txBody>
      </p:sp>
    </p:spTree>
    <p:extLst>
      <p:ext uri="{BB962C8B-B14F-4D97-AF65-F5344CB8AC3E}">
        <p14:creationId xmlns:p14="http://schemas.microsoft.com/office/powerpoint/2010/main" val="74981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5437E-FDA7-48AF-ACBE-6B44746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09C6B-DA06-4E35-B26C-D5F6A29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Digitální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video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úvod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základní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pojmy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ALDEBARAN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ALDEBARAN GROUP FOR ASTROPHYSICS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https://www.aldebaran.cz/onlineskola/etapy/video/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Zlatý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řez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Digineff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O.Neff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2012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https://digineff.cz/zlaty-rez/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TIPY NA LEPŠÍ FOTKY.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Vertical Videos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Vertical Videos, 2020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https://www.verticalvideos.cz/clanky/3-tipy-na-lepsi-fotky/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2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5437E-FDA7-48AF-ACBE-6B44746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09C6B-DA06-4E35-B26C-D5F6A29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1: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Základní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pravidla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kompozice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fotografie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Jaknafoceni.cz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Lenka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Smolinská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2012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https://www.jaknafoceni.cz/wp-content/uploads/Tretinova-kompozice-1.jpg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2: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Zlatý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řez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Digineff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O.Neff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2012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https://digineff.cz/obrdg2012/pojmy/120321zlatyrez/120321zlatyrez_07.jpg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3: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VÝSTAVY A EXPOZICE – REALIZACE.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ROBUST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ROBUST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architekti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2019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http://www.robust.cz/wp-content/uploads/2019/11/sametova-revoluce-vystava_001.jpg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4: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TIPY NA LEPŠÍ FOTKY.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Vertical Videos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Vertical Videos, 2020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https://www.verticalvideos.cz/wp-content/uploads/2020/08/ok.jpeg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5: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Old Town Bridge Tower.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Wikipedia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San Francisco: Wikipedia, 2012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https://upload.wikimedia.org/wikipedia/commons/4/4b/Old_Town_Bridge_Tower_%288341896176%29.jpg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7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Multimedia ve výuce I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dirty="0">
                <a:effectLst/>
                <a:latin typeface="Arial" panose="020B0604020202020204" pitchFamily="34" charset="0"/>
              </a:rPr>
              <a:t>Video – úprava a střih výukových videí</a:t>
            </a:r>
            <a:endParaRPr lang="cs-CZ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08F4D2D7-F9C9-4268-A33B-A47DF2BE8D24}"/>
              </a:ext>
            </a:extLst>
          </p:cNvPr>
          <p:cNvSpPr txBox="1">
            <a:spLocks/>
          </p:cNvSpPr>
          <p:nvPr/>
        </p:nvSpPr>
        <p:spPr>
          <a:xfrm>
            <a:off x="398502" y="3718501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Vyučující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	Dominik Alvaro Rada</a:t>
            </a:r>
            <a:b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</a:t>
            </a:r>
            <a:r>
              <a:rPr kumimoji="0" lang="cs-CZ" sz="1800" b="0" i="0" u="sng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  <a:hlinkClick r:id="rId2"/>
              </a:rPr>
              <a:t>rada@sci.muni.cz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6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5437E-FDA7-48AF-ACBE-6B44746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709C6B-DA06-4E35-B26C-D5F6A29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6: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Nejběžnější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typy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filmových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záběrů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Chápeš.cz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Markusfilm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© 2021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https://cdn.megapixel.cz/images/article-w880h5000/9/195519.webp?v=1546597551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7: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Chicago Theatre.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Wikipedia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San Francisco: Wikipedia, 2009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https://upload.wikimedia.org/wikipedia/commons/7/71/Chicago_Theatre_raw_frames.jpg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</a:t>
            </a:r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</a:rPr>
              <a:t>8: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Backlight.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Wikipedia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San Francisco: Wikipedia, 2013 [cit. 2021-09-27].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https://upload.wikimedia.org/wikipedia/commons/c/c4/Backlight_%2842930316%29.jpeg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0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80A3F5-60A4-4FA7-973F-991275763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7DE12-B5E7-438B-ADF2-9D57F21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E9840A-B59F-4CC4-9313-1B0C5989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AA2EE6-B3DD-4E4A-9852-241B577E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do audia</a:t>
            </a:r>
          </a:p>
          <a:p>
            <a:r>
              <a:rPr lang="cs-CZ" dirty="0"/>
              <a:t>Základní pojmy</a:t>
            </a:r>
          </a:p>
          <a:p>
            <a:r>
              <a:rPr lang="cs-CZ" dirty="0"/>
              <a:t>Formáty videí</a:t>
            </a:r>
          </a:p>
          <a:p>
            <a:r>
              <a:rPr lang="cs-CZ" dirty="0"/>
              <a:t>Doporučení pro natáčení videa</a:t>
            </a:r>
          </a:p>
        </p:txBody>
      </p:sp>
    </p:spTree>
    <p:extLst>
      <p:ext uri="{BB962C8B-B14F-4D97-AF65-F5344CB8AC3E}">
        <p14:creationId xmlns:p14="http://schemas.microsoft.com/office/powerpoint/2010/main" val="11025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062B-C29B-41DE-9317-A2E4C4A94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F5665B-216C-43EA-A8FF-504241B46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D2414B-2A90-4DBC-A1F3-63999222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videa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82ED2D-D468-4337-A4AD-38D47F8C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to je video?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4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BEBE1A-D7E7-413C-92C9-B8FEADF61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AE8CCC-531A-461B-83EB-EDBC4855E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CA9D2-1B01-4E00-B3BD-1C4ADC86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89B3F-C125-4787-AE15-DD75DA40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Rozlišení videa (počet pixelů šířka a výška)</a:t>
            </a:r>
          </a:p>
          <a:p>
            <a:r>
              <a:rPr lang="cs-CZ" dirty="0"/>
              <a:t>Poměr stran (standardně již 16:9)</a:t>
            </a:r>
          </a:p>
          <a:p>
            <a:r>
              <a:rPr lang="cs-CZ" dirty="0" err="1"/>
              <a:t>Frame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/ snímková frekvence (</a:t>
            </a:r>
            <a:r>
              <a:rPr lang="cs-CZ" dirty="0" err="1"/>
              <a:t>fps</a:t>
            </a:r>
            <a:r>
              <a:rPr lang="cs-CZ" dirty="0"/>
              <a:t>, standardně 25 nebo 30 </a:t>
            </a:r>
            <a:r>
              <a:rPr lang="cs-CZ" dirty="0" err="1"/>
              <a:t>fps</a:t>
            </a:r>
            <a:r>
              <a:rPr lang="cs-CZ" dirty="0"/>
              <a:t>)</a:t>
            </a:r>
          </a:p>
          <a:p>
            <a:r>
              <a:rPr lang="cs-CZ" dirty="0" err="1"/>
              <a:t>Bitrate</a:t>
            </a:r>
            <a:r>
              <a:rPr lang="cs-CZ" dirty="0"/>
              <a:t> / datový tok (</a:t>
            </a:r>
            <a:r>
              <a:rPr lang="cs-CZ" dirty="0" err="1"/>
              <a:t>kbps</a:t>
            </a:r>
            <a:r>
              <a:rPr lang="cs-CZ" dirty="0"/>
              <a:t>, </a:t>
            </a:r>
            <a:r>
              <a:rPr lang="cs-CZ" dirty="0" err="1"/>
              <a:t>mbps</a:t>
            </a:r>
            <a:r>
              <a:rPr lang="cs-CZ" dirty="0"/>
              <a:t>)</a:t>
            </a:r>
          </a:p>
          <a:p>
            <a:r>
              <a:rPr lang="cs-CZ" dirty="0"/>
              <a:t>Komprese – kodeky </a:t>
            </a:r>
          </a:p>
          <a:p>
            <a:r>
              <a:rPr lang="cs-CZ" dirty="0"/>
              <a:t>Streamování videa</a:t>
            </a:r>
          </a:p>
        </p:txBody>
      </p:sp>
    </p:spTree>
    <p:extLst>
      <p:ext uri="{BB962C8B-B14F-4D97-AF65-F5344CB8AC3E}">
        <p14:creationId xmlns:p14="http://schemas.microsoft.com/office/powerpoint/2010/main" val="133033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884D5B-9526-408E-A58C-4230E9A754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4C2E7-F083-4D97-8D21-051110E4A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2F705D-D584-4ED9-9714-89C58B97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videí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E13FC5-74D0-4D55-953A-E11A0D70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formátů </a:t>
            </a:r>
          </a:p>
          <a:p>
            <a:pPr lvl="1"/>
            <a:r>
              <a:rPr lang="cs-CZ" dirty="0"/>
              <a:t>AVI</a:t>
            </a:r>
          </a:p>
          <a:p>
            <a:pPr lvl="1"/>
            <a:r>
              <a:rPr lang="cs-CZ" dirty="0"/>
              <a:t>WMV</a:t>
            </a:r>
          </a:p>
          <a:p>
            <a:pPr lvl="1"/>
            <a:r>
              <a:rPr lang="cs-CZ" dirty="0"/>
              <a:t>MP4</a:t>
            </a:r>
          </a:p>
          <a:p>
            <a:pPr lvl="1"/>
            <a:r>
              <a:rPr lang="cs-CZ" dirty="0"/>
              <a:t>MPG</a:t>
            </a:r>
          </a:p>
          <a:p>
            <a:pPr lvl="1"/>
            <a:r>
              <a:rPr lang="cs-CZ" dirty="0"/>
              <a:t>GIF – pohyblivý obrázek (video?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cs-CZ" dirty="0"/>
          </a:p>
          <a:p>
            <a:r>
              <a:rPr lang="cs-CZ" dirty="0"/>
              <a:t>Je potřeba kvalitnější video, nebo hlas?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0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AB4DB4-0E0C-4ED8-9ADA-2DDD472279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C4B541-E18C-459F-B248-E0925CA48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6C91AD-560E-4EC3-B4EC-568F4928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záznam videa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DD7C95-3EC6-498E-8A23-F8408D5A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„Nezáleží“ na pixelech – většinou dostatečné rozlišení</a:t>
            </a:r>
          </a:p>
          <a:p>
            <a:r>
              <a:rPr lang="cs-CZ" dirty="0"/>
              <a:t>Objektiv</a:t>
            </a:r>
          </a:p>
          <a:p>
            <a:r>
              <a:rPr lang="cs-CZ" dirty="0"/>
              <a:t>Upevnění na stativ</a:t>
            </a:r>
          </a:p>
          <a:p>
            <a:r>
              <a:rPr lang="cs-CZ" dirty="0"/>
              <a:t>Funkce k nastavení (Wi-Fi streamování, bezdrátové ovládání)</a:t>
            </a:r>
          </a:p>
          <a:p>
            <a:r>
              <a:rPr lang="cs-CZ" dirty="0"/>
              <a:t>Digitální vs. optický zoom</a:t>
            </a:r>
          </a:p>
        </p:txBody>
      </p:sp>
    </p:spTree>
    <p:extLst>
      <p:ext uri="{BB962C8B-B14F-4D97-AF65-F5344CB8AC3E}">
        <p14:creationId xmlns:p14="http://schemas.microsoft.com/office/powerpoint/2010/main" val="62409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1026" name="Picture 2" descr="Obsah obrázku voda, loďka, obloha, exteriér&#10;&#10;Popis byl vytvořen automaticky">
            <a:extLst>
              <a:ext uri="{FF2B5EF4-FFF2-40B4-BE49-F238E27FC236}">
                <a16:creationId xmlns:a16="http://schemas.microsoft.com/office/drawing/2014/main" id="{BC13B314-F5AE-4DEF-B22E-9254B705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" b="3"/>
          <a:stretch/>
        </p:blipFill>
        <p:spPr bwMode="auto">
          <a:xfrm>
            <a:off x="2992105" y="1665288"/>
            <a:ext cx="6207791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584E5EB0-164E-4AA2-9F82-238856813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Kompozice – tzv. pravidlo třetin</a:t>
            </a:r>
          </a:p>
          <a:p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4E93F3-7693-64AC-A28F-F0A96515B14E}"/>
              </a:ext>
            </a:extLst>
          </p:cNvPr>
          <p:cNvSpPr txBox="1"/>
          <p:nvPr/>
        </p:nvSpPr>
        <p:spPr>
          <a:xfrm>
            <a:off x="4825363" y="5861001"/>
            <a:ext cx="25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1: Kompozice – pravidlo třetin</a:t>
            </a:r>
          </a:p>
        </p:txBody>
      </p:sp>
    </p:spTree>
    <p:extLst>
      <p:ext uri="{BB962C8B-B14F-4D97-AF65-F5344CB8AC3E}">
        <p14:creationId xmlns:p14="http://schemas.microsoft.com/office/powerpoint/2010/main" val="134902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4F7FB9-8364-4FC3-B6FC-1262AC1D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Doporučení pro záznam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2A2E6-0E54-4B42-8929-E28A869F2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Multimedia ve výuce 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5990F-A651-4CB7-96E4-01E5493D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2050" name="Picture 2" descr="Obsah obrázku pes, strom, okno&#10;&#10;Popis byl vytvořen automaticky">
            <a:extLst>
              <a:ext uri="{FF2B5EF4-FFF2-40B4-BE49-F238E27FC236}">
                <a16:creationId xmlns:a16="http://schemas.microsoft.com/office/drawing/2014/main" id="{237F1391-7691-491A-AC04-5C71A2A4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r="-3" b="-3"/>
          <a:stretch/>
        </p:blipFill>
        <p:spPr bwMode="auto">
          <a:xfrm>
            <a:off x="2992105" y="1665288"/>
            <a:ext cx="6207791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E2A862E0-52C2-4461-B5F6-778877FD3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Kompozice – zlatý řez</a:t>
            </a:r>
          </a:p>
          <a:p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28592A-B23A-0B11-9039-BCD05A87BF7B}"/>
              </a:ext>
            </a:extLst>
          </p:cNvPr>
          <p:cNvSpPr txBox="1"/>
          <p:nvPr/>
        </p:nvSpPr>
        <p:spPr>
          <a:xfrm>
            <a:off x="5013492" y="5861001"/>
            <a:ext cx="2165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2: Kompozice – zlatý řez</a:t>
            </a:r>
          </a:p>
        </p:txBody>
      </p:sp>
    </p:spTree>
    <p:extLst>
      <p:ext uri="{BB962C8B-B14F-4D97-AF65-F5344CB8AC3E}">
        <p14:creationId xmlns:p14="http://schemas.microsoft.com/office/powerpoint/2010/main" val="23239295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827</TotalTime>
  <Words>903</Words>
  <Application>Microsoft Office PowerPoint</Application>
  <PresentationFormat>Širokoúhlá obrazovka</PresentationFormat>
  <Paragraphs>114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Prezentace_MU_CZ</vt:lpstr>
      <vt:lpstr>Video – úprava a střih výukových videí</vt:lpstr>
      <vt:lpstr>Video – úprava a střih výukových videí</vt:lpstr>
      <vt:lpstr>Osnova</vt:lpstr>
      <vt:lpstr>Úvod do videa</vt:lpstr>
      <vt:lpstr>Základní pojmy</vt:lpstr>
      <vt:lpstr>Formáty videí</vt:lpstr>
      <vt:lpstr>Doporučení pro záznam videa</vt:lpstr>
      <vt:lpstr>Doporučení pro záznam</vt:lpstr>
      <vt:lpstr>Doporučení pro záznam</vt:lpstr>
      <vt:lpstr>Doporučení pro záznam</vt:lpstr>
      <vt:lpstr>Doporučení pro záznam</vt:lpstr>
      <vt:lpstr>Doporučení pro záznam</vt:lpstr>
      <vt:lpstr>Doporučení pro záznam</vt:lpstr>
      <vt:lpstr>Doporučení pro záznam</vt:lpstr>
      <vt:lpstr>Doporučení pro záznam</vt:lpstr>
      <vt:lpstr>Úkol</vt:lpstr>
      <vt:lpstr>Dotazy a diskuze</vt:lpstr>
      <vt:lpstr>Zdroje</vt:lpstr>
      <vt:lpstr>Obrázky I</vt:lpstr>
      <vt:lpstr>Obrázky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Rastrová grafika</dc:title>
  <dc:creator>Dominik Rada</dc:creator>
  <cp:lastModifiedBy>Dominik Alvaro Rada</cp:lastModifiedBy>
  <cp:revision>4</cp:revision>
  <cp:lastPrinted>1601-01-01T00:00:00Z</cp:lastPrinted>
  <dcterms:created xsi:type="dcterms:W3CDTF">2021-10-11T13:34:10Z</dcterms:created>
  <dcterms:modified xsi:type="dcterms:W3CDTF">2022-09-12T17:44:40Z</dcterms:modified>
</cp:coreProperties>
</file>