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8" r:id="rId20"/>
    <p:sldId id="288" r:id="rId21"/>
    <p:sldId id="290" r:id="rId22"/>
    <p:sldId id="291" r:id="rId23"/>
  </p:sldIdLst>
  <p:sldSz cx="12204700" cy="6870700"/>
  <p:notesSz cx="12204700" cy="6870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9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Alvaro Rada" userId="7d16c0c8-493b-4c83-8146-d41fe50cd105" providerId="ADAL" clId="{E5AE3BE8-0185-4E09-BBEE-F7912217126D}"/>
    <pc:docChg chg="undo custSel addSld modSld sldOrd">
      <pc:chgData name="Dominik Alvaro Rada" userId="7d16c0c8-493b-4c83-8146-d41fe50cd105" providerId="ADAL" clId="{E5AE3BE8-0185-4E09-BBEE-F7912217126D}" dt="2022-08-23T16:37:05.492" v="468" actId="478"/>
      <pc:docMkLst>
        <pc:docMk/>
      </pc:docMkLst>
      <pc:sldChg chg="modSp mod">
        <pc:chgData name="Dominik Alvaro Rada" userId="7d16c0c8-493b-4c83-8146-d41fe50cd105" providerId="ADAL" clId="{E5AE3BE8-0185-4E09-BBEE-F7912217126D}" dt="2022-08-23T07:44:35.502" v="275" actId="20577"/>
        <pc:sldMkLst>
          <pc:docMk/>
          <pc:sldMk cId="0" sldId="257"/>
        </pc:sldMkLst>
        <pc:spChg chg="mod">
          <ac:chgData name="Dominik Alvaro Rada" userId="7d16c0c8-493b-4c83-8146-d41fe50cd105" providerId="ADAL" clId="{E5AE3BE8-0185-4E09-BBEE-F7912217126D}" dt="2022-08-23T07:44:35.502" v="275" actId="20577"/>
          <ac:spMkLst>
            <pc:docMk/>
            <pc:sldMk cId="0" sldId="257"/>
            <ac:spMk id="3" creationId="{00000000-0000-0000-0000-000000000000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25:00.712" v="24" actId="1076"/>
        <pc:sldMkLst>
          <pc:docMk/>
          <pc:sldMk cId="0" sldId="258"/>
        </pc:sldMkLst>
        <pc:spChg chg="add mod">
          <ac:chgData name="Dominik Alvaro Rada" userId="7d16c0c8-493b-4c83-8146-d41fe50cd105" providerId="ADAL" clId="{E5AE3BE8-0185-4E09-BBEE-F7912217126D}" dt="2022-08-23T07:25:00.712" v="24" actId="1076"/>
          <ac:spMkLst>
            <pc:docMk/>
            <pc:sldMk cId="0" sldId="258"/>
            <ac:spMk id="4" creationId="{3CC26683-82BE-CFE7-06A8-A5387BB4B357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24:54.209" v="21" actId="1076"/>
        <pc:sldMkLst>
          <pc:docMk/>
          <pc:sldMk cId="0" sldId="259"/>
        </pc:sldMkLst>
        <pc:spChg chg="add mod">
          <ac:chgData name="Dominik Alvaro Rada" userId="7d16c0c8-493b-4c83-8146-d41fe50cd105" providerId="ADAL" clId="{E5AE3BE8-0185-4E09-BBEE-F7912217126D}" dt="2022-08-23T07:24:54.209" v="21" actId="1076"/>
          <ac:spMkLst>
            <pc:docMk/>
            <pc:sldMk cId="0" sldId="259"/>
            <ac:spMk id="5" creationId="{A80B2F8E-0A14-BD41-E3B6-BCE420E6F51E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0:06.104" v="48" actId="1076"/>
        <pc:sldMkLst>
          <pc:docMk/>
          <pc:sldMk cId="0" sldId="260"/>
        </pc:sldMkLst>
        <pc:spChg chg="add mod">
          <ac:chgData name="Dominik Alvaro Rada" userId="7d16c0c8-493b-4c83-8146-d41fe50cd105" providerId="ADAL" clId="{E5AE3BE8-0185-4E09-BBEE-F7912217126D}" dt="2022-08-23T07:30:06.104" v="48" actId="1076"/>
          <ac:spMkLst>
            <pc:docMk/>
            <pc:sldMk cId="0" sldId="260"/>
            <ac:spMk id="4" creationId="{D15FFF3F-88CC-AD30-6ED5-4A12C5DDA992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25:28.066" v="40" actId="1076"/>
        <pc:sldMkLst>
          <pc:docMk/>
          <pc:sldMk cId="0" sldId="261"/>
        </pc:sldMkLst>
        <pc:spChg chg="add mod">
          <ac:chgData name="Dominik Alvaro Rada" userId="7d16c0c8-493b-4c83-8146-d41fe50cd105" providerId="ADAL" clId="{E5AE3BE8-0185-4E09-BBEE-F7912217126D}" dt="2022-08-23T07:25:28.066" v="40" actId="1076"/>
          <ac:spMkLst>
            <pc:docMk/>
            <pc:sldMk cId="0" sldId="261"/>
            <ac:spMk id="4" creationId="{99910B3D-D870-6885-C890-515EDAEF351E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0:17.283" v="49" actId="1076"/>
        <pc:sldMkLst>
          <pc:docMk/>
          <pc:sldMk cId="0" sldId="262"/>
        </pc:sldMkLst>
        <pc:spChg chg="add mod">
          <ac:chgData name="Dominik Alvaro Rada" userId="7d16c0c8-493b-4c83-8146-d41fe50cd105" providerId="ADAL" clId="{E5AE3BE8-0185-4E09-BBEE-F7912217126D}" dt="2022-08-23T07:30:17.283" v="49" actId="1076"/>
          <ac:spMkLst>
            <pc:docMk/>
            <pc:sldMk cId="0" sldId="262"/>
            <ac:spMk id="5" creationId="{10027F73-F1B4-3864-3050-42EAA683F6B2}"/>
          </ac:spMkLst>
        </pc:spChg>
      </pc:sldChg>
      <pc:sldChg chg="addSp delSp modSp mod modClrScheme chgLayout">
        <pc:chgData name="Dominik Alvaro Rada" userId="7d16c0c8-493b-4c83-8146-d41fe50cd105" providerId="ADAL" clId="{E5AE3BE8-0185-4E09-BBEE-F7912217126D}" dt="2022-08-23T16:26:05.473" v="452" actId="20577"/>
        <pc:sldMkLst>
          <pc:docMk/>
          <pc:sldMk cId="0" sldId="263"/>
        </pc:sldMkLst>
        <pc:spChg chg="mod ord">
          <ac:chgData name="Dominik Alvaro Rada" userId="7d16c0c8-493b-4c83-8146-d41fe50cd105" providerId="ADAL" clId="{E5AE3BE8-0185-4E09-BBEE-F7912217126D}" dt="2022-08-23T16:11:26.814" v="428" actId="700"/>
          <ac:spMkLst>
            <pc:docMk/>
            <pc:sldMk cId="0" sldId="263"/>
            <ac:spMk id="2" creationId="{00000000-0000-0000-0000-000000000000}"/>
          </ac:spMkLst>
        </pc:spChg>
        <pc:spChg chg="del mod">
          <ac:chgData name="Dominik Alvaro Rada" userId="7d16c0c8-493b-4c83-8146-d41fe50cd105" providerId="ADAL" clId="{E5AE3BE8-0185-4E09-BBEE-F7912217126D}" dt="2022-08-23T16:11:19.009" v="427" actId="478"/>
          <ac:spMkLst>
            <pc:docMk/>
            <pc:sldMk cId="0" sldId="263"/>
            <ac:spMk id="3" creationId="{00000000-0000-0000-0000-000000000000}"/>
          </ac:spMkLst>
        </pc:spChg>
        <pc:spChg chg="add mod ord">
          <ac:chgData name="Dominik Alvaro Rada" userId="7d16c0c8-493b-4c83-8146-d41fe50cd105" providerId="ADAL" clId="{E5AE3BE8-0185-4E09-BBEE-F7912217126D}" dt="2022-08-23T16:26:05.473" v="452" actId="20577"/>
          <ac:spMkLst>
            <pc:docMk/>
            <pc:sldMk cId="0" sldId="263"/>
            <ac:spMk id="4" creationId="{625ABD9E-34A6-0D0E-DF4B-DC427C66A216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3:23.335" v="109" actId="1076"/>
        <pc:sldMkLst>
          <pc:docMk/>
          <pc:sldMk cId="0" sldId="264"/>
        </pc:sldMkLst>
        <pc:spChg chg="mod">
          <ac:chgData name="Dominik Alvaro Rada" userId="7d16c0c8-493b-4c83-8146-d41fe50cd105" providerId="ADAL" clId="{E5AE3BE8-0185-4E09-BBEE-F7912217126D}" dt="2022-08-23T07:33:18.808" v="108" actId="12788"/>
          <ac:spMkLst>
            <pc:docMk/>
            <pc:sldMk cId="0" sldId="264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3:23.335" v="109" actId="1076"/>
          <ac:spMkLst>
            <pc:docMk/>
            <pc:sldMk cId="0" sldId="264"/>
            <ac:spMk id="3" creationId="{7EB37459-5C64-C2A7-8979-EA753CEE530E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4:50.722" v="147" actId="1076"/>
        <pc:sldMkLst>
          <pc:docMk/>
          <pc:sldMk cId="0" sldId="265"/>
        </pc:sldMkLst>
        <pc:spChg chg="mod">
          <ac:chgData name="Dominik Alvaro Rada" userId="7d16c0c8-493b-4c83-8146-d41fe50cd105" providerId="ADAL" clId="{E5AE3BE8-0185-4E09-BBEE-F7912217126D}" dt="2022-08-23T07:33:33.714" v="112" actId="12788"/>
          <ac:spMkLst>
            <pc:docMk/>
            <pc:sldMk cId="0" sldId="265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4:50.722" v="147" actId="1076"/>
          <ac:spMkLst>
            <pc:docMk/>
            <pc:sldMk cId="0" sldId="265"/>
            <ac:spMk id="3" creationId="{02FBFF20-8690-BDCF-C45A-1BA9E9F88AB0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5:07.013" v="154" actId="20577"/>
        <pc:sldMkLst>
          <pc:docMk/>
          <pc:sldMk cId="0" sldId="266"/>
        </pc:sldMkLst>
        <pc:spChg chg="mod">
          <ac:chgData name="Dominik Alvaro Rada" userId="7d16c0c8-493b-4c83-8146-d41fe50cd105" providerId="ADAL" clId="{E5AE3BE8-0185-4E09-BBEE-F7912217126D}" dt="2022-08-23T07:33:56.537" v="123" actId="12788"/>
          <ac:spMkLst>
            <pc:docMk/>
            <pc:sldMk cId="0" sldId="266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5:07.013" v="154" actId="20577"/>
          <ac:spMkLst>
            <pc:docMk/>
            <pc:sldMk cId="0" sldId="266"/>
            <ac:spMk id="3" creationId="{1B61A3F9-1FCB-EDD7-E11C-284E18C3697B}"/>
          </ac:spMkLst>
        </pc:spChg>
      </pc:sldChg>
      <pc:sldChg chg="addSp modSp mod ord">
        <pc:chgData name="Dominik Alvaro Rada" userId="7d16c0c8-493b-4c83-8146-d41fe50cd105" providerId="ADAL" clId="{E5AE3BE8-0185-4E09-BBEE-F7912217126D}" dt="2022-08-23T07:35:03.573" v="152" actId="20577"/>
        <pc:sldMkLst>
          <pc:docMk/>
          <pc:sldMk cId="0" sldId="267"/>
        </pc:sldMkLst>
        <pc:spChg chg="mod">
          <ac:chgData name="Dominik Alvaro Rada" userId="7d16c0c8-493b-4c83-8146-d41fe50cd105" providerId="ADAL" clId="{E5AE3BE8-0185-4E09-BBEE-F7912217126D}" dt="2022-08-23T07:34:27.648" v="135" actId="12788"/>
          <ac:spMkLst>
            <pc:docMk/>
            <pc:sldMk cId="0" sldId="267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5:03.573" v="152" actId="20577"/>
          <ac:spMkLst>
            <pc:docMk/>
            <pc:sldMk cId="0" sldId="267"/>
            <ac:spMk id="3" creationId="{ADF64613-9624-C34E-1AB0-0F881FA78F4C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5:41.130" v="169" actId="1076"/>
        <pc:sldMkLst>
          <pc:docMk/>
          <pc:sldMk cId="0" sldId="268"/>
        </pc:sldMkLst>
        <pc:spChg chg="mod">
          <ac:chgData name="Dominik Alvaro Rada" userId="7d16c0c8-493b-4c83-8146-d41fe50cd105" providerId="ADAL" clId="{E5AE3BE8-0185-4E09-BBEE-F7912217126D}" dt="2022-08-23T07:35:28.099" v="157" actId="12788"/>
          <ac:spMkLst>
            <pc:docMk/>
            <pc:sldMk cId="0" sldId="268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5:41.130" v="169" actId="1076"/>
          <ac:spMkLst>
            <pc:docMk/>
            <pc:sldMk cId="0" sldId="268"/>
            <ac:spMk id="3" creationId="{F1BCDF90-2467-25F1-9F81-1A15D5B423C4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5:57.509" v="177" actId="20577"/>
        <pc:sldMkLst>
          <pc:docMk/>
          <pc:sldMk cId="0" sldId="269"/>
        </pc:sldMkLst>
        <pc:spChg chg="mod">
          <ac:chgData name="Dominik Alvaro Rada" userId="7d16c0c8-493b-4c83-8146-d41fe50cd105" providerId="ADAL" clId="{E5AE3BE8-0185-4E09-BBEE-F7912217126D}" dt="2022-08-23T07:35:50.950" v="172" actId="12788"/>
          <ac:spMkLst>
            <pc:docMk/>
            <pc:sldMk cId="0" sldId="269"/>
            <ac:spMk id="2" creationId="{00000000-0000-0000-0000-000000000000}"/>
          </ac:spMkLst>
        </pc:spChg>
        <pc:spChg chg="add mod">
          <ac:chgData name="Dominik Alvaro Rada" userId="7d16c0c8-493b-4c83-8146-d41fe50cd105" providerId="ADAL" clId="{E5AE3BE8-0185-4E09-BBEE-F7912217126D}" dt="2022-08-23T07:35:57.509" v="177" actId="20577"/>
          <ac:spMkLst>
            <pc:docMk/>
            <pc:sldMk cId="0" sldId="269"/>
            <ac:spMk id="3" creationId="{8B49ACEA-B6D1-43EF-2D63-0EA0E3E7A208}"/>
          </ac:spMkLst>
        </pc:spChg>
      </pc:sldChg>
      <pc:sldChg chg="modSp mod">
        <pc:chgData name="Dominik Alvaro Rada" userId="7d16c0c8-493b-4c83-8146-d41fe50cd105" providerId="ADAL" clId="{E5AE3BE8-0185-4E09-BBEE-F7912217126D}" dt="2022-08-23T07:44:56.415" v="277" actId="12"/>
        <pc:sldMkLst>
          <pc:docMk/>
          <pc:sldMk cId="0" sldId="270"/>
        </pc:sldMkLst>
        <pc:spChg chg="mod">
          <ac:chgData name="Dominik Alvaro Rada" userId="7d16c0c8-493b-4c83-8146-d41fe50cd105" providerId="ADAL" clId="{E5AE3BE8-0185-4E09-BBEE-F7912217126D}" dt="2022-08-23T07:44:56.415" v="277" actId="12"/>
          <ac:spMkLst>
            <pc:docMk/>
            <pc:sldMk cId="0" sldId="270"/>
            <ac:spMk id="3" creationId="{00000000-0000-0000-0000-000000000000}"/>
          </ac:spMkLst>
        </pc:spChg>
      </pc:sldChg>
      <pc:sldChg chg="addSp modSp mod">
        <pc:chgData name="Dominik Alvaro Rada" userId="7d16c0c8-493b-4c83-8146-d41fe50cd105" providerId="ADAL" clId="{E5AE3BE8-0185-4E09-BBEE-F7912217126D}" dt="2022-08-23T07:37:08.672" v="243" actId="1076"/>
        <pc:sldMkLst>
          <pc:docMk/>
          <pc:sldMk cId="0" sldId="271"/>
        </pc:sldMkLst>
        <pc:spChg chg="add mod">
          <ac:chgData name="Dominik Alvaro Rada" userId="7d16c0c8-493b-4c83-8146-d41fe50cd105" providerId="ADAL" clId="{E5AE3BE8-0185-4E09-BBEE-F7912217126D}" dt="2022-08-23T07:37:08.672" v="243" actId="1076"/>
          <ac:spMkLst>
            <pc:docMk/>
            <pc:sldMk cId="0" sldId="271"/>
            <ac:spMk id="6" creationId="{A245F6D4-6586-F196-724B-BA2AD2227F4D}"/>
          </ac:spMkLst>
        </pc:spChg>
      </pc:sldChg>
      <pc:sldChg chg="addSp delSp modSp mod chgLayout">
        <pc:chgData name="Dominik Alvaro Rada" userId="7d16c0c8-493b-4c83-8146-d41fe50cd105" providerId="ADAL" clId="{E5AE3BE8-0185-4E09-BBEE-F7912217126D}" dt="2022-08-23T16:26:53.123" v="463" actId="478"/>
        <pc:sldMkLst>
          <pc:docMk/>
          <pc:sldMk cId="0" sldId="272"/>
        </pc:sldMkLst>
        <pc:spChg chg="mod ord">
          <ac:chgData name="Dominik Alvaro Rada" userId="7d16c0c8-493b-4c83-8146-d41fe50cd105" providerId="ADAL" clId="{E5AE3BE8-0185-4E09-BBEE-F7912217126D}" dt="2022-08-23T16:26:32.534" v="456" actId="700"/>
          <ac:spMkLst>
            <pc:docMk/>
            <pc:sldMk cId="0" sldId="272"/>
            <ac:spMk id="2" creationId="{00000000-0000-0000-0000-000000000000}"/>
          </ac:spMkLst>
        </pc:spChg>
        <pc:spChg chg="mod">
          <ac:chgData name="Dominik Alvaro Rada" userId="7d16c0c8-493b-4c83-8146-d41fe50cd105" providerId="ADAL" clId="{E5AE3BE8-0185-4E09-BBEE-F7912217126D}" dt="2022-08-23T16:26:29.659" v="455" actId="14100"/>
          <ac:spMkLst>
            <pc:docMk/>
            <pc:sldMk cId="0" sldId="272"/>
            <ac:spMk id="3" creationId="{00000000-0000-0000-0000-000000000000}"/>
          </ac:spMkLst>
        </pc:spChg>
        <pc:spChg chg="add del mod ord">
          <ac:chgData name="Dominik Alvaro Rada" userId="7d16c0c8-493b-4c83-8146-d41fe50cd105" providerId="ADAL" clId="{E5AE3BE8-0185-4E09-BBEE-F7912217126D}" dt="2022-08-23T16:26:53.123" v="463" actId="478"/>
          <ac:spMkLst>
            <pc:docMk/>
            <pc:sldMk cId="0" sldId="272"/>
            <ac:spMk id="4" creationId="{5AC94B2F-BE4C-FBD5-0909-FB9E9D4A7404}"/>
          </ac:spMkLst>
        </pc:spChg>
        <pc:spChg chg="add del mod">
          <ac:chgData name="Dominik Alvaro Rada" userId="7d16c0c8-493b-4c83-8146-d41fe50cd105" providerId="ADAL" clId="{E5AE3BE8-0185-4E09-BBEE-F7912217126D}" dt="2022-08-23T16:26:47.381" v="462"/>
          <ac:spMkLst>
            <pc:docMk/>
            <pc:sldMk cId="0" sldId="272"/>
            <ac:spMk id="5" creationId="{1385FA07-6FF3-21E8-872D-831B67619402}"/>
          </ac:spMkLst>
        </pc:spChg>
      </pc:sldChg>
      <pc:sldChg chg="delSp add mod">
        <pc:chgData name="Dominik Alvaro Rada" userId="7d16c0c8-493b-4c83-8146-d41fe50cd105" providerId="ADAL" clId="{E5AE3BE8-0185-4E09-BBEE-F7912217126D}" dt="2022-08-23T16:27:19.579" v="466" actId="478"/>
        <pc:sldMkLst>
          <pc:docMk/>
          <pc:sldMk cId="749813368" sldId="278"/>
        </pc:sldMkLst>
        <pc:spChg chg="del">
          <ac:chgData name="Dominik Alvaro Rada" userId="7d16c0c8-493b-4c83-8146-d41fe50cd105" providerId="ADAL" clId="{E5AE3BE8-0185-4E09-BBEE-F7912217126D}" dt="2022-08-23T16:27:16.644" v="465" actId="478"/>
          <ac:spMkLst>
            <pc:docMk/>
            <pc:sldMk cId="749813368" sldId="278"/>
            <ac:spMk id="2" creationId="{3B70E663-5509-424D-8AF0-03C326016837}"/>
          </ac:spMkLst>
        </pc:spChg>
        <pc:spChg chg="del">
          <ac:chgData name="Dominik Alvaro Rada" userId="7d16c0c8-493b-4c83-8146-d41fe50cd105" providerId="ADAL" clId="{E5AE3BE8-0185-4E09-BBEE-F7912217126D}" dt="2022-08-23T16:27:19.579" v="466" actId="478"/>
          <ac:spMkLst>
            <pc:docMk/>
            <pc:sldMk cId="749813368" sldId="278"/>
            <ac:spMk id="3" creationId="{1C7AA9A6-4CF5-46F0-9808-F6F8A40DFC4E}"/>
          </ac:spMkLst>
        </pc:spChg>
      </pc:sldChg>
      <pc:sldChg chg="delSp modSp add mod">
        <pc:chgData name="Dominik Alvaro Rada" userId="7d16c0c8-493b-4c83-8146-d41fe50cd105" providerId="ADAL" clId="{E5AE3BE8-0185-4E09-BBEE-F7912217126D}" dt="2022-08-23T13:02:13.627" v="296" actId="20577"/>
        <pc:sldMkLst>
          <pc:docMk/>
          <pc:sldMk cId="1769547479" sldId="288"/>
        </pc:sldMkLst>
        <pc:spChg chg="del">
          <ac:chgData name="Dominik Alvaro Rada" userId="7d16c0c8-493b-4c83-8146-d41fe50cd105" providerId="ADAL" clId="{E5AE3BE8-0185-4E09-BBEE-F7912217126D}" dt="2022-08-23T13:01:48.930" v="293" actId="478"/>
          <ac:spMkLst>
            <pc:docMk/>
            <pc:sldMk cId="1769547479" sldId="288"/>
            <ac:spMk id="2" creationId="{1D05437E-FDA7-48AF-ACBE-6B44746347E1}"/>
          </ac:spMkLst>
        </pc:spChg>
        <pc:spChg chg="del">
          <ac:chgData name="Dominik Alvaro Rada" userId="7d16c0c8-493b-4c83-8146-d41fe50cd105" providerId="ADAL" clId="{E5AE3BE8-0185-4E09-BBEE-F7912217126D}" dt="2022-08-23T13:01:51.993" v="294" actId="478"/>
          <ac:spMkLst>
            <pc:docMk/>
            <pc:sldMk cId="1769547479" sldId="288"/>
            <ac:spMk id="3" creationId="{48709C6B-DA06-4E35-B26C-D5F6A2956128}"/>
          </ac:spMkLst>
        </pc:spChg>
        <pc:spChg chg="mod">
          <ac:chgData name="Dominik Alvaro Rada" userId="7d16c0c8-493b-4c83-8146-d41fe50cd105" providerId="ADAL" clId="{E5AE3BE8-0185-4E09-BBEE-F7912217126D}" dt="2022-08-23T13:02:13.627" v="296" actId="20577"/>
          <ac:spMkLst>
            <pc:docMk/>
            <pc:sldMk cId="1769547479" sldId="288"/>
            <ac:spMk id="5" creationId="{C2AC7EA7-3DDB-4CB7-B3C8-E4D5FC0957F9}"/>
          </ac:spMkLst>
        </pc:spChg>
      </pc:sldChg>
      <pc:sldChg chg="delSp modSp mod">
        <pc:chgData name="Dominik Alvaro Rada" userId="7d16c0c8-493b-4c83-8146-d41fe50cd105" providerId="ADAL" clId="{E5AE3BE8-0185-4E09-BBEE-F7912217126D}" dt="2022-08-23T16:37:05.492" v="468" actId="478"/>
        <pc:sldMkLst>
          <pc:docMk/>
          <pc:sldMk cId="855657649" sldId="289"/>
        </pc:sldMkLst>
        <pc:spChg chg="del">
          <ac:chgData name="Dominik Alvaro Rada" userId="7d16c0c8-493b-4c83-8146-d41fe50cd105" providerId="ADAL" clId="{E5AE3BE8-0185-4E09-BBEE-F7912217126D}" dt="2022-08-23T16:37:05.492" v="468" actId="478"/>
          <ac:spMkLst>
            <pc:docMk/>
            <pc:sldMk cId="855657649" sldId="289"/>
            <ac:spMk id="2" creationId="{A4692E60-FDF9-1E4F-A820-B4DF2F656193}"/>
          </ac:spMkLst>
        </pc:spChg>
        <pc:spChg chg="del">
          <ac:chgData name="Dominik Alvaro Rada" userId="7d16c0c8-493b-4c83-8146-d41fe50cd105" providerId="ADAL" clId="{E5AE3BE8-0185-4E09-BBEE-F7912217126D}" dt="2022-08-23T16:37:03.349" v="467" actId="478"/>
          <ac:spMkLst>
            <pc:docMk/>
            <pc:sldMk cId="855657649" sldId="289"/>
            <ac:spMk id="3" creationId="{9DAF3088-3E4D-9845-B71B-E817345CD820}"/>
          </ac:spMkLst>
        </pc:spChg>
        <pc:spChg chg="mod">
          <ac:chgData name="Dominik Alvaro Rada" userId="7d16c0c8-493b-4c83-8146-d41fe50cd105" providerId="ADAL" clId="{E5AE3BE8-0185-4E09-BBEE-F7912217126D}" dt="2022-08-23T16:25:32.825" v="440" actId="6549"/>
          <ac:spMkLst>
            <pc:docMk/>
            <pc:sldMk cId="855657649" sldId="289"/>
            <ac:spMk id="6" creationId="{08F4D2D7-F9C9-4268-A33B-A47DF2BE8D24}"/>
          </ac:spMkLst>
        </pc:spChg>
      </pc:sldChg>
      <pc:sldChg chg="modSp add mod">
        <pc:chgData name="Dominik Alvaro Rada" userId="7d16c0c8-493b-4c83-8146-d41fe50cd105" providerId="ADAL" clId="{E5AE3BE8-0185-4E09-BBEE-F7912217126D}" dt="2022-08-23T16:10:21.469" v="424" actId="21"/>
        <pc:sldMkLst>
          <pc:docMk/>
          <pc:sldMk cId="3183833945" sldId="290"/>
        </pc:sldMkLst>
        <pc:spChg chg="mod">
          <ac:chgData name="Dominik Alvaro Rada" userId="7d16c0c8-493b-4c83-8146-d41fe50cd105" providerId="ADAL" clId="{E5AE3BE8-0185-4E09-BBEE-F7912217126D}" dt="2022-08-23T13:02:47.554" v="309" actId="20577"/>
          <ac:spMkLst>
            <pc:docMk/>
            <pc:sldMk cId="3183833945" sldId="290"/>
            <ac:spMk id="4" creationId="{BB489CC2-B391-4B9F-A6D3-B79F72393681}"/>
          </ac:spMkLst>
        </pc:spChg>
        <pc:spChg chg="mod">
          <ac:chgData name="Dominik Alvaro Rada" userId="7d16c0c8-493b-4c83-8146-d41fe50cd105" providerId="ADAL" clId="{E5AE3BE8-0185-4E09-BBEE-F7912217126D}" dt="2022-08-23T16:10:21.469" v="424" actId="21"/>
          <ac:spMkLst>
            <pc:docMk/>
            <pc:sldMk cId="3183833945" sldId="290"/>
            <ac:spMk id="5" creationId="{C2AC7EA7-3DDB-4CB7-B3C8-E4D5FC0957F9}"/>
          </ac:spMkLst>
        </pc:spChg>
      </pc:sldChg>
      <pc:sldChg chg="modSp add mod">
        <pc:chgData name="Dominik Alvaro Rada" userId="7d16c0c8-493b-4c83-8146-d41fe50cd105" providerId="ADAL" clId="{E5AE3BE8-0185-4E09-BBEE-F7912217126D}" dt="2022-08-23T16:14:44.628" v="439" actId="3626"/>
        <pc:sldMkLst>
          <pc:docMk/>
          <pc:sldMk cId="3638359893" sldId="291"/>
        </pc:sldMkLst>
        <pc:spChg chg="mod">
          <ac:chgData name="Dominik Alvaro Rada" userId="7d16c0c8-493b-4c83-8146-d41fe50cd105" providerId="ADAL" clId="{E5AE3BE8-0185-4E09-BBEE-F7912217126D}" dt="2022-08-23T13:02:53.578" v="311" actId="20577"/>
          <ac:spMkLst>
            <pc:docMk/>
            <pc:sldMk cId="3638359893" sldId="291"/>
            <ac:spMk id="4" creationId="{BB489CC2-B391-4B9F-A6D3-B79F72393681}"/>
          </ac:spMkLst>
        </pc:spChg>
        <pc:spChg chg="mod">
          <ac:chgData name="Dominik Alvaro Rada" userId="7d16c0c8-493b-4c83-8146-d41fe50cd105" providerId="ADAL" clId="{E5AE3BE8-0185-4E09-BBEE-F7912217126D}" dt="2022-08-23T16:14:44.628" v="439" actId="3626"/>
          <ac:spMkLst>
            <pc:docMk/>
            <pc:sldMk cId="3638359893" sldId="291"/>
            <ac:spMk id="5" creationId="{C2AC7EA7-3DDB-4CB7-B3C8-E4D5FC0957F9}"/>
          </ac:spMkLst>
        </pc:spChg>
      </pc:sldChg>
    </pc:docChg>
  </pc:docChgLst>
  <pc:docChgLst>
    <pc:chgData name="Dominik Alvaro" userId="7d16c0c8-493b-4c83-8146-d41fe50cd105" providerId="ADAL" clId="{308FBE5D-5208-4F9D-A45A-31E5E17BDEA0}"/>
    <pc:docChg chg="undo custSel addSld delSld modSld">
      <pc:chgData name="Dominik Alvaro" userId="7d16c0c8-493b-4c83-8146-d41fe50cd105" providerId="ADAL" clId="{308FBE5D-5208-4F9D-A45A-31E5E17BDEA0}" dt="2022-08-19T12:53:45.816" v="18"/>
      <pc:docMkLst>
        <pc:docMk/>
      </pc:docMkLst>
      <pc:sldChg chg="modSp add mod">
        <pc:chgData name="Dominik Alvaro" userId="7d16c0c8-493b-4c83-8146-d41fe50cd105" providerId="ADAL" clId="{308FBE5D-5208-4F9D-A45A-31E5E17BDEA0}" dt="2022-08-19T12:53:45.816" v="18"/>
        <pc:sldMkLst>
          <pc:docMk/>
          <pc:sldMk cId="855657649" sldId="289"/>
        </pc:sldMkLst>
        <pc:spChg chg="mod">
          <ac:chgData name="Dominik Alvaro" userId="7d16c0c8-493b-4c83-8146-d41fe50cd105" providerId="ADAL" clId="{308FBE5D-5208-4F9D-A45A-31E5E17BDEA0}" dt="2022-08-19T12:53:28.435" v="15" actId="1076"/>
          <ac:spMkLst>
            <pc:docMk/>
            <pc:sldMk cId="855657649" sldId="289"/>
            <ac:spMk id="2" creationId="{A4692E60-FDF9-1E4F-A820-B4DF2F656193}"/>
          </ac:spMkLst>
        </pc:spChg>
        <pc:spChg chg="mod">
          <ac:chgData name="Dominik Alvaro" userId="7d16c0c8-493b-4c83-8146-d41fe50cd105" providerId="ADAL" clId="{308FBE5D-5208-4F9D-A45A-31E5E17BDEA0}" dt="2022-08-19T12:53:31.794" v="16" actId="1076"/>
          <ac:spMkLst>
            <pc:docMk/>
            <pc:sldMk cId="855657649" sldId="289"/>
            <ac:spMk id="3" creationId="{9DAF3088-3E4D-9845-B71B-E817345CD820}"/>
          </ac:spMkLst>
        </pc:spChg>
        <pc:spChg chg="mod">
          <ac:chgData name="Dominik Alvaro" userId="7d16c0c8-493b-4c83-8146-d41fe50cd105" providerId="ADAL" clId="{308FBE5D-5208-4F9D-A45A-31E5E17BDEA0}" dt="2022-08-19T12:53:45.816" v="18"/>
          <ac:spMkLst>
            <pc:docMk/>
            <pc:sldMk cId="855657649" sldId="289"/>
            <ac:spMk id="4" creationId="{2491EF5B-3067-7546-837B-2D005F3ED499}"/>
          </ac:spMkLst>
        </pc:spChg>
      </pc:sldChg>
      <pc:sldChg chg="addSp delSp modSp add del mod modClrScheme chgLayout">
        <pc:chgData name="Dominik Alvaro" userId="7d16c0c8-493b-4c83-8146-d41fe50cd105" providerId="ADAL" clId="{308FBE5D-5208-4F9D-A45A-31E5E17BDEA0}" dt="2022-08-19T12:53:39.843" v="17" actId="47"/>
        <pc:sldMkLst>
          <pc:docMk/>
          <pc:sldMk cId="869081772" sldId="290"/>
        </pc:sldMkLst>
        <pc:spChg chg="mod ord">
          <ac:chgData name="Dominik Alvaro" userId="7d16c0c8-493b-4c83-8146-d41fe50cd105" providerId="ADAL" clId="{308FBE5D-5208-4F9D-A45A-31E5E17BDEA0}" dt="2022-08-19T12:53:04.276" v="14" actId="1076"/>
          <ac:spMkLst>
            <pc:docMk/>
            <pc:sldMk cId="869081772" sldId="290"/>
            <ac:spMk id="2" creationId="{A4692E60-FDF9-1E4F-A820-B4DF2F656193}"/>
          </ac:spMkLst>
        </pc:spChg>
        <pc:spChg chg="mod ord">
          <ac:chgData name="Dominik Alvaro" userId="7d16c0c8-493b-4c83-8146-d41fe50cd105" providerId="ADAL" clId="{308FBE5D-5208-4F9D-A45A-31E5E17BDEA0}" dt="2022-08-19T12:52:57.479" v="13" actId="700"/>
          <ac:spMkLst>
            <pc:docMk/>
            <pc:sldMk cId="869081772" sldId="290"/>
            <ac:spMk id="3" creationId="{9DAF3088-3E4D-9845-B71B-E817345CD820}"/>
          </ac:spMkLst>
        </pc:spChg>
        <pc:spChg chg="mod ord">
          <ac:chgData name="Dominik Alvaro" userId="7d16c0c8-493b-4c83-8146-d41fe50cd105" providerId="ADAL" clId="{308FBE5D-5208-4F9D-A45A-31E5E17BDEA0}" dt="2022-08-19T12:52:57.479" v="13" actId="700"/>
          <ac:spMkLst>
            <pc:docMk/>
            <pc:sldMk cId="869081772" sldId="290"/>
            <ac:spMk id="4" creationId="{2491EF5B-3067-7546-837B-2D005F3ED499}"/>
          </ac:spMkLst>
        </pc:spChg>
        <pc:spChg chg="add del mod ord">
          <ac:chgData name="Dominik Alvaro" userId="7d16c0c8-493b-4c83-8146-d41fe50cd105" providerId="ADAL" clId="{308FBE5D-5208-4F9D-A45A-31E5E17BDEA0}" dt="2022-08-19T12:52:57.479" v="13" actId="700"/>
          <ac:spMkLst>
            <pc:docMk/>
            <pc:sldMk cId="869081772" sldId="290"/>
            <ac:spMk id="5" creationId="{1922D56F-A3AD-4C3D-BD7D-5FAC0180A79A}"/>
          </ac:spMkLst>
        </pc:spChg>
      </pc:sldChg>
      <pc:sldChg chg="add del">
        <pc:chgData name="Dominik Alvaro" userId="7d16c0c8-493b-4c83-8146-d41fe50cd105" providerId="ADAL" clId="{308FBE5D-5208-4F9D-A45A-31E5E17BDEA0}" dt="2022-08-19T12:52:01.319" v="7"/>
        <pc:sldMkLst>
          <pc:docMk/>
          <pc:sldMk cId="897717995" sldId="290"/>
        </pc:sldMkLst>
      </pc:sldChg>
    </pc:docChg>
  </pc:docChgLst>
  <pc:docChgLst>
    <pc:chgData name="Dominik Alvaro Rada" userId="7d16c0c8-493b-4c83-8146-d41fe50cd105" providerId="ADAL" clId="{7404AA96-0058-4213-A473-F2602B6C433A}"/>
    <pc:docChg chg="delSld">
      <pc:chgData name="Dominik Alvaro Rada" userId="7d16c0c8-493b-4c83-8146-d41fe50cd105" providerId="ADAL" clId="{7404AA96-0058-4213-A473-F2602B6C433A}" dt="2022-09-12T17:41:26.061" v="0" actId="47"/>
      <pc:docMkLst>
        <pc:docMk/>
      </pc:docMkLst>
      <pc:sldChg chg="del">
        <pc:chgData name="Dominik Alvaro Rada" userId="7d16c0c8-493b-4c83-8146-d41fe50cd105" providerId="ADAL" clId="{7404AA96-0058-4213-A473-F2602B6C433A}" dt="2022-09-12T17:41:26.061" v="0" actId="47"/>
        <pc:sldMkLst>
          <pc:docMk/>
          <pc:sldMk cId="2941361500" sldId="292"/>
        </pc:sldMkLst>
      </pc:sldChg>
    </pc:docChg>
  </pc:docChgLst>
  <pc:docChgLst>
    <pc:chgData name="Dominik Alvaro Rada" userId="7d16c0c8-493b-4c83-8146-d41fe50cd105" providerId="ADAL" clId="{457727F4-B51C-46E9-AC37-4E6B796569A0}"/>
    <pc:docChg chg="addSld modSld">
      <pc:chgData name="Dominik Alvaro Rada" userId="7d16c0c8-493b-4c83-8146-d41fe50cd105" providerId="ADAL" clId="{457727F4-B51C-46E9-AC37-4E6B796569A0}" dt="2022-09-02T14:41:19.939" v="2" actId="20577"/>
      <pc:docMkLst>
        <pc:docMk/>
      </pc:docMkLst>
      <pc:sldChg chg="modSp add mod">
        <pc:chgData name="Dominik Alvaro Rada" userId="7d16c0c8-493b-4c83-8146-d41fe50cd105" providerId="ADAL" clId="{457727F4-B51C-46E9-AC37-4E6B796569A0}" dt="2022-09-02T14:41:19.939" v="2" actId="20577"/>
        <pc:sldMkLst>
          <pc:docMk/>
          <pc:sldMk cId="2941361500" sldId="292"/>
        </pc:sldMkLst>
        <pc:spChg chg="mod">
          <ac:chgData name="Dominik Alvaro Rada" userId="7d16c0c8-493b-4c83-8146-d41fe50cd105" providerId="ADAL" clId="{457727F4-B51C-46E9-AC37-4E6B796569A0}" dt="2022-09-02T14:41:19.939" v="2" actId="20577"/>
          <ac:spMkLst>
            <pc:docMk/>
            <pc:sldMk cId="2941361500" sldId="292"/>
            <ac:spMk id="8" creationId="{BAF8C0B6-739E-04F8-D9ED-73E9A9D731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4527" y="414527"/>
            <a:ext cx="273050" cy="427990"/>
          </a:xfrm>
          <a:custGeom>
            <a:avLst/>
            <a:gdLst/>
            <a:ahLst/>
            <a:cxnLst/>
            <a:rect l="l" t="t" r="r" b="b"/>
            <a:pathLst>
              <a:path w="273050" h="427990">
                <a:moveTo>
                  <a:pt x="66734" y="0"/>
                </a:moveTo>
                <a:lnTo>
                  <a:pt x="0" y="0"/>
                </a:lnTo>
                <a:lnTo>
                  <a:pt x="0" y="427463"/>
                </a:lnTo>
                <a:lnTo>
                  <a:pt x="66734" y="427463"/>
                </a:lnTo>
                <a:lnTo>
                  <a:pt x="66734" y="0"/>
                </a:lnTo>
                <a:close/>
              </a:path>
              <a:path w="273050" h="427990">
                <a:moveTo>
                  <a:pt x="93049" y="0"/>
                </a:moveTo>
                <a:lnTo>
                  <a:pt x="67338" y="0"/>
                </a:lnTo>
                <a:lnTo>
                  <a:pt x="113135" y="427463"/>
                </a:lnTo>
                <a:lnTo>
                  <a:pt x="133758" y="427463"/>
                </a:lnTo>
                <a:lnTo>
                  <a:pt x="93049" y="0"/>
                </a:lnTo>
                <a:close/>
              </a:path>
              <a:path w="273050" h="427990">
                <a:moveTo>
                  <a:pt x="200243" y="0"/>
                </a:moveTo>
                <a:lnTo>
                  <a:pt x="179624" y="0"/>
                </a:lnTo>
                <a:lnTo>
                  <a:pt x="138914" y="427463"/>
                </a:lnTo>
                <a:lnTo>
                  <a:pt x="159535" y="427463"/>
                </a:lnTo>
                <a:lnTo>
                  <a:pt x="200243" y="0"/>
                </a:lnTo>
                <a:close/>
              </a:path>
              <a:path w="273050" h="427990">
                <a:moveTo>
                  <a:pt x="272956" y="0"/>
                </a:moveTo>
                <a:lnTo>
                  <a:pt x="205930" y="0"/>
                </a:lnTo>
                <a:lnTo>
                  <a:pt x="205930" y="427463"/>
                </a:lnTo>
                <a:lnTo>
                  <a:pt x="272956" y="427463"/>
                </a:lnTo>
                <a:lnTo>
                  <a:pt x="272956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73091" y="414527"/>
            <a:ext cx="216535" cy="433070"/>
          </a:xfrm>
          <a:custGeom>
            <a:avLst/>
            <a:gdLst/>
            <a:ahLst/>
            <a:cxnLst/>
            <a:rect l="l" t="t" r="r" b="b"/>
            <a:pathLst>
              <a:path w="216534" h="433069">
                <a:moveTo>
                  <a:pt x="67025" y="0"/>
                </a:moveTo>
                <a:lnTo>
                  <a:pt x="0" y="0"/>
                </a:lnTo>
                <a:lnTo>
                  <a:pt x="0" y="329511"/>
                </a:lnTo>
                <a:lnTo>
                  <a:pt x="8941" y="369549"/>
                </a:lnTo>
                <a:lnTo>
                  <a:pt x="32866" y="402338"/>
                </a:lnTo>
                <a:lnTo>
                  <a:pt x="67424" y="424493"/>
                </a:lnTo>
                <a:lnTo>
                  <a:pt x="108263" y="432631"/>
                </a:lnTo>
                <a:lnTo>
                  <a:pt x="149103" y="424493"/>
                </a:lnTo>
                <a:lnTo>
                  <a:pt x="183660" y="402338"/>
                </a:lnTo>
                <a:lnTo>
                  <a:pt x="207585" y="369549"/>
                </a:lnTo>
                <a:lnTo>
                  <a:pt x="208467" y="365602"/>
                </a:lnTo>
                <a:lnTo>
                  <a:pt x="108263" y="365601"/>
                </a:lnTo>
                <a:lnTo>
                  <a:pt x="93121" y="362781"/>
                </a:lnTo>
                <a:lnTo>
                  <a:pt x="79912" y="354643"/>
                </a:lnTo>
                <a:lnTo>
                  <a:pt x="70569" y="341669"/>
                </a:lnTo>
                <a:lnTo>
                  <a:pt x="67025" y="324343"/>
                </a:lnTo>
                <a:lnTo>
                  <a:pt x="67025" y="0"/>
                </a:lnTo>
                <a:close/>
              </a:path>
              <a:path w="216534" h="433069">
                <a:moveTo>
                  <a:pt x="216527" y="0"/>
                </a:moveTo>
                <a:lnTo>
                  <a:pt x="149502" y="0"/>
                </a:lnTo>
                <a:lnTo>
                  <a:pt x="149502" y="324343"/>
                </a:lnTo>
                <a:lnTo>
                  <a:pt x="145958" y="341669"/>
                </a:lnTo>
                <a:lnTo>
                  <a:pt x="136615" y="354643"/>
                </a:lnTo>
                <a:lnTo>
                  <a:pt x="123405" y="362781"/>
                </a:lnTo>
                <a:lnTo>
                  <a:pt x="108263" y="365601"/>
                </a:lnTo>
                <a:lnTo>
                  <a:pt x="208467" y="365602"/>
                </a:lnTo>
                <a:lnTo>
                  <a:pt x="216527" y="329511"/>
                </a:lnTo>
                <a:lnTo>
                  <a:pt x="216527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00996" y="414527"/>
            <a:ext cx="227329" cy="427990"/>
          </a:xfrm>
          <a:custGeom>
            <a:avLst/>
            <a:gdLst/>
            <a:ahLst/>
            <a:cxnLst/>
            <a:rect l="l" t="t" r="r" b="b"/>
            <a:pathLst>
              <a:path w="227330" h="427990">
                <a:moveTo>
                  <a:pt x="67025" y="0"/>
                </a:moveTo>
                <a:lnTo>
                  <a:pt x="0" y="0"/>
                </a:lnTo>
                <a:lnTo>
                  <a:pt x="0" y="427463"/>
                </a:lnTo>
                <a:lnTo>
                  <a:pt x="67025" y="427463"/>
                </a:lnTo>
                <a:lnTo>
                  <a:pt x="67025" y="0"/>
                </a:lnTo>
                <a:close/>
              </a:path>
              <a:path w="227330" h="427990">
                <a:moveTo>
                  <a:pt x="93684" y="0"/>
                </a:moveTo>
                <a:lnTo>
                  <a:pt x="72998" y="0"/>
                </a:lnTo>
                <a:lnTo>
                  <a:pt x="134050" y="427463"/>
                </a:lnTo>
                <a:lnTo>
                  <a:pt x="159837" y="427463"/>
                </a:lnTo>
                <a:lnTo>
                  <a:pt x="93684" y="0"/>
                </a:lnTo>
                <a:close/>
              </a:path>
              <a:path w="227330" h="427990">
                <a:moveTo>
                  <a:pt x="226845" y="0"/>
                </a:moveTo>
                <a:lnTo>
                  <a:pt x="159837" y="0"/>
                </a:lnTo>
                <a:lnTo>
                  <a:pt x="159837" y="427463"/>
                </a:lnTo>
                <a:lnTo>
                  <a:pt x="226845" y="427463"/>
                </a:lnTo>
                <a:lnTo>
                  <a:pt x="22684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754682" y="414527"/>
            <a:ext cx="186055" cy="427990"/>
          </a:xfrm>
          <a:custGeom>
            <a:avLst/>
            <a:gdLst/>
            <a:ahLst/>
            <a:cxnLst/>
            <a:rect l="l" t="t" r="r" b="b"/>
            <a:pathLst>
              <a:path w="186055" h="427990">
                <a:moveTo>
                  <a:pt x="185610" y="0"/>
                </a:moveTo>
                <a:lnTo>
                  <a:pt x="0" y="0"/>
                </a:lnTo>
                <a:lnTo>
                  <a:pt x="0" y="20154"/>
                </a:lnTo>
                <a:lnTo>
                  <a:pt x="61874" y="20154"/>
                </a:lnTo>
                <a:lnTo>
                  <a:pt x="61874" y="401701"/>
                </a:lnTo>
                <a:lnTo>
                  <a:pt x="0" y="401701"/>
                </a:lnTo>
                <a:lnTo>
                  <a:pt x="0" y="427469"/>
                </a:lnTo>
                <a:lnTo>
                  <a:pt x="185610" y="427469"/>
                </a:lnTo>
                <a:lnTo>
                  <a:pt x="185610" y="401701"/>
                </a:lnTo>
                <a:lnTo>
                  <a:pt x="128905" y="401701"/>
                </a:lnTo>
                <a:lnTo>
                  <a:pt x="128905" y="20154"/>
                </a:lnTo>
                <a:lnTo>
                  <a:pt x="185610" y="20154"/>
                </a:lnTo>
                <a:lnTo>
                  <a:pt x="18561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45173" y="1022458"/>
            <a:ext cx="211454" cy="443865"/>
          </a:xfrm>
          <a:custGeom>
            <a:avLst/>
            <a:gdLst/>
            <a:ahLst/>
            <a:cxnLst/>
            <a:rect l="l" t="t" r="r" b="b"/>
            <a:pathLst>
              <a:path w="211454" h="443865">
                <a:moveTo>
                  <a:pt x="30933" y="324815"/>
                </a:moveTo>
                <a:lnTo>
                  <a:pt x="0" y="324815"/>
                </a:lnTo>
                <a:lnTo>
                  <a:pt x="0" y="340283"/>
                </a:lnTo>
                <a:lnTo>
                  <a:pt x="8136" y="380322"/>
                </a:lnTo>
                <a:lnTo>
                  <a:pt x="30289" y="413110"/>
                </a:lnTo>
                <a:lnTo>
                  <a:pt x="63075" y="435264"/>
                </a:lnTo>
                <a:lnTo>
                  <a:pt x="103111" y="443401"/>
                </a:lnTo>
                <a:lnTo>
                  <a:pt x="146130" y="435264"/>
                </a:lnTo>
                <a:lnTo>
                  <a:pt x="180445" y="413110"/>
                </a:lnTo>
                <a:lnTo>
                  <a:pt x="184463" y="407309"/>
                </a:lnTo>
                <a:lnTo>
                  <a:pt x="103111" y="407309"/>
                </a:lnTo>
                <a:lnTo>
                  <a:pt x="76609" y="401831"/>
                </a:lnTo>
                <a:lnTo>
                  <a:pt x="53489" y="386686"/>
                </a:lnTo>
                <a:lnTo>
                  <a:pt x="37136" y="363807"/>
                </a:lnTo>
                <a:lnTo>
                  <a:pt x="30933" y="335127"/>
                </a:lnTo>
                <a:lnTo>
                  <a:pt x="30933" y="324815"/>
                </a:lnTo>
                <a:close/>
              </a:path>
              <a:path w="211454" h="443865">
                <a:moveTo>
                  <a:pt x="103111" y="0"/>
                </a:moveTo>
                <a:lnTo>
                  <a:pt x="63075" y="8135"/>
                </a:lnTo>
                <a:lnTo>
                  <a:pt x="30289" y="30286"/>
                </a:lnTo>
                <a:lnTo>
                  <a:pt x="8136" y="63074"/>
                </a:lnTo>
                <a:lnTo>
                  <a:pt x="0" y="103119"/>
                </a:lnTo>
                <a:lnTo>
                  <a:pt x="0" y="134041"/>
                </a:lnTo>
                <a:lnTo>
                  <a:pt x="9505" y="179156"/>
                </a:lnTo>
                <a:lnTo>
                  <a:pt x="33511" y="208805"/>
                </a:lnTo>
                <a:lnTo>
                  <a:pt x="65251" y="226852"/>
                </a:lnTo>
                <a:lnTo>
                  <a:pt x="97957" y="237160"/>
                </a:lnTo>
                <a:lnTo>
                  <a:pt x="126072" y="246349"/>
                </a:lnTo>
                <a:lnTo>
                  <a:pt x="152738" y="260369"/>
                </a:lnTo>
                <a:lnTo>
                  <a:pt x="172638" y="282120"/>
                </a:lnTo>
                <a:lnTo>
                  <a:pt x="180453" y="314503"/>
                </a:lnTo>
                <a:lnTo>
                  <a:pt x="180453" y="335127"/>
                </a:lnTo>
                <a:lnTo>
                  <a:pt x="174170" y="363807"/>
                </a:lnTo>
                <a:lnTo>
                  <a:pt x="157252" y="386686"/>
                </a:lnTo>
                <a:lnTo>
                  <a:pt x="132600" y="401831"/>
                </a:lnTo>
                <a:lnTo>
                  <a:pt x="103111" y="407309"/>
                </a:lnTo>
                <a:lnTo>
                  <a:pt x="184463" y="407309"/>
                </a:lnTo>
                <a:lnTo>
                  <a:pt x="203158" y="380322"/>
                </a:lnTo>
                <a:lnTo>
                  <a:pt x="211373" y="340283"/>
                </a:lnTo>
                <a:lnTo>
                  <a:pt x="211373" y="309347"/>
                </a:lnTo>
                <a:lnTo>
                  <a:pt x="201868" y="266411"/>
                </a:lnTo>
                <a:lnTo>
                  <a:pt x="177864" y="236522"/>
                </a:lnTo>
                <a:lnTo>
                  <a:pt x="113424" y="206221"/>
                </a:lnTo>
                <a:lnTo>
                  <a:pt x="83135" y="200020"/>
                </a:lnTo>
                <a:lnTo>
                  <a:pt x="56712" y="187534"/>
                </a:lnTo>
                <a:lnTo>
                  <a:pt x="38023" y="166346"/>
                </a:lnTo>
                <a:lnTo>
                  <a:pt x="30933" y="134041"/>
                </a:lnTo>
                <a:lnTo>
                  <a:pt x="30933" y="103119"/>
                </a:lnTo>
                <a:lnTo>
                  <a:pt x="37136" y="76605"/>
                </a:lnTo>
                <a:lnTo>
                  <a:pt x="53489" y="53480"/>
                </a:lnTo>
                <a:lnTo>
                  <a:pt x="76609" y="37125"/>
                </a:lnTo>
                <a:lnTo>
                  <a:pt x="103111" y="30921"/>
                </a:lnTo>
                <a:lnTo>
                  <a:pt x="180885" y="30921"/>
                </a:lnTo>
                <a:lnTo>
                  <a:pt x="180445" y="30286"/>
                </a:lnTo>
                <a:lnTo>
                  <a:pt x="146130" y="8135"/>
                </a:lnTo>
                <a:lnTo>
                  <a:pt x="103111" y="0"/>
                </a:lnTo>
                <a:close/>
              </a:path>
              <a:path w="211454" h="443865">
                <a:moveTo>
                  <a:pt x="180885" y="30921"/>
                </a:moveTo>
                <a:lnTo>
                  <a:pt x="103111" y="30921"/>
                </a:lnTo>
                <a:lnTo>
                  <a:pt x="132600" y="37125"/>
                </a:lnTo>
                <a:lnTo>
                  <a:pt x="157252" y="53480"/>
                </a:lnTo>
                <a:lnTo>
                  <a:pt x="174170" y="76605"/>
                </a:lnTo>
                <a:lnTo>
                  <a:pt x="180453" y="103119"/>
                </a:lnTo>
                <a:lnTo>
                  <a:pt x="180453" y="118571"/>
                </a:lnTo>
                <a:lnTo>
                  <a:pt x="211373" y="118571"/>
                </a:lnTo>
                <a:lnTo>
                  <a:pt x="211373" y="103119"/>
                </a:lnTo>
                <a:lnTo>
                  <a:pt x="203158" y="63074"/>
                </a:lnTo>
                <a:lnTo>
                  <a:pt x="180885" y="30921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78242" y="1022458"/>
            <a:ext cx="217170" cy="443865"/>
          </a:xfrm>
          <a:custGeom>
            <a:avLst/>
            <a:gdLst/>
            <a:ahLst/>
            <a:cxnLst/>
            <a:rect l="l" t="t" r="r" b="b"/>
            <a:pathLst>
              <a:path w="217169" h="443865">
                <a:moveTo>
                  <a:pt x="108263" y="0"/>
                </a:moveTo>
                <a:lnTo>
                  <a:pt x="67424" y="8135"/>
                </a:lnTo>
                <a:lnTo>
                  <a:pt x="32866" y="30286"/>
                </a:lnTo>
                <a:lnTo>
                  <a:pt x="8941" y="63074"/>
                </a:lnTo>
                <a:lnTo>
                  <a:pt x="0" y="103119"/>
                </a:lnTo>
                <a:lnTo>
                  <a:pt x="0" y="340283"/>
                </a:lnTo>
                <a:lnTo>
                  <a:pt x="8941" y="380322"/>
                </a:lnTo>
                <a:lnTo>
                  <a:pt x="32866" y="413110"/>
                </a:lnTo>
                <a:lnTo>
                  <a:pt x="67424" y="435264"/>
                </a:lnTo>
                <a:lnTo>
                  <a:pt x="108263" y="443401"/>
                </a:lnTo>
                <a:lnTo>
                  <a:pt x="151286" y="435264"/>
                </a:lnTo>
                <a:lnTo>
                  <a:pt x="185607" y="413110"/>
                </a:lnTo>
                <a:lnTo>
                  <a:pt x="189626" y="407309"/>
                </a:lnTo>
                <a:lnTo>
                  <a:pt x="108263" y="407309"/>
                </a:lnTo>
                <a:lnTo>
                  <a:pt x="79588" y="401831"/>
                </a:lnTo>
                <a:lnTo>
                  <a:pt x="56711" y="386686"/>
                </a:lnTo>
                <a:lnTo>
                  <a:pt x="41566" y="363807"/>
                </a:lnTo>
                <a:lnTo>
                  <a:pt x="36087" y="335127"/>
                </a:lnTo>
                <a:lnTo>
                  <a:pt x="36087" y="103119"/>
                </a:lnTo>
                <a:lnTo>
                  <a:pt x="41566" y="76605"/>
                </a:lnTo>
                <a:lnTo>
                  <a:pt x="56711" y="53480"/>
                </a:lnTo>
                <a:lnTo>
                  <a:pt x="79588" y="37125"/>
                </a:lnTo>
                <a:lnTo>
                  <a:pt x="108263" y="30921"/>
                </a:lnTo>
                <a:lnTo>
                  <a:pt x="186047" y="30921"/>
                </a:lnTo>
                <a:lnTo>
                  <a:pt x="185607" y="30286"/>
                </a:lnTo>
                <a:lnTo>
                  <a:pt x="151286" y="8135"/>
                </a:lnTo>
                <a:lnTo>
                  <a:pt x="108263" y="0"/>
                </a:lnTo>
                <a:close/>
              </a:path>
              <a:path w="217169" h="443865">
                <a:moveTo>
                  <a:pt x="216544" y="324815"/>
                </a:moveTo>
                <a:lnTo>
                  <a:pt x="180439" y="324815"/>
                </a:lnTo>
                <a:lnTo>
                  <a:pt x="180439" y="335127"/>
                </a:lnTo>
                <a:lnTo>
                  <a:pt x="174963" y="363807"/>
                </a:lnTo>
                <a:lnTo>
                  <a:pt x="159822" y="386686"/>
                </a:lnTo>
                <a:lnTo>
                  <a:pt x="136946" y="401831"/>
                </a:lnTo>
                <a:lnTo>
                  <a:pt x="108263" y="407309"/>
                </a:lnTo>
                <a:lnTo>
                  <a:pt x="189626" y="407309"/>
                </a:lnTo>
                <a:lnTo>
                  <a:pt x="208327" y="380322"/>
                </a:lnTo>
                <a:lnTo>
                  <a:pt x="216544" y="340283"/>
                </a:lnTo>
                <a:lnTo>
                  <a:pt x="216544" y="324815"/>
                </a:lnTo>
                <a:close/>
              </a:path>
              <a:path w="217169" h="443865">
                <a:moveTo>
                  <a:pt x="186047" y="30921"/>
                </a:moveTo>
                <a:lnTo>
                  <a:pt x="108263" y="30921"/>
                </a:lnTo>
                <a:lnTo>
                  <a:pt x="136946" y="37125"/>
                </a:lnTo>
                <a:lnTo>
                  <a:pt x="159822" y="53480"/>
                </a:lnTo>
                <a:lnTo>
                  <a:pt x="174963" y="76605"/>
                </a:lnTo>
                <a:lnTo>
                  <a:pt x="180439" y="103119"/>
                </a:lnTo>
                <a:lnTo>
                  <a:pt x="180439" y="118571"/>
                </a:lnTo>
                <a:lnTo>
                  <a:pt x="216544" y="118571"/>
                </a:lnTo>
                <a:lnTo>
                  <a:pt x="216544" y="103119"/>
                </a:lnTo>
                <a:lnTo>
                  <a:pt x="208327" y="63074"/>
                </a:lnTo>
                <a:lnTo>
                  <a:pt x="186047" y="30921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321625" y="1027925"/>
            <a:ext cx="186055" cy="433705"/>
          </a:xfrm>
          <a:custGeom>
            <a:avLst/>
            <a:gdLst/>
            <a:ahLst/>
            <a:cxnLst/>
            <a:rect l="l" t="t" r="r" b="b"/>
            <a:pathLst>
              <a:path w="186055" h="433705">
                <a:moveTo>
                  <a:pt x="185585" y="0"/>
                </a:moveTo>
                <a:lnTo>
                  <a:pt x="0" y="0"/>
                </a:lnTo>
                <a:lnTo>
                  <a:pt x="0" y="20332"/>
                </a:lnTo>
                <a:lnTo>
                  <a:pt x="77330" y="20332"/>
                </a:lnTo>
                <a:lnTo>
                  <a:pt x="77330" y="412762"/>
                </a:lnTo>
                <a:lnTo>
                  <a:pt x="0" y="412762"/>
                </a:lnTo>
                <a:lnTo>
                  <a:pt x="0" y="433082"/>
                </a:lnTo>
                <a:lnTo>
                  <a:pt x="185585" y="433082"/>
                </a:lnTo>
                <a:lnTo>
                  <a:pt x="185585" y="412762"/>
                </a:lnTo>
                <a:lnTo>
                  <a:pt x="113411" y="412762"/>
                </a:lnTo>
                <a:lnTo>
                  <a:pt x="113411" y="20332"/>
                </a:lnTo>
                <a:lnTo>
                  <a:pt x="185585" y="20332"/>
                </a:lnTo>
                <a:lnTo>
                  <a:pt x="18558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5978" y="2760040"/>
            <a:ext cx="11420043" cy="697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45280" y="6377940"/>
            <a:ext cx="3901440" cy="553998"/>
          </a:xfrm>
        </p:spPr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78240" y="6377940"/>
            <a:ext cx="2804160" cy="27699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17" y="2905736"/>
            <a:ext cx="11373435" cy="564257"/>
          </a:xfrm>
        </p:spPr>
        <p:txBody>
          <a:bodyPr anchor="t"/>
          <a:lstStyle>
            <a:lvl1pPr algn="l">
              <a:lnSpc>
                <a:spcPts val="4404"/>
              </a:lnSpc>
              <a:defRPr sz="4404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917" y="4124025"/>
            <a:ext cx="11373435" cy="369653"/>
          </a:xfrm>
        </p:spPr>
        <p:txBody>
          <a:bodyPr anchor="t"/>
          <a:lstStyle>
            <a:lvl1pPr marL="0" indent="0" algn="l">
              <a:buNone/>
              <a:defRPr lang="cs-CZ" sz="2402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657" indent="0" algn="ctr">
              <a:buNone/>
              <a:defRPr sz="2002"/>
            </a:lvl2pPr>
            <a:lvl3pPr marL="915314" indent="0" algn="ctr">
              <a:buNone/>
              <a:defRPr sz="1802"/>
            </a:lvl3pPr>
            <a:lvl4pPr marL="1372972" indent="0" algn="ctr">
              <a:buNone/>
              <a:defRPr sz="1602"/>
            </a:lvl4pPr>
            <a:lvl5pPr marL="1830629" indent="0" algn="ctr">
              <a:buNone/>
              <a:defRPr sz="1602"/>
            </a:lvl5pPr>
            <a:lvl6pPr marL="2288286" indent="0" algn="ctr">
              <a:buNone/>
              <a:defRPr sz="1602"/>
            </a:lvl6pPr>
            <a:lvl7pPr marL="2745943" indent="0" algn="ctr">
              <a:buNone/>
              <a:defRPr sz="1602"/>
            </a:lvl7pPr>
            <a:lvl8pPr marL="3203600" indent="0" algn="ctr">
              <a:buNone/>
              <a:defRPr sz="1602"/>
            </a:lvl8pPr>
            <a:lvl9pPr marL="3661258" indent="0" algn="ctr">
              <a:buNone/>
              <a:defRPr sz="1602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31" y="414766"/>
            <a:ext cx="1548553" cy="106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7522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750" y="6239533"/>
            <a:ext cx="7928250" cy="184794"/>
          </a:xfrm>
        </p:spPr>
        <p:txBody>
          <a:bodyPr/>
          <a:lstStyle>
            <a:lvl1pPr>
              <a:defRPr sz="1201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778240" y="6377940"/>
            <a:ext cx="2804160" cy="276999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787" y="598805"/>
            <a:ext cx="10766425" cy="607859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750" y="1695135"/>
            <a:ext cx="10764401" cy="1016304"/>
          </a:xfrm>
          <a:prstGeom prst="rect">
            <a:avLst/>
          </a:prstGeom>
        </p:spPr>
        <p:txBody>
          <a:bodyPr/>
          <a:lstStyle>
            <a:lvl1pPr marL="252252" indent="-180180">
              <a:lnSpc>
                <a:spcPts val="3604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504" indent="-18018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2"/>
            </a:lvl2pPr>
            <a:lvl3pPr marL="915314" indent="0">
              <a:lnSpc>
                <a:spcPct val="100000"/>
              </a:lnSpc>
              <a:buNone/>
              <a:defRPr sz="1602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612" y="6059200"/>
            <a:ext cx="868244" cy="59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73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887075" y="6067437"/>
            <a:ext cx="153121" cy="23664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144195" y="6067437"/>
            <a:ext cx="121345" cy="2394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383990" y="6067437"/>
            <a:ext cx="127117" cy="23664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638216" y="6067450"/>
            <a:ext cx="104139" cy="236854"/>
          </a:xfrm>
          <a:custGeom>
            <a:avLst/>
            <a:gdLst/>
            <a:ahLst/>
            <a:cxnLst/>
            <a:rect l="l" t="t" r="r" b="b"/>
            <a:pathLst>
              <a:path w="104140" h="236854">
                <a:moveTo>
                  <a:pt x="104013" y="0"/>
                </a:moveTo>
                <a:lnTo>
                  <a:pt x="0" y="0"/>
                </a:lnTo>
                <a:lnTo>
                  <a:pt x="0" y="11264"/>
                </a:lnTo>
                <a:lnTo>
                  <a:pt x="34671" y="11264"/>
                </a:lnTo>
                <a:lnTo>
                  <a:pt x="34671" y="222377"/>
                </a:lnTo>
                <a:lnTo>
                  <a:pt x="0" y="222377"/>
                </a:lnTo>
                <a:lnTo>
                  <a:pt x="0" y="236639"/>
                </a:lnTo>
                <a:lnTo>
                  <a:pt x="104013" y="236639"/>
                </a:lnTo>
                <a:lnTo>
                  <a:pt x="104013" y="222377"/>
                </a:lnTo>
                <a:lnTo>
                  <a:pt x="72224" y="222377"/>
                </a:lnTo>
                <a:lnTo>
                  <a:pt x="72224" y="11264"/>
                </a:lnTo>
                <a:lnTo>
                  <a:pt x="104013" y="11264"/>
                </a:lnTo>
                <a:lnTo>
                  <a:pt x="10401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904408" y="6403930"/>
            <a:ext cx="118452" cy="24534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147092" y="6403930"/>
            <a:ext cx="121335" cy="24534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1395545" y="6406845"/>
            <a:ext cx="104139" cy="240029"/>
          </a:xfrm>
          <a:custGeom>
            <a:avLst/>
            <a:gdLst/>
            <a:ahLst/>
            <a:cxnLst/>
            <a:rect l="l" t="t" r="r" b="b"/>
            <a:pathLst>
              <a:path w="104140" h="240029">
                <a:moveTo>
                  <a:pt x="104000" y="0"/>
                </a:moveTo>
                <a:lnTo>
                  <a:pt x="0" y="0"/>
                </a:lnTo>
                <a:lnTo>
                  <a:pt x="0" y="11353"/>
                </a:lnTo>
                <a:lnTo>
                  <a:pt x="43332" y="11353"/>
                </a:lnTo>
                <a:lnTo>
                  <a:pt x="43332" y="228422"/>
                </a:lnTo>
                <a:lnTo>
                  <a:pt x="0" y="228422"/>
                </a:lnTo>
                <a:lnTo>
                  <a:pt x="0" y="239776"/>
                </a:lnTo>
                <a:lnTo>
                  <a:pt x="104000" y="239776"/>
                </a:lnTo>
                <a:lnTo>
                  <a:pt x="104000" y="228422"/>
                </a:lnTo>
                <a:lnTo>
                  <a:pt x="63563" y="228422"/>
                </a:lnTo>
                <a:lnTo>
                  <a:pt x="63563" y="11353"/>
                </a:lnTo>
                <a:lnTo>
                  <a:pt x="104000" y="11353"/>
                </a:lnTo>
                <a:lnTo>
                  <a:pt x="10400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2787" y="598805"/>
            <a:ext cx="10766425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987" y="1810385"/>
            <a:ext cx="10614025" cy="301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r.adobe.com/cs/create" TargetMode="External"/><Relationship Id="rId2" Type="http://schemas.openxmlformats.org/officeDocument/2006/relationships/hyperlink" Target="https://www.sessions.edu/color-calculato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ada@sci.muni.cz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rightside.me/article/the-ultimate-color-combinations-cheat-sheet-9240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5978" y="2760040"/>
            <a:ext cx="6774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00DC"/>
                </a:solidFill>
                <a:latin typeface="Arial"/>
                <a:cs typeface="Arial"/>
              </a:rPr>
              <a:t>Práce s </a:t>
            </a:r>
            <a:r>
              <a:rPr sz="4400" b="1" spc="-5" dirty="0">
                <a:solidFill>
                  <a:srgbClr val="0000DC"/>
                </a:solidFill>
                <a:latin typeface="Arial"/>
                <a:cs typeface="Arial"/>
              </a:rPr>
              <a:t>barvami </a:t>
            </a:r>
            <a:r>
              <a:rPr sz="4400" b="1" dirty="0">
                <a:solidFill>
                  <a:srgbClr val="0000DC"/>
                </a:solidFill>
                <a:latin typeface="Arial"/>
                <a:cs typeface="Arial"/>
              </a:rPr>
              <a:t>v</a:t>
            </a:r>
            <a:r>
              <a:rPr sz="4400" b="1" spc="-2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00DC"/>
                </a:solidFill>
                <a:latin typeface="Arial"/>
                <a:cs typeface="Arial"/>
              </a:rPr>
              <a:t>grafice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8439" y="4687061"/>
            <a:ext cx="9173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Arial"/>
                <a:cs typeface="Arial"/>
              </a:rPr>
              <a:t>Prezentace je vytvořena </a:t>
            </a:r>
            <a:r>
              <a:rPr sz="1800" dirty="0">
                <a:latin typeface="Arial"/>
                <a:cs typeface="Arial"/>
              </a:rPr>
              <a:t>v </a:t>
            </a:r>
            <a:r>
              <a:rPr sz="1800" spc="5" dirty="0">
                <a:latin typeface="Arial"/>
                <a:cs typeface="Arial"/>
              </a:rPr>
              <a:t>rámci projektu </a:t>
            </a:r>
            <a:r>
              <a:rPr sz="1800" spc="10" dirty="0">
                <a:latin typeface="Arial"/>
                <a:cs typeface="Arial"/>
              </a:rPr>
              <a:t>ZIP, </a:t>
            </a:r>
            <a:r>
              <a:rPr sz="1800" spc="5" dirty="0">
                <a:latin typeface="Arial"/>
                <a:cs typeface="Arial"/>
              </a:rPr>
              <a:t>reg. č.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CZ.02.3.68/0.0/0.0/19_068/0016170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53278" y="5313135"/>
            <a:ext cx="5823314" cy="8057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EB37459-5C64-C2A7-8979-EA753CEE530E}"/>
              </a:ext>
            </a:extLst>
          </p:cNvPr>
          <p:cNvSpPr txBox="1"/>
          <p:nvPr/>
        </p:nvSpPr>
        <p:spPr>
          <a:xfrm>
            <a:off x="4265212" y="5873750"/>
            <a:ext cx="3674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6: Kombinace dvou barev v barevném kole s odstíny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2FBFF20-8690-BDCF-C45A-1BA9E9F88AB0}"/>
              </a:ext>
            </a:extLst>
          </p:cNvPr>
          <p:cNvSpPr txBox="1"/>
          <p:nvPr/>
        </p:nvSpPr>
        <p:spPr>
          <a:xfrm>
            <a:off x="4290508" y="5873750"/>
            <a:ext cx="3623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7: Kombinace tří barev v barevném kole s odstíny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DF64613-9624-C34E-1AB0-0F881FA78F4C}"/>
              </a:ext>
            </a:extLst>
          </p:cNvPr>
          <p:cNvSpPr txBox="1"/>
          <p:nvPr/>
        </p:nvSpPr>
        <p:spPr>
          <a:xfrm>
            <a:off x="4290508" y="5873750"/>
            <a:ext cx="3623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8: Kombinace tří barev v barevném kole s odstíny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B61A3F9-1FCB-EDD7-E11C-284E18C3697B}"/>
              </a:ext>
            </a:extLst>
          </p:cNvPr>
          <p:cNvSpPr txBox="1"/>
          <p:nvPr/>
        </p:nvSpPr>
        <p:spPr>
          <a:xfrm>
            <a:off x="4298138" y="5873750"/>
            <a:ext cx="3608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9: Kombinace pěti barev v barevném kole s odstíny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BCDF90-2467-25F1-9F81-1A15D5B423C4}"/>
              </a:ext>
            </a:extLst>
          </p:cNvPr>
          <p:cNvSpPr txBox="1"/>
          <p:nvPr/>
        </p:nvSpPr>
        <p:spPr>
          <a:xfrm>
            <a:off x="4202342" y="5873750"/>
            <a:ext cx="3800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10: Kombinace čtyř barev v barevném kole s odstíny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02350" y="333375"/>
            <a:ext cx="5400000" cy="540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B49ACEA-B6D1-43EF-2D63-0EA0E3E7A208}"/>
              </a:ext>
            </a:extLst>
          </p:cNvPr>
          <p:cNvSpPr txBox="1"/>
          <p:nvPr/>
        </p:nvSpPr>
        <p:spPr>
          <a:xfrm>
            <a:off x="4202342" y="5873750"/>
            <a:ext cx="3800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11: Kombinace čtyř barev v barevném kole s odstíny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314515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Cit pro</a:t>
            </a:r>
            <a:r>
              <a:rPr spc="30" dirty="0"/>
              <a:t> </a:t>
            </a:r>
            <a:r>
              <a:rPr spc="-5" dirty="0"/>
              <a:t>barvy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987" y="1810385"/>
            <a:ext cx="8859520" cy="30149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15" dirty="0">
                <a:latin typeface="Arial"/>
                <a:cs typeface="Arial"/>
              </a:rPr>
              <a:t>Monochromatické </a:t>
            </a:r>
            <a:r>
              <a:rPr sz="2750" spc="-20" dirty="0">
                <a:latin typeface="Arial"/>
                <a:cs typeface="Arial"/>
              </a:rPr>
              <a:t>barvy </a:t>
            </a:r>
            <a:r>
              <a:rPr sz="2750" spc="15" dirty="0">
                <a:latin typeface="Arial"/>
                <a:cs typeface="Arial"/>
              </a:rPr>
              <a:t>– </a:t>
            </a:r>
            <a:r>
              <a:rPr sz="2750" dirty="0">
                <a:latin typeface="Arial"/>
                <a:cs typeface="Arial"/>
              </a:rPr>
              <a:t>černá, </a:t>
            </a:r>
            <a:r>
              <a:rPr sz="2750" spc="-30" dirty="0">
                <a:latin typeface="Arial"/>
                <a:cs typeface="Arial"/>
              </a:rPr>
              <a:t>bílá, </a:t>
            </a:r>
            <a:r>
              <a:rPr sz="2750" spc="-20" dirty="0">
                <a:latin typeface="Arial"/>
                <a:cs typeface="Arial"/>
              </a:rPr>
              <a:t>barva </a:t>
            </a:r>
            <a:r>
              <a:rPr sz="2750" spc="15" dirty="0">
                <a:latin typeface="Arial"/>
                <a:cs typeface="Arial"/>
              </a:rPr>
              <a:t>v</a:t>
            </a:r>
            <a:r>
              <a:rPr sz="2750" spc="-315" dirty="0">
                <a:latin typeface="Arial"/>
                <a:cs typeface="Arial"/>
              </a:rPr>
              <a:t> </a:t>
            </a:r>
            <a:r>
              <a:rPr sz="2750" dirty="0">
                <a:latin typeface="Arial"/>
                <a:cs typeface="Arial"/>
              </a:rPr>
              <a:t>odstínech</a:t>
            </a:r>
          </a:p>
          <a:p>
            <a:pPr marL="12700" marR="2896235">
              <a:lnSpc>
                <a:spcPct val="304900"/>
              </a:lnSpc>
              <a:spcBef>
                <a:spcPts val="75"/>
              </a:spcBef>
            </a:pPr>
            <a:r>
              <a:rPr sz="2750" spc="5" dirty="0">
                <a:latin typeface="Arial"/>
                <a:cs typeface="Arial"/>
              </a:rPr>
              <a:t>Analogické </a:t>
            </a:r>
            <a:r>
              <a:rPr sz="2750" spc="-20" dirty="0">
                <a:latin typeface="Arial"/>
                <a:cs typeface="Arial"/>
              </a:rPr>
              <a:t>barvy </a:t>
            </a:r>
            <a:r>
              <a:rPr sz="2750" spc="15" dirty="0">
                <a:latin typeface="Arial"/>
                <a:cs typeface="Arial"/>
              </a:rPr>
              <a:t>– </a:t>
            </a:r>
            <a:r>
              <a:rPr sz="2750" spc="-5" dirty="0">
                <a:latin typeface="Arial"/>
                <a:cs typeface="Arial"/>
              </a:rPr>
              <a:t>sousedící </a:t>
            </a:r>
            <a:r>
              <a:rPr sz="2750" spc="-20" dirty="0">
                <a:latin typeface="Arial"/>
                <a:cs typeface="Arial"/>
              </a:rPr>
              <a:t>barvy  </a:t>
            </a:r>
            <a:r>
              <a:rPr sz="2750" dirty="0">
                <a:latin typeface="Arial"/>
                <a:cs typeface="Arial"/>
              </a:rPr>
              <a:t>Komplementární </a:t>
            </a:r>
            <a:r>
              <a:rPr sz="2750" spc="-20" dirty="0">
                <a:latin typeface="Arial"/>
                <a:cs typeface="Arial"/>
              </a:rPr>
              <a:t>barvy </a:t>
            </a:r>
            <a:r>
              <a:rPr sz="2750" spc="15" dirty="0">
                <a:latin typeface="Arial"/>
                <a:cs typeface="Arial"/>
              </a:rPr>
              <a:t>– </a:t>
            </a:r>
            <a:r>
              <a:rPr sz="2750" spc="10" dirty="0">
                <a:latin typeface="Arial"/>
                <a:cs typeface="Arial"/>
              </a:rPr>
              <a:t>naproti</a:t>
            </a:r>
            <a:r>
              <a:rPr sz="2750" spc="-3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sobě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314515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Cit pro</a:t>
            </a:r>
            <a:r>
              <a:rPr spc="30" dirty="0"/>
              <a:t> </a:t>
            </a:r>
            <a:r>
              <a:rPr spc="-5" dirty="0"/>
              <a:t>barvy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987" y="1810385"/>
            <a:ext cx="296291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20" dirty="0">
                <a:latin typeface="Arial"/>
                <a:cs typeface="Arial"/>
              </a:rPr>
              <a:t>Pozor </a:t>
            </a:r>
            <a:r>
              <a:rPr sz="2750" spc="25" dirty="0">
                <a:latin typeface="Arial"/>
                <a:cs typeface="Arial"/>
              </a:rPr>
              <a:t>na</a:t>
            </a:r>
            <a:r>
              <a:rPr sz="2750" spc="-4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podklady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71825" y="2867025"/>
            <a:ext cx="5419725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76651" y="4633976"/>
            <a:ext cx="5410200" cy="914400"/>
          </a:xfrm>
          <a:prstGeom prst="rect">
            <a:avLst/>
          </a:prstGeom>
          <a:solidFill>
            <a:srgbClr val="0000DC"/>
          </a:solidFill>
          <a:ln w="9534">
            <a:solidFill>
              <a:srgbClr val="000000"/>
            </a:solidFill>
          </a:ln>
        </p:spPr>
        <p:txBody>
          <a:bodyPr vert="horz" wrap="square" lIns="0" tIns="219710" rIns="0" bIns="0" rtlCol="0">
            <a:spAutoFit/>
          </a:bodyPr>
          <a:lstStyle/>
          <a:p>
            <a:pPr marL="63500" algn="ctr">
              <a:lnSpc>
                <a:spcPct val="100000"/>
              </a:lnSpc>
              <a:spcBef>
                <a:spcPts val="1730"/>
              </a:spcBef>
            </a:pPr>
            <a:r>
              <a:rPr sz="3200" spc="10" dirty="0">
                <a:solidFill>
                  <a:srgbClr val="FF0000"/>
                </a:solidFill>
                <a:latin typeface="Tahoma"/>
                <a:cs typeface="Tahoma"/>
              </a:rPr>
              <a:t>ABCDEF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245F6D4-6586-F196-724B-BA2AD2227F4D}"/>
              </a:ext>
            </a:extLst>
          </p:cNvPr>
          <p:cNvSpPr txBox="1"/>
          <p:nvPr/>
        </p:nvSpPr>
        <p:spPr>
          <a:xfrm>
            <a:off x="4429648" y="5797550"/>
            <a:ext cx="334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12: Kontrast barev a citové vnímání kombinací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Cit pro</a:t>
            </a:r>
            <a:r>
              <a:rPr spc="30" dirty="0"/>
              <a:t> </a:t>
            </a:r>
            <a:r>
              <a:rPr spc="-5" dirty="0" err="1"/>
              <a:t>barvy</a:t>
            </a:r>
            <a:r>
              <a:rPr lang="cs-CZ" spc="-5" dirty="0"/>
              <a:t> – aplikace 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06132" y="2248280"/>
            <a:ext cx="11011218" cy="11188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2400" u="heavy" spc="-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Tahoma"/>
                <a:cs typeface="Tahoma"/>
                <a:hlinkClick r:id="rId2"/>
              </a:rPr>
              <a:t>https://www.sessions.edu/color-calculator/</a:t>
            </a:r>
            <a:endParaRPr lang="cs-CZ"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u="heavy" spc="-1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3"/>
              </a:rPr>
              <a:t>https://color.adobe.com/cs/create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45CBB31-A0B4-4FEE-8C06-6DDB4355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694" y="3209327"/>
            <a:ext cx="10764401" cy="607859"/>
          </a:xfrm>
        </p:spPr>
        <p:txBody>
          <a:bodyPr/>
          <a:lstStyle/>
          <a:p>
            <a:r>
              <a:rPr lang="cs-CZ" dirty="0"/>
              <a:t>Dotazy a diskuze</a:t>
            </a:r>
          </a:p>
        </p:txBody>
      </p:sp>
    </p:spTree>
    <p:extLst>
      <p:ext uri="{BB962C8B-B14F-4D97-AF65-F5344CB8AC3E}">
        <p14:creationId xmlns:p14="http://schemas.microsoft.com/office/powerpoint/2010/main" val="74981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17" y="2905736"/>
            <a:ext cx="11373435" cy="738664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4800" b="1" dirty="0">
                <a:solidFill>
                  <a:srgbClr val="0000DC"/>
                </a:solidFill>
                <a:latin typeface="Arial"/>
                <a:cs typeface="Arial"/>
              </a:rPr>
              <a:t>Práce s </a:t>
            </a:r>
            <a:r>
              <a:rPr lang="pt-BR" sz="4800" b="1" spc="-5" dirty="0">
                <a:solidFill>
                  <a:srgbClr val="0000DC"/>
                </a:solidFill>
                <a:latin typeface="Arial"/>
                <a:cs typeface="Arial"/>
              </a:rPr>
              <a:t>barvami </a:t>
            </a:r>
            <a:r>
              <a:rPr lang="pt-BR" sz="4800" b="1" dirty="0">
                <a:solidFill>
                  <a:srgbClr val="0000DC"/>
                </a:solidFill>
                <a:latin typeface="Arial"/>
                <a:cs typeface="Arial"/>
              </a:rPr>
              <a:t>v</a:t>
            </a:r>
            <a:r>
              <a:rPr lang="pt-BR" sz="4800" b="1" spc="-2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lang="pt-BR" sz="4800" b="1" dirty="0">
                <a:solidFill>
                  <a:srgbClr val="0000DC"/>
                </a:solidFill>
                <a:latin typeface="Arial"/>
                <a:cs typeface="Arial"/>
              </a:rPr>
              <a:t>grafice</a:t>
            </a:r>
            <a:endParaRPr lang="pt-BR" sz="4800" dirty="0">
              <a:latin typeface="Arial"/>
              <a:cs typeface="Arial"/>
            </a:endParaRP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08F4D2D7-F9C9-4268-A33B-A47DF2BE8D24}"/>
              </a:ext>
            </a:extLst>
          </p:cNvPr>
          <p:cNvSpPr txBox="1">
            <a:spLocks/>
          </p:cNvSpPr>
          <p:nvPr/>
        </p:nvSpPr>
        <p:spPr>
          <a:xfrm>
            <a:off x="398917" y="3725153"/>
            <a:ext cx="5556135" cy="14751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5314">
              <a:buClr>
                <a:srgbClr val="0000DC"/>
              </a:buClr>
              <a:defRPr/>
            </a:pPr>
            <a:r>
              <a:rPr lang="cs-CZ" sz="2402" b="1" kern="0" dirty="0">
                <a:solidFill>
                  <a:srgbClr val="0000DC"/>
                </a:solidFill>
                <a:latin typeface="Arial"/>
              </a:rPr>
              <a:t>Vyučující: 	Dominik Alvaro Rada</a:t>
            </a:r>
            <a:br>
              <a:rPr lang="cs-CZ" sz="2402" kern="0" dirty="0">
                <a:solidFill>
                  <a:srgbClr val="000000"/>
                </a:solidFill>
                <a:latin typeface="Arial"/>
              </a:rPr>
            </a:br>
            <a:r>
              <a:rPr lang="cs-CZ" sz="2402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cs-CZ" sz="1802" u="sng" kern="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rada@sci.muni.cz</a:t>
            </a:r>
            <a:endParaRPr lang="cs-CZ" sz="2402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5657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B489CC2-B391-4B9F-A6D3-B79F723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C7EA7-3DDB-4CB7-B3C8-E4D5FC095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01" y="1699680"/>
            <a:ext cx="10775614" cy="166552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Seznámení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barevnými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modely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Corel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Ottawa: Corel, 2012 [cit. 2022-08-23].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http://product.corel.com/help/CorelDRAW/540240626/Main/CZ/Doc/wwhelp/wwhimpl/common/html/wwhelp.htm?context=CorelDRAW_Help&amp;file=CorelDRAW-Understanding-color-models.html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47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B489CC2-B391-4B9F-A6D3-B79F723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C7EA7-3DDB-4CB7-B3C8-E4D5FC095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01" y="1699680"/>
            <a:ext cx="10775614" cy="474315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1 a 2: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Additive Color Mixing.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Wikipedia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San Francisco: Wikipedia, 2008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https://upload.wikimedia.org/wikipedia/commons/0/05/AdditiveColorMixing.svg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3: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Ittenův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barevný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kruh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https://sp-ao.shortpixel.ai/client/q_glossy,ret_img,w_300/https://www.cirkumo.cz/wp-content/uploads/2019/09/itten_circle-300x300.png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4 a 5: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CMYK.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Didot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Praha: Didot, © 2012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http://www.didottisk.cz/obr/SubtractiveColorMixing.gif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6: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Komplementární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barvy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https://www.cirkumo.cz/wp-content/uploads/2019/09/komplement%C3%A1rn%C3%AD-barvy-768x652.png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7: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Triadické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barvy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https://www.cirkumo.cz/wp-content/uploads/2019/09/triadicke-768x652.png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2072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833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B489CC2-B391-4B9F-A6D3-B79F723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C7EA7-3DDB-4CB7-B3C8-E4D5FC095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01" y="1699680"/>
            <a:ext cx="10775614" cy="335252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8: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Split -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komplementární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https://www.cirkumo.cz/wp-content/uploads/2019/09/split-768x652.png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9: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Analogické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barvy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https://www.cirkumo.cz/wp-content/uploads/2019/09/analogicke_barvy-768x652.png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10: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Tetradické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barvy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https://www.cirkumo.cz/wp-content/uploads/2019/09/tetradick%C3%A9_barvy-768x652.png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Obr. 11: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Barvy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ve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čtverci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In: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Cirkumo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Turnov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Martina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Vávrová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2019 [cit. 2021-02-02].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https://www.cirkumo.cz/wp-content/uploads/2019/09/barvy_ve_ctverci-768x652.png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2072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35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392811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5" dirty="0"/>
              <a:t>Barevné</a:t>
            </a:r>
            <a:r>
              <a:rPr spc="125" dirty="0"/>
              <a:t> </a:t>
            </a:r>
            <a:r>
              <a:rPr dirty="0"/>
              <a:t>modely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987" y="1584947"/>
            <a:ext cx="9458325" cy="196278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84150" indent="-172085">
              <a:lnSpc>
                <a:spcPct val="100000"/>
              </a:lnSpc>
              <a:spcBef>
                <a:spcPts val="190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  <a:tab pos="8086725" algn="l"/>
              </a:tabLst>
            </a:pPr>
            <a:r>
              <a:rPr lang="cs-CZ" sz="2750" spc="10" dirty="0">
                <a:latin typeface="Arial"/>
                <a:cs typeface="Arial"/>
              </a:rPr>
              <a:t>P</a:t>
            </a:r>
            <a:r>
              <a:rPr sz="2750" spc="10" dirty="0" err="1">
                <a:latin typeface="Arial"/>
                <a:cs typeface="Arial"/>
              </a:rPr>
              <a:t>opis</a:t>
            </a:r>
            <a:r>
              <a:rPr lang="cs-CZ" sz="2750" spc="10" dirty="0">
                <a:latin typeface="Arial"/>
                <a:cs typeface="Arial"/>
              </a:rPr>
              <a:t> barev </a:t>
            </a:r>
            <a:r>
              <a:rPr sz="2750" spc="10" dirty="0" err="1">
                <a:latin typeface="Arial"/>
                <a:cs typeface="Arial"/>
              </a:rPr>
              <a:t>podle</a:t>
            </a:r>
            <a:r>
              <a:rPr sz="2750" spc="10" dirty="0">
                <a:latin typeface="Arial"/>
                <a:cs typeface="Arial"/>
              </a:rPr>
              <a:t> jejich </a:t>
            </a:r>
            <a:r>
              <a:rPr sz="2750" spc="5" dirty="0">
                <a:latin typeface="Arial"/>
                <a:cs typeface="Arial"/>
              </a:rPr>
              <a:t>zastoupení</a:t>
            </a:r>
            <a:r>
              <a:rPr sz="2750" spc="44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v</a:t>
            </a:r>
            <a:r>
              <a:rPr sz="2750" spc="25" dirty="0">
                <a:latin typeface="Arial"/>
                <a:cs typeface="Arial"/>
              </a:rPr>
              <a:t> </a:t>
            </a:r>
            <a:r>
              <a:rPr sz="2750" spc="-10" dirty="0">
                <a:latin typeface="Arial"/>
                <a:cs typeface="Arial"/>
              </a:rPr>
              <a:t>jednotlivých	</a:t>
            </a:r>
            <a:r>
              <a:rPr sz="2750" spc="-5" dirty="0">
                <a:latin typeface="Arial"/>
                <a:cs typeface="Arial"/>
              </a:rPr>
              <a:t>složkách</a:t>
            </a:r>
            <a:endParaRPr sz="2750" dirty="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805"/>
              </a:spcBef>
              <a:buClr>
                <a:srgbClr val="0000DC"/>
              </a:buClr>
              <a:buFont typeface="Arial"/>
              <a:buChar char="̶"/>
              <a:tabLst>
                <a:tab pos="184150" algn="l"/>
                <a:tab pos="184785" algn="l"/>
              </a:tabLst>
            </a:pPr>
            <a:r>
              <a:rPr sz="2750" b="1" spc="3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750" b="1" spc="30" dirty="0">
                <a:solidFill>
                  <a:srgbClr val="00AE3E"/>
                </a:solidFill>
                <a:latin typeface="Arial"/>
                <a:cs typeface="Arial"/>
              </a:rPr>
              <a:t>G</a:t>
            </a:r>
            <a:r>
              <a:rPr sz="2750" b="1" spc="30" dirty="0">
                <a:solidFill>
                  <a:srgbClr val="0000DC"/>
                </a:solidFill>
                <a:latin typeface="Arial"/>
                <a:cs typeface="Arial"/>
              </a:rPr>
              <a:t>B </a:t>
            </a:r>
            <a:r>
              <a:rPr sz="2750" spc="15" dirty="0">
                <a:latin typeface="Arial"/>
                <a:cs typeface="Arial"/>
              </a:rPr>
              <a:t>–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-10" dirty="0">
                <a:latin typeface="Arial"/>
                <a:cs typeface="Arial"/>
              </a:rPr>
              <a:t>digitální</a:t>
            </a:r>
            <a:endParaRPr sz="2750" dirty="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735"/>
              </a:spcBef>
              <a:buClr>
                <a:srgbClr val="0000DC"/>
              </a:buClr>
              <a:buFont typeface="Arial"/>
              <a:buChar char="̶"/>
              <a:tabLst>
                <a:tab pos="184150" algn="l"/>
                <a:tab pos="184785" algn="l"/>
              </a:tabLst>
            </a:pPr>
            <a:r>
              <a:rPr sz="2750" b="1" spc="30" dirty="0">
                <a:solidFill>
                  <a:srgbClr val="2BA4D9"/>
                </a:solidFill>
                <a:latin typeface="Arial"/>
                <a:cs typeface="Arial"/>
              </a:rPr>
              <a:t>C</a:t>
            </a:r>
            <a:r>
              <a:rPr sz="2750" b="1" spc="30" dirty="0">
                <a:solidFill>
                  <a:srgbClr val="A20D85"/>
                </a:solidFill>
                <a:latin typeface="Arial"/>
                <a:cs typeface="Arial"/>
              </a:rPr>
              <a:t>M</a:t>
            </a:r>
            <a:r>
              <a:rPr sz="2750" b="1" spc="30" dirty="0">
                <a:solidFill>
                  <a:srgbClr val="FFC000"/>
                </a:solidFill>
                <a:latin typeface="Arial"/>
                <a:cs typeface="Arial"/>
              </a:rPr>
              <a:t>Y</a:t>
            </a:r>
            <a:r>
              <a:rPr sz="2750" b="1" spc="30" dirty="0">
                <a:latin typeface="Arial"/>
                <a:cs typeface="Arial"/>
              </a:rPr>
              <a:t>K </a:t>
            </a:r>
            <a:r>
              <a:rPr sz="2750" spc="15" dirty="0">
                <a:latin typeface="Arial"/>
                <a:cs typeface="Arial"/>
              </a:rPr>
              <a:t>–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-30" dirty="0">
                <a:latin typeface="Arial"/>
                <a:cs typeface="Arial"/>
              </a:rPr>
              <a:t>tisk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787" y="598805"/>
            <a:ext cx="114363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1" dirty="0">
                <a:solidFill>
                  <a:srgbClr val="0000DC"/>
                </a:solidFill>
                <a:latin typeface="Arial"/>
                <a:cs typeface="Arial"/>
              </a:rPr>
              <a:t>RG</a:t>
            </a:r>
            <a:r>
              <a:rPr sz="3950" b="1" spc="20" dirty="0">
                <a:solidFill>
                  <a:srgbClr val="0000DC"/>
                </a:solidFill>
                <a:latin typeface="Arial"/>
                <a:cs typeface="Arial"/>
              </a:rPr>
              <a:t>B</a:t>
            </a:r>
            <a:endParaRPr sz="395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81350" y="952500"/>
            <a:ext cx="5248275" cy="50318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CC26683-82BE-CFE7-06A8-A5387BB4B357}"/>
              </a:ext>
            </a:extLst>
          </p:cNvPr>
          <p:cNvSpPr txBox="1"/>
          <p:nvPr/>
        </p:nvSpPr>
        <p:spPr>
          <a:xfrm>
            <a:off x="5088560" y="6102350"/>
            <a:ext cx="1433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1: RGB model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114363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RG</a:t>
            </a:r>
            <a:r>
              <a:rPr spc="20" dirty="0"/>
              <a:t>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987" y="1584947"/>
            <a:ext cx="10438130" cy="196278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84150" indent="-172085">
              <a:lnSpc>
                <a:spcPct val="100000"/>
              </a:lnSpc>
              <a:spcBef>
                <a:spcPts val="190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spc="-20" dirty="0">
                <a:latin typeface="Arial"/>
                <a:cs typeface="Arial"/>
              </a:rPr>
              <a:t>aditivní </a:t>
            </a:r>
            <a:r>
              <a:rPr sz="2750" spc="-15" dirty="0">
                <a:latin typeface="Arial"/>
                <a:cs typeface="Arial"/>
              </a:rPr>
              <a:t>barevný </a:t>
            </a:r>
            <a:r>
              <a:rPr sz="2750" spc="15" dirty="0">
                <a:latin typeface="Arial"/>
                <a:cs typeface="Arial"/>
              </a:rPr>
              <a:t>model – kombinací </a:t>
            </a:r>
            <a:r>
              <a:rPr sz="2750" spc="-20" dirty="0">
                <a:latin typeface="Arial"/>
                <a:cs typeface="Arial"/>
              </a:rPr>
              <a:t>vzniká barva </a:t>
            </a:r>
            <a:r>
              <a:rPr sz="2750" spc="15" dirty="0">
                <a:latin typeface="Arial"/>
                <a:cs typeface="Arial"/>
              </a:rPr>
              <a:t>s </a:t>
            </a:r>
            <a:r>
              <a:rPr sz="2750" spc="-35" dirty="0">
                <a:latin typeface="Arial"/>
                <a:cs typeface="Arial"/>
              </a:rPr>
              <a:t>vyšší</a:t>
            </a:r>
            <a:r>
              <a:rPr sz="2750" spc="175" dirty="0">
                <a:latin typeface="Arial"/>
                <a:cs typeface="Arial"/>
              </a:rPr>
              <a:t> </a:t>
            </a:r>
            <a:r>
              <a:rPr sz="2750" spc="-15" dirty="0">
                <a:latin typeface="Arial"/>
                <a:cs typeface="Arial"/>
              </a:rPr>
              <a:t>světlostí</a:t>
            </a:r>
            <a:endParaRPr sz="275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80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spc="-15" dirty="0">
                <a:latin typeface="Arial"/>
                <a:cs typeface="Arial"/>
              </a:rPr>
              <a:t>používá světelné </a:t>
            </a:r>
            <a:r>
              <a:rPr sz="2750" spc="15" dirty="0">
                <a:latin typeface="Arial"/>
                <a:cs typeface="Arial"/>
              </a:rPr>
              <a:t>zdroje </a:t>
            </a:r>
            <a:r>
              <a:rPr sz="2750" spc="-10" dirty="0">
                <a:latin typeface="Arial"/>
                <a:cs typeface="Arial"/>
              </a:rPr>
              <a:t>(monitory,</a:t>
            </a:r>
            <a:r>
              <a:rPr sz="2750" spc="1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projektory)</a:t>
            </a:r>
            <a:endParaRPr sz="275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73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spc="10" dirty="0">
                <a:latin typeface="Arial"/>
                <a:cs typeface="Arial"/>
              </a:rPr>
              <a:t>kombinace </a:t>
            </a:r>
            <a:r>
              <a:rPr sz="2750" spc="-25" dirty="0">
                <a:latin typeface="Arial"/>
                <a:cs typeface="Arial"/>
              </a:rPr>
              <a:t>sytosti </a:t>
            </a:r>
            <a:r>
              <a:rPr sz="2750" spc="-10" dirty="0">
                <a:latin typeface="Arial"/>
                <a:cs typeface="Arial"/>
              </a:rPr>
              <a:t>tří </a:t>
            </a:r>
            <a:r>
              <a:rPr sz="2750" spc="-5" dirty="0">
                <a:latin typeface="Arial"/>
                <a:cs typeface="Arial"/>
              </a:rPr>
              <a:t>barev </a:t>
            </a:r>
            <a:r>
              <a:rPr sz="2750" spc="25" dirty="0">
                <a:latin typeface="Arial"/>
                <a:cs typeface="Arial"/>
              </a:rPr>
              <a:t>=&gt; </a:t>
            </a:r>
            <a:r>
              <a:rPr sz="2750" spc="-5" dirty="0">
                <a:latin typeface="Arial"/>
                <a:cs typeface="Arial"/>
              </a:rPr>
              <a:t>nová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-20" dirty="0">
                <a:latin typeface="Arial"/>
                <a:cs typeface="Arial"/>
              </a:rPr>
              <a:t>barva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86800" y="2676525"/>
            <a:ext cx="2047875" cy="1957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80B2F8E-0A14-BD41-E3B6-BCE420E6F51E}"/>
              </a:ext>
            </a:extLst>
          </p:cNvPr>
          <p:cNvSpPr txBox="1"/>
          <p:nvPr/>
        </p:nvSpPr>
        <p:spPr>
          <a:xfrm>
            <a:off x="8993810" y="4806950"/>
            <a:ext cx="1433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2: RGB model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285369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5" dirty="0"/>
              <a:t>Další</a:t>
            </a:r>
            <a:r>
              <a:rPr spc="45" dirty="0"/>
              <a:t> </a:t>
            </a:r>
            <a:r>
              <a:rPr spc="-10" dirty="0"/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3618163" y="1686334"/>
            <a:ext cx="4125847" cy="4131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5FFF3F-88CC-AD30-6ED5-4A12C5DDA992}"/>
              </a:ext>
            </a:extLst>
          </p:cNvPr>
          <p:cNvSpPr txBox="1"/>
          <p:nvPr/>
        </p:nvSpPr>
        <p:spPr>
          <a:xfrm>
            <a:off x="4855283" y="5873750"/>
            <a:ext cx="16516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3: </a:t>
            </a:r>
            <a:r>
              <a:rPr lang="cs-CZ" sz="1200" i="1" dirty="0" err="1"/>
              <a:t>Ittenův</a:t>
            </a:r>
            <a:r>
              <a:rPr lang="cs-CZ" sz="1200" i="1" dirty="0"/>
              <a:t> Hexagon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151511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</a:t>
            </a:r>
            <a:r>
              <a:rPr spc="80" dirty="0"/>
              <a:t>M</a:t>
            </a:r>
            <a:r>
              <a:rPr spc="-10" dirty="0"/>
              <a:t>Y</a:t>
            </a:r>
            <a:r>
              <a:rPr spc="20" dirty="0"/>
              <a:t>K</a:t>
            </a:r>
          </a:p>
        </p:txBody>
      </p:sp>
      <p:sp>
        <p:nvSpPr>
          <p:cNvPr id="3" name="object 3"/>
          <p:cNvSpPr/>
          <p:nvPr/>
        </p:nvSpPr>
        <p:spPr>
          <a:xfrm>
            <a:off x="3305175" y="1143000"/>
            <a:ext cx="5047659" cy="506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910B3D-D870-6885-C890-515EDAEF351E}"/>
              </a:ext>
            </a:extLst>
          </p:cNvPr>
          <p:cNvSpPr txBox="1"/>
          <p:nvPr/>
        </p:nvSpPr>
        <p:spPr>
          <a:xfrm>
            <a:off x="5060107" y="6330950"/>
            <a:ext cx="1537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4: CMYK model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787" y="598805"/>
            <a:ext cx="151511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</a:t>
            </a:r>
            <a:r>
              <a:rPr spc="80" dirty="0"/>
              <a:t>M</a:t>
            </a:r>
            <a:r>
              <a:rPr spc="-10" dirty="0"/>
              <a:t>Y</a:t>
            </a:r>
            <a:r>
              <a:rPr spc="20" dirty="0"/>
              <a:t>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987" y="1584947"/>
            <a:ext cx="10295255" cy="196278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84150" indent="-172085">
              <a:lnSpc>
                <a:spcPct val="100000"/>
              </a:lnSpc>
              <a:spcBef>
                <a:spcPts val="190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dirty="0">
                <a:latin typeface="Arial"/>
                <a:cs typeface="Arial"/>
              </a:rPr>
              <a:t>substraktivní </a:t>
            </a:r>
            <a:r>
              <a:rPr sz="2750" spc="-15" dirty="0">
                <a:latin typeface="Arial"/>
                <a:cs typeface="Arial"/>
              </a:rPr>
              <a:t>barevný </a:t>
            </a:r>
            <a:r>
              <a:rPr sz="2750" spc="15" dirty="0">
                <a:latin typeface="Arial"/>
                <a:cs typeface="Arial"/>
              </a:rPr>
              <a:t>model – kombinací </a:t>
            </a:r>
            <a:r>
              <a:rPr sz="2750" spc="-5" dirty="0">
                <a:latin typeface="Arial"/>
                <a:cs typeface="Arial"/>
              </a:rPr>
              <a:t>barev se ubírá</a:t>
            </a:r>
            <a:r>
              <a:rPr sz="2750" spc="-390" dirty="0">
                <a:latin typeface="Arial"/>
                <a:cs typeface="Arial"/>
              </a:rPr>
              <a:t> </a:t>
            </a:r>
            <a:r>
              <a:rPr sz="2750" spc="-20" dirty="0">
                <a:latin typeface="Arial"/>
                <a:cs typeface="Arial"/>
              </a:rPr>
              <a:t>světlost</a:t>
            </a:r>
            <a:endParaRPr sz="2750" dirty="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80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spc="-25" dirty="0">
                <a:latin typeface="Arial"/>
                <a:cs typeface="Arial"/>
              </a:rPr>
              <a:t>využívá </a:t>
            </a:r>
            <a:r>
              <a:rPr sz="2750" spc="5" dirty="0">
                <a:latin typeface="Arial"/>
                <a:cs typeface="Arial"/>
              </a:rPr>
              <a:t>odraz </a:t>
            </a:r>
            <a:r>
              <a:rPr sz="2750" spc="-30" dirty="0">
                <a:latin typeface="Arial"/>
                <a:cs typeface="Arial"/>
              </a:rPr>
              <a:t>světla</a:t>
            </a:r>
            <a:r>
              <a:rPr sz="2750" spc="-15" dirty="0">
                <a:latin typeface="Arial"/>
                <a:cs typeface="Arial"/>
              </a:rPr>
              <a:t> (tiskárny)</a:t>
            </a:r>
            <a:endParaRPr sz="2750" dirty="0">
              <a:latin typeface="Arial"/>
              <a:cs typeface="Arial"/>
            </a:endParaRPr>
          </a:p>
          <a:p>
            <a:pPr marL="184150" indent="-172085">
              <a:lnSpc>
                <a:spcPct val="100000"/>
              </a:lnSpc>
              <a:spcBef>
                <a:spcPts val="1735"/>
              </a:spcBef>
              <a:buClr>
                <a:srgbClr val="0000DC"/>
              </a:buClr>
              <a:buChar char="̶"/>
              <a:tabLst>
                <a:tab pos="184150" algn="l"/>
                <a:tab pos="184785" algn="l"/>
              </a:tabLst>
            </a:pPr>
            <a:r>
              <a:rPr sz="2750" spc="10" dirty="0">
                <a:latin typeface="Arial"/>
                <a:cs typeface="Arial"/>
              </a:rPr>
              <a:t>práce s</a:t>
            </a:r>
            <a:r>
              <a:rPr sz="2750" spc="85" dirty="0">
                <a:latin typeface="Arial"/>
                <a:cs typeface="Arial"/>
              </a:rPr>
              <a:t> </a:t>
            </a:r>
            <a:r>
              <a:rPr sz="2750" dirty="0">
                <a:latin typeface="Arial"/>
                <a:cs typeface="Arial"/>
              </a:rPr>
              <a:t>pigmentem</a:t>
            </a:r>
          </a:p>
        </p:txBody>
      </p:sp>
      <p:sp>
        <p:nvSpPr>
          <p:cNvPr id="4" name="object 4"/>
          <p:cNvSpPr/>
          <p:nvPr/>
        </p:nvSpPr>
        <p:spPr>
          <a:xfrm>
            <a:off x="8534400" y="2790825"/>
            <a:ext cx="2186368" cy="2200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027F73-F1B4-3864-3050-42EAA683F6B2}"/>
              </a:ext>
            </a:extLst>
          </p:cNvPr>
          <p:cNvSpPr txBox="1"/>
          <p:nvPr/>
        </p:nvSpPr>
        <p:spPr>
          <a:xfrm>
            <a:off x="8858687" y="5147253"/>
            <a:ext cx="1537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Obr. 5: CMYK model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5" dirty="0"/>
              <a:t>Kombinování</a:t>
            </a:r>
            <a:r>
              <a:rPr spc="254" dirty="0"/>
              <a:t> </a:t>
            </a:r>
            <a:r>
              <a:rPr spc="-5" dirty="0"/>
              <a:t>barev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5ABD9E-34A6-0D0E-DF4B-DC427C66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987" y="1810385"/>
            <a:ext cx="10614025" cy="830997"/>
          </a:xfrm>
        </p:spPr>
        <p:txBody>
          <a:bodyPr/>
          <a:lstStyle/>
          <a:p>
            <a:pPr marL="184150" indent="-172085">
              <a:spcBef>
                <a:spcPts val="1905"/>
              </a:spcBef>
              <a:buClr>
                <a:srgbClr val="0000DC"/>
              </a:buClr>
              <a:buFontTx/>
              <a:buChar char="̶"/>
              <a:tabLst>
                <a:tab pos="184150" algn="l"/>
                <a:tab pos="184785" algn="l"/>
              </a:tabLst>
            </a:pPr>
            <a:r>
              <a:rPr lang="cs-CZ" sz="1800" u="sng" spc="10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https://brightside.me/article/the-ultimate-color-combinations-cheat-sheet-92405/</a:t>
            </a:r>
            <a:endParaRPr lang="cs-CZ" sz="1800" u="sng" spc="10" dirty="0">
              <a:solidFill>
                <a:srgbClr val="0000DC"/>
              </a:solidFill>
              <a:uFill>
                <a:solidFill>
                  <a:srgbClr val="0000DC"/>
                </a:solidFill>
              </a:uFill>
              <a:latin typeface="Arial"/>
              <a:cs typeface="Arial"/>
            </a:endParaRPr>
          </a:p>
          <a:p>
            <a:endParaRPr lang="cs-CZ" sz="1800" dirty="0">
              <a:latin typeface="Arial"/>
              <a:cs typeface="Arial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D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836</Words>
  <Application>Microsoft Office PowerPoint</Application>
  <PresentationFormat>Vlastní</PresentationFormat>
  <Paragraphs>58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Tahoma</vt:lpstr>
      <vt:lpstr>Office Theme</vt:lpstr>
      <vt:lpstr>Prezentace aplikace PowerPoint</vt:lpstr>
      <vt:lpstr>Práce s barvami v grafice</vt:lpstr>
      <vt:lpstr>Barevné modely</vt:lpstr>
      <vt:lpstr>Prezentace aplikace PowerPoint</vt:lpstr>
      <vt:lpstr>RGB</vt:lpstr>
      <vt:lpstr>Další model</vt:lpstr>
      <vt:lpstr>CMYK</vt:lpstr>
      <vt:lpstr>CMYK</vt:lpstr>
      <vt:lpstr>Kombinování barev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Cit pro barvy</vt:lpstr>
      <vt:lpstr>Cit pro barvy</vt:lpstr>
      <vt:lpstr>Cit pro barvy – aplikace </vt:lpstr>
      <vt:lpstr>Dotazy a diskuze</vt:lpstr>
      <vt:lpstr>Zdroje</vt:lpstr>
      <vt:lpstr>Obrázky I</vt:lpstr>
      <vt:lpstr>Obrázky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 Alvaro Rada</dc:creator>
  <cp:lastModifiedBy>Dominik Alvaro Rada</cp:lastModifiedBy>
  <cp:revision>1</cp:revision>
  <dcterms:created xsi:type="dcterms:W3CDTF">2022-08-19T12:30:30Z</dcterms:created>
  <dcterms:modified xsi:type="dcterms:W3CDTF">2022-09-12T17:41:27Z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2022-08-19T00:00:00Z</vt:filetime>
  </property>
</Properties>
</file>